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>
        <p:scale>
          <a:sx n="75" d="100"/>
          <a:sy n="75" d="100"/>
        </p:scale>
        <p:origin x="-45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1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25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2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4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3D5F-26CD-42C9-8E42-848B9305FE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F6DF-8B33-4CD3-A4AB-72A62E53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0245" y="1846684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 OF DBMS 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ites.google.com/site/aishshub/_/rsrc/1315310508056/database-management-systems/structure-of-a-dbms/Structure%20of%20DBMS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50" y="729205"/>
            <a:ext cx="7673975" cy="57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600"/>
                </a:solidFill>
              </a:rPr>
              <a:t>OVERALL STRUCTURE OF DBMS CONTI…</a:t>
            </a:r>
            <a:endParaRPr lang="en-IN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4 MAIN COMPONENT: </a:t>
            </a:r>
          </a:p>
          <a:p>
            <a:pPr marL="809625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1)USERS</a:t>
            </a:r>
          </a:p>
          <a:p>
            <a:pPr marL="809625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2)QUERY PROCESSOR</a:t>
            </a:r>
          </a:p>
          <a:p>
            <a:pPr marL="809625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3)STORAGE MANEGER</a:t>
            </a:r>
          </a:p>
          <a:p>
            <a:pPr marL="809625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DISK STORAGE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7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1)USERS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625475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User:</a:t>
            </a:r>
          </a:p>
          <a:p>
            <a:pPr marL="396875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user not introducing with database directly. Introducing database through some navigators or application programmers.Eg.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Tellers,agents,webuser.so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mentioned as use.</a:t>
            </a:r>
          </a:p>
          <a:p>
            <a:pPr marL="739775" indent="-34290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Programmer :</a:t>
            </a:r>
          </a:p>
          <a:p>
            <a:pPr marL="854075" lvl="1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writing programs or developing some programs. Such as java,.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net,php,python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etc…</a:t>
            </a:r>
          </a:p>
          <a:p>
            <a:pPr marL="625475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user:</a:t>
            </a:r>
          </a:p>
          <a:p>
            <a:pPr marL="396875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interact with db. through some db. query language. So it is mentioned as analysis.</a:t>
            </a:r>
          </a:p>
          <a:p>
            <a:pPr marL="625475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Administrator:</a:t>
            </a:r>
          </a:p>
          <a:p>
            <a:pPr marL="739775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modern and cloud platform, to organise ,store, and protect critical data.</a:t>
            </a:r>
          </a:p>
          <a:p>
            <a:pPr marL="739775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maintain database standards.</a:t>
            </a:r>
          </a:p>
          <a:p>
            <a:pPr marL="739775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security for database.</a:t>
            </a:r>
          </a:p>
          <a:p>
            <a:pPr marL="739775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schemas, altering schemas, granting and revoking permissions these functions done by DBA</a:t>
            </a:r>
          </a:p>
          <a:p>
            <a:pPr marL="396875" indent="0">
              <a:buNone/>
            </a:pPr>
            <a:endParaRPr lang="en-I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24" y="191505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Query Processor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7386"/>
            <a:ext cx="10863805" cy="5150735"/>
          </a:xfrm>
        </p:spPr>
        <p:txBody>
          <a:bodyPr>
            <a:normAutofit fontScale="92500" lnSpcReduction="10000"/>
          </a:bodyPr>
          <a:lstStyle/>
          <a:p>
            <a:pPr marL="717550" indent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 object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1755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programmer write a program and send it for compilation and for execution and then create a Application program object code.   </a:t>
            </a:r>
          </a:p>
          <a:p>
            <a:pPr marL="717550" indent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queries :</a:t>
            </a:r>
          </a:p>
          <a:p>
            <a:pPr marL="117475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database manipulation queries like update,delete,select etc..</a:t>
            </a:r>
          </a:p>
          <a:p>
            <a:pPr marL="717550" indent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 Interpreter :</a:t>
            </a:r>
          </a:p>
          <a:p>
            <a:pPr marL="71755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DDL statements and fetch definition in data dictionary.</a:t>
            </a:r>
          </a:p>
          <a:p>
            <a:pPr marL="717550" indent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Compiler and Organizer : </a:t>
            </a:r>
          </a:p>
          <a:p>
            <a:pPr marL="1174750" indent="-635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translate DML statements into low level instructions that understand by query evaluation engine.</a:t>
            </a:r>
          </a:p>
          <a:p>
            <a:pPr marL="1174750" indent="-635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DML compiler select best plan for query optimization for same query results. </a:t>
            </a:r>
          </a:p>
          <a:p>
            <a:pPr marL="717550" indent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Evaluation Engine: </a:t>
            </a:r>
          </a:p>
          <a:p>
            <a:pPr marL="71755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 low level instruction granted by DML compiler on DBMS.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Storage Manager/Storage Mgmt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6403" cy="4351338"/>
          </a:xfrm>
        </p:spPr>
        <p:txBody>
          <a:bodyPr>
            <a:normAutofit fontScale="85000" lnSpcReduction="20000"/>
          </a:bodyPr>
          <a:lstStyle/>
          <a:p>
            <a:pPr marL="908050" indent="-4572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manager:</a:t>
            </a:r>
          </a:p>
          <a:p>
            <a:pPr marL="1365250" lvl="2" indent="0" algn="just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the transfer of data between the secondary and main memory. It also decides what data should be cached in the memory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indent="-4572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manager</a:t>
            </a:r>
          </a:p>
          <a:p>
            <a:pPr marL="45085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space allocation of files in disk and data structures which stores information in the database.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indent="-4572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 and Integrity Manager </a:t>
            </a:r>
          </a:p>
          <a:p>
            <a:pPr marL="45085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the authority of various users who access data and the Integrity Constraints of the database.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indent="-4572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Manager </a:t>
            </a:r>
          </a:p>
          <a:p>
            <a:pPr marL="45085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job is to assure the system remains in a proper state during the transaction process. It also ensures that concurrent transactions are executed without any conflict.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indent="-45720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DISK STORAGE /STORAGE MGMT.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2638" indent="26988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782638" indent="26988">
              <a:buNone/>
              <a:tabLst>
                <a:tab pos="531813" algn="l"/>
              </a:tabLs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It is physical data is kept by using some data structure on disk storage.</a:t>
            </a:r>
          </a:p>
          <a:p>
            <a:pPr marL="782638" indent="26988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INDICES: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82638" lvl="1" indent="0">
              <a:buNone/>
              <a:tabLst>
                <a:tab pos="531813" algn="l"/>
              </a:tabLst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Provide fast access to data items it means where to go data, how to handle data.</a:t>
            </a:r>
          </a:p>
          <a:p>
            <a:pPr marL="782638" indent="26988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DICTIONARY:</a:t>
            </a:r>
          </a:p>
          <a:p>
            <a:pPr marL="1239838" lvl="1" indent="26988">
              <a:tabLst>
                <a:tab pos="531813" algn="l"/>
              </a:tabLst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statistical data structure and other information of data.</a:t>
            </a:r>
          </a:p>
          <a:p>
            <a:pPr marL="1239838" lvl="1" indent="26988">
              <a:tabLst>
                <a:tab pos="531813" algn="l"/>
              </a:tabLst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Kept in respective database storage.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81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OVERALL STRUCTURE OF DBMS </vt:lpstr>
      <vt:lpstr>PowerPoint Presentation</vt:lpstr>
      <vt:lpstr>OVERALL STRUCTURE OF DBMS CONTI…</vt:lpstr>
      <vt:lpstr>1)USERS</vt:lpstr>
      <vt:lpstr>2) Query Processor </vt:lpstr>
      <vt:lpstr>3) Storage Manager/Storage Mgmt.</vt:lpstr>
      <vt:lpstr>4) DISK STORAGE /STORAGE MGMT.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22</cp:revision>
  <dcterms:created xsi:type="dcterms:W3CDTF">2023-04-06T05:55:58Z</dcterms:created>
  <dcterms:modified xsi:type="dcterms:W3CDTF">2024-09-17T04:45:23Z</dcterms:modified>
</cp:coreProperties>
</file>