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377" r:id="rId36"/>
    <p:sldId id="282" r:id="rId37"/>
    <p:sldId id="281" r:id="rId38"/>
    <p:sldId id="378" r:id="rId39"/>
    <p:sldId id="379" r:id="rId40"/>
    <p:sldId id="380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22" y="210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632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5: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</a:t>
            </a:r>
            <a:r>
              <a:rPr lang="en-US" altLang="en-US" dirty="0"/>
              <a:t>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/>
              <a:t>Tradeoff accuracy for performance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 smtClean="0"/>
              <a:t>Locking</a:t>
            </a:r>
            <a:endParaRPr lang="en-IN" dirty="0"/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 smtClean="0"/>
              <a:t>E.g., Transaction </a:t>
            </a:r>
            <a:r>
              <a:rPr lang="en-IN" dirty="0"/>
              <a:t>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Chapter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 smtClean="0"/>
              <a:t>write</a:t>
            </a:r>
            <a:r>
              <a:rPr lang="en-US" altLang="en-US" sz="1600" dirty="0" smtClean="0"/>
              <a:t>(</a:t>
            </a:r>
            <a:r>
              <a:rPr lang="en-US" altLang="en-US" sz="1600" i="1" dirty="0" smtClean="0"/>
              <a:t>B)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54108</TotalTime>
  <Words>2357</Words>
  <Application>Microsoft Office PowerPoint</Application>
  <PresentationFormat>On-screen Show (4:3)</PresentationFormat>
  <Paragraphs>320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db</vt:lpstr>
      <vt:lpstr>Module 5: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PowerPoint Presentation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Admin</cp:lastModifiedBy>
  <cp:revision>614</cp:revision>
  <cp:lastPrinted>1999-06-28T19:27:31Z</cp:lastPrinted>
  <dcterms:created xsi:type="dcterms:W3CDTF">2009-12-21T15:40:23Z</dcterms:created>
  <dcterms:modified xsi:type="dcterms:W3CDTF">2024-10-16T08:29:54Z</dcterms:modified>
</cp:coreProperties>
</file>