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2" r:id="rId19"/>
    <p:sldId id="277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40F4-9FAA-42E4-825B-79C995D519D7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B369-F624-4887-B2F2-589A73E93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42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40F4-9FAA-42E4-825B-79C995D519D7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B369-F624-4887-B2F2-589A73E93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67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40F4-9FAA-42E4-825B-79C995D519D7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B369-F624-4887-B2F2-589A73E93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354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40F4-9FAA-42E4-825B-79C995D519D7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B369-F624-4887-B2F2-589A73E93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93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40F4-9FAA-42E4-825B-79C995D519D7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B369-F624-4887-B2F2-589A73E93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06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40F4-9FAA-42E4-825B-79C995D519D7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B369-F624-4887-B2F2-589A73E93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4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40F4-9FAA-42E4-825B-79C995D519D7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B369-F624-4887-B2F2-589A73E93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170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40F4-9FAA-42E4-825B-79C995D519D7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B369-F624-4887-B2F2-589A73E93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287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40F4-9FAA-42E4-825B-79C995D519D7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B369-F624-4887-B2F2-589A73E93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1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40F4-9FAA-42E4-825B-79C995D519D7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B369-F624-4887-B2F2-589A73E93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137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340F4-9FAA-42E4-825B-79C995D519D7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8B369-F624-4887-B2F2-589A73E93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65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340F4-9FAA-42E4-825B-79C995D519D7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B369-F624-4887-B2F2-589A73E93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2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9906" y="288645"/>
            <a:ext cx="9144000" cy="1109849"/>
          </a:xfrm>
        </p:spPr>
        <p:txBody>
          <a:bodyPr>
            <a:normAutofit/>
          </a:bodyPr>
          <a:lstStyle/>
          <a:p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DERIVED OPRATION :JOIN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953" y="1840472"/>
            <a:ext cx="9659471" cy="4345175"/>
          </a:xfrm>
        </p:spPr>
        <p:txBody>
          <a:bodyPr>
            <a:normAutofit fontScale="55000" lnSpcReduction="20000"/>
          </a:bodyPr>
          <a:lstStyle/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 means </a:t>
            </a:r>
            <a:r>
              <a:rPr lang="en-GB" sz="3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combine something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 means </a:t>
            </a:r>
            <a:r>
              <a:rPr lang="en-GB" sz="3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"to combine two or more tables"</a:t>
            </a:r>
            <a:r>
              <a:rPr lang="en-GB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generates meaningful data by combining multiple relational tables.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hese</a:t>
            </a:r>
            <a:r>
              <a:rPr lang="en-GB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tables are related using a key and have one-to-one or one-to-many relationships. 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supports multiple joins and each method has a specific way to retrieve data from multiple tables. 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you want to combine two or more table then SQL JOIN statement is used .it combines rows of that tables in one table and one can retrieve the information by a SELECT statement.</a:t>
            </a:r>
          </a:p>
          <a:p>
            <a:pPr marL="571500" indent="-5715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joining of two or more tables is based on common field between them</a:t>
            </a:r>
            <a:r>
              <a:rPr lang="en-GB" sz="3600" dirty="0" smtClean="0"/>
              <a:t>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GB" sz="3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516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that has employees as well as their managers’ data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789" y="1573306"/>
            <a:ext cx="7826188" cy="460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8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83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 Cross </a:t>
            </a:r>
            <a:r>
              <a:rPr lang="en-IN" b="1" dirty="0"/>
              <a:t>join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1031408"/>
            <a:ext cx="10515600" cy="4351338"/>
          </a:xfrm>
        </p:spPr>
        <p:txBody>
          <a:bodyPr/>
          <a:lstStyle/>
          <a:p>
            <a:pPr fontAlgn="base"/>
            <a:r>
              <a:rPr lang="en-GB" dirty="0" smtClean="0"/>
              <a:t>In </a:t>
            </a:r>
            <a:r>
              <a:rPr lang="en-GB" dirty="0"/>
              <a:t>the cross join, SQL Server returns a Cartesian product from both tables. </a:t>
            </a:r>
            <a:endParaRPr lang="en-GB" dirty="0" smtClean="0"/>
          </a:p>
          <a:p>
            <a:pPr fontAlgn="base"/>
            <a:r>
              <a:rPr lang="en-GB" dirty="0" smtClean="0"/>
              <a:t>For </a:t>
            </a:r>
            <a:r>
              <a:rPr lang="en-GB" dirty="0"/>
              <a:t>example, in the below image, we performed a cross-join for table A and B.</a:t>
            </a:r>
          </a:p>
          <a:p>
            <a:r>
              <a:rPr lang="en-GB" dirty="0"/>
              <a:t/>
            </a:r>
            <a:br>
              <a:rPr lang="en-GB" dirty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416" y="2549339"/>
            <a:ext cx="51530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3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534"/>
          </a:xfrm>
        </p:spPr>
        <p:txBody>
          <a:bodyPr/>
          <a:lstStyle/>
          <a:p>
            <a:r>
              <a:rPr lang="en-IN" dirty="0" smtClean="0"/>
              <a:t>Example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3694" y="1247401"/>
            <a:ext cx="10515600" cy="4351338"/>
          </a:xfrm>
        </p:spPr>
        <p:txBody>
          <a:bodyPr/>
          <a:lstStyle/>
          <a:p>
            <a:pPr fontAlgn="base"/>
            <a:r>
              <a:rPr lang="en-GB" dirty="0"/>
              <a:t>Table [Employee] has three rows for </a:t>
            </a:r>
            <a:r>
              <a:rPr lang="en-GB" dirty="0" err="1"/>
              <a:t>Emp</a:t>
            </a:r>
            <a:r>
              <a:rPr lang="en-GB" dirty="0"/>
              <a:t> ID 1,2 and 3.</a:t>
            </a:r>
          </a:p>
          <a:p>
            <a:pPr fontAlgn="base"/>
            <a:r>
              <a:rPr lang="en-GB" dirty="0"/>
              <a:t>Table [Address] has records for </a:t>
            </a:r>
            <a:r>
              <a:rPr lang="en-GB" dirty="0" err="1"/>
              <a:t>Emp</a:t>
            </a:r>
            <a:r>
              <a:rPr lang="en-GB" dirty="0"/>
              <a:t> ID 1,2,7 and 8.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882" y="2145925"/>
            <a:ext cx="5459506" cy="430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9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381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uter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87506"/>
            <a:ext cx="10515600" cy="4351338"/>
          </a:xfrm>
        </p:spPr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join returns the matching rows from both of the tables. 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outer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join, it not only lists the matching rows, but it also returns the unmatched rows from the other tables. 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unmatched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depends on the left, right or full keywords.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160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506072" y="817095"/>
            <a:ext cx="8552328" cy="628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24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132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Left outer join</a:t>
            </a:r>
            <a:br>
              <a:rPr lang="en-IN" b="1" dirty="0"/>
            </a:b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90282" y="1064374"/>
            <a:ext cx="10515600" cy="4351338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left outer join returns the matching rows of both tables along with the unmatched rows from the left table. 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record from the left table doesn’t have any matched rows in the right table, it displays the record with NULL values</a:t>
            </a:r>
            <a:r>
              <a:rPr lang="en-GB" dirty="0" smtClean="0"/>
              <a:t>.</a:t>
            </a:r>
          </a:p>
          <a:p>
            <a:r>
              <a:rPr lang="en-GB" dirty="0" smtClean="0"/>
              <a:t>Syntax : </a:t>
            </a:r>
            <a:endParaRPr lang="en-GB" dirty="0"/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 FROM table1 LEFT JOIN Table2 ON Table1.Column_Name=table2.column_name;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-147918" y="-46844"/>
            <a:ext cx="65" cy="36673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489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61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Conti..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4742"/>
            <a:ext cx="10515600" cy="4351338"/>
          </a:xfrm>
        </p:spPr>
        <p:txBody>
          <a:bodyPr/>
          <a:lstStyle/>
          <a:p>
            <a:pPr fontAlgn="base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Matched rows: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1 and 2 exists in both the left and right tables.</a:t>
            </a:r>
          </a:p>
          <a:p>
            <a:pPr fontAlgn="base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Unmatched row: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3 doesn’t exist on the right table. Therefore, we have a NULL value in the query output.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753" y="2305330"/>
            <a:ext cx="5809129" cy="448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17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outer join</a:t>
            </a:r>
            <a:b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right outer join returns the matching rows of both tables along with the unmatched rows from the right table. 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record from the right table does not have any matched rows in the left table, it displays the record with NULL values.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955" y="3881717"/>
            <a:ext cx="4464704" cy="29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92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5487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 Outer Join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>
          <a:xfrm>
            <a:off x="717175" y="1694329"/>
            <a:ext cx="10515601" cy="4222376"/>
          </a:xfrm>
        </p:spPr>
        <p:txBody>
          <a:bodyPr>
            <a:noAutofit/>
          </a:bodyPr>
          <a:lstStyle/>
          <a:p>
            <a:pPr algn="just" fontAlgn="base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 we have the following output rows:</a:t>
            </a:r>
          </a:p>
          <a:p>
            <a:pPr algn="just" fontAlgn="base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 rows: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1 and 2 exists in both tables; therefore, these rows are matched rows.</a:t>
            </a:r>
          </a:p>
          <a:p>
            <a:pPr algn="just" fontAlgn="base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Unmatched rows: In the right table, we have additional rows for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7 and 8, but these rows are not available in the left table. Therefore, we get NULL value in the right outer join for these rows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fontAlgn="base"/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 : </a:t>
            </a:r>
          </a:p>
          <a:p>
            <a:pPr lvl="0" algn="just"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 FROM table1 RIGHT JOIN table2 ON table1.column_name = table2.column_name;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5230"/>
            <a:ext cx="65" cy="36673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100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 Outer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730" y="2040085"/>
            <a:ext cx="7342094" cy="453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30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joins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1" y="1586753"/>
            <a:ext cx="10828414" cy="4518212"/>
          </a:xfrm>
        </p:spPr>
      </p:pic>
    </p:spTree>
    <p:extLst>
      <p:ext uri="{BB962C8B-B14F-4D97-AF65-F5344CB8AC3E}">
        <p14:creationId xmlns:p14="http://schemas.microsoft.com/office/powerpoint/2010/main" val="332511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outer join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23047" y="1274296"/>
            <a:ext cx="10515600" cy="4351338"/>
          </a:xfrm>
        </p:spPr>
        <p:txBody>
          <a:bodyPr/>
          <a:lstStyle/>
          <a:p>
            <a:pPr fontAlgn="base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full outer join returns the following rows in the output:</a:t>
            </a:r>
          </a:p>
          <a:p>
            <a:pPr fontAlgn="base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 rows between two tables.</a:t>
            </a:r>
          </a:p>
          <a:p>
            <a:pPr fontAlgn="base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Unmatched rows similar to left outer join: NULL values for unmatched rows from the right table.</a:t>
            </a:r>
          </a:p>
          <a:p>
            <a:pPr fontAlgn="base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Unmatched rows similar to right outer join: Null values for unmatched rows from the left table.</a:t>
            </a:r>
          </a:p>
          <a:p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366" y="4974072"/>
            <a:ext cx="3832692" cy="2133600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38200" y="4358519"/>
            <a:ext cx="10645588" cy="615553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Syntax: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table1 FULL OUTER JOIN table2 ON table1.columnName = table2.columnName WHERE condition; </a:t>
            </a:r>
          </a:p>
        </p:txBody>
      </p:sp>
    </p:spTree>
    <p:extLst>
      <p:ext uri="{BB962C8B-B14F-4D97-AF65-F5344CB8AC3E}">
        <p14:creationId xmlns:p14="http://schemas.microsoft.com/office/powerpoint/2010/main" val="220103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548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Full Outer Join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8023" y="2064061"/>
            <a:ext cx="6615953" cy="390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48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629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1190"/>
            <a:ext cx="10515600" cy="4980175"/>
          </a:xfrm>
        </p:spPr>
        <p:txBody>
          <a:bodyPr>
            <a:normAutofit fontScale="70000" lnSpcReduction="20000"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Join</a:t>
            </a:r>
          </a:p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to join tables on the basis of a common column</a:t>
            </a:r>
          </a:p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Cartesian Join/Cross join</a:t>
            </a:r>
          </a:p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cartesian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product of tables’ rows</a:t>
            </a:r>
          </a:p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Inner Join</a:t>
            </a:r>
          </a:p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table consists of only the common rows</a:t>
            </a:r>
          </a:p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Left Outer Join</a:t>
            </a:r>
          </a:p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table contains all the rows from the first table</a:t>
            </a:r>
          </a:p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Right Outer Join</a:t>
            </a:r>
          </a:p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table contains all the rows from the second table</a:t>
            </a:r>
          </a:p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 Outer Join</a:t>
            </a:r>
          </a:p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table contains all the rows from both the tables</a:t>
            </a:r>
          </a:p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 Join</a:t>
            </a:r>
          </a:p>
          <a:p>
            <a:pPr marL="0" indent="0">
              <a:buNone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to join a table to itself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290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7080"/>
            <a:ext cx="10515600" cy="1325563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join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484"/>
            <a:ext cx="10515600" cy="5268940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natural join is the set of tuples of all combinations in R and S that are equal on their common attribute names.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name and data type in both the tables.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only appear once in the result of this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 name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401" y="3347871"/>
            <a:ext cx="4582164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99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 :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169894" y="2002936"/>
            <a:ext cx="9234411" cy="1346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GB" sz="2400" i="1" dirty="0"/>
              <a:t>SELECT *</a:t>
            </a:r>
          </a:p>
          <a:p>
            <a:pPr fontAlgn="base"/>
            <a:r>
              <a:rPr lang="en-GB" sz="2400" i="1" dirty="0"/>
              <a:t>FROM TABLE1</a:t>
            </a:r>
          </a:p>
          <a:p>
            <a:pPr fontAlgn="base"/>
            <a:r>
              <a:rPr lang="en-GB" sz="2400" i="1" dirty="0"/>
              <a:t>NATURAL JOIN TABLE2;</a:t>
            </a:r>
          </a:p>
        </p:txBody>
      </p:sp>
    </p:spTree>
    <p:extLst>
      <p:ext uri="{BB962C8B-B14F-4D97-AF65-F5344CB8AC3E}">
        <p14:creationId xmlns:p14="http://schemas.microsoft.com/office/powerpoint/2010/main" val="263766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nner join</a:t>
            </a:r>
            <a:b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inner join includes rows from the tables where the join conditions are satisfied. For example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inner join returns the matching rows from Table A and Table B.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035" y="3248427"/>
            <a:ext cx="4520635" cy="345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79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C:\Users\Dell\Documents\image3-1.png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82705" y="463457"/>
            <a:ext cx="9144000" cy="840908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44892" y="1561470"/>
            <a:ext cx="835537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SELECT column1, column2, ... FROM table1 INNER JOIN table2ON table1.column = table2.column;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33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Inner join </a:t>
            </a:r>
            <a:endParaRPr lang="en-IN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47750" y="2259106"/>
            <a:ext cx="4762500" cy="3778623"/>
          </a:xfrm>
          <a:prstGeom prst="rect">
            <a:avLst/>
          </a:prstGeo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10250" y="1210235"/>
            <a:ext cx="5875244" cy="496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2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7080"/>
            <a:ext cx="10515600" cy="1325563"/>
          </a:xfrm>
        </p:spPr>
        <p:txBody>
          <a:bodyPr/>
          <a:lstStyle/>
          <a:p>
            <a:pPr fontAlgn="base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self-join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484"/>
            <a:ext cx="10515600" cy="5268940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self-join, SQL Server joins the table with itself. 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the table name appears twice in the from clause.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95" y="2965916"/>
            <a:ext cx="3339072" cy="248014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83342" y="5480516"/>
            <a:ext cx="933225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IN" sz="2000" i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columns</a:t>
            </a:r>
          </a:p>
          <a:p>
            <a:pPr fontAlgn="base"/>
            <a:r>
              <a:rPr lang="en-IN" sz="2000" i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table AS alias1</a:t>
            </a:r>
          </a:p>
          <a:p>
            <a:pPr fontAlgn="base"/>
            <a:r>
              <a:rPr lang="en-IN" sz="2000" i="1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 table AS alias2 ON alias1.column = alias2.column;</a:t>
            </a:r>
            <a:endParaRPr lang="en-IN" sz="2000" b="0" i="1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80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815</Words>
  <Application>Microsoft Office PowerPoint</Application>
  <PresentationFormat>Widescreen</PresentationFormat>
  <Paragraphs>82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 Unicode MS</vt:lpstr>
      <vt:lpstr>Arial</vt:lpstr>
      <vt:lpstr>Calibri</vt:lpstr>
      <vt:lpstr>Calibri Light</vt:lpstr>
      <vt:lpstr>Consolas</vt:lpstr>
      <vt:lpstr>Times New Roman</vt:lpstr>
      <vt:lpstr>Office Theme</vt:lpstr>
      <vt:lpstr>DERIVED OPRATION :JOIN</vt:lpstr>
      <vt:lpstr>Types of joins </vt:lpstr>
      <vt:lpstr>Join </vt:lpstr>
      <vt:lpstr>Natural join </vt:lpstr>
      <vt:lpstr>Syntax :  </vt:lpstr>
      <vt:lpstr>Inner join </vt:lpstr>
      <vt:lpstr>Syntax: </vt:lpstr>
      <vt:lpstr>Inner join </vt:lpstr>
      <vt:lpstr>self-join</vt:lpstr>
      <vt:lpstr>Table [Emp] that has employees as well as their managers’ data</vt:lpstr>
      <vt:lpstr> Cross join </vt:lpstr>
      <vt:lpstr>Example </vt:lpstr>
      <vt:lpstr>Outer join </vt:lpstr>
      <vt:lpstr>PowerPoint Presentation</vt:lpstr>
      <vt:lpstr>Left outer join </vt:lpstr>
      <vt:lpstr>Conti..</vt:lpstr>
      <vt:lpstr>Right outer join </vt:lpstr>
      <vt:lpstr>Right Outer Join conti..</vt:lpstr>
      <vt:lpstr>Right Outer conti.. </vt:lpstr>
      <vt:lpstr>Full outer join </vt:lpstr>
      <vt:lpstr>Full Outer Join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DERIVED OPRATION :JOIN</dc:title>
  <dc:creator>Windows User</dc:creator>
  <cp:lastModifiedBy>Windows User</cp:lastModifiedBy>
  <cp:revision>26</cp:revision>
  <dcterms:created xsi:type="dcterms:W3CDTF">2024-08-13T06:22:05Z</dcterms:created>
  <dcterms:modified xsi:type="dcterms:W3CDTF">2024-08-13T08:45:55Z</dcterms:modified>
</cp:coreProperties>
</file>