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5.jpg" ContentType="image/png"/>
  <Override PartName="/ppt/media/image16.jpg" ContentType="image/png"/>
  <Override PartName="/ppt/media/image1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323" r:id="rId2"/>
    <p:sldId id="324" r:id="rId3"/>
    <p:sldId id="325" r:id="rId4"/>
    <p:sldId id="326" r:id="rId5"/>
    <p:sldId id="327" r:id="rId6"/>
    <p:sldId id="350" r:id="rId7"/>
    <p:sldId id="363" r:id="rId8"/>
    <p:sldId id="364" r:id="rId9"/>
    <p:sldId id="365" r:id="rId10"/>
    <p:sldId id="329" r:id="rId11"/>
    <p:sldId id="330" r:id="rId12"/>
    <p:sldId id="331" r:id="rId13"/>
    <p:sldId id="332" r:id="rId14"/>
    <p:sldId id="333" r:id="rId15"/>
    <p:sldId id="342" r:id="rId16"/>
    <p:sldId id="343" r:id="rId17"/>
    <p:sldId id="349" r:id="rId18"/>
    <p:sldId id="335" r:id="rId19"/>
    <p:sldId id="336" r:id="rId20"/>
    <p:sldId id="351" r:id="rId21"/>
    <p:sldId id="352" r:id="rId22"/>
    <p:sldId id="353" r:id="rId23"/>
    <p:sldId id="355" r:id="rId24"/>
    <p:sldId id="357" r:id="rId25"/>
    <p:sldId id="356" r:id="rId26"/>
    <p:sldId id="354" r:id="rId27"/>
    <p:sldId id="334" r:id="rId28"/>
    <p:sldId id="362" r:id="rId29"/>
    <p:sldId id="321" r:id="rId30"/>
    <p:sldId id="316" r:id="rId31"/>
    <p:sldId id="317" r:id="rId32"/>
    <p:sldId id="360" r:id="rId33"/>
    <p:sldId id="361" r:id="rId34"/>
    <p:sldId id="318" r:id="rId35"/>
    <p:sldId id="366" r:id="rId36"/>
    <p:sldId id="319" r:id="rId37"/>
    <p:sldId id="320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94660"/>
  </p:normalViewPr>
  <p:slideViewPr>
    <p:cSldViewPr snapToGrid="0" snapToObjects="1">
      <p:cViewPr>
        <p:scale>
          <a:sx n="76" d="100"/>
          <a:sy n="76" d="100"/>
        </p:scale>
        <p:origin x="-1512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1E17D-E581-4FB2-8CCF-EF642F1FD592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11968-7C7D-42B7-8338-C46D8CE86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836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6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7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4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7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1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2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6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5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2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9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Color-Image-Processing-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Color-Image-Processing-1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9519781" cy="861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8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Color-Image-Processing-1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77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9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Color-Image-Processing-1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799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2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Color-Image-Processing-1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46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Color-Image-Processing-1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4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is Hue?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23545" cy="486323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dirty="0" smtClean="0"/>
              <a:t>The</a:t>
            </a:r>
            <a:r>
              <a:rPr lang="en-IN" dirty="0"/>
              <a:t> </a:t>
            </a:r>
            <a:r>
              <a:rPr lang="en-IN" b="1" i="1" dirty="0"/>
              <a:t>hue</a:t>
            </a:r>
            <a:r>
              <a:rPr lang="en-IN" dirty="0"/>
              <a:t> of a </a:t>
            </a:r>
            <a:r>
              <a:rPr lang="en-IN" dirty="0" err="1"/>
              <a:t>color</a:t>
            </a:r>
            <a:r>
              <a:rPr lang="en-IN" dirty="0"/>
              <a:t> is a component of its chromaticity. Red, green, and blue are the three main </a:t>
            </a:r>
            <a:r>
              <a:rPr lang="en-IN" dirty="0" err="1"/>
              <a:t>colors</a:t>
            </a:r>
            <a:r>
              <a:rPr lang="en-IN" dirty="0"/>
              <a:t> of light. It is why televisions, computers, and other electronic </a:t>
            </a:r>
            <a:r>
              <a:rPr lang="en-IN" dirty="0" err="1"/>
              <a:t>color</a:t>
            </a:r>
            <a:r>
              <a:rPr lang="en-IN" dirty="0"/>
              <a:t> visual displays use a </a:t>
            </a:r>
            <a:r>
              <a:rPr lang="en-IN" dirty="0" smtClean="0"/>
              <a:t>ratio </a:t>
            </a:r>
            <a:r>
              <a:rPr lang="en-IN" dirty="0"/>
              <a:t>of red, green, and blue phosphors to generate all electrically conveyed </a:t>
            </a:r>
            <a:r>
              <a:rPr lang="en-IN" dirty="0" err="1" smtClean="0"/>
              <a:t>colors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Hue </a:t>
            </a:r>
            <a:r>
              <a:rPr lang="en-IN" dirty="0"/>
              <a:t>is a single value that describes the </a:t>
            </a:r>
            <a:r>
              <a:rPr lang="en-IN" dirty="0" err="1"/>
              <a:t>color</a:t>
            </a:r>
            <a:r>
              <a:rPr lang="en-IN" dirty="0"/>
              <a:t> of something and is typically measured in degrees. </a:t>
            </a:r>
            <a:endParaRPr lang="en-IN" dirty="0" smtClean="0"/>
          </a:p>
          <a:p>
            <a:pPr algn="just"/>
            <a:r>
              <a:rPr lang="en-IN" dirty="0" smtClean="0"/>
              <a:t>It </a:t>
            </a:r>
            <a:r>
              <a:rPr lang="en-IN" dirty="0"/>
              <a:t>has the </a:t>
            </a:r>
            <a:r>
              <a:rPr lang="en-IN" dirty="0" err="1"/>
              <a:t>colors</a:t>
            </a:r>
            <a:r>
              <a:rPr lang="en-IN" dirty="0"/>
              <a:t> red, orange, yellow, green, blue, purple, and magenta all the way back to red. </a:t>
            </a:r>
            <a:endParaRPr lang="en-IN" dirty="0" smtClean="0"/>
          </a:p>
          <a:p>
            <a:pPr algn="just"/>
            <a:r>
              <a:rPr lang="en-IN" dirty="0" smtClean="0"/>
              <a:t>Although</a:t>
            </a:r>
            <a:r>
              <a:rPr lang="en-IN" dirty="0"/>
              <a:t>, magenta and pink </a:t>
            </a:r>
            <a:r>
              <a:rPr lang="en-IN" dirty="0" err="1"/>
              <a:t>colors</a:t>
            </a:r>
            <a:r>
              <a:rPr lang="en-IN" dirty="0"/>
              <a:t> are not light frequencies, and a rainbow may prove it. </a:t>
            </a:r>
            <a:endParaRPr lang="en-IN" dirty="0" smtClean="0"/>
          </a:p>
          <a:p>
            <a:pPr algn="just"/>
            <a:r>
              <a:rPr lang="en-IN" dirty="0" smtClean="0"/>
              <a:t>It </a:t>
            </a:r>
            <a:r>
              <a:rPr lang="en-IN" dirty="0"/>
              <a:t>begins with red and progresses to different </a:t>
            </a:r>
            <a:r>
              <a:rPr lang="en-IN" dirty="0" err="1"/>
              <a:t>colors</a:t>
            </a:r>
            <a:r>
              <a:rPr lang="en-IN" dirty="0"/>
              <a:t>, but it doesn't contain magenta and pink because they are not genuine frequencies humans can see.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8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is Saturation?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61123" cy="490080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b="1" dirty="0" smtClean="0"/>
              <a:t>Saturation</a:t>
            </a:r>
            <a:r>
              <a:rPr lang="en-IN" dirty="0"/>
              <a:t>: The intensity of a </a:t>
            </a:r>
            <a:r>
              <a:rPr lang="en-IN" dirty="0" err="1"/>
              <a:t>color</a:t>
            </a:r>
            <a:r>
              <a:rPr lang="en-IN" dirty="0"/>
              <a:t>. As saturation increases, </a:t>
            </a:r>
            <a:r>
              <a:rPr lang="en-IN" dirty="0" err="1"/>
              <a:t>colors</a:t>
            </a:r>
            <a:r>
              <a:rPr lang="en-IN" dirty="0"/>
              <a:t> appear sharper or purer. As saturation decreases, </a:t>
            </a:r>
            <a:r>
              <a:rPr lang="en-IN" dirty="0" err="1"/>
              <a:t>colors</a:t>
            </a:r>
            <a:r>
              <a:rPr lang="en-IN" dirty="0"/>
              <a:t> appear more washed-out or faded</a:t>
            </a:r>
          </a:p>
          <a:p>
            <a:pPr algn="just"/>
            <a:r>
              <a:rPr lang="en-IN" b="1" i="1" dirty="0"/>
              <a:t>Saturation</a:t>
            </a:r>
            <a:r>
              <a:rPr lang="en-IN" dirty="0"/>
              <a:t> is defined by the purity of the </a:t>
            </a:r>
            <a:r>
              <a:rPr lang="en-IN" dirty="0" err="1"/>
              <a:t>color</a:t>
            </a:r>
            <a:r>
              <a:rPr lang="en-IN" dirty="0"/>
              <a:t> and its distance from the grey </a:t>
            </a:r>
            <a:r>
              <a:rPr lang="en-IN" dirty="0" err="1"/>
              <a:t>color</a:t>
            </a:r>
            <a:r>
              <a:rPr lang="en-IN" dirty="0"/>
              <a:t>. If a </a:t>
            </a:r>
            <a:r>
              <a:rPr lang="en-IN" dirty="0" err="1"/>
              <a:t>color</a:t>
            </a:r>
            <a:r>
              <a:rPr lang="en-IN" dirty="0"/>
              <a:t> has much more greyness, it has a lower saturation level. Moreover, saturation could be viewed as the hue's dominance in the </a:t>
            </a:r>
            <a:r>
              <a:rPr lang="en-IN" dirty="0" err="1"/>
              <a:t>color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outermost edge of the hue wheel includes the pure hue; as you move inside the wheel to the centre, which contains grey, the hue steadily drops, and the saturation likewise falls. </a:t>
            </a:r>
            <a:endParaRPr lang="en-IN" dirty="0" smtClean="0"/>
          </a:p>
          <a:p>
            <a:pPr algn="just"/>
            <a:r>
              <a:rPr lang="en-IN" dirty="0" smtClean="0"/>
              <a:t>It </a:t>
            </a:r>
            <a:r>
              <a:rPr lang="en-IN" dirty="0"/>
              <a:t>relates to a physical property known as the excitation property, which measures the percentage of brightness mixed with the dominant or pure </a:t>
            </a:r>
            <a:r>
              <a:rPr lang="en-IN" dirty="0" err="1"/>
              <a:t>color</a:t>
            </a:r>
            <a:r>
              <a:rPr lang="en-IN" dirty="0"/>
              <a:t>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12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Saturation: </a:t>
            </a:r>
            <a:r>
              <a:rPr lang="en-US" dirty="0"/>
              <a:t>Saturation refers to the intensity of colors in an image, and it can be adjusted </a:t>
            </a:r>
            <a:r>
              <a:rPr lang="en-US" dirty="0" smtClean="0"/>
              <a:t>to make </a:t>
            </a:r>
            <a:r>
              <a:rPr lang="en-US" dirty="0"/>
              <a:t>an image look more or less vivid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</a:t>
            </a:r>
            <a:r>
              <a:rPr lang="en-US" dirty="0"/>
              <a:t>adjust saturation in Python, you can use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tx2"/>
                </a:solidFill>
              </a:rPr>
              <a:t>cv2.cvtColor</a:t>
            </a:r>
            <a:r>
              <a:rPr lang="en-US" dirty="0">
                <a:solidFill>
                  <a:schemeClr val="tx2"/>
                </a:solidFill>
              </a:rPr>
              <a:t>() </a:t>
            </a:r>
            <a:r>
              <a:rPr lang="en-US" dirty="0"/>
              <a:t>function in </a:t>
            </a:r>
            <a:r>
              <a:rPr lang="en-US" dirty="0" err="1"/>
              <a:t>OpenCV</a:t>
            </a:r>
            <a:r>
              <a:rPr lang="en-US" dirty="0"/>
              <a:t> to convert an image from one color space to another, </a:t>
            </a:r>
            <a:r>
              <a:rPr lang="en-US" dirty="0" smtClean="0"/>
              <a:t>and  then </a:t>
            </a:r>
            <a:r>
              <a:rPr lang="en-US" dirty="0"/>
              <a:t>adjust the saturation channel.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6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-Digital-Image-Processing-1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8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-Digital-Image-Processing-1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1562"/>
            <a:ext cx="10033348" cy="760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Color-Image-Processing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4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3256"/>
            <a:ext cx="8695159" cy="5686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62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9" y="1575469"/>
            <a:ext cx="3497132" cy="24829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514" y="703924"/>
            <a:ext cx="4862271" cy="574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1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688" y="551920"/>
            <a:ext cx="4434212" cy="62869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47" y="2114089"/>
            <a:ext cx="3585343" cy="254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6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4" y="752101"/>
            <a:ext cx="8326012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4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52" y="818785"/>
            <a:ext cx="8211696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5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31" y="866417"/>
            <a:ext cx="8335538" cy="555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99" y="1453019"/>
            <a:ext cx="8677486" cy="367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-Digital-Image-Processing-1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1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 ratio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image processing, aspect ratio refers to the proportional relationship between the width </a:t>
            </a:r>
            <a:r>
              <a:rPr lang="en-US" dirty="0" smtClean="0"/>
              <a:t>and height </a:t>
            </a:r>
            <a:r>
              <a:rPr lang="en-US" dirty="0"/>
              <a:t>of an image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is an important parameter that affects the visual appearance </a:t>
            </a:r>
            <a:r>
              <a:rPr lang="en-US" dirty="0" smtClean="0"/>
              <a:t>and suitability </a:t>
            </a:r>
            <a:r>
              <a:rPr lang="en-US" dirty="0"/>
              <a:t>of an image for different applications, such as printing, display, and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574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-Image-Enhancement-and-Histogram-Equalization-in-Digital-Image-Processing-ppt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5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Color-Image-Processing-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8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-Image-Enhancement-and-Histogram-Equalization-in-Digital-Image-Processing-ppt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-Image-Enhancement-and-Histogram-Equalization-in-Digital-Image-Processing-ppt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0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6406"/>
            <a:ext cx="8561540" cy="5449758"/>
          </a:xfrm>
        </p:spPr>
        <p:txBody>
          <a:bodyPr/>
          <a:lstStyle/>
          <a:p>
            <a:r>
              <a:rPr lang="en-IN" dirty="0"/>
              <a:t>import  cv2 </a:t>
            </a:r>
            <a:endParaRPr lang="en-IN" dirty="0" smtClean="0"/>
          </a:p>
          <a:p>
            <a:r>
              <a:rPr lang="en-IN" dirty="0" err="1" smtClean="0"/>
              <a:t>first_img</a:t>
            </a:r>
            <a:r>
              <a:rPr lang="en-IN" dirty="0" smtClean="0"/>
              <a:t> </a:t>
            </a:r>
            <a:r>
              <a:rPr lang="en-IN" dirty="0"/>
              <a:t>= cv2.imread("D://SJC//Image Processing//images//iamge1.jpg") </a:t>
            </a:r>
            <a:endParaRPr lang="en-IN" dirty="0" smtClean="0"/>
          </a:p>
          <a:p>
            <a:r>
              <a:rPr lang="en-IN" dirty="0" err="1" smtClean="0"/>
              <a:t>second_img</a:t>
            </a:r>
            <a:r>
              <a:rPr lang="en-IN" dirty="0" smtClean="0"/>
              <a:t> </a:t>
            </a:r>
            <a:r>
              <a:rPr lang="en-IN" dirty="0"/>
              <a:t>= cv2.imread("D://SJC//Image Processing//images//image2.jpg") </a:t>
            </a:r>
            <a:endParaRPr lang="en-IN" dirty="0" smtClean="0"/>
          </a:p>
          <a:p>
            <a:r>
              <a:rPr lang="en-IN" dirty="0" err="1" smtClean="0"/>
              <a:t>weightedSum</a:t>
            </a:r>
            <a:r>
              <a:rPr lang="en-IN" dirty="0" smtClean="0"/>
              <a:t>=cv2.add(</a:t>
            </a:r>
            <a:r>
              <a:rPr lang="en-IN" dirty="0" err="1" smtClean="0"/>
              <a:t>first_img</a:t>
            </a:r>
            <a:r>
              <a:rPr lang="en-IN" dirty="0" smtClean="0"/>
              <a:t> </a:t>
            </a:r>
            <a:r>
              <a:rPr lang="en-IN" dirty="0"/>
              <a:t>, </a:t>
            </a:r>
            <a:r>
              <a:rPr lang="en-IN" dirty="0" err="1"/>
              <a:t>second_img</a:t>
            </a:r>
            <a:r>
              <a:rPr lang="en-IN" dirty="0" smtClean="0"/>
              <a:t>)</a:t>
            </a:r>
          </a:p>
          <a:p>
            <a:r>
              <a:rPr lang="en-IN" dirty="0" smtClean="0"/>
              <a:t>cv2.imshow</a:t>
            </a:r>
            <a:r>
              <a:rPr lang="en-IN" dirty="0"/>
              <a:t>('Weighted Image', </a:t>
            </a:r>
            <a:r>
              <a:rPr lang="en-IN" dirty="0" err="1"/>
              <a:t>weightedSum</a:t>
            </a:r>
            <a:r>
              <a:rPr lang="en-IN" dirty="0"/>
              <a:t>) cv2.waitKey(0)cv2.destroyAllWindows()</a:t>
            </a:r>
          </a:p>
        </p:txBody>
      </p:sp>
    </p:spTree>
    <p:extLst>
      <p:ext uri="{BB962C8B-B14F-4D97-AF65-F5344CB8AC3E}">
        <p14:creationId xmlns:p14="http://schemas.microsoft.com/office/powerpoint/2010/main" val="254917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54" y="431648"/>
            <a:ext cx="3871847" cy="2381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35" y="445478"/>
            <a:ext cx="3732758" cy="236742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2" y="3908122"/>
            <a:ext cx="5020144" cy="2841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15232" y="2879841"/>
            <a:ext cx="4757713" cy="923330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Syntax: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cv2.add(src1, src2)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Consolas" pitchFamily="49" charset="0"/>
                <a:cs typeface="Arial" pitchFamily="34" charset="0"/>
              </a:rPr>
              <a:t>         Output: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-Image-Enhancement-and-Histogram-Equalization-in-Digital-Image-Processing-ppt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65544" y="6294423"/>
            <a:ext cx="5475858" cy="369332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Syntax: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cv2.subtract(src1, src2)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03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575470"/>
            <a:ext cx="3645404" cy="20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ght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572" y="575470"/>
            <a:ext cx="3645403" cy="204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ightbo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510" y="4484318"/>
            <a:ext cx="3446298" cy="191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14399" y="2918844"/>
            <a:ext cx="6025020" cy="1107996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Syntax: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Arial" pitchFamily="34" charset="0"/>
              </a:rPr>
              <a:t>cv2.subtract(src1, src2)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654432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-Image-Enhancement-and-Histogram-Equalization-in-Digital-Image-Processing-ppt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2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-Image-Enhancement-and-Histogram-Equalization-in-Digital-Image-Processing-ppt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2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Color-Image-Processing-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5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Color-Image-Processing-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5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brightness and contrast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047" y="1600200"/>
            <a:ext cx="8630431" cy="476302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Changing brightness and contrast</a:t>
            </a:r>
            <a:r>
              <a:rPr lang="en-US" dirty="0"/>
              <a:t>: To adjust the brightness and contrast of an image </a:t>
            </a:r>
            <a:r>
              <a:rPr lang="en-US" dirty="0" smtClean="0"/>
              <a:t>in  Python</a:t>
            </a:r>
            <a:r>
              <a:rPr lang="en-US" dirty="0"/>
              <a:t>, </a:t>
            </a:r>
            <a:r>
              <a:rPr lang="en-US" dirty="0" smtClean="0"/>
              <a:t>we </a:t>
            </a:r>
            <a:r>
              <a:rPr lang="en-US" dirty="0"/>
              <a:t>can use the </a:t>
            </a:r>
            <a:r>
              <a:rPr lang="en-US" dirty="0" err="1"/>
              <a:t>OpenCV</a:t>
            </a:r>
            <a:r>
              <a:rPr lang="en-US" dirty="0"/>
              <a:t> or Pillow </a:t>
            </a:r>
            <a:r>
              <a:rPr lang="en-US" dirty="0" smtClean="0"/>
              <a:t> library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increase the brightness </a:t>
            </a:r>
            <a:r>
              <a:rPr lang="en-US" dirty="0" smtClean="0"/>
              <a:t>of an </a:t>
            </a:r>
            <a:r>
              <a:rPr lang="en-US" dirty="0"/>
              <a:t>image using </a:t>
            </a:r>
            <a:r>
              <a:rPr lang="en-US" dirty="0" err="1"/>
              <a:t>OpenCV</a:t>
            </a:r>
            <a:r>
              <a:rPr lang="en-US" dirty="0"/>
              <a:t>, </a:t>
            </a:r>
            <a:r>
              <a:rPr lang="en-US" dirty="0" smtClean="0"/>
              <a:t>use </a:t>
            </a:r>
          </a:p>
          <a:p>
            <a:pPr marL="0" indent="0">
              <a:buNone/>
            </a:pPr>
            <a:r>
              <a:rPr lang="en-US" b="1" dirty="0" smtClean="0"/>
              <a:t>cv2.add</a:t>
            </a:r>
            <a:r>
              <a:rPr lang="en-US" b="1" dirty="0"/>
              <a:t>() </a:t>
            </a:r>
            <a:r>
              <a:rPr lang="en-US" b="1" dirty="0" smtClean="0"/>
              <a:t>function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adjust the contrast, </a:t>
            </a:r>
            <a:r>
              <a:rPr lang="en-US" dirty="0" smtClean="0"/>
              <a:t>we can </a:t>
            </a:r>
            <a:r>
              <a:rPr lang="en-US" dirty="0"/>
              <a:t>use the </a:t>
            </a:r>
            <a:r>
              <a:rPr lang="en-US" b="1" dirty="0"/>
              <a:t>cv2.convertScaleAbs() function.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3723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522"/>
            <a:ext cx="8549014" cy="58756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import cv2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 smtClean="0">
                <a:solidFill>
                  <a:schemeClr val="tx2"/>
                </a:solidFill>
              </a:rPr>
              <a:t>img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>
                <a:solidFill>
                  <a:schemeClr val="tx2"/>
                </a:solidFill>
              </a:rPr>
              <a:t>= cv2.imread('image.jpg</a:t>
            </a:r>
            <a:r>
              <a:rPr lang="en-US" sz="2800" dirty="0" smtClean="0">
                <a:solidFill>
                  <a:schemeClr val="tx2"/>
                </a:solidFill>
              </a:rPr>
              <a:t>')           </a:t>
            </a:r>
            <a:r>
              <a:rPr lang="en-US" sz="2400" dirty="0"/>
              <a:t># Load the image</a:t>
            </a:r>
          </a:p>
          <a:p>
            <a:pPr marL="0" indent="0">
              <a:buNone/>
            </a:pPr>
            <a:r>
              <a:rPr lang="en-IN" sz="2400" dirty="0" smtClean="0"/>
              <a:t>                                                                # Adjust </a:t>
            </a:r>
            <a:r>
              <a:rPr lang="en-IN" sz="2400" dirty="0"/>
              <a:t>brightness and contrast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2"/>
                </a:solidFill>
              </a:rPr>
              <a:t>alpha = 1.5 </a:t>
            </a:r>
            <a:r>
              <a:rPr lang="en-IN" sz="2800" dirty="0" smtClean="0">
                <a:solidFill>
                  <a:schemeClr val="tx2"/>
                </a:solidFill>
              </a:rPr>
              <a:t>			         #</a:t>
            </a:r>
            <a:r>
              <a:rPr lang="en-IN" sz="2400" dirty="0" smtClean="0"/>
              <a:t>Increase </a:t>
            </a:r>
            <a:r>
              <a:rPr lang="en-IN" sz="2400" dirty="0"/>
              <a:t>brightness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2"/>
                </a:solidFill>
              </a:rPr>
              <a:t>beta = 50 </a:t>
            </a:r>
            <a:r>
              <a:rPr lang="en-IN" sz="2800" dirty="0" smtClean="0">
                <a:solidFill>
                  <a:schemeClr val="tx2"/>
                </a:solidFill>
              </a:rPr>
              <a:t>                                    #</a:t>
            </a:r>
            <a:r>
              <a:rPr lang="en-IN" sz="2400" dirty="0" smtClean="0"/>
              <a:t>Increase </a:t>
            </a:r>
            <a:r>
              <a:rPr lang="en-IN" sz="2400" dirty="0"/>
              <a:t>contrast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2"/>
                </a:solidFill>
              </a:rPr>
              <a:t>adjusted = cv2.convertScaleAbs(</a:t>
            </a:r>
            <a:r>
              <a:rPr lang="en-IN" sz="2800" dirty="0" err="1">
                <a:solidFill>
                  <a:schemeClr val="tx2"/>
                </a:solidFill>
              </a:rPr>
              <a:t>img</a:t>
            </a:r>
            <a:r>
              <a:rPr lang="en-IN" sz="2800" dirty="0">
                <a:solidFill>
                  <a:schemeClr val="tx2"/>
                </a:solidFill>
              </a:rPr>
              <a:t>, alpha=alpha, beta=beta)</a:t>
            </a:r>
          </a:p>
          <a:p>
            <a:pPr marL="0" indent="0">
              <a:buNone/>
            </a:pPr>
            <a:r>
              <a:rPr lang="en-IN" sz="2400" dirty="0" smtClean="0"/>
              <a:t>                                                               # </a:t>
            </a:r>
            <a:r>
              <a:rPr lang="en-IN" sz="2400" dirty="0"/>
              <a:t>Display the adjusted image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2"/>
                </a:solidFill>
              </a:rPr>
              <a:t>cv2.imshow('Adjusted Image', adjusted)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2"/>
                </a:solidFill>
              </a:rPr>
              <a:t>cv2.waitKey(0)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2"/>
                </a:solidFill>
              </a:rPr>
              <a:t>cv2.destroyAllWindows()</a:t>
            </a:r>
          </a:p>
        </p:txBody>
      </p:sp>
    </p:spTree>
    <p:extLst>
      <p:ext uri="{BB962C8B-B14F-4D97-AF65-F5344CB8AC3E}">
        <p14:creationId xmlns:p14="http://schemas.microsoft.com/office/powerpoint/2010/main" val="295550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87890"/>
            <a:ext cx="9457151" cy="667011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import cv2 </a:t>
            </a:r>
            <a:endParaRPr lang="en-IN" dirty="0" smtClean="0"/>
          </a:p>
          <a:p>
            <a:r>
              <a:rPr lang="en-IN" dirty="0" smtClean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 smtClean="0"/>
              <a:t>plt</a:t>
            </a:r>
            <a:endParaRPr lang="en-IN" dirty="0" smtClean="0"/>
          </a:p>
          <a:p>
            <a:r>
              <a:rPr lang="en-IN" dirty="0" smtClean="0"/>
              <a:t>import </a:t>
            </a:r>
            <a:r>
              <a:rPr lang="en-IN" dirty="0" err="1"/>
              <a:t>numpy</a:t>
            </a:r>
            <a:r>
              <a:rPr lang="en-IN" dirty="0"/>
              <a:t> as </a:t>
            </a:r>
            <a:r>
              <a:rPr lang="en-IN" dirty="0" err="1" smtClean="0"/>
              <a:t>np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image </a:t>
            </a:r>
            <a:r>
              <a:rPr lang="en-IN" dirty="0" smtClean="0"/>
              <a:t>=cv2.imread</a:t>
            </a:r>
            <a:r>
              <a:rPr lang="en-IN" dirty="0"/>
              <a:t>('D://SJC//</a:t>
            </a:r>
            <a:r>
              <a:rPr lang="en-IN" dirty="0" err="1" smtClean="0"/>
              <a:t>ImageProcessing</a:t>
            </a:r>
            <a:r>
              <a:rPr lang="en-IN" dirty="0" smtClean="0"/>
              <a:t>//images/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/</a:t>
            </a:r>
            <a:r>
              <a:rPr lang="en-IN" dirty="0"/>
              <a:t>image2.jpg') </a:t>
            </a:r>
            <a:r>
              <a:rPr lang="en-IN" dirty="0" err="1" smtClean="0"/>
              <a:t>plt.subplot</a:t>
            </a:r>
            <a:r>
              <a:rPr lang="en-IN" dirty="0" smtClean="0"/>
              <a:t>(1</a:t>
            </a:r>
            <a:r>
              <a:rPr lang="en-IN" dirty="0"/>
              <a:t>, 2, 1) </a:t>
            </a:r>
            <a:endParaRPr lang="en-IN" dirty="0" smtClean="0"/>
          </a:p>
          <a:p>
            <a:r>
              <a:rPr lang="en-IN" dirty="0" err="1" smtClean="0"/>
              <a:t>plt.title</a:t>
            </a:r>
            <a:r>
              <a:rPr lang="en-IN" dirty="0"/>
              <a:t>("Original</a:t>
            </a:r>
            <a:r>
              <a:rPr lang="en-IN" dirty="0" smtClean="0"/>
              <a:t>")</a:t>
            </a:r>
          </a:p>
          <a:p>
            <a:r>
              <a:rPr lang="en-IN" dirty="0" smtClean="0"/>
              <a:t> </a:t>
            </a:r>
            <a:r>
              <a:rPr lang="en-IN" dirty="0" err="1"/>
              <a:t>plt.imshow</a:t>
            </a:r>
            <a:r>
              <a:rPr lang="en-IN" dirty="0"/>
              <a:t>(image) </a:t>
            </a:r>
            <a:endParaRPr lang="en-IN" dirty="0" smtClean="0"/>
          </a:p>
          <a:p>
            <a:r>
              <a:rPr lang="en-IN" dirty="0" smtClean="0"/>
              <a:t>brightness </a:t>
            </a:r>
            <a:r>
              <a:rPr lang="en-IN" dirty="0"/>
              <a:t>= 10 </a:t>
            </a:r>
            <a:endParaRPr lang="en-IN" dirty="0" smtClean="0"/>
          </a:p>
          <a:p>
            <a:r>
              <a:rPr lang="en-IN" dirty="0" smtClean="0"/>
              <a:t>contrast </a:t>
            </a:r>
            <a:r>
              <a:rPr lang="en-IN" dirty="0"/>
              <a:t>= </a:t>
            </a:r>
            <a:r>
              <a:rPr lang="en-IN" dirty="0" smtClean="0"/>
              <a:t>2.3</a:t>
            </a:r>
          </a:p>
          <a:p>
            <a:r>
              <a:rPr lang="en-IN" dirty="0" smtClean="0"/>
              <a:t>image2 </a:t>
            </a:r>
            <a:r>
              <a:rPr lang="en-IN" dirty="0"/>
              <a:t>= cv2.addWeighted(image, </a:t>
            </a:r>
            <a:r>
              <a:rPr lang="en-IN" dirty="0" smtClean="0"/>
              <a:t>contrast, </a:t>
            </a:r>
            <a:r>
              <a:rPr lang="en-IN" dirty="0" err="1" smtClean="0"/>
              <a:t>np.zeros</a:t>
            </a:r>
            <a:r>
              <a:rPr lang="en-IN" dirty="0" smtClean="0"/>
              <a:t>(</a:t>
            </a:r>
            <a:r>
              <a:rPr lang="en-IN" dirty="0" err="1" smtClean="0"/>
              <a:t>image.shape</a:t>
            </a:r>
            <a:r>
              <a:rPr lang="en-IN" dirty="0"/>
              <a:t>, </a:t>
            </a:r>
            <a:r>
              <a:rPr lang="en-IN" dirty="0" err="1"/>
              <a:t>image.dtype</a:t>
            </a:r>
            <a:r>
              <a:rPr lang="en-IN" dirty="0"/>
              <a:t>), 0, </a:t>
            </a:r>
            <a:r>
              <a:rPr lang="en-IN" dirty="0" smtClean="0"/>
              <a:t>brightness)</a:t>
            </a:r>
          </a:p>
          <a:p>
            <a:r>
              <a:rPr lang="en-IN" dirty="0" smtClean="0"/>
              <a:t> </a:t>
            </a:r>
            <a:r>
              <a:rPr lang="en-IN" dirty="0"/>
              <a:t>cv2.imwrite('modified_image.jpg', image2) </a:t>
            </a:r>
            <a:endParaRPr lang="en-IN" dirty="0" smtClean="0"/>
          </a:p>
          <a:p>
            <a:r>
              <a:rPr lang="en-IN" dirty="0" err="1" smtClean="0"/>
              <a:t>plt.subplot</a:t>
            </a:r>
            <a:r>
              <a:rPr lang="en-IN" dirty="0" smtClean="0"/>
              <a:t>(1</a:t>
            </a:r>
            <a:r>
              <a:rPr lang="en-IN" dirty="0"/>
              <a:t>, 2, 2) </a:t>
            </a:r>
            <a:r>
              <a:rPr lang="en-IN" dirty="0" err="1"/>
              <a:t>plt.title</a:t>
            </a:r>
            <a:r>
              <a:rPr lang="en-IN" dirty="0"/>
              <a:t>("Brightness &amp; contrast") </a:t>
            </a:r>
            <a:endParaRPr lang="en-IN" dirty="0" smtClean="0"/>
          </a:p>
          <a:p>
            <a:r>
              <a:rPr lang="en-IN" dirty="0" err="1" smtClean="0"/>
              <a:t>plt.imshow</a:t>
            </a:r>
            <a:r>
              <a:rPr lang="en-IN" dirty="0" smtClean="0"/>
              <a:t>(image2</a:t>
            </a:r>
            <a:r>
              <a:rPr lang="en-IN" dirty="0"/>
              <a:t>) </a:t>
            </a:r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6808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78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294</Words>
  <Application>Microsoft Office PowerPoint</Application>
  <PresentationFormat>On-screen Show (4:3)</PresentationFormat>
  <Paragraphs>59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Changing brightness and contrast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Hue? </vt:lpstr>
      <vt:lpstr>What is Saturation? </vt:lpstr>
      <vt:lpstr>Saturation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Aspect ratio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dc:description>generated using python-pptx</dc:description>
  <cp:lastModifiedBy>patilap</cp:lastModifiedBy>
  <cp:revision>30</cp:revision>
  <dcterms:created xsi:type="dcterms:W3CDTF">2013-01-27T09:14:16Z</dcterms:created>
  <dcterms:modified xsi:type="dcterms:W3CDTF">2025-01-17T04:33:31Z</dcterms:modified>
</cp:coreProperties>
</file>