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462059-E19D-4145-B9FD-A466F62DC6A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BD80-DE41-4AB9-BECE-3A3C1ADA14F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CA14-3C9B-4125-A3F1-EC76DD3CA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6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BD80-DE41-4AB9-BECE-3A3C1ADA14F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CA14-3C9B-4125-A3F1-EC76DD3CA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3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BD80-DE41-4AB9-BECE-3A3C1ADA14F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CA14-3C9B-4125-A3F1-EC76DD3CA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4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BD80-DE41-4AB9-BECE-3A3C1ADA14F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CA14-3C9B-4125-A3F1-EC76DD3CA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BD80-DE41-4AB9-BECE-3A3C1ADA14F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CA14-3C9B-4125-A3F1-EC76DD3CA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5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BD80-DE41-4AB9-BECE-3A3C1ADA14F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CA14-3C9B-4125-A3F1-EC76DD3CA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2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BD80-DE41-4AB9-BECE-3A3C1ADA14F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CA14-3C9B-4125-A3F1-EC76DD3CA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4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BD80-DE41-4AB9-BECE-3A3C1ADA14F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CA14-3C9B-4125-A3F1-EC76DD3CA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0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BD80-DE41-4AB9-BECE-3A3C1ADA14F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CA14-3C9B-4125-A3F1-EC76DD3CA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3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BD80-DE41-4AB9-BECE-3A3C1ADA14F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CA14-3C9B-4125-A3F1-EC76DD3CA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7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BD80-DE41-4AB9-BECE-3A3C1ADA14F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CA14-3C9B-4125-A3F1-EC76DD3CA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8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DBD80-DE41-4AB9-BECE-3A3C1ADA14F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CCA14-3C9B-4125-A3F1-EC76DD3CA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0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Title:</a:t>
            </a:r>
            <a:r>
              <a:rPr lang="en-US" dirty="0" smtClean="0"/>
              <a:t> Histogram Equalization</a:t>
            </a:r>
            <a:br>
              <a:rPr lang="en-US" dirty="0" smtClean="0"/>
            </a:br>
            <a:r>
              <a:rPr lang="en-US" b="1" dirty="0" smtClean="0"/>
              <a:t>Subtitle:</a:t>
            </a:r>
            <a:r>
              <a:rPr lang="en-US" dirty="0" smtClean="0"/>
              <a:t> A Technique for Image Enhancement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048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 Over-enhancement: If applied to an already well-contrasted image, it might introduce noise and make the image look unnatural.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 Color Images: Histogram equalization works best on grayscale images. For color images, it can be applied to individual channels (R, G, B), but it may </a:t>
            </a:r>
            <a:r>
              <a:rPr lang="en-US" smtClean="0"/>
              <a:t>result in unnatural </a:t>
            </a:r>
            <a:r>
              <a:rPr lang="en-US" dirty="0" smtClean="0"/>
              <a:t>color shifts.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94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45" y="327546"/>
            <a:ext cx="10426889" cy="619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2152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389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7762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23332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1254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705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Equalization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Histogram Equalization is a technique used in image processing to enhance the contrast of an image. </a:t>
            </a:r>
          </a:p>
          <a:p>
            <a:r>
              <a:rPr lang="en-US" dirty="0" smtClean="0"/>
              <a:t>The idea is to redistribute the intensity levels (pixel values) of the image so that the range of intensities (brightness levels) is more evenly spread out, especially in images </a:t>
            </a:r>
            <a:r>
              <a:rPr lang="en-US" dirty="0" err="1" smtClean="0"/>
              <a:t>withpoor</a:t>
            </a:r>
            <a:r>
              <a:rPr lang="en-US" dirty="0" smtClean="0"/>
              <a:t> contrast. </a:t>
            </a:r>
          </a:p>
          <a:p>
            <a:r>
              <a:rPr lang="en-US" dirty="0" smtClean="0"/>
              <a:t>This makes it easier to see details in dark or bright areas of the image.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5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Histogram Equalization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dirty="0" smtClean="0"/>
              <a:t>. Histogram: An image’s histogram is a graphical representation of the distribution of pixel intensities (brightness levels) in the image. It shows how many pixels in the image have a particular intensity value.</a:t>
            </a:r>
          </a:p>
          <a:p>
            <a:r>
              <a:rPr lang="en-US" dirty="0" smtClean="0"/>
              <a:t>2. Cumulative Distribution Function (CDF): The CDF is calculated by </a:t>
            </a:r>
            <a:r>
              <a:rPr lang="en-US" dirty="0" err="1" smtClean="0"/>
              <a:t>accumulatin</a:t>
            </a:r>
            <a:r>
              <a:rPr lang="en-US" dirty="0" smtClean="0"/>
              <a:t> the frequency of each intensity level in the histogram.</a:t>
            </a:r>
          </a:p>
          <a:p>
            <a:r>
              <a:rPr lang="en-US" dirty="0" smtClean="0"/>
              <a:t>3. Mapping: The pixel values are mapped to new intensity values based on the CDF, which spreads out the most frequent pixel values over the full range of </a:t>
            </a:r>
            <a:r>
              <a:rPr lang="en-US" dirty="0" err="1" smtClean="0"/>
              <a:t>availableintensities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1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 Process: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45970" cy="48327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b="1" dirty="0" smtClean="0"/>
              <a:t>Find the Histogram</a:t>
            </a:r>
            <a:r>
              <a:rPr lang="en-US" dirty="0" smtClean="0"/>
              <a:t>: First, compute the histogram of the image. This shows the</a:t>
            </a:r>
          </a:p>
          <a:p>
            <a:pPr marL="0" indent="0">
              <a:buNone/>
            </a:pPr>
            <a:r>
              <a:rPr lang="en-US" dirty="0" smtClean="0"/>
              <a:t>frequency of each pixel intensity (from 0 to 255 for an 8-bit grayscale image).</a:t>
            </a:r>
          </a:p>
          <a:p>
            <a:pPr marL="0" indent="0">
              <a:buNone/>
            </a:pPr>
            <a:r>
              <a:rPr lang="en-US" dirty="0" smtClean="0"/>
              <a:t>2.</a:t>
            </a:r>
            <a:r>
              <a:rPr lang="en-US" b="1" dirty="0" smtClean="0"/>
              <a:t> Compute the CDF: </a:t>
            </a:r>
            <a:r>
              <a:rPr lang="en-US" dirty="0" smtClean="0"/>
              <a:t>Calculate the cumulative distribution function of the histogram.</a:t>
            </a:r>
          </a:p>
          <a:p>
            <a:pPr marL="0" indent="0">
              <a:buNone/>
            </a:pPr>
            <a:r>
              <a:rPr lang="en-US" dirty="0" smtClean="0"/>
              <a:t>This function represents the cumulative sum of pixel frequencies up to each intensity level.</a:t>
            </a:r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b="1" dirty="0" smtClean="0"/>
              <a:t>Normalize the CDF: </a:t>
            </a:r>
            <a:r>
              <a:rPr lang="en-US" dirty="0" smtClean="0"/>
              <a:t>The CDF is normalized by dividing each value by the total</a:t>
            </a:r>
          </a:p>
          <a:p>
            <a:pPr marL="0" indent="0">
              <a:buNone/>
            </a:pPr>
            <a:r>
              <a:rPr lang="en-US" dirty="0" smtClean="0"/>
              <a:t>number of pixels in the image. This scales the CDF values between 0 and 1.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b="1" dirty="0" smtClean="0"/>
              <a:t>Map the Pixel Values: </a:t>
            </a:r>
            <a:r>
              <a:rPr lang="en-US" dirty="0" smtClean="0"/>
              <a:t>For each pixel intensity, map it to a new value based on the</a:t>
            </a:r>
          </a:p>
          <a:p>
            <a:pPr marL="0" indent="0">
              <a:buNone/>
            </a:pPr>
            <a:r>
              <a:rPr lang="en-US" dirty="0" smtClean="0"/>
              <a:t>normalized CDF. This spreads the pixel values over the entire intensity range (0–255),</a:t>
            </a:r>
          </a:p>
          <a:p>
            <a:pPr marL="0" indent="0">
              <a:buNone/>
            </a:pPr>
            <a:r>
              <a:rPr lang="en-US" dirty="0" smtClean="0"/>
              <a:t>resulting in better contrast.</a:t>
            </a:r>
          </a:p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b="1" dirty="0" smtClean="0"/>
              <a:t>Recreate the Image: </a:t>
            </a:r>
            <a:r>
              <a:rPr lang="en-US" dirty="0" smtClean="0"/>
              <a:t>Finally, the image is transformed by replacing each pixel value</a:t>
            </a:r>
          </a:p>
          <a:p>
            <a:pPr marL="0" indent="0">
              <a:buNone/>
            </a:pPr>
            <a:r>
              <a:rPr lang="en-US" dirty="0" smtClean="0"/>
              <a:t>with its corresponding new value, creating an enhanced image.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Histogram Equalization: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Consider a grayscale image where most pixel values are clustered around a lower intensity range, making it look dark and lacking contrast.</a:t>
            </a:r>
          </a:p>
          <a:p>
            <a:pPr marL="0" indent="0">
              <a:buNone/>
            </a:pPr>
            <a:r>
              <a:rPr lang="en-US" b="1" dirty="0" smtClean="0"/>
              <a:t>Original Histogram:</a:t>
            </a:r>
          </a:p>
          <a:p>
            <a:pPr marL="0" indent="0">
              <a:buNone/>
            </a:pPr>
            <a:r>
              <a:rPr lang="en-US" dirty="0" err="1" smtClean="0"/>
              <a:t>makefile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Copy</a:t>
            </a:r>
          </a:p>
          <a:p>
            <a:pPr marL="0" indent="0">
              <a:buNone/>
            </a:pPr>
            <a:r>
              <a:rPr lang="en-US" dirty="0" smtClean="0"/>
              <a:t>Intensity:  </a:t>
            </a:r>
            <a:r>
              <a:rPr lang="en-US" dirty="0" smtClean="0"/>
              <a:t>	 </a:t>
            </a:r>
            <a:r>
              <a:rPr lang="en-US" dirty="0" smtClean="0"/>
              <a:t>0     50    100    150   200   250</a:t>
            </a:r>
          </a:p>
          <a:p>
            <a:pPr marL="0" indent="0">
              <a:buNone/>
            </a:pPr>
            <a:r>
              <a:rPr lang="en-US" dirty="0" smtClean="0"/>
              <a:t>Frequency: </a:t>
            </a:r>
            <a:r>
              <a:rPr lang="en-US" dirty="0" smtClean="0"/>
              <a:t>	10   </a:t>
            </a:r>
            <a:r>
              <a:rPr lang="en-US" dirty="0" smtClean="0"/>
              <a:t>30    100     50     10     5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histogram shows that most pixels have values around 100–150, meaning the image is mostly dark with little contrast.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2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Histogram Equalization: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histogram will be adjusted such that the intensity values are spread more evenly across the entire 0-255 range.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After equalization</a:t>
            </a:r>
          </a:p>
          <a:p>
            <a:pPr marL="0" indent="0">
              <a:buNone/>
            </a:pPr>
            <a:r>
              <a:rPr lang="en-US" dirty="0" err="1" smtClean="0"/>
              <a:t>makefile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Copy</a:t>
            </a:r>
          </a:p>
          <a:p>
            <a:pPr marL="0" indent="0">
              <a:buNone/>
            </a:pPr>
            <a:r>
              <a:rPr lang="en-US" dirty="0" smtClean="0"/>
              <a:t>Intensity:    </a:t>
            </a:r>
            <a:r>
              <a:rPr lang="en-US" dirty="0" smtClean="0"/>
              <a:t>	0    </a:t>
            </a:r>
            <a:r>
              <a:rPr lang="en-US" dirty="0" smtClean="0"/>
              <a:t>50    100  150   200   250</a:t>
            </a:r>
          </a:p>
          <a:p>
            <a:pPr marL="0" indent="0">
              <a:buNone/>
            </a:pPr>
            <a:r>
              <a:rPr lang="en-US" dirty="0" smtClean="0"/>
              <a:t>Frequency: </a:t>
            </a:r>
            <a:r>
              <a:rPr lang="en-US" dirty="0" smtClean="0"/>
              <a:t>	5    </a:t>
            </a:r>
            <a:r>
              <a:rPr lang="en-US" dirty="0" smtClean="0"/>
              <a:t>10    30    100     50   10</a:t>
            </a:r>
          </a:p>
          <a:p>
            <a:pPr marL="0" indent="0">
              <a:buNone/>
            </a:pPr>
            <a:r>
              <a:rPr lang="en-US" dirty="0" smtClean="0"/>
              <a:t>The pixel values will now span a wider range, improving the contrast and making both dark and bright areas more distinguishable.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40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Resulting Image: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Before: A dark, poorly contrasted image.</a:t>
            </a:r>
          </a:p>
          <a:p>
            <a:pPr marL="0" indent="0">
              <a:buNone/>
            </a:pPr>
            <a:r>
              <a:rPr lang="en-US" dirty="0" smtClean="0"/>
              <a:t> After: A more evenly distributed image with enhanced contrast, where details in both the dark and light areas more clearly.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86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Histogram Equalization: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 Low-Contrast Images: Images where the features are hard to distinguish due to poor contrast (e.g., an image taken in dim lighting).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 Medical Imaging: Enhancing medical scans (like X-rays) to make fine details more visible.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 Satellite Imaging: Improving the visibility of terrain or structures in satellite images.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70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Histogram Equalization: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 Improved Contrast: Increases the contrast, especially in images with poor visibility of details.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 Better Feature Detection: Makes it easier for algorithms (like object detection or edge detection) to find features in the image.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 Visual Clarity: Makes the image more visually clear to the human eye.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99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636</Words>
  <Application>Microsoft Office PowerPoint</Application>
  <PresentationFormat>Custom</PresentationFormat>
  <Paragraphs>58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 Title: Histogram Equalization Subtitle: A Technique for Image Enhancement </vt:lpstr>
      <vt:lpstr>Histogram Equalization</vt:lpstr>
      <vt:lpstr>How Histogram Equalization Works</vt:lpstr>
      <vt:lpstr>Step-by-Step Process: </vt:lpstr>
      <vt:lpstr>Example of Histogram Equalization: </vt:lpstr>
      <vt:lpstr>After Histogram Equalization: </vt:lpstr>
      <vt:lpstr>Resulting Image: </vt:lpstr>
      <vt:lpstr>When to Use Histogram Equalization: </vt:lpstr>
      <vt:lpstr>Benefits of Histogram Equalization: </vt:lpstr>
      <vt:lpstr>Limitations: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Title: Histogram Equalization Subtitle: A Technique for Image Enhancement </dc:title>
  <dc:creator>LENOVO</dc:creator>
  <cp:lastModifiedBy>patilap</cp:lastModifiedBy>
  <cp:revision>7</cp:revision>
  <dcterms:created xsi:type="dcterms:W3CDTF">2025-01-30T16:27:10Z</dcterms:created>
  <dcterms:modified xsi:type="dcterms:W3CDTF">2025-01-31T04:36:41Z</dcterms:modified>
</cp:coreProperties>
</file>