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462059-E19D-4145-B9FD-A466F62DC6A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C3DBD80-DE41-4AB9-BECE-3A3C1ADA14F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25CCA14-3C9B-4125-A3F1-EC76DD3CA972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BD80-DE41-4AB9-BECE-3A3C1ADA14F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CA14-3C9B-4125-A3F1-EC76DD3CA9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BD80-DE41-4AB9-BECE-3A3C1ADA14F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CA14-3C9B-4125-A3F1-EC76DD3CA9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BD80-DE41-4AB9-BECE-3A3C1ADA14F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CA14-3C9B-4125-A3F1-EC76DD3CA9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BD80-DE41-4AB9-BECE-3A3C1ADA14F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CA14-3C9B-4125-A3F1-EC76DD3CA9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BD80-DE41-4AB9-BECE-3A3C1ADA14F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CA14-3C9B-4125-A3F1-EC76DD3CA9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BD80-DE41-4AB9-BECE-3A3C1ADA14F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CA14-3C9B-4125-A3F1-EC76DD3CA9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BD80-DE41-4AB9-BECE-3A3C1ADA14F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CA14-3C9B-4125-A3F1-EC76DD3CA9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BD80-DE41-4AB9-BECE-3A3C1ADA14F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CA14-3C9B-4125-A3F1-EC76DD3CA9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BD80-DE41-4AB9-BECE-3A3C1ADA14F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CA14-3C9B-4125-A3F1-EC76DD3CA972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BD80-DE41-4AB9-BECE-3A3C1ADA14F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CA14-3C9B-4125-A3F1-EC76DD3CA9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C3DBD80-DE41-4AB9-BECE-3A3C1ADA14F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25CCA14-3C9B-4125-A3F1-EC76DD3CA97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Title</a:t>
            </a:r>
            <a:r>
              <a:rPr lang="en-US" b="1" dirty="0" smtClean="0"/>
              <a:t>:</a:t>
            </a:r>
            <a:r>
              <a:rPr lang="en-US" dirty="0" smtClean="0"/>
              <a:t> Histogram </a:t>
            </a:r>
            <a:r>
              <a:rPr lang="en-US" dirty="0" smtClean="0"/>
              <a:t>Equalization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Subtitle:</a:t>
            </a:r>
            <a:r>
              <a:rPr lang="en-US" dirty="0" smtClean="0"/>
              <a:t> A Technique for Image Enhancement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048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Limitations: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Over-enhancement</a:t>
            </a:r>
            <a:r>
              <a:rPr lang="en-US" dirty="0" smtClean="0"/>
              <a:t>: If applied to an already well-contrasted image, it might introduce noise and make the image look unnatural.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Color </a:t>
            </a:r>
            <a:r>
              <a:rPr lang="en-US" b="1" dirty="0" smtClean="0"/>
              <a:t>Images: </a:t>
            </a:r>
            <a:r>
              <a:rPr lang="en-US" dirty="0" smtClean="0"/>
              <a:t>Histogram equalization works best on grayscale images. For color images, it can be applied to individual channels (R, G, B), but it may result in unnatural color shifts.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94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45" y="327546"/>
            <a:ext cx="10426889" cy="619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152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389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7762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23332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1254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705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Histogram Equalization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Histogram Equalization is a technique used in image processing to enhance the contrast of an image. </a:t>
            </a:r>
          </a:p>
          <a:p>
            <a:pPr algn="just"/>
            <a:r>
              <a:rPr lang="en-US" dirty="0" smtClean="0"/>
              <a:t>The idea is to redistribute the intensity levels (pixel values) of the image so that the range of intensities (brightness levels) is more evenly spread out, especially in images </a:t>
            </a:r>
            <a:r>
              <a:rPr lang="en-US" dirty="0" smtClean="0"/>
              <a:t>with poor </a:t>
            </a:r>
            <a:r>
              <a:rPr lang="en-US" dirty="0" smtClean="0"/>
              <a:t>contrast. </a:t>
            </a:r>
          </a:p>
          <a:p>
            <a:pPr algn="just"/>
            <a:r>
              <a:rPr lang="en-US" dirty="0" smtClean="0"/>
              <a:t>This makes it easier to see details in dark or bright areas of the image.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5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Histogram Equalization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1</a:t>
            </a:r>
            <a:r>
              <a:rPr lang="en-US" dirty="0" smtClean="0"/>
              <a:t>. </a:t>
            </a:r>
            <a:r>
              <a:rPr lang="en-US" b="1" dirty="0" smtClean="0"/>
              <a:t>Histogram: </a:t>
            </a:r>
            <a:r>
              <a:rPr lang="en-US" dirty="0" smtClean="0"/>
              <a:t>An image’s histogram is a graphical representation of the distribution of pixel intensities (brightness levels) in the image. It shows how many pixels in the image have a particular intensity value.</a:t>
            </a:r>
          </a:p>
          <a:p>
            <a:pPr algn="just"/>
            <a:r>
              <a:rPr lang="en-US" dirty="0" smtClean="0"/>
              <a:t>2. </a:t>
            </a:r>
            <a:r>
              <a:rPr lang="en-US" b="1" dirty="0" smtClean="0"/>
              <a:t>Cumulative Distribution Function (CDF): </a:t>
            </a:r>
            <a:r>
              <a:rPr lang="en-US" dirty="0" smtClean="0"/>
              <a:t>The CDF is calculated </a:t>
            </a:r>
            <a:r>
              <a:rPr lang="en-US" smtClean="0"/>
              <a:t>by </a:t>
            </a:r>
            <a:r>
              <a:rPr lang="en-US" smtClean="0"/>
              <a:t>accumulating </a:t>
            </a:r>
            <a:r>
              <a:rPr lang="en-US" dirty="0" smtClean="0"/>
              <a:t>the frequency of each intensity level in the histogram.</a:t>
            </a:r>
          </a:p>
          <a:p>
            <a:pPr algn="just"/>
            <a:r>
              <a:rPr lang="en-US" dirty="0" smtClean="0"/>
              <a:t>3. </a:t>
            </a:r>
            <a:r>
              <a:rPr lang="en-US" b="1" dirty="0" smtClean="0"/>
              <a:t>Mapping: </a:t>
            </a:r>
            <a:r>
              <a:rPr lang="en-US" dirty="0" smtClean="0"/>
              <a:t>The pixel values are mapped to new intensity values based on the CDF, which spreads out the most frequent pixel values over the full range of </a:t>
            </a:r>
            <a:r>
              <a:rPr lang="en-US" dirty="0" smtClean="0"/>
              <a:t>available intensities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1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Step-by-Step Process: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59604" cy="4832752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1. </a:t>
            </a:r>
            <a:r>
              <a:rPr lang="en-US" b="1" dirty="0" smtClean="0"/>
              <a:t>Find the Histogram</a:t>
            </a:r>
            <a:r>
              <a:rPr lang="en-US" dirty="0" smtClean="0"/>
              <a:t>: First, compute the histogram of the image. This shows the</a:t>
            </a:r>
          </a:p>
          <a:p>
            <a:pPr marL="0" indent="0" algn="just">
              <a:buNone/>
            </a:pPr>
            <a:r>
              <a:rPr lang="en-US" dirty="0" smtClean="0"/>
              <a:t>frequency of each pixel intensity (from 0 to 255 for an 8-bit grayscale image</a:t>
            </a:r>
            <a:r>
              <a:rPr lang="en-US" dirty="0" smtClean="0"/>
              <a:t>).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2.</a:t>
            </a:r>
            <a:r>
              <a:rPr lang="en-US" b="1" dirty="0" smtClean="0"/>
              <a:t> Compute the CDF: </a:t>
            </a:r>
            <a:r>
              <a:rPr lang="en-US" dirty="0" smtClean="0"/>
              <a:t>Calculate the cumulative distribution function of the </a:t>
            </a:r>
            <a:r>
              <a:rPr lang="en-US" dirty="0" smtClean="0"/>
              <a:t>histogram. This </a:t>
            </a:r>
            <a:r>
              <a:rPr lang="en-US" dirty="0" smtClean="0"/>
              <a:t>function represents the cumulative sum of pixel frequencies up to each intensity level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3. </a:t>
            </a:r>
            <a:r>
              <a:rPr lang="en-US" b="1" dirty="0" smtClean="0"/>
              <a:t>Normalize the CDF: </a:t>
            </a:r>
            <a:r>
              <a:rPr lang="en-US" dirty="0" smtClean="0"/>
              <a:t>The CDF is normalized by dividing each value by the total</a:t>
            </a:r>
          </a:p>
          <a:p>
            <a:pPr marL="0" indent="0" algn="just">
              <a:buNone/>
            </a:pPr>
            <a:r>
              <a:rPr lang="en-US" dirty="0" smtClean="0"/>
              <a:t>number of pixels in the image. This scales the CDF values between 0 and 1.</a:t>
            </a:r>
          </a:p>
          <a:p>
            <a:pPr marL="0" indent="0" algn="just">
              <a:buNone/>
            </a:pPr>
            <a:r>
              <a:rPr lang="en-US" dirty="0" smtClean="0"/>
              <a:t>4. </a:t>
            </a:r>
            <a:r>
              <a:rPr lang="en-US" b="1" dirty="0" smtClean="0"/>
              <a:t>Map the Pixel Values: </a:t>
            </a:r>
            <a:r>
              <a:rPr lang="en-US" dirty="0" smtClean="0"/>
              <a:t>For each pixel intensity, map it to a new value based on the</a:t>
            </a:r>
          </a:p>
          <a:p>
            <a:pPr marL="0" indent="0" algn="just">
              <a:buNone/>
            </a:pPr>
            <a:r>
              <a:rPr lang="en-US" dirty="0" smtClean="0"/>
              <a:t>normalized CDF. This spreads the pixel values over the entire intensity range (0–255),</a:t>
            </a:r>
          </a:p>
          <a:p>
            <a:pPr marL="0" indent="0" algn="just">
              <a:buNone/>
            </a:pPr>
            <a:r>
              <a:rPr lang="en-US" dirty="0" smtClean="0"/>
              <a:t>resulting in better contrast.</a:t>
            </a:r>
          </a:p>
          <a:p>
            <a:pPr marL="0" indent="0" algn="just">
              <a:buNone/>
            </a:pPr>
            <a:r>
              <a:rPr lang="en-US" dirty="0" smtClean="0"/>
              <a:t>5. </a:t>
            </a:r>
            <a:r>
              <a:rPr lang="en-US" b="1" dirty="0" smtClean="0"/>
              <a:t>Recreate the Image: </a:t>
            </a:r>
            <a:r>
              <a:rPr lang="en-US" dirty="0" smtClean="0"/>
              <a:t>Finally, the image is transformed by replacing each pixel </a:t>
            </a:r>
            <a:r>
              <a:rPr lang="en-US" dirty="0" err="1" smtClean="0"/>
              <a:t>valuewith</a:t>
            </a:r>
            <a:r>
              <a:rPr lang="en-US" dirty="0" smtClean="0"/>
              <a:t> </a:t>
            </a:r>
            <a:r>
              <a:rPr lang="en-US" dirty="0" smtClean="0"/>
              <a:t>its corresponding new value, creating an enhanced image.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Histogram Equalization: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Consider a grayscale image where most pixel values are clustered around a lower intensity range, making it look dark and lacking contrast.</a:t>
            </a:r>
          </a:p>
          <a:p>
            <a:pPr marL="0" indent="0">
              <a:buNone/>
            </a:pPr>
            <a:r>
              <a:rPr lang="en-US" b="1" dirty="0" smtClean="0"/>
              <a:t>Original Histogram:</a:t>
            </a:r>
          </a:p>
          <a:p>
            <a:pPr marL="0" indent="0">
              <a:buNone/>
            </a:pPr>
            <a:r>
              <a:rPr lang="en-US" dirty="0" err="1" smtClean="0"/>
              <a:t>makefile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Copy</a:t>
            </a:r>
          </a:p>
          <a:p>
            <a:pPr marL="0" indent="0">
              <a:buNone/>
            </a:pPr>
            <a:r>
              <a:rPr lang="en-US" dirty="0" smtClean="0"/>
              <a:t>Intensity:  </a:t>
            </a:r>
            <a:r>
              <a:rPr lang="en-US" dirty="0" smtClean="0"/>
              <a:t>	 </a:t>
            </a:r>
            <a:r>
              <a:rPr lang="en-US" dirty="0" smtClean="0"/>
              <a:t>0     50    100    150   200   250</a:t>
            </a:r>
          </a:p>
          <a:p>
            <a:pPr marL="0" indent="0">
              <a:buNone/>
            </a:pPr>
            <a:r>
              <a:rPr lang="en-US" dirty="0" smtClean="0"/>
              <a:t>Frequency: </a:t>
            </a:r>
            <a:r>
              <a:rPr lang="en-US" dirty="0" smtClean="0"/>
              <a:t>	10   </a:t>
            </a:r>
            <a:r>
              <a:rPr lang="en-US" dirty="0" smtClean="0"/>
              <a:t>30    100     50     10     5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histogram shows that most pixels have values around 100–150, meaning the image is mostly dark with little contrast.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2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After Histogram Equalization: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The histogram will be adjusted such that the intensity values are spread more evenly across the entire 0-255 range.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After equalization</a:t>
            </a:r>
          </a:p>
          <a:p>
            <a:pPr marL="0" indent="0">
              <a:buNone/>
            </a:pPr>
            <a:r>
              <a:rPr lang="en-US" dirty="0" err="1" smtClean="0"/>
              <a:t>makefile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Copy</a:t>
            </a:r>
          </a:p>
          <a:p>
            <a:pPr marL="0" indent="0">
              <a:buNone/>
            </a:pPr>
            <a:r>
              <a:rPr lang="en-US" dirty="0" smtClean="0"/>
              <a:t>Intensity:    </a:t>
            </a:r>
            <a:r>
              <a:rPr lang="en-US" dirty="0" smtClean="0"/>
              <a:t>	0    </a:t>
            </a:r>
            <a:r>
              <a:rPr lang="en-US" dirty="0" smtClean="0"/>
              <a:t>50    100  150   200   250</a:t>
            </a:r>
          </a:p>
          <a:p>
            <a:pPr marL="0" indent="0">
              <a:buNone/>
            </a:pPr>
            <a:r>
              <a:rPr lang="en-US" dirty="0" smtClean="0"/>
              <a:t>Frequency: </a:t>
            </a:r>
            <a:r>
              <a:rPr lang="en-US" dirty="0" smtClean="0"/>
              <a:t>	5    </a:t>
            </a:r>
            <a:r>
              <a:rPr lang="en-US" dirty="0" smtClean="0"/>
              <a:t>10    30    100     50   10</a:t>
            </a:r>
          </a:p>
          <a:p>
            <a:pPr marL="0" indent="0">
              <a:buNone/>
            </a:pPr>
            <a:r>
              <a:rPr lang="en-US" dirty="0" smtClean="0"/>
              <a:t>The pixel values will now span a wider range, improving the contrast and making both dark and bright areas more distinguishable.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40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Resulting Image: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 Before</a:t>
            </a:r>
            <a:r>
              <a:rPr lang="en-US" dirty="0" smtClean="0"/>
              <a:t>: A dark, poorly contrasted image.</a:t>
            </a:r>
          </a:p>
          <a:p>
            <a:pPr marL="0" indent="0">
              <a:buNone/>
            </a:pPr>
            <a:r>
              <a:rPr lang="en-US" b="1" dirty="0" smtClean="0"/>
              <a:t> After: </a:t>
            </a:r>
            <a:r>
              <a:rPr lang="en-US" dirty="0" smtClean="0"/>
              <a:t>A more evenly distributed image with enhanced contrast, where details in both the dark and light areas more clearly.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86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to Use Histogram Equalization: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Low-Contrast </a:t>
            </a:r>
            <a:r>
              <a:rPr lang="en-US" b="1" dirty="0" smtClean="0"/>
              <a:t>Images: </a:t>
            </a:r>
            <a:r>
              <a:rPr lang="en-US" dirty="0" smtClean="0"/>
              <a:t>Images where the features are hard to distinguish due to poor contrast (e.g., an image taken in dim lighting).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Medical </a:t>
            </a:r>
            <a:r>
              <a:rPr lang="en-US" b="1" dirty="0" smtClean="0"/>
              <a:t>Imaging: </a:t>
            </a:r>
            <a:r>
              <a:rPr lang="en-US" dirty="0" smtClean="0"/>
              <a:t>Enhancing medical scans (like X-rays) to make fine details more visible.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Satellite </a:t>
            </a:r>
            <a:r>
              <a:rPr lang="en-US" b="1" dirty="0" smtClean="0"/>
              <a:t>Imaging: </a:t>
            </a:r>
            <a:r>
              <a:rPr lang="en-US" dirty="0" smtClean="0"/>
              <a:t>Improving the visibility of terrain or structures in satellite images.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70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Benefits of Histogram Equalization: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 Improved Contrast: Increases the contrast, especially in images with poor visibility of details.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 Better Feature Detection: Makes it easier for algorithms (like object detection or edge detection) to find features in the image.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 Visual Clarity: Makes the image more visually clear to the human eye.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99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27</TotalTime>
  <Words>632</Words>
  <Application>Microsoft Office PowerPoint</Application>
  <PresentationFormat>Custom</PresentationFormat>
  <Paragraphs>56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Austin</vt:lpstr>
      <vt:lpstr>  Title: Histogram Equalization  Subtitle: A Technique for Image Enhancement </vt:lpstr>
      <vt:lpstr>Histogram Equalization</vt:lpstr>
      <vt:lpstr>How Histogram Equalization Works</vt:lpstr>
      <vt:lpstr>Step-by-Step Process: </vt:lpstr>
      <vt:lpstr>Example of Histogram Equalization: </vt:lpstr>
      <vt:lpstr>After Histogram Equalization: </vt:lpstr>
      <vt:lpstr>Resulting Image: </vt:lpstr>
      <vt:lpstr>When to Use Histogram Equalization: </vt:lpstr>
      <vt:lpstr>Benefits of Histogram Equalization: </vt:lpstr>
      <vt:lpstr>Limitations: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Histogram Equalization Subtitle: A Technique for Image Enhancement</dc:title>
  <dc:creator>LENOVO</dc:creator>
  <cp:lastModifiedBy>patilap</cp:lastModifiedBy>
  <cp:revision>10</cp:revision>
  <dcterms:created xsi:type="dcterms:W3CDTF">2025-01-30T16:27:10Z</dcterms:created>
  <dcterms:modified xsi:type="dcterms:W3CDTF">2025-01-31T04:45:15Z</dcterms:modified>
</cp:coreProperties>
</file>