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85" r:id="rId7"/>
    <p:sldId id="261" r:id="rId8"/>
    <p:sldId id="262" r:id="rId9"/>
    <p:sldId id="263" r:id="rId10"/>
    <p:sldId id="264" r:id="rId11"/>
    <p:sldId id="265" r:id="rId12"/>
    <p:sldId id="266" r:id="rId13"/>
    <p:sldId id="267" r:id="rId14"/>
    <p:sldId id="268" r:id="rId15"/>
    <p:sldId id="269" r:id="rId16"/>
    <p:sldId id="286" r:id="rId17"/>
    <p:sldId id="287" r:id="rId18"/>
    <p:sldId id="288" r:id="rId19"/>
    <p:sldId id="289" r:id="rId20"/>
    <p:sldId id="290" r:id="rId21"/>
    <p:sldId id="291" r:id="rId22"/>
    <p:sldId id="296" r:id="rId23"/>
    <p:sldId id="297" r:id="rId24"/>
    <p:sldId id="270" r:id="rId25"/>
    <p:sldId id="271" r:id="rId26"/>
    <p:sldId id="299" r:id="rId27"/>
    <p:sldId id="272" r:id="rId28"/>
    <p:sldId id="273" r:id="rId29"/>
    <p:sldId id="274" r:id="rId30"/>
    <p:sldId id="275" r:id="rId31"/>
    <p:sldId id="276" r:id="rId32"/>
    <p:sldId id="277" r:id="rId33"/>
    <p:sldId id="278" r:id="rId34"/>
    <p:sldId id="279" r:id="rId35"/>
    <p:sldId id="280" r:id="rId36"/>
    <p:sldId id="293" r:id="rId37"/>
    <p:sldId id="295" r:id="rId38"/>
    <p:sldId id="281" r:id="rId39"/>
    <p:sldId id="282" r:id="rId40"/>
    <p:sldId id="283" r:id="rId41"/>
    <p:sldId id="284"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6" d="100"/>
          <a:sy n="76" d="100"/>
        </p:scale>
        <p:origin x="-1206" y="6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1-2D-transformation-Computer-Graphics-1-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2D-transformation-Computer-Graphics-9-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2D-transformation-Computer-Graphics-10-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2D-transformation-Computer-Graphics-11-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2D-transformation-Computer-Graphics-12-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2D-transformation-Computer-Graphics-13-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2D-transformation-Computer-Graphics-14-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 Scale a </a:t>
            </a:r>
            <a:r>
              <a:rPr lang="en-US" dirty="0" smtClean="0"/>
              <a:t>polygon </a:t>
            </a:r>
            <a:r>
              <a:rPr lang="en-US" dirty="0" smtClean="0"/>
              <a:t>with co-ordinates A(2,5), B(7,10) and C(10,2) by 2 units in X direction and 3 units in Y direction</a:t>
            </a:r>
            <a:endParaRPr lang="en-IN" dirty="0"/>
          </a:p>
        </p:txBody>
      </p:sp>
    </p:spTree>
    <p:extLst>
      <p:ext uri="{BB962C8B-B14F-4D97-AF65-F5344CB8AC3E}">
        <p14:creationId xmlns:p14="http://schemas.microsoft.com/office/powerpoint/2010/main" val="31720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Translate a square ABCD A(0,0),B(3,0), C(3,3) and D(0,3) by 2 units in both direction then scale it by 1:5 units in X-direction and 0.5 in Y direction. Determine the resultant co-ordinated of polygon</a:t>
            </a:r>
            <a:endParaRPr lang="en-IN" dirty="0"/>
          </a:p>
        </p:txBody>
      </p:sp>
    </p:spTree>
    <p:extLst>
      <p:ext uri="{BB962C8B-B14F-4D97-AF65-F5344CB8AC3E}">
        <p14:creationId xmlns:p14="http://schemas.microsoft.com/office/powerpoint/2010/main" val="3819173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p:txBody>
          <a:bodyPr/>
          <a:lstStyle/>
          <a:p>
            <a:r>
              <a:rPr lang="en-US" dirty="0" smtClean="0"/>
              <a:t>Translation:</a:t>
            </a:r>
          </a:p>
          <a:p>
            <a:pPr marL="0" indent="0">
              <a:buNone/>
            </a:pPr>
            <a:r>
              <a:rPr lang="en-US" dirty="0" smtClean="0"/>
              <a:t>A’(2,2)   B’(5,2)     C’(5,5)     D’(2,5)</a:t>
            </a:r>
          </a:p>
          <a:p>
            <a:pPr marL="0" indent="0">
              <a:buNone/>
            </a:pPr>
            <a:endParaRPr lang="en-US" dirty="0" smtClean="0"/>
          </a:p>
          <a:p>
            <a:r>
              <a:rPr lang="en-US" dirty="0" smtClean="0"/>
              <a:t>Scaling:</a:t>
            </a:r>
          </a:p>
          <a:p>
            <a:pPr marL="0" indent="0">
              <a:buNone/>
            </a:pPr>
            <a:r>
              <a:rPr lang="en-US" dirty="0" smtClean="0"/>
              <a:t>A’’(3,1)      B’’(7.5,1)         C”(7.5,2.5)      D”(3,2.5)</a:t>
            </a:r>
            <a:endParaRPr lang="en-IN" dirty="0"/>
          </a:p>
        </p:txBody>
      </p:sp>
    </p:spTree>
    <p:extLst>
      <p:ext uri="{BB962C8B-B14F-4D97-AF65-F5344CB8AC3E}">
        <p14:creationId xmlns:p14="http://schemas.microsoft.com/office/powerpoint/2010/main" val="204523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Ex. Magnify the triangle with vertices (0,0),(1,1),(5,2) to twice its size while keeping (5,2) fixed</a:t>
            </a:r>
          </a:p>
          <a:p>
            <a:endParaRPr lang="en-US" dirty="0"/>
          </a:p>
          <a:p>
            <a:r>
              <a:rPr lang="en-US" dirty="0" smtClean="0"/>
              <a:t>Scaling: A’(0,0)        B’(2,2)     C’(10,4)</a:t>
            </a:r>
          </a:p>
          <a:p>
            <a:endParaRPr lang="en-US" dirty="0"/>
          </a:p>
          <a:p>
            <a:r>
              <a:rPr lang="en-US" dirty="0" err="1" smtClean="0"/>
              <a:t>Traslation</a:t>
            </a:r>
            <a:r>
              <a:rPr lang="en-US" dirty="0" smtClean="0"/>
              <a:t>: A”(-5,-2)  B”(-3,0)   C”(5,2)</a:t>
            </a:r>
            <a:endParaRPr lang="en-IN" dirty="0"/>
          </a:p>
        </p:txBody>
      </p:sp>
    </p:spTree>
    <p:extLst>
      <p:ext uri="{BB962C8B-B14F-4D97-AF65-F5344CB8AC3E}">
        <p14:creationId xmlns:p14="http://schemas.microsoft.com/office/powerpoint/2010/main" val="2886539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2D-transformation-Computer-Graphics-2-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Rotate a Triangle A(0,0)     B(2,2)      C(4,2)  about the origin by an angle of 45°</a:t>
            </a:r>
            <a:endParaRPr lang="en-IN" dirty="0"/>
          </a:p>
        </p:txBody>
      </p:sp>
    </p:spTree>
    <p:extLst>
      <p:ext uri="{BB962C8B-B14F-4D97-AF65-F5344CB8AC3E}">
        <p14:creationId xmlns:p14="http://schemas.microsoft.com/office/powerpoint/2010/main" val="10988440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6" t="2963" r="-4037" b="2963"/>
          <a:stretch/>
        </p:blipFill>
        <p:spPr bwMode="auto">
          <a:xfrm>
            <a:off x="396000" y="114822"/>
            <a:ext cx="1303200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1764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Homogeneous coordinates</a:t>
            </a:r>
            <a:endParaRPr lang="en-IN" dirty="0"/>
          </a:p>
        </p:txBody>
      </p:sp>
      <p:sp>
        <p:nvSpPr>
          <p:cNvPr id="3" name="Content Placeholder 2"/>
          <p:cNvSpPr>
            <a:spLocks noGrp="1"/>
          </p:cNvSpPr>
          <p:nvPr>
            <p:ph idx="1"/>
          </p:nvPr>
        </p:nvSpPr>
        <p:spPr/>
        <p:txBody>
          <a:bodyPr/>
          <a:lstStyle/>
          <a:p>
            <a:r>
              <a:rPr lang="en-US" dirty="0"/>
              <a:t> </a:t>
            </a:r>
            <a:endParaRPr lang="en-US" dirty="0" smtClean="0"/>
          </a:p>
          <a:p>
            <a:r>
              <a:rPr lang="en-US" dirty="0" smtClean="0"/>
              <a:t>To </a:t>
            </a:r>
            <a:r>
              <a:rPr lang="en-US" dirty="0"/>
              <a:t>display three-dimensional objects on two-dimensional image planes</a:t>
            </a:r>
            <a:r>
              <a:rPr lang="en-US" dirty="0" smtClean="0"/>
              <a:t>.</a:t>
            </a:r>
          </a:p>
          <a:p>
            <a:r>
              <a:rPr lang="en-US" dirty="0" smtClean="0"/>
              <a:t>Homogeneous </a:t>
            </a:r>
            <a:r>
              <a:rPr lang="en-US" dirty="0"/>
              <a:t>coordinate provides a standard to perform certain standard operations on points in </a:t>
            </a:r>
            <a:r>
              <a:rPr lang="en-US" dirty="0" err="1"/>
              <a:t>euclidean</a:t>
            </a:r>
            <a:r>
              <a:rPr lang="en-US" dirty="0"/>
              <a:t> space means matrix multiplication.</a:t>
            </a:r>
            <a:endParaRPr lang="en-IN" dirty="0"/>
          </a:p>
        </p:txBody>
      </p:sp>
    </p:spTree>
    <p:extLst>
      <p:ext uri="{BB962C8B-B14F-4D97-AF65-F5344CB8AC3E}">
        <p14:creationId xmlns:p14="http://schemas.microsoft.com/office/powerpoint/2010/main" val="311021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936" y="338203"/>
            <a:ext cx="8235863" cy="6754661"/>
          </a:xfrm>
        </p:spPr>
        <p:txBody>
          <a:bodyPr>
            <a:normAutofit fontScale="92500" lnSpcReduction="20000"/>
          </a:bodyPr>
          <a:lstStyle/>
          <a:p>
            <a:r>
              <a:rPr lang="en-US" dirty="0"/>
              <a:t>Homogeneous coordinate systems are used in two ways in computer graphics. One of them is by taking an extra </a:t>
            </a:r>
            <a:r>
              <a:rPr lang="en-US" dirty="0" smtClean="0"/>
              <a:t>value (</a:t>
            </a:r>
            <a:r>
              <a:rPr lang="en-US" dirty="0"/>
              <a:t>for example taking the third element in two dimensions and the fourth element in three dimensions) extra element can be any value that will be the divisor of other components which is used occasionally. The restricted form of homogeneous coordinate is also valuable in computer graphics it solves problems in representing and implementing transformations of geometric objects. </a:t>
            </a:r>
            <a:endParaRPr lang="en-US" dirty="0" smtClean="0"/>
          </a:p>
          <a:p>
            <a:pPr marL="0" indent="0" fontAlgn="base">
              <a:buNone/>
            </a:pPr>
            <a:endParaRPr lang="en-US" dirty="0" smtClean="0"/>
          </a:p>
          <a:p>
            <a:pPr marL="0" indent="0" fontAlgn="base">
              <a:buNone/>
            </a:pPr>
            <a:r>
              <a:rPr lang="en-US" dirty="0" smtClean="0"/>
              <a:t>Now </a:t>
            </a:r>
            <a:r>
              <a:rPr lang="en-US" dirty="0"/>
              <a:t>take an example for convert (3,4) into a homogeneous coordinate if h=2.</a:t>
            </a:r>
          </a:p>
          <a:p>
            <a:pPr fontAlgn="base"/>
            <a:r>
              <a:rPr lang="en-US" dirty="0"/>
              <a:t>new coordinate=(3*2,4*2,h)</a:t>
            </a:r>
          </a:p>
          <a:p>
            <a:pPr fontAlgn="base"/>
            <a:r>
              <a:rPr lang="en-US" dirty="0"/>
              <a:t>                                =(6,8,h)</a:t>
            </a:r>
          </a:p>
          <a:p>
            <a:endParaRPr lang="en-IN" dirty="0"/>
          </a:p>
        </p:txBody>
      </p:sp>
    </p:spTree>
    <p:extLst>
      <p:ext uri="{BB962C8B-B14F-4D97-AF65-F5344CB8AC3E}">
        <p14:creationId xmlns:p14="http://schemas.microsoft.com/office/powerpoint/2010/main" val="1590871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2D-transformation-Computer-Graphics-15-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2D-transformation-Computer-Graphics-16-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Translation:</a:t>
            </a:r>
            <a:br>
              <a:rPr lang="en-US" b="1" dirty="0"/>
            </a:br>
            <a:endParaRPr lang="en-IN" dirty="0"/>
          </a:p>
        </p:txBody>
      </p:sp>
      <p:sp>
        <p:nvSpPr>
          <p:cNvPr id="3" name="Content Placeholder 2"/>
          <p:cNvSpPr>
            <a:spLocks noGrp="1"/>
          </p:cNvSpPr>
          <p:nvPr>
            <p:ph idx="1"/>
          </p:nvPr>
        </p:nvSpPr>
        <p:spPr>
          <a:xfrm>
            <a:off x="457200" y="1265130"/>
            <a:ext cx="8229600" cy="4861034"/>
          </a:xfrm>
        </p:spPr>
        <p:txBody>
          <a:bodyPr>
            <a:normAutofit fontScale="92500" lnSpcReduction="20000"/>
          </a:bodyPr>
          <a:lstStyle/>
          <a:p>
            <a:pPr fontAlgn="base"/>
            <a:r>
              <a:rPr lang="en-US" dirty="0" smtClean="0"/>
              <a:t>It </a:t>
            </a:r>
            <a:r>
              <a:rPr lang="en-US" dirty="0"/>
              <a:t>will shift the object from one position to another position, with the given translation in the x or y axis to translate a point from coordinate position (</a:t>
            </a:r>
            <a:r>
              <a:rPr lang="en-US" dirty="0" err="1"/>
              <a:t>x,y</a:t>
            </a:r>
            <a:r>
              <a:rPr lang="en-US" dirty="0"/>
              <a:t>) to another (</a:t>
            </a:r>
            <a:r>
              <a:rPr lang="en-US" dirty="0" err="1"/>
              <a:t>x,y</a:t>
            </a:r>
            <a:r>
              <a:rPr lang="en-US" dirty="0"/>
              <a:t>) we add algebraically the translation distances </a:t>
            </a:r>
            <a:r>
              <a:rPr lang="en-US" dirty="0" err="1"/>
              <a:t>tx</a:t>
            </a:r>
            <a:r>
              <a:rPr lang="en-US" dirty="0"/>
              <a:t> and </a:t>
            </a:r>
            <a:r>
              <a:rPr lang="en-US" dirty="0" err="1"/>
              <a:t>ty</a:t>
            </a:r>
            <a:r>
              <a:rPr lang="en-US" dirty="0"/>
              <a:t> to the original coordinates  </a:t>
            </a:r>
          </a:p>
          <a:p>
            <a:pPr fontAlgn="base"/>
            <a:r>
              <a:rPr lang="en-US" dirty="0"/>
              <a:t>Example:  a(2,2), b(10,2), c(5,5) translate the triangle with dx=5 </a:t>
            </a:r>
            <a:r>
              <a:rPr lang="en-US" dirty="0" err="1"/>
              <a:t>dy</a:t>
            </a:r>
            <a:r>
              <a:rPr lang="en-US" dirty="0"/>
              <a:t>=6.</a:t>
            </a:r>
          </a:p>
          <a:p>
            <a:pPr marL="0" indent="0" fontAlgn="base">
              <a:buNone/>
            </a:pPr>
            <a:r>
              <a:rPr lang="en-US" dirty="0" smtClean="0"/>
              <a:t>a</a:t>
            </a:r>
            <a:r>
              <a:rPr lang="en-US" dirty="0"/>
              <a:t>’=a+ t </a:t>
            </a:r>
          </a:p>
          <a:p>
            <a:pPr marL="0" indent="0" fontAlgn="base">
              <a:buNone/>
            </a:pPr>
            <a:r>
              <a:rPr lang="en-US" dirty="0"/>
              <a:t>b’=b +t    </a:t>
            </a:r>
          </a:p>
          <a:p>
            <a:pPr marL="0" indent="0" fontAlgn="base">
              <a:buNone/>
            </a:pPr>
            <a:r>
              <a:rPr lang="en-US" dirty="0"/>
              <a:t>c’=c +t </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652" y="4459266"/>
            <a:ext cx="2805830" cy="67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4" y="5792789"/>
            <a:ext cx="2516557" cy="69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719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7-2D-transformation-Computer-Graphics-17-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8-2D-transformation-Computer-Graphics-18-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2D-transformation-Computer-Graphics-19-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2D-transformation-Computer-Graphics-3-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2D-transformation-Computer-Graphics-20-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2D-transformation-Computer-Graphics-21-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2D-transformation-Computer-Graphics-22-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3-2D-transformation-Computer-Graphics-23-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2D-transformation-Computer-Graphics-24-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5-2D-transformation-Computer-Graphics-25-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011150"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628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Determine the transformation matrix of a triangle A(4,1)   B(5,2)   C(4,3) about the line x=0 and determine the resultant co-ordinates.</a:t>
            </a:r>
          </a:p>
          <a:p>
            <a:endParaRPr lang="en-IN" dirty="0"/>
          </a:p>
        </p:txBody>
      </p:sp>
    </p:spTree>
    <p:extLst>
      <p:ext uri="{BB962C8B-B14F-4D97-AF65-F5344CB8AC3E}">
        <p14:creationId xmlns:p14="http://schemas.microsoft.com/office/powerpoint/2010/main" val="2426860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6-2D-transformation-Computer-Graphics-26-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7-2D-transformation-Computer-Graphics-27-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2D-transformation-Computer-Graphics-4-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8-2D-transformation-Computer-Graphics-28-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9-2D-transformation-Computer-Graphics-29-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2D-transformation-Computer-Graphics-5-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514350" indent="-514350">
              <a:buAutoNum type="arabicParenR"/>
            </a:pPr>
            <a:r>
              <a:rPr lang="en-US" dirty="0" smtClean="0"/>
              <a:t>Translate the point (2,4) where T(-1,14) Find P’</a:t>
            </a:r>
          </a:p>
          <a:p>
            <a:pPr marL="514350" indent="-514350">
              <a:buFont typeface="Arial"/>
              <a:buAutoNum type="arabicParenR"/>
            </a:pPr>
            <a:r>
              <a:rPr lang="en-US" dirty="0" smtClean="0"/>
              <a:t>Translate the polygon with A(2,7) B(7,10) C(10,2) by 3 units in X direction and 4 units in Y direction</a:t>
            </a:r>
          </a:p>
          <a:p>
            <a:endParaRPr lang="en-US" dirty="0"/>
          </a:p>
          <a:p>
            <a:endParaRPr lang="en-IN" dirty="0"/>
          </a:p>
        </p:txBody>
      </p:sp>
    </p:spTree>
    <p:extLst>
      <p:ext uri="{BB962C8B-B14F-4D97-AF65-F5344CB8AC3E}">
        <p14:creationId xmlns:p14="http://schemas.microsoft.com/office/powerpoint/2010/main" val="3475599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2D-transformation-Computer-Graphics-6-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2D-transformation-Computer-Graphics-7-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2D-transformation-Computer-Graphics-8-638.jpg"/>
          <p:cNvPicPr>
            <a:picLocks noChangeAspect="1"/>
          </p:cNvPicPr>
          <p:nvPr/>
        </p:nvPicPr>
        <p:blipFill>
          <a:blip r:embed="rId2"/>
          <a:stretch>
            <a:fillRect/>
          </a:stretch>
        </p:blipFill>
        <p:spPr>
          <a:xfrm>
            <a:off x="0" y="854964"/>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179</TotalTime>
  <Words>369</Words>
  <Application>Microsoft Office PowerPoint</Application>
  <PresentationFormat>On-screen Show (4:3)</PresentationFormat>
  <Paragraphs>32</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Answer</vt:lpstr>
      <vt:lpstr>PowerPoint Presentation</vt:lpstr>
      <vt:lpstr>PowerPoint Presentation</vt:lpstr>
      <vt:lpstr>PowerPoint Presentation</vt:lpstr>
      <vt:lpstr>Homogeneous coordinates</vt:lpstr>
      <vt:lpstr>PowerPoint Presentation</vt:lpstr>
      <vt:lpstr>PowerPoint Presentation</vt:lpstr>
      <vt:lpstr>PowerPoint Presentation</vt:lpstr>
      <vt:lpstr>Translation: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dc:creator>
  <dc:description>generated using python-pptx</dc:description>
  <cp:lastModifiedBy>patilap</cp:lastModifiedBy>
  <cp:revision>13</cp:revision>
  <dcterms:created xsi:type="dcterms:W3CDTF">2013-01-27T09:14:16Z</dcterms:created>
  <dcterms:modified xsi:type="dcterms:W3CDTF">2025-02-07T04:38:04Z</dcterms:modified>
</cp:coreProperties>
</file>