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1" r:id="rId4"/>
    <p:sldId id="302" r:id="rId5"/>
    <p:sldId id="303" r:id="rId6"/>
    <p:sldId id="304" r:id="rId7"/>
    <p:sldId id="309" r:id="rId8"/>
    <p:sldId id="305" r:id="rId9"/>
    <p:sldId id="290" r:id="rId10"/>
    <p:sldId id="291" r:id="rId11"/>
    <p:sldId id="306" r:id="rId12"/>
    <p:sldId id="292" r:id="rId13"/>
    <p:sldId id="293" r:id="rId14"/>
    <p:sldId id="307" r:id="rId15"/>
    <p:sldId id="294" r:id="rId16"/>
    <p:sldId id="295" r:id="rId17"/>
    <p:sldId id="308" r:id="rId18"/>
    <p:sldId id="297" r:id="rId19"/>
    <p:sldId id="298" r:id="rId20"/>
    <p:sldId id="296" r:id="rId21"/>
    <p:sldId id="288" r:id="rId22"/>
    <p:sldId id="289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575-BD76-4394-9564-E977BEE65DA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2BDC-08B9-4295-A32E-7649092E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575-BD76-4394-9564-E977BEE65DA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2BDC-08B9-4295-A32E-7649092E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575-BD76-4394-9564-E977BEE65DA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2BDC-08B9-4295-A32E-7649092E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575-BD76-4394-9564-E977BEE65DA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2BDC-08B9-4295-A32E-7649092E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2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575-BD76-4394-9564-E977BEE65DA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2BDC-08B9-4295-A32E-7649092E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575-BD76-4394-9564-E977BEE65DA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2BDC-08B9-4295-A32E-7649092E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8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575-BD76-4394-9564-E977BEE65DA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2BDC-08B9-4295-A32E-7649092E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2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575-BD76-4394-9564-E977BEE65DA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2BDC-08B9-4295-A32E-7649092E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9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575-BD76-4394-9564-E977BEE65DA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2BDC-08B9-4295-A32E-7649092E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575-BD76-4394-9564-E977BEE65DA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2BDC-08B9-4295-A32E-7649092E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1575-BD76-4394-9564-E977BEE65DA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2BDC-08B9-4295-A32E-7649092E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61575-BD76-4394-9564-E977BEE65DA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32BDC-08B9-4295-A32E-7649092E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86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0d911398f237afe6b5825eb319cd6f42f4f4c6de8c20e8e6e298cfdeb7dea7f0JmltdHM9MTczOTA1OTIwMA&amp;ptn=3&amp;ver=2&amp;hsh=4&amp;fclid=3661d66b-6256-644d-0e1d-c36c63e46588&amp;psq=interpolation+in+image+processing&amp;u=a1aHR0cHM6Ly90aGVhaWxlYXJuZXIuY29tLzIwMTgvMTIvMjkvaW1hZ2UtcHJvY2Vzc2luZy1iaWxpbmVhci1pbnRlcnBvbGF0aW9uLw&amp;ntb=1" TargetMode="External"/><Relationship Id="rId2" Type="http://schemas.openxmlformats.org/officeDocument/2006/relationships/hyperlink" Target="https://www.bing.com/ck/a?!&amp;&amp;p=df621d57c2ddfeae0df670b8805ea4619e701eeef3ecde3739667fc69fd5dcb3JmltdHM9MTczOTA1OTIwMA&amp;ptn=3&amp;ver=2&amp;hsh=4&amp;fclid=3661d66b-6256-644d-0e1d-c36c63e46588&amp;psq=interpolation+in+image+processing&amp;u=a1aHR0cHM6Ly90aGVhaWxlYXJuZXIuY29tLzIwMTgvMTIvMjkvaW1hZ2UtcHJvY2Vzc2luZy1uZWFyZXN0LW5laWdoYm91ci1pbnRlcnBvbGF0aW9uLw&amp;ntb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ng.com/ck/a?!&amp;&amp;p=5cce494259169125ae92f4868ad7a2599951b93281a476ebea27549d086886d8JmltdHM9MTczOTA1OTIwMA&amp;ptn=3&amp;ver=2&amp;hsh=4&amp;fclid=3661d66b-6256-644d-0e1d-c36c63e46588&amp;psq=interpolation+in+image+processing&amp;u=a1aHR0cHM6Ly93d3cuY2FtYnJpZGdlaW5jb2xvdXIuY29tL3R1dG9yaWFscy9pbWFnZS1pbnRlcnBvbGF0aW9uLmh0bQ&amp;ntb=1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Geometric Transformation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68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70" y="720436"/>
            <a:ext cx="9843011" cy="523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94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53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554182"/>
            <a:ext cx="10792691" cy="598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1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5" y="512618"/>
            <a:ext cx="8880764" cy="540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76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41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2" y="678874"/>
            <a:ext cx="9961418" cy="530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76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2" y="498764"/>
            <a:ext cx="10487891" cy="566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147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affine transformation is a type of geometric transformation which preserves </a:t>
            </a:r>
            <a:r>
              <a:rPr lang="en-US" dirty="0" err="1"/>
              <a:t>collinearity</a:t>
            </a:r>
            <a:r>
              <a:rPr lang="en-US" dirty="0"/>
              <a:t> (if a collection of points sits on a line before the transformation, they all sit on a line afterwards) and the ratios of distances between points on a 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57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" y="457199"/>
            <a:ext cx="9892146" cy="555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020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44" y="471055"/>
            <a:ext cx="8659091" cy="5347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3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Image Interpolation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Interpolation in image processing</a:t>
            </a:r>
            <a:r>
              <a:rPr lang="en-US" dirty="0"/>
              <a:t> is a technique used to estimate pixel values at non-sampled points based on known pixel values. It is essential in various applications, such as resizing images, enhancing image quality, and remapping pixel grids. Common methods of interpolation include: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332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95746"/>
            <a:ext cx="11963400" cy="364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64" y="3707390"/>
            <a:ext cx="87630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406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ometric+Transformations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98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ometric+transformations (2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55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fine+Transform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68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fine+Transformation+(con’d)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764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fine+Transformation+(con’d) (2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636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fine+Transformation+(con’d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72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other+Example+Interpolation+on+an+image+(4x4+-_+8x8)+after+scaling.+Open+circle_+Original+image+pixel.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664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ilinear+Interpol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859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gital+Image+Processing+Lecture+6_+Image+Geometr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33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8982"/>
            <a:ext cx="10515600" cy="5317981"/>
          </a:xfrm>
        </p:spPr>
        <p:txBody>
          <a:bodyPr>
            <a:normAutofit/>
          </a:bodyPr>
          <a:lstStyle/>
          <a:p>
            <a:pPr fontAlgn="t"/>
            <a:r>
              <a:rPr lang="en-US" b="1" dirty="0"/>
              <a:t>Nearest </a:t>
            </a:r>
            <a:r>
              <a:rPr lang="en-US" b="1" dirty="0" err="1"/>
              <a:t>Neighbour</a:t>
            </a:r>
            <a:r>
              <a:rPr lang="en-US" dirty="0"/>
              <a:t>: Assigns the value of the nearest known pixel to the unknown pixel. </a:t>
            </a:r>
            <a:endParaRPr lang="en-US" u="sng" dirty="0">
              <a:hlinkClick r:id="rId2"/>
            </a:endParaRPr>
          </a:p>
          <a:p>
            <a:pPr fontAlgn="t"/>
            <a:r>
              <a:rPr lang="en-US" b="1" dirty="0" smtClean="0"/>
              <a:t>Bilinear</a:t>
            </a:r>
            <a:r>
              <a:rPr lang="en-US" dirty="0"/>
              <a:t>: Applies linear interpolation in two dimensions, considering the closest four pixels. </a:t>
            </a:r>
            <a:endParaRPr lang="en-US" u="sng" dirty="0">
              <a:hlinkClick r:id="rId3"/>
            </a:endParaRPr>
          </a:p>
          <a:p>
            <a:pPr fontAlgn="t"/>
            <a:r>
              <a:rPr lang="en-US" b="1" dirty="0" err="1" smtClean="0"/>
              <a:t>Bicubic</a:t>
            </a:r>
            <a:r>
              <a:rPr lang="en-US" dirty="0"/>
              <a:t>: Uses the values of the nearest 16 pixels to calculate the new pixel value, providing smoother results. </a:t>
            </a:r>
            <a:endParaRPr lang="en-US" u="sng" dirty="0">
              <a:hlinkClick r:id="rId4"/>
            </a:endParaRPr>
          </a:p>
          <a:p>
            <a:pPr fontAlgn="t"/>
            <a:r>
              <a:rPr lang="en-US" dirty="0" smtClean="0"/>
              <a:t>Interpolation </a:t>
            </a:r>
            <a:r>
              <a:rPr lang="en-US" dirty="0"/>
              <a:t>is crucial in digital photos, especially during processes like Bayer </a:t>
            </a:r>
            <a:r>
              <a:rPr lang="en-US" dirty="0" err="1"/>
              <a:t>demosaicing</a:t>
            </a:r>
            <a:r>
              <a:rPr lang="en-US" dirty="0"/>
              <a:t> and photo enlargement. For a more detailed understanding, you can refer to the foundational concepts of image interpolation. </a:t>
            </a:r>
            <a:endParaRPr lang="en-US" u="sng" dirty="0">
              <a:hlinkClick r:id="rId4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606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ample+I+=+imread(+cman.tif+);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293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ral+Interloplation_+0th+and+1st+order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170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ral+Interloplation_+3rd+order+(Cubic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450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ral+Interpol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807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ral+Interpolation_+Bicubic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786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ral+Interpolation_+Bicubic+(2D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963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ral+Interpolation_+Exampl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425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eral+Interpolation_+Summar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547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ometric+transformation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20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rpolation_+Linear+(1D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99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Nearest </a:t>
            </a:r>
            <a:r>
              <a:rPr lang="en-US" b="1" dirty="0" err="1"/>
              <a:t>Neighbour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346" y="1482436"/>
            <a:ext cx="8243454" cy="4558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5161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rpolation_+Linear+(2D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273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rpolation_+Nearest+Neighbor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9282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tlab+imtransform+The+imtransform+function+accepts+two+primary+arguments_+The+image+to+be+transformed.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27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tation+Operation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356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tation+Operation_+Exampl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939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tation+Operation_+Remedies+(con’d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0014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tation+Operation+(cont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303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aling+Operation+To+shrink+or+zoom+the+size+of+an+image+(or+part+of+an+image).+To+change+the+visual+appearance+of+an+image;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203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ummary+Interpolation+of+intensity+values+on+non-grid+points_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1807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ing+maketform+When+using+the+maketform+function,+you+can+specify+the+type+of+transformation,+e.g.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77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Linear Interpolation</a:t>
            </a:r>
            <a:br>
              <a:rPr lang="en-IN" b="1" dirty="0"/>
            </a:b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74618"/>
            <a:ext cx="8645236" cy="5403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4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Cubic Interpolation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41" y="848139"/>
            <a:ext cx="9964150" cy="530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80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ometric+Operations+Scale+-+change+image+content+siz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73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23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7" y="138545"/>
            <a:ext cx="11457946" cy="634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91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</Words>
  <Application>Microsoft Office PowerPoint</Application>
  <PresentationFormat>Custom</PresentationFormat>
  <Paragraphs>16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Geometric Transformation </vt:lpstr>
      <vt:lpstr>Image Interpolation </vt:lpstr>
      <vt:lpstr>PowerPoint Presentation</vt:lpstr>
      <vt:lpstr>Nearest Neighbour</vt:lpstr>
      <vt:lpstr> Linear Interpolation </vt:lpstr>
      <vt:lpstr>Cubic Interpolation </vt:lpstr>
      <vt:lpstr>PowerPoint Presentation</vt:lpstr>
      <vt:lpstr>Translation:</vt:lpstr>
      <vt:lpstr>PowerPoint Presentation</vt:lpstr>
      <vt:lpstr>PowerPoint Presentation</vt:lpstr>
      <vt:lpstr>Rotation:</vt:lpstr>
      <vt:lpstr>PowerPoint Presentation</vt:lpstr>
      <vt:lpstr>PowerPoint Presentation</vt:lpstr>
      <vt:lpstr>Scaling:</vt:lpstr>
      <vt:lpstr>PowerPoint Presentation</vt:lpstr>
      <vt:lpstr>PowerPoint Presentation</vt:lpstr>
      <vt:lpstr>Affine transform: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LENOVO</dc:creator>
  <cp:lastModifiedBy>patilap</cp:lastModifiedBy>
  <cp:revision>10</cp:revision>
  <dcterms:created xsi:type="dcterms:W3CDTF">2025-02-09T15:33:57Z</dcterms:created>
  <dcterms:modified xsi:type="dcterms:W3CDTF">2025-02-10T04:43:42Z</dcterms:modified>
</cp:coreProperties>
</file>