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1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9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8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0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0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9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8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2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22D4-1715-4BB5-8E63-D8B5DCF9C9C8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AF3F-E0FF-481B-8D9D-3C5D4DEA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3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principal source of noise in digital images arises during image acquisition and transmission. The performance of imaging sensors is affected by a variety of environmental and mechanical factors of the instrument, resulting in the addition of undesirable noise in the image. Images are also corrupted during the transmission process due to non-ideal channel characteristics.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Noise Models in Digital Image Processing</a:t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3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Because </a:t>
            </a:r>
            <a:r>
              <a:rPr lang="en-US" dirty="0"/>
              <a:t>of its mathematical simplicity, the Gaussian noise model is often used in practice and even in situations where they are marginally applicable at best. Here, m is the mean and σ</a:t>
            </a:r>
            <a:r>
              <a:rPr lang="en-US" baseline="30000" dirty="0"/>
              <a:t>2</a:t>
            </a:r>
            <a:r>
              <a:rPr lang="en-US" dirty="0"/>
              <a:t> is the variance. </a:t>
            </a:r>
          </a:p>
          <a:p>
            <a:pPr fontAlgn="base"/>
            <a:r>
              <a:rPr lang="en-US" dirty="0"/>
              <a:t>Gaussian noise arises in an image due to factors such as electronic circuit noise and sensor noise due to poor illumination or high temperature.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Noise: </a:t>
            </a:r>
            <a:br>
              <a:rPr lang="en-US" dirty="0"/>
            </a:br>
            <a:endParaRPr lang="en-IN" dirty="0"/>
          </a:p>
        </p:txBody>
      </p:sp>
      <p:sp>
        <p:nvSpPr>
          <p:cNvPr id="4" name="AutoShape 2" descr="p(z)=\frac{1}{\sigma \sqrt{2\pi }}e^{-\frac{(z-m)^{2}}{2\sigma ^{2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p(z)=\frac{1}{\sigma \sqrt{2\pi }}e^{-\frac{(z-m)^{2}}{2\sigma ^{2}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p(z)=\frac{1}{\sigma \sqrt{2\pi }}e^{-\frac{(z-m)^{2}}{2\sigma ^{2}}}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p(z)=\frac{1}{\sigma \sqrt{2\pi }}e^{-\frac{(z-m)^{2}}{2\sigma ^{2}}}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p(z)=\frac{1}{\sigma \sqrt{2\pi }}e^{-\frac{(z-m)^{2}}{2\sigma ^{2}}}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03" y="5375356"/>
            <a:ext cx="3583998" cy="102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Here </a:t>
            </a:r>
            <a:r>
              <a:rPr lang="en-US" dirty="0"/>
              <a:t>mean m and variance σ</a:t>
            </a:r>
            <a:r>
              <a:rPr lang="en-US" baseline="30000" dirty="0"/>
              <a:t>2</a:t>
            </a:r>
            <a:r>
              <a:rPr lang="en-US" dirty="0"/>
              <a:t> are the following</a:t>
            </a:r>
            <a:r>
              <a:rPr lang="en-US" dirty="0" smtClean="0"/>
              <a:t>: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Rayleigh noise is usually used to characterize noise phenomena in range imaging.  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Rayleigh Noise</a:t>
            </a:r>
            <a:br>
              <a:rPr lang="en-US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333749"/>
            <a:ext cx="2547938" cy="71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5105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Here </a:t>
            </a:r>
            <a:r>
              <a:rPr lang="en-US" dirty="0"/>
              <a:t>a &gt; 0. The mean and variance of this noise </a:t>
            </a:r>
            <a:r>
              <a:rPr lang="en-US" dirty="0" err="1"/>
              <a:t>pdf</a:t>
            </a:r>
            <a:r>
              <a:rPr lang="en-US" dirty="0"/>
              <a:t> are</a:t>
            </a:r>
            <a:r>
              <a:rPr lang="en-US" dirty="0" smtClean="0"/>
              <a:t>: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This density function is a special case of b = 1. </a:t>
            </a:r>
          </a:p>
          <a:p>
            <a:pPr fontAlgn="base"/>
            <a:r>
              <a:rPr lang="en-US" dirty="0"/>
              <a:t>Exponential noise is also commonly present in cases of laser imaging.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Noise</a:t>
            </a:r>
            <a:br>
              <a:rPr lang="en-US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7302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2209800" cy="127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2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mean and variance are given below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Uniform noise is not practically present but is often used in numerical simulations to analyze systems.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Uniform Noise</a:t>
            </a:r>
            <a:br>
              <a:rPr lang="en-US" dirty="0"/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5875421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1905000" cy="111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7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b &gt; a, intensity b will appear as a light dot in the image. Conversely, level a will appear like a black dot in the image. Hence, this presence of white and black dots in the image resembles to salt-and-pepper granules, hence also called salt-and-pepper noise. When either P</a:t>
            </a:r>
            <a:r>
              <a:rPr lang="en-US" baseline="-25000" dirty="0"/>
              <a:t>a</a:t>
            </a:r>
            <a:r>
              <a:rPr lang="en-US" dirty="0"/>
              <a:t> or </a:t>
            </a:r>
            <a:r>
              <a:rPr lang="en-US" dirty="0" err="1"/>
              <a:t>P</a:t>
            </a:r>
            <a:r>
              <a:rPr lang="en-US" baseline="-25000" dirty="0" err="1"/>
              <a:t>b</a:t>
            </a:r>
            <a:r>
              <a:rPr lang="en-US" dirty="0"/>
              <a:t> is zero, it is called unipolar noise. The origin of impulse noise is quick transients such as faulty switching in cameras or other such cases.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Impulse Noise </a:t>
            </a:r>
            <a:br>
              <a:rPr lang="en-US" dirty="0"/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69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Noise Models in Digital Image Processing </vt:lpstr>
      <vt:lpstr>Gaussian Noise:  </vt:lpstr>
      <vt:lpstr>Rayleigh Noise </vt:lpstr>
      <vt:lpstr>Exponential Noise </vt:lpstr>
      <vt:lpstr>Uniform Noise </vt:lpstr>
      <vt:lpstr>Impulse Noise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patilap</dc:creator>
  <cp:lastModifiedBy>patilap</cp:lastModifiedBy>
  <cp:revision>2</cp:revision>
  <dcterms:created xsi:type="dcterms:W3CDTF">2025-01-20T11:06:28Z</dcterms:created>
  <dcterms:modified xsi:type="dcterms:W3CDTF">2025-01-20T12:16:20Z</dcterms:modified>
</cp:coreProperties>
</file>