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819511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sp>
        <p:nvSpPr>
          <p:cNvPr id="3" name="Rectangle 2"/>
          <p:cNvSpPr/>
          <p:nvPr/>
        </p:nvSpPr>
        <p:spPr>
          <a:xfrm>
            <a:off x="2286000" y="2132856"/>
            <a:ext cx="401419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smtClean="0"/>
              <a:t>Image Enhancement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9" descr="Slid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0" descr="Slid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1" descr="Sli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2" descr="Slid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3" descr="Slid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4" descr="Slid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5" descr="Slid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6" descr="Slid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7" descr="Slid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8" descr="Slid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" descr="Sli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9" descr="Slid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0" descr="Slid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1" descr="Slid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2" descr="Slid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3" descr="Slid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4" descr="Slid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5" descr="Slid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6" descr="Slid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" descr="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3" descr="Sli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4" descr="Sli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5" descr="Sli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6" descr="Sli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7" descr="Sli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8" descr="Slid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4">
  <a:themeElements>
    <a:clrScheme name="Theme8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Theme84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patilap</cp:lastModifiedBy>
  <cp:revision>1</cp:revision>
  <dcterms:created xsi:type="dcterms:W3CDTF">2025-02-10T09:14:03Z</dcterms:created>
  <dcterms:modified xsi:type="dcterms:W3CDTF">2025-02-10T11:45:59Z</dcterms:modified>
  <cp:category/>
  <cp:contentStatus/>
</cp:coreProperties>
</file>