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presProps" Target="presProps.xml"/>
  <Relationship Id="rId40" Type="http://schemas.openxmlformats.org/officeDocument/2006/relationships/viewProps" Target="viewProps.xml"/>
  <Relationship Id="rId4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819500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4db32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be25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d9e4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f765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0c72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26f8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3880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4dfc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6bef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8a08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a668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0607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c9bb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db09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6efef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0c2b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2188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4213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5de5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713e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8fd2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a76d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1714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bb19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d9e8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7ed19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80a30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8275c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83e11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8522836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29ee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3b7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5740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7445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87d1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a9c2e759f2a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0" descr="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9" descr="Sli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0" descr="Sli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1" descr="Sli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2" descr="Sli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3" descr="Sli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4" descr="Sli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5" descr="Sli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6" descr="Sli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7" descr="Sli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8" descr="Sli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" descr="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9" descr="Slid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0" descr="Slid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1" descr="Slid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2" descr="Slid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3" descr="Slid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4" descr="Slid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5" descr="Slid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6" descr="Slid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7" descr="Slid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8" descr="Slid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" descr="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9" descr="Slid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0" descr="Slid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1" descr="Slid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2" descr="Slid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3" descr="Slid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4" descr="Slid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5" descr="Slid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" descr="Sli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" descr="Sli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" descr="Sli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" descr="Sli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7" descr="Sli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8" descr="Sli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2025-02-10T09:12:06Z</dcterms:created>
  <dcterms:modified xsi:type="dcterms:W3CDTF">2025-02-10T09:12:06Z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