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Geometric Transformation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77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Geometric-transformatio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Geometric-transformatio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Geometric-transformation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Geometric-transformatio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Geometric-transformatio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Geometric-transformation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Geometric-transformation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Geometric-transformation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Geometric-transformation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Geometric-transformatio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Geometric-transformatio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Geometric-transformatio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Geometric-transformatio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Geometric-transformatio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Geometric-transformatio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Geometric-transformatio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</Words>
  <Application>Microsoft Office PowerPoint</Application>
  <PresentationFormat>On-screen Show (4:3)</PresentationFormat>
  <Paragraphs>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Geometric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Transformation</dc:title>
  <dc:subject/>
  <dc:creator/>
  <cp:keywords/>
  <dc:description>generated using python-pptx</dc:description>
  <cp:lastModifiedBy>patilap</cp:lastModifiedBy>
  <cp:revision>4</cp:revision>
  <dcterms:created xsi:type="dcterms:W3CDTF">2013-01-27T09:14:16Z</dcterms:created>
  <dcterms:modified xsi:type="dcterms:W3CDTF">2025-02-04T06:58:51Z</dcterms:modified>
  <cp:category/>
</cp:coreProperties>
</file>