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93" r:id="rId35"/>
    <p:sldId id="295" r:id="rId36"/>
    <p:sldId id="281" r:id="rId37"/>
    <p:sldId id="282" r:id="rId38"/>
    <p:sldId id="283" r:id="rId39"/>
    <p:sldId id="28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2D-transformation-Computer-Graphic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2D-transformation-Computer-Graphic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2D-transformation-Computer-Graphic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2D-transformation-Computer-Graphic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2D-transformation-Computer-Graphic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2D-transformation-Computer-Graphic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2D-transformation-Computer-Graphic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 Scale a </a:t>
            </a:r>
            <a:r>
              <a:rPr lang="en-US" dirty="0" err="1" smtClean="0"/>
              <a:t>polugon</a:t>
            </a:r>
            <a:r>
              <a:rPr lang="en-US" dirty="0" smtClean="0"/>
              <a:t> with co-ordinates A(2,5), B(7,10) and C(10,2) by 2 units in X direction and 3 units in Y direction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0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a square ABCD A(0,0),B(3,0), C(3,3) and D(0,3) by 2 units in both direction then scale it by 1:5 units in X-direction and 0.5 in Y direction. Determine the resultant co-ordinated of polygon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17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Translation:</a:t>
            </a:r>
          </a:p>
          <a:p>
            <a:pPr marL="0" indent="0">
              <a:buNone/>
            </a:pPr>
            <a:r>
              <a:rPr lang="en-US" dirty="0" smtClean="0"/>
              <a:t>A’(2,2)   B’(5,2)     C’(5,5)     D’(2,5)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Scaling:</a:t>
            </a:r>
          </a:p>
          <a:p>
            <a:pPr marL="0" indent="0">
              <a:buNone/>
            </a:pPr>
            <a:r>
              <a:rPr lang="en-US" dirty="0" smtClean="0"/>
              <a:t>A’’(3,1)      B’’(7.5,1)         C”(7.5,2.5)      D”(3,2.5)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23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Ex. Magnify the triangle with vertices (0,0),(1,1),(5,2) to twice its size while keeping (5,2) fixed</a:t>
            </a:r>
          </a:p>
          <a:p>
            <a:endParaRPr lang="en-US" dirty="0"/>
          </a:p>
          <a:p>
            <a:r>
              <a:rPr lang="en-US" dirty="0" smtClean="0"/>
              <a:t>Scaling: A’(0,0)        B’(2,2)     C’(10,4)</a:t>
            </a:r>
          </a:p>
          <a:p>
            <a:endParaRPr lang="en-US" dirty="0"/>
          </a:p>
          <a:p>
            <a:r>
              <a:rPr lang="en-US" dirty="0" err="1" smtClean="0"/>
              <a:t>Traslation</a:t>
            </a:r>
            <a:r>
              <a:rPr lang="en-US" dirty="0" smtClean="0"/>
              <a:t>: A”(-5,-2)  B”(-3,0)   C”(5,2)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5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2D-transformation-Computer-Graphic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a Triangle A(0,0)     B(2,2)      C(4,2)  about the origin by an angle of 45°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8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963" r="-4037" b="2963"/>
          <a:stretch/>
        </p:blipFill>
        <p:spPr bwMode="auto">
          <a:xfrm>
            <a:off x="396000" y="114822"/>
            <a:ext cx="13032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9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2D-transformation-Computer-Graphic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2D-transformation-Computer-Graphic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2D-transformation-Computer-Graphic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2D-transformation-Computer-Graphic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2D-transformation-Computer-Graphic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2D-transformation-Computer-Graphic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2D-transformation-Computer-Graphic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2D-transformation-Computer-Graphic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2D-transformation-Computer-Graphic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2D-transformation-Computer-Graphic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2D-transformation-Computer-Graphic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2D-transformation-Computer-Graphic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628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transformation matrix of a triangle A(4,1)   B(5,2)   C(4,3) about the line x=0 and determine the resultant co-ordinates.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86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2D-transformation-Computer-Graphic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2D-transformation-Computer-Graphic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2D-transformation-Computer-Graphic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2D-transformation-Computer-Graphic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2D-transformation-Computer-Graphic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2D-transformation-Computer-Graphic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Translate the point (2,4) where T(-1,14) Find P’</a:t>
            </a:r>
          </a:p>
          <a:p>
            <a:pPr marL="514350" indent="-514350">
              <a:buFont typeface="Arial"/>
              <a:buAutoNum type="arabicParenR"/>
            </a:pPr>
            <a:r>
              <a:rPr lang="en-US" dirty="0" smtClean="0"/>
              <a:t>Translate the polygon with A(2,7) B(7,10) C(10,2) by 3 units in X direction and 4 units in Y direction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59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2D-transformation-Computer-Graphic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2D-transformation-Computer-Graphic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2D-transformation-Computer-Graphic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233</Words>
  <Application>Microsoft Office PowerPoint</Application>
  <PresentationFormat>On-screen Show (4:3)</PresentationFormat>
  <Paragraphs>17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patilap</cp:lastModifiedBy>
  <cp:revision>10</cp:revision>
  <dcterms:created xsi:type="dcterms:W3CDTF">2013-01-27T09:14:16Z</dcterms:created>
  <dcterms:modified xsi:type="dcterms:W3CDTF">2025-02-04T09:50:58Z</dcterms:modified>
  <cp:category/>
</cp:coreProperties>
</file>