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37B26-CF94-4E91-8523-669A2CD2AAC4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FEFDCC5-2149-49AB-BCC7-920B759E9792}">
      <dgm:prSet/>
      <dgm:spPr/>
      <dgm:t>
        <a:bodyPr/>
        <a:lstStyle/>
        <a:p>
          <a:r>
            <a:rPr lang="en-US"/>
            <a:t>This project uses AI to screen and rank resumes based on job descriptions.</a:t>
          </a:r>
        </a:p>
      </dgm:t>
    </dgm:pt>
    <dgm:pt modelId="{BBE70C3F-89BB-4584-9FFC-6363875894F9}" type="parTrans" cxnId="{C7D27B12-8856-4E5B-92BA-F71481312E3B}">
      <dgm:prSet/>
      <dgm:spPr/>
      <dgm:t>
        <a:bodyPr/>
        <a:lstStyle/>
        <a:p>
          <a:endParaRPr lang="en-US"/>
        </a:p>
      </dgm:t>
    </dgm:pt>
    <dgm:pt modelId="{A01A62F4-E666-43C3-B866-7E79ED8A5DA5}" type="sibTrans" cxnId="{C7D27B12-8856-4E5B-92BA-F71481312E3B}">
      <dgm:prSet/>
      <dgm:spPr/>
      <dgm:t>
        <a:bodyPr/>
        <a:lstStyle/>
        <a:p>
          <a:endParaRPr lang="en-US"/>
        </a:p>
      </dgm:t>
    </dgm:pt>
    <dgm:pt modelId="{48C81D64-4B57-4C2F-B8C1-1333DA53A5D4}">
      <dgm:prSet/>
      <dgm:spPr/>
      <dgm:t>
        <a:bodyPr/>
        <a:lstStyle/>
        <a:p>
          <a:r>
            <a:rPr lang="en-US"/>
            <a:t>It utilizes Python libraries like Streamlit, PyPDF2, and Scikit-learn.</a:t>
          </a:r>
        </a:p>
      </dgm:t>
    </dgm:pt>
    <dgm:pt modelId="{B57389D7-0FDF-4C38-BC63-6599F4B56C86}" type="parTrans" cxnId="{F201C51C-12B4-45AB-86C1-11538B00FF62}">
      <dgm:prSet/>
      <dgm:spPr/>
      <dgm:t>
        <a:bodyPr/>
        <a:lstStyle/>
        <a:p>
          <a:endParaRPr lang="en-US"/>
        </a:p>
      </dgm:t>
    </dgm:pt>
    <dgm:pt modelId="{FB758605-0417-4BF7-9E6F-B331B6705A05}" type="sibTrans" cxnId="{F201C51C-12B4-45AB-86C1-11538B00FF62}">
      <dgm:prSet/>
      <dgm:spPr/>
      <dgm:t>
        <a:bodyPr/>
        <a:lstStyle/>
        <a:p>
          <a:endParaRPr lang="en-US"/>
        </a:p>
      </dgm:t>
    </dgm:pt>
    <dgm:pt modelId="{6F06604E-81C2-456E-99E2-DDC5669E92B6}" type="pres">
      <dgm:prSet presAssocID="{81737B26-CF94-4E91-8523-669A2CD2AAC4}" presName="root" presStyleCnt="0">
        <dgm:presLayoutVars>
          <dgm:dir/>
          <dgm:resizeHandles val="exact"/>
        </dgm:presLayoutVars>
      </dgm:prSet>
      <dgm:spPr/>
    </dgm:pt>
    <dgm:pt modelId="{9FBBFF54-7DD6-4C47-AF29-20D102EB4A1A}" type="pres">
      <dgm:prSet presAssocID="{81737B26-CF94-4E91-8523-669A2CD2AAC4}" presName="container" presStyleCnt="0">
        <dgm:presLayoutVars>
          <dgm:dir/>
          <dgm:resizeHandles val="exact"/>
        </dgm:presLayoutVars>
      </dgm:prSet>
      <dgm:spPr/>
    </dgm:pt>
    <dgm:pt modelId="{B4D36144-0864-4BDB-BA20-068BC27CA34F}" type="pres">
      <dgm:prSet presAssocID="{EFEFDCC5-2149-49AB-BCC7-920B759E9792}" presName="compNode" presStyleCnt="0"/>
      <dgm:spPr/>
    </dgm:pt>
    <dgm:pt modelId="{EFFBA960-4C23-4B4B-868E-4042737C053C}" type="pres">
      <dgm:prSet presAssocID="{EFEFDCC5-2149-49AB-BCC7-920B759E9792}" presName="iconBgRect" presStyleLbl="bgShp" presStyleIdx="0" presStyleCnt="2"/>
      <dgm:spPr/>
    </dgm:pt>
    <dgm:pt modelId="{0B479894-BE35-44C7-87AA-8D83CB131969}" type="pres">
      <dgm:prSet presAssocID="{EFEFDCC5-2149-49AB-BCC7-920B759E97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0AA2D05-92D5-4323-A75F-F0C226DD9C95}" type="pres">
      <dgm:prSet presAssocID="{EFEFDCC5-2149-49AB-BCC7-920B759E9792}" presName="spaceRect" presStyleCnt="0"/>
      <dgm:spPr/>
    </dgm:pt>
    <dgm:pt modelId="{15530AC8-79F3-4598-85A8-38173ECB5C63}" type="pres">
      <dgm:prSet presAssocID="{EFEFDCC5-2149-49AB-BCC7-920B759E9792}" presName="textRect" presStyleLbl="revTx" presStyleIdx="0" presStyleCnt="2">
        <dgm:presLayoutVars>
          <dgm:chMax val="1"/>
          <dgm:chPref val="1"/>
        </dgm:presLayoutVars>
      </dgm:prSet>
      <dgm:spPr/>
    </dgm:pt>
    <dgm:pt modelId="{982E7A9B-8B15-4C7B-9349-8D7368B6A60A}" type="pres">
      <dgm:prSet presAssocID="{A01A62F4-E666-43C3-B866-7E79ED8A5DA5}" presName="sibTrans" presStyleLbl="sibTrans2D1" presStyleIdx="0" presStyleCnt="0"/>
      <dgm:spPr/>
    </dgm:pt>
    <dgm:pt modelId="{8166DE5A-2244-4F15-A9E3-DE971953A17C}" type="pres">
      <dgm:prSet presAssocID="{48C81D64-4B57-4C2F-B8C1-1333DA53A5D4}" presName="compNode" presStyleCnt="0"/>
      <dgm:spPr/>
    </dgm:pt>
    <dgm:pt modelId="{E144DB39-DE2B-4FEC-BAE5-BDFB89D6A154}" type="pres">
      <dgm:prSet presAssocID="{48C81D64-4B57-4C2F-B8C1-1333DA53A5D4}" presName="iconBgRect" presStyleLbl="bgShp" presStyleIdx="1" presStyleCnt="2"/>
      <dgm:spPr/>
    </dgm:pt>
    <dgm:pt modelId="{3AD4F1EE-F58C-4A67-9750-0B3989BB3D57}" type="pres">
      <dgm:prSet presAssocID="{48C81D64-4B57-4C2F-B8C1-1333DA53A5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7559E1F9-F2E0-4FFA-B163-4AC8D1F06EF2}" type="pres">
      <dgm:prSet presAssocID="{48C81D64-4B57-4C2F-B8C1-1333DA53A5D4}" presName="spaceRect" presStyleCnt="0"/>
      <dgm:spPr/>
    </dgm:pt>
    <dgm:pt modelId="{45E4D646-A916-4043-A548-914664B5680C}" type="pres">
      <dgm:prSet presAssocID="{48C81D64-4B57-4C2F-B8C1-1333DA53A5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4D5310-B28A-4A63-A1A0-A3711530E3DA}" type="presOf" srcId="{EFEFDCC5-2149-49AB-BCC7-920B759E9792}" destId="{15530AC8-79F3-4598-85A8-38173ECB5C63}" srcOrd="0" destOrd="0" presId="urn:microsoft.com/office/officeart/2018/2/layout/IconCircleList"/>
    <dgm:cxn modelId="{C7D27B12-8856-4E5B-92BA-F71481312E3B}" srcId="{81737B26-CF94-4E91-8523-669A2CD2AAC4}" destId="{EFEFDCC5-2149-49AB-BCC7-920B759E9792}" srcOrd="0" destOrd="0" parTransId="{BBE70C3F-89BB-4584-9FFC-6363875894F9}" sibTransId="{A01A62F4-E666-43C3-B866-7E79ED8A5DA5}"/>
    <dgm:cxn modelId="{F201C51C-12B4-45AB-86C1-11538B00FF62}" srcId="{81737B26-CF94-4E91-8523-669A2CD2AAC4}" destId="{48C81D64-4B57-4C2F-B8C1-1333DA53A5D4}" srcOrd="1" destOrd="0" parTransId="{B57389D7-0FDF-4C38-BC63-6599F4B56C86}" sibTransId="{FB758605-0417-4BF7-9E6F-B331B6705A05}"/>
    <dgm:cxn modelId="{FA44E429-A8EA-49E3-9CA5-78D4C93A63D9}" type="presOf" srcId="{81737B26-CF94-4E91-8523-669A2CD2AAC4}" destId="{6F06604E-81C2-456E-99E2-DDC5669E92B6}" srcOrd="0" destOrd="0" presId="urn:microsoft.com/office/officeart/2018/2/layout/IconCircleList"/>
    <dgm:cxn modelId="{42F1D77C-F13D-4273-BDCD-7DB1FF90F99B}" type="presOf" srcId="{48C81D64-4B57-4C2F-B8C1-1333DA53A5D4}" destId="{45E4D646-A916-4043-A548-914664B5680C}" srcOrd="0" destOrd="0" presId="urn:microsoft.com/office/officeart/2018/2/layout/IconCircleList"/>
    <dgm:cxn modelId="{0B00C780-53F8-4473-9BBD-0EE1E762FC80}" type="presOf" srcId="{A01A62F4-E666-43C3-B866-7E79ED8A5DA5}" destId="{982E7A9B-8B15-4C7B-9349-8D7368B6A60A}" srcOrd="0" destOrd="0" presId="urn:microsoft.com/office/officeart/2018/2/layout/IconCircleList"/>
    <dgm:cxn modelId="{0857E368-BD0F-46FF-B9F0-BEEDEEA74122}" type="presParOf" srcId="{6F06604E-81C2-456E-99E2-DDC5669E92B6}" destId="{9FBBFF54-7DD6-4C47-AF29-20D102EB4A1A}" srcOrd="0" destOrd="0" presId="urn:microsoft.com/office/officeart/2018/2/layout/IconCircleList"/>
    <dgm:cxn modelId="{18BCFA60-3386-4A80-A331-ED3CE7C95244}" type="presParOf" srcId="{9FBBFF54-7DD6-4C47-AF29-20D102EB4A1A}" destId="{B4D36144-0864-4BDB-BA20-068BC27CA34F}" srcOrd="0" destOrd="0" presId="urn:microsoft.com/office/officeart/2018/2/layout/IconCircleList"/>
    <dgm:cxn modelId="{1A324B75-B097-4934-A4FD-3225AC7B157F}" type="presParOf" srcId="{B4D36144-0864-4BDB-BA20-068BC27CA34F}" destId="{EFFBA960-4C23-4B4B-868E-4042737C053C}" srcOrd="0" destOrd="0" presId="urn:microsoft.com/office/officeart/2018/2/layout/IconCircleList"/>
    <dgm:cxn modelId="{C1612490-8542-419F-8495-E1F56353107F}" type="presParOf" srcId="{B4D36144-0864-4BDB-BA20-068BC27CA34F}" destId="{0B479894-BE35-44C7-87AA-8D83CB131969}" srcOrd="1" destOrd="0" presId="urn:microsoft.com/office/officeart/2018/2/layout/IconCircleList"/>
    <dgm:cxn modelId="{E3EE78E6-D789-4FE2-8E55-C7B487DF7AE0}" type="presParOf" srcId="{B4D36144-0864-4BDB-BA20-068BC27CA34F}" destId="{30AA2D05-92D5-4323-A75F-F0C226DD9C95}" srcOrd="2" destOrd="0" presId="urn:microsoft.com/office/officeart/2018/2/layout/IconCircleList"/>
    <dgm:cxn modelId="{732B211A-1A44-418D-9C7A-C140B3F45026}" type="presParOf" srcId="{B4D36144-0864-4BDB-BA20-068BC27CA34F}" destId="{15530AC8-79F3-4598-85A8-38173ECB5C63}" srcOrd="3" destOrd="0" presId="urn:microsoft.com/office/officeart/2018/2/layout/IconCircleList"/>
    <dgm:cxn modelId="{F114A4CD-F2AB-46FD-BB50-87074E75AA38}" type="presParOf" srcId="{9FBBFF54-7DD6-4C47-AF29-20D102EB4A1A}" destId="{982E7A9B-8B15-4C7B-9349-8D7368B6A60A}" srcOrd="1" destOrd="0" presId="urn:microsoft.com/office/officeart/2018/2/layout/IconCircleList"/>
    <dgm:cxn modelId="{69BF3B30-A80A-4E03-839B-1D228862F8C2}" type="presParOf" srcId="{9FBBFF54-7DD6-4C47-AF29-20D102EB4A1A}" destId="{8166DE5A-2244-4F15-A9E3-DE971953A17C}" srcOrd="2" destOrd="0" presId="urn:microsoft.com/office/officeart/2018/2/layout/IconCircleList"/>
    <dgm:cxn modelId="{8B18D70C-4026-433A-BE67-115D4BEC7E16}" type="presParOf" srcId="{8166DE5A-2244-4F15-A9E3-DE971953A17C}" destId="{E144DB39-DE2B-4FEC-BAE5-BDFB89D6A154}" srcOrd="0" destOrd="0" presId="urn:microsoft.com/office/officeart/2018/2/layout/IconCircleList"/>
    <dgm:cxn modelId="{C9CE862E-1A2A-482B-B3E3-AB2BA27D3FAE}" type="presParOf" srcId="{8166DE5A-2244-4F15-A9E3-DE971953A17C}" destId="{3AD4F1EE-F58C-4A67-9750-0B3989BB3D57}" srcOrd="1" destOrd="0" presId="urn:microsoft.com/office/officeart/2018/2/layout/IconCircleList"/>
    <dgm:cxn modelId="{7C566662-C2AC-4748-A951-63A61F07A524}" type="presParOf" srcId="{8166DE5A-2244-4F15-A9E3-DE971953A17C}" destId="{7559E1F9-F2E0-4FFA-B163-4AC8D1F06EF2}" srcOrd="2" destOrd="0" presId="urn:microsoft.com/office/officeart/2018/2/layout/IconCircleList"/>
    <dgm:cxn modelId="{FA85EB7B-8A65-4E26-A652-628D86E53B24}" type="presParOf" srcId="{8166DE5A-2244-4F15-A9E3-DE971953A17C}" destId="{45E4D646-A916-4043-A548-914664B5680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1FBC7A-EC05-42B4-9B88-AE1FE10C75E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2B355B0-7721-449C-8A43-36552FD54D9F}">
      <dgm:prSet/>
      <dgm:spPr/>
      <dgm:t>
        <a:bodyPr/>
        <a:lstStyle/>
        <a:p>
          <a:r>
            <a:rPr lang="en-US"/>
            <a:t>1. </a:t>
          </a:r>
          <a:r>
            <a:rPr lang="en-US" b="1"/>
            <a:t>Streamlit</a:t>
          </a:r>
          <a:r>
            <a:rPr lang="en-US"/>
            <a:t> – For building an interactive web UI.</a:t>
          </a:r>
        </a:p>
      </dgm:t>
    </dgm:pt>
    <dgm:pt modelId="{9A78E022-C700-4F2A-BE72-999BF5EC84D1}" type="parTrans" cxnId="{9F0A0AC0-DAC8-41D5-B37E-E837BABF0655}">
      <dgm:prSet/>
      <dgm:spPr/>
      <dgm:t>
        <a:bodyPr/>
        <a:lstStyle/>
        <a:p>
          <a:endParaRPr lang="en-US"/>
        </a:p>
      </dgm:t>
    </dgm:pt>
    <dgm:pt modelId="{2F259151-A07E-41A5-B278-A948ED698D7C}" type="sibTrans" cxnId="{9F0A0AC0-DAC8-41D5-B37E-E837BABF0655}">
      <dgm:prSet/>
      <dgm:spPr/>
      <dgm:t>
        <a:bodyPr/>
        <a:lstStyle/>
        <a:p>
          <a:endParaRPr lang="en-US"/>
        </a:p>
      </dgm:t>
    </dgm:pt>
    <dgm:pt modelId="{E0E0BA6B-0DAC-464D-BF17-4E28CEC94994}">
      <dgm:prSet/>
      <dgm:spPr/>
      <dgm:t>
        <a:bodyPr/>
        <a:lstStyle/>
        <a:p>
          <a:r>
            <a:rPr lang="en-US"/>
            <a:t>2. </a:t>
          </a:r>
          <a:r>
            <a:rPr lang="en-US" b="1"/>
            <a:t>PyPDF2</a:t>
          </a:r>
          <a:r>
            <a:rPr lang="en-US"/>
            <a:t> – To extract text from resumes in PDF format.</a:t>
          </a:r>
        </a:p>
      </dgm:t>
    </dgm:pt>
    <dgm:pt modelId="{D5D4304A-4725-4E1D-8166-03235EFBBE73}" type="parTrans" cxnId="{FF149928-3A5B-4A28-B4C3-4A3493372B31}">
      <dgm:prSet/>
      <dgm:spPr/>
      <dgm:t>
        <a:bodyPr/>
        <a:lstStyle/>
        <a:p>
          <a:endParaRPr lang="en-US"/>
        </a:p>
      </dgm:t>
    </dgm:pt>
    <dgm:pt modelId="{959DC042-31E8-48CE-976C-528FF08E043A}" type="sibTrans" cxnId="{FF149928-3A5B-4A28-B4C3-4A3493372B31}">
      <dgm:prSet/>
      <dgm:spPr/>
      <dgm:t>
        <a:bodyPr/>
        <a:lstStyle/>
        <a:p>
          <a:endParaRPr lang="en-US"/>
        </a:p>
      </dgm:t>
    </dgm:pt>
    <dgm:pt modelId="{689F389A-C9E4-4FA8-A40A-2C2E58152A76}">
      <dgm:prSet/>
      <dgm:spPr/>
      <dgm:t>
        <a:bodyPr/>
        <a:lstStyle/>
        <a:p>
          <a:r>
            <a:rPr lang="en-US"/>
            <a:t>3.</a:t>
          </a:r>
          <a:r>
            <a:rPr lang="en-US" b="1"/>
            <a:t> Scikit-learn </a:t>
          </a:r>
          <a:r>
            <a:rPr lang="en-US"/>
            <a:t>– To compare resume text with job descriptions using TF-IDF.</a:t>
          </a:r>
        </a:p>
      </dgm:t>
    </dgm:pt>
    <dgm:pt modelId="{9A5A7BDA-442E-4380-BBE3-911D88FC9961}" type="parTrans" cxnId="{EDCAA78C-1D5E-4A77-B1B6-BB3BE5A0B331}">
      <dgm:prSet/>
      <dgm:spPr/>
      <dgm:t>
        <a:bodyPr/>
        <a:lstStyle/>
        <a:p>
          <a:endParaRPr lang="en-US"/>
        </a:p>
      </dgm:t>
    </dgm:pt>
    <dgm:pt modelId="{54F69D10-0A72-42C8-8B8F-455301BE66E0}" type="sibTrans" cxnId="{EDCAA78C-1D5E-4A77-B1B6-BB3BE5A0B331}">
      <dgm:prSet/>
      <dgm:spPr/>
      <dgm:t>
        <a:bodyPr/>
        <a:lstStyle/>
        <a:p>
          <a:endParaRPr lang="en-US"/>
        </a:p>
      </dgm:t>
    </dgm:pt>
    <dgm:pt modelId="{7CDED412-CA90-42D5-B4A6-6FBE0D62BE8F}" type="pres">
      <dgm:prSet presAssocID="{2B1FBC7A-EC05-42B4-9B88-AE1FE10C75E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FBB581E-8B5E-479D-8824-BFD7CAB9AB01}" type="pres">
      <dgm:prSet presAssocID="{A2B355B0-7721-449C-8A43-36552FD54D9F}" presName="hierRoot1" presStyleCnt="0"/>
      <dgm:spPr/>
    </dgm:pt>
    <dgm:pt modelId="{2DE56ED5-4228-4036-8761-61DDA7ACCC52}" type="pres">
      <dgm:prSet presAssocID="{A2B355B0-7721-449C-8A43-36552FD54D9F}" presName="composite" presStyleCnt="0"/>
      <dgm:spPr/>
    </dgm:pt>
    <dgm:pt modelId="{98C57B38-9CA9-4639-97C2-E44AEA558774}" type="pres">
      <dgm:prSet presAssocID="{A2B355B0-7721-449C-8A43-36552FD54D9F}" presName="background" presStyleLbl="node0" presStyleIdx="0" presStyleCnt="3"/>
      <dgm:spPr/>
    </dgm:pt>
    <dgm:pt modelId="{E8FD57E4-F03E-43F2-BF72-CADB935E3929}" type="pres">
      <dgm:prSet presAssocID="{A2B355B0-7721-449C-8A43-36552FD54D9F}" presName="text" presStyleLbl="fgAcc0" presStyleIdx="0" presStyleCnt="3">
        <dgm:presLayoutVars>
          <dgm:chPref val="3"/>
        </dgm:presLayoutVars>
      </dgm:prSet>
      <dgm:spPr/>
    </dgm:pt>
    <dgm:pt modelId="{6AF8CE39-666F-44D4-8A49-7B224DC4F74B}" type="pres">
      <dgm:prSet presAssocID="{A2B355B0-7721-449C-8A43-36552FD54D9F}" presName="hierChild2" presStyleCnt="0"/>
      <dgm:spPr/>
    </dgm:pt>
    <dgm:pt modelId="{CBA71DBD-021F-46C8-8A94-D705B4FAEF5E}" type="pres">
      <dgm:prSet presAssocID="{E0E0BA6B-0DAC-464D-BF17-4E28CEC94994}" presName="hierRoot1" presStyleCnt="0"/>
      <dgm:spPr/>
    </dgm:pt>
    <dgm:pt modelId="{3F1A9723-9F28-443F-A89E-EBC949455AA3}" type="pres">
      <dgm:prSet presAssocID="{E0E0BA6B-0DAC-464D-BF17-4E28CEC94994}" presName="composite" presStyleCnt="0"/>
      <dgm:spPr/>
    </dgm:pt>
    <dgm:pt modelId="{C1546BD6-1CCB-4D4E-A8AE-8A6ECA3B4190}" type="pres">
      <dgm:prSet presAssocID="{E0E0BA6B-0DAC-464D-BF17-4E28CEC94994}" presName="background" presStyleLbl="node0" presStyleIdx="1" presStyleCnt="3"/>
      <dgm:spPr/>
    </dgm:pt>
    <dgm:pt modelId="{39889EE3-1149-4738-97F8-88F6AF1C1E67}" type="pres">
      <dgm:prSet presAssocID="{E0E0BA6B-0DAC-464D-BF17-4E28CEC94994}" presName="text" presStyleLbl="fgAcc0" presStyleIdx="1" presStyleCnt="3">
        <dgm:presLayoutVars>
          <dgm:chPref val="3"/>
        </dgm:presLayoutVars>
      </dgm:prSet>
      <dgm:spPr/>
    </dgm:pt>
    <dgm:pt modelId="{C7430E69-44F7-4545-960D-08F2F7641737}" type="pres">
      <dgm:prSet presAssocID="{E0E0BA6B-0DAC-464D-BF17-4E28CEC94994}" presName="hierChild2" presStyleCnt="0"/>
      <dgm:spPr/>
    </dgm:pt>
    <dgm:pt modelId="{DFEFB55C-5D3B-4A78-A117-E47A7293FA44}" type="pres">
      <dgm:prSet presAssocID="{689F389A-C9E4-4FA8-A40A-2C2E58152A76}" presName="hierRoot1" presStyleCnt="0"/>
      <dgm:spPr/>
    </dgm:pt>
    <dgm:pt modelId="{C864EB89-A67F-4E81-8EE5-27B626FCE506}" type="pres">
      <dgm:prSet presAssocID="{689F389A-C9E4-4FA8-A40A-2C2E58152A76}" presName="composite" presStyleCnt="0"/>
      <dgm:spPr/>
    </dgm:pt>
    <dgm:pt modelId="{69CE599A-91A8-48E6-9083-57CE4A6B631E}" type="pres">
      <dgm:prSet presAssocID="{689F389A-C9E4-4FA8-A40A-2C2E58152A76}" presName="background" presStyleLbl="node0" presStyleIdx="2" presStyleCnt="3"/>
      <dgm:spPr/>
    </dgm:pt>
    <dgm:pt modelId="{E2AA7AE0-5D6B-48F9-AF5A-BEB603CDE527}" type="pres">
      <dgm:prSet presAssocID="{689F389A-C9E4-4FA8-A40A-2C2E58152A76}" presName="text" presStyleLbl="fgAcc0" presStyleIdx="2" presStyleCnt="3">
        <dgm:presLayoutVars>
          <dgm:chPref val="3"/>
        </dgm:presLayoutVars>
      </dgm:prSet>
      <dgm:spPr/>
    </dgm:pt>
    <dgm:pt modelId="{3B7B90CD-D326-4A19-AB73-DB8EC096DF1E}" type="pres">
      <dgm:prSet presAssocID="{689F389A-C9E4-4FA8-A40A-2C2E58152A76}" presName="hierChild2" presStyleCnt="0"/>
      <dgm:spPr/>
    </dgm:pt>
  </dgm:ptLst>
  <dgm:cxnLst>
    <dgm:cxn modelId="{F1B08E07-4BB5-407B-B6AE-F258C67A0D1E}" type="presOf" srcId="{689F389A-C9E4-4FA8-A40A-2C2E58152A76}" destId="{E2AA7AE0-5D6B-48F9-AF5A-BEB603CDE527}" srcOrd="0" destOrd="0" presId="urn:microsoft.com/office/officeart/2005/8/layout/hierarchy1"/>
    <dgm:cxn modelId="{FF149928-3A5B-4A28-B4C3-4A3493372B31}" srcId="{2B1FBC7A-EC05-42B4-9B88-AE1FE10C75E1}" destId="{E0E0BA6B-0DAC-464D-BF17-4E28CEC94994}" srcOrd="1" destOrd="0" parTransId="{D5D4304A-4725-4E1D-8166-03235EFBBE73}" sibTransId="{959DC042-31E8-48CE-976C-528FF08E043A}"/>
    <dgm:cxn modelId="{6690242F-EB2C-42B0-BCD7-623A668FB1A4}" type="presOf" srcId="{2B1FBC7A-EC05-42B4-9B88-AE1FE10C75E1}" destId="{7CDED412-CA90-42D5-B4A6-6FBE0D62BE8F}" srcOrd="0" destOrd="0" presId="urn:microsoft.com/office/officeart/2005/8/layout/hierarchy1"/>
    <dgm:cxn modelId="{08A44454-8A1E-4D5D-96C5-29550E48B287}" type="presOf" srcId="{A2B355B0-7721-449C-8A43-36552FD54D9F}" destId="{E8FD57E4-F03E-43F2-BF72-CADB935E3929}" srcOrd="0" destOrd="0" presId="urn:microsoft.com/office/officeart/2005/8/layout/hierarchy1"/>
    <dgm:cxn modelId="{EDCAA78C-1D5E-4A77-B1B6-BB3BE5A0B331}" srcId="{2B1FBC7A-EC05-42B4-9B88-AE1FE10C75E1}" destId="{689F389A-C9E4-4FA8-A40A-2C2E58152A76}" srcOrd="2" destOrd="0" parTransId="{9A5A7BDA-442E-4380-BBE3-911D88FC9961}" sibTransId="{54F69D10-0A72-42C8-8B8F-455301BE66E0}"/>
    <dgm:cxn modelId="{9F0A0AC0-DAC8-41D5-B37E-E837BABF0655}" srcId="{2B1FBC7A-EC05-42B4-9B88-AE1FE10C75E1}" destId="{A2B355B0-7721-449C-8A43-36552FD54D9F}" srcOrd="0" destOrd="0" parTransId="{9A78E022-C700-4F2A-BE72-999BF5EC84D1}" sibTransId="{2F259151-A07E-41A5-B278-A948ED698D7C}"/>
    <dgm:cxn modelId="{5FF5C7E1-DB16-4F7F-8E94-1EB0AF2BD8DD}" type="presOf" srcId="{E0E0BA6B-0DAC-464D-BF17-4E28CEC94994}" destId="{39889EE3-1149-4738-97F8-88F6AF1C1E67}" srcOrd="0" destOrd="0" presId="urn:microsoft.com/office/officeart/2005/8/layout/hierarchy1"/>
    <dgm:cxn modelId="{95BDCDF4-BB96-43EE-847F-C9E2ED676737}" type="presParOf" srcId="{7CDED412-CA90-42D5-B4A6-6FBE0D62BE8F}" destId="{9FBB581E-8B5E-479D-8824-BFD7CAB9AB01}" srcOrd="0" destOrd="0" presId="urn:microsoft.com/office/officeart/2005/8/layout/hierarchy1"/>
    <dgm:cxn modelId="{6CDE7339-4FDF-4654-B61D-220101CFF5E9}" type="presParOf" srcId="{9FBB581E-8B5E-479D-8824-BFD7CAB9AB01}" destId="{2DE56ED5-4228-4036-8761-61DDA7ACCC52}" srcOrd="0" destOrd="0" presId="urn:microsoft.com/office/officeart/2005/8/layout/hierarchy1"/>
    <dgm:cxn modelId="{3B31BE4A-6F93-4938-9CB6-7D189A13A71C}" type="presParOf" srcId="{2DE56ED5-4228-4036-8761-61DDA7ACCC52}" destId="{98C57B38-9CA9-4639-97C2-E44AEA558774}" srcOrd="0" destOrd="0" presId="urn:microsoft.com/office/officeart/2005/8/layout/hierarchy1"/>
    <dgm:cxn modelId="{49B6ED64-1E3F-4F24-A559-B073E0A35B4B}" type="presParOf" srcId="{2DE56ED5-4228-4036-8761-61DDA7ACCC52}" destId="{E8FD57E4-F03E-43F2-BF72-CADB935E3929}" srcOrd="1" destOrd="0" presId="urn:microsoft.com/office/officeart/2005/8/layout/hierarchy1"/>
    <dgm:cxn modelId="{FA351E5D-66F3-4E78-8671-82ACB8793B07}" type="presParOf" srcId="{9FBB581E-8B5E-479D-8824-BFD7CAB9AB01}" destId="{6AF8CE39-666F-44D4-8A49-7B224DC4F74B}" srcOrd="1" destOrd="0" presId="urn:microsoft.com/office/officeart/2005/8/layout/hierarchy1"/>
    <dgm:cxn modelId="{0BB365A1-0893-403E-812C-6754E4C0E736}" type="presParOf" srcId="{7CDED412-CA90-42D5-B4A6-6FBE0D62BE8F}" destId="{CBA71DBD-021F-46C8-8A94-D705B4FAEF5E}" srcOrd="1" destOrd="0" presId="urn:microsoft.com/office/officeart/2005/8/layout/hierarchy1"/>
    <dgm:cxn modelId="{0C7AD073-D25C-4DDC-B572-B0F2F814488D}" type="presParOf" srcId="{CBA71DBD-021F-46C8-8A94-D705B4FAEF5E}" destId="{3F1A9723-9F28-443F-A89E-EBC949455AA3}" srcOrd="0" destOrd="0" presId="urn:microsoft.com/office/officeart/2005/8/layout/hierarchy1"/>
    <dgm:cxn modelId="{45E78CAD-CCAE-4598-BA46-18C1602EEC16}" type="presParOf" srcId="{3F1A9723-9F28-443F-A89E-EBC949455AA3}" destId="{C1546BD6-1CCB-4D4E-A8AE-8A6ECA3B4190}" srcOrd="0" destOrd="0" presId="urn:microsoft.com/office/officeart/2005/8/layout/hierarchy1"/>
    <dgm:cxn modelId="{777C011A-296E-45B6-A2BC-82D720042DCD}" type="presParOf" srcId="{3F1A9723-9F28-443F-A89E-EBC949455AA3}" destId="{39889EE3-1149-4738-97F8-88F6AF1C1E67}" srcOrd="1" destOrd="0" presId="urn:microsoft.com/office/officeart/2005/8/layout/hierarchy1"/>
    <dgm:cxn modelId="{AB3CBEFE-0254-4932-9066-B89436D875E4}" type="presParOf" srcId="{CBA71DBD-021F-46C8-8A94-D705B4FAEF5E}" destId="{C7430E69-44F7-4545-960D-08F2F7641737}" srcOrd="1" destOrd="0" presId="urn:microsoft.com/office/officeart/2005/8/layout/hierarchy1"/>
    <dgm:cxn modelId="{4EE41E25-3AB3-483C-8858-2D0188DCF9D3}" type="presParOf" srcId="{7CDED412-CA90-42D5-B4A6-6FBE0D62BE8F}" destId="{DFEFB55C-5D3B-4A78-A117-E47A7293FA44}" srcOrd="2" destOrd="0" presId="urn:microsoft.com/office/officeart/2005/8/layout/hierarchy1"/>
    <dgm:cxn modelId="{4FC7E180-2EF5-430D-9F94-D09F0DB203F3}" type="presParOf" srcId="{DFEFB55C-5D3B-4A78-A117-E47A7293FA44}" destId="{C864EB89-A67F-4E81-8EE5-27B626FCE506}" srcOrd="0" destOrd="0" presId="urn:microsoft.com/office/officeart/2005/8/layout/hierarchy1"/>
    <dgm:cxn modelId="{5948B81B-5727-4600-A6B3-4F542A93C701}" type="presParOf" srcId="{C864EB89-A67F-4E81-8EE5-27B626FCE506}" destId="{69CE599A-91A8-48E6-9083-57CE4A6B631E}" srcOrd="0" destOrd="0" presId="urn:microsoft.com/office/officeart/2005/8/layout/hierarchy1"/>
    <dgm:cxn modelId="{9B1C2017-23AC-4C63-9394-55CBC2AF3F83}" type="presParOf" srcId="{C864EB89-A67F-4E81-8EE5-27B626FCE506}" destId="{E2AA7AE0-5D6B-48F9-AF5A-BEB603CDE527}" srcOrd="1" destOrd="0" presId="urn:microsoft.com/office/officeart/2005/8/layout/hierarchy1"/>
    <dgm:cxn modelId="{FD8D7445-6FF9-44E0-991B-B4E6F63E09C8}" type="presParOf" srcId="{DFEFB55C-5D3B-4A78-A117-E47A7293FA44}" destId="{3B7B90CD-D326-4A19-AB73-DB8EC096DF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29CFFE-2B5E-4333-8E06-2C0FB63A069F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DEB4A52-6127-425D-9F60-748A03B9F417}">
      <dgm:prSet/>
      <dgm:spPr/>
      <dgm:t>
        <a:bodyPr/>
        <a:lstStyle/>
        <a:p>
          <a:pPr>
            <a:defRPr cap="all"/>
          </a:pPr>
          <a:r>
            <a:rPr lang="en-US"/>
            <a:t>TF-IDF converts resume text into numerical format.</a:t>
          </a:r>
        </a:p>
      </dgm:t>
    </dgm:pt>
    <dgm:pt modelId="{5EED5E81-DAA9-4C21-97CE-2BDB98ABB434}" type="parTrans" cxnId="{D1D73105-E446-47DC-9E92-1C67A5E52E94}">
      <dgm:prSet/>
      <dgm:spPr/>
      <dgm:t>
        <a:bodyPr/>
        <a:lstStyle/>
        <a:p>
          <a:endParaRPr lang="en-US"/>
        </a:p>
      </dgm:t>
    </dgm:pt>
    <dgm:pt modelId="{12AF8732-3991-42A6-8863-EE581703B21F}" type="sibTrans" cxnId="{D1D73105-E446-47DC-9E92-1C67A5E52E94}">
      <dgm:prSet/>
      <dgm:spPr/>
      <dgm:t>
        <a:bodyPr/>
        <a:lstStyle/>
        <a:p>
          <a:endParaRPr lang="en-US"/>
        </a:p>
      </dgm:t>
    </dgm:pt>
    <dgm:pt modelId="{D89B4FF0-A01A-4E9F-B931-96E38038C374}">
      <dgm:prSet/>
      <dgm:spPr/>
      <dgm:t>
        <a:bodyPr/>
        <a:lstStyle/>
        <a:p>
          <a:pPr>
            <a:defRPr cap="all"/>
          </a:pPr>
          <a:r>
            <a:rPr lang="en-US"/>
            <a:t>Cosine Similarity is used to compare resumes with job descriptions.</a:t>
          </a:r>
        </a:p>
      </dgm:t>
    </dgm:pt>
    <dgm:pt modelId="{14432894-EB05-4862-883F-29C14F27585F}" type="parTrans" cxnId="{1E3F53F6-682F-4768-8072-FF120AB84B4E}">
      <dgm:prSet/>
      <dgm:spPr/>
      <dgm:t>
        <a:bodyPr/>
        <a:lstStyle/>
        <a:p>
          <a:endParaRPr lang="en-US"/>
        </a:p>
      </dgm:t>
    </dgm:pt>
    <dgm:pt modelId="{CB96BECF-D80C-4AE5-A637-4DAE93729349}" type="sibTrans" cxnId="{1E3F53F6-682F-4768-8072-FF120AB84B4E}">
      <dgm:prSet/>
      <dgm:spPr/>
      <dgm:t>
        <a:bodyPr/>
        <a:lstStyle/>
        <a:p>
          <a:endParaRPr lang="en-US"/>
        </a:p>
      </dgm:t>
    </dgm:pt>
    <dgm:pt modelId="{2B804471-8100-46BC-9498-A2E103CBA413}" type="pres">
      <dgm:prSet presAssocID="{5B29CFFE-2B5E-4333-8E06-2C0FB63A069F}" presName="root" presStyleCnt="0">
        <dgm:presLayoutVars>
          <dgm:dir/>
          <dgm:resizeHandles val="exact"/>
        </dgm:presLayoutVars>
      </dgm:prSet>
      <dgm:spPr/>
    </dgm:pt>
    <dgm:pt modelId="{F9531A0B-4AEE-479B-BA5A-0CD5F76C00CE}" type="pres">
      <dgm:prSet presAssocID="{DDEB4A52-6127-425D-9F60-748A03B9F417}" presName="compNode" presStyleCnt="0"/>
      <dgm:spPr/>
    </dgm:pt>
    <dgm:pt modelId="{3D7DA577-34A0-4092-BD69-94F3FBBE00BF}" type="pres">
      <dgm:prSet presAssocID="{DDEB4A52-6127-425D-9F60-748A03B9F417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5A074DA4-8D05-4577-A4FD-F2C43384D695}" type="pres">
      <dgm:prSet presAssocID="{DDEB4A52-6127-425D-9F60-748A03B9F41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9396AE3-7D47-4E8A-82A2-C859AC11A813}" type="pres">
      <dgm:prSet presAssocID="{DDEB4A52-6127-425D-9F60-748A03B9F417}" presName="spaceRect" presStyleCnt="0"/>
      <dgm:spPr/>
    </dgm:pt>
    <dgm:pt modelId="{A94E0457-0B13-4D91-A1AD-001143592383}" type="pres">
      <dgm:prSet presAssocID="{DDEB4A52-6127-425D-9F60-748A03B9F417}" presName="textRect" presStyleLbl="revTx" presStyleIdx="0" presStyleCnt="2">
        <dgm:presLayoutVars>
          <dgm:chMax val="1"/>
          <dgm:chPref val="1"/>
        </dgm:presLayoutVars>
      </dgm:prSet>
      <dgm:spPr/>
    </dgm:pt>
    <dgm:pt modelId="{79E39140-23D9-4E9E-A54A-DA7277C962B5}" type="pres">
      <dgm:prSet presAssocID="{12AF8732-3991-42A6-8863-EE581703B21F}" presName="sibTrans" presStyleCnt="0"/>
      <dgm:spPr/>
    </dgm:pt>
    <dgm:pt modelId="{3B6A1A54-8A97-42DF-8ECA-DECDC36F8DE7}" type="pres">
      <dgm:prSet presAssocID="{D89B4FF0-A01A-4E9F-B931-96E38038C374}" presName="compNode" presStyleCnt="0"/>
      <dgm:spPr/>
    </dgm:pt>
    <dgm:pt modelId="{DAB87DE8-836A-44D7-A68E-4D4024632DC2}" type="pres">
      <dgm:prSet presAssocID="{D89B4FF0-A01A-4E9F-B931-96E38038C37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61C4127B-7686-499B-9893-9F2AF272B237}" type="pres">
      <dgm:prSet presAssocID="{D89B4FF0-A01A-4E9F-B931-96E38038C37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4F3D219-A36B-4D56-8CB7-058269E18715}" type="pres">
      <dgm:prSet presAssocID="{D89B4FF0-A01A-4E9F-B931-96E38038C374}" presName="spaceRect" presStyleCnt="0"/>
      <dgm:spPr/>
    </dgm:pt>
    <dgm:pt modelId="{EFB83652-5668-4942-92E5-B95977218433}" type="pres">
      <dgm:prSet presAssocID="{D89B4FF0-A01A-4E9F-B931-96E38038C37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D1D73105-E446-47DC-9E92-1C67A5E52E94}" srcId="{5B29CFFE-2B5E-4333-8E06-2C0FB63A069F}" destId="{DDEB4A52-6127-425D-9F60-748A03B9F417}" srcOrd="0" destOrd="0" parTransId="{5EED5E81-DAA9-4C21-97CE-2BDB98ABB434}" sibTransId="{12AF8732-3991-42A6-8863-EE581703B21F}"/>
    <dgm:cxn modelId="{E11A6C06-67B5-4111-9CEE-B53901245C17}" type="presOf" srcId="{D89B4FF0-A01A-4E9F-B931-96E38038C374}" destId="{EFB83652-5668-4942-92E5-B95977218433}" srcOrd="0" destOrd="0" presId="urn:microsoft.com/office/officeart/2018/5/layout/IconLeafLabelList"/>
    <dgm:cxn modelId="{270FFA7E-81B9-4F1B-A803-67DCD66FCEDA}" type="presOf" srcId="{DDEB4A52-6127-425D-9F60-748A03B9F417}" destId="{A94E0457-0B13-4D91-A1AD-001143592383}" srcOrd="0" destOrd="0" presId="urn:microsoft.com/office/officeart/2018/5/layout/IconLeafLabelList"/>
    <dgm:cxn modelId="{3304978F-2F7F-4B80-9E96-9F2CCB1828B0}" type="presOf" srcId="{5B29CFFE-2B5E-4333-8E06-2C0FB63A069F}" destId="{2B804471-8100-46BC-9498-A2E103CBA413}" srcOrd="0" destOrd="0" presId="urn:microsoft.com/office/officeart/2018/5/layout/IconLeafLabelList"/>
    <dgm:cxn modelId="{1E3F53F6-682F-4768-8072-FF120AB84B4E}" srcId="{5B29CFFE-2B5E-4333-8E06-2C0FB63A069F}" destId="{D89B4FF0-A01A-4E9F-B931-96E38038C374}" srcOrd="1" destOrd="0" parTransId="{14432894-EB05-4862-883F-29C14F27585F}" sibTransId="{CB96BECF-D80C-4AE5-A637-4DAE93729349}"/>
    <dgm:cxn modelId="{1E46F90A-E15E-43FA-8E6A-177906AAE3DE}" type="presParOf" srcId="{2B804471-8100-46BC-9498-A2E103CBA413}" destId="{F9531A0B-4AEE-479B-BA5A-0CD5F76C00CE}" srcOrd="0" destOrd="0" presId="urn:microsoft.com/office/officeart/2018/5/layout/IconLeafLabelList"/>
    <dgm:cxn modelId="{52341277-085B-443F-BC45-602CD8C64737}" type="presParOf" srcId="{F9531A0B-4AEE-479B-BA5A-0CD5F76C00CE}" destId="{3D7DA577-34A0-4092-BD69-94F3FBBE00BF}" srcOrd="0" destOrd="0" presId="urn:microsoft.com/office/officeart/2018/5/layout/IconLeafLabelList"/>
    <dgm:cxn modelId="{6D73AB2C-EA39-433B-9702-5F7168AA5908}" type="presParOf" srcId="{F9531A0B-4AEE-479B-BA5A-0CD5F76C00CE}" destId="{5A074DA4-8D05-4577-A4FD-F2C43384D695}" srcOrd="1" destOrd="0" presId="urn:microsoft.com/office/officeart/2018/5/layout/IconLeafLabelList"/>
    <dgm:cxn modelId="{B39414A9-4BCD-4C75-9F5F-9FB58839F2C5}" type="presParOf" srcId="{F9531A0B-4AEE-479B-BA5A-0CD5F76C00CE}" destId="{99396AE3-7D47-4E8A-82A2-C859AC11A813}" srcOrd="2" destOrd="0" presId="urn:microsoft.com/office/officeart/2018/5/layout/IconLeafLabelList"/>
    <dgm:cxn modelId="{7C4651BB-F06F-4BC8-AC82-AB1F56051139}" type="presParOf" srcId="{F9531A0B-4AEE-479B-BA5A-0CD5F76C00CE}" destId="{A94E0457-0B13-4D91-A1AD-001143592383}" srcOrd="3" destOrd="0" presId="urn:microsoft.com/office/officeart/2018/5/layout/IconLeafLabelList"/>
    <dgm:cxn modelId="{6367E86F-6DA7-41D7-AAFE-F3113621B123}" type="presParOf" srcId="{2B804471-8100-46BC-9498-A2E103CBA413}" destId="{79E39140-23D9-4E9E-A54A-DA7277C962B5}" srcOrd="1" destOrd="0" presId="urn:microsoft.com/office/officeart/2018/5/layout/IconLeafLabelList"/>
    <dgm:cxn modelId="{03422A46-27B7-411C-B57B-B214865AE7E5}" type="presParOf" srcId="{2B804471-8100-46BC-9498-A2E103CBA413}" destId="{3B6A1A54-8A97-42DF-8ECA-DECDC36F8DE7}" srcOrd="2" destOrd="0" presId="urn:microsoft.com/office/officeart/2018/5/layout/IconLeafLabelList"/>
    <dgm:cxn modelId="{A3BEFA8A-43FA-40AC-A3B8-30811F90CF12}" type="presParOf" srcId="{3B6A1A54-8A97-42DF-8ECA-DECDC36F8DE7}" destId="{DAB87DE8-836A-44D7-A68E-4D4024632DC2}" srcOrd="0" destOrd="0" presId="urn:microsoft.com/office/officeart/2018/5/layout/IconLeafLabelList"/>
    <dgm:cxn modelId="{C98B01C8-8E5E-4CC9-914D-7DD6A4A7D773}" type="presParOf" srcId="{3B6A1A54-8A97-42DF-8ECA-DECDC36F8DE7}" destId="{61C4127B-7686-499B-9893-9F2AF272B237}" srcOrd="1" destOrd="0" presId="urn:microsoft.com/office/officeart/2018/5/layout/IconLeafLabelList"/>
    <dgm:cxn modelId="{4C12E0C3-468F-443A-A43D-0C0AB06620A1}" type="presParOf" srcId="{3B6A1A54-8A97-42DF-8ECA-DECDC36F8DE7}" destId="{94F3D219-A36B-4D56-8CB7-058269E18715}" srcOrd="2" destOrd="0" presId="urn:microsoft.com/office/officeart/2018/5/layout/IconLeafLabelList"/>
    <dgm:cxn modelId="{D15EB7E2-BCFF-47C8-8229-61BC68A92935}" type="presParOf" srcId="{3B6A1A54-8A97-42DF-8ECA-DECDC36F8DE7}" destId="{EFB83652-5668-4942-92E5-B9597721843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0DBC33-8A69-4C96-81E2-9A04932DD1E1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B018FA1-ADF8-48C1-B3EA-897BA64233BA}">
      <dgm:prSet/>
      <dgm:spPr/>
      <dgm:t>
        <a:bodyPr/>
        <a:lstStyle/>
        <a:p>
          <a:r>
            <a:rPr lang="en-US"/>
            <a:t>1. </a:t>
          </a:r>
          <a:r>
            <a:rPr lang="en-US" b="1"/>
            <a:t>Enhance NLP models </a:t>
          </a:r>
          <a:r>
            <a:rPr lang="en-US"/>
            <a:t>to better understand resume content.</a:t>
          </a:r>
        </a:p>
      </dgm:t>
    </dgm:pt>
    <dgm:pt modelId="{76D7D287-B73A-4277-9944-EF91CC131C3D}" type="parTrans" cxnId="{8765D0A4-4055-4411-A7C4-D266C2FF2546}">
      <dgm:prSet/>
      <dgm:spPr/>
      <dgm:t>
        <a:bodyPr/>
        <a:lstStyle/>
        <a:p>
          <a:endParaRPr lang="en-US"/>
        </a:p>
      </dgm:t>
    </dgm:pt>
    <dgm:pt modelId="{C1E2D0C1-28C1-4F05-8C86-EC86668CD050}" type="sibTrans" cxnId="{8765D0A4-4055-4411-A7C4-D266C2FF2546}">
      <dgm:prSet/>
      <dgm:spPr/>
      <dgm:t>
        <a:bodyPr/>
        <a:lstStyle/>
        <a:p>
          <a:endParaRPr lang="en-US"/>
        </a:p>
      </dgm:t>
    </dgm:pt>
    <dgm:pt modelId="{AC6304EC-1280-4E56-B9E6-AD1B410CC933}">
      <dgm:prSet/>
      <dgm:spPr/>
      <dgm:t>
        <a:bodyPr/>
        <a:lstStyle/>
        <a:p>
          <a:r>
            <a:rPr lang="en-US"/>
            <a:t>2. </a:t>
          </a:r>
          <a:r>
            <a:rPr lang="en-US" b="1"/>
            <a:t>Integrate with HR systems</a:t>
          </a:r>
          <a:r>
            <a:rPr lang="en-US"/>
            <a:t> for seamless hiring.</a:t>
          </a:r>
        </a:p>
      </dgm:t>
    </dgm:pt>
    <dgm:pt modelId="{99F88EF1-A4CD-4E42-BCD7-587AA525756C}" type="parTrans" cxnId="{CEBBA7CF-8691-47C0-BD91-1431765A6C95}">
      <dgm:prSet/>
      <dgm:spPr/>
      <dgm:t>
        <a:bodyPr/>
        <a:lstStyle/>
        <a:p>
          <a:endParaRPr lang="en-US"/>
        </a:p>
      </dgm:t>
    </dgm:pt>
    <dgm:pt modelId="{416A77EE-29FA-4161-AAF7-F048FEEE7E11}" type="sibTrans" cxnId="{CEBBA7CF-8691-47C0-BD91-1431765A6C95}">
      <dgm:prSet/>
      <dgm:spPr/>
      <dgm:t>
        <a:bodyPr/>
        <a:lstStyle/>
        <a:p>
          <a:endParaRPr lang="en-US"/>
        </a:p>
      </dgm:t>
    </dgm:pt>
    <dgm:pt modelId="{32E911C2-70F4-4D4D-8583-F8D3FE21A03C}">
      <dgm:prSet/>
      <dgm:spPr/>
      <dgm:t>
        <a:bodyPr/>
        <a:lstStyle/>
        <a:p>
          <a:r>
            <a:rPr lang="en-US"/>
            <a:t>3. </a:t>
          </a:r>
          <a:r>
            <a:rPr lang="en-US" b="1"/>
            <a:t>Use AI to generate automated interview questions.</a:t>
          </a:r>
          <a:endParaRPr lang="en-US"/>
        </a:p>
      </dgm:t>
    </dgm:pt>
    <dgm:pt modelId="{7F8E8D6D-8695-457C-A8BA-FF7423A84FE4}" type="parTrans" cxnId="{09D726C5-84E9-45F2-95EE-60A93810594F}">
      <dgm:prSet/>
      <dgm:spPr/>
      <dgm:t>
        <a:bodyPr/>
        <a:lstStyle/>
        <a:p>
          <a:endParaRPr lang="en-US"/>
        </a:p>
      </dgm:t>
    </dgm:pt>
    <dgm:pt modelId="{A43EB41F-5402-4093-9856-21B40FFE11B0}" type="sibTrans" cxnId="{09D726C5-84E9-45F2-95EE-60A93810594F}">
      <dgm:prSet/>
      <dgm:spPr/>
      <dgm:t>
        <a:bodyPr/>
        <a:lstStyle/>
        <a:p>
          <a:endParaRPr lang="en-US"/>
        </a:p>
      </dgm:t>
    </dgm:pt>
    <dgm:pt modelId="{C50483FE-D77E-4A59-9BFD-7912DF999A24}" type="pres">
      <dgm:prSet presAssocID="{680DBC33-8A69-4C96-81E2-9A04932DD1E1}" presName="root" presStyleCnt="0">
        <dgm:presLayoutVars>
          <dgm:dir/>
          <dgm:resizeHandles val="exact"/>
        </dgm:presLayoutVars>
      </dgm:prSet>
      <dgm:spPr/>
    </dgm:pt>
    <dgm:pt modelId="{DF21F541-5008-4E44-86A2-790D930FA86F}" type="pres">
      <dgm:prSet presAssocID="{680DBC33-8A69-4C96-81E2-9A04932DD1E1}" presName="container" presStyleCnt="0">
        <dgm:presLayoutVars>
          <dgm:dir/>
          <dgm:resizeHandles val="exact"/>
        </dgm:presLayoutVars>
      </dgm:prSet>
      <dgm:spPr/>
    </dgm:pt>
    <dgm:pt modelId="{49177BDF-406A-4033-A3D1-D80787CE032F}" type="pres">
      <dgm:prSet presAssocID="{AB018FA1-ADF8-48C1-B3EA-897BA64233BA}" presName="compNode" presStyleCnt="0"/>
      <dgm:spPr/>
    </dgm:pt>
    <dgm:pt modelId="{81EEF43E-3767-4457-A885-A7D578495BF7}" type="pres">
      <dgm:prSet presAssocID="{AB018FA1-ADF8-48C1-B3EA-897BA64233BA}" presName="iconBgRect" presStyleLbl="bgShp" presStyleIdx="0" presStyleCnt="3"/>
      <dgm:spPr/>
    </dgm:pt>
    <dgm:pt modelId="{36E20491-5F44-48E6-B33C-9132C53F751A}" type="pres">
      <dgm:prSet presAssocID="{AB018FA1-ADF8-48C1-B3EA-897BA64233B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AD7CE8B0-4EC4-4350-ABB5-36E1F5B32C36}" type="pres">
      <dgm:prSet presAssocID="{AB018FA1-ADF8-48C1-B3EA-897BA64233BA}" presName="spaceRect" presStyleCnt="0"/>
      <dgm:spPr/>
    </dgm:pt>
    <dgm:pt modelId="{42768205-EFFF-4EB8-9F3E-1D2EC7DFB36E}" type="pres">
      <dgm:prSet presAssocID="{AB018FA1-ADF8-48C1-B3EA-897BA64233BA}" presName="textRect" presStyleLbl="revTx" presStyleIdx="0" presStyleCnt="3">
        <dgm:presLayoutVars>
          <dgm:chMax val="1"/>
          <dgm:chPref val="1"/>
        </dgm:presLayoutVars>
      </dgm:prSet>
      <dgm:spPr/>
    </dgm:pt>
    <dgm:pt modelId="{441DF97E-EE55-4337-8B5C-96A4BD5BAD8B}" type="pres">
      <dgm:prSet presAssocID="{C1E2D0C1-28C1-4F05-8C86-EC86668CD050}" presName="sibTrans" presStyleLbl="sibTrans2D1" presStyleIdx="0" presStyleCnt="0"/>
      <dgm:spPr/>
    </dgm:pt>
    <dgm:pt modelId="{CA702F12-BB3C-4C3B-8118-1A7810819790}" type="pres">
      <dgm:prSet presAssocID="{AC6304EC-1280-4E56-B9E6-AD1B410CC933}" presName="compNode" presStyleCnt="0"/>
      <dgm:spPr/>
    </dgm:pt>
    <dgm:pt modelId="{AE5A0D82-8668-4961-B768-2819A72B8AA3}" type="pres">
      <dgm:prSet presAssocID="{AC6304EC-1280-4E56-B9E6-AD1B410CC933}" presName="iconBgRect" presStyleLbl="bgShp" presStyleIdx="1" presStyleCnt="3"/>
      <dgm:spPr/>
    </dgm:pt>
    <dgm:pt modelId="{4D6C0639-19C3-4AF8-86AF-BAA2DE0D38AE}" type="pres">
      <dgm:prSet presAssocID="{AC6304EC-1280-4E56-B9E6-AD1B410CC9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B2043B2-E628-4B48-B308-3797602979EB}" type="pres">
      <dgm:prSet presAssocID="{AC6304EC-1280-4E56-B9E6-AD1B410CC933}" presName="spaceRect" presStyleCnt="0"/>
      <dgm:spPr/>
    </dgm:pt>
    <dgm:pt modelId="{2807FC07-FEC6-443A-8A09-5C46EF28BC78}" type="pres">
      <dgm:prSet presAssocID="{AC6304EC-1280-4E56-B9E6-AD1B410CC933}" presName="textRect" presStyleLbl="revTx" presStyleIdx="1" presStyleCnt="3">
        <dgm:presLayoutVars>
          <dgm:chMax val="1"/>
          <dgm:chPref val="1"/>
        </dgm:presLayoutVars>
      </dgm:prSet>
      <dgm:spPr/>
    </dgm:pt>
    <dgm:pt modelId="{51C04C6E-EF62-401B-9828-FEE71212694F}" type="pres">
      <dgm:prSet presAssocID="{416A77EE-29FA-4161-AAF7-F048FEEE7E11}" presName="sibTrans" presStyleLbl="sibTrans2D1" presStyleIdx="0" presStyleCnt="0"/>
      <dgm:spPr/>
    </dgm:pt>
    <dgm:pt modelId="{72E6AE50-3566-47FB-8DBB-6002F6587D6E}" type="pres">
      <dgm:prSet presAssocID="{32E911C2-70F4-4D4D-8583-F8D3FE21A03C}" presName="compNode" presStyleCnt="0"/>
      <dgm:spPr/>
    </dgm:pt>
    <dgm:pt modelId="{5B896CAE-CA49-469F-9EFD-C0DCD7D5666F}" type="pres">
      <dgm:prSet presAssocID="{32E911C2-70F4-4D4D-8583-F8D3FE21A03C}" presName="iconBgRect" presStyleLbl="bgShp" presStyleIdx="2" presStyleCnt="3"/>
      <dgm:spPr/>
    </dgm:pt>
    <dgm:pt modelId="{A26E61C2-76A1-44C0-867B-877B27BA985C}" type="pres">
      <dgm:prSet presAssocID="{32E911C2-70F4-4D4D-8583-F8D3FE21A0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A695605-A2F3-4526-A67B-A4D08DE98909}" type="pres">
      <dgm:prSet presAssocID="{32E911C2-70F4-4D4D-8583-F8D3FE21A03C}" presName="spaceRect" presStyleCnt="0"/>
      <dgm:spPr/>
    </dgm:pt>
    <dgm:pt modelId="{E1F4767C-499F-4655-9BBA-5838DEBE1446}" type="pres">
      <dgm:prSet presAssocID="{32E911C2-70F4-4D4D-8583-F8D3FE21A0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2354F16-BDC2-456D-A7ED-05997A14815F}" type="presOf" srcId="{680DBC33-8A69-4C96-81E2-9A04932DD1E1}" destId="{C50483FE-D77E-4A59-9BFD-7912DF999A24}" srcOrd="0" destOrd="0" presId="urn:microsoft.com/office/officeart/2018/2/layout/IconCircleList"/>
    <dgm:cxn modelId="{BD9BC942-7DA8-45B1-9BF8-1C3647BE2C22}" type="presOf" srcId="{416A77EE-29FA-4161-AAF7-F048FEEE7E11}" destId="{51C04C6E-EF62-401B-9828-FEE71212694F}" srcOrd="0" destOrd="0" presId="urn:microsoft.com/office/officeart/2018/2/layout/IconCircleList"/>
    <dgm:cxn modelId="{74F27F69-C0E4-4347-BEC9-58BF51835F3C}" type="presOf" srcId="{C1E2D0C1-28C1-4F05-8C86-EC86668CD050}" destId="{441DF97E-EE55-4337-8B5C-96A4BD5BAD8B}" srcOrd="0" destOrd="0" presId="urn:microsoft.com/office/officeart/2018/2/layout/IconCircleList"/>
    <dgm:cxn modelId="{81829150-449B-4EDF-9050-63D3135284C6}" type="presOf" srcId="{AC6304EC-1280-4E56-B9E6-AD1B410CC933}" destId="{2807FC07-FEC6-443A-8A09-5C46EF28BC78}" srcOrd="0" destOrd="0" presId="urn:microsoft.com/office/officeart/2018/2/layout/IconCircleList"/>
    <dgm:cxn modelId="{8765D0A4-4055-4411-A7C4-D266C2FF2546}" srcId="{680DBC33-8A69-4C96-81E2-9A04932DD1E1}" destId="{AB018FA1-ADF8-48C1-B3EA-897BA64233BA}" srcOrd="0" destOrd="0" parTransId="{76D7D287-B73A-4277-9944-EF91CC131C3D}" sibTransId="{C1E2D0C1-28C1-4F05-8C86-EC86668CD050}"/>
    <dgm:cxn modelId="{2D2B34AE-A538-4555-8572-AE9025DC2573}" type="presOf" srcId="{AB018FA1-ADF8-48C1-B3EA-897BA64233BA}" destId="{42768205-EFFF-4EB8-9F3E-1D2EC7DFB36E}" srcOrd="0" destOrd="0" presId="urn:microsoft.com/office/officeart/2018/2/layout/IconCircleList"/>
    <dgm:cxn modelId="{09D726C5-84E9-45F2-95EE-60A93810594F}" srcId="{680DBC33-8A69-4C96-81E2-9A04932DD1E1}" destId="{32E911C2-70F4-4D4D-8583-F8D3FE21A03C}" srcOrd="2" destOrd="0" parTransId="{7F8E8D6D-8695-457C-A8BA-FF7423A84FE4}" sibTransId="{A43EB41F-5402-4093-9856-21B40FFE11B0}"/>
    <dgm:cxn modelId="{CEBBA7CF-8691-47C0-BD91-1431765A6C95}" srcId="{680DBC33-8A69-4C96-81E2-9A04932DD1E1}" destId="{AC6304EC-1280-4E56-B9E6-AD1B410CC933}" srcOrd="1" destOrd="0" parTransId="{99F88EF1-A4CD-4E42-BCD7-587AA525756C}" sibTransId="{416A77EE-29FA-4161-AAF7-F048FEEE7E11}"/>
    <dgm:cxn modelId="{92693CDA-520E-4604-BC0E-4EDE3F0E5582}" type="presOf" srcId="{32E911C2-70F4-4D4D-8583-F8D3FE21A03C}" destId="{E1F4767C-499F-4655-9BBA-5838DEBE1446}" srcOrd="0" destOrd="0" presId="urn:microsoft.com/office/officeart/2018/2/layout/IconCircleList"/>
    <dgm:cxn modelId="{7336E858-F493-4F89-B78B-0D190E1544A0}" type="presParOf" srcId="{C50483FE-D77E-4A59-9BFD-7912DF999A24}" destId="{DF21F541-5008-4E44-86A2-790D930FA86F}" srcOrd="0" destOrd="0" presId="urn:microsoft.com/office/officeart/2018/2/layout/IconCircleList"/>
    <dgm:cxn modelId="{549DD592-7FE2-4B81-9DA5-2EB6BA6820B1}" type="presParOf" srcId="{DF21F541-5008-4E44-86A2-790D930FA86F}" destId="{49177BDF-406A-4033-A3D1-D80787CE032F}" srcOrd="0" destOrd="0" presId="urn:microsoft.com/office/officeart/2018/2/layout/IconCircleList"/>
    <dgm:cxn modelId="{50C3B43E-3DF7-4CD8-92D8-28FADDE943E1}" type="presParOf" srcId="{49177BDF-406A-4033-A3D1-D80787CE032F}" destId="{81EEF43E-3767-4457-A885-A7D578495BF7}" srcOrd="0" destOrd="0" presId="urn:microsoft.com/office/officeart/2018/2/layout/IconCircleList"/>
    <dgm:cxn modelId="{6ABEB582-098F-49DA-B0E5-3D87BC5AFC79}" type="presParOf" srcId="{49177BDF-406A-4033-A3D1-D80787CE032F}" destId="{36E20491-5F44-48E6-B33C-9132C53F751A}" srcOrd="1" destOrd="0" presId="urn:microsoft.com/office/officeart/2018/2/layout/IconCircleList"/>
    <dgm:cxn modelId="{87FC51BA-782F-432C-996B-2675FEABDD0F}" type="presParOf" srcId="{49177BDF-406A-4033-A3D1-D80787CE032F}" destId="{AD7CE8B0-4EC4-4350-ABB5-36E1F5B32C36}" srcOrd="2" destOrd="0" presId="urn:microsoft.com/office/officeart/2018/2/layout/IconCircleList"/>
    <dgm:cxn modelId="{3E70535E-B9D7-42DB-82FE-DB4957EC36AF}" type="presParOf" srcId="{49177BDF-406A-4033-A3D1-D80787CE032F}" destId="{42768205-EFFF-4EB8-9F3E-1D2EC7DFB36E}" srcOrd="3" destOrd="0" presId="urn:microsoft.com/office/officeart/2018/2/layout/IconCircleList"/>
    <dgm:cxn modelId="{71D50709-0E79-4A5B-B972-7A7BA2242083}" type="presParOf" srcId="{DF21F541-5008-4E44-86A2-790D930FA86F}" destId="{441DF97E-EE55-4337-8B5C-96A4BD5BAD8B}" srcOrd="1" destOrd="0" presId="urn:microsoft.com/office/officeart/2018/2/layout/IconCircleList"/>
    <dgm:cxn modelId="{9FA253E7-F762-4D4E-A7C0-B9E7695203EF}" type="presParOf" srcId="{DF21F541-5008-4E44-86A2-790D930FA86F}" destId="{CA702F12-BB3C-4C3B-8118-1A7810819790}" srcOrd="2" destOrd="0" presId="urn:microsoft.com/office/officeart/2018/2/layout/IconCircleList"/>
    <dgm:cxn modelId="{A5EB135A-211D-44BA-8F09-60F875A00B3B}" type="presParOf" srcId="{CA702F12-BB3C-4C3B-8118-1A7810819790}" destId="{AE5A0D82-8668-4961-B768-2819A72B8AA3}" srcOrd="0" destOrd="0" presId="urn:microsoft.com/office/officeart/2018/2/layout/IconCircleList"/>
    <dgm:cxn modelId="{6BF18672-AE0B-4B24-BEA6-8C87EEB89B01}" type="presParOf" srcId="{CA702F12-BB3C-4C3B-8118-1A7810819790}" destId="{4D6C0639-19C3-4AF8-86AF-BAA2DE0D38AE}" srcOrd="1" destOrd="0" presId="urn:microsoft.com/office/officeart/2018/2/layout/IconCircleList"/>
    <dgm:cxn modelId="{2F2410AF-6F2B-45A9-917C-E4D216281079}" type="presParOf" srcId="{CA702F12-BB3C-4C3B-8118-1A7810819790}" destId="{8B2043B2-E628-4B48-B308-3797602979EB}" srcOrd="2" destOrd="0" presId="urn:microsoft.com/office/officeart/2018/2/layout/IconCircleList"/>
    <dgm:cxn modelId="{84BCDAC1-956A-403C-92D8-A434233AED78}" type="presParOf" srcId="{CA702F12-BB3C-4C3B-8118-1A7810819790}" destId="{2807FC07-FEC6-443A-8A09-5C46EF28BC78}" srcOrd="3" destOrd="0" presId="urn:microsoft.com/office/officeart/2018/2/layout/IconCircleList"/>
    <dgm:cxn modelId="{6A2F286A-328A-4126-829D-A912847DE45C}" type="presParOf" srcId="{DF21F541-5008-4E44-86A2-790D930FA86F}" destId="{51C04C6E-EF62-401B-9828-FEE71212694F}" srcOrd="3" destOrd="0" presId="urn:microsoft.com/office/officeart/2018/2/layout/IconCircleList"/>
    <dgm:cxn modelId="{6D5820E3-9149-47E6-BCC6-4E1B5A34E37F}" type="presParOf" srcId="{DF21F541-5008-4E44-86A2-790D930FA86F}" destId="{72E6AE50-3566-47FB-8DBB-6002F6587D6E}" srcOrd="4" destOrd="0" presId="urn:microsoft.com/office/officeart/2018/2/layout/IconCircleList"/>
    <dgm:cxn modelId="{45E1CD45-88E4-45DD-91C0-7D11BB13E6FB}" type="presParOf" srcId="{72E6AE50-3566-47FB-8DBB-6002F6587D6E}" destId="{5B896CAE-CA49-469F-9EFD-C0DCD7D5666F}" srcOrd="0" destOrd="0" presId="urn:microsoft.com/office/officeart/2018/2/layout/IconCircleList"/>
    <dgm:cxn modelId="{5624EFF7-A1E8-4EDA-B7AD-E0A09013E7B4}" type="presParOf" srcId="{72E6AE50-3566-47FB-8DBB-6002F6587D6E}" destId="{A26E61C2-76A1-44C0-867B-877B27BA985C}" srcOrd="1" destOrd="0" presId="urn:microsoft.com/office/officeart/2018/2/layout/IconCircleList"/>
    <dgm:cxn modelId="{D4EF4117-1B5C-463D-B0B1-5955A00D1700}" type="presParOf" srcId="{72E6AE50-3566-47FB-8DBB-6002F6587D6E}" destId="{9A695605-A2F3-4526-A67B-A4D08DE98909}" srcOrd="2" destOrd="0" presId="urn:microsoft.com/office/officeart/2018/2/layout/IconCircleList"/>
    <dgm:cxn modelId="{07C292F3-37EB-4A60-8BF8-952F16A4F287}" type="presParOf" srcId="{72E6AE50-3566-47FB-8DBB-6002F6587D6E}" destId="{E1F4767C-499F-4655-9BBA-5838DEBE144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FBA960-4C23-4B4B-868E-4042737C053C}">
      <dsp:nvSpPr>
        <dsp:cNvPr id="0" name=""/>
        <dsp:cNvSpPr/>
      </dsp:nvSpPr>
      <dsp:spPr>
        <a:xfrm>
          <a:off x="282221" y="141040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479894-BE35-44C7-87AA-8D83CB131969}">
      <dsp:nvSpPr>
        <dsp:cNvPr id="0" name=""/>
        <dsp:cNvSpPr/>
      </dsp:nvSpPr>
      <dsp:spPr>
        <a:xfrm>
          <a:off x="570337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530AC8-79F3-4598-85A8-38173ECB5C63}">
      <dsp:nvSpPr>
        <dsp:cNvPr id="0" name=""/>
        <dsp:cNvSpPr/>
      </dsp:nvSpPr>
      <dsp:spPr>
        <a:xfrm>
          <a:off x="1948202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This project uses AI to screen and rank resumes based on job descriptions.</a:t>
          </a:r>
        </a:p>
      </dsp:txBody>
      <dsp:txXfrm>
        <a:off x="1948202" y="1410409"/>
        <a:ext cx="3233964" cy="1371985"/>
      </dsp:txXfrm>
    </dsp:sp>
    <dsp:sp modelId="{E144DB39-DE2B-4FEC-BAE5-BDFB89D6A154}">
      <dsp:nvSpPr>
        <dsp:cNvPr id="0" name=""/>
        <dsp:cNvSpPr/>
      </dsp:nvSpPr>
      <dsp:spPr>
        <a:xfrm>
          <a:off x="5745661" y="141040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D4F1EE-F58C-4A67-9750-0B3989BB3D57}">
      <dsp:nvSpPr>
        <dsp:cNvPr id="0" name=""/>
        <dsp:cNvSpPr/>
      </dsp:nvSpPr>
      <dsp:spPr>
        <a:xfrm>
          <a:off x="6033778" y="1698526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4D646-A916-4043-A548-914664B5680C}">
      <dsp:nvSpPr>
        <dsp:cNvPr id="0" name=""/>
        <dsp:cNvSpPr/>
      </dsp:nvSpPr>
      <dsp:spPr>
        <a:xfrm>
          <a:off x="7411643" y="141040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It utilizes Python libraries like Streamlit, PyPDF2, and Scikit-learn.</a:t>
          </a:r>
        </a:p>
      </dsp:txBody>
      <dsp:txXfrm>
        <a:off x="7411643" y="1410409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C57B38-9CA9-4639-97C2-E44AEA558774}">
      <dsp:nvSpPr>
        <dsp:cNvPr id="0" name=""/>
        <dsp:cNvSpPr/>
      </dsp:nvSpPr>
      <dsp:spPr>
        <a:xfrm>
          <a:off x="0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FD57E4-F03E-43F2-BF72-CADB935E3929}">
      <dsp:nvSpPr>
        <dsp:cNvPr id="0" name=""/>
        <dsp:cNvSpPr/>
      </dsp:nvSpPr>
      <dsp:spPr>
        <a:xfrm>
          <a:off x="324326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1. </a:t>
          </a:r>
          <a:r>
            <a:rPr lang="en-US" sz="2200" b="1" kern="1200"/>
            <a:t>Streamlit</a:t>
          </a:r>
          <a:r>
            <a:rPr lang="en-US" sz="2200" kern="1200"/>
            <a:t> – For building an interactive web UI.</a:t>
          </a:r>
        </a:p>
      </dsp:txBody>
      <dsp:txXfrm>
        <a:off x="378614" y="886531"/>
        <a:ext cx="2810360" cy="1744948"/>
      </dsp:txXfrm>
    </dsp:sp>
    <dsp:sp modelId="{C1546BD6-1CCB-4D4E-A8AE-8A6ECA3B4190}">
      <dsp:nvSpPr>
        <dsp:cNvPr id="0" name=""/>
        <dsp:cNvSpPr/>
      </dsp:nvSpPr>
      <dsp:spPr>
        <a:xfrm>
          <a:off x="3567588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89EE3-1149-4738-97F8-88F6AF1C1E67}">
      <dsp:nvSpPr>
        <dsp:cNvPr id="0" name=""/>
        <dsp:cNvSpPr/>
      </dsp:nvSpPr>
      <dsp:spPr>
        <a:xfrm>
          <a:off x="3891915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2. </a:t>
          </a:r>
          <a:r>
            <a:rPr lang="en-US" sz="2200" b="1" kern="1200"/>
            <a:t>PyPDF2</a:t>
          </a:r>
          <a:r>
            <a:rPr lang="en-US" sz="2200" kern="1200"/>
            <a:t> – To extract text from resumes in PDF format.</a:t>
          </a:r>
        </a:p>
      </dsp:txBody>
      <dsp:txXfrm>
        <a:off x="3946203" y="886531"/>
        <a:ext cx="2810360" cy="1744948"/>
      </dsp:txXfrm>
    </dsp:sp>
    <dsp:sp modelId="{69CE599A-91A8-48E6-9083-57CE4A6B631E}">
      <dsp:nvSpPr>
        <dsp:cNvPr id="0" name=""/>
        <dsp:cNvSpPr/>
      </dsp:nvSpPr>
      <dsp:spPr>
        <a:xfrm>
          <a:off x="7135177" y="524133"/>
          <a:ext cx="2918936" cy="18535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AA7AE0-5D6B-48F9-AF5A-BEB603CDE527}">
      <dsp:nvSpPr>
        <dsp:cNvPr id="0" name=""/>
        <dsp:cNvSpPr/>
      </dsp:nvSpPr>
      <dsp:spPr>
        <a:xfrm>
          <a:off x="7459503" y="832243"/>
          <a:ext cx="2918936" cy="18535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3.</a:t>
          </a:r>
          <a:r>
            <a:rPr lang="en-US" sz="2200" b="1" kern="1200"/>
            <a:t> Scikit-learn </a:t>
          </a:r>
          <a:r>
            <a:rPr lang="en-US" sz="2200" kern="1200"/>
            <a:t>– To compare resume text with job descriptions using TF-IDF.</a:t>
          </a:r>
        </a:p>
      </dsp:txBody>
      <dsp:txXfrm>
        <a:off x="7513791" y="886531"/>
        <a:ext cx="2810360" cy="17449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7DA577-34A0-4092-BD69-94F3FBBE00BF}">
      <dsp:nvSpPr>
        <dsp:cNvPr id="0" name=""/>
        <dsp:cNvSpPr/>
      </dsp:nvSpPr>
      <dsp:spPr>
        <a:xfrm>
          <a:off x="2197200" y="668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074DA4-8D05-4577-A4FD-F2C43384D695}">
      <dsp:nvSpPr>
        <dsp:cNvPr id="0" name=""/>
        <dsp:cNvSpPr/>
      </dsp:nvSpPr>
      <dsp:spPr>
        <a:xfrm>
          <a:off x="2665200" y="53489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4E0457-0B13-4D91-A1AD-001143592383}">
      <dsp:nvSpPr>
        <dsp:cNvPr id="0" name=""/>
        <dsp:cNvSpPr/>
      </dsp:nvSpPr>
      <dsp:spPr>
        <a:xfrm>
          <a:off x="1495200" y="294689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TF-IDF converts resume text into numerical format.</a:t>
          </a:r>
        </a:p>
      </dsp:txBody>
      <dsp:txXfrm>
        <a:off x="1495200" y="2946899"/>
        <a:ext cx="3600000" cy="720000"/>
      </dsp:txXfrm>
    </dsp:sp>
    <dsp:sp modelId="{DAB87DE8-836A-44D7-A68E-4D4024632DC2}">
      <dsp:nvSpPr>
        <dsp:cNvPr id="0" name=""/>
        <dsp:cNvSpPr/>
      </dsp:nvSpPr>
      <dsp:spPr>
        <a:xfrm>
          <a:off x="6427200" y="6689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C4127B-7686-499B-9893-9F2AF272B237}">
      <dsp:nvSpPr>
        <dsp:cNvPr id="0" name=""/>
        <dsp:cNvSpPr/>
      </dsp:nvSpPr>
      <dsp:spPr>
        <a:xfrm>
          <a:off x="6895200" y="53489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B83652-5668-4942-92E5-B95977218433}">
      <dsp:nvSpPr>
        <dsp:cNvPr id="0" name=""/>
        <dsp:cNvSpPr/>
      </dsp:nvSpPr>
      <dsp:spPr>
        <a:xfrm>
          <a:off x="5725200" y="294689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Cosine Similarity is used to compare resumes with job descriptions.</a:t>
          </a:r>
        </a:p>
      </dsp:txBody>
      <dsp:txXfrm>
        <a:off x="5725200" y="2946899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EEF43E-3767-4457-A885-A7D578495BF7}">
      <dsp:nvSpPr>
        <dsp:cNvPr id="0" name=""/>
        <dsp:cNvSpPr/>
      </dsp:nvSpPr>
      <dsp:spPr>
        <a:xfrm>
          <a:off x="196675" y="1125287"/>
          <a:ext cx="800968" cy="80096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E20491-5F44-48E6-B33C-9132C53F751A}">
      <dsp:nvSpPr>
        <dsp:cNvPr id="0" name=""/>
        <dsp:cNvSpPr/>
      </dsp:nvSpPr>
      <dsp:spPr>
        <a:xfrm>
          <a:off x="364878" y="1293491"/>
          <a:ext cx="464561" cy="464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68205-EFFF-4EB8-9F3E-1D2EC7DFB36E}">
      <dsp:nvSpPr>
        <dsp:cNvPr id="0" name=""/>
        <dsp:cNvSpPr/>
      </dsp:nvSpPr>
      <dsp:spPr>
        <a:xfrm>
          <a:off x="1169280" y="1125287"/>
          <a:ext cx="1887997" cy="8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1. </a:t>
          </a:r>
          <a:r>
            <a:rPr lang="en-US" sz="1400" b="1" kern="1200"/>
            <a:t>Enhance NLP models </a:t>
          </a:r>
          <a:r>
            <a:rPr lang="en-US" sz="1400" kern="1200"/>
            <a:t>to better understand resume content.</a:t>
          </a:r>
        </a:p>
      </dsp:txBody>
      <dsp:txXfrm>
        <a:off x="1169280" y="1125287"/>
        <a:ext cx="1887997" cy="800968"/>
      </dsp:txXfrm>
    </dsp:sp>
    <dsp:sp modelId="{AE5A0D82-8668-4961-B768-2819A72B8AA3}">
      <dsp:nvSpPr>
        <dsp:cNvPr id="0" name=""/>
        <dsp:cNvSpPr/>
      </dsp:nvSpPr>
      <dsp:spPr>
        <a:xfrm>
          <a:off x="3386247" y="1125287"/>
          <a:ext cx="800968" cy="80096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6C0639-19C3-4AF8-86AF-BAA2DE0D38AE}">
      <dsp:nvSpPr>
        <dsp:cNvPr id="0" name=""/>
        <dsp:cNvSpPr/>
      </dsp:nvSpPr>
      <dsp:spPr>
        <a:xfrm>
          <a:off x="3554450" y="1293491"/>
          <a:ext cx="464561" cy="464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7FC07-FEC6-443A-8A09-5C46EF28BC78}">
      <dsp:nvSpPr>
        <dsp:cNvPr id="0" name=""/>
        <dsp:cNvSpPr/>
      </dsp:nvSpPr>
      <dsp:spPr>
        <a:xfrm>
          <a:off x="4358852" y="1125287"/>
          <a:ext cx="1887997" cy="8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2. </a:t>
          </a:r>
          <a:r>
            <a:rPr lang="en-US" sz="1400" b="1" kern="1200"/>
            <a:t>Integrate with HR systems</a:t>
          </a:r>
          <a:r>
            <a:rPr lang="en-US" sz="1400" kern="1200"/>
            <a:t> for seamless hiring.</a:t>
          </a:r>
        </a:p>
      </dsp:txBody>
      <dsp:txXfrm>
        <a:off x="4358852" y="1125287"/>
        <a:ext cx="1887997" cy="800968"/>
      </dsp:txXfrm>
    </dsp:sp>
    <dsp:sp modelId="{5B896CAE-CA49-469F-9EFD-C0DCD7D5666F}">
      <dsp:nvSpPr>
        <dsp:cNvPr id="0" name=""/>
        <dsp:cNvSpPr/>
      </dsp:nvSpPr>
      <dsp:spPr>
        <a:xfrm>
          <a:off x="6575819" y="1125287"/>
          <a:ext cx="800968" cy="80096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6E61C2-76A1-44C0-867B-877B27BA985C}">
      <dsp:nvSpPr>
        <dsp:cNvPr id="0" name=""/>
        <dsp:cNvSpPr/>
      </dsp:nvSpPr>
      <dsp:spPr>
        <a:xfrm>
          <a:off x="6744023" y="1293491"/>
          <a:ext cx="464561" cy="464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4767C-499F-4655-9BBA-5838DEBE1446}">
      <dsp:nvSpPr>
        <dsp:cNvPr id="0" name=""/>
        <dsp:cNvSpPr/>
      </dsp:nvSpPr>
      <dsp:spPr>
        <a:xfrm>
          <a:off x="7548424" y="1125287"/>
          <a:ext cx="1887997" cy="80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3. </a:t>
          </a:r>
          <a:r>
            <a:rPr lang="en-US" sz="1400" b="1" kern="1200"/>
            <a:t>Use AI to generate automated interview questions.</a:t>
          </a:r>
          <a:endParaRPr lang="en-US" sz="1400" kern="1200"/>
        </a:p>
      </dsp:txBody>
      <dsp:txXfrm>
        <a:off x="7548424" y="1125287"/>
        <a:ext cx="1887997" cy="800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E8F48-9C2B-39C3-06C2-4B94A1A58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95B6F-152B-D783-F378-7B80F1DBC5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69C1-B618-8B2A-3005-D9A31E937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CBC3-4601-D387-6720-4C642E7F6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213EA-C8C7-CE6F-B166-3C161B2C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7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4F319-FBC1-E90A-696E-6FB30DA69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DA0F6B-5E9A-5B5D-B5E4-4FC260F8C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EE16A-A677-CAB5-C654-83E47E736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598E2-7B1F-F43F-E741-3ACC34A66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88399C-1116-2964-15CA-441A210DD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98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3A7275-88E6-30B8-F35B-2FCE855A49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D1425-8EA6-9C69-3509-364544DE24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B00F2-A9F0-360E-D163-383782B4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D1495-0189-AAC5-300D-E871822EA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B2F1C-9332-7380-839E-CBB71401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026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73BA-7D5D-9F99-BBD8-8852A8A09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A397A-FC7E-17CA-07B1-5A0AA4E0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6823DB-72F9-3225-3C6E-245CF0C50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9896-5C1C-80FA-AE71-839C95AC9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3EBE1-D4D7-5EA9-2E24-0F97D517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78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9489D-F7E4-8495-86FE-8CD158322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A1BC-5553-0AFB-930E-D85EF2D7E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BF042-999A-8E03-AE32-9C7A9B424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7170B-A71A-CD27-8A0D-102110FCD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E7088-026B-C36D-668D-0FE61B311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591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3C5E0-7CAE-A2E7-756C-3428E93A8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0D36A-EB6C-5BD3-4C84-D490DC20FA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7FCFC-CC33-2A37-4D24-340B7393A3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0DBF7-DF10-3C61-43E4-4F53BBE6E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A71C3-EDDF-8223-A053-5378A0C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0DAF8-6631-A0AC-8062-C6DB3799E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F261B3-354E-B334-3E01-4D2938F93D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5E647-A5D4-47C2-5A4E-4953EFFC0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0F6671-DC19-4952-5D14-B4DFB74F8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06DB0-2DCA-C386-7446-B9051FD33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66F40F-9F6B-896B-7BB1-CB0348653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274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453AD-A964-B696-EFC8-CC3E55D77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C4AC6-6E16-A960-34C0-152EB399C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889F06-E605-EACE-DE41-B222C44C4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F2D3C2-F8DA-EF07-9161-13059D3A75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8B3A01-D938-6382-121F-77F31DEA41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1033D2-78AB-A2CA-10E8-A5F05855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B7269A-CD3A-BEC6-0DDF-D0C87923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B05331-6012-E7C2-3F08-A1F014517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4797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0192-064E-83DA-54D2-FD34BC88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6D5168-27F6-B886-98DC-FCF9B6DA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050962-D472-B50B-8372-DA9964E76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F26CBB-F6AE-E635-A567-8F20E10AB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1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482E2A-BB51-525A-96D9-3B2BA179A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FED67D-75BF-6E95-44C4-AA330D347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58AB8-830A-31E5-39D0-20BF77494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755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426A-DEC5-904C-D8C6-CEC7BE6AF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61B8C-DF65-0A10-64C9-1FA9D4F29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626F04-A11B-4EB6-B443-8257C49EAD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7A548-1EC1-2901-1B8C-0C4245434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B5380-914E-5779-18F1-625C86CAC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4C2C-CDB4-9570-B3DC-209993390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3109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983C-FCD0-87AD-3E77-14F885FFD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052D40-8A1E-A2A2-1307-E1765C5171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F136B6-D5F2-68A5-C59C-E992329E3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63A1AA-FE84-0493-8566-B81BA11D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65FC8F-6691-EB95-BE5E-51094F4B0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219A-1DAD-3C49-78F6-6C38A594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109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D5A489-EC04-B0BB-F500-E56B47C2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F0247-251E-84DB-2252-1A979B9A15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A3566-60CE-55EE-5B9A-12E0F411B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B44682-7248-4091-B97A-3E31D6B2C9E5}" type="datetimeFigureOut">
              <a:rPr lang="en-IN" smtClean="0"/>
              <a:t>14-03-2025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D5F3F-1AAA-16BC-2F1D-993857351A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4FD18-7051-171C-6B33-47046075C6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95F9D8-03C8-41D9-A05D-B851855555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31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3546D8-10F8-52BB-44F2-4895296AF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AI Resume Screening &amp; Candidate Ranking System</a:t>
            </a:r>
            <a:endParaRPr lang="en-IN" sz="48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92011-AEF6-FE17-D910-47DD4042FF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Automated Resume Filtering Using AI &amp; Python</a:t>
            </a:r>
            <a:endParaRPr lang="en-IN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4491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75BC38-ED3E-7F47-4095-898028C40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21F4834-8F41-D5D6-280A-FF7601813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6742864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78051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7DA3C-3D06-2A6A-C8BB-1AF84D7DE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pic>
        <p:nvPicPr>
          <p:cNvPr id="7" name="Graphic 6" descr="Maze">
            <a:extLst>
              <a:ext uri="{FF2B5EF4-FFF2-40B4-BE49-F238E27FC236}">
                <a16:creationId xmlns:a16="http://schemas.microsoft.com/office/drawing/2014/main" id="{C90108CF-D220-4F84-1EDA-95E05987A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948" y="2694018"/>
            <a:ext cx="1198532" cy="1198532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AD9A6C-6466-7802-948B-BB79EAC118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87364" y="4072044"/>
            <a:ext cx="5801917" cy="205704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Manual resume screening is time-consuming and inefficient.</a:t>
            </a:r>
          </a:p>
          <a:p>
            <a:r>
              <a:rPr lang="en-US" sz="2000"/>
              <a:t>Our solution automates this process using AI and NLP.</a:t>
            </a:r>
          </a:p>
        </p:txBody>
      </p:sp>
      <p:pic>
        <p:nvPicPr>
          <p:cNvPr id="9" name="Graphic 8" descr="Maze">
            <a:extLst>
              <a:ext uri="{FF2B5EF4-FFF2-40B4-BE49-F238E27FC236}">
                <a16:creationId xmlns:a16="http://schemas.microsoft.com/office/drawing/2014/main" id="{158E9259-9317-4D2C-845C-A17AC490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8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73BA2-32FE-2BC8-2FA0-FF87D161C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10173010" cy="155448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Key Technologies Used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ext Placeholder 2">
            <a:extLst>
              <a:ext uri="{FF2B5EF4-FFF2-40B4-BE49-F238E27FC236}">
                <a16:creationId xmlns:a16="http://schemas.microsoft.com/office/drawing/2014/main" id="{72DA3DB2-BDE5-7A64-A2E3-60B0AFA276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5363083"/>
              </p:ext>
            </p:extLst>
          </p:nvPr>
        </p:nvGraphicFramePr>
        <p:xfrm>
          <a:off x="904602" y="3017519"/>
          <a:ext cx="1037844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569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466CFC7-BDFA-02E5-C834-43F971A3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Extracting Text from Resumes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851912-959C-B5C3-A98A-B86EA4D76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>
                <a:solidFill>
                  <a:schemeClr val="tx2"/>
                </a:solidFill>
              </a:rPr>
              <a:t>Code uses PyPDF2 to extract text from PDF files:</a:t>
            </a:r>
          </a:p>
          <a:p>
            <a:endParaRPr lang="en-US" sz="1300">
              <a:solidFill>
                <a:schemeClr val="tx2"/>
              </a:solidFill>
            </a:endParaRPr>
          </a:p>
          <a:p>
            <a:r>
              <a:rPr lang="en-US" sz="1300">
                <a:solidFill>
                  <a:schemeClr val="tx2"/>
                </a:solidFill>
              </a:rPr>
              <a:t>```python</a:t>
            </a:r>
          </a:p>
          <a:p>
            <a:r>
              <a:rPr lang="en-US" sz="1300">
                <a:solidFill>
                  <a:schemeClr val="tx2"/>
                </a:solidFill>
              </a:rPr>
              <a:t>def extract_text_from_pdf(file):</a:t>
            </a:r>
          </a:p>
          <a:p>
            <a:r>
              <a:rPr lang="en-US" sz="1300">
                <a:solidFill>
                  <a:schemeClr val="tx2"/>
                </a:solidFill>
              </a:rPr>
              <a:t>    pdf = PdfReader(file)</a:t>
            </a:r>
          </a:p>
          <a:p>
            <a:r>
              <a:rPr lang="en-US" sz="1300">
                <a:solidFill>
                  <a:schemeClr val="tx2"/>
                </a:solidFill>
              </a:rPr>
              <a:t>    text = ''.join([page.extract_text() for page in pdf.pages])</a:t>
            </a:r>
          </a:p>
          <a:p>
            <a:r>
              <a:rPr lang="en-US" sz="1300">
                <a:solidFill>
                  <a:schemeClr val="tx2"/>
                </a:solidFill>
              </a:rPr>
              <a:t>    return text</a:t>
            </a:r>
          </a:p>
          <a:p>
            <a:r>
              <a:rPr lang="en-US" sz="1300">
                <a:solidFill>
                  <a:schemeClr val="tx2"/>
                </a:solidFill>
              </a:rPr>
              <a:t>```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7596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-1"/>
            <a:ext cx="12191999" cy="4267200"/>
            <a:chOff x="7467600" y="0"/>
            <a:chExt cx="47244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457201"/>
            <a:ext cx="112776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62E886-C68A-9ADA-D9DD-71F1BDE3D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9906000" cy="685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Resume Ranking Using TF-IDF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B5BF1813-F969-1F9C-D1FD-5658809E2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3652777"/>
              </p:ext>
            </p:extLst>
          </p:nvPr>
        </p:nvGraphicFramePr>
        <p:xfrm>
          <a:off x="685800" y="2137228"/>
          <a:ext cx="108204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6113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69B42FB-9CA7-845B-3FCC-D2C8DC095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Ranking Code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391855-91A1-D52E-EA38-375F9A0C9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solidFill>
                  <a:schemeClr val="tx2"/>
                </a:solidFill>
              </a:rPr>
              <a:t>```python</a:t>
            </a:r>
          </a:p>
          <a:p>
            <a:r>
              <a:rPr lang="en-US" sz="1600" dirty="0">
                <a:solidFill>
                  <a:schemeClr val="tx2"/>
                </a:solidFill>
              </a:rPr>
              <a:t>def </a:t>
            </a:r>
            <a:r>
              <a:rPr lang="en-US" sz="1600" dirty="0" err="1">
                <a:solidFill>
                  <a:schemeClr val="tx2"/>
                </a:solidFill>
              </a:rPr>
              <a:t>rank_resumes</a:t>
            </a:r>
            <a:r>
              <a:rPr lang="en-US" sz="1600" dirty="0">
                <a:solidFill>
                  <a:schemeClr val="tx2"/>
                </a:solidFill>
              </a:rPr>
              <a:t>(</a:t>
            </a:r>
            <a:r>
              <a:rPr lang="en-US" sz="1600" dirty="0" err="1">
                <a:solidFill>
                  <a:schemeClr val="tx2"/>
                </a:solidFill>
              </a:rPr>
              <a:t>job_desc</a:t>
            </a:r>
            <a:r>
              <a:rPr lang="en-US" sz="1600" dirty="0">
                <a:solidFill>
                  <a:schemeClr val="tx2"/>
                </a:solidFill>
              </a:rPr>
              <a:t>, resumes):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vectorizer = </a:t>
            </a:r>
            <a:r>
              <a:rPr lang="en-US" sz="1600" dirty="0" err="1">
                <a:solidFill>
                  <a:schemeClr val="tx2"/>
                </a:solidFill>
              </a:rPr>
              <a:t>TfidfVectorizer</a:t>
            </a:r>
            <a:r>
              <a:rPr lang="en-US" sz="1600" dirty="0">
                <a:solidFill>
                  <a:schemeClr val="tx2"/>
                </a:solidFill>
              </a:rPr>
              <a:t>()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vectors = </a:t>
            </a:r>
            <a:r>
              <a:rPr lang="en-US" sz="1600" dirty="0" err="1">
                <a:solidFill>
                  <a:schemeClr val="tx2"/>
                </a:solidFill>
              </a:rPr>
              <a:t>vectorizer.fit_transform</a:t>
            </a:r>
            <a:r>
              <a:rPr lang="en-US" sz="1600" dirty="0">
                <a:solidFill>
                  <a:schemeClr val="tx2"/>
                </a:solidFill>
              </a:rPr>
              <a:t>([</a:t>
            </a:r>
            <a:r>
              <a:rPr lang="en-US" sz="1600" dirty="0" err="1">
                <a:solidFill>
                  <a:schemeClr val="tx2"/>
                </a:solidFill>
              </a:rPr>
              <a:t>job_desc</a:t>
            </a:r>
            <a:r>
              <a:rPr lang="en-US" sz="1600" dirty="0">
                <a:solidFill>
                  <a:schemeClr val="tx2"/>
                </a:solidFill>
              </a:rPr>
              <a:t>] + resumes)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scores = </a:t>
            </a:r>
            <a:r>
              <a:rPr lang="en-US" sz="1600" dirty="0" err="1">
                <a:solidFill>
                  <a:schemeClr val="tx2"/>
                </a:solidFill>
              </a:rPr>
              <a:t>cosine_similarity</a:t>
            </a:r>
            <a:r>
              <a:rPr lang="en-US" sz="1600" dirty="0">
                <a:solidFill>
                  <a:schemeClr val="tx2"/>
                </a:solidFill>
              </a:rPr>
              <a:t>(vectors[0], vectors[1:])</a:t>
            </a:r>
          </a:p>
          <a:p>
            <a:r>
              <a:rPr lang="en-US" sz="1600" dirty="0">
                <a:solidFill>
                  <a:schemeClr val="tx2"/>
                </a:solidFill>
              </a:rPr>
              <a:t>    return scores</a:t>
            </a:r>
          </a:p>
          <a:p>
            <a:r>
              <a:rPr lang="en-US" sz="1600" dirty="0">
                <a:solidFill>
                  <a:schemeClr val="tx2"/>
                </a:solidFill>
              </a:rPr>
              <a:t>```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4041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63038BC-9FCB-466B-8EE5-7B0DC8F25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8F4797-C77D-4821-B8FF-057D7524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0CB3DB-B42E-47BF-A595-527CB329A2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5" y="685800"/>
            <a:ext cx="10800971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3C4D99-B614-CEFB-B88E-80288E620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572" y="1036674"/>
            <a:ext cx="9292856" cy="1371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Future Scope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650C9BC-F22F-8667-2394-1D72984C17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46300433"/>
              </p:ext>
            </p:extLst>
          </p:nvPr>
        </p:nvGraphicFramePr>
        <p:xfrm>
          <a:off x="1279451" y="2716620"/>
          <a:ext cx="9633098" cy="3051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99263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EB90590-DC6F-E348-C1D0-0B0A8791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9284D-8082-BD34-1FFD-3C38C4526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0412" y="2979336"/>
            <a:ext cx="5709721" cy="24308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This AI-driven resume screening system helps recruiters by automating candidate selection.</a:t>
            </a:r>
          </a:p>
          <a:p>
            <a:r>
              <a:rPr lang="en-US" sz="2000">
                <a:solidFill>
                  <a:schemeClr val="tx2"/>
                </a:solidFill>
              </a:rPr>
              <a:t>It saves time and improves efficiency in hiring.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63986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293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AI Resume Screening &amp; Candidate Ranking System</vt:lpstr>
      <vt:lpstr>Introduction</vt:lpstr>
      <vt:lpstr>Problem Statement</vt:lpstr>
      <vt:lpstr>Key Technologies Used</vt:lpstr>
      <vt:lpstr>Extracting Text from Resumes</vt:lpstr>
      <vt:lpstr>Resume Ranking Using TF-IDF</vt:lpstr>
      <vt:lpstr>Ranking Code Example</vt:lpstr>
      <vt:lpstr>Future Scope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Aaryan Joshi</dc:creator>
  <cp:lastModifiedBy>Aaryan Joshi</cp:lastModifiedBy>
  <cp:revision>1</cp:revision>
  <dcterms:created xsi:type="dcterms:W3CDTF">2025-03-14T17:36:49Z</dcterms:created>
  <dcterms:modified xsi:type="dcterms:W3CDTF">2025-03-14T17:39:48Z</dcterms:modified>
</cp:coreProperties>
</file>