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57" r:id="rId3"/>
    <p:sldId id="270" r:id="rId4"/>
    <p:sldId id="258" r:id="rId5"/>
    <p:sldId id="264" r:id="rId6"/>
    <p:sldId id="259" r:id="rId7"/>
    <p:sldId id="260" r:id="rId8"/>
    <p:sldId id="261" r:id="rId9"/>
    <p:sldId id="262" r:id="rId10"/>
    <p:sldId id="263" r:id="rId11"/>
    <p:sldId id="268" r:id="rId12"/>
    <p:sldId id="267" r:id="rId13"/>
    <p:sldId id="269" r:id="rId14"/>
    <p:sldId id="265" r:id="rId15"/>
    <p:sldId id="266"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CC723-AB27-4E79-B1A7-801A2A6FE194}" v="123" dt="2022-05-15T18:21:16.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al Sonune" userId="a84d000b-e407-4958-bec6-a75de855f8bf" providerId="ADAL" clId="{177CC723-AB27-4E79-B1A7-801A2A6FE194}"/>
    <pc:docChg chg="undo custSel addSld modSld sldOrd">
      <pc:chgData name="Gopal Sonune" userId="a84d000b-e407-4958-bec6-a75de855f8bf" providerId="ADAL" clId="{177CC723-AB27-4E79-B1A7-801A2A6FE194}" dt="2022-05-15T18:23:47.697" v="1479" actId="207"/>
      <pc:docMkLst>
        <pc:docMk/>
      </pc:docMkLst>
      <pc:sldChg chg="modSp new mod">
        <pc:chgData name="Gopal Sonune" userId="a84d000b-e407-4958-bec6-a75de855f8bf" providerId="ADAL" clId="{177CC723-AB27-4E79-B1A7-801A2A6FE194}" dt="2022-05-06T07:44:08.874" v="78" actId="20577"/>
        <pc:sldMkLst>
          <pc:docMk/>
          <pc:sldMk cId="2775643275" sldId="256"/>
        </pc:sldMkLst>
        <pc:spChg chg="mod">
          <ac:chgData name="Gopal Sonune" userId="a84d000b-e407-4958-bec6-a75de855f8bf" providerId="ADAL" clId="{177CC723-AB27-4E79-B1A7-801A2A6FE194}" dt="2022-05-06T07:44:08.874" v="78" actId="20577"/>
          <ac:spMkLst>
            <pc:docMk/>
            <pc:sldMk cId="2775643275" sldId="256"/>
            <ac:spMk id="2" creationId="{418AC3B9-C11A-4630-7299-9418DF324214}"/>
          </ac:spMkLst>
        </pc:spChg>
        <pc:spChg chg="mod">
          <ac:chgData name="Gopal Sonune" userId="a84d000b-e407-4958-bec6-a75de855f8bf" providerId="ADAL" clId="{177CC723-AB27-4E79-B1A7-801A2A6FE194}" dt="2022-05-06T07:44:03.521" v="76" actId="20577"/>
          <ac:spMkLst>
            <pc:docMk/>
            <pc:sldMk cId="2775643275" sldId="256"/>
            <ac:spMk id="3" creationId="{AB0F8793-9348-F606-42F1-3D661355E0FE}"/>
          </ac:spMkLst>
        </pc:spChg>
      </pc:sldChg>
      <pc:sldChg chg="modSp new mod">
        <pc:chgData name="Gopal Sonune" userId="a84d000b-e407-4958-bec6-a75de855f8bf" providerId="ADAL" clId="{177CC723-AB27-4E79-B1A7-801A2A6FE194}" dt="2022-05-11T16:38:28.749" v="1121" actId="27636"/>
        <pc:sldMkLst>
          <pc:docMk/>
          <pc:sldMk cId="1475070149" sldId="257"/>
        </pc:sldMkLst>
        <pc:spChg chg="mod">
          <ac:chgData name="Gopal Sonune" userId="a84d000b-e407-4958-bec6-a75de855f8bf" providerId="ADAL" clId="{177CC723-AB27-4E79-B1A7-801A2A6FE194}" dt="2022-05-09T05:38:00.180" v="167" actId="27636"/>
          <ac:spMkLst>
            <pc:docMk/>
            <pc:sldMk cId="1475070149" sldId="257"/>
            <ac:spMk id="2" creationId="{82EA3A12-7359-C381-3D9E-38194CA8D6B1}"/>
          </ac:spMkLst>
        </pc:spChg>
        <pc:spChg chg="mod">
          <ac:chgData name="Gopal Sonune" userId="a84d000b-e407-4958-bec6-a75de855f8bf" providerId="ADAL" clId="{177CC723-AB27-4E79-B1A7-801A2A6FE194}" dt="2022-05-11T16:38:28.749" v="1121" actId="27636"/>
          <ac:spMkLst>
            <pc:docMk/>
            <pc:sldMk cId="1475070149" sldId="257"/>
            <ac:spMk id="3" creationId="{5D32B404-5BDF-0908-CF9D-B3E40F5C8265}"/>
          </ac:spMkLst>
        </pc:spChg>
      </pc:sldChg>
      <pc:sldChg chg="modSp add mod">
        <pc:chgData name="Gopal Sonune" userId="a84d000b-e407-4958-bec6-a75de855f8bf" providerId="ADAL" clId="{177CC723-AB27-4E79-B1A7-801A2A6FE194}" dt="2022-05-11T01:57:51.935" v="749" actId="20577"/>
        <pc:sldMkLst>
          <pc:docMk/>
          <pc:sldMk cId="2905535321" sldId="258"/>
        </pc:sldMkLst>
        <pc:spChg chg="mod">
          <ac:chgData name="Gopal Sonune" userId="a84d000b-e407-4958-bec6-a75de855f8bf" providerId="ADAL" clId="{177CC723-AB27-4E79-B1A7-801A2A6FE194}" dt="2022-05-11T01:57:51.935" v="749" actId="20577"/>
          <ac:spMkLst>
            <pc:docMk/>
            <pc:sldMk cId="2905535321" sldId="258"/>
            <ac:spMk id="2" creationId="{82EA3A12-7359-C381-3D9E-38194CA8D6B1}"/>
          </ac:spMkLst>
        </pc:spChg>
        <pc:spChg chg="mod">
          <ac:chgData name="Gopal Sonune" userId="a84d000b-e407-4958-bec6-a75de855f8bf" providerId="ADAL" clId="{177CC723-AB27-4E79-B1A7-801A2A6FE194}" dt="2022-05-11T01:47:49.682" v="682" actId="15"/>
          <ac:spMkLst>
            <pc:docMk/>
            <pc:sldMk cId="2905535321" sldId="258"/>
            <ac:spMk id="3" creationId="{5D32B404-5BDF-0908-CF9D-B3E40F5C8265}"/>
          </ac:spMkLst>
        </pc:spChg>
      </pc:sldChg>
      <pc:sldChg chg="modSp add mod">
        <pc:chgData name="Gopal Sonune" userId="a84d000b-e407-4958-bec6-a75de855f8bf" providerId="ADAL" clId="{177CC723-AB27-4E79-B1A7-801A2A6FE194}" dt="2022-05-11T01:58:17.849" v="751"/>
        <pc:sldMkLst>
          <pc:docMk/>
          <pc:sldMk cId="3084444144" sldId="259"/>
        </pc:sldMkLst>
        <pc:spChg chg="mod">
          <ac:chgData name="Gopal Sonune" userId="a84d000b-e407-4958-bec6-a75de855f8bf" providerId="ADAL" clId="{177CC723-AB27-4E79-B1A7-801A2A6FE194}" dt="2022-05-11T01:58:17.849" v="751"/>
          <ac:spMkLst>
            <pc:docMk/>
            <pc:sldMk cId="3084444144" sldId="259"/>
            <ac:spMk id="2" creationId="{82EA3A12-7359-C381-3D9E-38194CA8D6B1}"/>
          </ac:spMkLst>
        </pc:spChg>
        <pc:spChg chg="mod">
          <ac:chgData name="Gopal Sonune" userId="a84d000b-e407-4958-bec6-a75de855f8bf" providerId="ADAL" clId="{177CC723-AB27-4E79-B1A7-801A2A6FE194}" dt="2022-05-10T16:53:19.419" v="503" actId="27636"/>
          <ac:spMkLst>
            <pc:docMk/>
            <pc:sldMk cId="3084444144" sldId="259"/>
            <ac:spMk id="3" creationId="{5D32B404-5BDF-0908-CF9D-B3E40F5C8265}"/>
          </ac:spMkLst>
        </pc:spChg>
      </pc:sldChg>
      <pc:sldChg chg="modSp add mod">
        <pc:chgData name="Gopal Sonune" userId="a84d000b-e407-4958-bec6-a75de855f8bf" providerId="ADAL" clId="{177CC723-AB27-4E79-B1A7-801A2A6FE194}" dt="2022-05-11T01:58:29.560" v="752"/>
        <pc:sldMkLst>
          <pc:docMk/>
          <pc:sldMk cId="1587819441" sldId="260"/>
        </pc:sldMkLst>
        <pc:spChg chg="mod">
          <ac:chgData name="Gopal Sonune" userId="a84d000b-e407-4958-bec6-a75de855f8bf" providerId="ADAL" clId="{177CC723-AB27-4E79-B1A7-801A2A6FE194}" dt="2022-05-11T01:58:29.560" v="752"/>
          <ac:spMkLst>
            <pc:docMk/>
            <pc:sldMk cId="1587819441" sldId="260"/>
            <ac:spMk id="2" creationId="{82EA3A12-7359-C381-3D9E-38194CA8D6B1}"/>
          </ac:spMkLst>
        </pc:spChg>
        <pc:spChg chg="mod">
          <ac:chgData name="Gopal Sonune" userId="a84d000b-e407-4958-bec6-a75de855f8bf" providerId="ADAL" clId="{177CC723-AB27-4E79-B1A7-801A2A6FE194}" dt="2022-05-10T16:54:04.707" v="510" actId="27636"/>
          <ac:spMkLst>
            <pc:docMk/>
            <pc:sldMk cId="1587819441" sldId="260"/>
            <ac:spMk id="3" creationId="{5D32B404-5BDF-0908-CF9D-B3E40F5C8265}"/>
          </ac:spMkLst>
        </pc:spChg>
      </pc:sldChg>
      <pc:sldChg chg="modSp add mod">
        <pc:chgData name="Gopal Sonune" userId="a84d000b-e407-4958-bec6-a75de855f8bf" providerId="ADAL" clId="{177CC723-AB27-4E79-B1A7-801A2A6FE194}" dt="2022-05-15T17:56:36.982" v="1246" actId="20577"/>
        <pc:sldMkLst>
          <pc:docMk/>
          <pc:sldMk cId="1162726140" sldId="261"/>
        </pc:sldMkLst>
        <pc:spChg chg="mod">
          <ac:chgData name="Gopal Sonune" userId="a84d000b-e407-4958-bec6-a75de855f8bf" providerId="ADAL" clId="{177CC723-AB27-4E79-B1A7-801A2A6FE194}" dt="2022-05-11T01:58:38.429" v="753"/>
          <ac:spMkLst>
            <pc:docMk/>
            <pc:sldMk cId="1162726140" sldId="261"/>
            <ac:spMk id="2" creationId="{82EA3A12-7359-C381-3D9E-38194CA8D6B1}"/>
          </ac:spMkLst>
        </pc:spChg>
        <pc:spChg chg="mod">
          <ac:chgData name="Gopal Sonune" userId="a84d000b-e407-4958-bec6-a75de855f8bf" providerId="ADAL" clId="{177CC723-AB27-4E79-B1A7-801A2A6FE194}" dt="2022-05-15T17:56:36.982" v="1246" actId="20577"/>
          <ac:spMkLst>
            <pc:docMk/>
            <pc:sldMk cId="1162726140" sldId="261"/>
            <ac:spMk id="3" creationId="{5D32B404-5BDF-0908-CF9D-B3E40F5C8265}"/>
          </ac:spMkLst>
        </pc:spChg>
      </pc:sldChg>
      <pc:sldChg chg="addSp modSp add mod">
        <pc:chgData name="Gopal Sonune" userId="a84d000b-e407-4958-bec6-a75de855f8bf" providerId="ADAL" clId="{177CC723-AB27-4E79-B1A7-801A2A6FE194}" dt="2022-05-11T01:58:55.055" v="754"/>
        <pc:sldMkLst>
          <pc:docMk/>
          <pc:sldMk cId="1553664268" sldId="262"/>
        </pc:sldMkLst>
        <pc:spChg chg="mod">
          <ac:chgData name="Gopal Sonune" userId="a84d000b-e407-4958-bec6-a75de855f8bf" providerId="ADAL" clId="{177CC723-AB27-4E79-B1A7-801A2A6FE194}" dt="2022-05-11T01:58:55.055" v="754"/>
          <ac:spMkLst>
            <pc:docMk/>
            <pc:sldMk cId="1553664268" sldId="262"/>
            <ac:spMk id="2" creationId="{82EA3A12-7359-C381-3D9E-38194CA8D6B1}"/>
          </ac:spMkLst>
        </pc:spChg>
        <pc:spChg chg="mod">
          <ac:chgData name="Gopal Sonune" userId="a84d000b-e407-4958-bec6-a75de855f8bf" providerId="ADAL" clId="{177CC723-AB27-4E79-B1A7-801A2A6FE194}" dt="2022-05-10T16:54:55.496" v="521" actId="6549"/>
          <ac:spMkLst>
            <pc:docMk/>
            <pc:sldMk cId="1553664268" sldId="262"/>
            <ac:spMk id="3" creationId="{5D32B404-5BDF-0908-CF9D-B3E40F5C8265}"/>
          </ac:spMkLst>
        </pc:spChg>
        <pc:spChg chg="add mod">
          <ac:chgData name="Gopal Sonune" userId="a84d000b-e407-4958-bec6-a75de855f8bf" providerId="ADAL" clId="{177CC723-AB27-4E79-B1A7-801A2A6FE194}" dt="2022-05-09T06:07:13.377" v="402" actId="108"/>
          <ac:spMkLst>
            <pc:docMk/>
            <pc:sldMk cId="1553664268" sldId="262"/>
            <ac:spMk id="7" creationId="{2E2F4572-4086-A5C0-7CB4-F813A2A14EEE}"/>
          </ac:spMkLst>
        </pc:spChg>
        <pc:picChg chg="add mod">
          <ac:chgData name="Gopal Sonune" userId="a84d000b-e407-4958-bec6-a75de855f8bf" providerId="ADAL" clId="{177CC723-AB27-4E79-B1A7-801A2A6FE194}" dt="2022-05-09T06:06:15.545" v="393" actId="1076"/>
          <ac:picMkLst>
            <pc:docMk/>
            <pc:sldMk cId="1553664268" sldId="262"/>
            <ac:picMk id="5" creationId="{E95204DA-5242-1827-8B77-7FEC3634D97A}"/>
          </ac:picMkLst>
        </pc:picChg>
      </pc:sldChg>
      <pc:sldChg chg="addSp delSp modSp add mod ord setBg">
        <pc:chgData name="Gopal Sonune" userId="a84d000b-e407-4958-bec6-a75de855f8bf" providerId="ADAL" clId="{177CC723-AB27-4E79-B1A7-801A2A6FE194}" dt="2022-05-11T01:59:14.053" v="756"/>
        <pc:sldMkLst>
          <pc:docMk/>
          <pc:sldMk cId="3928707094" sldId="263"/>
        </pc:sldMkLst>
        <pc:spChg chg="mod">
          <ac:chgData name="Gopal Sonune" userId="a84d000b-e407-4958-bec6-a75de855f8bf" providerId="ADAL" clId="{177CC723-AB27-4E79-B1A7-801A2A6FE194}" dt="2022-05-10T16:55:10.824" v="526" actId="404"/>
          <ac:spMkLst>
            <pc:docMk/>
            <pc:sldMk cId="3928707094" sldId="263"/>
            <ac:spMk id="2" creationId="{82EA3A12-7359-C381-3D9E-38194CA8D6B1}"/>
          </ac:spMkLst>
        </pc:spChg>
        <pc:spChg chg="mod">
          <ac:chgData name="Gopal Sonune" userId="a84d000b-e407-4958-bec6-a75de855f8bf" providerId="ADAL" clId="{177CC723-AB27-4E79-B1A7-801A2A6FE194}" dt="2022-05-10T16:55:03.261" v="523" actId="27636"/>
          <ac:spMkLst>
            <pc:docMk/>
            <pc:sldMk cId="3928707094" sldId="263"/>
            <ac:spMk id="3" creationId="{5D32B404-5BDF-0908-CF9D-B3E40F5C8265}"/>
          </ac:spMkLst>
        </pc:spChg>
        <pc:spChg chg="del">
          <ac:chgData name="Gopal Sonune" userId="a84d000b-e407-4958-bec6-a75de855f8bf" providerId="ADAL" clId="{177CC723-AB27-4E79-B1A7-801A2A6FE194}" dt="2022-05-09T06:09:50.113" v="444" actId="478"/>
          <ac:spMkLst>
            <pc:docMk/>
            <pc:sldMk cId="3928707094" sldId="263"/>
            <ac:spMk id="7" creationId="{2E2F4572-4086-A5C0-7CB4-F813A2A14EEE}"/>
          </ac:spMkLst>
        </pc:spChg>
        <pc:picChg chg="del">
          <ac:chgData name="Gopal Sonune" userId="a84d000b-e407-4958-bec6-a75de855f8bf" providerId="ADAL" clId="{177CC723-AB27-4E79-B1A7-801A2A6FE194}" dt="2022-05-09T06:09:14.297" v="441" actId="478"/>
          <ac:picMkLst>
            <pc:docMk/>
            <pc:sldMk cId="3928707094" sldId="263"/>
            <ac:picMk id="5" creationId="{E95204DA-5242-1827-8B77-7FEC3634D97A}"/>
          </ac:picMkLst>
        </pc:picChg>
        <pc:picChg chg="add mod">
          <ac:chgData name="Gopal Sonune" userId="a84d000b-e407-4958-bec6-a75de855f8bf" providerId="ADAL" clId="{177CC723-AB27-4E79-B1A7-801A2A6FE194}" dt="2022-05-09T06:11:24.846" v="472" actId="1076"/>
          <ac:picMkLst>
            <pc:docMk/>
            <pc:sldMk cId="3928707094" sldId="263"/>
            <ac:picMk id="6" creationId="{7FF090E3-167C-EEC4-13BE-E296529D458A}"/>
          </ac:picMkLst>
        </pc:picChg>
      </pc:sldChg>
      <pc:sldChg chg="modSp add mod">
        <pc:chgData name="Gopal Sonune" userId="a84d000b-e407-4958-bec6-a75de855f8bf" providerId="ADAL" clId="{177CC723-AB27-4E79-B1A7-801A2A6FE194}" dt="2022-05-11T01:58:07.474" v="750"/>
        <pc:sldMkLst>
          <pc:docMk/>
          <pc:sldMk cId="3673379693" sldId="264"/>
        </pc:sldMkLst>
        <pc:spChg chg="mod">
          <ac:chgData name="Gopal Sonune" userId="a84d000b-e407-4958-bec6-a75de855f8bf" providerId="ADAL" clId="{177CC723-AB27-4E79-B1A7-801A2A6FE194}" dt="2022-05-11T01:58:07.474" v="750"/>
          <ac:spMkLst>
            <pc:docMk/>
            <pc:sldMk cId="3673379693" sldId="264"/>
            <ac:spMk id="2" creationId="{82EA3A12-7359-C381-3D9E-38194CA8D6B1}"/>
          </ac:spMkLst>
        </pc:spChg>
        <pc:spChg chg="mod">
          <ac:chgData name="Gopal Sonune" userId="a84d000b-e407-4958-bec6-a75de855f8bf" providerId="ADAL" clId="{177CC723-AB27-4E79-B1A7-801A2A6FE194}" dt="2022-05-10T16:53:09.940" v="501" actId="6549"/>
          <ac:spMkLst>
            <pc:docMk/>
            <pc:sldMk cId="3673379693" sldId="264"/>
            <ac:spMk id="3" creationId="{5D32B404-5BDF-0908-CF9D-B3E40F5C8265}"/>
          </ac:spMkLst>
        </pc:spChg>
      </pc:sldChg>
      <pc:sldChg chg="delSp modSp add mod ord">
        <pc:chgData name="Gopal Sonune" userId="a84d000b-e407-4958-bec6-a75de855f8bf" providerId="ADAL" clId="{177CC723-AB27-4E79-B1A7-801A2A6FE194}" dt="2022-05-11T16:56:46.581" v="1122" actId="27107"/>
        <pc:sldMkLst>
          <pc:docMk/>
          <pc:sldMk cId="1394129096" sldId="265"/>
        </pc:sldMkLst>
        <pc:spChg chg="mod">
          <ac:chgData name="Gopal Sonune" userId="a84d000b-e407-4958-bec6-a75de855f8bf" providerId="ADAL" clId="{177CC723-AB27-4E79-B1A7-801A2A6FE194}" dt="2022-05-11T16:56:46.581" v="1122" actId="27107"/>
          <ac:spMkLst>
            <pc:docMk/>
            <pc:sldMk cId="1394129096" sldId="265"/>
            <ac:spMk id="3" creationId="{5D32B404-5BDF-0908-CF9D-B3E40F5C8265}"/>
          </ac:spMkLst>
        </pc:spChg>
        <pc:picChg chg="del">
          <ac:chgData name="Gopal Sonune" userId="a84d000b-e407-4958-bec6-a75de855f8bf" providerId="ADAL" clId="{177CC723-AB27-4E79-B1A7-801A2A6FE194}" dt="2022-05-10T16:55:41.198" v="528" actId="478"/>
          <ac:picMkLst>
            <pc:docMk/>
            <pc:sldMk cId="1394129096" sldId="265"/>
            <ac:picMk id="6" creationId="{7FF090E3-167C-EEC4-13BE-E296529D458A}"/>
          </ac:picMkLst>
        </pc:picChg>
      </pc:sldChg>
      <pc:sldChg chg="addSp modSp add mod ord">
        <pc:chgData name="Gopal Sonune" userId="a84d000b-e407-4958-bec6-a75de855f8bf" providerId="ADAL" clId="{177CC723-AB27-4E79-B1A7-801A2A6FE194}" dt="2022-05-11T02:13:17.980" v="887"/>
        <pc:sldMkLst>
          <pc:docMk/>
          <pc:sldMk cId="781124542" sldId="266"/>
        </pc:sldMkLst>
        <pc:spChg chg="mod">
          <ac:chgData name="Gopal Sonune" userId="a84d000b-e407-4958-bec6-a75de855f8bf" providerId="ADAL" clId="{177CC723-AB27-4E79-B1A7-801A2A6FE194}" dt="2022-05-10T17:07:07.947" v="611" actId="27636"/>
          <ac:spMkLst>
            <pc:docMk/>
            <pc:sldMk cId="781124542" sldId="266"/>
            <ac:spMk id="3" creationId="{5D32B404-5BDF-0908-CF9D-B3E40F5C8265}"/>
          </ac:spMkLst>
        </pc:spChg>
        <pc:spChg chg="add mod">
          <ac:chgData name="Gopal Sonune" userId="a84d000b-e407-4958-bec6-a75de855f8bf" providerId="ADAL" clId="{177CC723-AB27-4E79-B1A7-801A2A6FE194}" dt="2022-05-10T17:08:28.075" v="654" actId="1582"/>
          <ac:spMkLst>
            <pc:docMk/>
            <pc:sldMk cId="781124542" sldId="266"/>
            <ac:spMk id="6" creationId="{53486111-A646-C7FD-7873-7B6E689011CB}"/>
          </ac:spMkLst>
        </pc:spChg>
        <pc:picChg chg="add mod">
          <ac:chgData name="Gopal Sonune" userId="a84d000b-e407-4958-bec6-a75de855f8bf" providerId="ADAL" clId="{177CC723-AB27-4E79-B1A7-801A2A6FE194}" dt="2022-05-10T17:08:13.126" v="652" actId="1440"/>
          <ac:picMkLst>
            <pc:docMk/>
            <pc:sldMk cId="781124542" sldId="266"/>
            <ac:picMk id="5" creationId="{56B605D3-C519-35CF-AAB7-9B72E1877C23}"/>
          </ac:picMkLst>
        </pc:picChg>
      </pc:sldChg>
      <pc:sldChg chg="delSp modSp add mod ord">
        <pc:chgData name="Gopal Sonune" userId="a84d000b-e407-4958-bec6-a75de855f8bf" providerId="ADAL" clId="{177CC723-AB27-4E79-B1A7-801A2A6FE194}" dt="2022-05-11T01:53:55.952" v="693"/>
        <pc:sldMkLst>
          <pc:docMk/>
          <pc:sldMk cId="3240309645" sldId="267"/>
        </pc:sldMkLst>
        <pc:spChg chg="mod">
          <ac:chgData name="Gopal Sonune" userId="a84d000b-e407-4958-bec6-a75de855f8bf" providerId="ADAL" clId="{177CC723-AB27-4E79-B1A7-801A2A6FE194}" dt="2022-05-11T01:46:12.696" v="678" actId="20577"/>
          <ac:spMkLst>
            <pc:docMk/>
            <pc:sldMk cId="3240309645" sldId="267"/>
            <ac:spMk id="3" creationId="{5D32B404-5BDF-0908-CF9D-B3E40F5C8265}"/>
          </ac:spMkLst>
        </pc:spChg>
        <pc:spChg chg="del">
          <ac:chgData name="Gopal Sonune" userId="a84d000b-e407-4958-bec6-a75de855f8bf" providerId="ADAL" clId="{177CC723-AB27-4E79-B1A7-801A2A6FE194}" dt="2022-05-11T01:38:52.252" v="657" actId="478"/>
          <ac:spMkLst>
            <pc:docMk/>
            <pc:sldMk cId="3240309645" sldId="267"/>
            <ac:spMk id="6" creationId="{53486111-A646-C7FD-7873-7B6E689011CB}"/>
          </ac:spMkLst>
        </pc:spChg>
        <pc:picChg chg="del">
          <ac:chgData name="Gopal Sonune" userId="a84d000b-e407-4958-bec6-a75de855f8bf" providerId="ADAL" clId="{177CC723-AB27-4E79-B1A7-801A2A6FE194}" dt="2022-05-11T01:38:48.785" v="656" actId="478"/>
          <ac:picMkLst>
            <pc:docMk/>
            <pc:sldMk cId="3240309645" sldId="267"/>
            <ac:picMk id="5" creationId="{56B605D3-C519-35CF-AAB7-9B72E1877C23}"/>
          </ac:picMkLst>
        </pc:picChg>
      </pc:sldChg>
      <pc:sldChg chg="delSp modSp add mod">
        <pc:chgData name="Gopal Sonune" userId="a84d000b-e407-4958-bec6-a75de855f8bf" providerId="ADAL" clId="{177CC723-AB27-4E79-B1A7-801A2A6FE194}" dt="2022-05-11T02:07:12.967" v="827" actId="403"/>
        <pc:sldMkLst>
          <pc:docMk/>
          <pc:sldMk cId="1814921837" sldId="268"/>
        </pc:sldMkLst>
        <pc:spChg chg="mod">
          <ac:chgData name="Gopal Sonune" userId="a84d000b-e407-4958-bec6-a75de855f8bf" providerId="ADAL" clId="{177CC723-AB27-4E79-B1A7-801A2A6FE194}" dt="2022-05-11T02:06:58.607" v="822" actId="14100"/>
          <ac:spMkLst>
            <pc:docMk/>
            <pc:sldMk cId="1814921837" sldId="268"/>
            <ac:spMk id="2" creationId="{82EA3A12-7359-C381-3D9E-38194CA8D6B1}"/>
          </ac:spMkLst>
        </pc:spChg>
        <pc:spChg chg="mod">
          <ac:chgData name="Gopal Sonune" userId="a84d000b-e407-4958-bec6-a75de855f8bf" providerId="ADAL" clId="{177CC723-AB27-4E79-B1A7-801A2A6FE194}" dt="2022-05-11T02:07:12.967" v="827" actId="403"/>
          <ac:spMkLst>
            <pc:docMk/>
            <pc:sldMk cId="1814921837" sldId="268"/>
            <ac:spMk id="3" creationId="{5D32B404-5BDF-0908-CF9D-B3E40F5C8265}"/>
          </ac:spMkLst>
        </pc:spChg>
        <pc:picChg chg="del">
          <ac:chgData name="Gopal Sonune" userId="a84d000b-e407-4958-bec6-a75de855f8bf" providerId="ADAL" clId="{177CC723-AB27-4E79-B1A7-801A2A6FE194}" dt="2022-05-11T02:04:44.845" v="793" actId="478"/>
          <ac:picMkLst>
            <pc:docMk/>
            <pc:sldMk cId="1814921837" sldId="268"/>
            <ac:picMk id="6" creationId="{7FF090E3-167C-EEC4-13BE-E296529D458A}"/>
          </ac:picMkLst>
        </pc:picChg>
      </pc:sldChg>
      <pc:sldChg chg="addSp delSp modSp add mod">
        <pc:chgData name="Gopal Sonune" userId="a84d000b-e407-4958-bec6-a75de855f8bf" providerId="ADAL" clId="{177CC723-AB27-4E79-B1A7-801A2A6FE194}" dt="2022-05-11T02:12:21.161" v="883" actId="114"/>
        <pc:sldMkLst>
          <pc:docMk/>
          <pc:sldMk cId="585010048" sldId="269"/>
        </pc:sldMkLst>
        <pc:spChg chg="mod">
          <ac:chgData name="Gopal Sonune" userId="a84d000b-e407-4958-bec6-a75de855f8bf" providerId="ADAL" clId="{177CC723-AB27-4E79-B1A7-801A2A6FE194}" dt="2022-05-11T02:12:21.161" v="883" actId="114"/>
          <ac:spMkLst>
            <pc:docMk/>
            <pc:sldMk cId="585010048" sldId="269"/>
            <ac:spMk id="3" creationId="{5D32B404-5BDF-0908-CF9D-B3E40F5C8265}"/>
          </ac:spMkLst>
        </pc:spChg>
        <pc:spChg chg="del">
          <ac:chgData name="Gopal Sonune" userId="a84d000b-e407-4958-bec6-a75de855f8bf" providerId="ADAL" clId="{177CC723-AB27-4E79-B1A7-801A2A6FE194}" dt="2022-05-11T02:09:47.159" v="830" actId="478"/>
          <ac:spMkLst>
            <pc:docMk/>
            <pc:sldMk cId="585010048" sldId="269"/>
            <ac:spMk id="6" creationId="{53486111-A646-C7FD-7873-7B6E689011CB}"/>
          </ac:spMkLst>
        </pc:spChg>
        <pc:spChg chg="add mod">
          <ac:chgData name="Gopal Sonune" userId="a84d000b-e407-4958-bec6-a75de855f8bf" providerId="ADAL" clId="{177CC723-AB27-4E79-B1A7-801A2A6FE194}" dt="2022-05-11T02:10:01.201" v="833" actId="21"/>
          <ac:spMkLst>
            <pc:docMk/>
            <pc:sldMk cId="585010048" sldId="269"/>
            <ac:spMk id="7" creationId="{72064C3B-3673-0F77-D955-44F748E29F25}"/>
          </ac:spMkLst>
        </pc:spChg>
        <pc:picChg chg="del">
          <ac:chgData name="Gopal Sonune" userId="a84d000b-e407-4958-bec6-a75de855f8bf" providerId="ADAL" clId="{177CC723-AB27-4E79-B1A7-801A2A6FE194}" dt="2022-05-11T02:09:45.175" v="829" actId="478"/>
          <ac:picMkLst>
            <pc:docMk/>
            <pc:sldMk cId="585010048" sldId="269"/>
            <ac:picMk id="5" creationId="{56B605D3-C519-35CF-AAB7-9B72E1877C23}"/>
          </ac:picMkLst>
        </pc:picChg>
      </pc:sldChg>
      <pc:sldChg chg="add">
        <pc:chgData name="Gopal Sonune" userId="a84d000b-e407-4958-bec6-a75de855f8bf" providerId="ADAL" clId="{177CC723-AB27-4E79-B1A7-801A2A6FE194}" dt="2022-05-11T16:29:20.069" v="911" actId="2890"/>
        <pc:sldMkLst>
          <pc:docMk/>
          <pc:sldMk cId="2955742965" sldId="270"/>
        </pc:sldMkLst>
      </pc:sldChg>
      <pc:sldChg chg="modSp add mod ord">
        <pc:chgData name="Gopal Sonune" userId="a84d000b-e407-4958-bec6-a75de855f8bf" providerId="ADAL" clId="{177CC723-AB27-4E79-B1A7-801A2A6FE194}" dt="2022-05-15T17:08:55.100" v="1198" actId="20577"/>
        <pc:sldMkLst>
          <pc:docMk/>
          <pc:sldMk cId="3298080307" sldId="271"/>
        </pc:sldMkLst>
        <pc:spChg chg="mod">
          <ac:chgData name="Gopal Sonune" userId="a84d000b-e407-4958-bec6-a75de855f8bf" providerId="ADAL" clId="{177CC723-AB27-4E79-B1A7-801A2A6FE194}" dt="2022-05-11T16:57:12.184" v="1137" actId="20577"/>
          <ac:spMkLst>
            <pc:docMk/>
            <pc:sldMk cId="3298080307" sldId="271"/>
            <ac:spMk id="2" creationId="{82EA3A12-7359-C381-3D9E-38194CA8D6B1}"/>
          </ac:spMkLst>
        </pc:spChg>
        <pc:spChg chg="mod">
          <ac:chgData name="Gopal Sonune" userId="a84d000b-e407-4958-bec6-a75de855f8bf" providerId="ADAL" clId="{177CC723-AB27-4E79-B1A7-801A2A6FE194}" dt="2022-05-15T17:08:55.100" v="1198" actId="20577"/>
          <ac:spMkLst>
            <pc:docMk/>
            <pc:sldMk cId="3298080307" sldId="271"/>
            <ac:spMk id="3" creationId="{5D32B404-5BDF-0908-CF9D-B3E40F5C8265}"/>
          </ac:spMkLst>
        </pc:spChg>
      </pc:sldChg>
      <pc:sldChg chg="addSp modSp add mod">
        <pc:chgData name="Gopal Sonune" userId="a84d000b-e407-4958-bec6-a75de855f8bf" providerId="ADAL" clId="{177CC723-AB27-4E79-B1A7-801A2A6FE194}" dt="2022-05-15T17:12:16.762" v="1212" actId="1076"/>
        <pc:sldMkLst>
          <pc:docMk/>
          <pc:sldMk cId="4285032412" sldId="272"/>
        </pc:sldMkLst>
        <pc:spChg chg="mod">
          <ac:chgData name="Gopal Sonune" userId="a84d000b-e407-4958-bec6-a75de855f8bf" providerId="ADAL" clId="{177CC723-AB27-4E79-B1A7-801A2A6FE194}" dt="2022-05-15T17:11:02.999" v="1210" actId="113"/>
          <ac:spMkLst>
            <pc:docMk/>
            <pc:sldMk cId="4285032412" sldId="272"/>
            <ac:spMk id="3" creationId="{5D32B404-5BDF-0908-CF9D-B3E40F5C8265}"/>
          </ac:spMkLst>
        </pc:spChg>
        <pc:picChg chg="add mod">
          <ac:chgData name="Gopal Sonune" userId="a84d000b-e407-4958-bec6-a75de855f8bf" providerId="ADAL" clId="{177CC723-AB27-4E79-B1A7-801A2A6FE194}" dt="2022-05-15T17:12:16.762" v="1212" actId="1076"/>
          <ac:picMkLst>
            <pc:docMk/>
            <pc:sldMk cId="4285032412" sldId="272"/>
            <ac:picMk id="5" creationId="{5019F0F9-F123-43F1-34E6-94B38FA11DA0}"/>
          </ac:picMkLst>
        </pc:picChg>
      </pc:sldChg>
      <pc:sldChg chg="delSp modSp add mod">
        <pc:chgData name="Gopal Sonune" userId="a84d000b-e407-4958-bec6-a75de855f8bf" providerId="ADAL" clId="{177CC723-AB27-4E79-B1A7-801A2A6FE194}" dt="2022-05-15T17:50:08.556" v="1243" actId="20577"/>
        <pc:sldMkLst>
          <pc:docMk/>
          <pc:sldMk cId="3663183534" sldId="273"/>
        </pc:sldMkLst>
        <pc:spChg chg="mod">
          <ac:chgData name="Gopal Sonune" userId="a84d000b-e407-4958-bec6-a75de855f8bf" providerId="ADAL" clId="{177CC723-AB27-4E79-B1A7-801A2A6FE194}" dt="2022-05-15T17:50:08.556" v="1243" actId="20577"/>
          <ac:spMkLst>
            <pc:docMk/>
            <pc:sldMk cId="3663183534" sldId="273"/>
            <ac:spMk id="3" creationId="{5D32B404-5BDF-0908-CF9D-B3E40F5C8265}"/>
          </ac:spMkLst>
        </pc:spChg>
        <pc:picChg chg="del">
          <ac:chgData name="Gopal Sonune" userId="a84d000b-e407-4958-bec6-a75de855f8bf" providerId="ADAL" clId="{177CC723-AB27-4E79-B1A7-801A2A6FE194}" dt="2022-05-15T17:13:19.615" v="1215" actId="478"/>
          <ac:picMkLst>
            <pc:docMk/>
            <pc:sldMk cId="3663183534" sldId="273"/>
            <ac:picMk id="5" creationId="{5019F0F9-F123-43F1-34E6-94B38FA11DA0}"/>
          </ac:picMkLst>
        </pc:picChg>
      </pc:sldChg>
      <pc:sldChg chg="addSp delSp modSp add mod">
        <pc:chgData name="Gopal Sonune" userId="a84d000b-e407-4958-bec6-a75de855f8bf" providerId="ADAL" clId="{177CC723-AB27-4E79-B1A7-801A2A6FE194}" dt="2022-05-15T18:14:59.405" v="1381" actId="14100"/>
        <pc:sldMkLst>
          <pc:docMk/>
          <pc:sldMk cId="3953872571" sldId="274"/>
        </pc:sldMkLst>
        <pc:spChg chg="del mod">
          <ac:chgData name="Gopal Sonune" userId="a84d000b-e407-4958-bec6-a75de855f8bf" providerId="ADAL" clId="{177CC723-AB27-4E79-B1A7-801A2A6FE194}" dt="2022-05-15T18:08:36.849" v="1250" actId="22"/>
          <ac:spMkLst>
            <pc:docMk/>
            <pc:sldMk cId="3953872571" sldId="274"/>
            <ac:spMk id="3" creationId="{5D32B404-5BDF-0908-CF9D-B3E40F5C8265}"/>
          </ac:spMkLst>
        </pc:spChg>
        <pc:spChg chg="add del mod">
          <ac:chgData name="Gopal Sonune" userId="a84d000b-e407-4958-bec6-a75de855f8bf" providerId="ADAL" clId="{177CC723-AB27-4E79-B1A7-801A2A6FE194}" dt="2022-05-15T18:14:56.294" v="1380" actId="478"/>
          <ac:spMkLst>
            <pc:docMk/>
            <pc:sldMk cId="3953872571" sldId="274"/>
            <ac:spMk id="7" creationId="{253672BE-E100-4CD7-8866-5AB49AE84D57}"/>
          </ac:spMkLst>
        </pc:spChg>
        <pc:picChg chg="add del mod ord">
          <ac:chgData name="Gopal Sonune" userId="a84d000b-e407-4958-bec6-a75de855f8bf" providerId="ADAL" clId="{177CC723-AB27-4E79-B1A7-801A2A6FE194}" dt="2022-05-15T18:14:18.020" v="1377" actId="478"/>
          <ac:picMkLst>
            <pc:docMk/>
            <pc:sldMk cId="3953872571" sldId="274"/>
            <ac:picMk id="5" creationId="{CB5092D8-20A8-57B3-5179-EF2CCCC29414}"/>
          </ac:picMkLst>
        </pc:picChg>
        <pc:picChg chg="add mod">
          <ac:chgData name="Gopal Sonune" userId="a84d000b-e407-4958-bec6-a75de855f8bf" providerId="ADAL" clId="{177CC723-AB27-4E79-B1A7-801A2A6FE194}" dt="2022-05-15T18:14:59.405" v="1381" actId="14100"/>
          <ac:picMkLst>
            <pc:docMk/>
            <pc:sldMk cId="3953872571" sldId="274"/>
            <ac:picMk id="9" creationId="{BA652375-A6EB-CE67-3A5A-FE7C01A93FBE}"/>
          </ac:picMkLst>
        </pc:picChg>
      </pc:sldChg>
      <pc:sldChg chg="addSp delSp modSp add mod">
        <pc:chgData name="Gopal Sonune" userId="a84d000b-e407-4958-bec6-a75de855f8bf" providerId="ADAL" clId="{177CC723-AB27-4E79-B1A7-801A2A6FE194}" dt="2022-05-15T18:15:40.102" v="1386" actId="14100"/>
        <pc:sldMkLst>
          <pc:docMk/>
          <pc:sldMk cId="1338023624" sldId="275"/>
        </pc:sldMkLst>
        <pc:spChg chg="mod">
          <ac:chgData name="Gopal Sonune" userId="a84d000b-e407-4958-bec6-a75de855f8bf" providerId="ADAL" clId="{177CC723-AB27-4E79-B1A7-801A2A6FE194}" dt="2022-05-15T18:12:21.163" v="1363" actId="14100"/>
          <ac:spMkLst>
            <pc:docMk/>
            <pc:sldMk cId="1338023624" sldId="275"/>
            <ac:spMk id="2" creationId="{82EA3A12-7359-C381-3D9E-38194CA8D6B1}"/>
          </ac:spMkLst>
        </pc:spChg>
        <pc:spChg chg="add del mod">
          <ac:chgData name="Gopal Sonune" userId="a84d000b-e407-4958-bec6-a75de855f8bf" providerId="ADAL" clId="{177CC723-AB27-4E79-B1A7-801A2A6FE194}" dt="2022-05-15T18:11:14.287" v="1351" actId="478"/>
          <ac:spMkLst>
            <pc:docMk/>
            <pc:sldMk cId="1338023624" sldId="275"/>
            <ac:spMk id="4" creationId="{C49A4794-3C4C-0C3A-32AB-6675EB1E4139}"/>
          </ac:spMkLst>
        </pc:spChg>
        <pc:picChg chg="del">
          <ac:chgData name="Gopal Sonune" userId="a84d000b-e407-4958-bec6-a75de855f8bf" providerId="ADAL" clId="{177CC723-AB27-4E79-B1A7-801A2A6FE194}" dt="2022-05-15T18:11:04.884" v="1347" actId="478"/>
          <ac:picMkLst>
            <pc:docMk/>
            <pc:sldMk cId="1338023624" sldId="275"/>
            <ac:picMk id="5" creationId="{CB5092D8-20A8-57B3-5179-EF2CCCC29414}"/>
          </ac:picMkLst>
        </pc:picChg>
        <pc:picChg chg="add del mod">
          <ac:chgData name="Gopal Sonune" userId="a84d000b-e407-4958-bec6-a75de855f8bf" providerId="ADAL" clId="{177CC723-AB27-4E79-B1A7-801A2A6FE194}" dt="2022-05-15T18:14:14.547" v="1376" actId="478"/>
          <ac:picMkLst>
            <pc:docMk/>
            <pc:sldMk cId="1338023624" sldId="275"/>
            <ac:picMk id="7" creationId="{4623ED7F-3EF6-BDE2-2C52-2BF25B4D6A38}"/>
          </ac:picMkLst>
        </pc:picChg>
        <pc:picChg chg="add del mod">
          <ac:chgData name="Gopal Sonune" userId="a84d000b-e407-4958-bec6-a75de855f8bf" providerId="ADAL" clId="{177CC723-AB27-4E79-B1A7-801A2A6FE194}" dt="2022-05-15T18:14:12.228" v="1375" actId="478"/>
          <ac:picMkLst>
            <pc:docMk/>
            <pc:sldMk cId="1338023624" sldId="275"/>
            <ac:picMk id="9" creationId="{2C3B1BA5-69D0-EB9A-AF04-EA4A132DC80E}"/>
          </ac:picMkLst>
        </pc:picChg>
        <pc:picChg chg="add mod">
          <ac:chgData name="Gopal Sonune" userId="a84d000b-e407-4958-bec6-a75de855f8bf" providerId="ADAL" clId="{177CC723-AB27-4E79-B1A7-801A2A6FE194}" dt="2022-05-15T18:15:40.102" v="1386" actId="14100"/>
          <ac:picMkLst>
            <pc:docMk/>
            <pc:sldMk cId="1338023624" sldId="275"/>
            <ac:picMk id="11" creationId="{0AAEE426-BD94-6D8F-45CC-9C21924AB509}"/>
          </ac:picMkLst>
        </pc:picChg>
      </pc:sldChg>
      <pc:sldChg chg="addSp delSp modSp add mod">
        <pc:chgData name="Gopal Sonune" userId="a84d000b-e407-4958-bec6-a75de855f8bf" providerId="ADAL" clId="{177CC723-AB27-4E79-B1A7-801A2A6FE194}" dt="2022-05-15T18:14:08.203" v="1374" actId="1076"/>
        <pc:sldMkLst>
          <pc:docMk/>
          <pc:sldMk cId="581330475" sldId="276"/>
        </pc:sldMkLst>
        <pc:picChg chg="add mod">
          <ac:chgData name="Gopal Sonune" userId="a84d000b-e407-4958-bec6-a75de855f8bf" providerId="ADAL" clId="{177CC723-AB27-4E79-B1A7-801A2A6FE194}" dt="2022-05-15T18:14:08.203" v="1374" actId="1076"/>
          <ac:picMkLst>
            <pc:docMk/>
            <pc:sldMk cId="581330475" sldId="276"/>
            <ac:picMk id="4" creationId="{B36DBEFB-1544-802F-1FC3-2A6D976EA00E}"/>
          </ac:picMkLst>
        </pc:picChg>
        <pc:picChg chg="del">
          <ac:chgData name="Gopal Sonune" userId="a84d000b-e407-4958-bec6-a75de855f8bf" providerId="ADAL" clId="{177CC723-AB27-4E79-B1A7-801A2A6FE194}" dt="2022-05-15T18:13:55.969" v="1370" actId="478"/>
          <ac:picMkLst>
            <pc:docMk/>
            <pc:sldMk cId="581330475" sldId="276"/>
            <ac:picMk id="7" creationId="{4623ED7F-3EF6-BDE2-2C52-2BF25B4D6A38}"/>
          </ac:picMkLst>
        </pc:picChg>
        <pc:picChg chg="del">
          <ac:chgData name="Gopal Sonune" userId="a84d000b-e407-4958-bec6-a75de855f8bf" providerId="ADAL" clId="{177CC723-AB27-4E79-B1A7-801A2A6FE194}" dt="2022-05-15T18:13:57.191" v="1371" actId="478"/>
          <ac:picMkLst>
            <pc:docMk/>
            <pc:sldMk cId="581330475" sldId="276"/>
            <ac:picMk id="9" creationId="{2C3B1BA5-69D0-EB9A-AF04-EA4A132DC80E}"/>
          </ac:picMkLst>
        </pc:picChg>
      </pc:sldChg>
      <pc:sldChg chg="addSp delSp modSp add mod">
        <pc:chgData name="Gopal Sonune" userId="a84d000b-e407-4958-bec6-a75de855f8bf" providerId="ADAL" clId="{177CC723-AB27-4E79-B1A7-801A2A6FE194}" dt="2022-05-15T18:18:05.302" v="1438" actId="1076"/>
        <pc:sldMkLst>
          <pc:docMk/>
          <pc:sldMk cId="85996405" sldId="277"/>
        </pc:sldMkLst>
        <pc:spChg chg="mod">
          <ac:chgData name="Gopal Sonune" userId="a84d000b-e407-4958-bec6-a75de855f8bf" providerId="ADAL" clId="{177CC723-AB27-4E79-B1A7-801A2A6FE194}" dt="2022-05-15T18:16:37.703" v="1392" actId="1076"/>
          <ac:spMkLst>
            <pc:docMk/>
            <pc:sldMk cId="85996405" sldId="277"/>
            <ac:spMk id="2" creationId="{82EA3A12-7359-C381-3D9E-38194CA8D6B1}"/>
          </ac:spMkLst>
        </pc:spChg>
        <pc:spChg chg="add del mod">
          <ac:chgData name="Gopal Sonune" userId="a84d000b-e407-4958-bec6-a75de855f8bf" providerId="ADAL" clId="{177CC723-AB27-4E79-B1A7-801A2A6FE194}" dt="2022-05-15T18:16:18.047" v="1391"/>
          <ac:spMkLst>
            <pc:docMk/>
            <pc:sldMk cId="85996405" sldId="277"/>
            <ac:spMk id="3" creationId="{01B102A7-F9D2-487F-257E-742EB759268D}"/>
          </ac:spMkLst>
        </pc:spChg>
        <pc:spChg chg="add mod">
          <ac:chgData name="Gopal Sonune" userId="a84d000b-e407-4958-bec6-a75de855f8bf" providerId="ADAL" clId="{177CC723-AB27-4E79-B1A7-801A2A6FE194}" dt="2022-05-15T18:17:12.268" v="1433" actId="20577"/>
          <ac:spMkLst>
            <pc:docMk/>
            <pc:sldMk cId="85996405" sldId="277"/>
            <ac:spMk id="5" creationId="{AC2CA6A1-F39F-D31D-E71C-18A66A5CBBA2}"/>
          </ac:spMkLst>
        </pc:spChg>
        <pc:picChg chg="del">
          <ac:chgData name="Gopal Sonune" userId="a84d000b-e407-4958-bec6-a75de855f8bf" providerId="ADAL" clId="{177CC723-AB27-4E79-B1A7-801A2A6FE194}" dt="2022-05-15T18:16:05.606" v="1388" actId="478"/>
          <ac:picMkLst>
            <pc:docMk/>
            <pc:sldMk cId="85996405" sldId="277"/>
            <ac:picMk id="4" creationId="{B36DBEFB-1544-802F-1FC3-2A6D976EA00E}"/>
          </ac:picMkLst>
        </pc:picChg>
        <pc:picChg chg="add mod">
          <ac:chgData name="Gopal Sonune" userId="a84d000b-e407-4958-bec6-a75de855f8bf" providerId="ADAL" clId="{177CC723-AB27-4E79-B1A7-801A2A6FE194}" dt="2022-05-15T18:18:05.302" v="1438" actId="1076"/>
          <ac:picMkLst>
            <pc:docMk/>
            <pc:sldMk cId="85996405" sldId="277"/>
            <ac:picMk id="7" creationId="{0E655770-2D56-A2B9-C83C-1DB7C160CF94}"/>
          </ac:picMkLst>
        </pc:picChg>
      </pc:sldChg>
      <pc:sldChg chg="addSp delSp modSp add mod">
        <pc:chgData name="Gopal Sonune" userId="a84d000b-e407-4958-bec6-a75de855f8bf" providerId="ADAL" clId="{177CC723-AB27-4E79-B1A7-801A2A6FE194}" dt="2022-05-15T18:18:52.525" v="1444" actId="1076"/>
        <pc:sldMkLst>
          <pc:docMk/>
          <pc:sldMk cId="1735889233" sldId="278"/>
        </pc:sldMkLst>
        <pc:picChg chg="add mod">
          <ac:chgData name="Gopal Sonune" userId="a84d000b-e407-4958-bec6-a75de855f8bf" providerId="ADAL" clId="{177CC723-AB27-4E79-B1A7-801A2A6FE194}" dt="2022-05-15T18:18:52.525" v="1444" actId="1076"/>
          <ac:picMkLst>
            <pc:docMk/>
            <pc:sldMk cId="1735889233" sldId="278"/>
            <ac:picMk id="4" creationId="{0B90922F-B17B-5E60-0D7A-AB3918463CD6}"/>
          </ac:picMkLst>
        </pc:picChg>
        <pc:picChg chg="del">
          <ac:chgData name="Gopal Sonune" userId="a84d000b-e407-4958-bec6-a75de855f8bf" providerId="ADAL" clId="{177CC723-AB27-4E79-B1A7-801A2A6FE194}" dt="2022-05-15T18:18:42.624" v="1440" actId="478"/>
          <ac:picMkLst>
            <pc:docMk/>
            <pc:sldMk cId="1735889233" sldId="278"/>
            <ac:picMk id="7" creationId="{0E655770-2D56-A2B9-C83C-1DB7C160CF94}"/>
          </ac:picMkLst>
        </pc:picChg>
      </pc:sldChg>
      <pc:sldChg chg="addSp delSp modSp add mod">
        <pc:chgData name="Gopal Sonune" userId="a84d000b-e407-4958-bec6-a75de855f8bf" providerId="ADAL" clId="{177CC723-AB27-4E79-B1A7-801A2A6FE194}" dt="2022-05-15T18:23:47.697" v="1479" actId="207"/>
        <pc:sldMkLst>
          <pc:docMk/>
          <pc:sldMk cId="2983365419" sldId="279"/>
        </pc:sldMkLst>
        <pc:spChg chg="add mod">
          <ac:chgData name="Gopal Sonune" userId="a84d000b-e407-4958-bec6-a75de855f8bf" providerId="ADAL" clId="{177CC723-AB27-4E79-B1A7-801A2A6FE194}" dt="2022-05-15T18:23:47.697" v="1479" actId="207"/>
          <ac:spMkLst>
            <pc:docMk/>
            <pc:sldMk cId="2983365419" sldId="279"/>
            <ac:spMk id="9" creationId="{E050DA37-EA7D-68AE-7D90-2D24D0C79FBB}"/>
          </ac:spMkLst>
        </pc:spChg>
        <pc:picChg chg="del">
          <ac:chgData name="Gopal Sonune" userId="a84d000b-e407-4958-bec6-a75de855f8bf" providerId="ADAL" clId="{177CC723-AB27-4E79-B1A7-801A2A6FE194}" dt="2022-05-15T18:19:42.096" v="1446" actId="478"/>
          <ac:picMkLst>
            <pc:docMk/>
            <pc:sldMk cId="2983365419" sldId="279"/>
            <ac:picMk id="4" creationId="{0B90922F-B17B-5E60-0D7A-AB3918463CD6}"/>
          </ac:picMkLst>
        </pc:picChg>
        <pc:picChg chg="add mod">
          <ac:chgData name="Gopal Sonune" userId="a84d000b-e407-4958-bec6-a75de855f8bf" providerId="ADAL" clId="{177CC723-AB27-4E79-B1A7-801A2A6FE194}" dt="2022-05-15T18:19:52.545" v="1451" actId="1076"/>
          <ac:picMkLst>
            <pc:docMk/>
            <pc:sldMk cId="2983365419" sldId="279"/>
            <ac:picMk id="6" creationId="{965A27FD-4AC1-83BC-E1B6-EBC9073CFCF3}"/>
          </ac:picMkLst>
        </pc:picChg>
        <pc:picChg chg="add del">
          <ac:chgData name="Gopal Sonune" userId="a84d000b-e407-4958-bec6-a75de855f8bf" providerId="ADAL" clId="{177CC723-AB27-4E79-B1A7-801A2A6FE194}" dt="2022-05-15T18:21:07.412" v="1453" actId="21"/>
          <ac:picMkLst>
            <pc:docMk/>
            <pc:sldMk cId="2983365419" sldId="279"/>
            <ac:picMk id="8" creationId="{964740C2-871F-48E0-7BB2-C99ADB256546}"/>
          </ac:picMkLst>
        </pc:picChg>
      </pc:sldChg>
      <pc:sldChg chg="addSp delSp modSp add mod">
        <pc:chgData name="Gopal Sonune" userId="a84d000b-e407-4958-bec6-a75de855f8bf" providerId="ADAL" clId="{177CC723-AB27-4E79-B1A7-801A2A6FE194}" dt="2022-05-15T18:21:27.194" v="1460" actId="1076"/>
        <pc:sldMkLst>
          <pc:docMk/>
          <pc:sldMk cId="753157437" sldId="280"/>
        </pc:sldMkLst>
        <pc:picChg chg="add mod">
          <ac:chgData name="Gopal Sonune" userId="a84d000b-e407-4958-bec6-a75de855f8bf" providerId="ADAL" clId="{177CC723-AB27-4E79-B1A7-801A2A6FE194}" dt="2022-05-15T18:21:27.194" v="1460" actId="1076"/>
          <ac:picMkLst>
            <pc:docMk/>
            <pc:sldMk cId="753157437" sldId="280"/>
            <ac:picMk id="3" creationId="{6191E9FA-463D-A4C0-B817-5D65000DD429}"/>
          </ac:picMkLst>
        </pc:picChg>
        <pc:picChg chg="del">
          <ac:chgData name="Gopal Sonune" userId="a84d000b-e407-4958-bec6-a75de855f8bf" providerId="ADAL" clId="{177CC723-AB27-4E79-B1A7-801A2A6FE194}" dt="2022-05-15T18:21:13.515" v="1455" actId="478"/>
          <ac:picMkLst>
            <pc:docMk/>
            <pc:sldMk cId="753157437" sldId="280"/>
            <ac:picMk id="6" creationId="{965A27FD-4AC1-83BC-E1B6-EBC9073CFCF3}"/>
          </ac:picMkLst>
        </pc:picChg>
      </pc:sldChg>
      <pc:sldChg chg="addSp delSp modSp add mod">
        <pc:chgData name="Gopal Sonune" userId="a84d000b-e407-4958-bec6-a75de855f8bf" providerId="ADAL" clId="{177CC723-AB27-4E79-B1A7-801A2A6FE194}" dt="2022-05-15T18:22:19.096" v="1469" actId="1076"/>
        <pc:sldMkLst>
          <pc:docMk/>
          <pc:sldMk cId="2806288757" sldId="281"/>
        </pc:sldMkLst>
        <pc:picChg chg="del">
          <ac:chgData name="Gopal Sonune" userId="a84d000b-e407-4958-bec6-a75de855f8bf" providerId="ADAL" clId="{177CC723-AB27-4E79-B1A7-801A2A6FE194}" dt="2022-05-15T18:22:03.673" v="1462" actId="478"/>
          <ac:picMkLst>
            <pc:docMk/>
            <pc:sldMk cId="2806288757" sldId="281"/>
            <ac:picMk id="3" creationId="{6191E9FA-463D-A4C0-B817-5D65000DD429}"/>
          </ac:picMkLst>
        </pc:picChg>
        <pc:picChg chg="add mod">
          <ac:chgData name="Gopal Sonune" userId="a84d000b-e407-4958-bec6-a75de855f8bf" providerId="ADAL" clId="{177CC723-AB27-4E79-B1A7-801A2A6FE194}" dt="2022-05-15T18:22:19.096" v="1469" actId="1076"/>
          <ac:picMkLst>
            <pc:docMk/>
            <pc:sldMk cId="2806288757" sldId="281"/>
            <ac:picMk id="6" creationId="{E7AA888E-C68A-98C6-C007-4922EB90AD58}"/>
          </ac:picMkLst>
        </pc:picChg>
      </pc:sldChg>
      <pc:sldChg chg="addSp delSp modSp add mod">
        <pc:chgData name="Gopal Sonune" userId="a84d000b-e407-4958-bec6-a75de855f8bf" providerId="ADAL" clId="{177CC723-AB27-4E79-B1A7-801A2A6FE194}" dt="2022-05-15T18:23:25.927" v="1477" actId="207"/>
        <pc:sldMkLst>
          <pc:docMk/>
          <pc:sldMk cId="3792921820" sldId="282"/>
        </pc:sldMkLst>
        <pc:spChg chg="add mod">
          <ac:chgData name="Gopal Sonune" userId="a84d000b-e407-4958-bec6-a75de855f8bf" providerId="ADAL" clId="{177CC723-AB27-4E79-B1A7-801A2A6FE194}" dt="2022-05-15T18:23:25.927" v="1477" actId="207"/>
          <ac:spMkLst>
            <pc:docMk/>
            <pc:sldMk cId="3792921820" sldId="282"/>
            <ac:spMk id="7" creationId="{61C7496A-4B99-0964-23B0-FA36FFFC286D}"/>
          </ac:spMkLst>
        </pc:spChg>
        <pc:picChg chg="add mod">
          <ac:chgData name="Gopal Sonune" userId="a84d000b-e407-4958-bec6-a75de855f8bf" providerId="ADAL" clId="{177CC723-AB27-4E79-B1A7-801A2A6FE194}" dt="2022-05-15T18:22:54.407" v="1475" actId="1076"/>
          <ac:picMkLst>
            <pc:docMk/>
            <pc:sldMk cId="3792921820" sldId="282"/>
            <ac:picMk id="4" creationId="{A96F6AA5-0BFF-E5CA-D94C-CC66E31091CA}"/>
          </ac:picMkLst>
        </pc:picChg>
        <pc:picChg chg="del">
          <ac:chgData name="Gopal Sonune" userId="a84d000b-e407-4958-bec6-a75de855f8bf" providerId="ADAL" clId="{177CC723-AB27-4E79-B1A7-801A2A6FE194}" dt="2022-05-15T18:22:29.798" v="1471" actId="478"/>
          <ac:picMkLst>
            <pc:docMk/>
            <pc:sldMk cId="3792921820" sldId="282"/>
            <ac:picMk id="6" creationId="{E7AA888E-C68A-98C6-C007-4922EB90AD5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E9D9E-9DE7-48E6-AA53-D3851F94F456}" type="datetimeFigureOut">
              <a:rPr lang="en-IN" smtClean="0"/>
              <a:t>15-05-2022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020EA-69D1-4989-B4F5-9FEEBE30DECF}" type="slidenum">
              <a:rPr lang="en-IN" smtClean="0"/>
              <a:t>‹#›</a:t>
            </a:fld>
            <a:endParaRPr lang="en-IN"/>
          </a:p>
        </p:txBody>
      </p:sp>
    </p:spTree>
    <p:extLst>
      <p:ext uri="{BB962C8B-B14F-4D97-AF65-F5344CB8AC3E}">
        <p14:creationId xmlns:p14="http://schemas.microsoft.com/office/powerpoint/2010/main" val="3909601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60020EA-69D1-4989-B4F5-9FEEBE30DECF}" type="slidenum">
              <a:rPr lang="en-IN" smtClean="0"/>
              <a:t>12</a:t>
            </a:fld>
            <a:endParaRPr lang="en-IN"/>
          </a:p>
        </p:txBody>
      </p:sp>
    </p:spTree>
    <p:extLst>
      <p:ext uri="{BB962C8B-B14F-4D97-AF65-F5344CB8AC3E}">
        <p14:creationId xmlns:p14="http://schemas.microsoft.com/office/powerpoint/2010/main" val="823521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60020EA-69D1-4989-B4F5-9FEEBE30DECF}" type="slidenum">
              <a:rPr lang="en-IN" smtClean="0"/>
              <a:t>13</a:t>
            </a:fld>
            <a:endParaRPr lang="en-IN"/>
          </a:p>
        </p:txBody>
      </p:sp>
    </p:spTree>
    <p:extLst>
      <p:ext uri="{BB962C8B-B14F-4D97-AF65-F5344CB8AC3E}">
        <p14:creationId xmlns:p14="http://schemas.microsoft.com/office/powerpoint/2010/main" val="1382786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60020EA-69D1-4989-B4F5-9FEEBE30DECF}" type="slidenum">
              <a:rPr lang="en-IN" smtClean="0"/>
              <a:t>15</a:t>
            </a:fld>
            <a:endParaRPr lang="en-IN"/>
          </a:p>
        </p:txBody>
      </p:sp>
    </p:spTree>
    <p:extLst>
      <p:ext uri="{BB962C8B-B14F-4D97-AF65-F5344CB8AC3E}">
        <p14:creationId xmlns:p14="http://schemas.microsoft.com/office/powerpoint/2010/main" val="1279359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E8114588-46E6-4383-BB4A-CF60F1BFE6A2}" type="datetimeFigureOut">
              <a:rPr lang="en-IN" smtClean="0"/>
              <a:t>15-05-2022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4E06DF1C-0D87-41BF-92D4-3C83E5E7F679}" type="slidenum">
              <a:rPr lang="en-IN" smtClean="0"/>
              <a:t>‹#›</a:t>
            </a:fld>
            <a:endParaRPr lang="en-IN"/>
          </a:p>
        </p:txBody>
      </p:sp>
    </p:spTree>
    <p:extLst>
      <p:ext uri="{BB962C8B-B14F-4D97-AF65-F5344CB8AC3E}">
        <p14:creationId xmlns:p14="http://schemas.microsoft.com/office/powerpoint/2010/main" val="413158741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14588-46E6-4383-BB4A-CF60F1BFE6A2}"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06DF1C-0D87-41BF-92D4-3C83E5E7F679}"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298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14588-46E6-4383-BB4A-CF60F1BFE6A2}"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06DF1C-0D87-41BF-92D4-3C83E5E7F679}"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626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14588-46E6-4383-BB4A-CF60F1BFE6A2}"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06DF1C-0D87-41BF-92D4-3C83E5E7F679}"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639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14588-46E6-4383-BB4A-CF60F1BFE6A2}" type="datetimeFigureOut">
              <a:rPr lang="en-IN" smtClean="0"/>
              <a:t>15-05-2022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06DF1C-0D87-41BF-92D4-3C83E5E7F679}"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81415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114588-46E6-4383-BB4A-CF60F1BFE6A2}" type="datetimeFigureOut">
              <a:rPr lang="en-IN" smtClean="0"/>
              <a:t>15-05-2022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06DF1C-0D87-41BF-92D4-3C83E5E7F679}"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301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114588-46E6-4383-BB4A-CF60F1BFE6A2}" type="datetimeFigureOut">
              <a:rPr lang="en-IN" smtClean="0"/>
              <a:t>15-05-2022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06DF1C-0D87-41BF-92D4-3C83E5E7F679}" type="slidenum">
              <a:rPr lang="en-IN" smtClean="0"/>
              <a:t>‹#›</a:t>
            </a:fld>
            <a:endParaRPr lang="en-IN"/>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389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114588-46E6-4383-BB4A-CF60F1BFE6A2}" type="datetimeFigureOut">
              <a:rPr lang="en-IN" smtClean="0"/>
              <a:t>15-05-2022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06DF1C-0D87-41BF-92D4-3C83E5E7F679}"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596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14588-46E6-4383-BB4A-CF60F1BFE6A2}" type="datetimeFigureOut">
              <a:rPr lang="en-IN" smtClean="0"/>
              <a:t>15-05-2022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06DF1C-0D87-41BF-92D4-3C83E5E7F679}" type="slidenum">
              <a:rPr lang="en-IN" smtClean="0"/>
              <a:t>‹#›</a:t>
            </a:fld>
            <a:endParaRPr lang="en-IN"/>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61360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114588-46E6-4383-BB4A-CF60F1BFE6A2}" type="datetimeFigureOut">
              <a:rPr lang="en-IN" smtClean="0"/>
              <a:t>15-05-2022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06DF1C-0D87-41BF-92D4-3C83E5E7F679}" type="slidenum">
              <a:rPr lang="en-IN" smtClean="0"/>
              <a:t>‹#›</a:t>
            </a:fld>
            <a:endParaRPr lang="en-IN"/>
          </a:p>
        </p:txBody>
      </p:sp>
    </p:spTree>
    <p:extLst>
      <p:ext uri="{BB962C8B-B14F-4D97-AF65-F5344CB8AC3E}">
        <p14:creationId xmlns:p14="http://schemas.microsoft.com/office/powerpoint/2010/main" val="3756287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114588-46E6-4383-BB4A-CF60F1BFE6A2}" type="datetimeFigureOut">
              <a:rPr lang="en-IN" smtClean="0"/>
              <a:t>15-05-2022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06DF1C-0D87-41BF-92D4-3C83E5E7F679}" type="slidenum">
              <a:rPr lang="en-IN" smtClean="0"/>
              <a:t>‹#›</a:t>
            </a:fld>
            <a:endParaRPr lang="en-IN"/>
          </a:p>
        </p:txBody>
      </p:sp>
    </p:spTree>
    <p:extLst>
      <p:ext uri="{BB962C8B-B14F-4D97-AF65-F5344CB8AC3E}">
        <p14:creationId xmlns:p14="http://schemas.microsoft.com/office/powerpoint/2010/main" val="2733385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E8114588-46E6-4383-BB4A-CF60F1BFE6A2}" type="datetimeFigureOut">
              <a:rPr lang="en-IN" smtClean="0"/>
              <a:t>15-05-2022</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4E06DF1C-0D87-41BF-92D4-3C83E5E7F679}" type="slidenum">
              <a:rPr lang="en-IN" smtClean="0"/>
              <a:t>‹#›</a:t>
            </a:fld>
            <a:endParaRPr lang="en-IN"/>
          </a:p>
        </p:txBody>
      </p:sp>
    </p:spTree>
    <p:extLst>
      <p:ext uri="{BB962C8B-B14F-4D97-AF65-F5344CB8AC3E}">
        <p14:creationId xmlns:p14="http://schemas.microsoft.com/office/powerpoint/2010/main" val="12413359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C3B9-C11A-4630-7299-9418DF324214}"/>
              </a:ext>
            </a:extLst>
          </p:cNvPr>
          <p:cNvSpPr>
            <a:spLocks noGrp="1"/>
          </p:cNvSpPr>
          <p:nvPr>
            <p:ph type="ctrTitle"/>
          </p:nvPr>
        </p:nvSpPr>
        <p:spPr/>
        <p:txBody>
          <a:bodyPr/>
          <a:lstStyle/>
          <a:p>
            <a:r>
              <a:rPr lang="en-IN" dirty="0"/>
              <a:t>Non-Deterministic Polynomial Algorithms</a:t>
            </a:r>
          </a:p>
        </p:txBody>
      </p:sp>
      <p:sp>
        <p:nvSpPr>
          <p:cNvPr id="3" name="Subtitle 2">
            <a:extLst>
              <a:ext uri="{FF2B5EF4-FFF2-40B4-BE49-F238E27FC236}">
                <a16:creationId xmlns:a16="http://schemas.microsoft.com/office/drawing/2014/main" id="{AB0F8793-9348-F606-42F1-3D661355E0FE}"/>
              </a:ext>
            </a:extLst>
          </p:cNvPr>
          <p:cNvSpPr>
            <a:spLocks noGrp="1"/>
          </p:cNvSpPr>
          <p:nvPr>
            <p:ph type="subTitle" idx="1"/>
          </p:nvPr>
        </p:nvSpPr>
        <p:spPr/>
        <p:txBody>
          <a:bodyPr/>
          <a:lstStyle/>
          <a:p>
            <a:r>
              <a:rPr lang="en-IN" dirty="0"/>
              <a:t>Module 4</a:t>
            </a:r>
          </a:p>
          <a:p>
            <a:r>
              <a:rPr lang="en-IN" dirty="0" err="1"/>
              <a:t>AoA</a:t>
            </a:r>
            <a:r>
              <a:rPr lang="en-IN" dirty="0"/>
              <a:t> Even 2021-22</a:t>
            </a:r>
          </a:p>
        </p:txBody>
      </p:sp>
    </p:spTree>
    <p:extLst>
      <p:ext uri="{BB962C8B-B14F-4D97-AF65-F5344CB8AC3E}">
        <p14:creationId xmlns:p14="http://schemas.microsoft.com/office/powerpoint/2010/main" val="277564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29112"/>
            <a:ext cx="9692640" cy="619817"/>
          </a:xfrm>
        </p:spPr>
        <p:txBody>
          <a:bodyPr>
            <a:noAutofit/>
          </a:bodyPr>
          <a:lstStyle/>
          <a:p>
            <a:r>
              <a:rPr lang="en-US" sz="3200" dirty="0"/>
              <a:t>Introduction to NP-Hard and NP-Complete</a:t>
            </a:r>
            <a:endParaRPr lang="en-IN" sz="3200" dirty="0"/>
          </a:p>
        </p:txBody>
      </p:sp>
      <p:sp>
        <p:nvSpPr>
          <p:cNvPr id="3" name="Content Placeholder 2">
            <a:extLst>
              <a:ext uri="{FF2B5EF4-FFF2-40B4-BE49-F238E27FC236}">
                <a16:creationId xmlns:a16="http://schemas.microsoft.com/office/drawing/2014/main" id="{5D32B404-5BDF-0908-CF9D-B3E40F5C8265}"/>
              </a:ext>
            </a:extLst>
          </p:cNvPr>
          <p:cNvSpPr>
            <a:spLocks noGrp="1"/>
          </p:cNvSpPr>
          <p:nvPr>
            <p:ph idx="1"/>
          </p:nvPr>
        </p:nvSpPr>
        <p:spPr>
          <a:xfrm>
            <a:off x="551000" y="678426"/>
            <a:ext cx="7137746" cy="5851598"/>
          </a:xfrm>
        </p:spPr>
        <p:txBody>
          <a:bodyPr>
            <a:normAutofit fontScale="85000" lnSpcReduction="20000"/>
          </a:bodyPr>
          <a:lstStyle/>
          <a:p>
            <a:pPr marL="0" indent="0">
              <a:spcBef>
                <a:spcPts val="0"/>
              </a:spcBef>
              <a:spcAft>
                <a:spcPts val="0"/>
              </a:spcAft>
              <a:buNone/>
            </a:pPr>
            <a:endParaRPr lang="en-IN" sz="3400" b="1" dirty="0">
              <a:solidFill>
                <a:schemeClr val="accent1"/>
              </a:solidFill>
            </a:endParaRPr>
          </a:p>
          <a:p>
            <a:pPr marL="0" indent="0">
              <a:spcBef>
                <a:spcPts val="0"/>
              </a:spcBef>
              <a:spcAft>
                <a:spcPts val="0"/>
              </a:spcAft>
              <a:buNone/>
            </a:pPr>
            <a:r>
              <a:rPr lang="en-IN" sz="3400" b="1" dirty="0">
                <a:solidFill>
                  <a:schemeClr val="accent1"/>
                </a:solidFill>
              </a:rPr>
              <a:t>Non-deterministic Algorithms</a:t>
            </a:r>
            <a:r>
              <a:rPr lang="en-US" sz="4600" b="1" dirty="0">
                <a:solidFill>
                  <a:schemeClr val="accent1"/>
                </a:solidFill>
              </a:rPr>
              <a:t>:</a:t>
            </a:r>
          </a:p>
          <a:p>
            <a:pPr marL="0" indent="0">
              <a:spcBef>
                <a:spcPts val="0"/>
              </a:spcBef>
              <a:spcAft>
                <a:spcPts val="0"/>
              </a:spcAft>
              <a:buNone/>
            </a:pPr>
            <a:endParaRPr lang="en-US" sz="2400" dirty="0"/>
          </a:p>
          <a:p>
            <a:pPr>
              <a:lnSpc>
                <a:spcPct val="120000"/>
              </a:lnSpc>
              <a:spcBef>
                <a:spcPts val="0"/>
              </a:spcBef>
              <a:spcAft>
                <a:spcPts val="0"/>
              </a:spcAft>
            </a:pPr>
            <a:r>
              <a:rPr lang="en-US" sz="3100" dirty="0"/>
              <a:t>A problem is </a:t>
            </a:r>
            <a:r>
              <a:rPr lang="en-US" sz="3100" dirty="0">
                <a:solidFill>
                  <a:schemeClr val="accent1"/>
                </a:solidFill>
              </a:rPr>
              <a:t>NP-Hard</a:t>
            </a:r>
            <a:r>
              <a:rPr lang="en-US" sz="3100" dirty="0"/>
              <a:t> if all problems in NP are polynomial time reducible to it.</a:t>
            </a:r>
          </a:p>
          <a:p>
            <a:pPr>
              <a:lnSpc>
                <a:spcPct val="120000"/>
              </a:lnSpc>
              <a:spcBef>
                <a:spcPts val="0"/>
              </a:spcBef>
              <a:spcAft>
                <a:spcPts val="0"/>
              </a:spcAft>
            </a:pPr>
            <a:r>
              <a:rPr lang="en-US" sz="3100" dirty="0"/>
              <a:t>A problem is </a:t>
            </a:r>
            <a:r>
              <a:rPr lang="en-US" sz="3100" dirty="0">
                <a:solidFill>
                  <a:schemeClr val="accent1"/>
                </a:solidFill>
              </a:rPr>
              <a:t>NP-complete</a:t>
            </a:r>
            <a:r>
              <a:rPr lang="en-US" sz="3100" dirty="0"/>
              <a:t> if the problem is both </a:t>
            </a:r>
          </a:p>
          <a:p>
            <a:pPr marL="274320" lvl="1" indent="0">
              <a:lnSpc>
                <a:spcPct val="120000"/>
              </a:lnSpc>
              <a:spcBef>
                <a:spcPts val="0"/>
              </a:spcBef>
              <a:spcAft>
                <a:spcPts val="0"/>
              </a:spcAft>
              <a:buNone/>
            </a:pPr>
            <a:r>
              <a:rPr lang="en-US" sz="3100" spc="10" dirty="0"/>
              <a:t>– NP-hard, and </a:t>
            </a:r>
          </a:p>
          <a:p>
            <a:pPr marL="274320" lvl="1" indent="0">
              <a:lnSpc>
                <a:spcPct val="120000"/>
              </a:lnSpc>
              <a:spcBef>
                <a:spcPts val="0"/>
              </a:spcBef>
              <a:spcAft>
                <a:spcPts val="0"/>
              </a:spcAft>
              <a:buNone/>
            </a:pPr>
            <a:r>
              <a:rPr lang="en-US" sz="3100" spc="10" dirty="0"/>
              <a:t>– NP</a:t>
            </a:r>
          </a:p>
          <a:p>
            <a:pPr>
              <a:lnSpc>
                <a:spcPct val="120000"/>
              </a:lnSpc>
              <a:spcBef>
                <a:spcPts val="0"/>
              </a:spcBef>
              <a:spcAft>
                <a:spcPts val="0"/>
              </a:spcAft>
            </a:pPr>
            <a:r>
              <a:rPr lang="en-US" sz="3100" dirty="0"/>
              <a:t>All NP-Complete problems are NP-Hard, but not all NP-Hard problems are NP-Complete.</a:t>
            </a:r>
          </a:p>
          <a:p>
            <a:pPr>
              <a:lnSpc>
                <a:spcPct val="120000"/>
              </a:lnSpc>
              <a:spcBef>
                <a:spcPts val="0"/>
              </a:spcBef>
              <a:spcAft>
                <a:spcPts val="0"/>
              </a:spcAft>
            </a:pPr>
            <a:r>
              <a:rPr lang="en-US" sz="3100" dirty="0"/>
              <a:t>NP-Complete problems are subclass of NP-Hard.</a:t>
            </a:r>
          </a:p>
        </p:txBody>
      </p:sp>
      <p:pic>
        <p:nvPicPr>
          <p:cNvPr id="6" name="Picture 5">
            <a:extLst>
              <a:ext uri="{FF2B5EF4-FFF2-40B4-BE49-F238E27FC236}">
                <a16:creationId xmlns:a16="http://schemas.microsoft.com/office/drawing/2014/main" id="{7FF090E3-167C-EEC4-13BE-E296529D458A}"/>
              </a:ext>
            </a:extLst>
          </p:cNvPr>
          <p:cNvPicPr>
            <a:picLocks noChangeAspect="1"/>
          </p:cNvPicPr>
          <p:nvPr/>
        </p:nvPicPr>
        <p:blipFill>
          <a:blip r:embed="rId2"/>
          <a:stretch>
            <a:fillRect/>
          </a:stretch>
        </p:blipFill>
        <p:spPr>
          <a:xfrm>
            <a:off x="7850978" y="2171524"/>
            <a:ext cx="3362794" cy="2514951"/>
          </a:xfrm>
          <a:prstGeom prst="rect">
            <a:avLst/>
          </a:prstGeom>
        </p:spPr>
      </p:pic>
    </p:spTree>
    <p:extLst>
      <p:ext uri="{BB962C8B-B14F-4D97-AF65-F5344CB8AC3E}">
        <p14:creationId xmlns:p14="http://schemas.microsoft.com/office/powerpoint/2010/main" val="3928707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29112"/>
            <a:ext cx="9122389" cy="500277"/>
          </a:xfrm>
        </p:spPr>
        <p:txBody>
          <a:bodyPr>
            <a:noAutofit/>
          </a:bodyPr>
          <a:lstStyle/>
          <a:p>
            <a:r>
              <a:rPr lang="en-US" sz="2800" dirty="0"/>
              <a:t>Introduction to NP-Hard and NP-Complete</a:t>
            </a:r>
            <a:endParaRPr lang="en-IN" sz="2800" dirty="0"/>
          </a:p>
        </p:txBody>
      </p:sp>
      <p:sp>
        <p:nvSpPr>
          <p:cNvPr id="3" name="Content Placeholder 2">
            <a:extLst>
              <a:ext uri="{FF2B5EF4-FFF2-40B4-BE49-F238E27FC236}">
                <a16:creationId xmlns:a16="http://schemas.microsoft.com/office/drawing/2014/main" id="{5D32B404-5BDF-0908-CF9D-B3E40F5C8265}"/>
              </a:ext>
            </a:extLst>
          </p:cNvPr>
          <p:cNvSpPr>
            <a:spLocks noGrp="1"/>
          </p:cNvSpPr>
          <p:nvPr>
            <p:ph idx="1"/>
          </p:nvPr>
        </p:nvSpPr>
        <p:spPr>
          <a:xfrm>
            <a:off x="550999" y="529389"/>
            <a:ext cx="10822853" cy="6299499"/>
          </a:xfrm>
        </p:spPr>
        <p:txBody>
          <a:bodyPr>
            <a:normAutofit fontScale="32500" lnSpcReduction="20000"/>
          </a:bodyPr>
          <a:lstStyle/>
          <a:p>
            <a:pPr marL="0" indent="0">
              <a:spcBef>
                <a:spcPts val="0"/>
              </a:spcBef>
              <a:spcAft>
                <a:spcPts val="0"/>
              </a:spcAft>
              <a:buNone/>
            </a:pPr>
            <a:endParaRPr lang="en-IN" sz="3400" b="1" dirty="0">
              <a:solidFill>
                <a:schemeClr val="accent1"/>
              </a:solidFill>
            </a:endParaRPr>
          </a:p>
          <a:p>
            <a:pPr marL="0" indent="0">
              <a:spcBef>
                <a:spcPts val="0"/>
              </a:spcBef>
              <a:spcAft>
                <a:spcPts val="0"/>
              </a:spcAft>
              <a:buNone/>
            </a:pPr>
            <a:r>
              <a:rPr lang="en-IN" sz="6200" b="1" dirty="0">
                <a:solidFill>
                  <a:schemeClr val="accent1"/>
                </a:solidFill>
              </a:rPr>
              <a:t>Non-deterministic Algorithms</a:t>
            </a:r>
            <a:r>
              <a:rPr lang="en-US" sz="9800" b="1" dirty="0">
                <a:solidFill>
                  <a:schemeClr val="accent1"/>
                </a:solidFill>
              </a:rPr>
              <a:t>:</a:t>
            </a:r>
          </a:p>
          <a:p>
            <a:pPr marL="0" indent="0">
              <a:spcBef>
                <a:spcPts val="0"/>
              </a:spcBef>
              <a:spcAft>
                <a:spcPts val="0"/>
              </a:spcAft>
              <a:buNone/>
            </a:pPr>
            <a:endParaRPr lang="en-US" sz="5500" dirty="0"/>
          </a:p>
          <a:p>
            <a:pPr>
              <a:lnSpc>
                <a:spcPct val="120000"/>
              </a:lnSpc>
              <a:spcBef>
                <a:spcPts val="0"/>
              </a:spcBef>
              <a:spcAft>
                <a:spcPts val="0"/>
              </a:spcAft>
            </a:pPr>
            <a:r>
              <a:rPr lang="en-US" sz="6200" dirty="0">
                <a:solidFill>
                  <a:schemeClr val="accent1"/>
                </a:solidFill>
              </a:rPr>
              <a:t>NP-Hard: </a:t>
            </a:r>
            <a:r>
              <a:rPr lang="en-US" sz="6200" dirty="0"/>
              <a:t>A problem L is NP-Hard </a:t>
            </a:r>
            <a:r>
              <a:rPr lang="en-US" sz="6200" dirty="0" err="1"/>
              <a:t>iff</a:t>
            </a:r>
            <a:r>
              <a:rPr lang="en-US" sz="6200" dirty="0"/>
              <a:t> satisfiability reduces to L i.e., any nondeterministic polynomial time problem is satisfiable and reducible then the problem is said to be NP-Hard.</a:t>
            </a:r>
          </a:p>
          <a:p>
            <a:pPr>
              <a:lnSpc>
                <a:spcPct val="120000"/>
              </a:lnSpc>
              <a:spcBef>
                <a:spcPts val="0"/>
              </a:spcBef>
              <a:spcAft>
                <a:spcPts val="0"/>
              </a:spcAft>
            </a:pPr>
            <a:r>
              <a:rPr lang="en-US" sz="6200" dirty="0"/>
              <a:t>Example: Halting Problem, Flow shop scheduling problem.</a:t>
            </a:r>
          </a:p>
          <a:p>
            <a:pPr marL="0" indent="0">
              <a:lnSpc>
                <a:spcPct val="120000"/>
              </a:lnSpc>
              <a:spcBef>
                <a:spcPts val="0"/>
              </a:spcBef>
              <a:spcAft>
                <a:spcPts val="0"/>
              </a:spcAft>
              <a:buNone/>
            </a:pPr>
            <a:endParaRPr lang="en-US" sz="6200" dirty="0"/>
          </a:p>
          <a:p>
            <a:pPr>
              <a:lnSpc>
                <a:spcPct val="120000"/>
              </a:lnSpc>
              <a:spcBef>
                <a:spcPts val="0"/>
              </a:spcBef>
              <a:spcAft>
                <a:spcPts val="0"/>
              </a:spcAft>
            </a:pPr>
            <a:r>
              <a:rPr lang="en-US" sz="6200" dirty="0">
                <a:solidFill>
                  <a:schemeClr val="accent1"/>
                </a:solidFill>
              </a:rPr>
              <a:t>NP-Complete:</a:t>
            </a:r>
            <a:r>
              <a:rPr lang="en-US" sz="6200" dirty="0"/>
              <a:t> A problem L is NP-Complete </a:t>
            </a:r>
            <a:r>
              <a:rPr lang="en-US" sz="6200" dirty="0" err="1"/>
              <a:t>iff</a:t>
            </a:r>
            <a:r>
              <a:rPr lang="en-US" sz="6200" dirty="0"/>
              <a:t> L is NP-Hard and L belongs to NP (nondeterministic polynomial). </a:t>
            </a:r>
          </a:p>
          <a:p>
            <a:pPr>
              <a:lnSpc>
                <a:spcPct val="120000"/>
              </a:lnSpc>
              <a:spcBef>
                <a:spcPts val="0"/>
              </a:spcBef>
              <a:spcAft>
                <a:spcPts val="0"/>
              </a:spcAft>
            </a:pPr>
            <a:r>
              <a:rPr lang="en-US" sz="6200" dirty="0"/>
              <a:t>A problem that is NP-Complete has the property that it can be solved in polynomial time </a:t>
            </a:r>
            <a:r>
              <a:rPr lang="en-US" sz="6200" dirty="0" err="1"/>
              <a:t>iff</a:t>
            </a:r>
            <a:r>
              <a:rPr lang="en-US" sz="6200" dirty="0"/>
              <a:t> all other NP-Complete problems can also be solved in polynomial time. (NP=P).</a:t>
            </a:r>
          </a:p>
          <a:p>
            <a:pPr>
              <a:lnSpc>
                <a:spcPct val="120000"/>
              </a:lnSpc>
              <a:spcBef>
                <a:spcPts val="0"/>
              </a:spcBef>
              <a:spcAft>
                <a:spcPts val="0"/>
              </a:spcAft>
            </a:pPr>
            <a:r>
              <a:rPr lang="en-US" sz="6200" dirty="0"/>
              <a:t>If an NP-hard problem can be solved in polynomial time, then all NP- complete problems can be solved in polynomial time. </a:t>
            </a:r>
          </a:p>
          <a:p>
            <a:pPr>
              <a:lnSpc>
                <a:spcPct val="120000"/>
              </a:lnSpc>
              <a:spcBef>
                <a:spcPts val="0"/>
              </a:spcBef>
              <a:spcAft>
                <a:spcPts val="0"/>
              </a:spcAft>
            </a:pPr>
            <a:endParaRPr lang="en-US" sz="6200" dirty="0"/>
          </a:p>
          <a:p>
            <a:pPr>
              <a:lnSpc>
                <a:spcPct val="120000"/>
              </a:lnSpc>
              <a:spcBef>
                <a:spcPts val="0"/>
              </a:spcBef>
              <a:spcAft>
                <a:spcPts val="0"/>
              </a:spcAft>
            </a:pPr>
            <a:r>
              <a:rPr lang="en-US" sz="6200" dirty="0"/>
              <a:t>All NP-Complete problems are NP-hard, but some NP-hard problems are not known to be NP- Complete. </a:t>
            </a:r>
          </a:p>
          <a:p>
            <a:pPr>
              <a:lnSpc>
                <a:spcPct val="120000"/>
              </a:lnSpc>
              <a:spcBef>
                <a:spcPts val="0"/>
              </a:spcBef>
              <a:spcAft>
                <a:spcPts val="0"/>
              </a:spcAft>
            </a:pPr>
            <a:r>
              <a:rPr lang="en-US" sz="6200" dirty="0"/>
              <a:t>Normally the decision problems are NP-complete but the optimization problems are NP-Hard.</a:t>
            </a:r>
          </a:p>
          <a:p>
            <a:pPr>
              <a:lnSpc>
                <a:spcPct val="120000"/>
              </a:lnSpc>
              <a:spcBef>
                <a:spcPts val="0"/>
              </a:spcBef>
              <a:spcAft>
                <a:spcPts val="0"/>
              </a:spcAft>
            </a:pPr>
            <a:r>
              <a:rPr lang="en-US" sz="6200" dirty="0"/>
              <a:t>Example: Knapsack decision problem can be reduced to knapsack optimization problem. There are some NP-hard problems that are not NP-Complete. </a:t>
            </a:r>
          </a:p>
        </p:txBody>
      </p:sp>
    </p:spTree>
    <p:extLst>
      <p:ext uri="{BB962C8B-B14F-4D97-AF65-F5344CB8AC3E}">
        <p14:creationId xmlns:p14="http://schemas.microsoft.com/office/powerpoint/2010/main" val="1814921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29112"/>
            <a:ext cx="9692640" cy="619817"/>
          </a:xfrm>
        </p:spPr>
        <p:txBody>
          <a:bodyPr>
            <a:noAutofit/>
          </a:bodyPr>
          <a:lstStyle/>
          <a:p>
            <a:r>
              <a:rPr lang="en-US" sz="3200" dirty="0"/>
              <a:t>Introduction to NP-Hard and NP-Complete</a:t>
            </a:r>
            <a:endParaRPr lang="en-IN" sz="3200" dirty="0"/>
          </a:p>
        </p:txBody>
      </p:sp>
      <p:sp>
        <p:nvSpPr>
          <p:cNvPr id="3" name="Content Placeholder 2">
            <a:extLst>
              <a:ext uri="{FF2B5EF4-FFF2-40B4-BE49-F238E27FC236}">
                <a16:creationId xmlns:a16="http://schemas.microsoft.com/office/drawing/2014/main" id="{5D32B404-5BDF-0908-CF9D-B3E40F5C8265}"/>
              </a:ext>
            </a:extLst>
          </p:cNvPr>
          <p:cNvSpPr>
            <a:spLocks noGrp="1"/>
          </p:cNvSpPr>
          <p:nvPr>
            <p:ph idx="1"/>
          </p:nvPr>
        </p:nvSpPr>
        <p:spPr>
          <a:xfrm>
            <a:off x="551000" y="678426"/>
            <a:ext cx="10480794" cy="5851598"/>
          </a:xfrm>
        </p:spPr>
        <p:txBody>
          <a:bodyPr>
            <a:normAutofit/>
          </a:bodyPr>
          <a:lstStyle/>
          <a:p>
            <a:pPr marL="0" indent="0">
              <a:spcBef>
                <a:spcPts val="0"/>
              </a:spcBef>
              <a:spcAft>
                <a:spcPts val="0"/>
              </a:spcAft>
              <a:buNone/>
            </a:pPr>
            <a:r>
              <a:rPr lang="en-IN" sz="3400" b="1" dirty="0">
                <a:solidFill>
                  <a:schemeClr val="accent1"/>
                </a:solidFill>
              </a:rPr>
              <a:t>Reducibility:</a:t>
            </a:r>
          </a:p>
          <a:p>
            <a:pPr>
              <a:spcBef>
                <a:spcPts val="0"/>
              </a:spcBef>
              <a:spcAft>
                <a:spcPts val="0"/>
              </a:spcAft>
            </a:pPr>
            <a:r>
              <a:rPr lang="en-US" sz="2400" dirty="0"/>
              <a:t>The class NP-complete (NPC) problems consist of a set of decision problems (a subset of class NP) that no one knows how to solve efficiently. But if there were a polynomial solution for even a single NP-complete problem, then every problem in NPC will be solvable in polynomial time. For this, we need the concept of reductions.</a:t>
            </a:r>
          </a:p>
          <a:p>
            <a:pPr>
              <a:spcBef>
                <a:spcPts val="0"/>
              </a:spcBef>
              <a:spcAft>
                <a:spcPts val="0"/>
              </a:spcAft>
            </a:pPr>
            <a:endParaRPr lang="en-IN" sz="2400" dirty="0"/>
          </a:p>
          <a:p>
            <a:pPr>
              <a:spcBef>
                <a:spcPts val="0"/>
              </a:spcBef>
              <a:spcAft>
                <a:spcPts val="0"/>
              </a:spcAft>
            </a:pPr>
            <a:r>
              <a:rPr lang="en-US" sz="2400" dirty="0"/>
              <a:t>A problem Q1 can be reduced to Q2 if any instance of Q1 can be easily rephrased as an instance of Q2. If the solution to the problem Q2 provides a solution to the problem Q1, then these are said to be reducible problems.</a:t>
            </a:r>
          </a:p>
          <a:p>
            <a:pPr marL="0" indent="0">
              <a:lnSpc>
                <a:spcPct val="120000"/>
              </a:lnSpc>
              <a:spcBef>
                <a:spcPts val="0"/>
              </a:spcBef>
              <a:spcAft>
                <a:spcPts val="0"/>
              </a:spcAft>
              <a:buNone/>
            </a:pPr>
            <a:endParaRPr lang="en-US" sz="3100" dirty="0"/>
          </a:p>
        </p:txBody>
      </p:sp>
    </p:spTree>
    <p:extLst>
      <p:ext uri="{BB962C8B-B14F-4D97-AF65-F5344CB8AC3E}">
        <p14:creationId xmlns:p14="http://schemas.microsoft.com/office/powerpoint/2010/main" val="3240309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29112"/>
            <a:ext cx="9692640" cy="619817"/>
          </a:xfrm>
        </p:spPr>
        <p:txBody>
          <a:bodyPr>
            <a:noAutofit/>
          </a:bodyPr>
          <a:lstStyle/>
          <a:p>
            <a:r>
              <a:rPr lang="en-US" sz="3200" dirty="0"/>
              <a:t>Introduction to NP-Hard and NP-Complete</a:t>
            </a:r>
            <a:endParaRPr lang="en-IN" sz="3200" dirty="0"/>
          </a:p>
        </p:txBody>
      </p:sp>
      <p:sp>
        <p:nvSpPr>
          <p:cNvPr id="3" name="Content Placeholder 2">
            <a:extLst>
              <a:ext uri="{FF2B5EF4-FFF2-40B4-BE49-F238E27FC236}">
                <a16:creationId xmlns:a16="http://schemas.microsoft.com/office/drawing/2014/main" id="{5D32B404-5BDF-0908-CF9D-B3E40F5C8265}"/>
              </a:ext>
            </a:extLst>
          </p:cNvPr>
          <p:cNvSpPr>
            <a:spLocks noGrp="1"/>
          </p:cNvSpPr>
          <p:nvPr>
            <p:ph idx="1"/>
          </p:nvPr>
        </p:nvSpPr>
        <p:spPr>
          <a:xfrm>
            <a:off x="551000" y="678426"/>
            <a:ext cx="10480794" cy="5851598"/>
          </a:xfrm>
        </p:spPr>
        <p:txBody>
          <a:bodyPr>
            <a:normAutofit fontScale="85000" lnSpcReduction="20000"/>
          </a:bodyPr>
          <a:lstStyle/>
          <a:p>
            <a:pPr marL="0" indent="0">
              <a:spcBef>
                <a:spcPts val="0"/>
              </a:spcBef>
              <a:spcAft>
                <a:spcPts val="0"/>
              </a:spcAft>
              <a:buNone/>
            </a:pPr>
            <a:r>
              <a:rPr lang="en-US" sz="2800" b="1" dirty="0">
                <a:solidFill>
                  <a:schemeClr val="accent1"/>
                </a:solidFill>
              </a:rPr>
              <a:t>Criteria to come either in NP-hard or NP-complete</a:t>
            </a:r>
            <a:r>
              <a:rPr lang="en-IN" sz="2800" b="1" dirty="0">
                <a:solidFill>
                  <a:schemeClr val="accent1"/>
                </a:solidFill>
              </a:rPr>
              <a:t>:</a:t>
            </a:r>
            <a:endParaRPr lang="en-US" sz="1800" dirty="0"/>
          </a:p>
          <a:p>
            <a:pPr marL="514350" indent="-514350">
              <a:lnSpc>
                <a:spcPct val="120000"/>
              </a:lnSpc>
              <a:spcBef>
                <a:spcPts val="0"/>
              </a:spcBef>
              <a:spcAft>
                <a:spcPts val="0"/>
              </a:spcAft>
              <a:buFont typeface="+mj-lt"/>
              <a:buAutoNum type="arabicPeriod"/>
            </a:pPr>
            <a:r>
              <a:rPr lang="en-US" sz="3100" dirty="0"/>
              <a:t>The output is already given, and you can verify the output/solution within the polynomial time but can't produce an output/solution in polynomial time.</a:t>
            </a:r>
          </a:p>
          <a:p>
            <a:pPr marL="514350" indent="-514350">
              <a:lnSpc>
                <a:spcPct val="120000"/>
              </a:lnSpc>
              <a:spcBef>
                <a:spcPts val="0"/>
              </a:spcBef>
              <a:spcAft>
                <a:spcPts val="0"/>
              </a:spcAft>
              <a:buFont typeface="+mj-lt"/>
              <a:buAutoNum type="arabicPeriod"/>
            </a:pPr>
            <a:r>
              <a:rPr lang="en-US" sz="3100" dirty="0"/>
              <a:t>Here we need the concept of reduction because when you can't produce an output of the problem according to the given input then in case you have to use an emphasis on the concept of reduction in which you can convert one problem into another problem.</a:t>
            </a:r>
          </a:p>
          <a:p>
            <a:pPr marL="0" indent="0">
              <a:lnSpc>
                <a:spcPct val="120000"/>
              </a:lnSpc>
              <a:spcBef>
                <a:spcPts val="0"/>
              </a:spcBef>
              <a:spcAft>
                <a:spcPts val="0"/>
              </a:spcAft>
              <a:buNone/>
            </a:pPr>
            <a:endParaRPr lang="en-US" sz="3100" dirty="0"/>
          </a:p>
          <a:p>
            <a:pPr lvl="1">
              <a:lnSpc>
                <a:spcPct val="120000"/>
              </a:lnSpc>
              <a:spcBef>
                <a:spcPts val="0"/>
              </a:spcBef>
              <a:spcAft>
                <a:spcPts val="0"/>
              </a:spcAft>
            </a:pPr>
            <a:r>
              <a:rPr lang="en-US" sz="3200" b="0" i="1" dirty="0">
                <a:solidFill>
                  <a:srgbClr val="333333"/>
                </a:solidFill>
                <a:effectLst/>
                <a:latin typeface="Arial" panose="020B0604020202020204" pitchFamily="34" charset="0"/>
              </a:rPr>
              <a:t>If you satisfy both points then your problem comes into the category of NP-complete class.</a:t>
            </a:r>
          </a:p>
          <a:p>
            <a:pPr lvl="1">
              <a:lnSpc>
                <a:spcPct val="120000"/>
              </a:lnSpc>
              <a:spcBef>
                <a:spcPts val="0"/>
              </a:spcBef>
              <a:spcAft>
                <a:spcPts val="0"/>
              </a:spcAft>
            </a:pPr>
            <a:r>
              <a:rPr lang="en-US" sz="3200" b="0" i="1" dirty="0">
                <a:solidFill>
                  <a:srgbClr val="333333"/>
                </a:solidFill>
                <a:effectLst/>
                <a:latin typeface="Arial" panose="020B0604020202020204" pitchFamily="34" charset="0"/>
              </a:rPr>
              <a:t>If you satisfy the only 2nd points then your problem comes into the category of NP-hard class</a:t>
            </a:r>
          </a:p>
          <a:p>
            <a:pPr marL="788670" lvl="1" indent="-514350">
              <a:lnSpc>
                <a:spcPct val="120000"/>
              </a:lnSpc>
              <a:spcBef>
                <a:spcPts val="0"/>
              </a:spcBef>
              <a:spcAft>
                <a:spcPts val="0"/>
              </a:spcAft>
              <a:buFont typeface="+mj-lt"/>
              <a:buAutoNum type="arabicPeriod"/>
            </a:pPr>
            <a:endParaRPr lang="en-US" sz="3200" b="0" i="0" dirty="0">
              <a:solidFill>
                <a:srgbClr val="333333"/>
              </a:solidFill>
              <a:effectLst/>
              <a:latin typeface="Arial" panose="020B0604020202020204" pitchFamily="34" charset="0"/>
            </a:endParaRPr>
          </a:p>
          <a:p>
            <a:pPr marL="788670" lvl="1" indent="-514350">
              <a:lnSpc>
                <a:spcPct val="120000"/>
              </a:lnSpc>
              <a:spcBef>
                <a:spcPts val="0"/>
              </a:spcBef>
              <a:spcAft>
                <a:spcPts val="0"/>
              </a:spcAft>
              <a:buFont typeface="+mj-lt"/>
              <a:buAutoNum type="arabicPeriod"/>
            </a:pPr>
            <a:endParaRPr lang="en-US" sz="2900" dirty="0"/>
          </a:p>
        </p:txBody>
      </p:sp>
      <p:sp>
        <p:nvSpPr>
          <p:cNvPr id="7" name="TextBox 6">
            <a:extLst>
              <a:ext uri="{FF2B5EF4-FFF2-40B4-BE49-F238E27FC236}">
                <a16:creationId xmlns:a16="http://schemas.microsoft.com/office/drawing/2014/main" id="{72064C3B-3673-0F77-D955-44F748E29F25}"/>
              </a:ext>
            </a:extLst>
          </p:cNvPr>
          <p:cNvSpPr txBox="1"/>
          <p:nvPr/>
        </p:nvSpPr>
        <p:spPr>
          <a:xfrm>
            <a:off x="1160206" y="2165502"/>
            <a:ext cx="6104020" cy="369332"/>
          </a:xfrm>
          <a:prstGeom prst="rect">
            <a:avLst/>
          </a:prstGeom>
          <a:noFill/>
        </p:spPr>
        <p:txBody>
          <a:bodyPr wrap="square">
            <a:spAutoFit/>
          </a:bodyPr>
          <a:lstStyle/>
          <a:p>
            <a:r>
              <a:rPr lang="en-US" dirty="0"/>
              <a:t>.</a:t>
            </a:r>
            <a:endParaRPr lang="en-IN" dirty="0"/>
          </a:p>
        </p:txBody>
      </p:sp>
    </p:spTree>
    <p:extLst>
      <p:ext uri="{BB962C8B-B14F-4D97-AF65-F5344CB8AC3E}">
        <p14:creationId xmlns:p14="http://schemas.microsoft.com/office/powerpoint/2010/main" val="585010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29112"/>
            <a:ext cx="9692640" cy="619817"/>
          </a:xfrm>
        </p:spPr>
        <p:txBody>
          <a:bodyPr>
            <a:noAutofit/>
          </a:bodyPr>
          <a:lstStyle/>
          <a:p>
            <a:r>
              <a:rPr lang="en-US" sz="3200" dirty="0"/>
              <a:t>Introduction to NP-Hard and NP-Complete</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32B404-5BDF-0908-CF9D-B3E40F5C8265}"/>
                  </a:ext>
                </a:extLst>
              </p:cNvPr>
              <p:cNvSpPr>
                <a:spLocks noGrp="1"/>
              </p:cNvSpPr>
              <p:nvPr>
                <p:ph idx="1"/>
              </p:nvPr>
            </p:nvSpPr>
            <p:spPr>
              <a:xfrm>
                <a:off x="551000" y="678426"/>
                <a:ext cx="10480794" cy="5851598"/>
              </a:xfrm>
            </p:spPr>
            <p:txBody>
              <a:bodyPr>
                <a:normAutofit fontScale="92500"/>
              </a:bodyPr>
              <a:lstStyle/>
              <a:p>
                <a:pPr marL="0" indent="0">
                  <a:spcBef>
                    <a:spcPts val="0"/>
                  </a:spcBef>
                  <a:spcAft>
                    <a:spcPts val="0"/>
                  </a:spcAft>
                  <a:buNone/>
                </a:pPr>
                <a:r>
                  <a:rPr lang="en-IN" sz="3400" b="1" dirty="0">
                    <a:solidFill>
                      <a:schemeClr val="accent1"/>
                    </a:solidFill>
                  </a:rPr>
                  <a:t>Satisfiability Problem:</a:t>
                </a:r>
                <a:endParaRPr lang="en-US" sz="2400" dirty="0"/>
              </a:p>
              <a:p>
                <a:pPr>
                  <a:lnSpc>
                    <a:spcPct val="120000"/>
                  </a:lnSpc>
                  <a:spcBef>
                    <a:spcPts val="0"/>
                  </a:spcBef>
                  <a:spcAft>
                    <a:spcPts val="0"/>
                  </a:spcAft>
                </a:pPr>
                <a:r>
                  <a:rPr lang="en-US" sz="3100" dirty="0"/>
                  <a:t>The satisfiability is a Boolean formula that can be constructed using the following literals and operations.</a:t>
                </a:r>
              </a:p>
              <a:p>
                <a:pPr marL="788670" lvl="1" indent="-514350">
                  <a:lnSpc>
                    <a:spcPct val="120000"/>
                  </a:lnSpc>
                  <a:spcBef>
                    <a:spcPts val="0"/>
                  </a:spcBef>
                  <a:spcAft>
                    <a:spcPts val="0"/>
                  </a:spcAft>
                  <a:buFont typeface="+mj-lt"/>
                  <a:buAutoNum type="arabicPeriod"/>
                </a:pPr>
                <a:r>
                  <a:rPr lang="en-US" sz="2900" dirty="0"/>
                  <a:t>A literal is either a variable or its negation of the variable.</a:t>
                </a:r>
              </a:p>
              <a:p>
                <a:pPr marL="788670" lvl="1" indent="-514350">
                  <a:lnSpc>
                    <a:spcPct val="120000"/>
                  </a:lnSpc>
                  <a:spcBef>
                    <a:spcPts val="0"/>
                  </a:spcBef>
                  <a:spcAft>
                    <a:spcPts val="0"/>
                  </a:spcAft>
                  <a:buFont typeface="+mj-lt"/>
                  <a:buAutoNum type="arabicPeriod"/>
                </a:pPr>
                <a:r>
                  <a:rPr lang="en-US" sz="2600" dirty="0"/>
                  <a:t>The literals are connected with operators ˅,</a:t>
                </a:r>
                <a14:m>
                  <m:oMath xmlns:m="http://schemas.openxmlformats.org/officeDocument/2006/math">
                    <m:r>
                      <a:rPr lang="en-US" sz="2600" i="1" smtClean="0">
                        <a:latin typeface="Cambria Math" panose="02040503050406030204" pitchFamily="18" charset="0"/>
                        <a:ea typeface="Cambria Math" panose="02040503050406030204" pitchFamily="18" charset="0"/>
                      </a:rPr>
                      <m:t>∧</m:t>
                    </m:r>
                    <m:r>
                      <a:rPr lang="en-IN" sz="2600" b="0" i="1" smtClean="0">
                        <a:latin typeface="Cambria Math" panose="02040503050406030204" pitchFamily="18" charset="0"/>
                        <a:ea typeface="Cambria Math" panose="02040503050406030204" pitchFamily="18" charset="0"/>
                      </a:rPr>
                      <m:t>,</m:t>
                    </m:r>
                    <m:r>
                      <a:rPr lang="en-US" sz="2600" i="1" smtClean="0">
                        <a:latin typeface="Cambria Math" panose="02040503050406030204" pitchFamily="18" charset="0"/>
                        <a:ea typeface="Cambria Math" panose="02040503050406030204" pitchFamily="18" charset="0"/>
                      </a:rPr>
                      <m:t>⇒</m:t>
                    </m:r>
                    <m:r>
                      <a:rPr lang="en-IN" sz="2600" b="0" i="1" smtClean="0">
                        <a:latin typeface="Cambria Math" panose="02040503050406030204" pitchFamily="18" charset="0"/>
                        <a:ea typeface="Cambria Math" panose="02040503050406030204" pitchFamily="18" charset="0"/>
                      </a:rPr>
                      <m:t>,</m:t>
                    </m:r>
                    <m:r>
                      <a:rPr lang="en-US" sz="2600" i="1" smtClean="0">
                        <a:latin typeface="Cambria Math" panose="02040503050406030204" pitchFamily="18" charset="0"/>
                        <a:ea typeface="Cambria Math" panose="02040503050406030204" pitchFamily="18" charset="0"/>
                      </a:rPr>
                      <m:t>⇔</m:t>
                    </m:r>
                  </m:oMath>
                </a14:m>
                <a:endParaRPr lang="en-US" sz="2900" dirty="0"/>
              </a:p>
              <a:p>
                <a:pPr marL="788670" lvl="1" indent="-514350">
                  <a:lnSpc>
                    <a:spcPct val="120000"/>
                  </a:lnSpc>
                  <a:spcBef>
                    <a:spcPts val="0"/>
                  </a:spcBef>
                  <a:spcAft>
                    <a:spcPts val="0"/>
                  </a:spcAft>
                  <a:buFont typeface="+mj-lt"/>
                  <a:buAutoNum type="arabicPeriod"/>
                </a:pPr>
                <a:r>
                  <a:rPr lang="en-US" sz="2900" dirty="0"/>
                  <a:t>Parenthesis</a:t>
                </a:r>
              </a:p>
              <a:p>
                <a:pPr>
                  <a:lnSpc>
                    <a:spcPct val="120000"/>
                  </a:lnSpc>
                  <a:spcBef>
                    <a:spcPts val="0"/>
                  </a:spcBef>
                  <a:spcAft>
                    <a:spcPts val="0"/>
                  </a:spcAft>
                </a:pPr>
                <a:r>
                  <a:rPr lang="en-US" sz="2800" dirty="0"/>
                  <a:t>The satisfiability problem is to determine whether a Boolean formula is true for some assignment of truth values to the variables. In general, formulas are expressed in Conjunctive Normal Form (CNF).</a:t>
                </a:r>
              </a:p>
              <a:p>
                <a:pPr>
                  <a:lnSpc>
                    <a:spcPct val="120000"/>
                  </a:lnSpc>
                  <a:spcBef>
                    <a:spcPts val="0"/>
                  </a:spcBef>
                  <a:spcAft>
                    <a:spcPts val="0"/>
                  </a:spcAft>
                </a:pPr>
                <a:r>
                  <a:rPr lang="en-US" sz="2400" dirty="0"/>
                  <a:t>A Boolean formula is in conjunctive normal form </a:t>
                </a:r>
                <a:r>
                  <a:rPr lang="en-US" sz="2400" dirty="0" err="1"/>
                  <a:t>iff</a:t>
                </a:r>
                <a:r>
                  <a:rPr lang="en-US" sz="2400" dirty="0"/>
                  <a:t> it is represented by          </a:t>
                </a:r>
                <a:r>
                  <a:rPr lang="en-US" sz="2400" b="1" i="1" dirty="0"/>
                  <a:t>( x</a:t>
                </a:r>
                <a:r>
                  <a:rPr lang="en-US" sz="2400" b="1" i="1" baseline="-25000" dirty="0"/>
                  <a:t>i</a:t>
                </a:r>
                <a:r>
                  <a:rPr lang="en-US" sz="2400" b="1" i="1" dirty="0"/>
                  <a:t> ∨ </a:t>
                </a:r>
                <a:r>
                  <a:rPr lang="en-US" sz="2400" b="1" i="1" dirty="0" err="1"/>
                  <a:t>x</a:t>
                </a:r>
                <a:r>
                  <a:rPr lang="en-US" sz="2400" b="1" i="1" baseline="-25000" dirty="0" err="1"/>
                  <a:t>j</a:t>
                </a:r>
                <a:r>
                  <a:rPr lang="en-US" sz="2400" b="1" i="1" dirty="0"/>
                  <a:t> ∨ </a:t>
                </a:r>
                <a:r>
                  <a:rPr lang="en-US" sz="2400" b="1" i="1" dirty="0" err="1"/>
                  <a:t>x</a:t>
                </a:r>
                <a:r>
                  <a:rPr lang="en-US" sz="2400" b="1" i="1" baseline="-25000" dirty="0" err="1"/>
                  <a:t>k</a:t>
                </a:r>
                <a:r>
                  <a:rPr lang="en-US" sz="2400" b="1" i="1" dirty="0"/>
                  <a:t>’) ∧ ( x</a:t>
                </a:r>
                <a:r>
                  <a:rPr lang="en-US" sz="2400" b="1" i="1" baseline="-25000" dirty="0"/>
                  <a:t>i</a:t>
                </a:r>
                <a:r>
                  <a:rPr lang="en-US" sz="2400" b="1" i="1" dirty="0"/>
                  <a:t> ∨ </a:t>
                </a:r>
                <a:r>
                  <a:rPr lang="en-US" sz="2400" b="1" i="1" dirty="0" err="1"/>
                  <a:t>x</a:t>
                </a:r>
                <a:r>
                  <a:rPr lang="en-US" sz="2400" b="1" i="1" baseline="-25000" dirty="0" err="1"/>
                  <a:t>j</a:t>
                </a:r>
                <a:r>
                  <a:rPr lang="en-US" sz="2400" b="1" i="1" dirty="0"/>
                  <a:t> ∨ </a:t>
                </a:r>
                <a:r>
                  <a:rPr lang="en-US" sz="2400" b="1" i="1" dirty="0" err="1"/>
                  <a:t>x</a:t>
                </a:r>
                <a:r>
                  <a:rPr lang="en-US" sz="2400" b="1" i="1" baseline="-25000" dirty="0" err="1"/>
                  <a:t>k</a:t>
                </a:r>
                <a:r>
                  <a:rPr lang="en-US" sz="2400" b="1" i="1" dirty="0"/>
                  <a:t>’)</a:t>
                </a:r>
                <a:r>
                  <a:rPr lang="en-US" sz="2800" b="1" i="1" dirty="0"/>
                  <a:t>.</a:t>
                </a:r>
              </a:p>
              <a:p>
                <a:pPr marL="0" indent="0">
                  <a:lnSpc>
                    <a:spcPct val="120000"/>
                  </a:lnSpc>
                  <a:spcBef>
                    <a:spcPts val="0"/>
                  </a:spcBef>
                  <a:spcAft>
                    <a:spcPts val="0"/>
                  </a:spcAft>
                  <a:buNone/>
                </a:pPr>
                <a:endParaRPr lang="en-US" sz="3100" dirty="0"/>
              </a:p>
            </p:txBody>
          </p:sp>
        </mc:Choice>
        <mc:Fallback xmlns="">
          <p:sp>
            <p:nvSpPr>
              <p:cNvPr id="3" name="Content Placeholder 2">
                <a:extLst>
                  <a:ext uri="{FF2B5EF4-FFF2-40B4-BE49-F238E27FC236}">
                    <a16:creationId xmlns:a16="http://schemas.microsoft.com/office/drawing/2014/main" id="{5D32B404-5BDF-0908-CF9D-B3E40F5C8265}"/>
                  </a:ext>
                </a:extLst>
              </p:cNvPr>
              <p:cNvSpPr>
                <a:spLocks noGrp="1" noRot="1" noChangeAspect="1" noMove="1" noResize="1" noEditPoints="1" noAdjustHandles="1" noChangeArrowheads="1" noChangeShapeType="1" noTextEdit="1"/>
              </p:cNvSpPr>
              <p:nvPr>
                <p:ph idx="1"/>
              </p:nvPr>
            </p:nvSpPr>
            <p:spPr>
              <a:xfrm>
                <a:off x="551000" y="678426"/>
                <a:ext cx="10480794" cy="5851598"/>
              </a:xfrm>
              <a:blipFill>
                <a:blip r:embed="rId2"/>
                <a:stretch>
                  <a:fillRect l="-1395" t="-1667" r="-349" b="-1146"/>
                </a:stretch>
              </a:blipFill>
            </p:spPr>
            <p:txBody>
              <a:bodyPr/>
              <a:lstStyle/>
              <a:p>
                <a:r>
                  <a:rPr lang="en-IN">
                    <a:noFill/>
                  </a:rPr>
                  <a:t> </a:t>
                </a:r>
              </a:p>
            </p:txBody>
          </p:sp>
        </mc:Fallback>
      </mc:AlternateContent>
    </p:spTree>
    <p:extLst>
      <p:ext uri="{BB962C8B-B14F-4D97-AF65-F5344CB8AC3E}">
        <p14:creationId xmlns:p14="http://schemas.microsoft.com/office/powerpoint/2010/main" val="1394129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29112"/>
            <a:ext cx="9692640" cy="619817"/>
          </a:xfrm>
        </p:spPr>
        <p:txBody>
          <a:bodyPr>
            <a:noAutofit/>
          </a:bodyPr>
          <a:lstStyle/>
          <a:p>
            <a:r>
              <a:rPr lang="en-US" sz="3200" dirty="0"/>
              <a:t>Introduction to NP-Hard and NP-Complete</a:t>
            </a:r>
            <a:endParaRPr lang="en-IN" sz="3200" dirty="0"/>
          </a:p>
        </p:txBody>
      </p:sp>
      <p:sp>
        <p:nvSpPr>
          <p:cNvPr id="3" name="Content Placeholder 2">
            <a:extLst>
              <a:ext uri="{FF2B5EF4-FFF2-40B4-BE49-F238E27FC236}">
                <a16:creationId xmlns:a16="http://schemas.microsoft.com/office/drawing/2014/main" id="{5D32B404-5BDF-0908-CF9D-B3E40F5C8265}"/>
              </a:ext>
            </a:extLst>
          </p:cNvPr>
          <p:cNvSpPr>
            <a:spLocks noGrp="1"/>
          </p:cNvSpPr>
          <p:nvPr>
            <p:ph idx="1"/>
          </p:nvPr>
        </p:nvSpPr>
        <p:spPr>
          <a:xfrm>
            <a:off x="551000" y="678426"/>
            <a:ext cx="10480794" cy="5851598"/>
          </a:xfrm>
        </p:spPr>
        <p:txBody>
          <a:bodyPr>
            <a:normAutofit/>
          </a:bodyPr>
          <a:lstStyle/>
          <a:p>
            <a:pPr marL="0" indent="0">
              <a:spcBef>
                <a:spcPts val="0"/>
              </a:spcBef>
              <a:spcAft>
                <a:spcPts val="0"/>
              </a:spcAft>
              <a:buNone/>
            </a:pPr>
            <a:r>
              <a:rPr lang="en-IN" sz="3400" b="1" dirty="0">
                <a:solidFill>
                  <a:schemeClr val="accent1"/>
                </a:solidFill>
              </a:rPr>
              <a:t>Satisfiability Problem:</a:t>
            </a:r>
            <a:endParaRPr lang="en-US" sz="2400" dirty="0"/>
          </a:p>
          <a:p>
            <a:pPr marL="0" indent="0">
              <a:lnSpc>
                <a:spcPct val="120000"/>
              </a:lnSpc>
              <a:spcBef>
                <a:spcPts val="0"/>
              </a:spcBef>
              <a:spcAft>
                <a:spcPts val="0"/>
              </a:spcAft>
              <a:buNone/>
            </a:pPr>
            <a:endParaRPr lang="en-US" sz="3100" dirty="0"/>
          </a:p>
        </p:txBody>
      </p:sp>
      <p:pic>
        <p:nvPicPr>
          <p:cNvPr id="5" name="Picture 4">
            <a:extLst>
              <a:ext uri="{FF2B5EF4-FFF2-40B4-BE49-F238E27FC236}">
                <a16:creationId xmlns:a16="http://schemas.microsoft.com/office/drawing/2014/main" id="{56B605D3-C519-35CF-AAB7-9B72E1877C23}"/>
              </a:ext>
            </a:extLst>
          </p:cNvPr>
          <p:cNvPicPr>
            <a:picLocks noChangeAspect="1"/>
          </p:cNvPicPr>
          <p:nvPr/>
        </p:nvPicPr>
        <p:blipFill>
          <a:blip r:embed="rId3"/>
          <a:stretch>
            <a:fillRect/>
          </a:stretch>
        </p:blipFill>
        <p:spPr>
          <a:xfrm>
            <a:off x="1199467" y="1384069"/>
            <a:ext cx="9044173" cy="3413560"/>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53486111-A646-C7FD-7873-7B6E689011CB}"/>
              </a:ext>
            </a:extLst>
          </p:cNvPr>
          <p:cNvSpPr txBox="1"/>
          <p:nvPr/>
        </p:nvSpPr>
        <p:spPr>
          <a:xfrm>
            <a:off x="3022598" y="5152329"/>
            <a:ext cx="5397910" cy="461665"/>
          </a:xfrm>
          <a:prstGeom prst="rect">
            <a:avLst/>
          </a:prstGeom>
          <a:ln w="127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400" dirty="0"/>
              <a:t>Nondeterministic Satisfiability</a:t>
            </a:r>
          </a:p>
        </p:txBody>
      </p:sp>
    </p:spTree>
    <p:extLst>
      <p:ext uri="{BB962C8B-B14F-4D97-AF65-F5344CB8AC3E}">
        <p14:creationId xmlns:p14="http://schemas.microsoft.com/office/powerpoint/2010/main" val="781124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29112"/>
            <a:ext cx="9692640" cy="619817"/>
          </a:xfrm>
        </p:spPr>
        <p:txBody>
          <a:bodyPr>
            <a:noAutofit/>
          </a:bodyPr>
          <a:lstStyle/>
          <a:p>
            <a:r>
              <a:rPr lang="en-US" sz="3200" dirty="0"/>
              <a:t>Introduction to NP-Complete</a:t>
            </a:r>
            <a:endParaRPr lang="en-IN" sz="3200" dirty="0"/>
          </a:p>
        </p:txBody>
      </p:sp>
      <p:sp>
        <p:nvSpPr>
          <p:cNvPr id="3" name="Content Placeholder 2">
            <a:extLst>
              <a:ext uri="{FF2B5EF4-FFF2-40B4-BE49-F238E27FC236}">
                <a16:creationId xmlns:a16="http://schemas.microsoft.com/office/drawing/2014/main" id="{5D32B404-5BDF-0908-CF9D-B3E40F5C8265}"/>
              </a:ext>
            </a:extLst>
          </p:cNvPr>
          <p:cNvSpPr>
            <a:spLocks noGrp="1"/>
          </p:cNvSpPr>
          <p:nvPr>
            <p:ph idx="1"/>
          </p:nvPr>
        </p:nvSpPr>
        <p:spPr>
          <a:xfrm>
            <a:off x="551000" y="678426"/>
            <a:ext cx="10480794" cy="5851598"/>
          </a:xfrm>
        </p:spPr>
        <p:txBody>
          <a:bodyPr>
            <a:normAutofit fontScale="92500" lnSpcReduction="10000"/>
          </a:bodyPr>
          <a:lstStyle/>
          <a:p>
            <a:pPr marL="0" indent="0">
              <a:spcBef>
                <a:spcPts val="0"/>
              </a:spcBef>
              <a:spcAft>
                <a:spcPts val="0"/>
              </a:spcAft>
              <a:buNone/>
            </a:pPr>
            <a:r>
              <a:rPr lang="en-IN" sz="3400" b="1" dirty="0">
                <a:solidFill>
                  <a:schemeClr val="accent1"/>
                </a:solidFill>
              </a:rPr>
              <a:t>The Clique Problem:</a:t>
            </a:r>
            <a:endParaRPr lang="en-US" sz="2400" dirty="0"/>
          </a:p>
          <a:p>
            <a:pPr>
              <a:lnSpc>
                <a:spcPct val="120000"/>
              </a:lnSpc>
              <a:spcBef>
                <a:spcPts val="0"/>
              </a:spcBef>
              <a:spcAft>
                <a:spcPts val="0"/>
              </a:spcAft>
            </a:pPr>
            <a:r>
              <a:rPr lang="en-IN" sz="2800" dirty="0"/>
              <a:t>NP-complete problems arise in diverse domains: Boolean logic, graphs, arithmetic, network design, sets and partitions, storage and retrieval, sequencing and scheduling, mathematical programming, algebra and number theory, games and puzzles, automata and language theory, program optimization, biology, chemistry, physics, and more.</a:t>
            </a:r>
          </a:p>
          <a:p>
            <a:pPr marL="0" indent="0">
              <a:lnSpc>
                <a:spcPct val="120000"/>
              </a:lnSpc>
              <a:spcBef>
                <a:spcPts val="0"/>
              </a:spcBef>
              <a:spcAft>
                <a:spcPts val="0"/>
              </a:spcAft>
              <a:buNone/>
            </a:pPr>
            <a:endParaRPr lang="en-IN" sz="2800" dirty="0"/>
          </a:p>
          <a:p>
            <a:pPr>
              <a:lnSpc>
                <a:spcPct val="120000"/>
              </a:lnSpc>
              <a:spcBef>
                <a:spcPts val="0"/>
              </a:spcBef>
              <a:spcAft>
                <a:spcPts val="0"/>
              </a:spcAft>
            </a:pPr>
            <a:r>
              <a:rPr lang="en-US" sz="2800" dirty="0"/>
              <a:t>A </a:t>
            </a:r>
            <a:r>
              <a:rPr lang="en-US" sz="2800" b="1" dirty="0"/>
              <a:t>clique</a:t>
            </a:r>
            <a:r>
              <a:rPr lang="en-US" sz="2800" dirty="0"/>
              <a:t> is a subset of vertices of an undirected graph </a:t>
            </a:r>
            <a:r>
              <a:rPr lang="en-US" sz="2800" b="1" dirty="0"/>
              <a:t>G</a:t>
            </a:r>
            <a:r>
              <a:rPr lang="en-US" sz="2800" dirty="0"/>
              <a:t> such that every two distinct vertices in the clique are adjacent; that is, its induced subgraph is complete. </a:t>
            </a:r>
          </a:p>
          <a:p>
            <a:pPr>
              <a:lnSpc>
                <a:spcPct val="120000"/>
              </a:lnSpc>
              <a:spcBef>
                <a:spcPts val="0"/>
              </a:spcBef>
              <a:spcAft>
                <a:spcPts val="0"/>
              </a:spcAft>
            </a:pPr>
            <a:r>
              <a:rPr lang="en-US" sz="2800" dirty="0"/>
              <a:t>The task of finding whether there is a clique of a given size in a graph (</a:t>
            </a:r>
            <a:r>
              <a:rPr lang="en-US" sz="2800" b="1" dirty="0"/>
              <a:t>the clique problem</a:t>
            </a:r>
            <a:r>
              <a:rPr lang="en-US" sz="2800" dirty="0"/>
              <a:t>) is NP-complete.</a:t>
            </a:r>
            <a:endParaRPr lang="en-IN" sz="2800" dirty="0"/>
          </a:p>
          <a:p>
            <a:pPr>
              <a:lnSpc>
                <a:spcPct val="120000"/>
              </a:lnSpc>
              <a:spcBef>
                <a:spcPts val="0"/>
              </a:spcBef>
              <a:spcAft>
                <a:spcPts val="0"/>
              </a:spcAft>
            </a:pPr>
            <a:endParaRPr lang="en-US" sz="3100" dirty="0"/>
          </a:p>
        </p:txBody>
      </p:sp>
    </p:spTree>
    <p:extLst>
      <p:ext uri="{BB962C8B-B14F-4D97-AF65-F5344CB8AC3E}">
        <p14:creationId xmlns:p14="http://schemas.microsoft.com/office/powerpoint/2010/main" val="3298080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29112"/>
            <a:ext cx="9692640" cy="619817"/>
          </a:xfrm>
        </p:spPr>
        <p:txBody>
          <a:bodyPr>
            <a:noAutofit/>
          </a:bodyPr>
          <a:lstStyle/>
          <a:p>
            <a:r>
              <a:rPr lang="en-US" sz="3200" dirty="0"/>
              <a:t>Introduction to NP-Complete</a:t>
            </a:r>
            <a:endParaRPr lang="en-IN" sz="3200" dirty="0"/>
          </a:p>
        </p:txBody>
      </p:sp>
      <p:sp>
        <p:nvSpPr>
          <p:cNvPr id="3" name="Content Placeholder 2">
            <a:extLst>
              <a:ext uri="{FF2B5EF4-FFF2-40B4-BE49-F238E27FC236}">
                <a16:creationId xmlns:a16="http://schemas.microsoft.com/office/drawing/2014/main" id="{5D32B404-5BDF-0908-CF9D-B3E40F5C8265}"/>
              </a:ext>
            </a:extLst>
          </p:cNvPr>
          <p:cNvSpPr>
            <a:spLocks noGrp="1"/>
          </p:cNvSpPr>
          <p:nvPr>
            <p:ph idx="1"/>
          </p:nvPr>
        </p:nvSpPr>
        <p:spPr>
          <a:xfrm>
            <a:off x="551000" y="678426"/>
            <a:ext cx="10480794" cy="5851598"/>
          </a:xfrm>
        </p:spPr>
        <p:txBody>
          <a:bodyPr>
            <a:normAutofit/>
          </a:bodyPr>
          <a:lstStyle/>
          <a:p>
            <a:pPr marL="0" indent="0">
              <a:spcBef>
                <a:spcPts val="0"/>
              </a:spcBef>
              <a:spcAft>
                <a:spcPts val="0"/>
              </a:spcAft>
              <a:buNone/>
            </a:pPr>
            <a:r>
              <a:rPr lang="en-IN" sz="3400" b="1" dirty="0">
                <a:solidFill>
                  <a:schemeClr val="accent1"/>
                </a:solidFill>
              </a:rPr>
              <a:t>The Clique Problem:</a:t>
            </a:r>
            <a:endParaRPr lang="en-US" sz="2400" dirty="0"/>
          </a:p>
          <a:p>
            <a:pPr>
              <a:lnSpc>
                <a:spcPct val="120000"/>
              </a:lnSpc>
              <a:spcBef>
                <a:spcPts val="0"/>
              </a:spcBef>
              <a:spcAft>
                <a:spcPts val="0"/>
              </a:spcAft>
            </a:pPr>
            <a:r>
              <a:rPr lang="en-US" sz="2600" dirty="0"/>
              <a:t>A </a:t>
            </a:r>
            <a:r>
              <a:rPr lang="en-US" sz="2600" b="1" dirty="0"/>
              <a:t>maximal clique </a:t>
            </a:r>
            <a:r>
              <a:rPr lang="en-US" sz="2600" dirty="0"/>
              <a:t>is a clique that cannot be extended by including one more adjacent vertex, that is, a clique which does not exist exclusively within the vertex set of a larger clique. </a:t>
            </a:r>
          </a:p>
          <a:p>
            <a:pPr>
              <a:lnSpc>
                <a:spcPct val="120000"/>
              </a:lnSpc>
              <a:spcBef>
                <a:spcPts val="0"/>
              </a:spcBef>
              <a:spcAft>
                <a:spcPts val="0"/>
              </a:spcAft>
            </a:pPr>
            <a:r>
              <a:rPr lang="en-US" sz="2600" dirty="0"/>
              <a:t>A </a:t>
            </a:r>
            <a:r>
              <a:rPr lang="en-US" sz="2600" b="1" dirty="0"/>
              <a:t>maximum clique </a:t>
            </a:r>
            <a:r>
              <a:rPr lang="en-US" sz="2600" dirty="0"/>
              <a:t>of a graph, G, is a clique, such that there is no clique with more vertices. Moreover, the clique number ω(G) of a graph G is the number of vertices in a maximum clique in G.</a:t>
            </a:r>
          </a:p>
          <a:p>
            <a:pPr>
              <a:lnSpc>
                <a:spcPct val="120000"/>
              </a:lnSpc>
              <a:spcBef>
                <a:spcPts val="0"/>
              </a:spcBef>
              <a:spcAft>
                <a:spcPts val="0"/>
              </a:spcAft>
            </a:pPr>
            <a:endParaRPr lang="en-US" sz="2600" dirty="0"/>
          </a:p>
        </p:txBody>
      </p:sp>
      <p:pic>
        <p:nvPicPr>
          <p:cNvPr id="5" name="Picture 4">
            <a:extLst>
              <a:ext uri="{FF2B5EF4-FFF2-40B4-BE49-F238E27FC236}">
                <a16:creationId xmlns:a16="http://schemas.microsoft.com/office/drawing/2014/main" id="{5019F0F9-F123-43F1-34E6-94B38FA11DA0}"/>
              </a:ext>
            </a:extLst>
          </p:cNvPr>
          <p:cNvPicPr>
            <a:picLocks noChangeAspect="1"/>
          </p:cNvPicPr>
          <p:nvPr/>
        </p:nvPicPr>
        <p:blipFill>
          <a:blip r:embed="rId2"/>
          <a:stretch>
            <a:fillRect/>
          </a:stretch>
        </p:blipFill>
        <p:spPr>
          <a:xfrm>
            <a:off x="2348371" y="4191310"/>
            <a:ext cx="6639852" cy="2162477"/>
          </a:xfrm>
          <a:prstGeom prst="rect">
            <a:avLst/>
          </a:prstGeom>
        </p:spPr>
      </p:pic>
    </p:spTree>
    <p:extLst>
      <p:ext uri="{BB962C8B-B14F-4D97-AF65-F5344CB8AC3E}">
        <p14:creationId xmlns:p14="http://schemas.microsoft.com/office/powerpoint/2010/main" val="4285032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29112"/>
            <a:ext cx="9692640" cy="619817"/>
          </a:xfrm>
        </p:spPr>
        <p:txBody>
          <a:bodyPr>
            <a:noAutofit/>
          </a:bodyPr>
          <a:lstStyle/>
          <a:p>
            <a:r>
              <a:rPr lang="en-US" sz="3200" dirty="0"/>
              <a:t>Introduction to NP-Complete</a:t>
            </a:r>
            <a:endParaRPr lang="en-IN" sz="3200" dirty="0"/>
          </a:p>
        </p:txBody>
      </p:sp>
      <p:sp>
        <p:nvSpPr>
          <p:cNvPr id="3" name="Content Placeholder 2">
            <a:extLst>
              <a:ext uri="{FF2B5EF4-FFF2-40B4-BE49-F238E27FC236}">
                <a16:creationId xmlns:a16="http://schemas.microsoft.com/office/drawing/2014/main" id="{5D32B404-5BDF-0908-CF9D-B3E40F5C8265}"/>
              </a:ext>
            </a:extLst>
          </p:cNvPr>
          <p:cNvSpPr>
            <a:spLocks noGrp="1"/>
          </p:cNvSpPr>
          <p:nvPr>
            <p:ph idx="1"/>
          </p:nvPr>
        </p:nvSpPr>
        <p:spPr>
          <a:xfrm>
            <a:off x="551000" y="678426"/>
            <a:ext cx="10480794" cy="5851598"/>
          </a:xfrm>
        </p:spPr>
        <p:txBody>
          <a:bodyPr>
            <a:normAutofit/>
          </a:bodyPr>
          <a:lstStyle/>
          <a:p>
            <a:pPr marL="0" indent="0">
              <a:spcBef>
                <a:spcPts val="0"/>
              </a:spcBef>
              <a:spcAft>
                <a:spcPts val="0"/>
              </a:spcAft>
              <a:buNone/>
            </a:pPr>
            <a:r>
              <a:rPr lang="en-US" sz="3400" b="1" dirty="0">
                <a:solidFill>
                  <a:schemeClr val="accent1"/>
                </a:solidFill>
              </a:rPr>
              <a:t>What is the Clique Problem?</a:t>
            </a:r>
          </a:p>
          <a:p>
            <a:pPr>
              <a:spcBef>
                <a:spcPts val="0"/>
              </a:spcBef>
              <a:spcAft>
                <a:spcPts val="0"/>
              </a:spcAft>
            </a:pPr>
            <a:r>
              <a:rPr lang="en-US" sz="2400" dirty="0"/>
              <a:t>The </a:t>
            </a:r>
            <a:r>
              <a:rPr lang="en-US" sz="2400" b="1" dirty="0"/>
              <a:t>clique problem </a:t>
            </a:r>
            <a:r>
              <a:rPr lang="en-US" sz="2400" dirty="0"/>
              <a:t>is the computational problem of finding cliques in a graph. </a:t>
            </a:r>
          </a:p>
          <a:p>
            <a:pPr>
              <a:spcBef>
                <a:spcPts val="0"/>
              </a:spcBef>
              <a:spcAft>
                <a:spcPts val="0"/>
              </a:spcAft>
            </a:pPr>
            <a:r>
              <a:rPr lang="en-US" sz="2400" dirty="0"/>
              <a:t>It has several different formulations depending on which cliques, and what information about the cliques, should be found. </a:t>
            </a:r>
          </a:p>
          <a:p>
            <a:pPr>
              <a:spcBef>
                <a:spcPts val="0"/>
              </a:spcBef>
              <a:spcAft>
                <a:spcPts val="0"/>
              </a:spcAft>
            </a:pPr>
            <a:r>
              <a:rPr lang="en-US" sz="2400" dirty="0"/>
              <a:t>Common formulations of the clique problem include finding a maximum clique, finding a maximum weight clique in a weighted graph, listing all maximal cliques, and solving the decision problem of testing whether a graph contains a clique larger than a given size.</a:t>
            </a:r>
          </a:p>
          <a:p>
            <a:pPr>
              <a:spcBef>
                <a:spcPts val="0"/>
              </a:spcBef>
              <a:spcAft>
                <a:spcPts val="0"/>
              </a:spcAft>
            </a:pPr>
            <a:r>
              <a:rPr lang="en-US" sz="2400" dirty="0">
                <a:solidFill>
                  <a:srgbClr val="FF0000"/>
                </a:solidFill>
              </a:rPr>
              <a:t>Most versions of the clique problem are hard. The clique decision problem is NP-complete.</a:t>
            </a:r>
          </a:p>
          <a:p>
            <a:pPr>
              <a:spcBef>
                <a:spcPts val="0"/>
              </a:spcBef>
              <a:spcAft>
                <a:spcPts val="0"/>
              </a:spcAft>
            </a:pPr>
            <a:r>
              <a:rPr lang="en-US" sz="2400" dirty="0"/>
              <a:t>The problem of finding the maximum clique is both fixed-parameter intractable and hard to approximate. And listing all maximal cliques may require exponential time as there exist graphs with exponentially many maximal cliques.</a:t>
            </a:r>
          </a:p>
          <a:p>
            <a:pPr>
              <a:spcBef>
                <a:spcPts val="0"/>
              </a:spcBef>
              <a:spcAft>
                <a:spcPts val="0"/>
              </a:spcAft>
            </a:pPr>
            <a:endParaRPr lang="en-US" sz="2400" dirty="0"/>
          </a:p>
          <a:p>
            <a:pPr>
              <a:lnSpc>
                <a:spcPct val="120000"/>
              </a:lnSpc>
              <a:spcBef>
                <a:spcPts val="0"/>
              </a:spcBef>
              <a:spcAft>
                <a:spcPts val="0"/>
              </a:spcAft>
            </a:pPr>
            <a:endParaRPr lang="en-US" sz="2600" dirty="0"/>
          </a:p>
        </p:txBody>
      </p:sp>
    </p:spTree>
    <p:extLst>
      <p:ext uri="{BB962C8B-B14F-4D97-AF65-F5344CB8AC3E}">
        <p14:creationId xmlns:p14="http://schemas.microsoft.com/office/powerpoint/2010/main" val="3663183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29112"/>
            <a:ext cx="9692640" cy="619817"/>
          </a:xfrm>
        </p:spPr>
        <p:txBody>
          <a:bodyPr>
            <a:noAutofit/>
          </a:bodyPr>
          <a:lstStyle/>
          <a:p>
            <a:r>
              <a:rPr lang="en-US" sz="3200" dirty="0"/>
              <a:t>Introduction to NP-Complete</a:t>
            </a:r>
            <a:endParaRPr lang="en-IN" sz="3200" dirty="0"/>
          </a:p>
        </p:txBody>
      </p:sp>
      <p:pic>
        <p:nvPicPr>
          <p:cNvPr id="9" name="Picture 8">
            <a:extLst>
              <a:ext uri="{FF2B5EF4-FFF2-40B4-BE49-F238E27FC236}">
                <a16:creationId xmlns:a16="http://schemas.microsoft.com/office/drawing/2014/main" id="{BA652375-A6EB-CE67-3A5A-FE7C01A93FBE}"/>
              </a:ext>
            </a:extLst>
          </p:cNvPr>
          <p:cNvPicPr>
            <a:picLocks noChangeAspect="1"/>
          </p:cNvPicPr>
          <p:nvPr/>
        </p:nvPicPr>
        <p:blipFill>
          <a:blip r:embed="rId2"/>
          <a:stretch>
            <a:fillRect/>
          </a:stretch>
        </p:blipFill>
        <p:spPr>
          <a:xfrm>
            <a:off x="1039607" y="995362"/>
            <a:ext cx="9534987" cy="5543093"/>
          </a:xfrm>
          <a:prstGeom prst="rect">
            <a:avLst/>
          </a:prstGeom>
        </p:spPr>
      </p:pic>
    </p:spTree>
    <p:extLst>
      <p:ext uri="{BB962C8B-B14F-4D97-AF65-F5344CB8AC3E}">
        <p14:creationId xmlns:p14="http://schemas.microsoft.com/office/powerpoint/2010/main" val="3953872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29112"/>
            <a:ext cx="9692640" cy="619817"/>
          </a:xfrm>
        </p:spPr>
        <p:txBody>
          <a:bodyPr>
            <a:normAutofit fontScale="90000"/>
          </a:bodyPr>
          <a:lstStyle/>
          <a:p>
            <a:r>
              <a:rPr lang="en-IN" dirty="0"/>
              <a:t>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32B404-5BDF-0908-CF9D-B3E40F5C8265}"/>
                  </a:ext>
                </a:extLst>
              </p:cNvPr>
              <p:cNvSpPr>
                <a:spLocks noGrp="1"/>
              </p:cNvSpPr>
              <p:nvPr>
                <p:ph idx="1"/>
              </p:nvPr>
            </p:nvSpPr>
            <p:spPr>
              <a:xfrm>
                <a:off x="713231" y="825910"/>
                <a:ext cx="10362807" cy="6002978"/>
              </a:xfrm>
            </p:spPr>
            <p:txBody>
              <a:bodyPr>
                <a:normAutofit fontScale="92500" lnSpcReduction="10000"/>
              </a:bodyPr>
              <a:lstStyle/>
              <a:p>
                <a:r>
                  <a:rPr lang="en-US" sz="2800" dirty="0"/>
                  <a:t>Almost all the algorithms studied thus far have been polynomial-time algorithms, on inputs of size n, </a:t>
                </a:r>
              </a:p>
              <a:p>
                <a:r>
                  <a:rPr lang="en-US" sz="2800" dirty="0"/>
                  <a:t>Their worst-case running time is O(</a:t>
                </a:r>
                <a:r>
                  <a:rPr lang="en-US" sz="2800" dirty="0" err="1"/>
                  <a:t>n</a:t>
                </a:r>
                <a:r>
                  <a:rPr lang="en-US" sz="2800" baseline="30000" dirty="0" err="1"/>
                  <a:t>k</a:t>
                </a:r>
                <a:r>
                  <a:rPr lang="en-US" sz="2800" dirty="0"/>
                  <a:t>) for some constant k.</a:t>
                </a:r>
              </a:p>
              <a:p>
                <a:r>
                  <a:rPr lang="en-US" sz="2800" dirty="0"/>
                  <a:t>Not all problems can be solved in polynomial time. There are also problems that can be solved, but not in time O(</a:t>
                </a:r>
                <a:r>
                  <a:rPr lang="en-US" sz="2800" dirty="0" err="1"/>
                  <a:t>nk</a:t>
                </a:r>
                <a:r>
                  <a:rPr lang="en-US" sz="2800" dirty="0"/>
                  <a:t>) for any constant k.</a:t>
                </a:r>
              </a:p>
              <a:p>
                <a:r>
                  <a:rPr lang="en-US" sz="2800" dirty="0"/>
                  <a:t>There is a class of problems, called “NP-complete” problems whose status is unknown.</a:t>
                </a:r>
              </a:p>
              <a:p>
                <a:r>
                  <a:rPr lang="en-US" sz="2800" dirty="0">
                    <a:solidFill>
                      <a:srgbClr val="FF0000"/>
                    </a:solidFill>
                  </a:rPr>
                  <a:t>No polynomial-time algorithm has yet been discovered for an NP-complete problem, nor has anyone yet been able to prove that no polynomial-time algorithm can exist for any one of them.</a:t>
                </a:r>
              </a:p>
              <a:p>
                <a:r>
                  <a:rPr lang="en-US" sz="2800" dirty="0"/>
                  <a:t>This so-called P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NP question has been one of the deepest, most perplexing open research problems in theoretical computer science since it was first posed in 1971.</a:t>
                </a:r>
                <a:endParaRPr lang="en-IN" sz="2800" dirty="0"/>
              </a:p>
            </p:txBody>
          </p:sp>
        </mc:Choice>
        <mc:Fallback xmlns="">
          <p:sp>
            <p:nvSpPr>
              <p:cNvPr id="3" name="Content Placeholder 2">
                <a:extLst>
                  <a:ext uri="{FF2B5EF4-FFF2-40B4-BE49-F238E27FC236}">
                    <a16:creationId xmlns:a16="http://schemas.microsoft.com/office/drawing/2014/main" id="{5D32B404-5BDF-0908-CF9D-B3E40F5C8265}"/>
                  </a:ext>
                </a:extLst>
              </p:cNvPr>
              <p:cNvSpPr>
                <a:spLocks noGrp="1" noRot="1" noChangeAspect="1" noMove="1" noResize="1" noEditPoints="1" noAdjustHandles="1" noChangeArrowheads="1" noChangeShapeType="1" noTextEdit="1"/>
              </p:cNvSpPr>
              <p:nvPr>
                <p:ph idx="1"/>
              </p:nvPr>
            </p:nvSpPr>
            <p:spPr>
              <a:xfrm>
                <a:off x="713231" y="825910"/>
                <a:ext cx="10362807" cy="6002978"/>
              </a:xfrm>
              <a:blipFill>
                <a:blip r:embed="rId2"/>
                <a:stretch>
                  <a:fillRect l="-529" t="-1827" r="-1882"/>
                </a:stretch>
              </a:blipFill>
            </p:spPr>
            <p:txBody>
              <a:bodyPr/>
              <a:lstStyle/>
              <a:p>
                <a:r>
                  <a:rPr lang="en-IN">
                    <a:noFill/>
                  </a:rPr>
                  <a:t> </a:t>
                </a:r>
              </a:p>
            </p:txBody>
          </p:sp>
        </mc:Fallback>
      </mc:AlternateContent>
    </p:spTree>
    <p:extLst>
      <p:ext uri="{BB962C8B-B14F-4D97-AF65-F5344CB8AC3E}">
        <p14:creationId xmlns:p14="http://schemas.microsoft.com/office/powerpoint/2010/main" val="1475070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29113"/>
            <a:ext cx="9692640" cy="599728"/>
          </a:xfrm>
        </p:spPr>
        <p:txBody>
          <a:bodyPr>
            <a:noAutofit/>
          </a:bodyPr>
          <a:lstStyle/>
          <a:p>
            <a:r>
              <a:rPr lang="en-US" sz="3200" dirty="0"/>
              <a:t>Introduction to NP-Complete</a:t>
            </a:r>
            <a:endParaRPr lang="en-IN" sz="3200" dirty="0"/>
          </a:p>
        </p:txBody>
      </p:sp>
      <p:pic>
        <p:nvPicPr>
          <p:cNvPr id="11" name="Picture 10">
            <a:extLst>
              <a:ext uri="{FF2B5EF4-FFF2-40B4-BE49-F238E27FC236}">
                <a16:creationId xmlns:a16="http://schemas.microsoft.com/office/drawing/2014/main" id="{0AAEE426-BD94-6D8F-45CC-9C21924AB509}"/>
              </a:ext>
            </a:extLst>
          </p:cNvPr>
          <p:cNvPicPr>
            <a:picLocks noChangeAspect="1"/>
          </p:cNvPicPr>
          <p:nvPr/>
        </p:nvPicPr>
        <p:blipFill>
          <a:blip r:embed="rId2"/>
          <a:stretch>
            <a:fillRect/>
          </a:stretch>
        </p:blipFill>
        <p:spPr>
          <a:xfrm>
            <a:off x="1337679" y="627952"/>
            <a:ext cx="8352011" cy="6200935"/>
          </a:xfrm>
          <a:prstGeom prst="rect">
            <a:avLst/>
          </a:prstGeom>
        </p:spPr>
      </p:pic>
    </p:spTree>
    <p:extLst>
      <p:ext uri="{BB962C8B-B14F-4D97-AF65-F5344CB8AC3E}">
        <p14:creationId xmlns:p14="http://schemas.microsoft.com/office/powerpoint/2010/main" val="1338023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29113"/>
            <a:ext cx="9692640" cy="599728"/>
          </a:xfrm>
        </p:spPr>
        <p:txBody>
          <a:bodyPr>
            <a:noAutofit/>
          </a:bodyPr>
          <a:lstStyle/>
          <a:p>
            <a:r>
              <a:rPr lang="en-US" sz="3200" dirty="0"/>
              <a:t>Introduction to NP-Complete</a:t>
            </a:r>
            <a:endParaRPr lang="en-IN" sz="3200" dirty="0"/>
          </a:p>
        </p:txBody>
      </p:sp>
      <p:pic>
        <p:nvPicPr>
          <p:cNvPr id="4" name="Picture 3">
            <a:extLst>
              <a:ext uri="{FF2B5EF4-FFF2-40B4-BE49-F238E27FC236}">
                <a16:creationId xmlns:a16="http://schemas.microsoft.com/office/drawing/2014/main" id="{B36DBEFB-1544-802F-1FC3-2A6D976EA00E}"/>
              </a:ext>
            </a:extLst>
          </p:cNvPr>
          <p:cNvPicPr>
            <a:picLocks noChangeAspect="1"/>
          </p:cNvPicPr>
          <p:nvPr/>
        </p:nvPicPr>
        <p:blipFill>
          <a:blip r:embed="rId2"/>
          <a:stretch>
            <a:fillRect/>
          </a:stretch>
        </p:blipFill>
        <p:spPr>
          <a:xfrm>
            <a:off x="1595437" y="628841"/>
            <a:ext cx="7327337" cy="6093168"/>
          </a:xfrm>
          <a:prstGeom prst="rect">
            <a:avLst/>
          </a:prstGeom>
        </p:spPr>
      </p:pic>
    </p:spTree>
    <p:extLst>
      <p:ext uri="{BB962C8B-B14F-4D97-AF65-F5344CB8AC3E}">
        <p14:creationId xmlns:p14="http://schemas.microsoft.com/office/powerpoint/2010/main" val="581330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44629"/>
            <a:ext cx="9692640" cy="599728"/>
          </a:xfrm>
        </p:spPr>
        <p:txBody>
          <a:bodyPr>
            <a:noAutofit/>
          </a:bodyPr>
          <a:lstStyle/>
          <a:p>
            <a:r>
              <a:rPr lang="en-US" sz="3200" dirty="0"/>
              <a:t>Introduction to NP-Complete</a:t>
            </a:r>
            <a:endParaRPr lang="en-IN" sz="3200" dirty="0"/>
          </a:p>
        </p:txBody>
      </p:sp>
      <p:sp>
        <p:nvSpPr>
          <p:cNvPr id="5" name="TextBox 4">
            <a:extLst>
              <a:ext uri="{FF2B5EF4-FFF2-40B4-BE49-F238E27FC236}">
                <a16:creationId xmlns:a16="http://schemas.microsoft.com/office/drawing/2014/main" id="{AC2CA6A1-F39F-D31D-E71C-18A66A5CBBA2}"/>
              </a:ext>
            </a:extLst>
          </p:cNvPr>
          <p:cNvSpPr txBox="1"/>
          <p:nvPr/>
        </p:nvSpPr>
        <p:spPr>
          <a:xfrm>
            <a:off x="551000" y="651304"/>
            <a:ext cx="6459794" cy="584775"/>
          </a:xfrm>
          <a:prstGeom prst="rect">
            <a:avLst/>
          </a:prstGeom>
          <a:noFill/>
        </p:spPr>
        <p:txBody>
          <a:bodyPr wrap="square" rtlCol="0">
            <a:spAutoFit/>
          </a:bodyPr>
          <a:lstStyle/>
          <a:p>
            <a:r>
              <a:rPr lang="en-IN" sz="3200" b="1" spc="-50" dirty="0">
                <a:solidFill>
                  <a:schemeClr val="accent1"/>
                </a:solidFill>
                <a:latin typeface="+mj-lt"/>
                <a:ea typeface="+mj-ea"/>
                <a:cs typeface="+mj-cs"/>
              </a:rPr>
              <a:t>The Vertex Cover Problem:</a:t>
            </a:r>
          </a:p>
        </p:txBody>
      </p:sp>
      <p:pic>
        <p:nvPicPr>
          <p:cNvPr id="7" name="Picture 6">
            <a:extLst>
              <a:ext uri="{FF2B5EF4-FFF2-40B4-BE49-F238E27FC236}">
                <a16:creationId xmlns:a16="http://schemas.microsoft.com/office/drawing/2014/main" id="{0E655770-2D56-A2B9-C83C-1DB7C160CF94}"/>
              </a:ext>
            </a:extLst>
          </p:cNvPr>
          <p:cNvPicPr>
            <a:picLocks noChangeAspect="1"/>
          </p:cNvPicPr>
          <p:nvPr/>
        </p:nvPicPr>
        <p:blipFill>
          <a:blip r:embed="rId2"/>
          <a:stretch>
            <a:fillRect/>
          </a:stretch>
        </p:blipFill>
        <p:spPr>
          <a:xfrm>
            <a:off x="1837863" y="1132840"/>
            <a:ext cx="7837079" cy="5620531"/>
          </a:xfrm>
          <a:prstGeom prst="rect">
            <a:avLst/>
          </a:prstGeom>
        </p:spPr>
      </p:pic>
    </p:spTree>
    <p:extLst>
      <p:ext uri="{BB962C8B-B14F-4D97-AF65-F5344CB8AC3E}">
        <p14:creationId xmlns:p14="http://schemas.microsoft.com/office/powerpoint/2010/main" val="85996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44629"/>
            <a:ext cx="9692640" cy="599728"/>
          </a:xfrm>
        </p:spPr>
        <p:txBody>
          <a:bodyPr>
            <a:noAutofit/>
          </a:bodyPr>
          <a:lstStyle/>
          <a:p>
            <a:r>
              <a:rPr lang="en-US" sz="3200" dirty="0"/>
              <a:t>Introduction to NP-Complete</a:t>
            </a:r>
            <a:endParaRPr lang="en-IN" sz="3200" dirty="0"/>
          </a:p>
        </p:txBody>
      </p:sp>
      <p:sp>
        <p:nvSpPr>
          <p:cNvPr id="5" name="TextBox 4">
            <a:extLst>
              <a:ext uri="{FF2B5EF4-FFF2-40B4-BE49-F238E27FC236}">
                <a16:creationId xmlns:a16="http://schemas.microsoft.com/office/drawing/2014/main" id="{AC2CA6A1-F39F-D31D-E71C-18A66A5CBBA2}"/>
              </a:ext>
            </a:extLst>
          </p:cNvPr>
          <p:cNvSpPr txBox="1"/>
          <p:nvPr/>
        </p:nvSpPr>
        <p:spPr>
          <a:xfrm>
            <a:off x="551000" y="651304"/>
            <a:ext cx="6459794" cy="584775"/>
          </a:xfrm>
          <a:prstGeom prst="rect">
            <a:avLst/>
          </a:prstGeom>
          <a:noFill/>
        </p:spPr>
        <p:txBody>
          <a:bodyPr wrap="square" rtlCol="0">
            <a:spAutoFit/>
          </a:bodyPr>
          <a:lstStyle/>
          <a:p>
            <a:r>
              <a:rPr lang="en-IN" sz="3200" b="1" spc="-50" dirty="0">
                <a:solidFill>
                  <a:schemeClr val="accent1"/>
                </a:solidFill>
                <a:latin typeface="+mj-lt"/>
                <a:ea typeface="+mj-ea"/>
                <a:cs typeface="+mj-cs"/>
              </a:rPr>
              <a:t>The Vertex Cover Problem:</a:t>
            </a:r>
          </a:p>
        </p:txBody>
      </p:sp>
      <p:pic>
        <p:nvPicPr>
          <p:cNvPr id="4" name="Picture 3">
            <a:extLst>
              <a:ext uri="{FF2B5EF4-FFF2-40B4-BE49-F238E27FC236}">
                <a16:creationId xmlns:a16="http://schemas.microsoft.com/office/drawing/2014/main" id="{0B90922F-B17B-5E60-0D7A-AB3918463CD6}"/>
              </a:ext>
            </a:extLst>
          </p:cNvPr>
          <p:cNvPicPr>
            <a:picLocks noChangeAspect="1"/>
          </p:cNvPicPr>
          <p:nvPr/>
        </p:nvPicPr>
        <p:blipFill>
          <a:blip r:embed="rId2"/>
          <a:stretch>
            <a:fillRect/>
          </a:stretch>
        </p:blipFill>
        <p:spPr>
          <a:xfrm>
            <a:off x="1982122" y="1396823"/>
            <a:ext cx="7840304" cy="5461177"/>
          </a:xfrm>
          <a:prstGeom prst="rect">
            <a:avLst/>
          </a:prstGeom>
        </p:spPr>
      </p:pic>
    </p:spTree>
    <p:extLst>
      <p:ext uri="{BB962C8B-B14F-4D97-AF65-F5344CB8AC3E}">
        <p14:creationId xmlns:p14="http://schemas.microsoft.com/office/powerpoint/2010/main" val="1735889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44629"/>
            <a:ext cx="9692640" cy="599728"/>
          </a:xfrm>
        </p:spPr>
        <p:txBody>
          <a:bodyPr>
            <a:noAutofit/>
          </a:bodyPr>
          <a:lstStyle/>
          <a:p>
            <a:r>
              <a:rPr lang="en-US" sz="3200" dirty="0"/>
              <a:t>Introduction to NP-Complete</a:t>
            </a:r>
            <a:endParaRPr lang="en-IN" sz="3200" dirty="0"/>
          </a:p>
        </p:txBody>
      </p:sp>
      <p:sp>
        <p:nvSpPr>
          <p:cNvPr id="5" name="TextBox 4">
            <a:extLst>
              <a:ext uri="{FF2B5EF4-FFF2-40B4-BE49-F238E27FC236}">
                <a16:creationId xmlns:a16="http://schemas.microsoft.com/office/drawing/2014/main" id="{AC2CA6A1-F39F-D31D-E71C-18A66A5CBBA2}"/>
              </a:ext>
            </a:extLst>
          </p:cNvPr>
          <p:cNvSpPr txBox="1"/>
          <p:nvPr/>
        </p:nvSpPr>
        <p:spPr>
          <a:xfrm>
            <a:off x="551000" y="651304"/>
            <a:ext cx="6459794" cy="584775"/>
          </a:xfrm>
          <a:prstGeom prst="rect">
            <a:avLst/>
          </a:prstGeom>
          <a:noFill/>
        </p:spPr>
        <p:txBody>
          <a:bodyPr wrap="square" rtlCol="0">
            <a:spAutoFit/>
          </a:bodyPr>
          <a:lstStyle/>
          <a:p>
            <a:r>
              <a:rPr lang="en-IN" sz="3200" b="1" spc="-50" dirty="0">
                <a:solidFill>
                  <a:schemeClr val="accent1"/>
                </a:solidFill>
                <a:latin typeface="+mj-lt"/>
                <a:ea typeface="+mj-ea"/>
                <a:cs typeface="+mj-cs"/>
              </a:rPr>
              <a:t>The Vertex Cover Problem:</a:t>
            </a:r>
          </a:p>
        </p:txBody>
      </p:sp>
      <p:pic>
        <p:nvPicPr>
          <p:cNvPr id="6" name="Picture 5">
            <a:extLst>
              <a:ext uri="{FF2B5EF4-FFF2-40B4-BE49-F238E27FC236}">
                <a16:creationId xmlns:a16="http://schemas.microsoft.com/office/drawing/2014/main" id="{965A27FD-4AC1-83BC-E1B6-EBC9073CFCF3}"/>
              </a:ext>
            </a:extLst>
          </p:cNvPr>
          <p:cNvPicPr>
            <a:picLocks noChangeAspect="1"/>
          </p:cNvPicPr>
          <p:nvPr/>
        </p:nvPicPr>
        <p:blipFill>
          <a:blip r:embed="rId2"/>
          <a:stretch>
            <a:fillRect/>
          </a:stretch>
        </p:blipFill>
        <p:spPr>
          <a:xfrm>
            <a:off x="2455786" y="1204296"/>
            <a:ext cx="7027427" cy="5653704"/>
          </a:xfrm>
          <a:prstGeom prst="rect">
            <a:avLst/>
          </a:prstGeom>
        </p:spPr>
      </p:pic>
      <p:sp>
        <p:nvSpPr>
          <p:cNvPr id="9" name="Rectangle 8">
            <a:extLst>
              <a:ext uri="{FF2B5EF4-FFF2-40B4-BE49-F238E27FC236}">
                <a16:creationId xmlns:a16="http://schemas.microsoft.com/office/drawing/2014/main" id="{E050DA37-EA7D-68AE-7D90-2D24D0C79FBB}"/>
              </a:ext>
            </a:extLst>
          </p:cNvPr>
          <p:cNvSpPr/>
          <p:nvPr/>
        </p:nvSpPr>
        <p:spPr>
          <a:xfrm>
            <a:off x="2934929" y="1236079"/>
            <a:ext cx="5737123" cy="17135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3365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44629"/>
            <a:ext cx="9692640" cy="599728"/>
          </a:xfrm>
        </p:spPr>
        <p:txBody>
          <a:bodyPr>
            <a:noAutofit/>
          </a:bodyPr>
          <a:lstStyle/>
          <a:p>
            <a:r>
              <a:rPr lang="en-US" sz="3200" dirty="0"/>
              <a:t>Introduction to NP-Complete</a:t>
            </a:r>
            <a:endParaRPr lang="en-IN" sz="3200" dirty="0"/>
          </a:p>
        </p:txBody>
      </p:sp>
      <p:sp>
        <p:nvSpPr>
          <p:cNvPr id="5" name="TextBox 4">
            <a:extLst>
              <a:ext uri="{FF2B5EF4-FFF2-40B4-BE49-F238E27FC236}">
                <a16:creationId xmlns:a16="http://schemas.microsoft.com/office/drawing/2014/main" id="{AC2CA6A1-F39F-D31D-E71C-18A66A5CBBA2}"/>
              </a:ext>
            </a:extLst>
          </p:cNvPr>
          <p:cNvSpPr txBox="1"/>
          <p:nvPr/>
        </p:nvSpPr>
        <p:spPr>
          <a:xfrm>
            <a:off x="551000" y="651304"/>
            <a:ext cx="6459794" cy="584775"/>
          </a:xfrm>
          <a:prstGeom prst="rect">
            <a:avLst/>
          </a:prstGeom>
          <a:noFill/>
        </p:spPr>
        <p:txBody>
          <a:bodyPr wrap="square" rtlCol="0">
            <a:spAutoFit/>
          </a:bodyPr>
          <a:lstStyle/>
          <a:p>
            <a:r>
              <a:rPr lang="en-IN" sz="3200" b="1" spc="-50" dirty="0">
                <a:solidFill>
                  <a:schemeClr val="accent1"/>
                </a:solidFill>
                <a:latin typeface="+mj-lt"/>
                <a:ea typeface="+mj-ea"/>
                <a:cs typeface="+mj-cs"/>
              </a:rPr>
              <a:t>The Vertex Cover Problem:</a:t>
            </a:r>
          </a:p>
        </p:txBody>
      </p:sp>
      <p:pic>
        <p:nvPicPr>
          <p:cNvPr id="3" name="Picture 2">
            <a:extLst>
              <a:ext uri="{FF2B5EF4-FFF2-40B4-BE49-F238E27FC236}">
                <a16:creationId xmlns:a16="http://schemas.microsoft.com/office/drawing/2014/main" id="{6191E9FA-463D-A4C0-B817-5D65000DD429}"/>
              </a:ext>
            </a:extLst>
          </p:cNvPr>
          <p:cNvPicPr>
            <a:picLocks noChangeAspect="1"/>
          </p:cNvPicPr>
          <p:nvPr/>
        </p:nvPicPr>
        <p:blipFill>
          <a:blip r:embed="rId2"/>
          <a:stretch>
            <a:fillRect/>
          </a:stretch>
        </p:blipFill>
        <p:spPr>
          <a:xfrm>
            <a:off x="2723889" y="1236079"/>
            <a:ext cx="6744221" cy="5595316"/>
          </a:xfrm>
          <a:prstGeom prst="rect">
            <a:avLst/>
          </a:prstGeom>
        </p:spPr>
      </p:pic>
    </p:spTree>
    <p:extLst>
      <p:ext uri="{BB962C8B-B14F-4D97-AF65-F5344CB8AC3E}">
        <p14:creationId xmlns:p14="http://schemas.microsoft.com/office/powerpoint/2010/main" val="753157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44629"/>
            <a:ext cx="9692640" cy="599728"/>
          </a:xfrm>
        </p:spPr>
        <p:txBody>
          <a:bodyPr>
            <a:noAutofit/>
          </a:bodyPr>
          <a:lstStyle/>
          <a:p>
            <a:r>
              <a:rPr lang="en-US" sz="3200" dirty="0"/>
              <a:t>Introduction to NP-Complete</a:t>
            </a:r>
            <a:endParaRPr lang="en-IN" sz="3200" dirty="0"/>
          </a:p>
        </p:txBody>
      </p:sp>
      <p:sp>
        <p:nvSpPr>
          <p:cNvPr id="5" name="TextBox 4">
            <a:extLst>
              <a:ext uri="{FF2B5EF4-FFF2-40B4-BE49-F238E27FC236}">
                <a16:creationId xmlns:a16="http://schemas.microsoft.com/office/drawing/2014/main" id="{AC2CA6A1-F39F-D31D-E71C-18A66A5CBBA2}"/>
              </a:ext>
            </a:extLst>
          </p:cNvPr>
          <p:cNvSpPr txBox="1"/>
          <p:nvPr/>
        </p:nvSpPr>
        <p:spPr>
          <a:xfrm>
            <a:off x="551000" y="651304"/>
            <a:ext cx="6459794" cy="584775"/>
          </a:xfrm>
          <a:prstGeom prst="rect">
            <a:avLst/>
          </a:prstGeom>
          <a:noFill/>
        </p:spPr>
        <p:txBody>
          <a:bodyPr wrap="square" rtlCol="0">
            <a:spAutoFit/>
          </a:bodyPr>
          <a:lstStyle/>
          <a:p>
            <a:r>
              <a:rPr lang="en-IN" sz="3200" b="1" spc="-50" dirty="0">
                <a:solidFill>
                  <a:schemeClr val="accent1"/>
                </a:solidFill>
                <a:latin typeface="+mj-lt"/>
                <a:ea typeface="+mj-ea"/>
                <a:cs typeface="+mj-cs"/>
              </a:rPr>
              <a:t>The Vertex Cover Problem:</a:t>
            </a:r>
          </a:p>
        </p:txBody>
      </p:sp>
      <p:pic>
        <p:nvPicPr>
          <p:cNvPr id="6" name="Picture 5">
            <a:extLst>
              <a:ext uri="{FF2B5EF4-FFF2-40B4-BE49-F238E27FC236}">
                <a16:creationId xmlns:a16="http://schemas.microsoft.com/office/drawing/2014/main" id="{E7AA888E-C68A-98C6-C007-4922EB90AD58}"/>
              </a:ext>
            </a:extLst>
          </p:cNvPr>
          <p:cNvPicPr>
            <a:picLocks noChangeAspect="1"/>
          </p:cNvPicPr>
          <p:nvPr/>
        </p:nvPicPr>
        <p:blipFill>
          <a:blip r:embed="rId2"/>
          <a:stretch>
            <a:fillRect/>
          </a:stretch>
        </p:blipFill>
        <p:spPr>
          <a:xfrm>
            <a:off x="2420663" y="1236079"/>
            <a:ext cx="6776408" cy="5454375"/>
          </a:xfrm>
          <a:prstGeom prst="rect">
            <a:avLst/>
          </a:prstGeom>
        </p:spPr>
      </p:pic>
    </p:spTree>
    <p:extLst>
      <p:ext uri="{BB962C8B-B14F-4D97-AF65-F5344CB8AC3E}">
        <p14:creationId xmlns:p14="http://schemas.microsoft.com/office/powerpoint/2010/main" val="2806288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44629"/>
            <a:ext cx="9692640" cy="599728"/>
          </a:xfrm>
        </p:spPr>
        <p:txBody>
          <a:bodyPr>
            <a:noAutofit/>
          </a:bodyPr>
          <a:lstStyle/>
          <a:p>
            <a:r>
              <a:rPr lang="en-US" sz="3200" dirty="0"/>
              <a:t>Introduction to NP-Complete</a:t>
            </a:r>
            <a:endParaRPr lang="en-IN" sz="3200" dirty="0"/>
          </a:p>
        </p:txBody>
      </p:sp>
      <p:sp>
        <p:nvSpPr>
          <p:cNvPr id="5" name="TextBox 4">
            <a:extLst>
              <a:ext uri="{FF2B5EF4-FFF2-40B4-BE49-F238E27FC236}">
                <a16:creationId xmlns:a16="http://schemas.microsoft.com/office/drawing/2014/main" id="{AC2CA6A1-F39F-D31D-E71C-18A66A5CBBA2}"/>
              </a:ext>
            </a:extLst>
          </p:cNvPr>
          <p:cNvSpPr txBox="1"/>
          <p:nvPr/>
        </p:nvSpPr>
        <p:spPr>
          <a:xfrm>
            <a:off x="551000" y="651304"/>
            <a:ext cx="6459794" cy="584775"/>
          </a:xfrm>
          <a:prstGeom prst="rect">
            <a:avLst/>
          </a:prstGeom>
          <a:noFill/>
        </p:spPr>
        <p:txBody>
          <a:bodyPr wrap="square" rtlCol="0">
            <a:spAutoFit/>
          </a:bodyPr>
          <a:lstStyle/>
          <a:p>
            <a:r>
              <a:rPr lang="en-IN" sz="3200" b="1" spc="-50" dirty="0">
                <a:solidFill>
                  <a:schemeClr val="accent1"/>
                </a:solidFill>
                <a:latin typeface="+mj-lt"/>
                <a:ea typeface="+mj-ea"/>
                <a:cs typeface="+mj-cs"/>
              </a:rPr>
              <a:t>The Vertex Cover Problem:</a:t>
            </a:r>
          </a:p>
        </p:txBody>
      </p:sp>
      <p:pic>
        <p:nvPicPr>
          <p:cNvPr id="4" name="Picture 3">
            <a:extLst>
              <a:ext uri="{FF2B5EF4-FFF2-40B4-BE49-F238E27FC236}">
                <a16:creationId xmlns:a16="http://schemas.microsoft.com/office/drawing/2014/main" id="{A96F6AA5-0BFF-E5CA-D94C-CC66E31091CA}"/>
              </a:ext>
            </a:extLst>
          </p:cNvPr>
          <p:cNvPicPr>
            <a:picLocks noChangeAspect="1"/>
          </p:cNvPicPr>
          <p:nvPr/>
        </p:nvPicPr>
        <p:blipFill>
          <a:blip r:embed="rId2"/>
          <a:stretch>
            <a:fillRect/>
          </a:stretch>
        </p:blipFill>
        <p:spPr>
          <a:xfrm>
            <a:off x="2076910" y="1332284"/>
            <a:ext cx="7406047" cy="5132644"/>
          </a:xfrm>
          <a:prstGeom prst="rect">
            <a:avLst/>
          </a:prstGeom>
        </p:spPr>
      </p:pic>
      <p:sp>
        <p:nvSpPr>
          <p:cNvPr id="7" name="Rectangle 6">
            <a:extLst>
              <a:ext uri="{FF2B5EF4-FFF2-40B4-BE49-F238E27FC236}">
                <a16:creationId xmlns:a16="http://schemas.microsoft.com/office/drawing/2014/main" id="{61C7496A-4B99-0964-23B0-FA36FFFC286D}"/>
              </a:ext>
            </a:extLst>
          </p:cNvPr>
          <p:cNvSpPr/>
          <p:nvPr/>
        </p:nvSpPr>
        <p:spPr>
          <a:xfrm>
            <a:off x="2580968" y="2197510"/>
            <a:ext cx="6769509" cy="26694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9292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29112"/>
            <a:ext cx="9692640" cy="619817"/>
          </a:xfrm>
        </p:spPr>
        <p:txBody>
          <a:bodyPr>
            <a:normAutofit fontScale="90000"/>
          </a:bodyPr>
          <a:lstStyle/>
          <a:p>
            <a:r>
              <a:rPr lang="en-IN" dirty="0"/>
              <a:t>Introduction</a:t>
            </a:r>
          </a:p>
        </p:txBody>
      </p:sp>
      <p:sp>
        <p:nvSpPr>
          <p:cNvPr id="3" name="Content Placeholder 2">
            <a:extLst>
              <a:ext uri="{FF2B5EF4-FFF2-40B4-BE49-F238E27FC236}">
                <a16:creationId xmlns:a16="http://schemas.microsoft.com/office/drawing/2014/main" id="{5D32B404-5BDF-0908-CF9D-B3E40F5C8265}"/>
              </a:ext>
            </a:extLst>
          </p:cNvPr>
          <p:cNvSpPr>
            <a:spLocks noGrp="1"/>
          </p:cNvSpPr>
          <p:nvPr>
            <p:ph idx="1"/>
          </p:nvPr>
        </p:nvSpPr>
        <p:spPr>
          <a:xfrm>
            <a:off x="713231" y="648928"/>
            <a:ext cx="10362807" cy="6179959"/>
          </a:xfrm>
        </p:spPr>
        <p:txBody>
          <a:bodyPr>
            <a:normAutofit lnSpcReduction="10000"/>
          </a:bodyPr>
          <a:lstStyle/>
          <a:p>
            <a:pPr marL="0" indent="0">
              <a:buNone/>
            </a:pPr>
            <a:r>
              <a:rPr lang="en-US" sz="2800" b="1" dirty="0"/>
              <a:t>Introduction to P and NP Classes:</a:t>
            </a:r>
          </a:p>
          <a:p>
            <a:r>
              <a:rPr lang="en-US" sz="2000" dirty="0"/>
              <a:t>P, NP, NP-Hard and NP-Complete are classes that any problem would fall under or would be classified as</a:t>
            </a:r>
            <a:r>
              <a:rPr lang="en-US" sz="2800" dirty="0"/>
              <a:t>.</a:t>
            </a:r>
          </a:p>
          <a:p>
            <a:pPr marL="0" indent="0">
              <a:buNone/>
            </a:pPr>
            <a:r>
              <a:rPr lang="en-IN" sz="2000" b="1" dirty="0">
                <a:solidFill>
                  <a:schemeClr val="accent1"/>
                </a:solidFill>
              </a:rPr>
              <a:t>P(Polynomial) problems</a:t>
            </a:r>
            <a:r>
              <a:rPr lang="en-US" sz="2800" b="1" dirty="0">
                <a:solidFill>
                  <a:schemeClr val="accent1"/>
                </a:solidFill>
              </a:rPr>
              <a:t>:</a:t>
            </a:r>
          </a:p>
          <a:p>
            <a:r>
              <a:rPr lang="en-US" sz="2000" dirty="0"/>
              <a:t>P problems refer to problems where an algorithm would take a polynomial amount of time to solve. </a:t>
            </a:r>
          </a:p>
          <a:p>
            <a:r>
              <a:rPr lang="en-US" sz="2000" dirty="0"/>
              <a:t>If an algorithm is polynomial, we can formally define its time complexity as:              T(n) = O(C * </a:t>
            </a:r>
            <a:r>
              <a:rPr lang="en-US" sz="2000" dirty="0" err="1"/>
              <a:t>n</a:t>
            </a:r>
            <a:r>
              <a:rPr lang="en-US" sz="2000" baseline="30000" dirty="0" err="1"/>
              <a:t>k</a:t>
            </a:r>
            <a:r>
              <a:rPr lang="en-US" sz="2000" dirty="0"/>
              <a:t> ) where, C &gt; 0 and k &gt; 0 where C and k are constants and is input size.</a:t>
            </a:r>
          </a:p>
          <a:p>
            <a:r>
              <a:rPr lang="en-US" sz="2000" dirty="0"/>
              <a:t>In general, for polynomial-time algorithms k is expected to be less than n.</a:t>
            </a:r>
          </a:p>
          <a:p>
            <a:r>
              <a:rPr lang="en-IN" sz="2000" dirty="0"/>
              <a:t>Many algorithms complete in polynomial time: </a:t>
            </a:r>
          </a:p>
          <a:p>
            <a:pPr marL="274320" lvl="1" indent="0">
              <a:buNone/>
            </a:pPr>
            <a:r>
              <a:rPr lang="en-IN" dirty="0"/>
              <a:t> Linear Search (n) </a:t>
            </a:r>
          </a:p>
          <a:p>
            <a:pPr marL="274320" lvl="1" indent="0">
              <a:buNone/>
            </a:pPr>
            <a:r>
              <a:rPr lang="en-IN" dirty="0"/>
              <a:t> Binary Search (</a:t>
            </a:r>
            <a:r>
              <a:rPr lang="en-IN" dirty="0" err="1"/>
              <a:t>logn</a:t>
            </a:r>
            <a:r>
              <a:rPr lang="en-IN" dirty="0"/>
              <a:t>) </a:t>
            </a:r>
          </a:p>
          <a:p>
            <a:pPr marL="274320" lvl="1" indent="0">
              <a:buNone/>
            </a:pPr>
            <a:r>
              <a:rPr lang="en-IN" dirty="0"/>
              <a:t> Insertion Sort (n</a:t>
            </a:r>
            <a:r>
              <a:rPr lang="en-IN" baseline="30000" dirty="0"/>
              <a:t>2</a:t>
            </a:r>
            <a:r>
              <a:rPr lang="en-IN" dirty="0"/>
              <a:t> ) </a:t>
            </a:r>
          </a:p>
          <a:p>
            <a:pPr marL="274320" lvl="1" indent="0">
              <a:buNone/>
            </a:pPr>
            <a:r>
              <a:rPr lang="en-IN" dirty="0"/>
              <a:t> Merge Sort (</a:t>
            </a:r>
            <a:r>
              <a:rPr lang="en-IN" dirty="0" err="1"/>
              <a:t>nlogn</a:t>
            </a:r>
            <a:r>
              <a:rPr lang="en-IN" dirty="0"/>
              <a:t>) </a:t>
            </a:r>
          </a:p>
          <a:p>
            <a:pPr marL="274320" lvl="1" indent="0">
              <a:buNone/>
            </a:pPr>
            <a:r>
              <a:rPr lang="en-IN" dirty="0"/>
              <a:t> Matrix Multiplication (n</a:t>
            </a:r>
            <a:r>
              <a:rPr lang="en-IN" baseline="30000" dirty="0"/>
              <a:t>3</a:t>
            </a:r>
            <a:r>
              <a:rPr lang="en-IN" dirty="0"/>
              <a:t>) </a:t>
            </a:r>
            <a:endParaRPr lang="en-IN" sz="2200" dirty="0"/>
          </a:p>
        </p:txBody>
      </p:sp>
    </p:spTree>
    <p:extLst>
      <p:ext uri="{BB962C8B-B14F-4D97-AF65-F5344CB8AC3E}">
        <p14:creationId xmlns:p14="http://schemas.microsoft.com/office/powerpoint/2010/main" val="2955742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29112"/>
            <a:ext cx="9692640" cy="619817"/>
          </a:xfrm>
        </p:spPr>
        <p:txBody>
          <a:bodyPr>
            <a:noAutofit/>
          </a:bodyPr>
          <a:lstStyle/>
          <a:p>
            <a:r>
              <a:rPr lang="en-US" sz="2800" dirty="0"/>
              <a:t>Introduction to P and NP Classes</a:t>
            </a:r>
          </a:p>
        </p:txBody>
      </p:sp>
      <p:sp>
        <p:nvSpPr>
          <p:cNvPr id="3" name="Content Placeholder 2">
            <a:extLst>
              <a:ext uri="{FF2B5EF4-FFF2-40B4-BE49-F238E27FC236}">
                <a16:creationId xmlns:a16="http://schemas.microsoft.com/office/drawing/2014/main" id="{5D32B404-5BDF-0908-CF9D-B3E40F5C8265}"/>
              </a:ext>
            </a:extLst>
          </p:cNvPr>
          <p:cNvSpPr>
            <a:spLocks noGrp="1"/>
          </p:cNvSpPr>
          <p:nvPr>
            <p:ph idx="1"/>
          </p:nvPr>
        </p:nvSpPr>
        <p:spPr>
          <a:xfrm>
            <a:off x="713231" y="648928"/>
            <a:ext cx="10362807" cy="6179959"/>
          </a:xfrm>
        </p:spPr>
        <p:txBody>
          <a:bodyPr>
            <a:normAutofit/>
          </a:bodyPr>
          <a:lstStyle/>
          <a:p>
            <a:pPr marL="0" indent="0">
              <a:buNone/>
            </a:pPr>
            <a:r>
              <a:rPr lang="en-IN" sz="2000" b="1" dirty="0">
                <a:solidFill>
                  <a:schemeClr val="accent1"/>
                </a:solidFill>
              </a:rPr>
              <a:t>NP (Non-deterministic Polynomial) Problems</a:t>
            </a:r>
            <a:r>
              <a:rPr lang="en-US" sz="2800" b="1" dirty="0">
                <a:solidFill>
                  <a:schemeClr val="accent1"/>
                </a:solidFill>
              </a:rPr>
              <a:t>:</a:t>
            </a:r>
          </a:p>
          <a:p>
            <a:r>
              <a:rPr lang="en-US" sz="2400" dirty="0"/>
              <a:t>NP class problems don’t have a polynomial run-time to solve but have a polynomial run-time to verify solutions.</a:t>
            </a:r>
          </a:p>
          <a:p>
            <a:r>
              <a:rPr lang="en-US" sz="2400" dirty="0"/>
              <a:t>These algorithms have an exponential complexity, which we’ll define as:</a:t>
            </a:r>
          </a:p>
          <a:p>
            <a:pPr marL="274320" lvl="1" indent="0">
              <a:buNone/>
            </a:pPr>
            <a:r>
              <a:rPr lang="en-US" sz="2200" dirty="0"/>
              <a:t>T(n) = O(C</a:t>
            </a:r>
            <a:r>
              <a:rPr lang="en-US" sz="2200" baseline="-25000" dirty="0"/>
              <a:t>1</a:t>
            </a:r>
            <a:r>
              <a:rPr lang="en-US" sz="2200" dirty="0"/>
              <a:t>*k</a:t>
            </a:r>
            <a:r>
              <a:rPr lang="en-US" sz="2200" baseline="30000" dirty="0"/>
              <a:t>nC</a:t>
            </a:r>
            <a:r>
              <a:rPr lang="en-US" sz="2200" baseline="-25000" dirty="0"/>
              <a:t>2</a:t>
            </a:r>
            <a:r>
              <a:rPr lang="en-US" sz="2200" dirty="0"/>
              <a:t>) where C</a:t>
            </a:r>
            <a:r>
              <a:rPr lang="en-US" sz="2200" baseline="-25000" dirty="0"/>
              <a:t>1</a:t>
            </a:r>
            <a:r>
              <a:rPr lang="en-US" sz="2200" dirty="0"/>
              <a:t> &gt; 0, C</a:t>
            </a:r>
            <a:r>
              <a:rPr lang="en-US" sz="2200" baseline="-25000" dirty="0"/>
              <a:t>2</a:t>
            </a:r>
            <a:r>
              <a:rPr lang="en-US" sz="2200" dirty="0"/>
              <a:t> &gt; 0 and k &gt; 0 where C</a:t>
            </a:r>
            <a:r>
              <a:rPr lang="en-US" sz="2200" baseline="-25000" dirty="0"/>
              <a:t>1</a:t>
            </a:r>
            <a:r>
              <a:rPr lang="en-US" sz="2200" dirty="0"/>
              <a:t>, C</a:t>
            </a:r>
            <a:r>
              <a:rPr lang="en-US" sz="2200" baseline="-25000" dirty="0"/>
              <a:t>2</a:t>
            </a:r>
            <a:r>
              <a:rPr lang="en-US" sz="2200" dirty="0"/>
              <a:t>, k are constants and n is the input size.</a:t>
            </a:r>
          </a:p>
          <a:p>
            <a:r>
              <a:rPr lang="en-IN" sz="2400" dirty="0"/>
              <a:t>There are several algorithms that fit this description. </a:t>
            </a:r>
          </a:p>
          <a:p>
            <a:pPr marL="274320" lvl="1" indent="0">
              <a:buNone/>
            </a:pPr>
            <a:r>
              <a:rPr lang="en-IN" sz="2000" dirty="0"/>
              <a:t> 0/1 knapsack problem (2</a:t>
            </a:r>
            <a:r>
              <a:rPr lang="en-IN" sz="2000" baseline="30000" dirty="0"/>
              <a:t>n</a:t>
            </a:r>
            <a:r>
              <a:rPr lang="en-IN" sz="2000" dirty="0"/>
              <a:t> ) </a:t>
            </a:r>
          </a:p>
          <a:p>
            <a:pPr marL="274320" lvl="1" indent="0">
              <a:buNone/>
            </a:pPr>
            <a:r>
              <a:rPr lang="en-IN" sz="2000" dirty="0"/>
              <a:t> Traveling salesperson problem </a:t>
            </a:r>
          </a:p>
          <a:p>
            <a:pPr marL="274320" lvl="1" indent="0">
              <a:buNone/>
            </a:pPr>
            <a:r>
              <a:rPr lang="en-IN" sz="2000" dirty="0"/>
              <a:t> Sum of Subsets problem </a:t>
            </a:r>
          </a:p>
          <a:p>
            <a:pPr marL="274320" lvl="1" indent="0">
              <a:buNone/>
            </a:pPr>
            <a:r>
              <a:rPr lang="en-IN" sz="2000" dirty="0"/>
              <a:t> Graph </a:t>
            </a:r>
            <a:r>
              <a:rPr lang="en-IN" sz="2000" dirty="0" err="1"/>
              <a:t>coloring</a:t>
            </a:r>
            <a:r>
              <a:rPr lang="en-IN" sz="2000" dirty="0"/>
              <a:t> problem </a:t>
            </a:r>
          </a:p>
          <a:p>
            <a:pPr marL="274320" lvl="1" indent="0">
              <a:buNone/>
            </a:pPr>
            <a:r>
              <a:rPr lang="en-IN" sz="2000" dirty="0"/>
              <a:t> Hamiltonian cycles problem </a:t>
            </a:r>
          </a:p>
        </p:txBody>
      </p:sp>
    </p:spTree>
    <p:extLst>
      <p:ext uri="{BB962C8B-B14F-4D97-AF65-F5344CB8AC3E}">
        <p14:creationId xmlns:p14="http://schemas.microsoft.com/office/powerpoint/2010/main" val="2905535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29112"/>
            <a:ext cx="9692640" cy="619817"/>
          </a:xfrm>
        </p:spPr>
        <p:txBody>
          <a:bodyPr>
            <a:noAutofit/>
          </a:bodyPr>
          <a:lstStyle/>
          <a:p>
            <a:r>
              <a:rPr lang="en-US" sz="3200" dirty="0"/>
              <a:t>Introduction to P and NP Classes</a:t>
            </a:r>
            <a:endParaRPr lang="en-IN" sz="3200" dirty="0"/>
          </a:p>
        </p:txBody>
      </p:sp>
      <p:sp>
        <p:nvSpPr>
          <p:cNvPr id="3" name="Content Placeholder 2">
            <a:extLst>
              <a:ext uri="{FF2B5EF4-FFF2-40B4-BE49-F238E27FC236}">
                <a16:creationId xmlns:a16="http://schemas.microsoft.com/office/drawing/2014/main" id="{5D32B404-5BDF-0908-CF9D-B3E40F5C8265}"/>
              </a:ext>
            </a:extLst>
          </p:cNvPr>
          <p:cNvSpPr>
            <a:spLocks noGrp="1"/>
          </p:cNvSpPr>
          <p:nvPr>
            <p:ph idx="1"/>
          </p:nvPr>
        </p:nvSpPr>
        <p:spPr>
          <a:xfrm>
            <a:off x="713231" y="648928"/>
            <a:ext cx="10362807" cy="6179959"/>
          </a:xfrm>
        </p:spPr>
        <p:txBody>
          <a:bodyPr>
            <a:normAutofit/>
          </a:bodyPr>
          <a:lstStyle/>
          <a:p>
            <a:pPr marL="0" indent="0">
              <a:buNone/>
            </a:pPr>
            <a:r>
              <a:rPr lang="en-IN" sz="2000" b="1" dirty="0">
                <a:solidFill>
                  <a:schemeClr val="accent1"/>
                </a:solidFill>
              </a:rPr>
              <a:t>NP (Non-deterministic Polynomial) Problems</a:t>
            </a:r>
            <a:r>
              <a:rPr lang="en-US" sz="2800" b="1" dirty="0">
                <a:solidFill>
                  <a:schemeClr val="accent1"/>
                </a:solidFill>
              </a:rPr>
              <a:t>:</a:t>
            </a:r>
          </a:p>
          <a:p>
            <a:r>
              <a:rPr lang="en-US" sz="2400" dirty="0"/>
              <a:t>The problems that are solved in polynomial time are called tractable problems and the problems that require super polynomial time are called non-tractable problems. </a:t>
            </a:r>
          </a:p>
          <a:p>
            <a:r>
              <a:rPr lang="en-US" sz="2400" dirty="0"/>
              <a:t>All deterministic polynomial time algorithms are tractable and the non-deterministic polynomials are intractable.</a:t>
            </a:r>
            <a:endParaRPr lang="en-IN" sz="2000" dirty="0"/>
          </a:p>
        </p:txBody>
      </p:sp>
    </p:spTree>
    <p:extLst>
      <p:ext uri="{BB962C8B-B14F-4D97-AF65-F5344CB8AC3E}">
        <p14:creationId xmlns:p14="http://schemas.microsoft.com/office/powerpoint/2010/main" val="3673379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29112"/>
            <a:ext cx="9692640" cy="619817"/>
          </a:xfrm>
        </p:spPr>
        <p:txBody>
          <a:bodyPr>
            <a:noAutofit/>
          </a:bodyPr>
          <a:lstStyle/>
          <a:p>
            <a:r>
              <a:rPr lang="en-US" sz="3200" dirty="0"/>
              <a:t>Introduction to P and NP Classes</a:t>
            </a:r>
            <a:endParaRPr lang="en-IN" sz="3200" dirty="0"/>
          </a:p>
        </p:txBody>
      </p:sp>
      <p:sp>
        <p:nvSpPr>
          <p:cNvPr id="3" name="Content Placeholder 2">
            <a:extLst>
              <a:ext uri="{FF2B5EF4-FFF2-40B4-BE49-F238E27FC236}">
                <a16:creationId xmlns:a16="http://schemas.microsoft.com/office/drawing/2014/main" id="{5D32B404-5BDF-0908-CF9D-B3E40F5C8265}"/>
              </a:ext>
            </a:extLst>
          </p:cNvPr>
          <p:cNvSpPr>
            <a:spLocks noGrp="1"/>
          </p:cNvSpPr>
          <p:nvPr>
            <p:ph idx="1"/>
          </p:nvPr>
        </p:nvSpPr>
        <p:spPr>
          <a:xfrm>
            <a:off x="713231" y="648928"/>
            <a:ext cx="10362807" cy="6179959"/>
          </a:xfrm>
        </p:spPr>
        <p:txBody>
          <a:bodyPr>
            <a:normAutofit/>
          </a:bodyPr>
          <a:lstStyle/>
          <a:p>
            <a:pPr marL="0" indent="0">
              <a:buNone/>
            </a:pPr>
            <a:r>
              <a:rPr lang="en-IN" sz="2400" b="1" dirty="0">
                <a:solidFill>
                  <a:schemeClr val="accent1"/>
                </a:solidFill>
              </a:rPr>
              <a:t>Non-deterministic Algorithms</a:t>
            </a:r>
            <a:r>
              <a:rPr lang="en-US" sz="3200" b="1" dirty="0">
                <a:solidFill>
                  <a:schemeClr val="accent1"/>
                </a:solidFill>
              </a:rPr>
              <a:t>:</a:t>
            </a:r>
          </a:p>
          <a:p>
            <a:r>
              <a:rPr lang="en-US" sz="2400" dirty="0"/>
              <a:t>When the result of every operation is uniquely defined then it is called deterministic algorithm. </a:t>
            </a:r>
          </a:p>
          <a:p>
            <a:r>
              <a:rPr lang="en-US" sz="2400" dirty="0"/>
              <a:t>When the outcome is not uniquely defined but is limited to a specific set of possibilities, we call it non-deterministic algorithm. </a:t>
            </a:r>
          </a:p>
          <a:p>
            <a:r>
              <a:rPr lang="en-US" sz="2400" dirty="0"/>
              <a:t>New statements to specify such algorithms. </a:t>
            </a:r>
          </a:p>
          <a:p>
            <a:pPr marL="274320" lvl="1" indent="0">
              <a:buNone/>
            </a:pPr>
            <a:r>
              <a:rPr lang="en-US" sz="2200" dirty="0"/>
              <a:t> choice(S): arbitrarily choose one of the elements of set S </a:t>
            </a:r>
          </a:p>
          <a:p>
            <a:pPr marL="274320" lvl="1" indent="0">
              <a:buNone/>
            </a:pPr>
            <a:r>
              <a:rPr lang="en-US" sz="2200" dirty="0"/>
              <a:t> failure: signals an unsuccessful completion </a:t>
            </a:r>
          </a:p>
          <a:p>
            <a:pPr marL="274320" lvl="1" indent="0">
              <a:buNone/>
            </a:pPr>
            <a:r>
              <a:rPr lang="en-US" sz="2200" dirty="0"/>
              <a:t> success: signals a successful completion</a:t>
            </a:r>
          </a:p>
          <a:p>
            <a:r>
              <a:rPr lang="en-US" sz="2400" dirty="0"/>
              <a:t>The assignment X:= choice(1:n) could result in X being assigned any value from the integer range[1..n]. There is no rule specifying how this value is chosen. </a:t>
            </a:r>
          </a:p>
          <a:p>
            <a:r>
              <a:rPr lang="en-US" sz="2400" dirty="0"/>
              <a:t>The nondeterministic algorithms terminates unsuccessfully if and only if there is no set of choices which leads to the successful signal.</a:t>
            </a:r>
            <a:endParaRPr lang="en-IN" sz="2400" dirty="0"/>
          </a:p>
        </p:txBody>
      </p:sp>
    </p:spTree>
    <p:extLst>
      <p:ext uri="{BB962C8B-B14F-4D97-AF65-F5344CB8AC3E}">
        <p14:creationId xmlns:p14="http://schemas.microsoft.com/office/powerpoint/2010/main" val="3084444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29112"/>
            <a:ext cx="9692640" cy="619817"/>
          </a:xfrm>
        </p:spPr>
        <p:txBody>
          <a:bodyPr>
            <a:noAutofit/>
          </a:bodyPr>
          <a:lstStyle/>
          <a:p>
            <a:r>
              <a:rPr lang="en-US" sz="3200" dirty="0"/>
              <a:t>Introduction to P and NP Classes</a:t>
            </a:r>
            <a:endParaRPr lang="en-IN" sz="3200" dirty="0"/>
          </a:p>
        </p:txBody>
      </p:sp>
      <p:sp>
        <p:nvSpPr>
          <p:cNvPr id="3" name="Content Placeholder 2">
            <a:extLst>
              <a:ext uri="{FF2B5EF4-FFF2-40B4-BE49-F238E27FC236}">
                <a16:creationId xmlns:a16="http://schemas.microsoft.com/office/drawing/2014/main" id="{5D32B404-5BDF-0908-CF9D-B3E40F5C8265}"/>
              </a:ext>
            </a:extLst>
          </p:cNvPr>
          <p:cNvSpPr>
            <a:spLocks noGrp="1"/>
          </p:cNvSpPr>
          <p:nvPr>
            <p:ph idx="1"/>
          </p:nvPr>
        </p:nvSpPr>
        <p:spPr>
          <a:xfrm>
            <a:off x="713231" y="648928"/>
            <a:ext cx="10362807" cy="6179959"/>
          </a:xfrm>
        </p:spPr>
        <p:txBody>
          <a:bodyPr>
            <a:normAutofit lnSpcReduction="10000"/>
          </a:bodyPr>
          <a:lstStyle/>
          <a:p>
            <a:pPr marL="0" indent="0">
              <a:buNone/>
            </a:pPr>
            <a:r>
              <a:rPr lang="en-IN" sz="2400" b="1" dirty="0">
                <a:solidFill>
                  <a:schemeClr val="accent1"/>
                </a:solidFill>
              </a:rPr>
              <a:t>Non-deterministic Algorithms</a:t>
            </a:r>
            <a:r>
              <a:rPr lang="en-US" sz="3200" b="1" dirty="0">
                <a:solidFill>
                  <a:schemeClr val="accent1"/>
                </a:solidFill>
              </a:rPr>
              <a:t>:</a:t>
            </a:r>
          </a:p>
          <a:p>
            <a:r>
              <a:rPr lang="en-US" sz="2400" dirty="0"/>
              <a:t>Example: </a:t>
            </a:r>
          </a:p>
          <a:p>
            <a:pPr marL="0" indent="0">
              <a:buNone/>
            </a:pPr>
            <a:r>
              <a:rPr lang="en-US" sz="2400" dirty="0"/>
              <a:t>Searching an element x in a given set of elements A(1:n). We are required to determine an index j such that a(j) = x or j = 0 if x is not present.</a:t>
            </a:r>
          </a:p>
          <a:p>
            <a:pPr marL="0" indent="0">
              <a:buNone/>
            </a:pPr>
            <a:r>
              <a:rPr lang="en-US" sz="2400" b="1" dirty="0">
                <a:latin typeface="Consolas" panose="020B0609020204030204" pitchFamily="49" charset="0"/>
              </a:rPr>
              <a:t>Algorithm </a:t>
            </a:r>
            <a:r>
              <a:rPr lang="en-US" sz="2400" dirty="0" err="1">
                <a:latin typeface="Consolas" panose="020B0609020204030204" pitchFamily="49" charset="0"/>
              </a:rPr>
              <a:t>NSearch</a:t>
            </a:r>
            <a:r>
              <a:rPr lang="en-US" sz="2400" dirty="0">
                <a:latin typeface="Consolas" panose="020B0609020204030204" pitchFamily="49" charset="0"/>
              </a:rPr>
              <a:t>(A, n, key)</a:t>
            </a:r>
          </a:p>
          <a:p>
            <a:pPr marL="274320" lvl="1" indent="0">
              <a:buNone/>
            </a:pPr>
            <a:r>
              <a:rPr lang="en-US" sz="2200" dirty="0">
                <a:latin typeface="Consolas" panose="020B0609020204030204" pitchFamily="49" charset="0"/>
              </a:rPr>
              <a:t>{</a:t>
            </a:r>
          </a:p>
          <a:p>
            <a:pPr marL="274320" lvl="1" indent="0">
              <a:buNone/>
            </a:pPr>
            <a:r>
              <a:rPr lang="en-US" sz="2200" dirty="0">
                <a:latin typeface="Consolas" panose="020B0609020204030204" pitchFamily="49" charset="0"/>
              </a:rPr>
              <a:t> j = choice();</a:t>
            </a:r>
          </a:p>
          <a:p>
            <a:pPr marL="274320" lvl="1" indent="0">
              <a:buNone/>
            </a:pPr>
            <a:r>
              <a:rPr lang="en-US" sz="2200" dirty="0">
                <a:latin typeface="Consolas" panose="020B0609020204030204" pitchFamily="49" charset="0"/>
              </a:rPr>
              <a:t> if(key = a[j]) then</a:t>
            </a:r>
          </a:p>
          <a:p>
            <a:pPr marL="274320" lvl="1" indent="0">
              <a:buNone/>
            </a:pPr>
            <a:r>
              <a:rPr lang="en-US" sz="2200" dirty="0">
                <a:latin typeface="Consolas" panose="020B0609020204030204" pitchFamily="49" charset="0"/>
              </a:rPr>
              <a:t> {</a:t>
            </a:r>
          </a:p>
          <a:p>
            <a:pPr marL="274320" lvl="1" indent="0">
              <a:buNone/>
            </a:pPr>
            <a:r>
              <a:rPr lang="en-US" sz="2200" dirty="0">
                <a:latin typeface="Consolas" panose="020B0609020204030204" pitchFamily="49" charset="0"/>
              </a:rPr>
              <a:t> write(j); Success();</a:t>
            </a:r>
          </a:p>
          <a:p>
            <a:pPr marL="274320" lvl="1" indent="0">
              <a:buNone/>
            </a:pPr>
            <a:r>
              <a:rPr lang="en-US" sz="2200" dirty="0">
                <a:latin typeface="Consolas" panose="020B0609020204030204" pitchFamily="49" charset="0"/>
              </a:rPr>
              <a:t> }</a:t>
            </a:r>
          </a:p>
          <a:p>
            <a:pPr marL="274320" lvl="1" indent="0">
              <a:buNone/>
            </a:pPr>
            <a:r>
              <a:rPr lang="en-US" sz="2200" dirty="0">
                <a:latin typeface="Consolas" panose="020B0609020204030204" pitchFamily="49" charset="0"/>
              </a:rPr>
              <a:t> write(0);</a:t>
            </a:r>
          </a:p>
          <a:p>
            <a:pPr marL="274320" lvl="1" indent="0">
              <a:buNone/>
            </a:pPr>
            <a:r>
              <a:rPr lang="en-US" sz="2200" dirty="0">
                <a:latin typeface="Consolas" panose="020B0609020204030204" pitchFamily="49" charset="0"/>
              </a:rPr>
              <a:t> Failure();</a:t>
            </a:r>
          </a:p>
          <a:p>
            <a:pPr marL="274320" lvl="1" indent="0">
              <a:buNone/>
            </a:pPr>
            <a:r>
              <a:rPr lang="en-US" sz="2200" dirty="0">
                <a:latin typeface="Consolas" panose="020B0609020204030204" pitchFamily="49" charset="0"/>
              </a:rPr>
              <a:t>}</a:t>
            </a:r>
            <a:endParaRPr lang="en-IN" sz="2200" dirty="0">
              <a:latin typeface="Consolas" panose="020B0609020204030204" pitchFamily="49" charset="0"/>
            </a:endParaRPr>
          </a:p>
        </p:txBody>
      </p:sp>
    </p:spTree>
    <p:extLst>
      <p:ext uri="{BB962C8B-B14F-4D97-AF65-F5344CB8AC3E}">
        <p14:creationId xmlns:p14="http://schemas.microsoft.com/office/powerpoint/2010/main" val="1587819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29112"/>
            <a:ext cx="9692640" cy="619817"/>
          </a:xfrm>
        </p:spPr>
        <p:txBody>
          <a:bodyPr>
            <a:noAutofit/>
          </a:bodyPr>
          <a:lstStyle/>
          <a:p>
            <a:r>
              <a:rPr lang="en-US" sz="3200" dirty="0"/>
              <a:t>Introduction to P and NP Classes</a:t>
            </a:r>
            <a:endParaRPr lang="en-IN" sz="32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D32B404-5BDF-0908-CF9D-B3E40F5C8265}"/>
                  </a:ext>
                </a:extLst>
              </p:cNvPr>
              <p:cNvSpPr>
                <a:spLocks noGrp="1"/>
              </p:cNvSpPr>
              <p:nvPr>
                <p:ph idx="1"/>
              </p:nvPr>
            </p:nvSpPr>
            <p:spPr>
              <a:xfrm>
                <a:off x="713231" y="648928"/>
                <a:ext cx="10362807" cy="6179959"/>
              </a:xfrm>
            </p:spPr>
            <p:txBody>
              <a:bodyPr>
                <a:normAutofit/>
              </a:bodyPr>
              <a:lstStyle/>
              <a:p>
                <a:pPr marL="0" indent="0">
                  <a:buNone/>
                </a:pPr>
                <a:r>
                  <a:rPr lang="en-IN" sz="2400" b="1" dirty="0">
                    <a:solidFill>
                      <a:schemeClr val="accent1"/>
                    </a:solidFill>
                  </a:rPr>
                  <a:t>Non-deterministic Algorithms</a:t>
                </a:r>
                <a:r>
                  <a:rPr lang="en-US" sz="3200" b="1" dirty="0">
                    <a:solidFill>
                      <a:schemeClr val="accent1"/>
                    </a:solidFill>
                  </a:rPr>
                  <a:t>:</a:t>
                </a:r>
              </a:p>
              <a:p>
                <a:r>
                  <a:rPr lang="en-US" sz="2400" dirty="0"/>
                  <a:t>Any problem for which the answer is either zero or one (yes or no) is called a </a:t>
                </a:r>
                <a:r>
                  <a:rPr lang="en-US" sz="2400" b="1" dirty="0"/>
                  <a:t>decision problem</a:t>
                </a:r>
                <a:r>
                  <a:rPr lang="en-US" sz="2400" dirty="0"/>
                  <a:t>. An algorithm for a decision problem is termed a decision algorithm.</a:t>
                </a:r>
              </a:p>
              <a:p>
                <a:r>
                  <a:rPr lang="en-US" sz="2400" dirty="0"/>
                  <a:t>Any problem that involves the identification of an optimal (either minimum or maximum) value of a given cost function is known as an optimization problem. An optimization algorithm is used to solve an optimization problem</a:t>
                </a:r>
              </a:p>
              <a:p>
                <a:r>
                  <a:rPr lang="en-US" sz="2400" dirty="0"/>
                  <a:t>Many problems will have decision and optimization versions. </a:t>
                </a:r>
              </a:p>
              <a:p>
                <a:pPr marL="0" indent="0">
                  <a:buNone/>
                </a:pPr>
                <a:r>
                  <a:rPr lang="en-US" sz="2400" dirty="0"/>
                  <a:t>  e.g. Traveling salesperson problem.</a:t>
                </a:r>
              </a:p>
              <a:p>
                <a:pPr marL="274320" lvl="1" indent="0">
                  <a:buNone/>
                </a:pPr>
                <a:r>
                  <a:rPr lang="en-US" sz="2200" dirty="0"/>
                  <a:t> optimization: find Hamiltonian cycle of minimum weight </a:t>
                </a:r>
              </a:p>
              <a:p>
                <a:pPr marL="274320" lvl="1" indent="0">
                  <a:buNone/>
                </a:pPr>
                <a:r>
                  <a:rPr lang="en-US" sz="2200" dirty="0"/>
                  <a:t> decision: is there a Hamiltonian cycle of weight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oMath>
                </a14:m>
                <a:r>
                  <a:rPr lang="en-US" sz="2200" dirty="0"/>
                  <a:t> k.</a:t>
                </a:r>
              </a:p>
              <a:p>
                <a:pPr marL="274320" lvl="1" indent="0">
                  <a:buNone/>
                </a:pPr>
                <a:endParaRPr lang="en-IN" sz="2200" dirty="0">
                  <a:latin typeface="Consolas" panose="020B0609020204030204" pitchFamily="49" charset="0"/>
                </a:endParaRPr>
              </a:p>
            </p:txBody>
          </p:sp>
        </mc:Choice>
        <mc:Fallback>
          <p:sp>
            <p:nvSpPr>
              <p:cNvPr id="3" name="Content Placeholder 2">
                <a:extLst>
                  <a:ext uri="{FF2B5EF4-FFF2-40B4-BE49-F238E27FC236}">
                    <a16:creationId xmlns:a16="http://schemas.microsoft.com/office/drawing/2014/main" id="{5D32B404-5BDF-0908-CF9D-B3E40F5C8265}"/>
                  </a:ext>
                </a:extLst>
              </p:cNvPr>
              <p:cNvSpPr>
                <a:spLocks noGrp="1" noRot="1" noChangeAspect="1" noMove="1" noResize="1" noEditPoints="1" noAdjustHandles="1" noChangeArrowheads="1" noChangeShapeType="1" noTextEdit="1"/>
              </p:cNvSpPr>
              <p:nvPr>
                <p:ph idx="1"/>
              </p:nvPr>
            </p:nvSpPr>
            <p:spPr>
              <a:xfrm>
                <a:off x="713231" y="648928"/>
                <a:ext cx="10362807" cy="6179959"/>
              </a:xfrm>
              <a:blipFill>
                <a:blip r:embed="rId2"/>
                <a:stretch>
                  <a:fillRect l="-882" t="-1775"/>
                </a:stretch>
              </a:blipFill>
            </p:spPr>
            <p:txBody>
              <a:bodyPr/>
              <a:lstStyle/>
              <a:p>
                <a:r>
                  <a:rPr lang="en-IN">
                    <a:noFill/>
                  </a:rPr>
                  <a:t> </a:t>
                </a:r>
              </a:p>
            </p:txBody>
          </p:sp>
        </mc:Fallback>
      </mc:AlternateContent>
    </p:spTree>
    <p:extLst>
      <p:ext uri="{BB962C8B-B14F-4D97-AF65-F5344CB8AC3E}">
        <p14:creationId xmlns:p14="http://schemas.microsoft.com/office/powerpoint/2010/main" val="1162726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3A12-7359-C381-3D9E-38194CA8D6B1}"/>
              </a:ext>
            </a:extLst>
          </p:cNvPr>
          <p:cNvSpPr>
            <a:spLocks noGrp="1"/>
          </p:cNvSpPr>
          <p:nvPr>
            <p:ph type="title"/>
          </p:nvPr>
        </p:nvSpPr>
        <p:spPr>
          <a:xfrm>
            <a:off x="551000" y="29112"/>
            <a:ext cx="9692640" cy="619817"/>
          </a:xfrm>
        </p:spPr>
        <p:txBody>
          <a:bodyPr>
            <a:noAutofit/>
          </a:bodyPr>
          <a:lstStyle/>
          <a:p>
            <a:r>
              <a:rPr lang="en-US" sz="3200" dirty="0"/>
              <a:t>Introduction to P and NP Classes</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32B404-5BDF-0908-CF9D-B3E40F5C8265}"/>
                  </a:ext>
                </a:extLst>
              </p:cNvPr>
              <p:cNvSpPr>
                <a:spLocks noGrp="1"/>
              </p:cNvSpPr>
              <p:nvPr>
                <p:ph idx="1"/>
              </p:nvPr>
            </p:nvSpPr>
            <p:spPr>
              <a:xfrm>
                <a:off x="713231" y="648928"/>
                <a:ext cx="10495543" cy="3126659"/>
              </a:xfrm>
            </p:spPr>
            <p:txBody>
              <a:bodyPr>
                <a:normAutofit/>
              </a:bodyPr>
              <a:lstStyle/>
              <a:p>
                <a:pPr marL="0" indent="0">
                  <a:spcBef>
                    <a:spcPts val="0"/>
                  </a:spcBef>
                  <a:spcAft>
                    <a:spcPts val="0"/>
                  </a:spcAft>
                  <a:buNone/>
                </a:pPr>
                <a:r>
                  <a:rPr lang="en-IN" sz="2400" b="1" dirty="0">
                    <a:solidFill>
                      <a:schemeClr val="accent1"/>
                    </a:solidFill>
                  </a:rPr>
                  <a:t>Non-deterministic Algorithms</a:t>
                </a:r>
                <a:r>
                  <a:rPr lang="en-US" sz="3200" b="1" dirty="0">
                    <a:solidFill>
                      <a:schemeClr val="accent1"/>
                    </a:solidFill>
                  </a:rPr>
                  <a:t>:</a:t>
                </a:r>
              </a:p>
              <a:p>
                <a:pPr marL="0" indent="0">
                  <a:lnSpc>
                    <a:spcPct val="100000"/>
                  </a:lnSpc>
                  <a:spcBef>
                    <a:spcPts val="0"/>
                  </a:spcBef>
                  <a:spcAft>
                    <a:spcPts val="0"/>
                  </a:spcAft>
                  <a:buNone/>
                </a:pPr>
                <a:r>
                  <a:rPr lang="en-US" sz="2400" b="1" dirty="0"/>
                  <a:t>Definition:</a:t>
                </a:r>
                <a:r>
                  <a:rPr lang="en-US" sz="2400" dirty="0"/>
                  <a:t> </a:t>
                </a:r>
              </a:p>
              <a:p>
                <a:pPr>
                  <a:lnSpc>
                    <a:spcPct val="100000"/>
                  </a:lnSpc>
                  <a:spcBef>
                    <a:spcPts val="0"/>
                  </a:spcBef>
                  <a:spcAft>
                    <a:spcPts val="0"/>
                  </a:spcAft>
                </a:pPr>
                <a:r>
                  <a:rPr lang="en-US" sz="2400" dirty="0">
                    <a:solidFill>
                      <a:schemeClr val="accent1"/>
                    </a:solidFill>
                  </a:rPr>
                  <a:t>P</a:t>
                </a:r>
                <a:r>
                  <a:rPr lang="en-US" sz="2400" dirty="0"/>
                  <a:t> is a set of all decision problems solvable by a deterministic algorithm in polynomial time. </a:t>
                </a:r>
              </a:p>
              <a:p>
                <a:pPr>
                  <a:lnSpc>
                    <a:spcPct val="100000"/>
                  </a:lnSpc>
                  <a:spcBef>
                    <a:spcPts val="0"/>
                  </a:spcBef>
                  <a:spcAft>
                    <a:spcPts val="0"/>
                  </a:spcAft>
                </a:pPr>
                <a:r>
                  <a:rPr lang="en-US" sz="2400" dirty="0">
                    <a:solidFill>
                      <a:schemeClr val="accent1"/>
                    </a:solidFill>
                  </a:rPr>
                  <a:t>NP</a:t>
                </a:r>
                <a:r>
                  <a:rPr lang="en-US" sz="2400" dirty="0"/>
                  <a:t> is the set of all decision problems solvable by a non-deterministic algorithm in polynomial time. </a:t>
                </a:r>
              </a:p>
              <a:p>
                <a:pPr lvl="1">
                  <a:lnSpc>
                    <a:spcPct val="100000"/>
                  </a:lnSpc>
                  <a:spcBef>
                    <a:spcPts val="0"/>
                  </a:spcBef>
                  <a:spcAft>
                    <a:spcPts val="0"/>
                  </a:spcAft>
                </a:pPr>
                <a14:m>
                  <m:oMath xmlns:m="http://schemas.openxmlformats.org/officeDocument/2006/math">
                    <m:r>
                      <a:rPr lang="en-US" sz="2000" b="1" i="1" smtClean="0">
                        <a:solidFill>
                          <a:schemeClr val="accent1"/>
                        </a:solidFill>
                        <a:latin typeface="Cambria Math" panose="02040503050406030204" pitchFamily="18" charset="0"/>
                        <a:ea typeface="Cambria Math" panose="02040503050406030204" pitchFamily="18" charset="0"/>
                      </a:rPr>
                      <m:t>⇒</m:t>
                    </m:r>
                  </m:oMath>
                </a14:m>
                <a:r>
                  <a:rPr lang="en-US" sz="2000" b="1" dirty="0">
                    <a:solidFill>
                      <a:schemeClr val="accent1"/>
                    </a:solidFill>
                  </a:rPr>
                  <a:t>P </a:t>
                </a:r>
                <a14:m>
                  <m:oMath xmlns:m="http://schemas.openxmlformats.org/officeDocument/2006/math">
                    <m:r>
                      <a:rPr lang="en-US" sz="2000" b="1" i="1" smtClean="0">
                        <a:solidFill>
                          <a:schemeClr val="accent1"/>
                        </a:solidFill>
                        <a:latin typeface="Cambria Math" panose="02040503050406030204" pitchFamily="18" charset="0"/>
                        <a:ea typeface="Cambria Math" panose="02040503050406030204" pitchFamily="18" charset="0"/>
                      </a:rPr>
                      <m:t>⊆</m:t>
                    </m:r>
                  </m:oMath>
                </a14:m>
                <a:r>
                  <a:rPr lang="en-US" sz="2000" b="1" dirty="0">
                    <a:solidFill>
                      <a:schemeClr val="accent1"/>
                    </a:solidFill>
                  </a:rPr>
                  <a:t> NP</a:t>
                </a:r>
              </a:p>
            </p:txBody>
          </p:sp>
        </mc:Choice>
        <mc:Fallback xmlns="">
          <p:sp>
            <p:nvSpPr>
              <p:cNvPr id="3" name="Content Placeholder 2">
                <a:extLst>
                  <a:ext uri="{FF2B5EF4-FFF2-40B4-BE49-F238E27FC236}">
                    <a16:creationId xmlns:a16="http://schemas.microsoft.com/office/drawing/2014/main" id="{5D32B404-5BDF-0908-CF9D-B3E40F5C8265}"/>
                  </a:ext>
                </a:extLst>
              </p:cNvPr>
              <p:cNvSpPr>
                <a:spLocks noGrp="1" noRot="1" noChangeAspect="1" noMove="1" noResize="1" noEditPoints="1" noAdjustHandles="1" noChangeArrowheads="1" noChangeShapeType="1" noTextEdit="1"/>
              </p:cNvSpPr>
              <p:nvPr>
                <p:ph idx="1"/>
              </p:nvPr>
            </p:nvSpPr>
            <p:spPr>
              <a:xfrm>
                <a:off x="713231" y="648928"/>
                <a:ext cx="10495543" cy="3126659"/>
              </a:xfrm>
              <a:blipFill>
                <a:blip r:embed="rId2"/>
                <a:stretch>
                  <a:fillRect l="-871" t="-3509" r="-1045"/>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E95204DA-5242-1827-8B77-7FEC3634D97A}"/>
              </a:ext>
            </a:extLst>
          </p:cNvPr>
          <p:cNvPicPr>
            <a:picLocks noChangeAspect="1"/>
          </p:cNvPicPr>
          <p:nvPr/>
        </p:nvPicPr>
        <p:blipFill>
          <a:blip r:embed="rId3"/>
          <a:stretch>
            <a:fillRect/>
          </a:stretch>
        </p:blipFill>
        <p:spPr>
          <a:xfrm>
            <a:off x="7982779" y="3619033"/>
            <a:ext cx="3078512" cy="2590039"/>
          </a:xfrm>
          <a:prstGeom prst="rect">
            <a:avLst/>
          </a:prstGeom>
        </p:spPr>
      </p:pic>
      <p:sp>
        <p:nvSpPr>
          <p:cNvPr id="7" name="TextBox 6">
            <a:extLst>
              <a:ext uri="{FF2B5EF4-FFF2-40B4-BE49-F238E27FC236}">
                <a16:creationId xmlns:a16="http://schemas.microsoft.com/office/drawing/2014/main" id="{2E2F4572-4086-A5C0-7CB4-F813A2A14EEE}"/>
              </a:ext>
            </a:extLst>
          </p:cNvPr>
          <p:cNvSpPr txBox="1"/>
          <p:nvPr/>
        </p:nvSpPr>
        <p:spPr>
          <a:xfrm>
            <a:off x="713230" y="3912843"/>
            <a:ext cx="7122065" cy="1569660"/>
          </a:xfrm>
          <a:prstGeom prst="rect">
            <a:avLst/>
          </a:prstGeom>
          <a:noFill/>
        </p:spPr>
        <p:txBody>
          <a:bodyPr wrap="square">
            <a:spAutoFit/>
          </a:bodyPr>
          <a:lstStyle/>
          <a:p>
            <a:pPr marL="182880" indent="-182880" defTabSz="914400">
              <a:buClr>
                <a:schemeClr val="accent1"/>
              </a:buClr>
              <a:buSzPct val="80000"/>
              <a:buFont typeface="Arial" pitchFamily="34" charset="0"/>
              <a:buChar char="•"/>
            </a:pPr>
            <a:r>
              <a:rPr lang="en-US" sz="2400" spc="10" dirty="0">
                <a:solidFill>
                  <a:schemeClr val="tx1">
                    <a:lumMod val="65000"/>
                    <a:lumOff val="35000"/>
                  </a:schemeClr>
                </a:solidFill>
              </a:rPr>
              <a:t>Let L1 and L2 be problems. L1 reduces to L2 (L1∝ L2 ) if and only if there is a way to solve L1 by deterministic polynomial time algorithm that solve L2 in polynomial time. </a:t>
            </a:r>
          </a:p>
        </p:txBody>
      </p:sp>
    </p:spTree>
    <p:extLst>
      <p:ext uri="{BB962C8B-B14F-4D97-AF65-F5344CB8AC3E}">
        <p14:creationId xmlns:p14="http://schemas.microsoft.com/office/powerpoint/2010/main" val="1553664268"/>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856</TotalTime>
  <Words>1946</Words>
  <Application>Microsoft Office PowerPoint</Application>
  <PresentationFormat>Widescreen</PresentationFormat>
  <Paragraphs>160</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Cambria Math</vt:lpstr>
      <vt:lpstr>Century Schoolbook</vt:lpstr>
      <vt:lpstr>Consolas</vt:lpstr>
      <vt:lpstr>Wingdings 2</vt:lpstr>
      <vt:lpstr>View</vt:lpstr>
      <vt:lpstr>Non-Deterministic Polynomial Algorithms</vt:lpstr>
      <vt:lpstr>Introduction</vt:lpstr>
      <vt:lpstr>Introduction</vt:lpstr>
      <vt:lpstr>Introduction to P and NP Classes</vt:lpstr>
      <vt:lpstr>Introduction to P and NP Classes</vt:lpstr>
      <vt:lpstr>Introduction to P and NP Classes</vt:lpstr>
      <vt:lpstr>Introduction to P and NP Classes</vt:lpstr>
      <vt:lpstr>Introduction to P and NP Classes</vt:lpstr>
      <vt:lpstr>Introduction to P and NP Classes</vt:lpstr>
      <vt:lpstr>Introduction to NP-Hard and NP-Complete</vt:lpstr>
      <vt:lpstr>Introduction to NP-Hard and NP-Complete</vt:lpstr>
      <vt:lpstr>Introduction to NP-Hard and NP-Complete</vt:lpstr>
      <vt:lpstr>Introduction to NP-Hard and NP-Complete</vt:lpstr>
      <vt:lpstr>Introduction to NP-Hard and NP-Complete</vt:lpstr>
      <vt:lpstr>Introduction to NP-Hard and NP-Complete</vt:lpstr>
      <vt:lpstr>Introduction to NP-Complete</vt:lpstr>
      <vt:lpstr>Introduction to NP-Complete</vt:lpstr>
      <vt:lpstr>Introduction to NP-Complete</vt:lpstr>
      <vt:lpstr>Introduction to NP-Complete</vt:lpstr>
      <vt:lpstr>Introduction to NP-Complete</vt:lpstr>
      <vt:lpstr>Introduction to NP-Complete</vt:lpstr>
      <vt:lpstr>Introduction to NP-Complete</vt:lpstr>
      <vt:lpstr>Introduction to NP-Complete</vt:lpstr>
      <vt:lpstr>Introduction to NP-Complete</vt:lpstr>
      <vt:lpstr>Introduction to NP-Complete</vt:lpstr>
      <vt:lpstr>Introduction to NP-Complete</vt:lpstr>
      <vt:lpstr>Introduction to NP-Complete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Non-Deterministic Polynomial Algorithms</dc:title>
  <dc:creator>Gopal Sonune</dc:creator>
  <cp:lastModifiedBy>Gopal Sonune</cp:lastModifiedBy>
  <cp:revision>1</cp:revision>
  <dcterms:created xsi:type="dcterms:W3CDTF">2022-05-06T07:42:22Z</dcterms:created>
  <dcterms:modified xsi:type="dcterms:W3CDTF">2022-05-15T18:23:57Z</dcterms:modified>
</cp:coreProperties>
</file>