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68" r:id="rId5"/>
    <p:sldId id="271" r:id="rId6"/>
    <p:sldId id="257" r:id="rId7"/>
    <p:sldId id="258" r:id="rId8"/>
    <p:sldId id="272" r:id="rId9"/>
    <p:sldId id="274" r:id="rId10"/>
    <p:sldId id="260" r:id="rId11"/>
    <p:sldId id="282" r:id="rId12"/>
    <p:sldId id="285" r:id="rId13"/>
    <p:sldId id="286" r:id="rId14"/>
    <p:sldId id="261" r:id="rId15"/>
    <p:sldId id="280" r:id="rId16"/>
    <p:sldId id="283" r:id="rId17"/>
    <p:sldId id="284" r:id="rId18"/>
    <p:sldId id="287" r:id="rId19"/>
    <p:sldId id="288" r:id="rId20"/>
    <p:sldId id="275" r:id="rId21"/>
    <p:sldId id="273" r:id="rId22"/>
    <p:sldId id="276" r:id="rId23"/>
    <p:sldId id="277" r:id="rId24"/>
    <p:sldId id="27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A5D3-A884-0D5A-9CC8-D4834065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35800-8691-0188-F578-559D34BC9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562C-FAB4-D716-67FE-7B20091C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67AB-A234-3465-785C-C083B4D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2DF2-BA1C-21AB-8E55-B423845E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019-6B13-A3E9-E9C3-03C098D5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E4E44-96C5-5B05-3C7A-49CDE1BC4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A23C-A5A3-1F08-AAE1-35029969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BEF3-EBF1-9B9A-DC12-D5666B40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2981-6FE0-3832-0639-78ED46A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0798D-4EE3-0B7A-B96A-0126C45E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B296B-48FD-8D11-DDD1-19A8A820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6A64-BD73-2E89-D160-375C37ED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96DE-5AB2-0752-2D9E-828233ED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5809-58DC-2267-6AE3-58A5A6A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8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A26-FED5-2D27-FCDF-9E093EF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E903-590F-74FC-B2E0-EE2A3609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26E4-2002-D01C-D387-98253C8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C2F1-1C9B-203D-B01F-630DE6F3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9472-65C8-2B2F-FF17-87A00E90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9946-3D37-822E-78FB-4B3D3E4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C20D-B27E-9C12-FDB6-6A9EDC80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8B31-39DD-BFF4-E554-04FDB3F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5E86-24CD-8EB2-E30B-CF76621D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7953-CB06-BB36-C43C-75C15AB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0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BED1-DCE2-3819-0F83-60EA1B1E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BACB-D94E-7F79-A36C-0ACCD3B18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A6F54-54AE-6BFD-DDAA-53126EDBC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0399-7E77-E706-AF93-8F66E3AC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6BB8-103C-5109-01FA-B57E3072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48E0-11F9-954A-7D25-763A096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A689-D572-5705-3574-30C73576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1513-83C4-4FA8-F9C5-1C006832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162F-2932-5665-3610-54AC8E837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DD776-8D16-13CF-10DE-551C677B5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C84A0-1400-0C79-4132-D467D3CB7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A205-7EEC-85BE-42F1-5254E66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854AE-6E98-EE51-B8AA-4A278063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04EF2-97B6-6378-901E-5C333898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00BC-EBFF-8690-CED4-2764F18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78600-9268-DE7F-60D1-5AAF3F6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7782-ABEF-2182-E206-F15EE74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34277-35A5-4A31-CC65-693CA938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97483-374E-2B05-E118-EC05C67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B6A1D-F424-CA88-A0C1-B7B0C9B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7904-5A04-9A9D-5203-0A1A5259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EA24-1CCB-8D8E-7353-3C5E18D5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CFD4-A028-6C54-5A62-249FA863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014A6-CDBE-9ED0-88BD-010E8DFDC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65983-4296-70A1-E37C-DAB2816A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D9059-A3AF-4CB1-D28A-9E225815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19C00-F76C-8A1F-4EDC-DEC00C4D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D23-9AD4-D5DB-E407-B69FC28B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1A4C6-EFA7-1593-9365-23A71F83C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52D1-FAE2-6C84-8B6E-B6C0E654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11F12-0888-54A8-C1A5-E591C904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E3DD-C24A-F9B2-D4E7-474B50AE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D4A8-13F7-FE4B-A1DF-99C6D24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0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38FF2-0AAC-D4C0-9E80-380E3F06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E6F9-241B-C4EB-9648-549741D7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FD49-3486-8233-BA48-20F43FE29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3EED-6345-414D-B2B7-5AC9158D7D4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8725-8169-6F08-B70C-2BA67DE3E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2FB8-850B-8505-31EE-1E8051E48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9027-E151-46ED-9DE0-596FDB59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D980-71D8-9311-3F6A-CF8AE3C05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1 : 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F1E44-A47C-B99C-0D5D-EA27E021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7247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02416-6B62-D315-7D27-9A929B92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58" y="173492"/>
            <a:ext cx="6033283" cy="6511015"/>
          </a:xfrm>
        </p:spPr>
      </p:pic>
    </p:spTree>
    <p:extLst>
      <p:ext uri="{BB962C8B-B14F-4D97-AF65-F5344CB8AC3E}">
        <p14:creationId xmlns:p14="http://schemas.microsoft.com/office/powerpoint/2010/main" val="4212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220-4C27-1FDC-9F34-3BDFA41D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6E9B6-6270-301F-4112-3381F6BB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85" y="824785"/>
            <a:ext cx="5208429" cy="5208429"/>
          </a:xfrm>
        </p:spPr>
      </p:pic>
    </p:spTree>
    <p:extLst>
      <p:ext uri="{BB962C8B-B14F-4D97-AF65-F5344CB8AC3E}">
        <p14:creationId xmlns:p14="http://schemas.microsoft.com/office/powerpoint/2010/main" val="295465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1B5-A63D-2101-CDA7-CD59B078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F058-2A31-6357-ADF4-6F52D823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F8C2B-DE4E-F8B9-408F-96A97E3D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0" y="0"/>
            <a:ext cx="11518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A9F2-B443-759C-50A8-D2E69387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A150-5DEF-7CBD-07D9-17E47DB9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B7F3C-14C9-8444-CCFC-3EBF2DCB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795234"/>
            <a:ext cx="636358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FDC-1324-A664-87AE-75A46512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campaign advert tested by Cambridge Analytica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11CA-3471-C9E0-7056-F3309258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3120A-C82F-80EB-3455-BBF3486A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27" y="1758289"/>
            <a:ext cx="486795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894C-0427-A3FD-CDE6-0C40EF5F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D0A4-5A5D-C4DF-CB80-B531D4F1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platforms like Amazon track: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you search for, even if you don’t buy.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you spend on a product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sequence in which you view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To recommend products and predict future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Use:</a:t>
            </a:r>
            <a:r>
              <a:rPr lang="en-US" dirty="0"/>
              <a:t> This data is shared with third-party sellers or used to improve their own-brand products, often competing with the ones you viewed.</a:t>
            </a:r>
          </a:p>
        </p:txBody>
      </p:sp>
    </p:spTree>
    <p:extLst>
      <p:ext uri="{BB962C8B-B14F-4D97-AF65-F5344CB8AC3E}">
        <p14:creationId xmlns:p14="http://schemas.microsoft.com/office/powerpoint/2010/main" val="22523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D2B0-F341-80BF-D735-008BCB4B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CB31-B2EC-4660-C6DC-A9C6A3A3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73FF1-2E48-F5B6-36C6-ADAE51E8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25"/>
            <a:ext cx="12192000" cy="58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5110-350F-30C8-7A41-8BABAD0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Fitness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D89-5915-68CF-FE93-703BECAF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 like Fitbits or apps like MyFitnessPal collect data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exercise routines, heart rate, and calorie intake.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health insights and recommend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of this data has been sold to insurance companies, which might adjust premiums based on your lifestyle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644A-3105-FC96-6A4E-EABFB4A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60A5C-8FE6-0916-B7AC-11A857ACB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1998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1AD5-3D44-54F2-D9C3-943C1192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2AE5-9BA9-C25B-AAB7-1C218C2E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C7AA-0D2C-C890-ED65-F51D7B18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77"/>
            <a:ext cx="12192000" cy="6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0E8ED-568C-0C1A-FCF9-69021B7E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01550" cy="2864983"/>
          </a:xfrm>
        </p:spPr>
      </p:pic>
    </p:spTree>
    <p:extLst>
      <p:ext uri="{BB962C8B-B14F-4D97-AF65-F5344CB8AC3E}">
        <p14:creationId xmlns:p14="http://schemas.microsoft.com/office/powerpoint/2010/main" val="55507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5985-559D-D1DC-04D8-0733F0A7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Behaviour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505F-6EDD-F9A3-08A5-E6391F3C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now use this data to predict not just what you'll buy next, but also: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mental health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—based on the words you search and the times of day you’re active.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political 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—based on the articles you read and like.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likely to drop out of college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—an actual prediction model used by some universities.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potential as a future employee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—some companies analyze social media to assess your 'fit.'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3D829-EC63-FF92-0258-CA63F06AE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08" y="573129"/>
            <a:ext cx="10286383" cy="5711742"/>
          </a:xfrm>
        </p:spPr>
      </p:pic>
    </p:spTree>
    <p:extLst>
      <p:ext uri="{BB962C8B-B14F-4D97-AF65-F5344CB8AC3E}">
        <p14:creationId xmlns:p14="http://schemas.microsoft.com/office/powerpoint/2010/main" val="232056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760EA-5991-519D-0DC0-02ACDD47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07" y="0"/>
            <a:ext cx="828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CC052-74F2-D936-FFE3-0A3C276F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6" y="0"/>
            <a:ext cx="900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771A2-B0A3-C089-7345-0D4F570E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75" y="0"/>
            <a:ext cx="980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CE5EF-4D7B-6B18-D1D3-845D0863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791" y="415645"/>
            <a:ext cx="4020418" cy="6026709"/>
          </a:xfrm>
        </p:spPr>
      </p:pic>
    </p:spTree>
    <p:extLst>
      <p:ext uri="{BB962C8B-B14F-4D97-AF65-F5344CB8AC3E}">
        <p14:creationId xmlns:p14="http://schemas.microsoft.com/office/powerpoint/2010/main" val="17620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011-6B94-24FD-D7D5-ECF3EAE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3BE6F-0583-3404-88C4-C018CAEC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8503"/>
            <a:ext cx="10515600" cy="2885582"/>
          </a:xfrm>
        </p:spPr>
      </p:pic>
    </p:spTree>
    <p:extLst>
      <p:ext uri="{BB962C8B-B14F-4D97-AF65-F5344CB8AC3E}">
        <p14:creationId xmlns:p14="http://schemas.microsoft.com/office/powerpoint/2010/main" val="26644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D62E-7D43-BCB6-2BEC-33EA52E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EBA5-CF68-595C-8AF9-E22823A3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DD2BA-D87D-0347-B6AD-6FE0EC5F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4093" cy="31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4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30DC-E939-C717-7F1D-34E2EE21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Science?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FBB9-765E-CBEA-94F6-D854D283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304"/>
            <a:ext cx="10663989" cy="46842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is the field of study that </a:t>
            </a:r>
            <a:r>
              <a:rPr lang="en-US" b="1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relevant insights</a:t>
            </a:r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develops strategy</a:t>
            </a:r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data</a:t>
            </a:r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business and industry.</a:t>
            </a: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tools, methods, and technology, data scientists </a:t>
            </a:r>
            <a:r>
              <a:rPr lang="en-US" b="1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 and answer questions</a:t>
            </a:r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 </a:t>
            </a: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happened</a:t>
            </a: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did it happen</a:t>
            </a: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happen, and</a:t>
            </a: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the results be extrapolated and used for planning and decision-making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F3866-666C-E3A5-C87F-05737D26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189C9-C723-C6F2-74F7-908CE4218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997D1-B9C7-27FE-144A-BE68E124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67F0C-A74A-9E34-C677-BB1A55F1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all aspects of life and turning them into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quantify friendships with “likes”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way everything we do, online or otherwise, ends up recorded for later examination in someone’s data storage units.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maybe multiple storage units, and maybe also for sale.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969F-AF3B-C68F-677D-35F38F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7DDA-C4A0-B1BB-B22C-45E5FB50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 browse through a few websites looking for sneakers.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 later, your Instagram feed is flooded with ads for shoes.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Liking some posts about fitness may result in an influx of gym membership or supplement ads.</a:t>
            </a:r>
          </a:p>
        </p:txBody>
      </p:sp>
    </p:spTree>
    <p:extLst>
      <p:ext uri="{BB962C8B-B14F-4D97-AF65-F5344CB8AC3E}">
        <p14:creationId xmlns:p14="http://schemas.microsoft.com/office/powerpoint/2010/main" val="30699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D034-64B4-9FB5-5A90-22CA7003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CE88-710E-7475-B01C-58FA8088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 wondered how that happens?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smartphone, apps, and websites aren't just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constantly collecting data about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search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you spend on certain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speed at which you type or scroll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439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Module 1 : Introduction to Data Science</vt:lpstr>
      <vt:lpstr>PowerPoint Presentation</vt:lpstr>
      <vt:lpstr>PowerPoint Presentation</vt:lpstr>
      <vt:lpstr>PowerPoint Presentation</vt:lpstr>
      <vt:lpstr>What is Data Science?</vt:lpstr>
      <vt:lpstr>Datafication</vt:lpstr>
      <vt:lpstr>PowerPoint Presentation</vt:lpstr>
      <vt:lpstr>Social Media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campaign advert tested by Cambridge Analytica</vt:lpstr>
      <vt:lpstr>Online Shopping</vt:lpstr>
      <vt:lpstr>PowerPoint Presentation</vt:lpstr>
      <vt:lpstr>Health and Fitness Apps</vt:lpstr>
      <vt:lpstr>PowerPoint Presentation</vt:lpstr>
      <vt:lpstr>PowerPoint Presentation</vt:lpstr>
      <vt:lpstr>Predictive Behaviour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5</cp:revision>
  <dcterms:created xsi:type="dcterms:W3CDTF">2024-12-29T06:02:27Z</dcterms:created>
  <dcterms:modified xsi:type="dcterms:W3CDTF">2025-01-03T01:09:57Z</dcterms:modified>
</cp:coreProperties>
</file>