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hIi5Byncmy3gk45v0qrks49pb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eb0e9a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4eb0e9ae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Module 3 : Data Encoding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Label Encoding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Each unique category is assigned a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Unique Integer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value.</a:t>
            </a:r>
            <a:endParaRPr/>
          </a:p>
          <a:p>
            <a:pPr indent="-228600" lvl="0" marL="228600" rtl="0" algn="l">
              <a:lnSpc>
                <a:spcPct val="85714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This is a simpler encoding method, but it has a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Drawback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in that the assigned integers may be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misinterpreted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by the machine learning algorithm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as having an Ordered Relationship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when in fact they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do not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62" y="3952798"/>
            <a:ext cx="8615284" cy="2055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One Hot Encoding</a:t>
            </a:r>
            <a:endParaRPr b="1"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One-Hot Encoding is the </a:t>
            </a: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ost </a:t>
            </a: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ommon method for encoding </a:t>
            </a: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ategorical variables.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Binary Column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is created for each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Unique Category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in the variable.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If a category is present in a sample, the corresponding column is set to 1, and all other columns are set to 0.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 example, if a variable has three categories ‘A’, ‘B’ and ‘C’, three columns will be created and a sample with category ‘B’ will have the value [0,1,0].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650" y="2056172"/>
            <a:ext cx="9514694" cy="274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5113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Dummy Encoding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Dummy coding scheme is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similar to one-hot encoding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This categorical data encoding method transforms the categorical variable into a set of binary variables [0/1].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 the case of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, for N categories in a variable, it uses N binary variables.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 dummy encoding is a small improvement over one-hot-encoding.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Dummy encoding uses N-1 features (bin</a:t>
            </a: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ary variable)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to represent N labels/categories.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739" y="2245898"/>
            <a:ext cx="8240530" cy="236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Binary Encoding:</a:t>
            </a:r>
            <a:b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Binary Encoding is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similar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, but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instead of creating a separate column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for each category, the categories are represented as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binary digits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45720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 example, if a variable has four categories ‘A’, ‘B’, ‘C’ and ‘D’, they can be represented as 0001, 0010, 0100 and 1000, respectively.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741" y="4001294"/>
            <a:ext cx="7221199" cy="161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5113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Count Encoding:</a:t>
            </a:r>
            <a:b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/>
            </a:br>
            <a:endParaRPr/>
          </a:p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838200" y="10700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800"/>
              <a:buNone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• Count Encoding is a method for encoding categorical variables by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counting the number of times a category appears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in the dataset.</a:t>
            </a:r>
            <a:endParaRPr/>
          </a:p>
          <a:p>
            <a:pPr indent="-228600" lvl="0" marL="228600" rtl="0" algn="l">
              <a:lnSpc>
                <a:spcPct val="85714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 example, if a variable has categories ‘A’, ‘B’ and ‘C’ and category ‘A’ appears 10 times in the dataset, it will be assigned a value of 10.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860" y="3822492"/>
            <a:ext cx="7865776" cy="247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838200" y="-21948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Target Encoding</a:t>
            </a:r>
            <a:endParaRPr/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44969" y="926216"/>
            <a:ext cx="1147372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64285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This is a more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advanced encoding technique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used for dealing with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high cardinality categorical features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, i.e., features with many unique categories.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64285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 average target value for each category is calculated and this average value is used to replace the categorical feature.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64285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This has the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advantage of considering the relationship between the target and the categorical feature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, but it can also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lead to overfitting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if not used with caution.</a:t>
            </a:r>
            <a:endParaRPr/>
          </a:p>
        </p:txBody>
      </p:sp>
      <p:pic>
        <p:nvPicPr>
          <p:cNvPr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0342" y="4975331"/>
            <a:ext cx="66675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Categorical Data Encoding Techniques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 Encoding</a:t>
            </a:r>
            <a:r>
              <a:rPr lang="en-US"/>
              <a:t> is an important pre-processing step in Machine Learning.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refers to the process of converting categorical or textual data into numerical format, so that it can be used as input for algorithms to process.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reason for encoding is that most machine learning algorithms work with numbers and not with text or categorical variables.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What is Categorical Data?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31375" y="1883750"/>
            <a:ext cx="11438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When we collect data, we often encounter different types of variables.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One such type is categorical variables.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Categorical variables are usually represented as ‘strings’ or</a:t>
            </a: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‘categories’ and are finite in number.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Here are a few examples of categorical variables: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: Delhi, Mumbai, Ahmedabad, Bangalore,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Departments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: Finance, Human resources, IT, Production.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Grades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: A, A-, B+, B, B- etc.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eb0e9ae6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Types of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Categorical Data</a:t>
            </a:r>
            <a:endParaRPr/>
          </a:p>
        </p:txBody>
      </p:sp>
      <p:sp>
        <p:nvSpPr>
          <p:cNvPr id="103" name="Google Shape;103;g34eb0e9ae65_0_0"/>
          <p:cNvSpPr txBox="1"/>
          <p:nvPr>
            <p:ph idx="1" type="body"/>
          </p:nvPr>
        </p:nvSpPr>
        <p:spPr>
          <a:xfrm>
            <a:off x="431375" y="1883750"/>
            <a:ext cx="11438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Char char="•"/>
            </a:pPr>
            <a:r>
              <a:rPr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There are two types of categorical data -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Char char="•"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Ordinal Data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Char char="•"/>
            </a:pPr>
            <a:r>
              <a:rPr b="1" i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Nominal Data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 categories of ordinal data have an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Inherent Order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This means that the categories can be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or ordered from highest to lowest or vice versa.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 example, the variable “highest degree a person has” is an ordinal variable.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 categories (High school, Diploma, Bachelors, Masters, PhD) can be ranked in order of the level of education attained.</a:t>
            </a:r>
            <a:endParaRPr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Ordinal 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Categorical Dat</a:t>
            </a:r>
            <a:r>
              <a:rPr b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 categories of nominal data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do not have an Inherent Order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This means that the categories cannot be ranked or ordered.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 example, the variable “city where a person lives” is a nominal variable.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 categories (Delhi, Mumbai, Ahmedabad, Bangalore, etc.) cannot be inherently ranked or ordered.</a:t>
            </a:r>
            <a:endParaRPr/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Nominal 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Categorical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What is Data Encoding?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Data Encoding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is an important pre-processing step in Machine Learning.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It refers to the process of converting categorical or textual data into numerical format, so that it can be used as input for algorithms to process.</a:t>
            </a:r>
            <a:endParaRPr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 reason for encoding is that most machine learning algorithms work with numbers and not with text or categorical variables.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Why Data Encoding is important?</a:t>
            </a:r>
            <a:endParaRPr b="1"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64285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Most machine learning algorithms work only with numerical data, so categorical variables (such as text labels) must be transformed into numerical values.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64285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This allows the model to identify patterns in the data and make predictions based on those patterns.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64285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Encoding also helps to prevent bias in the model by ensuring that all features are equally weighted.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ct val="64285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The choice of encoding method can have a significant impact on model performance, so it is important to choose an appropriate encoding technique based on the nature of the data and the specific requirements of the model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4400"/>
              <a:buFont typeface="Arial"/>
              <a:buNone/>
            </a:pP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Ordinal Encoding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523407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Ordinal Encoding is used when the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categories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in a variable have a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Natural Ordering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45720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 this method, the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categories are assigned a numerical value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 based on their order, such as 1, 2, 3, etc.</a:t>
            </a:r>
            <a:endParaRPr/>
          </a:p>
          <a:p>
            <a:pPr indent="-342900" lvl="0" marL="457200" rtl="0" algn="l">
              <a:lnSpc>
                <a:spcPct val="85714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 example, if a variable has categories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‘Low’, ‘Medium’ and ‘High’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, they can be assigned the values </a:t>
            </a:r>
            <a:r>
              <a:rPr b="1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1, 2, and 3</a:t>
            </a: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, respectively.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5607" y="4146342"/>
            <a:ext cx="57912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2025-03-16T15:00:33Z</dcterms:created>
  <dc:creator>Admin</dc:creator>
</cp:coreProperties>
</file>