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8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8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8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8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8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87.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88.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89.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132"/>
  </p:notesMasterIdLst>
  <p:sldIdLst>
    <p:sldId id="256" r:id="rId3"/>
    <p:sldId id="407" r:id="rId4"/>
    <p:sldId id="328" r:id="rId5"/>
    <p:sldId id="329" r:id="rId6"/>
    <p:sldId id="331" r:id="rId7"/>
    <p:sldId id="401" r:id="rId8"/>
    <p:sldId id="260" r:id="rId9"/>
    <p:sldId id="410" r:id="rId10"/>
    <p:sldId id="411" r:id="rId11"/>
    <p:sldId id="408" r:id="rId12"/>
    <p:sldId id="425" r:id="rId13"/>
    <p:sldId id="265" r:id="rId14"/>
    <p:sldId id="269" r:id="rId15"/>
    <p:sldId id="403" r:id="rId16"/>
    <p:sldId id="400" r:id="rId17"/>
    <p:sldId id="271" r:id="rId18"/>
    <p:sldId id="332" r:id="rId19"/>
    <p:sldId id="272" r:id="rId20"/>
    <p:sldId id="404" r:id="rId21"/>
    <p:sldId id="273" r:id="rId22"/>
    <p:sldId id="276" r:id="rId23"/>
    <p:sldId id="334" r:id="rId24"/>
    <p:sldId id="278" r:id="rId25"/>
    <p:sldId id="438" r:id="rId26"/>
    <p:sldId id="427" r:id="rId27"/>
    <p:sldId id="279" r:id="rId28"/>
    <p:sldId id="428" r:id="rId29"/>
    <p:sldId id="439" r:id="rId30"/>
    <p:sldId id="429" r:id="rId31"/>
    <p:sldId id="281" r:id="rId32"/>
    <p:sldId id="432" r:id="rId33"/>
    <p:sldId id="431" r:id="rId34"/>
    <p:sldId id="433" r:id="rId35"/>
    <p:sldId id="430" r:id="rId36"/>
    <p:sldId id="434" r:id="rId37"/>
    <p:sldId id="440" r:id="rId38"/>
    <p:sldId id="284" r:id="rId39"/>
    <p:sldId id="435" r:id="rId40"/>
    <p:sldId id="436" r:id="rId41"/>
    <p:sldId id="424" r:id="rId42"/>
    <p:sldId id="437" r:id="rId43"/>
    <p:sldId id="285" r:id="rId44"/>
    <p:sldId id="291" r:id="rId45"/>
    <p:sldId id="441" r:id="rId46"/>
    <p:sldId id="339" r:id="rId47"/>
    <p:sldId id="296" r:id="rId48"/>
    <p:sldId id="297" r:id="rId49"/>
    <p:sldId id="299" r:id="rId50"/>
    <p:sldId id="392" r:id="rId51"/>
    <p:sldId id="303" r:id="rId52"/>
    <p:sldId id="343" r:id="rId53"/>
    <p:sldId id="412" r:id="rId54"/>
    <p:sldId id="350" r:id="rId55"/>
    <p:sldId id="443" r:id="rId56"/>
    <p:sldId id="312" r:id="rId57"/>
    <p:sldId id="351" r:id="rId58"/>
    <p:sldId id="393" r:id="rId59"/>
    <p:sldId id="394" r:id="rId60"/>
    <p:sldId id="314" r:id="rId61"/>
    <p:sldId id="444" r:id="rId62"/>
    <p:sldId id="414" r:id="rId63"/>
    <p:sldId id="445" r:id="rId64"/>
    <p:sldId id="446" r:id="rId65"/>
    <p:sldId id="447" r:id="rId66"/>
    <p:sldId id="315" r:id="rId67"/>
    <p:sldId id="318" r:id="rId68"/>
    <p:sldId id="448" r:id="rId69"/>
    <p:sldId id="450" r:id="rId70"/>
    <p:sldId id="415" r:id="rId71"/>
    <p:sldId id="319" r:id="rId72"/>
    <p:sldId id="355" r:id="rId73"/>
    <p:sldId id="416" r:id="rId74"/>
    <p:sldId id="321" r:id="rId75"/>
    <p:sldId id="354" r:id="rId76"/>
    <p:sldId id="356" r:id="rId77"/>
    <p:sldId id="417" r:id="rId78"/>
    <p:sldId id="451" r:id="rId79"/>
    <p:sldId id="357" r:id="rId80"/>
    <p:sldId id="453" r:id="rId81"/>
    <p:sldId id="452" r:id="rId82"/>
    <p:sldId id="358" r:id="rId83"/>
    <p:sldId id="454" r:id="rId84"/>
    <p:sldId id="359" r:id="rId85"/>
    <p:sldId id="405" r:id="rId86"/>
    <p:sldId id="456" r:id="rId87"/>
    <p:sldId id="458" r:id="rId88"/>
    <p:sldId id="457" r:id="rId89"/>
    <p:sldId id="459" r:id="rId90"/>
    <p:sldId id="455" r:id="rId91"/>
    <p:sldId id="488" r:id="rId92"/>
    <p:sldId id="367" r:id="rId93"/>
    <p:sldId id="479" r:id="rId94"/>
    <p:sldId id="460" r:id="rId95"/>
    <p:sldId id="461" r:id="rId96"/>
    <p:sldId id="487" r:id="rId97"/>
    <p:sldId id="418" r:id="rId98"/>
    <p:sldId id="480" r:id="rId99"/>
    <p:sldId id="462" r:id="rId100"/>
    <p:sldId id="484" r:id="rId101"/>
    <p:sldId id="481" r:id="rId102"/>
    <p:sldId id="482" r:id="rId103"/>
    <p:sldId id="485" r:id="rId104"/>
    <p:sldId id="483" r:id="rId105"/>
    <p:sldId id="368" r:id="rId106"/>
    <p:sldId id="486" r:id="rId107"/>
    <p:sldId id="463" r:id="rId108"/>
    <p:sldId id="369" r:id="rId109"/>
    <p:sldId id="419" r:id="rId110"/>
    <p:sldId id="421" r:id="rId111"/>
    <p:sldId id="465" r:id="rId112"/>
    <p:sldId id="420" r:id="rId113"/>
    <p:sldId id="468" r:id="rId114"/>
    <p:sldId id="467" r:id="rId115"/>
    <p:sldId id="469" r:id="rId116"/>
    <p:sldId id="382" r:id="rId117"/>
    <p:sldId id="370" r:id="rId118"/>
    <p:sldId id="422" r:id="rId119"/>
    <p:sldId id="423" r:id="rId120"/>
    <p:sldId id="396" r:id="rId121"/>
    <p:sldId id="371" r:id="rId122"/>
    <p:sldId id="372" r:id="rId123"/>
    <p:sldId id="373" r:id="rId124"/>
    <p:sldId id="473" r:id="rId125"/>
    <p:sldId id="470" r:id="rId126"/>
    <p:sldId id="474" r:id="rId127"/>
    <p:sldId id="375" r:id="rId128"/>
    <p:sldId id="472" r:id="rId129"/>
    <p:sldId id="475" r:id="rId130"/>
    <p:sldId id="376" r:id="rId1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110" autoAdjust="0"/>
  </p:normalViewPr>
  <p:slideViewPr>
    <p:cSldViewPr>
      <p:cViewPr>
        <p:scale>
          <a:sx n="67" d="100"/>
          <a:sy n="67" d="100"/>
        </p:scale>
        <p:origin x="-1256" y="-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24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slide" Target="slides/slide124.xml"/><Relationship Id="rId13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17">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18">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1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EA972-A51C-BF45-B842-E56EB1213C92}" type="doc">
      <dgm:prSet loTypeId="urn:microsoft.com/office/officeart/2005/8/layout/vList2" loCatId="list" qsTypeId="urn:microsoft.com/office/officeart/2005/8/quickstyle/simple4" qsCatId="simple" csTypeId="urn:microsoft.com/office/officeart/2005/8/colors/accent1_2#1" csCatId="accent1" phldr="1"/>
      <dgm:spPr/>
      <dgm:t>
        <a:bodyPr/>
        <a:lstStyle/>
        <a:p>
          <a:endParaRPr lang="en-US"/>
        </a:p>
      </dgm:t>
    </dgm:pt>
    <dgm:pt modelId="{4DEEA1B9-9637-3D49-ABF5-A48D230746B2}">
      <dgm:prSet phldrT="[Text]"/>
      <dgm:spPr>
        <a:solidFill>
          <a:schemeClr val="accent1">
            <a:lumMod val="75000"/>
          </a:schemeClr>
        </a:solidFill>
        <a:effectLst>
          <a:softEdge rad="76200"/>
        </a:effectLst>
      </dgm:spPr>
      <dgm:t>
        <a:bodyPr/>
        <a:lstStyle/>
        <a:p>
          <a:r>
            <a:rPr lang="en-NZ" dirty="0" smtClean="0"/>
            <a:t>    Long-term existence</a:t>
          </a:r>
          <a:endParaRPr lang="en-US" dirty="0"/>
        </a:p>
      </dgm:t>
    </dgm:pt>
    <dgm:pt modelId="{488E4C58-C93E-284B-BA8A-E9AA17E716B4}" type="parTrans" cxnId="{F7AF230D-9332-6841-A68E-71B819C402B2}">
      <dgm:prSet/>
      <dgm:spPr/>
      <dgm:t>
        <a:bodyPr/>
        <a:lstStyle/>
        <a:p>
          <a:endParaRPr lang="en-US"/>
        </a:p>
      </dgm:t>
    </dgm:pt>
    <dgm:pt modelId="{EAD54A57-1BC2-F043-993D-27BC488DD222}" type="sibTrans" cxnId="{F7AF230D-9332-6841-A68E-71B819C402B2}">
      <dgm:prSet/>
      <dgm:spPr/>
      <dgm:t>
        <a:bodyPr/>
        <a:lstStyle/>
        <a:p>
          <a:endParaRPr lang="en-US"/>
        </a:p>
      </dgm:t>
    </dgm:pt>
    <dgm:pt modelId="{8E79D495-3D88-E74A-91D1-E2F2D8AA6E17}">
      <dgm:prSet/>
      <dgm:spPr/>
      <dgm:t>
        <a:bodyPr/>
        <a:lstStyle/>
        <a:p>
          <a:r>
            <a:rPr lang="en-NZ" dirty="0" smtClean="0"/>
            <a:t>files are stored on disk or other secondary storage and do not disappear when a user logs off</a:t>
          </a:r>
        </a:p>
      </dgm:t>
    </dgm:pt>
    <dgm:pt modelId="{0DD7851C-7D03-754B-82BD-B58AD439BDC7}" type="parTrans" cxnId="{5E27C1E3-4D81-EF42-B1FF-D534A6386FF5}">
      <dgm:prSet/>
      <dgm:spPr/>
      <dgm:t>
        <a:bodyPr/>
        <a:lstStyle/>
        <a:p>
          <a:endParaRPr lang="en-US"/>
        </a:p>
      </dgm:t>
    </dgm:pt>
    <dgm:pt modelId="{636E3878-DF1E-7D4A-AC05-10BEDDF0C19C}" type="sibTrans" cxnId="{5E27C1E3-4D81-EF42-B1FF-D534A6386FF5}">
      <dgm:prSet/>
      <dgm:spPr/>
      <dgm:t>
        <a:bodyPr/>
        <a:lstStyle/>
        <a:p>
          <a:endParaRPr lang="en-US"/>
        </a:p>
      </dgm:t>
    </dgm:pt>
    <dgm:pt modelId="{00F78651-C5A9-6842-A845-76A43805E11C}">
      <dgm:prSet/>
      <dgm:spPr>
        <a:solidFill>
          <a:schemeClr val="accent1">
            <a:lumMod val="75000"/>
          </a:schemeClr>
        </a:solidFill>
        <a:effectLst>
          <a:softEdge rad="76200"/>
        </a:effectLst>
      </dgm:spPr>
      <dgm:t>
        <a:bodyPr/>
        <a:lstStyle/>
        <a:p>
          <a:r>
            <a:rPr lang="en-NZ" dirty="0" smtClean="0"/>
            <a:t>     Sharable between processes</a:t>
          </a:r>
        </a:p>
      </dgm:t>
    </dgm:pt>
    <dgm:pt modelId="{EDBF70D2-70DC-9944-8430-3D9EE54FA975}" type="parTrans" cxnId="{6FB10149-E97D-E341-9D21-FA2C9BC49C0F}">
      <dgm:prSet/>
      <dgm:spPr/>
      <dgm:t>
        <a:bodyPr/>
        <a:lstStyle/>
        <a:p>
          <a:endParaRPr lang="en-US"/>
        </a:p>
      </dgm:t>
    </dgm:pt>
    <dgm:pt modelId="{2DF538B0-A375-2B47-A8F2-38725EDD0E5D}" type="sibTrans" cxnId="{6FB10149-E97D-E341-9D21-FA2C9BC49C0F}">
      <dgm:prSet/>
      <dgm:spPr/>
      <dgm:t>
        <a:bodyPr/>
        <a:lstStyle/>
        <a:p>
          <a:endParaRPr lang="en-US"/>
        </a:p>
      </dgm:t>
    </dgm:pt>
    <dgm:pt modelId="{2361C007-B111-2F43-8BF7-913321A46C6D}">
      <dgm:prSet/>
      <dgm:spPr/>
      <dgm:t>
        <a:bodyPr/>
        <a:lstStyle/>
        <a:p>
          <a:r>
            <a:rPr lang="en-NZ" dirty="0" smtClean="0"/>
            <a:t>files have names and can have associated access permissions that permit controlled sharing</a:t>
          </a:r>
        </a:p>
      </dgm:t>
    </dgm:pt>
    <dgm:pt modelId="{B562DB77-CE15-CB45-9BD4-D3638BAD0962}" type="parTrans" cxnId="{548C9BAB-3338-9D4F-8ED9-6E2BBF33660E}">
      <dgm:prSet/>
      <dgm:spPr/>
      <dgm:t>
        <a:bodyPr/>
        <a:lstStyle/>
        <a:p>
          <a:endParaRPr lang="en-US"/>
        </a:p>
      </dgm:t>
    </dgm:pt>
    <dgm:pt modelId="{C1195BCE-E648-F843-9C66-209BD475D22E}" type="sibTrans" cxnId="{548C9BAB-3338-9D4F-8ED9-6E2BBF33660E}">
      <dgm:prSet/>
      <dgm:spPr/>
      <dgm:t>
        <a:bodyPr/>
        <a:lstStyle/>
        <a:p>
          <a:endParaRPr lang="en-US"/>
        </a:p>
      </dgm:t>
    </dgm:pt>
    <dgm:pt modelId="{2336E8A6-58BB-3846-86B5-5CF5C416B1EB}">
      <dgm:prSet/>
      <dgm:spPr>
        <a:solidFill>
          <a:schemeClr val="accent1">
            <a:lumMod val="75000"/>
          </a:schemeClr>
        </a:solidFill>
        <a:effectLst>
          <a:softEdge rad="76200"/>
        </a:effectLst>
      </dgm:spPr>
      <dgm:t>
        <a:bodyPr/>
        <a:lstStyle/>
        <a:p>
          <a:r>
            <a:rPr lang="en-NZ" dirty="0" smtClean="0"/>
            <a:t>     Structure</a:t>
          </a:r>
        </a:p>
      </dgm:t>
    </dgm:pt>
    <dgm:pt modelId="{DF244C4C-04AB-9847-8C04-3D675EEA980A}" type="parTrans" cxnId="{363EEF55-BE3D-6641-B88A-1C1FE4A6F9B3}">
      <dgm:prSet/>
      <dgm:spPr/>
      <dgm:t>
        <a:bodyPr/>
        <a:lstStyle/>
        <a:p>
          <a:endParaRPr lang="en-US"/>
        </a:p>
      </dgm:t>
    </dgm:pt>
    <dgm:pt modelId="{8B5075D3-E641-D84E-9643-893E95F02555}" type="sibTrans" cxnId="{363EEF55-BE3D-6641-B88A-1C1FE4A6F9B3}">
      <dgm:prSet/>
      <dgm:spPr/>
      <dgm:t>
        <a:bodyPr/>
        <a:lstStyle/>
        <a:p>
          <a:endParaRPr lang="en-US"/>
        </a:p>
      </dgm:t>
    </dgm:pt>
    <dgm:pt modelId="{F37DC94B-2338-A54C-A3EC-68973F5CF91C}">
      <dgm:prSet/>
      <dgm:spPr/>
      <dgm:t>
        <a:bodyPr/>
        <a:lstStyle/>
        <a:p>
          <a:r>
            <a:rPr lang="en-NZ" dirty="0" smtClean="0"/>
            <a:t>Depending upon the File System, A file can have  an internal structure</a:t>
          </a:r>
        </a:p>
      </dgm:t>
    </dgm:pt>
    <dgm:pt modelId="{F8B03249-26C5-4C44-80FE-9C8A47913EDE}" type="parTrans" cxnId="{4CAA66A8-6B66-C342-86E3-5B834C840579}">
      <dgm:prSet/>
      <dgm:spPr/>
      <dgm:t>
        <a:bodyPr/>
        <a:lstStyle/>
        <a:p>
          <a:endParaRPr lang="en-US"/>
        </a:p>
      </dgm:t>
    </dgm:pt>
    <dgm:pt modelId="{BE5AFC68-A6E5-D542-BDE7-A0D486A45666}" type="sibTrans" cxnId="{4CAA66A8-6B66-C342-86E3-5B834C840579}">
      <dgm:prSet/>
      <dgm:spPr/>
      <dgm:t>
        <a:bodyPr/>
        <a:lstStyle/>
        <a:p>
          <a:endParaRPr lang="en-US"/>
        </a:p>
      </dgm:t>
    </dgm:pt>
    <dgm:pt modelId="{DF7FCF8C-C510-422F-9063-4F152DA6AD1C}">
      <dgm:prSet/>
      <dgm:spPr/>
      <dgm:t>
        <a:bodyPr/>
        <a:lstStyle/>
        <a:p>
          <a:r>
            <a:rPr lang="en-NZ" dirty="0" smtClean="0"/>
            <a:t>Files can be organized into hierarchical or more complex structure to reflect the relationships among files</a:t>
          </a:r>
        </a:p>
      </dgm:t>
    </dgm:pt>
    <dgm:pt modelId="{875AE009-385F-42EF-944B-1D2292E4B6C6}" type="parTrans" cxnId="{45460061-7E20-463B-A701-6652304F22F0}">
      <dgm:prSet/>
      <dgm:spPr/>
      <dgm:t>
        <a:bodyPr/>
        <a:lstStyle/>
        <a:p>
          <a:endParaRPr lang="en-IN"/>
        </a:p>
      </dgm:t>
    </dgm:pt>
    <dgm:pt modelId="{8B48ECC3-8AC0-4935-B6B7-9F262DE649BD}" type="sibTrans" cxnId="{45460061-7E20-463B-A701-6652304F22F0}">
      <dgm:prSet/>
      <dgm:spPr/>
      <dgm:t>
        <a:bodyPr/>
        <a:lstStyle/>
        <a:p>
          <a:endParaRPr lang="en-IN"/>
        </a:p>
      </dgm:t>
    </dgm:pt>
    <dgm:pt modelId="{9EFC9269-2831-D641-A77A-59FF6102DF9C}" type="pres">
      <dgm:prSet presAssocID="{97FEA972-A51C-BF45-B842-E56EB1213C92}" presName="linear" presStyleCnt="0">
        <dgm:presLayoutVars>
          <dgm:animLvl val="lvl"/>
          <dgm:resizeHandles val="exact"/>
        </dgm:presLayoutVars>
      </dgm:prSet>
      <dgm:spPr/>
      <dgm:t>
        <a:bodyPr/>
        <a:lstStyle/>
        <a:p>
          <a:endParaRPr lang="en-US"/>
        </a:p>
      </dgm:t>
    </dgm:pt>
    <dgm:pt modelId="{92493CA8-BCEE-104B-8960-85FB30FD9CF4}" type="pres">
      <dgm:prSet presAssocID="{4DEEA1B9-9637-3D49-ABF5-A48D230746B2}" presName="parentText" presStyleLbl="node1" presStyleIdx="0" presStyleCnt="3" custScaleX="43158" custScaleY="135299" custLinFactNeighborX="-26316" custLinFactNeighborY="7835">
        <dgm:presLayoutVars>
          <dgm:chMax val="0"/>
          <dgm:bulletEnabled val="1"/>
        </dgm:presLayoutVars>
      </dgm:prSet>
      <dgm:spPr/>
      <dgm:t>
        <a:bodyPr/>
        <a:lstStyle/>
        <a:p>
          <a:endParaRPr lang="en-US"/>
        </a:p>
      </dgm:t>
    </dgm:pt>
    <dgm:pt modelId="{6681C056-890B-4D43-8B61-7CB15A69B1E2}" type="pres">
      <dgm:prSet presAssocID="{4DEEA1B9-9637-3D49-ABF5-A48D230746B2}" presName="childText" presStyleLbl="revTx" presStyleIdx="0" presStyleCnt="3">
        <dgm:presLayoutVars>
          <dgm:bulletEnabled val="1"/>
        </dgm:presLayoutVars>
      </dgm:prSet>
      <dgm:spPr/>
      <dgm:t>
        <a:bodyPr/>
        <a:lstStyle/>
        <a:p>
          <a:endParaRPr lang="en-US"/>
        </a:p>
      </dgm:t>
    </dgm:pt>
    <dgm:pt modelId="{D0906443-942C-5545-9BAC-609427B0FF41}" type="pres">
      <dgm:prSet presAssocID="{00F78651-C5A9-6842-A845-76A43805E11C}" presName="parentText" presStyleLbl="node1" presStyleIdx="1" presStyleCnt="3" custScaleX="82819" custScaleY="148784" custLinFactNeighborX="-26315" custLinFactNeighborY="678">
        <dgm:presLayoutVars>
          <dgm:chMax val="0"/>
          <dgm:bulletEnabled val="1"/>
        </dgm:presLayoutVars>
      </dgm:prSet>
      <dgm:spPr/>
      <dgm:t>
        <a:bodyPr/>
        <a:lstStyle/>
        <a:p>
          <a:endParaRPr lang="en-US"/>
        </a:p>
      </dgm:t>
    </dgm:pt>
    <dgm:pt modelId="{FC99B2A6-9BFE-474E-9F23-62E7498A1213}" type="pres">
      <dgm:prSet presAssocID="{00F78651-C5A9-6842-A845-76A43805E11C}" presName="childText" presStyleLbl="revTx" presStyleIdx="1" presStyleCnt="3">
        <dgm:presLayoutVars>
          <dgm:bulletEnabled val="1"/>
        </dgm:presLayoutVars>
      </dgm:prSet>
      <dgm:spPr/>
      <dgm:t>
        <a:bodyPr/>
        <a:lstStyle/>
        <a:p>
          <a:endParaRPr lang="en-US"/>
        </a:p>
      </dgm:t>
    </dgm:pt>
    <dgm:pt modelId="{18DF84C2-68D6-DD44-A821-EC4240583B12}" type="pres">
      <dgm:prSet presAssocID="{2336E8A6-58BB-3846-86B5-5CF5C416B1EB}" presName="parentText" presStyleLbl="node1" presStyleIdx="2" presStyleCnt="3" custScaleX="45263" custScaleY="145267" custLinFactNeighborX="-26316" custLinFactNeighborY="-3579">
        <dgm:presLayoutVars>
          <dgm:chMax val="0"/>
          <dgm:bulletEnabled val="1"/>
        </dgm:presLayoutVars>
      </dgm:prSet>
      <dgm:spPr/>
      <dgm:t>
        <a:bodyPr/>
        <a:lstStyle/>
        <a:p>
          <a:endParaRPr lang="en-US"/>
        </a:p>
      </dgm:t>
    </dgm:pt>
    <dgm:pt modelId="{C5F6C3FB-14F4-1443-A997-8CACD5C977E6}" type="pres">
      <dgm:prSet presAssocID="{2336E8A6-58BB-3846-86B5-5CF5C416B1EB}" presName="childText" presStyleLbl="revTx" presStyleIdx="2" presStyleCnt="3">
        <dgm:presLayoutVars>
          <dgm:bulletEnabled val="1"/>
        </dgm:presLayoutVars>
      </dgm:prSet>
      <dgm:spPr/>
      <dgm:t>
        <a:bodyPr/>
        <a:lstStyle/>
        <a:p>
          <a:endParaRPr lang="en-US"/>
        </a:p>
      </dgm:t>
    </dgm:pt>
  </dgm:ptLst>
  <dgm:cxnLst>
    <dgm:cxn modelId="{F7AF230D-9332-6841-A68E-71B819C402B2}" srcId="{97FEA972-A51C-BF45-B842-E56EB1213C92}" destId="{4DEEA1B9-9637-3D49-ABF5-A48D230746B2}" srcOrd="0" destOrd="0" parTransId="{488E4C58-C93E-284B-BA8A-E9AA17E716B4}" sibTransId="{EAD54A57-1BC2-F043-993D-27BC488DD222}"/>
    <dgm:cxn modelId="{88C1C0E5-EA6D-014C-9B73-64EFC6C6DBB2}" type="presOf" srcId="{97FEA972-A51C-BF45-B842-E56EB1213C92}" destId="{9EFC9269-2831-D641-A77A-59FF6102DF9C}" srcOrd="0" destOrd="0" presId="urn:microsoft.com/office/officeart/2005/8/layout/vList2"/>
    <dgm:cxn modelId="{1D6D515E-5F6D-46A4-8D28-D3687A50696F}" type="presOf" srcId="{DF7FCF8C-C510-422F-9063-4F152DA6AD1C}" destId="{C5F6C3FB-14F4-1443-A997-8CACD5C977E6}" srcOrd="0" destOrd="1" presId="urn:microsoft.com/office/officeart/2005/8/layout/vList2"/>
    <dgm:cxn modelId="{548C9BAB-3338-9D4F-8ED9-6E2BBF33660E}" srcId="{00F78651-C5A9-6842-A845-76A43805E11C}" destId="{2361C007-B111-2F43-8BF7-913321A46C6D}" srcOrd="0" destOrd="0" parTransId="{B562DB77-CE15-CB45-9BD4-D3638BAD0962}" sibTransId="{C1195BCE-E648-F843-9C66-209BD475D22E}"/>
    <dgm:cxn modelId="{1EF37114-69A8-774B-BCBA-926781F25D3B}" type="presOf" srcId="{2361C007-B111-2F43-8BF7-913321A46C6D}" destId="{FC99B2A6-9BFE-474E-9F23-62E7498A1213}" srcOrd="0" destOrd="0" presId="urn:microsoft.com/office/officeart/2005/8/layout/vList2"/>
    <dgm:cxn modelId="{7DC9269C-F9FC-BB46-98FC-468A19116F20}" type="presOf" srcId="{4DEEA1B9-9637-3D49-ABF5-A48D230746B2}" destId="{92493CA8-BCEE-104B-8960-85FB30FD9CF4}" srcOrd="0" destOrd="0" presId="urn:microsoft.com/office/officeart/2005/8/layout/vList2"/>
    <dgm:cxn modelId="{5E27C1E3-4D81-EF42-B1FF-D534A6386FF5}" srcId="{4DEEA1B9-9637-3D49-ABF5-A48D230746B2}" destId="{8E79D495-3D88-E74A-91D1-E2F2D8AA6E17}" srcOrd="0" destOrd="0" parTransId="{0DD7851C-7D03-754B-82BD-B58AD439BDC7}" sibTransId="{636E3878-DF1E-7D4A-AC05-10BEDDF0C19C}"/>
    <dgm:cxn modelId="{6FB10149-E97D-E341-9D21-FA2C9BC49C0F}" srcId="{97FEA972-A51C-BF45-B842-E56EB1213C92}" destId="{00F78651-C5A9-6842-A845-76A43805E11C}" srcOrd="1" destOrd="0" parTransId="{EDBF70D2-70DC-9944-8430-3D9EE54FA975}" sibTransId="{2DF538B0-A375-2B47-A8F2-38725EDD0E5D}"/>
    <dgm:cxn modelId="{849FE9B3-D5EE-244E-9029-6DFC5213EE64}" type="presOf" srcId="{8E79D495-3D88-E74A-91D1-E2F2D8AA6E17}" destId="{6681C056-890B-4D43-8B61-7CB15A69B1E2}" srcOrd="0" destOrd="0" presId="urn:microsoft.com/office/officeart/2005/8/layout/vList2"/>
    <dgm:cxn modelId="{E6276E50-0FC6-3E42-A3C6-5AA9BC6124A9}" type="presOf" srcId="{2336E8A6-58BB-3846-86B5-5CF5C416B1EB}" destId="{18DF84C2-68D6-DD44-A821-EC4240583B12}" srcOrd="0" destOrd="0" presId="urn:microsoft.com/office/officeart/2005/8/layout/vList2"/>
    <dgm:cxn modelId="{363EEF55-BE3D-6641-B88A-1C1FE4A6F9B3}" srcId="{97FEA972-A51C-BF45-B842-E56EB1213C92}" destId="{2336E8A6-58BB-3846-86B5-5CF5C416B1EB}" srcOrd="2" destOrd="0" parTransId="{DF244C4C-04AB-9847-8C04-3D675EEA980A}" sibTransId="{8B5075D3-E641-D84E-9643-893E95F02555}"/>
    <dgm:cxn modelId="{3BA9E6C4-5BC6-DC4D-9A62-8C34D7976977}" type="presOf" srcId="{F37DC94B-2338-A54C-A3EC-68973F5CF91C}" destId="{C5F6C3FB-14F4-1443-A997-8CACD5C977E6}" srcOrd="0" destOrd="0" presId="urn:microsoft.com/office/officeart/2005/8/layout/vList2"/>
    <dgm:cxn modelId="{F78EB701-3F98-024D-93E8-62AFC023D0B9}" type="presOf" srcId="{00F78651-C5A9-6842-A845-76A43805E11C}" destId="{D0906443-942C-5545-9BAC-609427B0FF41}" srcOrd="0" destOrd="0" presId="urn:microsoft.com/office/officeart/2005/8/layout/vList2"/>
    <dgm:cxn modelId="{4CAA66A8-6B66-C342-86E3-5B834C840579}" srcId="{2336E8A6-58BB-3846-86B5-5CF5C416B1EB}" destId="{F37DC94B-2338-A54C-A3EC-68973F5CF91C}" srcOrd="0" destOrd="0" parTransId="{F8B03249-26C5-4C44-80FE-9C8A47913EDE}" sibTransId="{BE5AFC68-A6E5-D542-BDE7-A0D486A45666}"/>
    <dgm:cxn modelId="{45460061-7E20-463B-A701-6652304F22F0}" srcId="{2336E8A6-58BB-3846-86B5-5CF5C416B1EB}" destId="{DF7FCF8C-C510-422F-9063-4F152DA6AD1C}" srcOrd="1" destOrd="0" parTransId="{875AE009-385F-42EF-944B-1D2292E4B6C6}" sibTransId="{8B48ECC3-8AC0-4935-B6B7-9F262DE649BD}"/>
    <dgm:cxn modelId="{62E7D52F-B56A-6E48-8BA2-3BC7FF5C159D}" type="presParOf" srcId="{9EFC9269-2831-D641-A77A-59FF6102DF9C}" destId="{92493CA8-BCEE-104B-8960-85FB30FD9CF4}" srcOrd="0" destOrd="0" presId="urn:microsoft.com/office/officeart/2005/8/layout/vList2"/>
    <dgm:cxn modelId="{A4B10F82-F736-3849-9F57-6B44253A0BD3}" type="presParOf" srcId="{9EFC9269-2831-D641-A77A-59FF6102DF9C}" destId="{6681C056-890B-4D43-8B61-7CB15A69B1E2}" srcOrd="1" destOrd="0" presId="urn:microsoft.com/office/officeart/2005/8/layout/vList2"/>
    <dgm:cxn modelId="{5703FE0B-8306-2A4A-8688-FC35A5400954}" type="presParOf" srcId="{9EFC9269-2831-D641-A77A-59FF6102DF9C}" destId="{D0906443-942C-5545-9BAC-609427B0FF41}" srcOrd="2" destOrd="0" presId="urn:microsoft.com/office/officeart/2005/8/layout/vList2"/>
    <dgm:cxn modelId="{3E18A16D-B420-EA43-BA73-E7E83BD6A8A3}" type="presParOf" srcId="{9EFC9269-2831-D641-A77A-59FF6102DF9C}" destId="{FC99B2A6-9BFE-474E-9F23-62E7498A1213}" srcOrd="3" destOrd="0" presId="urn:microsoft.com/office/officeart/2005/8/layout/vList2"/>
    <dgm:cxn modelId="{AE523D65-5D77-B44C-9131-175C8C8F9584}" type="presParOf" srcId="{9EFC9269-2831-D641-A77A-59FF6102DF9C}" destId="{18DF84C2-68D6-DD44-A821-EC4240583B12}" srcOrd="4" destOrd="0" presId="urn:microsoft.com/office/officeart/2005/8/layout/vList2"/>
    <dgm:cxn modelId="{D126BD8E-A16F-D148-9F24-8D2E700C9058}" type="presParOf" srcId="{9EFC9269-2831-D641-A77A-59FF6102DF9C}" destId="{C5F6C3FB-14F4-1443-A997-8CACD5C977E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193919C-1D9B-6E49-BF5E-0A3355A91797}" type="doc">
      <dgm:prSet loTypeId="urn:microsoft.com/office/officeart/2005/8/layout/lProcess2" loCatId="list" qsTypeId="urn:microsoft.com/office/officeart/2005/8/quickstyle/simple4" qsCatId="simple" csTypeId="urn:microsoft.com/office/officeart/2005/8/colors/accent1_2#11" csCatId="accent1" phldr="1"/>
      <dgm:spPr/>
      <dgm:t>
        <a:bodyPr/>
        <a:lstStyle/>
        <a:p>
          <a:endParaRPr lang="en-US"/>
        </a:p>
      </dgm:t>
    </dgm:pt>
    <dgm:pt modelId="{CF21BD14-417D-8D4F-BC62-5BF48B879651}">
      <dgm:prSet/>
      <dgm:spPr>
        <a:solidFill>
          <a:schemeClr val="accent2"/>
        </a:solidFill>
      </dgm:spPr>
      <dgm:t>
        <a:bodyPr/>
        <a:lstStyle/>
        <a:p>
          <a:pPr rtl="0"/>
          <a:r>
            <a:rPr lang="en-US" dirty="0" smtClean="0"/>
            <a:t>Owner</a:t>
          </a:r>
          <a:endParaRPr lang="en-US" dirty="0"/>
        </a:p>
      </dgm:t>
    </dgm:pt>
    <dgm:pt modelId="{A46BB1F8-9B53-CA48-97DB-B30D32D226ED}" type="parTrans" cxnId="{2CF1D543-FBC7-FC4D-A9F0-8400C68C2D7D}">
      <dgm:prSet/>
      <dgm:spPr/>
      <dgm:t>
        <a:bodyPr/>
        <a:lstStyle/>
        <a:p>
          <a:endParaRPr lang="en-US"/>
        </a:p>
      </dgm:t>
    </dgm:pt>
    <dgm:pt modelId="{50A9F612-138F-BF49-9EDD-E6ECB680AFC4}" type="sibTrans" cxnId="{2CF1D543-FBC7-FC4D-A9F0-8400C68C2D7D}">
      <dgm:prSet/>
      <dgm:spPr/>
      <dgm:t>
        <a:bodyPr/>
        <a:lstStyle/>
        <a:p>
          <a:endParaRPr lang="en-US"/>
        </a:p>
      </dgm:t>
    </dgm:pt>
    <dgm:pt modelId="{A603242B-43B6-4E4C-91C9-7205218C91B0}">
      <dgm:prSet/>
      <dgm:spPr/>
      <dgm:t>
        <a:bodyPr/>
        <a:lstStyle/>
        <a:p>
          <a:pPr rtl="0"/>
          <a:r>
            <a:rPr lang="en-US" dirty="0" smtClean="0"/>
            <a:t>usually the initial creator of the file</a:t>
          </a:r>
          <a:endParaRPr lang="en-US" dirty="0"/>
        </a:p>
      </dgm:t>
    </dgm:pt>
    <dgm:pt modelId="{5AB44090-3AFF-9846-931C-F964E218ADA5}" type="parTrans" cxnId="{69E23E84-91CF-174F-8A9D-39BC4227D630}">
      <dgm:prSet/>
      <dgm:spPr/>
      <dgm:t>
        <a:bodyPr/>
        <a:lstStyle/>
        <a:p>
          <a:endParaRPr lang="en-US"/>
        </a:p>
      </dgm:t>
    </dgm:pt>
    <dgm:pt modelId="{006DA7F2-3C91-0440-BD35-24E3EBB31C20}" type="sibTrans" cxnId="{69E23E84-91CF-174F-8A9D-39BC4227D630}">
      <dgm:prSet/>
      <dgm:spPr/>
      <dgm:t>
        <a:bodyPr/>
        <a:lstStyle/>
        <a:p>
          <a:endParaRPr lang="en-US"/>
        </a:p>
      </dgm:t>
    </dgm:pt>
    <dgm:pt modelId="{B0473776-61E3-7340-8EEC-394158E4A7DB}">
      <dgm:prSet/>
      <dgm:spPr/>
      <dgm:t>
        <a:bodyPr/>
        <a:lstStyle/>
        <a:p>
          <a:pPr rtl="0"/>
          <a:r>
            <a:rPr lang="en-US" dirty="0" smtClean="0"/>
            <a:t>has full rights</a:t>
          </a:r>
          <a:endParaRPr lang="en-US" dirty="0"/>
        </a:p>
      </dgm:t>
    </dgm:pt>
    <dgm:pt modelId="{164E48EE-39C8-CB4C-AFB2-3E51A4FA9FE7}" type="parTrans" cxnId="{FB6AA683-E30D-F64C-8B03-7F62FCEFC95F}">
      <dgm:prSet/>
      <dgm:spPr/>
      <dgm:t>
        <a:bodyPr/>
        <a:lstStyle/>
        <a:p>
          <a:endParaRPr lang="en-US"/>
        </a:p>
      </dgm:t>
    </dgm:pt>
    <dgm:pt modelId="{57353DB4-BE49-1143-9F85-168723B68B64}" type="sibTrans" cxnId="{FB6AA683-E30D-F64C-8B03-7F62FCEFC95F}">
      <dgm:prSet/>
      <dgm:spPr/>
      <dgm:t>
        <a:bodyPr/>
        <a:lstStyle/>
        <a:p>
          <a:endParaRPr lang="en-US"/>
        </a:p>
      </dgm:t>
    </dgm:pt>
    <dgm:pt modelId="{33A1D786-0135-1840-A144-60F79287C4C3}">
      <dgm:prSet/>
      <dgm:spPr/>
      <dgm:t>
        <a:bodyPr/>
        <a:lstStyle/>
        <a:p>
          <a:pPr rtl="0"/>
          <a:r>
            <a:rPr lang="en-US" dirty="0" smtClean="0"/>
            <a:t>may grant rights to others</a:t>
          </a:r>
          <a:endParaRPr lang="en-US" dirty="0"/>
        </a:p>
      </dgm:t>
    </dgm:pt>
    <dgm:pt modelId="{61EA1BC1-D78C-F648-AFDD-AB82E3AA0AF1}" type="parTrans" cxnId="{24D4D4B1-3C89-7449-A02C-2B0D15107585}">
      <dgm:prSet/>
      <dgm:spPr/>
      <dgm:t>
        <a:bodyPr/>
        <a:lstStyle/>
        <a:p>
          <a:endParaRPr lang="en-US"/>
        </a:p>
      </dgm:t>
    </dgm:pt>
    <dgm:pt modelId="{19D05B34-A950-484A-ADC7-A7F4D51F2440}" type="sibTrans" cxnId="{24D4D4B1-3C89-7449-A02C-2B0D15107585}">
      <dgm:prSet/>
      <dgm:spPr/>
      <dgm:t>
        <a:bodyPr/>
        <a:lstStyle/>
        <a:p>
          <a:endParaRPr lang="en-US"/>
        </a:p>
      </dgm:t>
    </dgm:pt>
    <dgm:pt modelId="{E6C0D814-757F-8345-A227-BB7EEB0F50D7}">
      <dgm:prSet/>
      <dgm:spPr>
        <a:solidFill>
          <a:schemeClr val="accent2"/>
        </a:solidFill>
      </dgm:spPr>
      <dgm:t>
        <a:bodyPr/>
        <a:lstStyle/>
        <a:p>
          <a:pPr rtl="0"/>
          <a:r>
            <a:rPr lang="en-US" dirty="0" smtClean="0"/>
            <a:t>Specific Users</a:t>
          </a:r>
          <a:endParaRPr lang="en-US" dirty="0"/>
        </a:p>
      </dgm:t>
    </dgm:pt>
    <dgm:pt modelId="{7645BBE5-8985-3240-80FA-D4624622DCB1}" type="parTrans" cxnId="{C44D0D29-C98E-B140-80D6-6F3058F7B826}">
      <dgm:prSet/>
      <dgm:spPr/>
      <dgm:t>
        <a:bodyPr/>
        <a:lstStyle/>
        <a:p>
          <a:endParaRPr lang="en-US"/>
        </a:p>
      </dgm:t>
    </dgm:pt>
    <dgm:pt modelId="{C650CC52-18D0-FD4E-9FC6-1AE790A8A491}" type="sibTrans" cxnId="{C44D0D29-C98E-B140-80D6-6F3058F7B826}">
      <dgm:prSet/>
      <dgm:spPr/>
      <dgm:t>
        <a:bodyPr/>
        <a:lstStyle/>
        <a:p>
          <a:endParaRPr lang="en-US"/>
        </a:p>
      </dgm:t>
    </dgm:pt>
    <dgm:pt modelId="{6E5F1D12-3B1A-CC47-A263-EB1EBF1BF4D4}">
      <dgm:prSet/>
      <dgm:spPr/>
      <dgm:t>
        <a:bodyPr/>
        <a:lstStyle/>
        <a:p>
          <a:pPr rtl="0"/>
          <a:r>
            <a:rPr lang="en-US" dirty="0" smtClean="0"/>
            <a:t>individual users who are designated by user ID</a:t>
          </a:r>
          <a:endParaRPr lang="en-US" dirty="0"/>
        </a:p>
      </dgm:t>
    </dgm:pt>
    <dgm:pt modelId="{56EAF750-C9A1-C742-9010-429D44EB2D59}" type="parTrans" cxnId="{3ABF8B90-99DA-0340-87E8-E627324BFD62}">
      <dgm:prSet/>
      <dgm:spPr/>
      <dgm:t>
        <a:bodyPr/>
        <a:lstStyle/>
        <a:p>
          <a:endParaRPr lang="en-US"/>
        </a:p>
      </dgm:t>
    </dgm:pt>
    <dgm:pt modelId="{A9DBCFFF-F957-4C4F-9AB2-EE4A10512DC2}" type="sibTrans" cxnId="{3ABF8B90-99DA-0340-87E8-E627324BFD62}">
      <dgm:prSet/>
      <dgm:spPr/>
      <dgm:t>
        <a:bodyPr/>
        <a:lstStyle/>
        <a:p>
          <a:endParaRPr lang="en-US"/>
        </a:p>
      </dgm:t>
    </dgm:pt>
    <dgm:pt modelId="{3671FA88-3286-DC49-ABF1-C8162697F34C}">
      <dgm:prSet/>
      <dgm:spPr>
        <a:solidFill>
          <a:schemeClr val="accent2"/>
        </a:solidFill>
      </dgm:spPr>
      <dgm:t>
        <a:bodyPr/>
        <a:lstStyle/>
        <a:p>
          <a:pPr rtl="0"/>
          <a:r>
            <a:rPr lang="en-US" dirty="0" smtClean="0"/>
            <a:t>User Groups</a:t>
          </a:r>
          <a:endParaRPr lang="en-US" dirty="0"/>
        </a:p>
      </dgm:t>
    </dgm:pt>
    <dgm:pt modelId="{BB2A68C9-D312-9D4B-BB8F-DB5584C40407}" type="parTrans" cxnId="{8D8CD3DF-F5D4-A642-963D-59E139EC62C4}">
      <dgm:prSet/>
      <dgm:spPr/>
      <dgm:t>
        <a:bodyPr/>
        <a:lstStyle/>
        <a:p>
          <a:endParaRPr lang="en-US"/>
        </a:p>
      </dgm:t>
    </dgm:pt>
    <dgm:pt modelId="{AF29CE4C-83CF-DE40-BA1D-640A1C593411}" type="sibTrans" cxnId="{8D8CD3DF-F5D4-A642-963D-59E139EC62C4}">
      <dgm:prSet/>
      <dgm:spPr/>
      <dgm:t>
        <a:bodyPr/>
        <a:lstStyle/>
        <a:p>
          <a:endParaRPr lang="en-US"/>
        </a:p>
      </dgm:t>
    </dgm:pt>
    <dgm:pt modelId="{DD19B491-5E34-2046-847C-2F5B4DA1D2B7}">
      <dgm:prSet/>
      <dgm:spPr/>
      <dgm:t>
        <a:bodyPr/>
        <a:lstStyle/>
        <a:p>
          <a:pPr rtl="0"/>
          <a:r>
            <a:rPr lang="en-US" dirty="0" smtClean="0"/>
            <a:t>a set of users who are not individually defined</a:t>
          </a:r>
          <a:endParaRPr lang="en-US" dirty="0"/>
        </a:p>
      </dgm:t>
    </dgm:pt>
    <dgm:pt modelId="{6A9464C0-48BD-3D4E-BD78-B68870DBF488}" type="parTrans" cxnId="{4ED96A00-E998-6A44-830B-F7D0ED3DBD77}">
      <dgm:prSet/>
      <dgm:spPr/>
      <dgm:t>
        <a:bodyPr/>
        <a:lstStyle/>
        <a:p>
          <a:endParaRPr lang="en-US"/>
        </a:p>
      </dgm:t>
    </dgm:pt>
    <dgm:pt modelId="{E68E0B85-8FF0-8845-B254-DEFA27867CF2}" type="sibTrans" cxnId="{4ED96A00-E998-6A44-830B-F7D0ED3DBD77}">
      <dgm:prSet/>
      <dgm:spPr/>
      <dgm:t>
        <a:bodyPr/>
        <a:lstStyle/>
        <a:p>
          <a:endParaRPr lang="en-US"/>
        </a:p>
      </dgm:t>
    </dgm:pt>
    <dgm:pt modelId="{6B1B1558-07C3-2B49-BA29-9B7E88E37A95}">
      <dgm:prSet/>
      <dgm:spPr>
        <a:solidFill>
          <a:schemeClr val="accent2"/>
        </a:solidFill>
      </dgm:spPr>
      <dgm:t>
        <a:bodyPr/>
        <a:lstStyle/>
        <a:p>
          <a:pPr rtl="0"/>
          <a:r>
            <a:rPr lang="en-US" dirty="0" smtClean="0"/>
            <a:t>All</a:t>
          </a:r>
          <a:endParaRPr lang="en-US" dirty="0"/>
        </a:p>
      </dgm:t>
    </dgm:pt>
    <dgm:pt modelId="{D8A8C0D0-99AF-884F-BBC3-966983A68A71}" type="parTrans" cxnId="{8FDE51AE-BEF3-6348-9BFF-B3E54A07A98C}">
      <dgm:prSet/>
      <dgm:spPr/>
      <dgm:t>
        <a:bodyPr/>
        <a:lstStyle/>
        <a:p>
          <a:endParaRPr lang="en-US"/>
        </a:p>
      </dgm:t>
    </dgm:pt>
    <dgm:pt modelId="{03D0A936-D56E-7046-9167-2464C693678A}" type="sibTrans" cxnId="{8FDE51AE-BEF3-6348-9BFF-B3E54A07A98C}">
      <dgm:prSet/>
      <dgm:spPr/>
      <dgm:t>
        <a:bodyPr/>
        <a:lstStyle/>
        <a:p>
          <a:endParaRPr lang="en-US"/>
        </a:p>
      </dgm:t>
    </dgm:pt>
    <dgm:pt modelId="{9AE6645A-6ECA-4843-ABE1-605EBDA1E900}">
      <dgm:prSet/>
      <dgm:spPr>
        <a:solidFill>
          <a:schemeClr val="accent1"/>
        </a:solidFill>
      </dgm:spPr>
      <dgm:t>
        <a:bodyPr/>
        <a:lstStyle/>
        <a:p>
          <a:pPr rtl="0"/>
          <a:r>
            <a:rPr lang="en-US" dirty="0" smtClean="0"/>
            <a:t>all users who have access to this system</a:t>
          </a:r>
          <a:endParaRPr lang="en-US" dirty="0"/>
        </a:p>
      </dgm:t>
    </dgm:pt>
    <dgm:pt modelId="{76B3E83C-D6B0-E645-AB24-2BB2EDDCD627}" type="parTrans" cxnId="{D9DB21E9-A437-4242-B5AF-01608A606408}">
      <dgm:prSet/>
      <dgm:spPr/>
      <dgm:t>
        <a:bodyPr/>
        <a:lstStyle/>
        <a:p>
          <a:endParaRPr lang="en-US"/>
        </a:p>
      </dgm:t>
    </dgm:pt>
    <dgm:pt modelId="{6BE289D3-CE5D-8F41-87C2-1A7838F2B8AF}" type="sibTrans" cxnId="{D9DB21E9-A437-4242-B5AF-01608A606408}">
      <dgm:prSet/>
      <dgm:spPr/>
      <dgm:t>
        <a:bodyPr/>
        <a:lstStyle/>
        <a:p>
          <a:endParaRPr lang="en-US"/>
        </a:p>
      </dgm:t>
    </dgm:pt>
    <dgm:pt modelId="{A321E58C-11AC-404A-AE93-405052BF935A}">
      <dgm:prSet/>
      <dgm:spPr>
        <a:solidFill>
          <a:schemeClr val="accent1"/>
        </a:solidFill>
      </dgm:spPr>
      <dgm:t>
        <a:bodyPr/>
        <a:lstStyle/>
        <a:p>
          <a:pPr rtl="0"/>
          <a:r>
            <a:rPr lang="en-US" dirty="0" smtClean="0"/>
            <a:t>these are public files</a:t>
          </a:r>
          <a:endParaRPr lang="en-US" dirty="0"/>
        </a:p>
      </dgm:t>
    </dgm:pt>
    <dgm:pt modelId="{B6C2C2C6-946F-064F-BA6C-4A39D9135414}" type="parTrans" cxnId="{1AEACDD0-0608-D546-ADF1-9F4714C7DBFF}">
      <dgm:prSet/>
      <dgm:spPr/>
      <dgm:t>
        <a:bodyPr/>
        <a:lstStyle/>
        <a:p>
          <a:endParaRPr lang="en-US"/>
        </a:p>
      </dgm:t>
    </dgm:pt>
    <dgm:pt modelId="{CEC52F11-F014-944F-BC2D-BE4083102E25}" type="sibTrans" cxnId="{1AEACDD0-0608-D546-ADF1-9F4714C7DBFF}">
      <dgm:prSet/>
      <dgm:spPr/>
      <dgm:t>
        <a:bodyPr/>
        <a:lstStyle/>
        <a:p>
          <a:endParaRPr lang="en-US"/>
        </a:p>
      </dgm:t>
    </dgm:pt>
    <dgm:pt modelId="{D79B48FD-E7EB-4641-89F2-D5D2AE13E41F}" type="pres">
      <dgm:prSet presAssocID="{4193919C-1D9B-6E49-BF5E-0A3355A91797}" presName="theList" presStyleCnt="0">
        <dgm:presLayoutVars>
          <dgm:dir/>
          <dgm:animLvl val="lvl"/>
          <dgm:resizeHandles val="exact"/>
        </dgm:presLayoutVars>
      </dgm:prSet>
      <dgm:spPr/>
      <dgm:t>
        <a:bodyPr/>
        <a:lstStyle/>
        <a:p>
          <a:endParaRPr lang="en-US"/>
        </a:p>
      </dgm:t>
    </dgm:pt>
    <dgm:pt modelId="{CEDC65A7-957A-7546-86F5-39D89F9A595D}" type="pres">
      <dgm:prSet presAssocID="{CF21BD14-417D-8D4F-BC62-5BF48B879651}" presName="compNode" presStyleCnt="0"/>
      <dgm:spPr/>
    </dgm:pt>
    <dgm:pt modelId="{86441846-E8DF-1545-BFDA-F94AE887182A}" type="pres">
      <dgm:prSet presAssocID="{CF21BD14-417D-8D4F-BC62-5BF48B879651}" presName="aNode" presStyleLbl="bgShp" presStyleIdx="0" presStyleCnt="4"/>
      <dgm:spPr/>
      <dgm:t>
        <a:bodyPr/>
        <a:lstStyle/>
        <a:p>
          <a:endParaRPr lang="en-US"/>
        </a:p>
      </dgm:t>
    </dgm:pt>
    <dgm:pt modelId="{A0ACE1D8-DD05-654B-A17E-B0F2EAFB5184}" type="pres">
      <dgm:prSet presAssocID="{CF21BD14-417D-8D4F-BC62-5BF48B879651}" presName="textNode" presStyleLbl="bgShp" presStyleIdx="0" presStyleCnt="4"/>
      <dgm:spPr/>
      <dgm:t>
        <a:bodyPr/>
        <a:lstStyle/>
        <a:p>
          <a:endParaRPr lang="en-US"/>
        </a:p>
      </dgm:t>
    </dgm:pt>
    <dgm:pt modelId="{20DF83BE-7F07-F644-9E2C-A3867C191E02}" type="pres">
      <dgm:prSet presAssocID="{CF21BD14-417D-8D4F-BC62-5BF48B879651}" presName="compChildNode" presStyleCnt="0"/>
      <dgm:spPr/>
    </dgm:pt>
    <dgm:pt modelId="{53E0D880-1BED-DD41-9FBC-1B904F8375F6}" type="pres">
      <dgm:prSet presAssocID="{CF21BD14-417D-8D4F-BC62-5BF48B879651}" presName="theInnerList" presStyleCnt="0"/>
      <dgm:spPr/>
    </dgm:pt>
    <dgm:pt modelId="{648E4223-BB38-E146-B305-BDBCD4F06ACC}" type="pres">
      <dgm:prSet presAssocID="{A603242B-43B6-4E4C-91C9-7205218C91B0}" presName="childNode" presStyleLbl="node1" presStyleIdx="0" presStyleCnt="7">
        <dgm:presLayoutVars>
          <dgm:bulletEnabled val="1"/>
        </dgm:presLayoutVars>
      </dgm:prSet>
      <dgm:spPr/>
      <dgm:t>
        <a:bodyPr/>
        <a:lstStyle/>
        <a:p>
          <a:endParaRPr lang="en-US"/>
        </a:p>
      </dgm:t>
    </dgm:pt>
    <dgm:pt modelId="{0384A2BA-A8F6-574C-8267-4705DBD2D9DC}" type="pres">
      <dgm:prSet presAssocID="{A603242B-43B6-4E4C-91C9-7205218C91B0}" presName="aSpace2" presStyleCnt="0"/>
      <dgm:spPr/>
    </dgm:pt>
    <dgm:pt modelId="{D88DA2BC-3588-E841-8E55-38A091B56E6F}" type="pres">
      <dgm:prSet presAssocID="{B0473776-61E3-7340-8EEC-394158E4A7DB}" presName="childNode" presStyleLbl="node1" presStyleIdx="1" presStyleCnt="7">
        <dgm:presLayoutVars>
          <dgm:bulletEnabled val="1"/>
        </dgm:presLayoutVars>
      </dgm:prSet>
      <dgm:spPr/>
      <dgm:t>
        <a:bodyPr/>
        <a:lstStyle/>
        <a:p>
          <a:endParaRPr lang="en-US"/>
        </a:p>
      </dgm:t>
    </dgm:pt>
    <dgm:pt modelId="{C3565448-D8A0-0A43-B576-FA1349FB0506}" type="pres">
      <dgm:prSet presAssocID="{B0473776-61E3-7340-8EEC-394158E4A7DB}" presName="aSpace2" presStyleCnt="0"/>
      <dgm:spPr/>
    </dgm:pt>
    <dgm:pt modelId="{5AF89341-01B8-D545-B3C8-F5665B3D4A15}" type="pres">
      <dgm:prSet presAssocID="{33A1D786-0135-1840-A144-60F79287C4C3}" presName="childNode" presStyleLbl="node1" presStyleIdx="2" presStyleCnt="7">
        <dgm:presLayoutVars>
          <dgm:bulletEnabled val="1"/>
        </dgm:presLayoutVars>
      </dgm:prSet>
      <dgm:spPr/>
      <dgm:t>
        <a:bodyPr/>
        <a:lstStyle/>
        <a:p>
          <a:endParaRPr lang="en-US"/>
        </a:p>
      </dgm:t>
    </dgm:pt>
    <dgm:pt modelId="{253CE6C7-7FC7-F548-9712-80EDBFB1D9CF}" type="pres">
      <dgm:prSet presAssocID="{CF21BD14-417D-8D4F-BC62-5BF48B879651}" presName="aSpace" presStyleCnt="0"/>
      <dgm:spPr/>
    </dgm:pt>
    <dgm:pt modelId="{E2A22841-001A-3B48-8895-5F00C3400D89}" type="pres">
      <dgm:prSet presAssocID="{E6C0D814-757F-8345-A227-BB7EEB0F50D7}" presName="compNode" presStyleCnt="0"/>
      <dgm:spPr/>
    </dgm:pt>
    <dgm:pt modelId="{DB0D742E-A0FB-8B49-BFF8-72B06A325F7F}" type="pres">
      <dgm:prSet presAssocID="{E6C0D814-757F-8345-A227-BB7EEB0F50D7}" presName="aNode" presStyleLbl="bgShp" presStyleIdx="1" presStyleCnt="4"/>
      <dgm:spPr/>
      <dgm:t>
        <a:bodyPr/>
        <a:lstStyle/>
        <a:p>
          <a:endParaRPr lang="en-US"/>
        </a:p>
      </dgm:t>
    </dgm:pt>
    <dgm:pt modelId="{67D78107-4121-D54D-866A-164B6BD6ADF1}" type="pres">
      <dgm:prSet presAssocID="{E6C0D814-757F-8345-A227-BB7EEB0F50D7}" presName="textNode" presStyleLbl="bgShp" presStyleIdx="1" presStyleCnt="4"/>
      <dgm:spPr/>
      <dgm:t>
        <a:bodyPr/>
        <a:lstStyle/>
        <a:p>
          <a:endParaRPr lang="en-US"/>
        </a:p>
      </dgm:t>
    </dgm:pt>
    <dgm:pt modelId="{62F39443-A0F5-1444-B862-2D6F7D3BED00}" type="pres">
      <dgm:prSet presAssocID="{E6C0D814-757F-8345-A227-BB7EEB0F50D7}" presName="compChildNode" presStyleCnt="0"/>
      <dgm:spPr/>
    </dgm:pt>
    <dgm:pt modelId="{00A923A0-0628-8C4C-9AF3-CE318B8C055D}" type="pres">
      <dgm:prSet presAssocID="{E6C0D814-757F-8345-A227-BB7EEB0F50D7}" presName="theInnerList" presStyleCnt="0"/>
      <dgm:spPr/>
    </dgm:pt>
    <dgm:pt modelId="{1B516091-6E8F-144A-B411-6233FF7A9677}" type="pres">
      <dgm:prSet presAssocID="{6E5F1D12-3B1A-CC47-A263-EB1EBF1BF4D4}" presName="childNode" presStyleLbl="node1" presStyleIdx="3" presStyleCnt="7">
        <dgm:presLayoutVars>
          <dgm:bulletEnabled val="1"/>
        </dgm:presLayoutVars>
      </dgm:prSet>
      <dgm:spPr/>
      <dgm:t>
        <a:bodyPr/>
        <a:lstStyle/>
        <a:p>
          <a:endParaRPr lang="en-US"/>
        </a:p>
      </dgm:t>
    </dgm:pt>
    <dgm:pt modelId="{BD02BF44-213F-6C4E-8517-D064C8B01046}" type="pres">
      <dgm:prSet presAssocID="{E6C0D814-757F-8345-A227-BB7EEB0F50D7}" presName="aSpace" presStyleCnt="0"/>
      <dgm:spPr/>
    </dgm:pt>
    <dgm:pt modelId="{FF561586-F88C-2F4E-9CCA-1204D78A2730}" type="pres">
      <dgm:prSet presAssocID="{3671FA88-3286-DC49-ABF1-C8162697F34C}" presName="compNode" presStyleCnt="0"/>
      <dgm:spPr/>
    </dgm:pt>
    <dgm:pt modelId="{C49F3C61-B89C-184E-A182-7592720ABFC2}" type="pres">
      <dgm:prSet presAssocID="{3671FA88-3286-DC49-ABF1-C8162697F34C}" presName="aNode" presStyleLbl="bgShp" presStyleIdx="2" presStyleCnt="4"/>
      <dgm:spPr/>
      <dgm:t>
        <a:bodyPr/>
        <a:lstStyle/>
        <a:p>
          <a:endParaRPr lang="en-US"/>
        </a:p>
      </dgm:t>
    </dgm:pt>
    <dgm:pt modelId="{8727633A-648E-424E-BF88-489119D0A048}" type="pres">
      <dgm:prSet presAssocID="{3671FA88-3286-DC49-ABF1-C8162697F34C}" presName="textNode" presStyleLbl="bgShp" presStyleIdx="2" presStyleCnt="4"/>
      <dgm:spPr/>
      <dgm:t>
        <a:bodyPr/>
        <a:lstStyle/>
        <a:p>
          <a:endParaRPr lang="en-US"/>
        </a:p>
      </dgm:t>
    </dgm:pt>
    <dgm:pt modelId="{5A3F0B1A-5791-0345-8B15-19261E18003E}" type="pres">
      <dgm:prSet presAssocID="{3671FA88-3286-DC49-ABF1-C8162697F34C}" presName="compChildNode" presStyleCnt="0"/>
      <dgm:spPr/>
    </dgm:pt>
    <dgm:pt modelId="{EC2A7590-4B18-A84E-B3FF-601EBD055C00}" type="pres">
      <dgm:prSet presAssocID="{3671FA88-3286-DC49-ABF1-C8162697F34C}" presName="theInnerList" presStyleCnt="0"/>
      <dgm:spPr/>
    </dgm:pt>
    <dgm:pt modelId="{08A9B48A-73E5-8948-ACF5-9B5CF99BB1B8}" type="pres">
      <dgm:prSet presAssocID="{DD19B491-5E34-2046-847C-2F5B4DA1D2B7}" presName="childNode" presStyleLbl="node1" presStyleIdx="4" presStyleCnt="7">
        <dgm:presLayoutVars>
          <dgm:bulletEnabled val="1"/>
        </dgm:presLayoutVars>
      </dgm:prSet>
      <dgm:spPr/>
      <dgm:t>
        <a:bodyPr/>
        <a:lstStyle/>
        <a:p>
          <a:endParaRPr lang="en-US"/>
        </a:p>
      </dgm:t>
    </dgm:pt>
    <dgm:pt modelId="{64910C7D-4AEC-5144-B663-8C4F048402A3}" type="pres">
      <dgm:prSet presAssocID="{3671FA88-3286-DC49-ABF1-C8162697F34C}" presName="aSpace" presStyleCnt="0"/>
      <dgm:spPr/>
    </dgm:pt>
    <dgm:pt modelId="{373230EE-121C-3E47-8B14-018C0D6ECEEA}" type="pres">
      <dgm:prSet presAssocID="{6B1B1558-07C3-2B49-BA29-9B7E88E37A95}" presName="compNode" presStyleCnt="0"/>
      <dgm:spPr/>
    </dgm:pt>
    <dgm:pt modelId="{D6114748-BAAC-564D-A53A-B59506D8F26B}" type="pres">
      <dgm:prSet presAssocID="{6B1B1558-07C3-2B49-BA29-9B7E88E37A95}" presName="aNode" presStyleLbl="bgShp" presStyleIdx="3" presStyleCnt="4"/>
      <dgm:spPr/>
      <dgm:t>
        <a:bodyPr/>
        <a:lstStyle/>
        <a:p>
          <a:endParaRPr lang="en-US"/>
        </a:p>
      </dgm:t>
    </dgm:pt>
    <dgm:pt modelId="{812FD278-A24A-7648-92B4-9E9AB5663BDD}" type="pres">
      <dgm:prSet presAssocID="{6B1B1558-07C3-2B49-BA29-9B7E88E37A95}" presName="textNode" presStyleLbl="bgShp" presStyleIdx="3" presStyleCnt="4"/>
      <dgm:spPr/>
      <dgm:t>
        <a:bodyPr/>
        <a:lstStyle/>
        <a:p>
          <a:endParaRPr lang="en-US"/>
        </a:p>
      </dgm:t>
    </dgm:pt>
    <dgm:pt modelId="{2088BE21-389B-6C47-A1A4-2EF06A806040}" type="pres">
      <dgm:prSet presAssocID="{6B1B1558-07C3-2B49-BA29-9B7E88E37A95}" presName="compChildNode" presStyleCnt="0"/>
      <dgm:spPr/>
    </dgm:pt>
    <dgm:pt modelId="{B1EE7C24-A50C-7F49-B6D5-A7C4F8448A9F}" type="pres">
      <dgm:prSet presAssocID="{6B1B1558-07C3-2B49-BA29-9B7E88E37A95}" presName="theInnerList" presStyleCnt="0"/>
      <dgm:spPr/>
    </dgm:pt>
    <dgm:pt modelId="{39EE4791-275D-224E-AC13-080CD3A85AB3}" type="pres">
      <dgm:prSet presAssocID="{9AE6645A-6ECA-4843-ABE1-605EBDA1E900}" presName="childNode" presStyleLbl="node1" presStyleIdx="5" presStyleCnt="7">
        <dgm:presLayoutVars>
          <dgm:bulletEnabled val="1"/>
        </dgm:presLayoutVars>
      </dgm:prSet>
      <dgm:spPr/>
      <dgm:t>
        <a:bodyPr/>
        <a:lstStyle/>
        <a:p>
          <a:endParaRPr lang="en-US"/>
        </a:p>
      </dgm:t>
    </dgm:pt>
    <dgm:pt modelId="{C8306D2B-166E-094B-B463-DA216B38FD52}" type="pres">
      <dgm:prSet presAssocID="{9AE6645A-6ECA-4843-ABE1-605EBDA1E900}" presName="aSpace2" presStyleCnt="0"/>
      <dgm:spPr/>
    </dgm:pt>
    <dgm:pt modelId="{4748FB64-615F-1546-BE00-F89F2BE6DD56}" type="pres">
      <dgm:prSet presAssocID="{A321E58C-11AC-404A-AE93-405052BF935A}" presName="childNode" presStyleLbl="node1" presStyleIdx="6" presStyleCnt="7">
        <dgm:presLayoutVars>
          <dgm:bulletEnabled val="1"/>
        </dgm:presLayoutVars>
      </dgm:prSet>
      <dgm:spPr/>
      <dgm:t>
        <a:bodyPr/>
        <a:lstStyle/>
        <a:p>
          <a:endParaRPr lang="en-US"/>
        </a:p>
      </dgm:t>
    </dgm:pt>
  </dgm:ptLst>
  <dgm:cxnLst>
    <dgm:cxn modelId="{0561D465-17DB-D14F-A895-A501ED0CB629}" type="presOf" srcId="{A603242B-43B6-4E4C-91C9-7205218C91B0}" destId="{648E4223-BB38-E146-B305-BDBCD4F06ACC}" srcOrd="0" destOrd="0" presId="urn:microsoft.com/office/officeart/2005/8/layout/lProcess2"/>
    <dgm:cxn modelId="{8D8CD3DF-F5D4-A642-963D-59E139EC62C4}" srcId="{4193919C-1D9B-6E49-BF5E-0A3355A91797}" destId="{3671FA88-3286-DC49-ABF1-C8162697F34C}" srcOrd="2" destOrd="0" parTransId="{BB2A68C9-D312-9D4B-BB8F-DB5584C40407}" sibTransId="{AF29CE4C-83CF-DE40-BA1D-640A1C593411}"/>
    <dgm:cxn modelId="{7CE34D6C-FB71-754F-84A4-4D3925416C3E}" type="presOf" srcId="{DD19B491-5E34-2046-847C-2F5B4DA1D2B7}" destId="{08A9B48A-73E5-8948-ACF5-9B5CF99BB1B8}" srcOrd="0" destOrd="0" presId="urn:microsoft.com/office/officeart/2005/8/layout/lProcess2"/>
    <dgm:cxn modelId="{7FCE6E8D-A5EE-4745-BDDD-1A9D84FE3322}" type="presOf" srcId="{6E5F1D12-3B1A-CC47-A263-EB1EBF1BF4D4}" destId="{1B516091-6E8F-144A-B411-6233FF7A9677}" srcOrd="0" destOrd="0" presId="urn:microsoft.com/office/officeart/2005/8/layout/lProcess2"/>
    <dgm:cxn modelId="{2CF1D543-FBC7-FC4D-A9F0-8400C68C2D7D}" srcId="{4193919C-1D9B-6E49-BF5E-0A3355A91797}" destId="{CF21BD14-417D-8D4F-BC62-5BF48B879651}" srcOrd="0" destOrd="0" parTransId="{A46BB1F8-9B53-CA48-97DB-B30D32D226ED}" sibTransId="{50A9F612-138F-BF49-9EDD-E6ECB680AFC4}"/>
    <dgm:cxn modelId="{4ED96A00-E998-6A44-830B-F7D0ED3DBD77}" srcId="{3671FA88-3286-DC49-ABF1-C8162697F34C}" destId="{DD19B491-5E34-2046-847C-2F5B4DA1D2B7}" srcOrd="0" destOrd="0" parTransId="{6A9464C0-48BD-3D4E-BD78-B68870DBF488}" sibTransId="{E68E0B85-8FF0-8845-B254-DEFA27867CF2}"/>
    <dgm:cxn modelId="{1671258A-4FE9-E64C-8A20-0CBEEF234A0B}" type="presOf" srcId="{6B1B1558-07C3-2B49-BA29-9B7E88E37A95}" destId="{812FD278-A24A-7648-92B4-9E9AB5663BDD}" srcOrd="1" destOrd="0" presId="urn:microsoft.com/office/officeart/2005/8/layout/lProcess2"/>
    <dgm:cxn modelId="{1AEACDD0-0608-D546-ADF1-9F4714C7DBFF}" srcId="{6B1B1558-07C3-2B49-BA29-9B7E88E37A95}" destId="{A321E58C-11AC-404A-AE93-405052BF935A}" srcOrd="1" destOrd="0" parTransId="{B6C2C2C6-946F-064F-BA6C-4A39D9135414}" sibTransId="{CEC52F11-F014-944F-BC2D-BE4083102E25}"/>
    <dgm:cxn modelId="{9A19B270-F707-5B4D-AFA6-ADCEAB26A7A0}" type="presOf" srcId="{3671FA88-3286-DC49-ABF1-C8162697F34C}" destId="{C49F3C61-B89C-184E-A182-7592720ABFC2}" srcOrd="0" destOrd="0" presId="urn:microsoft.com/office/officeart/2005/8/layout/lProcess2"/>
    <dgm:cxn modelId="{24D4D4B1-3C89-7449-A02C-2B0D15107585}" srcId="{CF21BD14-417D-8D4F-BC62-5BF48B879651}" destId="{33A1D786-0135-1840-A144-60F79287C4C3}" srcOrd="2" destOrd="0" parTransId="{61EA1BC1-D78C-F648-AFDD-AB82E3AA0AF1}" sibTransId="{19D05B34-A950-484A-ADC7-A7F4D51F2440}"/>
    <dgm:cxn modelId="{05960BEC-9C0B-D74E-8AC4-337BB95E6844}" type="presOf" srcId="{6B1B1558-07C3-2B49-BA29-9B7E88E37A95}" destId="{D6114748-BAAC-564D-A53A-B59506D8F26B}" srcOrd="0" destOrd="0" presId="urn:microsoft.com/office/officeart/2005/8/layout/lProcess2"/>
    <dgm:cxn modelId="{675F997A-1BAB-C040-9C9A-BE52B27A01E3}" type="presOf" srcId="{CF21BD14-417D-8D4F-BC62-5BF48B879651}" destId="{86441846-E8DF-1545-BFDA-F94AE887182A}" srcOrd="0" destOrd="0" presId="urn:microsoft.com/office/officeart/2005/8/layout/lProcess2"/>
    <dgm:cxn modelId="{C4467A74-CBA9-2E41-AB9D-3E0942EBA564}" type="presOf" srcId="{E6C0D814-757F-8345-A227-BB7EEB0F50D7}" destId="{DB0D742E-A0FB-8B49-BFF8-72B06A325F7F}" srcOrd="0" destOrd="0" presId="urn:microsoft.com/office/officeart/2005/8/layout/lProcess2"/>
    <dgm:cxn modelId="{5BB08867-0B87-EB4E-95C3-6692253DD2D0}" type="presOf" srcId="{9AE6645A-6ECA-4843-ABE1-605EBDA1E900}" destId="{39EE4791-275D-224E-AC13-080CD3A85AB3}" srcOrd="0" destOrd="0" presId="urn:microsoft.com/office/officeart/2005/8/layout/lProcess2"/>
    <dgm:cxn modelId="{A3B80D82-2586-994F-95C5-C8987BA561B8}" type="presOf" srcId="{A321E58C-11AC-404A-AE93-405052BF935A}" destId="{4748FB64-615F-1546-BE00-F89F2BE6DD56}" srcOrd="0" destOrd="0" presId="urn:microsoft.com/office/officeart/2005/8/layout/lProcess2"/>
    <dgm:cxn modelId="{3ABF8B90-99DA-0340-87E8-E627324BFD62}" srcId="{E6C0D814-757F-8345-A227-BB7EEB0F50D7}" destId="{6E5F1D12-3B1A-CC47-A263-EB1EBF1BF4D4}" srcOrd="0" destOrd="0" parTransId="{56EAF750-C9A1-C742-9010-429D44EB2D59}" sibTransId="{A9DBCFFF-F957-4C4F-9AB2-EE4A10512DC2}"/>
    <dgm:cxn modelId="{8FDE51AE-BEF3-6348-9BFF-B3E54A07A98C}" srcId="{4193919C-1D9B-6E49-BF5E-0A3355A91797}" destId="{6B1B1558-07C3-2B49-BA29-9B7E88E37A95}" srcOrd="3" destOrd="0" parTransId="{D8A8C0D0-99AF-884F-BBC3-966983A68A71}" sibTransId="{03D0A936-D56E-7046-9167-2464C693678A}"/>
    <dgm:cxn modelId="{5A0E0263-F914-1047-9C35-4B3895A5A7D7}" type="presOf" srcId="{33A1D786-0135-1840-A144-60F79287C4C3}" destId="{5AF89341-01B8-D545-B3C8-F5665B3D4A15}" srcOrd="0" destOrd="0" presId="urn:microsoft.com/office/officeart/2005/8/layout/lProcess2"/>
    <dgm:cxn modelId="{69E23E84-91CF-174F-8A9D-39BC4227D630}" srcId="{CF21BD14-417D-8D4F-BC62-5BF48B879651}" destId="{A603242B-43B6-4E4C-91C9-7205218C91B0}" srcOrd="0" destOrd="0" parTransId="{5AB44090-3AFF-9846-931C-F964E218ADA5}" sibTransId="{006DA7F2-3C91-0440-BD35-24E3EBB31C20}"/>
    <dgm:cxn modelId="{4150E40E-BF3C-784C-A02D-081898268C8E}" type="presOf" srcId="{CF21BD14-417D-8D4F-BC62-5BF48B879651}" destId="{A0ACE1D8-DD05-654B-A17E-B0F2EAFB5184}" srcOrd="1" destOrd="0" presId="urn:microsoft.com/office/officeart/2005/8/layout/lProcess2"/>
    <dgm:cxn modelId="{D9DB21E9-A437-4242-B5AF-01608A606408}" srcId="{6B1B1558-07C3-2B49-BA29-9B7E88E37A95}" destId="{9AE6645A-6ECA-4843-ABE1-605EBDA1E900}" srcOrd="0" destOrd="0" parTransId="{76B3E83C-D6B0-E645-AB24-2BB2EDDCD627}" sibTransId="{6BE289D3-CE5D-8F41-87C2-1A7838F2B8AF}"/>
    <dgm:cxn modelId="{1794C711-358F-0542-9643-9E5D895EA6D2}" type="presOf" srcId="{E6C0D814-757F-8345-A227-BB7EEB0F50D7}" destId="{67D78107-4121-D54D-866A-164B6BD6ADF1}" srcOrd="1" destOrd="0" presId="urn:microsoft.com/office/officeart/2005/8/layout/lProcess2"/>
    <dgm:cxn modelId="{C44D0D29-C98E-B140-80D6-6F3058F7B826}" srcId="{4193919C-1D9B-6E49-BF5E-0A3355A91797}" destId="{E6C0D814-757F-8345-A227-BB7EEB0F50D7}" srcOrd="1" destOrd="0" parTransId="{7645BBE5-8985-3240-80FA-D4624622DCB1}" sibTransId="{C650CC52-18D0-FD4E-9FC6-1AE790A8A491}"/>
    <dgm:cxn modelId="{E9F75E54-C87A-4342-A30C-97ECDB081593}" type="presOf" srcId="{4193919C-1D9B-6E49-BF5E-0A3355A91797}" destId="{D79B48FD-E7EB-4641-89F2-D5D2AE13E41F}" srcOrd="0" destOrd="0" presId="urn:microsoft.com/office/officeart/2005/8/layout/lProcess2"/>
    <dgm:cxn modelId="{FB6AA683-E30D-F64C-8B03-7F62FCEFC95F}" srcId="{CF21BD14-417D-8D4F-BC62-5BF48B879651}" destId="{B0473776-61E3-7340-8EEC-394158E4A7DB}" srcOrd="1" destOrd="0" parTransId="{164E48EE-39C8-CB4C-AFB2-3E51A4FA9FE7}" sibTransId="{57353DB4-BE49-1143-9F85-168723B68B64}"/>
    <dgm:cxn modelId="{A7630C03-64A0-3841-8FAE-A2C14CEF447B}" type="presOf" srcId="{B0473776-61E3-7340-8EEC-394158E4A7DB}" destId="{D88DA2BC-3588-E841-8E55-38A091B56E6F}" srcOrd="0" destOrd="0" presId="urn:microsoft.com/office/officeart/2005/8/layout/lProcess2"/>
    <dgm:cxn modelId="{EBD4DE72-A615-0849-94B1-802D30850FBE}" type="presOf" srcId="{3671FA88-3286-DC49-ABF1-C8162697F34C}" destId="{8727633A-648E-424E-BF88-489119D0A048}" srcOrd="1" destOrd="0" presId="urn:microsoft.com/office/officeart/2005/8/layout/lProcess2"/>
    <dgm:cxn modelId="{B77D30E2-04E7-1D42-A94A-6A3B6AA0806F}" type="presParOf" srcId="{D79B48FD-E7EB-4641-89F2-D5D2AE13E41F}" destId="{CEDC65A7-957A-7546-86F5-39D89F9A595D}" srcOrd="0" destOrd="0" presId="urn:microsoft.com/office/officeart/2005/8/layout/lProcess2"/>
    <dgm:cxn modelId="{98C05D66-1E42-7041-8BDF-FC63694442DB}" type="presParOf" srcId="{CEDC65A7-957A-7546-86F5-39D89F9A595D}" destId="{86441846-E8DF-1545-BFDA-F94AE887182A}" srcOrd="0" destOrd="0" presId="urn:microsoft.com/office/officeart/2005/8/layout/lProcess2"/>
    <dgm:cxn modelId="{4A3C5499-1CD6-9D4C-B75B-57563394CD4E}" type="presParOf" srcId="{CEDC65A7-957A-7546-86F5-39D89F9A595D}" destId="{A0ACE1D8-DD05-654B-A17E-B0F2EAFB5184}" srcOrd="1" destOrd="0" presId="urn:microsoft.com/office/officeart/2005/8/layout/lProcess2"/>
    <dgm:cxn modelId="{A9AC5F52-8C74-A945-B604-5921440DD218}" type="presParOf" srcId="{CEDC65A7-957A-7546-86F5-39D89F9A595D}" destId="{20DF83BE-7F07-F644-9E2C-A3867C191E02}" srcOrd="2" destOrd="0" presId="urn:microsoft.com/office/officeart/2005/8/layout/lProcess2"/>
    <dgm:cxn modelId="{3265B2BC-93D3-8A4A-B79C-29B61EFC64E4}" type="presParOf" srcId="{20DF83BE-7F07-F644-9E2C-A3867C191E02}" destId="{53E0D880-1BED-DD41-9FBC-1B904F8375F6}" srcOrd="0" destOrd="0" presId="urn:microsoft.com/office/officeart/2005/8/layout/lProcess2"/>
    <dgm:cxn modelId="{10B5EA5C-AC1B-4349-B23F-08F37C4001B7}" type="presParOf" srcId="{53E0D880-1BED-DD41-9FBC-1B904F8375F6}" destId="{648E4223-BB38-E146-B305-BDBCD4F06ACC}" srcOrd="0" destOrd="0" presId="urn:microsoft.com/office/officeart/2005/8/layout/lProcess2"/>
    <dgm:cxn modelId="{A330A285-7AD4-C341-821D-DE174C1FBB49}" type="presParOf" srcId="{53E0D880-1BED-DD41-9FBC-1B904F8375F6}" destId="{0384A2BA-A8F6-574C-8267-4705DBD2D9DC}" srcOrd="1" destOrd="0" presId="urn:microsoft.com/office/officeart/2005/8/layout/lProcess2"/>
    <dgm:cxn modelId="{721974CC-3FE4-7748-92A6-929356539499}" type="presParOf" srcId="{53E0D880-1BED-DD41-9FBC-1B904F8375F6}" destId="{D88DA2BC-3588-E841-8E55-38A091B56E6F}" srcOrd="2" destOrd="0" presId="urn:microsoft.com/office/officeart/2005/8/layout/lProcess2"/>
    <dgm:cxn modelId="{EC2F2A70-EFB4-D141-8C19-13DBAAB022BB}" type="presParOf" srcId="{53E0D880-1BED-DD41-9FBC-1B904F8375F6}" destId="{C3565448-D8A0-0A43-B576-FA1349FB0506}" srcOrd="3" destOrd="0" presId="urn:microsoft.com/office/officeart/2005/8/layout/lProcess2"/>
    <dgm:cxn modelId="{5BF6DD2A-D55F-1A48-9504-142D7669201C}" type="presParOf" srcId="{53E0D880-1BED-DD41-9FBC-1B904F8375F6}" destId="{5AF89341-01B8-D545-B3C8-F5665B3D4A15}" srcOrd="4" destOrd="0" presId="urn:microsoft.com/office/officeart/2005/8/layout/lProcess2"/>
    <dgm:cxn modelId="{9E7BFC97-3906-A445-8466-3D6516E460BF}" type="presParOf" srcId="{D79B48FD-E7EB-4641-89F2-D5D2AE13E41F}" destId="{253CE6C7-7FC7-F548-9712-80EDBFB1D9CF}" srcOrd="1" destOrd="0" presId="urn:microsoft.com/office/officeart/2005/8/layout/lProcess2"/>
    <dgm:cxn modelId="{3747C861-0273-B240-9EA4-6F40913A784C}" type="presParOf" srcId="{D79B48FD-E7EB-4641-89F2-D5D2AE13E41F}" destId="{E2A22841-001A-3B48-8895-5F00C3400D89}" srcOrd="2" destOrd="0" presId="urn:microsoft.com/office/officeart/2005/8/layout/lProcess2"/>
    <dgm:cxn modelId="{EAACE4AA-1997-4E43-846E-42DC546259DE}" type="presParOf" srcId="{E2A22841-001A-3B48-8895-5F00C3400D89}" destId="{DB0D742E-A0FB-8B49-BFF8-72B06A325F7F}" srcOrd="0" destOrd="0" presId="urn:microsoft.com/office/officeart/2005/8/layout/lProcess2"/>
    <dgm:cxn modelId="{E1031281-B350-0E40-A1B7-C57B0C121D2F}" type="presParOf" srcId="{E2A22841-001A-3B48-8895-5F00C3400D89}" destId="{67D78107-4121-D54D-866A-164B6BD6ADF1}" srcOrd="1" destOrd="0" presId="urn:microsoft.com/office/officeart/2005/8/layout/lProcess2"/>
    <dgm:cxn modelId="{F2A8B136-0FA4-4A47-A950-A5CD1107AFD2}" type="presParOf" srcId="{E2A22841-001A-3B48-8895-5F00C3400D89}" destId="{62F39443-A0F5-1444-B862-2D6F7D3BED00}" srcOrd="2" destOrd="0" presId="urn:microsoft.com/office/officeart/2005/8/layout/lProcess2"/>
    <dgm:cxn modelId="{7FE396BD-729D-734F-847D-24DB6BE9B7FA}" type="presParOf" srcId="{62F39443-A0F5-1444-B862-2D6F7D3BED00}" destId="{00A923A0-0628-8C4C-9AF3-CE318B8C055D}" srcOrd="0" destOrd="0" presId="urn:microsoft.com/office/officeart/2005/8/layout/lProcess2"/>
    <dgm:cxn modelId="{3E3BB308-CC80-1840-87C2-CE2B8AB34FBC}" type="presParOf" srcId="{00A923A0-0628-8C4C-9AF3-CE318B8C055D}" destId="{1B516091-6E8F-144A-B411-6233FF7A9677}" srcOrd="0" destOrd="0" presId="urn:microsoft.com/office/officeart/2005/8/layout/lProcess2"/>
    <dgm:cxn modelId="{5CC775DF-3182-4849-8A02-3DC87F4F9254}" type="presParOf" srcId="{D79B48FD-E7EB-4641-89F2-D5D2AE13E41F}" destId="{BD02BF44-213F-6C4E-8517-D064C8B01046}" srcOrd="3" destOrd="0" presId="urn:microsoft.com/office/officeart/2005/8/layout/lProcess2"/>
    <dgm:cxn modelId="{C06691AC-EE11-DA41-AD51-E86C41AAB8CD}" type="presParOf" srcId="{D79B48FD-E7EB-4641-89F2-D5D2AE13E41F}" destId="{FF561586-F88C-2F4E-9CCA-1204D78A2730}" srcOrd="4" destOrd="0" presId="urn:microsoft.com/office/officeart/2005/8/layout/lProcess2"/>
    <dgm:cxn modelId="{AC6E568C-7401-A34C-8A82-99EB82D7521D}" type="presParOf" srcId="{FF561586-F88C-2F4E-9CCA-1204D78A2730}" destId="{C49F3C61-B89C-184E-A182-7592720ABFC2}" srcOrd="0" destOrd="0" presId="urn:microsoft.com/office/officeart/2005/8/layout/lProcess2"/>
    <dgm:cxn modelId="{67B030C6-C8C4-5D4A-86F6-6B3026238E84}" type="presParOf" srcId="{FF561586-F88C-2F4E-9CCA-1204D78A2730}" destId="{8727633A-648E-424E-BF88-489119D0A048}" srcOrd="1" destOrd="0" presId="urn:microsoft.com/office/officeart/2005/8/layout/lProcess2"/>
    <dgm:cxn modelId="{9652775B-8B20-4844-9525-DF931B2D7437}" type="presParOf" srcId="{FF561586-F88C-2F4E-9CCA-1204D78A2730}" destId="{5A3F0B1A-5791-0345-8B15-19261E18003E}" srcOrd="2" destOrd="0" presId="urn:microsoft.com/office/officeart/2005/8/layout/lProcess2"/>
    <dgm:cxn modelId="{FD0BDF61-F310-784D-A34C-E77ADBEB7364}" type="presParOf" srcId="{5A3F0B1A-5791-0345-8B15-19261E18003E}" destId="{EC2A7590-4B18-A84E-B3FF-601EBD055C00}" srcOrd="0" destOrd="0" presId="urn:microsoft.com/office/officeart/2005/8/layout/lProcess2"/>
    <dgm:cxn modelId="{3877E3DB-4FCD-1249-B819-51E2864D7534}" type="presParOf" srcId="{EC2A7590-4B18-A84E-B3FF-601EBD055C00}" destId="{08A9B48A-73E5-8948-ACF5-9B5CF99BB1B8}" srcOrd="0" destOrd="0" presId="urn:microsoft.com/office/officeart/2005/8/layout/lProcess2"/>
    <dgm:cxn modelId="{72387CFA-2639-2F49-909F-3E88CC354357}" type="presParOf" srcId="{D79B48FD-E7EB-4641-89F2-D5D2AE13E41F}" destId="{64910C7D-4AEC-5144-B663-8C4F048402A3}" srcOrd="5" destOrd="0" presId="urn:microsoft.com/office/officeart/2005/8/layout/lProcess2"/>
    <dgm:cxn modelId="{0B7FAB71-DC6D-0048-AC8C-ADD90613B902}" type="presParOf" srcId="{D79B48FD-E7EB-4641-89F2-D5D2AE13E41F}" destId="{373230EE-121C-3E47-8B14-018C0D6ECEEA}" srcOrd="6" destOrd="0" presId="urn:microsoft.com/office/officeart/2005/8/layout/lProcess2"/>
    <dgm:cxn modelId="{9243C421-0CEC-D040-BBD6-AEC7FC580DFB}" type="presParOf" srcId="{373230EE-121C-3E47-8B14-018C0D6ECEEA}" destId="{D6114748-BAAC-564D-A53A-B59506D8F26B}" srcOrd="0" destOrd="0" presId="urn:microsoft.com/office/officeart/2005/8/layout/lProcess2"/>
    <dgm:cxn modelId="{25D65D54-412C-A841-B0FA-BBECEE62844D}" type="presParOf" srcId="{373230EE-121C-3E47-8B14-018C0D6ECEEA}" destId="{812FD278-A24A-7648-92B4-9E9AB5663BDD}" srcOrd="1" destOrd="0" presId="urn:microsoft.com/office/officeart/2005/8/layout/lProcess2"/>
    <dgm:cxn modelId="{8B7C5183-AB4D-4B44-847F-694EA02FEB03}" type="presParOf" srcId="{373230EE-121C-3E47-8B14-018C0D6ECEEA}" destId="{2088BE21-389B-6C47-A1A4-2EF06A806040}" srcOrd="2" destOrd="0" presId="urn:microsoft.com/office/officeart/2005/8/layout/lProcess2"/>
    <dgm:cxn modelId="{DDF92C6C-7ADB-374E-AB6C-C36F632E239C}" type="presParOf" srcId="{2088BE21-389B-6C47-A1A4-2EF06A806040}" destId="{B1EE7C24-A50C-7F49-B6D5-A7C4F8448A9F}" srcOrd="0" destOrd="0" presId="urn:microsoft.com/office/officeart/2005/8/layout/lProcess2"/>
    <dgm:cxn modelId="{F43A93AC-D927-F74D-B190-FFC76725341C}" type="presParOf" srcId="{B1EE7C24-A50C-7F49-B6D5-A7C4F8448A9F}" destId="{39EE4791-275D-224E-AC13-080CD3A85AB3}" srcOrd="0" destOrd="0" presId="urn:microsoft.com/office/officeart/2005/8/layout/lProcess2"/>
    <dgm:cxn modelId="{147CAD2D-14B9-0D40-ADBF-B0116AAD8EBE}" type="presParOf" srcId="{B1EE7C24-A50C-7F49-B6D5-A7C4F8448A9F}" destId="{C8306D2B-166E-094B-B463-DA216B38FD52}" srcOrd="1" destOrd="0" presId="urn:microsoft.com/office/officeart/2005/8/layout/lProcess2"/>
    <dgm:cxn modelId="{FCBA6BC2-CC26-004B-9A82-1857947732D0}" type="presParOf" srcId="{B1EE7C24-A50C-7F49-B6D5-A7C4F8448A9F}" destId="{4748FB64-615F-1546-BE00-F89F2BE6DD56}" srcOrd="2" destOrd="0" presId="urn:microsoft.com/office/officeart/2005/8/layout/lProcess2"/>
  </dgm:cxnLst>
  <dgm:bg>
    <a:solidFill>
      <a:schemeClr val="accent6"/>
    </a:solidFill>
    <a:effectLst>
      <a:glow rad="101600">
        <a:schemeClr val="accent6">
          <a:alpha val="75000"/>
        </a:schemeClr>
      </a:glo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ADB6B4E-87A0-1F4A-9FE1-03DAB009CEFA}" type="doc">
      <dgm:prSet loTypeId="urn:microsoft.com/office/officeart/2005/8/layout/hList6" loCatId="list" qsTypeId="urn:microsoft.com/office/officeart/2005/8/quickstyle/simple4" qsCatId="simple" csTypeId="urn:microsoft.com/office/officeart/2005/8/colors/accent1_2#12" csCatId="accent1" phldr="1"/>
      <dgm:spPr/>
      <dgm:t>
        <a:bodyPr/>
        <a:lstStyle/>
        <a:p>
          <a:endParaRPr lang="en-US"/>
        </a:p>
      </dgm:t>
    </dgm:pt>
    <dgm:pt modelId="{E8444C22-DC3A-BB47-8AC6-7073DFF6DF96}">
      <dgm:prSet phldrT="[Text]"/>
      <dgm:spPr/>
      <dgm:t>
        <a:bodyPr/>
        <a:lstStyle/>
        <a:p>
          <a:r>
            <a:rPr lang="en-NZ" b="1" dirty="0" smtClean="0"/>
            <a:t>Variable, large contiguous portions</a:t>
          </a:r>
          <a:endParaRPr lang="en-US" dirty="0"/>
        </a:p>
      </dgm:t>
    </dgm:pt>
    <dgm:pt modelId="{B1E03900-F011-E842-B11A-3BACB239F4D3}" type="parTrans" cxnId="{90A904A4-F6EF-9F42-A3B3-B09E51969F24}">
      <dgm:prSet/>
      <dgm:spPr/>
      <dgm:t>
        <a:bodyPr/>
        <a:lstStyle/>
        <a:p>
          <a:endParaRPr lang="en-US"/>
        </a:p>
      </dgm:t>
    </dgm:pt>
    <dgm:pt modelId="{9D69205C-6FC4-0E47-B313-55630E8F3873}" type="sibTrans" cxnId="{90A904A4-F6EF-9F42-A3B3-B09E51969F24}">
      <dgm:prSet/>
      <dgm:spPr/>
      <dgm:t>
        <a:bodyPr/>
        <a:lstStyle/>
        <a:p>
          <a:endParaRPr lang="en-US"/>
        </a:p>
      </dgm:t>
    </dgm:pt>
    <dgm:pt modelId="{77D50893-4BDC-5940-BA36-22D6A012A572}">
      <dgm:prSet phldrT="[Text]"/>
      <dgm:spPr/>
      <dgm:t>
        <a:bodyPr/>
        <a:lstStyle/>
        <a:p>
          <a:r>
            <a:rPr lang="en-NZ" b="1" dirty="0" smtClean="0"/>
            <a:t>Blocks</a:t>
          </a:r>
          <a:endParaRPr lang="en-US" dirty="0"/>
        </a:p>
      </dgm:t>
    </dgm:pt>
    <dgm:pt modelId="{C1E6685C-04D9-6D46-9A42-66457993CB92}" type="parTrans" cxnId="{3EA10D41-24A4-D640-8B39-EB2CECDB2498}">
      <dgm:prSet/>
      <dgm:spPr/>
      <dgm:t>
        <a:bodyPr/>
        <a:lstStyle/>
        <a:p>
          <a:endParaRPr lang="en-US"/>
        </a:p>
      </dgm:t>
    </dgm:pt>
    <dgm:pt modelId="{B56BD13F-F538-9B4F-AA27-5DA4FF5E8DFD}" type="sibTrans" cxnId="{3EA10D41-24A4-D640-8B39-EB2CECDB2498}">
      <dgm:prSet/>
      <dgm:spPr/>
      <dgm:t>
        <a:bodyPr/>
        <a:lstStyle/>
        <a:p>
          <a:endParaRPr lang="en-US"/>
        </a:p>
      </dgm:t>
    </dgm:pt>
    <dgm:pt modelId="{B4EE80D6-4826-7F4D-8C15-E39B32EAB0E7}">
      <dgm:prSet/>
      <dgm:spPr/>
      <dgm:t>
        <a:bodyPr/>
        <a:lstStyle/>
        <a:p>
          <a:r>
            <a:rPr lang="en-NZ" smtClean="0"/>
            <a:t>provides better performance</a:t>
          </a:r>
          <a:endParaRPr lang="en-NZ" dirty="0" smtClean="0"/>
        </a:p>
      </dgm:t>
    </dgm:pt>
    <dgm:pt modelId="{B4AD403C-89F2-F54B-A2DF-271980224CF7}" type="parTrans" cxnId="{D9D87710-1DB0-4545-B057-5C6CDF3E9380}">
      <dgm:prSet/>
      <dgm:spPr/>
      <dgm:t>
        <a:bodyPr/>
        <a:lstStyle/>
        <a:p>
          <a:endParaRPr lang="en-US"/>
        </a:p>
      </dgm:t>
    </dgm:pt>
    <dgm:pt modelId="{5B1403DB-1DF0-7E46-B018-028AE2443530}" type="sibTrans" cxnId="{D9D87710-1DB0-4545-B057-5C6CDF3E9380}">
      <dgm:prSet/>
      <dgm:spPr/>
      <dgm:t>
        <a:bodyPr/>
        <a:lstStyle/>
        <a:p>
          <a:endParaRPr lang="en-US"/>
        </a:p>
      </dgm:t>
    </dgm:pt>
    <dgm:pt modelId="{CFD9DEF5-CEEF-4643-97FD-2975C737CC00}">
      <dgm:prSet/>
      <dgm:spPr/>
      <dgm:t>
        <a:bodyPr/>
        <a:lstStyle/>
        <a:p>
          <a:r>
            <a:rPr lang="en-NZ" smtClean="0"/>
            <a:t>the variable size avoids waste</a:t>
          </a:r>
          <a:endParaRPr lang="en-NZ" dirty="0" smtClean="0"/>
        </a:p>
      </dgm:t>
    </dgm:pt>
    <dgm:pt modelId="{FA5B43E8-E49B-7242-9C89-D1C75568166D}" type="parTrans" cxnId="{EB4D36F5-9065-BF42-9755-371D4C91EA97}">
      <dgm:prSet/>
      <dgm:spPr/>
      <dgm:t>
        <a:bodyPr/>
        <a:lstStyle/>
        <a:p>
          <a:endParaRPr lang="en-US"/>
        </a:p>
      </dgm:t>
    </dgm:pt>
    <dgm:pt modelId="{A71C7110-8609-0140-A6C7-9F05ECBDCB44}" type="sibTrans" cxnId="{EB4D36F5-9065-BF42-9755-371D4C91EA97}">
      <dgm:prSet/>
      <dgm:spPr/>
      <dgm:t>
        <a:bodyPr/>
        <a:lstStyle/>
        <a:p>
          <a:endParaRPr lang="en-US"/>
        </a:p>
      </dgm:t>
    </dgm:pt>
    <dgm:pt modelId="{92F8CE5E-C488-F04F-B47A-B71BF67382B3}">
      <dgm:prSet/>
      <dgm:spPr/>
      <dgm:t>
        <a:bodyPr/>
        <a:lstStyle/>
        <a:p>
          <a:r>
            <a:rPr lang="en-NZ" smtClean="0"/>
            <a:t>the file allocation tables are small</a:t>
          </a:r>
          <a:endParaRPr lang="en-US"/>
        </a:p>
      </dgm:t>
    </dgm:pt>
    <dgm:pt modelId="{BA0F60B0-173A-5649-A83D-987626F406A9}" type="parTrans" cxnId="{0CBEA6D1-7DA3-F649-B648-94A2A239C06D}">
      <dgm:prSet/>
      <dgm:spPr/>
      <dgm:t>
        <a:bodyPr/>
        <a:lstStyle/>
        <a:p>
          <a:endParaRPr lang="en-US"/>
        </a:p>
      </dgm:t>
    </dgm:pt>
    <dgm:pt modelId="{D09D82ED-04C6-C544-957D-85E30A032A3B}" type="sibTrans" cxnId="{0CBEA6D1-7DA3-F649-B648-94A2A239C06D}">
      <dgm:prSet/>
      <dgm:spPr/>
      <dgm:t>
        <a:bodyPr/>
        <a:lstStyle/>
        <a:p>
          <a:endParaRPr lang="en-US"/>
        </a:p>
      </dgm:t>
    </dgm:pt>
    <dgm:pt modelId="{A500E2B8-557F-2244-B49B-68E3CC894C6D}">
      <dgm:prSet/>
      <dgm:spPr/>
      <dgm:t>
        <a:bodyPr/>
        <a:lstStyle/>
        <a:p>
          <a:r>
            <a:rPr lang="en-NZ" smtClean="0"/>
            <a:t>small fixed portions provide greater flexibility</a:t>
          </a:r>
          <a:endParaRPr lang="en-NZ" dirty="0" smtClean="0"/>
        </a:p>
      </dgm:t>
    </dgm:pt>
    <dgm:pt modelId="{38F2491F-2AFE-774C-A9FC-B635F0D99FFF}" type="parTrans" cxnId="{1ACAA1BF-337C-B549-9534-7B83580BD758}">
      <dgm:prSet/>
      <dgm:spPr/>
      <dgm:t>
        <a:bodyPr/>
        <a:lstStyle/>
        <a:p>
          <a:endParaRPr lang="en-US"/>
        </a:p>
      </dgm:t>
    </dgm:pt>
    <dgm:pt modelId="{4ED3173A-5A3F-6B48-8627-D8086FB11F3D}" type="sibTrans" cxnId="{1ACAA1BF-337C-B549-9534-7B83580BD758}">
      <dgm:prSet/>
      <dgm:spPr/>
      <dgm:t>
        <a:bodyPr/>
        <a:lstStyle/>
        <a:p>
          <a:endParaRPr lang="en-US"/>
        </a:p>
      </dgm:t>
    </dgm:pt>
    <dgm:pt modelId="{D5879452-9C62-304D-85DB-2037A040D605}">
      <dgm:prSet/>
      <dgm:spPr/>
      <dgm:t>
        <a:bodyPr/>
        <a:lstStyle/>
        <a:p>
          <a:r>
            <a:rPr lang="en-NZ" smtClean="0"/>
            <a:t>they may require large tables or complex structures for their allocation</a:t>
          </a:r>
          <a:endParaRPr lang="en-NZ" dirty="0" smtClean="0"/>
        </a:p>
      </dgm:t>
    </dgm:pt>
    <dgm:pt modelId="{78DB8BEB-C139-BA41-A208-FE8CBF6DDD0B}" type="parTrans" cxnId="{3607A07D-3ABF-3E49-866F-87CE24CB835E}">
      <dgm:prSet/>
      <dgm:spPr/>
      <dgm:t>
        <a:bodyPr/>
        <a:lstStyle/>
        <a:p>
          <a:endParaRPr lang="en-US"/>
        </a:p>
      </dgm:t>
    </dgm:pt>
    <dgm:pt modelId="{4A0B2D23-B536-0C49-A90A-1BCDC991D213}" type="sibTrans" cxnId="{3607A07D-3ABF-3E49-866F-87CE24CB835E}">
      <dgm:prSet/>
      <dgm:spPr/>
      <dgm:t>
        <a:bodyPr/>
        <a:lstStyle/>
        <a:p>
          <a:endParaRPr lang="en-US"/>
        </a:p>
      </dgm:t>
    </dgm:pt>
    <dgm:pt modelId="{88AA7BA7-6649-464E-B184-006E7A456B84}">
      <dgm:prSet/>
      <dgm:spPr/>
      <dgm:t>
        <a:bodyPr/>
        <a:lstStyle/>
        <a:p>
          <a:r>
            <a:rPr lang="en-NZ" smtClean="0"/>
            <a:t>contiguity has been abandoned as a primary goal</a:t>
          </a:r>
          <a:endParaRPr lang="en-NZ" dirty="0" smtClean="0"/>
        </a:p>
      </dgm:t>
    </dgm:pt>
    <dgm:pt modelId="{0444EFBF-C88D-5848-9CA0-57F1BE0B2164}" type="parTrans" cxnId="{DC0F4F95-13C9-374C-A8C4-025E5B6F013C}">
      <dgm:prSet/>
      <dgm:spPr/>
      <dgm:t>
        <a:bodyPr/>
        <a:lstStyle/>
        <a:p>
          <a:endParaRPr lang="en-US"/>
        </a:p>
      </dgm:t>
    </dgm:pt>
    <dgm:pt modelId="{9ED16260-D234-B942-9C3D-10096B69765D}" type="sibTrans" cxnId="{DC0F4F95-13C9-374C-A8C4-025E5B6F013C}">
      <dgm:prSet/>
      <dgm:spPr/>
      <dgm:t>
        <a:bodyPr/>
        <a:lstStyle/>
        <a:p>
          <a:endParaRPr lang="en-US"/>
        </a:p>
      </dgm:t>
    </dgm:pt>
    <dgm:pt modelId="{5FA231A9-B528-9944-ABF2-B0B935B9719A}">
      <dgm:prSet/>
      <dgm:spPr/>
      <dgm:t>
        <a:bodyPr/>
        <a:lstStyle/>
        <a:p>
          <a:r>
            <a:rPr lang="en-NZ" smtClean="0"/>
            <a:t>blocks are allocated as needed</a:t>
          </a:r>
          <a:endParaRPr lang="en-NZ" dirty="0" smtClean="0"/>
        </a:p>
      </dgm:t>
    </dgm:pt>
    <dgm:pt modelId="{D293A2C2-15D8-DF44-9C89-BE6EA6C37287}" type="parTrans" cxnId="{04779CD5-6B53-0044-BD75-D0FADA19C204}">
      <dgm:prSet/>
      <dgm:spPr/>
      <dgm:t>
        <a:bodyPr/>
        <a:lstStyle/>
        <a:p>
          <a:endParaRPr lang="en-US"/>
        </a:p>
      </dgm:t>
    </dgm:pt>
    <dgm:pt modelId="{10273893-80CF-D74C-860E-6D4F2CF702D7}" type="sibTrans" cxnId="{04779CD5-6B53-0044-BD75-D0FADA19C204}">
      <dgm:prSet/>
      <dgm:spPr/>
      <dgm:t>
        <a:bodyPr/>
        <a:lstStyle/>
        <a:p>
          <a:endParaRPr lang="en-US"/>
        </a:p>
      </dgm:t>
    </dgm:pt>
    <dgm:pt modelId="{A99332C1-3BAA-2F4A-B87B-CD10A973EFBB}" type="pres">
      <dgm:prSet presAssocID="{7ADB6B4E-87A0-1F4A-9FE1-03DAB009CEFA}" presName="Name0" presStyleCnt="0">
        <dgm:presLayoutVars>
          <dgm:dir/>
          <dgm:resizeHandles val="exact"/>
        </dgm:presLayoutVars>
      </dgm:prSet>
      <dgm:spPr/>
      <dgm:t>
        <a:bodyPr/>
        <a:lstStyle/>
        <a:p>
          <a:endParaRPr lang="en-US"/>
        </a:p>
      </dgm:t>
    </dgm:pt>
    <dgm:pt modelId="{08E47047-050B-D942-8763-87C9F36BDF3D}" type="pres">
      <dgm:prSet presAssocID="{E8444C22-DC3A-BB47-8AC6-7073DFF6DF96}" presName="node" presStyleLbl="node1" presStyleIdx="0" presStyleCnt="2">
        <dgm:presLayoutVars>
          <dgm:bulletEnabled val="1"/>
        </dgm:presLayoutVars>
      </dgm:prSet>
      <dgm:spPr/>
      <dgm:t>
        <a:bodyPr/>
        <a:lstStyle/>
        <a:p>
          <a:endParaRPr lang="en-US"/>
        </a:p>
      </dgm:t>
    </dgm:pt>
    <dgm:pt modelId="{C85B17F1-8706-0740-BA07-947D994F9E1D}" type="pres">
      <dgm:prSet presAssocID="{9D69205C-6FC4-0E47-B313-55630E8F3873}" presName="sibTrans" presStyleCnt="0"/>
      <dgm:spPr/>
    </dgm:pt>
    <dgm:pt modelId="{6CD21F77-3BAF-B64B-ABE5-02FA4C5025D3}" type="pres">
      <dgm:prSet presAssocID="{77D50893-4BDC-5940-BA36-22D6A012A572}" presName="node" presStyleLbl="node1" presStyleIdx="1" presStyleCnt="2">
        <dgm:presLayoutVars>
          <dgm:bulletEnabled val="1"/>
        </dgm:presLayoutVars>
      </dgm:prSet>
      <dgm:spPr/>
      <dgm:t>
        <a:bodyPr/>
        <a:lstStyle/>
        <a:p>
          <a:endParaRPr lang="en-US"/>
        </a:p>
      </dgm:t>
    </dgm:pt>
  </dgm:ptLst>
  <dgm:cxnLst>
    <dgm:cxn modelId="{04779CD5-6B53-0044-BD75-D0FADA19C204}" srcId="{77D50893-4BDC-5940-BA36-22D6A012A572}" destId="{5FA231A9-B528-9944-ABF2-B0B935B9719A}" srcOrd="3" destOrd="0" parTransId="{D293A2C2-15D8-DF44-9C89-BE6EA6C37287}" sibTransId="{10273893-80CF-D74C-860E-6D4F2CF702D7}"/>
    <dgm:cxn modelId="{3607A07D-3ABF-3E49-866F-87CE24CB835E}" srcId="{77D50893-4BDC-5940-BA36-22D6A012A572}" destId="{D5879452-9C62-304D-85DB-2037A040D605}" srcOrd="1" destOrd="0" parTransId="{78DB8BEB-C139-BA41-A208-FE8CBF6DDD0B}" sibTransId="{4A0B2D23-B536-0C49-A90A-1BCDC991D213}"/>
    <dgm:cxn modelId="{DC0F4F95-13C9-374C-A8C4-025E5B6F013C}" srcId="{77D50893-4BDC-5940-BA36-22D6A012A572}" destId="{88AA7BA7-6649-464E-B184-006E7A456B84}" srcOrd="2" destOrd="0" parTransId="{0444EFBF-C88D-5848-9CA0-57F1BE0B2164}" sibTransId="{9ED16260-D234-B942-9C3D-10096B69765D}"/>
    <dgm:cxn modelId="{1E8B4DC1-B0F1-D348-8E29-A4B480D36EB6}" type="presOf" srcId="{92F8CE5E-C488-F04F-B47A-B71BF67382B3}" destId="{08E47047-050B-D942-8763-87C9F36BDF3D}" srcOrd="0" destOrd="3" presId="urn:microsoft.com/office/officeart/2005/8/layout/hList6"/>
    <dgm:cxn modelId="{9B2A5180-6295-6647-9EB5-7D9B60DACBB6}" type="presOf" srcId="{7ADB6B4E-87A0-1F4A-9FE1-03DAB009CEFA}" destId="{A99332C1-3BAA-2F4A-B87B-CD10A973EFBB}" srcOrd="0" destOrd="0" presId="urn:microsoft.com/office/officeart/2005/8/layout/hList6"/>
    <dgm:cxn modelId="{3EA10D41-24A4-D640-8B39-EB2CECDB2498}" srcId="{7ADB6B4E-87A0-1F4A-9FE1-03DAB009CEFA}" destId="{77D50893-4BDC-5940-BA36-22D6A012A572}" srcOrd="1" destOrd="0" parTransId="{C1E6685C-04D9-6D46-9A42-66457993CB92}" sibTransId="{B56BD13F-F538-9B4F-AA27-5DA4FF5E8DFD}"/>
    <dgm:cxn modelId="{E7DDCEBC-A7BE-BA43-80B4-279398B70FD9}" type="presOf" srcId="{5FA231A9-B528-9944-ABF2-B0B935B9719A}" destId="{6CD21F77-3BAF-B64B-ABE5-02FA4C5025D3}" srcOrd="0" destOrd="4" presId="urn:microsoft.com/office/officeart/2005/8/layout/hList6"/>
    <dgm:cxn modelId="{2052FE9B-ED4F-7E4C-BFC7-5829D84810EB}" type="presOf" srcId="{B4EE80D6-4826-7F4D-8C15-E39B32EAB0E7}" destId="{08E47047-050B-D942-8763-87C9F36BDF3D}" srcOrd="0" destOrd="1" presId="urn:microsoft.com/office/officeart/2005/8/layout/hList6"/>
    <dgm:cxn modelId="{3B17A604-2BC3-834D-9B05-4DBD97EB929A}" type="presOf" srcId="{88AA7BA7-6649-464E-B184-006E7A456B84}" destId="{6CD21F77-3BAF-B64B-ABE5-02FA4C5025D3}" srcOrd="0" destOrd="3" presId="urn:microsoft.com/office/officeart/2005/8/layout/hList6"/>
    <dgm:cxn modelId="{D9D87710-1DB0-4545-B057-5C6CDF3E9380}" srcId="{E8444C22-DC3A-BB47-8AC6-7073DFF6DF96}" destId="{B4EE80D6-4826-7F4D-8C15-E39B32EAB0E7}" srcOrd="0" destOrd="0" parTransId="{B4AD403C-89F2-F54B-A2DF-271980224CF7}" sibTransId="{5B1403DB-1DF0-7E46-B018-028AE2443530}"/>
    <dgm:cxn modelId="{90A904A4-F6EF-9F42-A3B3-B09E51969F24}" srcId="{7ADB6B4E-87A0-1F4A-9FE1-03DAB009CEFA}" destId="{E8444C22-DC3A-BB47-8AC6-7073DFF6DF96}" srcOrd="0" destOrd="0" parTransId="{B1E03900-F011-E842-B11A-3BACB239F4D3}" sibTransId="{9D69205C-6FC4-0E47-B313-55630E8F3873}"/>
    <dgm:cxn modelId="{0CBEA6D1-7DA3-F649-B648-94A2A239C06D}" srcId="{E8444C22-DC3A-BB47-8AC6-7073DFF6DF96}" destId="{92F8CE5E-C488-F04F-B47A-B71BF67382B3}" srcOrd="2" destOrd="0" parTransId="{BA0F60B0-173A-5649-A83D-987626F406A9}" sibTransId="{D09D82ED-04C6-C544-957D-85E30A032A3B}"/>
    <dgm:cxn modelId="{EB4D36F5-9065-BF42-9755-371D4C91EA97}" srcId="{E8444C22-DC3A-BB47-8AC6-7073DFF6DF96}" destId="{CFD9DEF5-CEEF-4643-97FD-2975C737CC00}" srcOrd="1" destOrd="0" parTransId="{FA5B43E8-E49B-7242-9C89-D1C75568166D}" sibTransId="{A71C7110-8609-0140-A6C7-9F05ECBDCB44}"/>
    <dgm:cxn modelId="{0F19229F-957D-5B4D-B6F6-5644E5988DD2}" type="presOf" srcId="{77D50893-4BDC-5940-BA36-22D6A012A572}" destId="{6CD21F77-3BAF-B64B-ABE5-02FA4C5025D3}" srcOrd="0" destOrd="0" presId="urn:microsoft.com/office/officeart/2005/8/layout/hList6"/>
    <dgm:cxn modelId="{4F586FBF-C22B-2C41-B652-63BBB62CAE6F}" type="presOf" srcId="{A500E2B8-557F-2244-B49B-68E3CC894C6D}" destId="{6CD21F77-3BAF-B64B-ABE5-02FA4C5025D3}" srcOrd="0" destOrd="1" presId="urn:microsoft.com/office/officeart/2005/8/layout/hList6"/>
    <dgm:cxn modelId="{1AE2F5AE-E4FE-6F4D-A3C8-C008D192AC8E}" type="presOf" srcId="{E8444C22-DC3A-BB47-8AC6-7073DFF6DF96}" destId="{08E47047-050B-D942-8763-87C9F36BDF3D}" srcOrd="0" destOrd="0" presId="urn:microsoft.com/office/officeart/2005/8/layout/hList6"/>
    <dgm:cxn modelId="{1ACAA1BF-337C-B549-9534-7B83580BD758}" srcId="{77D50893-4BDC-5940-BA36-22D6A012A572}" destId="{A500E2B8-557F-2244-B49B-68E3CC894C6D}" srcOrd="0" destOrd="0" parTransId="{38F2491F-2AFE-774C-A9FC-B635F0D99FFF}" sibTransId="{4ED3173A-5A3F-6B48-8627-D8086FB11F3D}"/>
    <dgm:cxn modelId="{9EE87B6A-CD9B-C145-9E07-2FEA6235356D}" type="presOf" srcId="{D5879452-9C62-304D-85DB-2037A040D605}" destId="{6CD21F77-3BAF-B64B-ABE5-02FA4C5025D3}" srcOrd="0" destOrd="2" presId="urn:microsoft.com/office/officeart/2005/8/layout/hList6"/>
    <dgm:cxn modelId="{9610DEF6-3063-BA43-89F4-DC41E2B40A45}" type="presOf" srcId="{CFD9DEF5-CEEF-4643-97FD-2975C737CC00}" destId="{08E47047-050B-D942-8763-87C9F36BDF3D}" srcOrd="0" destOrd="2" presId="urn:microsoft.com/office/officeart/2005/8/layout/hList6"/>
    <dgm:cxn modelId="{C198E978-0FCD-C947-843C-0DBD2E5AF479}" type="presParOf" srcId="{A99332C1-3BAA-2F4A-B87B-CD10A973EFBB}" destId="{08E47047-050B-D942-8763-87C9F36BDF3D}" srcOrd="0" destOrd="0" presId="urn:microsoft.com/office/officeart/2005/8/layout/hList6"/>
    <dgm:cxn modelId="{28535DD1-793C-8A46-AAC2-37AFDD456334}" type="presParOf" srcId="{A99332C1-3BAA-2F4A-B87B-CD10A973EFBB}" destId="{C85B17F1-8706-0740-BA07-947D994F9E1D}" srcOrd="1" destOrd="0" presId="urn:microsoft.com/office/officeart/2005/8/layout/hList6"/>
    <dgm:cxn modelId="{7AC53628-FB7B-7540-BE85-FF20FF8008B4}" type="presParOf" srcId="{A99332C1-3BAA-2F4A-B87B-CD10A973EFBB}" destId="{6CD21F77-3BAF-B64B-ABE5-02FA4C5025D3}"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FEB7AB6-B149-6E42-B8AE-70A0C9A18136}" type="doc">
      <dgm:prSet loTypeId="urn:microsoft.com/office/officeart/2005/8/layout/hList1" loCatId="list" qsTypeId="urn:microsoft.com/office/officeart/2005/8/quickstyle/simple4" qsCatId="simple" csTypeId="urn:microsoft.com/office/officeart/2005/8/colors/accent1_2#13" csCatId="accent1" phldr="1"/>
      <dgm:spPr/>
      <dgm:t>
        <a:bodyPr/>
        <a:lstStyle/>
        <a:p>
          <a:endParaRPr lang="en-US"/>
        </a:p>
      </dgm:t>
    </dgm:pt>
    <dgm:pt modelId="{E4E0B702-55E5-7743-8145-B62180BF6227}">
      <dgm:prSet phldrT="[Text]"/>
      <dgm:spPr>
        <a:solidFill>
          <a:schemeClr val="bg1"/>
        </a:solidFill>
        <a:ln>
          <a:noFill/>
        </a:ln>
        <a:effectLst>
          <a:glow rad="101600">
            <a:schemeClr val="accent1">
              <a:alpha val="75000"/>
            </a:schemeClr>
          </a:glow>
        </a:effectLst>
      </dgm:spPr>
      <dgm:t>
        <a:bodyPr/>
        <a:lstStyle/>
        <a:p>
          <a:r>
            <a:rPr lang="en-NZ" dirty="0" smtClean="0">
              <a:solidFill>
                <a:schemeClr val="tx1"/>
              </a:solidFill>
            </a:rPr>
            <a:t>Advantages:</a:t>
          </a:r>
          <a:endParaRPr lang="en-US" dirty="0">
            <a:solidFill>
              <a:schemeClr val="tx1"/>
            </a:solidFill>
          </a:endParaRPr>
        </a:p>
      </dgm:t>
    </dgm:pt>
    <dgm:pt modelId="{B078C28E-5DD0-D741-BA36-18E80F42CC53}" type="parTrans" cxnId="{9ADDC60F-CA35-AC4C-ADAC-99DA101728F8}">
      <dgm:prSet/>
      <dgm:spPr/>
      <dgm:t>
        <a:bodyPr/>
        <a:lstStyle/>
        <a:p>
          <a:endParaRPr lang="en-US"/>
        </a:p>
      </dgm:t>
    </dgm:pt>
    <dgm:pt modelId="{F69E66DE-DF3C-E740-9A40-A755183EF6C8}" type="sibTrans" cxnId="{9ADDC60F-CA35-AC4C-ADAC-99DA101728F8}">
      <dgm:prSet/>
      <dgm:spPr/>
      <dgm:t>
        <a:bodyPr/>
        <a:lstStyle/>
        <a:p>
          <a:endParaRPr lang="en-US"/>
        </a:p>
      </dgm:t>
    </dgm:pt>
    <dgm:pt modelId="{AA6ACBE1-7968-F948-A65F-6BBF7EBF7515}">
      <dgm:prSet/>
      <dgm:spPr>
        <a:solidFill>
          <a:schemeClr val="accent2"/>
        </a:solidFill>
        <a:effectLst>
          <a:glow rad="101600">
            <a:schemeClr val="accent1">
              <a:alpha val="75000"/>
            </a:schemeClr>
          </a:glow>
        </a:effectLst>
      </dgm:spPr>
      <dgm:t>
        <a:bodyPr/>
        <a:lstStyle/>
        <a:p>
          <a:r>
            <a:rPr lang="en-NZ" smtClean="0"/>
            <a:t>works well with any file allocation method</a:t>
          </a:r>
          <a:endParaRPr lang="en-NZ" dirty="0" smtClean="0"/>
        </a:p>
      </dgm:t>
    </dgm:pt>
    <dgm:pt modelId="{361E9EB7-34FA-2A4B-97C4-029BF41066B2}" type="parTrans" cxnId="{D2972B4C-340A-2140-AA1E-3F3076205874}">
      <dgm:prSet/>
      <dgm:spPr/>
      <dgm:t>
        <a:bodyPr/>
        <a:lstStyle/>
        <a:p>
          <a:endParaRPr lang="en-US"/>
        </a:p>
      </dgm:t>
    </dgm:pt>
    <dgm:pt modelId="{A2241D53-6D1E-F54A-B0F9-07CD05FA87FF}" type="sibTrans" cxnId="{D2972B4C-340A-2140-AA1E-3F3076205874}">
      <dgm:prSet/>
      <dgm:spPr/>
      <dgm:t>
        <a:bodyPr/>
        <a:lstStyle/>
        <a:p>
          <a:endParaRPr lang="en-US"/>
        </a:p>
      </dgm:t>
    </dgm:pt>
    <dgm:pt modelId="{54D01949-1A56-874B-B344-CBEEEFDBF8D8}">
      <dgm:prSet/>
      <dgm:spPr>
        <a:solidFill>
          <a:schemeClr val="accent2"/>
        </a:solidFill>
        <a:effectLst>
          <a:glow rad="101600">
            <a:schemeClr val="accent1">
              <a:alpha val="75000"/>
            </a:schemeClr>
          </a:glow>
        </a:effectLst>
      </dgm:spPr>
      <dgm:t>
        <a:bodyPr/>
        <a:lstStyle/>
        <a:p>
          <a:r>
            <a:rPr lang="en-NZ" smtClean="0"/>
            <a:t>it is as small as possible</a:t>
          </a:r>
          <a:endParaRPr lang="en-NZ" dirty="0" smtClean="0"/>
        </a:p>
      </dgm:t>
    </dgm:pt>
    <dgm:pt modelId="{4EA90C43-5C9C-3B40-8227-6D5E0D6F5789}" type="parTrans" cxnId="{9354B915-E8DC-0942-807A-F4CBD710C45D}">
      <dgm:prSet/>
      <dgm:spPr/>
      <dgm:t>
        <a:bodyPr/>
        <a:lstStyle/>
        <a:p>
          <a:endParaRPr lang="en-US"/>
        </a:p>
      </dgm:t>
    </dgm:pt>
    <dgm:pt modelId="{F4F3C879-D65C-A94F-95D0-C66407D50A42}" type="sibTrans" cxnId="{9354B915-E8DC-0942-807A-F4CBD710C45D}">
      <dgm:prSet/>
      <dgm:spPr/>
      <dgm:t>
        <a:bodyPr/>
        <a:lstStyle/>
        <a:p>
          <a:endParaRPr lang="en-US"/>
        </a:p>
      </dgm:t>
    </dgm:pt>
    <dgm:pt modelId="{D2912348-BB8A-3645-9439-2BA12C3CC37B}" type="pres">
      <dgm:prSet presAssocID="{0FEB7AB6-B149-6E42-B8AE-70A0C9A18136}" presName="Name0" presStyleCnt="0">
        <dgm:presLayoutVars>
          <dgm:dir/>
          <dgm:animLvl val="lvl"/>
          <dgm:resizeHandles val="exact"/>
        </dgm:presLayoutVars>
      </dgm:prSet>
      <dgm:spPr/>
      <dgm:t>
        <a:bodyPr/>
        <a:lstStyle/>
        <a:p>
          <a:endParaRPr lang="en-US"/>
        </a:p>
      </dgm:t>
    </dgm:pt>
    <dgm:pt modelId="{8A58E96D-3EBA-DE4D-92B3-7BC5D5154648}" type="pres">
      <dgm:prSet presAssocID="{E4E0B702-55E5-7743-8145-B62180BF6227}" presName="composite" presStyleCnt="0"/>
      <dgm:spPr/>
    </dgm:pt>
    <dgm:pt modelId="{41E86385-C3D6-8F41-8225-434F5B428377}" type="pres">
      <dgm:prSet presAssocID="{E4E0B702-55E5-7743-8145-B62180BF6227}" presName="parTx" presStyleLbl="alignNode1" presStyleIdx="0" presStyleCnt="1" custLinFactNeighborX="-1695" custLinFactNeighborY="4721">
        <dgm:presLayoutVars>
          <dgm:chMax val="0"/>
          <dgm:chPref val="0"/>
          <dgm:bulletEnabled val="1"/>
        </dgm:presLayoutVars>
      </dgm:prSet>
      <dgm:spPr/>
      <dgm:t>
        <a:bodyPr/>
        <a:lstStyle/>
        <a:p>
          <a:endParaRPr lang="en-US"/>
        </a:p>
      </dgm:t>
    </dgm:pt>
    <dgm:pt modelId="{6644024E-82F7-DB4A-9792-F874F90E5F96}" type="pres">
      <dgm:prSet presAssocID="{E4E0B702-55E5-7743-8145-B62180BF6227}" presName="desTx" presStyleLbl="alignAccFollowNode1" presStyleIdx="0" presStyleCnt="1">
        <dgm:presLayoutVars>
          <dgm:bulletEnabled val="1"/>
        </dgm:presLayoutVars>
      </dgm:prSet>
      <dgm:spPr/>
      <dgm:t>
        <a:bodyPr/>
        <a:lstStyle/>
        <a:p>
          <a:endParaRPr lang="en-US"/>
        </a:p>
      </dgm:t>
    </dgm:pt>
  </dgm:ptLst>
  <dgm:cxnLst>
    <dgm:cxn modelId="{DC9CC3B3-983E-A143-89EC-B135F2121BD4}" type="presOf" srcId="{54D01949-1A56-874B-B344-CBEEEFDBF8D8}" destId="{6644024E-82F7-DB4A-9792-F874F90E5F96}" srcOrd="0" destOrd="1" presId="urn:microsoft.com/office/officeart/2005/8/layout/hList1"/>
    <dgm:cxn modelId="{348AB0F3-E8D7-9549-8FDB-450E77B093D3}" type="presOf" srcId="{AA6ACBE1-7968-F948-A65F-6BBF7EBF7515}" destId="{6644024E-82F7-DB4A-9792-F874F90E5F96}" srcOrd="0" destOrd="0" presId="urn:microsoft.com/office/officeart/2005/8/layout/hList1"/>
    <dgm:cxn modelId="{9ADDC60F-CA35-AC4C-ADAC-99DA101728F8}" srcId="{0FEB7AB6-B149-6E42-B8AE-70A0C9A18136}" destId="{E4E0B702-55E5-7743-8145-B62180BF6227}" srcOrd="0" destOrd="0" parTransId="{B078C28E-5DD0-D741-BA36-18E80F42CC53}" sibTransId="{F69E66DE-DF3C-E740-9A40-A755183EF6C8}"/>
    <dgm:cxn modelId="{218E69E1-9B2C-EB4B-8C67-3ED331D25E95}" type="presOf" srcId="{E4E0B702-55E5-7743-8145-B62180BF6227}" destId="{41E86385-C3D6-8F41-8225-434F5B428377}" srcOrd="0" destOrd="0" presId="urn:microsoft.com/office/officeart/2005/8/layout/hList1"/>
    <dgm:cxn modelId="{D2972B4C-340A-2140-AA1E-3F3076205874}" srcId="{E4E0B702-55E5-7743-8145-B62180BF6227}" destId="{AA6ACBE1-7968-F948-A65F-6BBF7EBF7515}" srcOrd="0" destOrd="0" parTransId="{361E9EB7-34FA-2A4B-97C4-029BF41066B2}" sibTransId="{A2241D53-6D1E-F54A-B0F9-07CD05FA87FF}"/>
    <dgm:cxn modelId="{9354B915-E8DC-0942-807A-F4CBD710C45D}" srcId="{E4E0B702-55E5-7743-8145-B62180BF6227}" destId="{54D01949-1A56-874B-B344-CBEEEFDBF8D8}" srcOrd="1" destOrd="0" parTransId="{4EA90C43-5C9C-3B40-8227-6D5E0D6F5789}" sibTransId="{F4F3C879-D65C-A94F-95D0-C66407D50A42}"/>
    <dgm:cxn modelId="{6CFC244C-57E3-0F44-9DFC-AE10F39FEFB4}" type="presOf" srcId="{0FEB7AB6-B149-6E42-B8AE-70A0C9A18136}" destId="{D2912348-BB8A-3645-9439-2BA12C3CC37B}" srcOrd="0" destOrd="0" presId="urn:microsoft.com/office/officeart/2005/8/layout/hList1"/>
    <dgm:cxn modelId="{C2C73B58-5F03-5347-8177-76DC61DA6A3E}" type="presParOf" srcId="{D2912348-BB8A-3645-9439-2BA12C3CC37B}" destId="{8A58E96D-3EBA-DE4D-92B3-7BC5D5154648}" srcOrd="0" destOrd="0" presId="urn:microsoft.com/office/officeart/2005/8/layout/hList1"/>
    <dgm:cxn modelId="{A2127022-D4B9-E044-A6A1-4D9F0B6ED83D}" type="presParOf" srcId="{8A58E96D-3EBA-DE4D-92B3-7BC5D5154648}" destId="{41E86385-C3D6-8F41-8225-434F5B428377}" srcOrd="0" destOrd="0" presId="urn:microsoft.com/office/officeart/2005/8/layout/hList1"/>
    <dgm:cxn modelId="{47D1A1F0-9B04-BE49-BAE0-D880C0006E36}" type="presParOf" srcId="{8A58E96D-3EBA-DE4D-92B3-7BC5D5154648}" destId="{6644024E-82F7-DB4A-9792-F874F90E5F9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FEB7AB6-B149-6E42-B8AE-70A0C9A18136}" type="doc">
      <dgm:prSet loTypeId="urn:microsoft.com/office/officeart/2005/8/layout/hList1" loCatId="list" qsTypeId="urn:microsoft.com/office/officeart/2005/8/quickstyle/simple4" qsCatId="simple" csTypeId="urn:microsoft.com/office/officeart/2005/8/colors/accent1_2#13" csCatId="accent1" phldr="1"/>
      <dgm:spPr/>
      <dgm:t>
        <a:bodyPr/>
        <a:lstStyle/>
        <a:p>
          <a:endParaRPr lang="en-US"/>
        </a:p>
      </dgm:t>
    </dgm:pt>
    <dgm:pt modelId="{E4E0B702-55E5-7743-8145-B62180BF6227}">
      <dgm:prSet phldrT="[Text]"/>
      <dgm:spPr>
        <a:solidFill>
          <a:schemeClr val="bg1"/>
        </a:solidFill>
        <a:ln>
          <a:noFill/>
        </a:ln>
        <a:effectLst>
          <a:glow rad="101600">
            <a:schemeClr val="accent1">
              <a:alpha val="75000"/>
            </a:schemeClr>
          </a:glow>
        </a:effectLst>
      </dgm:spPr>
      <dgm:t>
        <a:bodyPr/>
        <a:lstStyle/>
        <a:p>
          <a:r>
            <a:rPr lang="en-NZ" dirty="0" smtClean="0">
              <a:solidFill>
                <a:schemeClr val="tx1"/>
              </a:solidFill>
            </a:rPr>
            <a:t>Advantages:</a:t>
          </a:r>
          <a:endParaRPr lang="en-US" dirty="0">
            <a:solidFill>
              <a:schemeClr val="tx1"/>
            </a:solidFill>
          </a:endParaRPr>
        </a:p>
      </dgm:t>
    </dgm:pt>
    <dgm:pt modelId="{B078C28E-5DD0-D741-BA36-18E80F42CC53}" type="parTrans" cxnId="{9ADDC60F-CA35-AC4C-ADAC-99DA101728F8}">
      <dgm:prSet/>
      <dgm:spPr/>
      <dgm:t>
        <a:bodyPr/>
        <a:lstStyle/>
        <a:p>
          <a:endParaRPr lang="en-US"/>
        </a:p>
      </dgm:t>
    </dgm:pt>
    <dgm:pt modelId="{F69E66DE-DF3C-E740-9A40-A755183EF6C8}" type="sibTrans" cxnId="{9ADDC60F-CA35-AC4C-ADAC-99DA101728F8}">
      <dgm:prSet/>
      <dgm:spPr/>
      <dgm:t>
        <a:bodyPr/>
        <a:lstStyle/>
        <a:p>
          <a:endParaRPr lang="en-US"/>
        </a:p>
      </dgm:t>
    </dgm:pt>
    <dgm:pt modelId="{AA6ACBE1-7968-F948-A65F-6BBF7EBF7515}">
      <dgm:prSet/>
      <dgm:spPr>
        <a:solidFill>
          <a:schemeClr val="accent2"/>
        </a:solidFill>
        <a:effectLst>
          <a:glow rad="101600">
            <a:schemeClr val="accent1">
              <a:alpha val="75000"/>
            </a:schemeClr>
          </a:glow>
        </a:effectLst>
      </dgm:spPr>
      <dgm:t>
        <a:bodyPr/>
        <a:lstStyle/>
        <a:p>
          <a:r>
            <a:rPr lang="en-IN" dirty="0" smtClean="0"/>
            <a:t>relatively easy to find one or a contiguous group of free blocks.</a:t>
          </a:r>
          <a:endParaRPr lang="en-NZ" dirty="0" smtClean="0"/>
        </a:p>
      </dgm:t>
    </dgm:pt>
    <dgm:pt modelId="{361E9EB7-34FA-2A4B-97C4-029BF41066B2}" type="parTrans" cxnId="{D2972B4C-340A-2140-AA1E-3F3076205874}">
      <dgm:prSet/>
      <dgm:spPr/>
      <dgm:t>
        <a:bodyPr/>
        <a:lstStyle/>
        <a:p>
          <a:endParaRPr lang="en-US"/>
        </a:p>
      </dgm:t>
    </dgm:pt>
    <dgm:pt modelId="{A2241D53-6D1E-F54A-B0F9-07CD05FA87FF}" type="sibTrans" cxnId="{D2972B4C-340A-2140-AA1E-3F3076205874}">
      <dgm:prSet/>
      <dgm:spPr/>
      <dgm:t>
        <a:bodyPr/>
        <a:lstStyle/>
        <a:p>
          <a:endParaRPr lang="en-US"/>
        </a:p>
      </dgm:t>
    </dgm:pt>
    <dgm:pt modelId="{54D01949-1A56-874B-B344-CBEEEFDBF8D8}">
      <dgm:prSet/>
      <dgm:spPr>
        <a:solidFill>
          <a:schemeClr val="accent2"/>
        </a:solidFill>
        <a:effectLst>
          <a:glow rad="101600">
            <a:schemeClr val="accent1">
              <a:alpha val="75000"/>
            </a:schemeClr>
          </a:glow>
        </a:effectLst>
      </dgm:spPr>
      <dgm:t>
        <a:bodyPr/>
        <a:lstStyle/>
        <a:p>
          <a:r>
            <a:rPr lang="en-NZ" smtClean="0"/>
            <a:t>it is as small as possible</a:t>
          </a:r>
          <a:endParaRPr lang="en-NZ" dirty="0" smtClean="0"/>
        </a:p>
      </dgm:t>
    </dgm:pt>
    <dgm:pt modelId="{4EA90C43-5C9C-3B40-8227-6D5E0D6F5789}" type="parTrans" cxnId="{9354B915-E8DC-0942-807A-F4CBD710C45D}">
      <dgm:prSet/>
      <dgm:spPr/>
      <dgm:t>
        <a:bodyPr/>
        <a:lstStyle/>
        <a:p>
          <a:endParaRPr lang="en-US"/>
        </a:p>
      </dgm:t>
    </dgm:pt>
    <dgm:pt modelId="{F4F3C879-D65C-A94F-95D0-C66407D50A42}" type="sibTrans" cxnId="{9354B915-E8DC-0942-807A-F4CBD710C45D}">
      <dgm:prSet/>
      <dgm:spPr/>
      <dgm:t>
        <a:bodyPr/>
        <a:lstStyle/>
        <a:p>
          <a:endParaRPr lang="en-US"/>
        </a:p>
      </dgm:t>
    </dgm:pt>
    <dgm:pt modelId="{4C81ECFF-DEEB-495D-ADD5-FD59E580A08B}">
      <dgm:prSet/>
      <dgm:spPr>
        <a:solidFill>
          <a:schemeClr val="accent2"/>
        </a:solidFill>
        <a:effectLst>
          <a:glow rad="101600">
            <a:schemeClr val="accent1">
              <a:alpha val="75000"/>
            </a:schemeClr>
          </a:glow>
        </a:effectLst>
      </dgm:spPr>
      <dgm:t>
        <a:bodyPr/>
        <a:lstStyle/>
        <a:p>
          <a:r>
            <a:rPr lang="en-NZ" smtClean="0"/>
            <a:t>works </a:t>
          </a:r>
          <a:r>
            <a:rPr lang="en-NZ" dirty="0" smtClean="0"/>
            <a:t>well with any file allocation method</a:t>
          </a:r>
          <a:endParaRPr lang="en-IN"/>
        </a:p>
      </dgm:t>
    </dgm:pt>
    <dgm:pt modelId="{8AEB48EF-BFE0-4DF3-8D36-9A77E590EB4B}" type="parTrans" cxnId="{706D5503-FEBD-4719-992A-C4DB18F6CCEA}">
      <dgm:prSet/>
      <dgm:spPr/>
    </dgm:pt>
    <dgm:pt modelId="{0F8944CE-6019-48A7-927F-640100246728}" type="sibTrans" cxnId="{706D5503-FEBD-4719-992A-C4DB18F6CCEA}">
      <dgm:prSet/>
      <dgm:spPr/>
    </dgm:pt>
    <dgm:pt modelId="{D2912348-BB8A-3645-9439-2BA12C3CC37B}" type="pres">
      <dgm:prSet presAssocID="{0FEB7AB6-B149-6E42-B8AE-70A0C9A18136}" presName="Name0" presStyleCnt="0">
        <dgm:presLayoutVars>
          <dgm:dir/>
          <dgm:animLvl val="lvl"/>
          <dgm:resizeHandles val="exact"/>
        </dgm:presLayoutVars>
      </dgm:prSet>
      <dgm:spPr/>
      <dgm:t>
        <a:bodyPr/>
        <a:lstStyle/>
        <a:p>
          <a:endParaRPr lang="en-US"/>
        </a:p>
      </dgm:t>
    </dgm:pt>
    <dgm:pt modelId="{8A58E96D-3EBA-DE4D-92B3-7BC5D5154648}" type="pres">
      <dgm:prSet presAssocID="{E4E0B702-55E5-7743-8145-B62180BF6227}" presName="composite" presStyleCnt="0"/>
      <dgm:spPr/>
    </dgm:pt>
    <dgm:pt modelId="{41E86385-C3D6-8F41-8225-434F5B428377}" type="pres">
      <dgm:prSet presAssocID="{E4E0B702-55E5-7743-8145-B62180BF6227}" presName="parTx" presStyleLbl="alignNode1" presStyleIdx="0" presStyleCnt="1" custLinFactNeighborX="-1695" custLinFactNeighborY="4721">
        <dgm:presLayoutVars>
          <dgm:chMax val="0"/>
          <dgm:chPref val="0"/>
          <dgm:bulletEnabled val="1"/>
        </dgm:presLayoutVars>
      </dgm:prSet>
      <dgm:spPr/>
      <dgm:t>
        <a:bodyPr/>
        <a:lstStyle/>
        <a:p>
          <a:endParaRPr lang="en-US"/>
        </a:p>
      </dgm:t>
    </dgm:pt>
    <dgm:pt modelId="{6644024E-82F7-DB4A-9792-F874F90E5F96}" type="pres">
      <dgm:prSet presAssocID="{E4E0B702-55E5-7743-8145-B62180BF6227}" presName="desTx" presStyleLbl="alignAccFollowNode1" presStyleIdx="0" presStyleCnt="1">
        <dgm:presLayoutVars>
          <dgm:bulletEnabled val="1"/>
        </dgm:presLayoutVars>
      </dgm:prSet>
      <dgm:spPr/>
      <dgm:t>
        <a:bodyPr/>
        <a:lstStyle/>
        <a:p>
          <a:endParaRPr lang="en-US"/>
        </a:p>
      </dgm:t>
    </dgm:pt>
  </dgm:ptLst>
  <dgm:cxnLst>
    <dgm:cxn modelId="{9ADDC60F-CA35-AC4C-ADAC-99DA101728F8}" srcId="{0FEB7AB6-B149-6E42-B8AE-70A0C9A18136}" destId="{E4E0B702-55E5-7743-8145-B62180BF6227}" srcOrd="0" destOrd="0" parTransId="{B078C28E-5DD0-D741-BA36-18E80F42CC53}" sibTransId="{F69E66DE-DF3C-E740-9A40-A755183EF6C8}"/>
    <dgm:cxn modelId="{D2972B4C-340A-2140-AA1E-3F3076205874}" srcId="{E4E0B702-55E5-7743-8145-B62180BF6227}" destId="{AA6ACBE1-7968-F948-A65F-6BBF7EBF7515}" srcOrd="0" destOrd="0" parTransId="{361E9EB7-34FA-2A4B-97C4-029BF41066B2}" sibTransId="{A2241D53-6D1E-F54A-B0F9-07CD05FA87FF}"/>
    <dgm:cxn modelId="{FB2F2865-8CC1-4FA7-8F43-9511A00ED2FE}" type="presOf" srcId="{AA6ACBE1-7968-F948-A65F-6BBF7EBF7515}" destId="{6644024E-82F7-DB4A-9792-F874F90E5F96}" srcOrd="0" destOrd="0" presId="urn:microsoft.com/office/officeart/2005/8/layout/hList1"/>
    <dgm:cxn modelId="{43590301-9233-426D-AD4E-AA6D96F3BEAD}" type="presOf" srcId="{54D01949-1A56-874B-B344-CBEEEFDBF8D8}" destId="{6644024E-82F7-DB4A-9792-F874F90E5F96}" srcOrd="0" destOrd="2" presId="urn:microsoft.com/office/officeart/2005/8/layout/hList1"/>
    <dgm:cxn modelId="{0D8B6BF0-7329-4797-8983-1C8068CF3203}" type="presOf" srcId="{E4E0B702-55E5-7743-8145-B62180BF6227}" destId="{41E86385-C3D6-8F41-8225-434F5B428377}" srcOrd="0" destOrd="0" presId="urn:microsoft.com/office/officeart/2005/8/layout/hList1"/>
    <dgm:cxn modelId="{9354B915-E8DC-0942-807A-F4CBD710C45D}" srcId="{E4E0B702-55E5-7743-8145-B62180BF6227}" destId="{54D01949-1A56-874B-B344-CBEEEFDBF8D8}" srcOrd="2" destOrd="0" parTransId="{4EA90C43-5C9C-3B40-8227-6D5E0D6F5789}" sibTransId="{F4F3C879-D65C-A94F-95D0-C66407D50A42}"/>
    <dgm:cxn modelId="{706D5503-FEBD-4719-992A-C4DB18F6CCEA}" srcId="{E4E0B702-55E5-7743-8145-B62180BF6227}" destId="{4C81ECFF-DEEB-495D-ADD5-FD59E580A08B}" srcOrd="1" destOrd="0" parTransId="{8AEB48EF-BFE0-4DF3-8D36-9A77E590EB4B}" sibTransId="{0F8944CE-6019-48A7-927F-640100246728}"/>
    <dgm:cxn modelId="{0514D87B-2736-42F3-B439-68A06FB55724}" type="presOf" srcId="{4C81ECFF-DEEB-495D-ADD5-FD59E580A08B}" destId="{6644024E-82F7-DB4A-9792-F874F90E5F96}" srcOrd="0" destOrd="1" presId="urn:microsoft.com/office/officeart/2005/8/layout/hList1"/>
    <dgm:cxn modelId="{F05634B2-C038-413C-8EE6-6956B25321F8}" type="presOf" srcId="{0FEB7AB6-B149-6E42-B8AE-70A0C9A18136}" destId="{D2912348-BB8A-3645-9439-2BA12C3CC37B}" srcOrd="0" destOrd="0" presId="urn:microsoft.com/office/officeart/2005/8/layout/hList1"/>
    <dgm:cxn modelId="{1E1EBEF8-7FD4-42F0-9905-9798ACF5BF9F}" type="presParOf" srcId="{D2912348-BB8A-3645-9439-2BA12C3CC37B}" destId="{8A58E96D-3EBA-DE4D-92B3-7BC5D5154648}" srcOrd="0" destOrd="0" presId="urn:microsoft.com/office/officeart/2005/8/layout/hList1"/>
    <dgm:cxn modelId="{F6663B7D-7C52-49B3-8526-4A4347CB635A}" type="presParOf" srcId="{8A58E96D-3EBA-DE4D-92B3-7BC5D5154648}" destId="{41E86385-C3D6-8F41-8225-434F5B428377}" srcOrd="0" destOrd="0" presId="urn:microsoft.com/office/officeart/2005/8/layout/hList1"/>
    <dgm:cxn modelId="{2D707070-235C-40C1-8EE6-6DC12F67482F}" type="presParOf" srcId="{8A58E96D-3EBA-DE4D-92B3-7BC5D5154648}" destId="{6644024E-82F7-DB4A-9792-F874F90E5F9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08E43D4-4D91-CD49-98E4-F606384700C8}" type="doc">
      <dgm:prSet loTypeId="urn:microsoft.com/office/officeart/2005/8/layout/hList1" loCatId="list" qsTypeId="urn:microsoft.com/office/officeart/2005/8/quickstyle/simple4" qsCatId="simple" csTypeId="urn:microsoft.com/office/officeart/2005/8/colors/accent1_2#14" csCatId="accent1" phldr="1"/>
      <dgm:spPr/>
      <dgm:t>
        <a:bodyPr/>
        <a:lstStyle/>
        <a:p>
          <a:endParaRPr lang="en-US"/>
        </a:p>
      </dgm:t>
    </dgm:pt>
    <dgm:pt modelId="{C587F4B2-4EE9-954B-8B01-753C27AED335}">
      <dgm:prSet phldrT="[Text]"/>
      <dgm:spPr>
        <a:solidFill>
          <a:schemeClr val="accent1">
            <a:lumMod val="50000"/>
          </a:schemeClr>
        </a:solidFill>
        <a:ln>
          <a:noFill/>
        </a:ln>
        <a:effectLst>
          <a:glow rad="101600">
            <a:schemeClr val="accent2">
              <a:alpha val="75000"/>
            </a:schemeClr>
          </a:glow>
        </a:effectLst>
      </dgm:spPr>
      <dgm:t>
        <a:bodyPr/>
        <a:lstStyle/>
        <a:p>
          <a:r>
            <a:rPr lang="en-NZ" dirty="0" smtClean="0"/>
            <a:t>Disadvantages:</a:t>
          </a:r>
          <a:endParaRPr lang="en-US" dirty="0"/>
        </a:p>
      </dgm:t>
    </dgm:pt>
    <dgm:pt modelId="{A9466EB4-4486-674C-85D2-4A3FB31AC693}" type="parTrans" cxnId="{03CA231B-AC4E-2445-97CC-60DDDCB2AC80}">
      <dgm:prSet/>
      <dgm:spPr/>
      <dgm:t>
        <a:bodyPr/>
        <a:lstStyle/>
        <a:p>
          <a:endParaRPr lang="en-US"/>
        </a:p>
      </dgm:t>
    </dgm:pt>
    <dgm:pt modelId="{0E5F7C2F-F11F-F34E-AA2F-27A7536D7884}" type="sibTrans" cxnId="{03CA231B-AC4E-2445-97CC-60DDDCB2AC80}">
      <dgm:prSet/>
      <dgm:spPr/>
      <dgm:t>
        <a:bodyPr/>
        <a:lstStyle/>
        <a:p>
          <a:endParaRPr lang="en-US"/>
        </a:p>
      </dgm:t>
    </dgm:pt>
    <dgm:pt modelId="{8CA4098A-21C2-154D-8C5E-C8FBBFFAD455}">
      <dgm:prSet/>
      <dgm:spPr>
        <a:solidFill>
          <a:schemeClr val="bg1"/>
        </a:solidFill>
        <a:ln>
          <a:noFill/>
        </a:ln>
        <a:effectLst>
          <a:glow rad="101600">
            <a:schemeClr val="accent2">
              <a:alpha val="75000"/>
            </a:schemeClr>
          </a:glow>
        </a:effectLst>
      </dgm:spPr>
      <dgm:t>
        <a:bodyPr/>
        <a:lstStyle/>
        <a:p>
          <a:r>
            <a:rPr lang="en-NZ" dirty="0" smtClean="0"/>
            <a:t>leads to fragmentation</a:t>
          </a:r>
        </a:p>
      </dgm:t>
    </dgm:pt>
    <dgm:pt modelId="{D3C34ABF-EAA7-1743-AF7B-6884A67B0135}" type="parTrans" cxnId="{65799780-788D-5647-859E-DBF598CDDD64}">
      <dgm:prSet/>
      <dgm:spPr/>
      <dgm:t>
        <a:bodyPr/>
        <a:lstStyle/>
        <a:p>
          <a:endParaRPr lang="en-US"/>
        </a:p>
      </dgm:t>
    </dgm:pt>
    <dgm:pt modelId="{587BC686-F8E3-164D-80AB-8F2A803C5BB9}" type="sibTrans" cxnId="{65799780-788D-5647-859E-DBF598CDDD64}">
      <dgm:prSet/>
      <dgm:spPr/>
      <dgm:t>
        <a:bodyPr/>
        <a:lstStyle/>
        <a:p>
          <a:endParaRPr lang="en-US"/>
        </a:p>
      </dgm:t>
    </dgm:pt>
    <dgm:pt modelId="{F555B6C6-25B3-DE41-AFD0-08282A9C4C46}">
      <dgm:prSet/>
      <dgm:spPr>
        <a:solidFill>
          <a:schemeClr val="bg1"/>
        </a:solidFill>
        <a:ln>
          <a:noFill/>
        </a:ln>
        <a:effectLst>
          <a:glow rad="101600">
            <a:schemeClr val="accent2">
              <a:alpha val="75000"/>
            </a:schemeClr>
          </a:glow>
        </a:effectLst>
      </dgm:spPr>
      <dgm:t>
        <a:bodyPr/>
        <a:lstStyle/>
        <a:p>
          <a:r>
            <a:rPr lang="en-NZ" dirty="0" smtClean="0"/>
            <a:t>every time you allocate a block you need to read the block first to recover the pointer to the new first free block before writing data to that block</a:t>
          </a:r>
          <a:endParaRPr lang="en-NZ" dirty="0"/>
        </a:p>
      </dgm:t>
    </dgm:pt>
    <dgm:pt modelId="{80174AF8-0B08-8F49-BE0B-3364AFA25CF5}" type="parTrans" cxnId="{6F1A01A2-E3DF-874F-A16E-0FF5F5BE257F}">
      <dgm:prSet/>
      <dgm:spPr/>
      <dgm:t>
        <a:bodyPr/>
        <a:lstStyle/>
        <a:p>
          <a:endParaRPr lang="en-US"/>
        </a:p>
      </dgm:t>
    </dgm:pt>
    <dgm:pt modelId="{13CFC118-5D71-DF46-8B44-350B2EFA2D20}" type="sibTrans" cxnId="{6F1A01A2-E3DF-874F-A16E-0FF5F5BE257F}">
      <dgm:prSet/>
      <dgm:spPr/>
      <dgm:t>
        <a:bodyPr/>
        <a:lstStyle/>
        <a:p>
          <a:endParaRPr lang="en-US"/>
        </a:p>
      </dgm:t>
    </dgm:pt>
    <dgm:pt modelId="{5A6E7E18-C271-3440-B1D1-A3E23719C2E6}" type="pres">
      <dgm:prSet presAssocID="{908E43D4-4D91-CD49-98E4-F606384700C8}" presName="Name0" presStyleCnt="0">
        <dgm:presLayoutVars>
          <dgm:dir/>
          <dgm:animLvl val="lvl"/>
          <dgm:resizeHandles val="exact"/>
        </dgm:presLayoutVars>
      </dgm:prSet>
      <dgm:spPr/>
      <dgm:t>
        <a:bodyPr/>
        <a:lstStyle/>
        <a:p>
          <a:endParaRPr lang="en-US"/>
        </a:p>
      </dgm:t>
    </dgm:pt>
    <dgm:pt modelId="{3B65BAAB-D28E-BD43-BADE-696F9EF3C609}" type="pres">
      <dgm:prSet presAssocID="{C587F4B2-4EE9-954B-8B01-753C27AED335}" presName="composite" presStyleCnt="0"/>
      <dgm:spPr/>
    </dgm:pt>
    <dgm:pt modelId="{41710FA3-C85D-C04D-B13F-F1C1D51D3572}" type="pres">
      <dgm:prSet presAssocID="{C587F4B2-4EE9-954B-8B01-753C27AED335}" presName="parTx" presStyleLbl="alignNode1" presStyleIdx="0" presStyleCnt="1">
        <dgm:presLayoutVars>
          <dgm:chMax val="0"/>
          <dgm:chPref val="0"/>
          <dgm:bulletEnabled val="1"/>
        </dgm:presLayoutVars>
      </dgm:prSet>
      <dgm:spPr/>
      <dgm:t>
        <a:bodyPr/>
        <a:lstStyle/>
        <a:p>
          <a:endParaRPr lang="en-US"/>
        </a:p>
      </dgm:t>
    </dgm:pt>
    <dgm:pt modelId="{3CAC45B9-07EC-7A43-93D4-245B6453042D}" type="pres">
      <dgm:prSet presAssocID="{C587F4B2-4EE9-954B-8B01-753C27AED335}" presName="desTx" presStyleLbl="alignAccFollowNode1" presStyleIdx="0" presStyleCnt="1">
        <dgm:presLayoutVars>
          <dgm:bulletEnabled val="1"/>
        </dgm:presLayoutVars>
      </dgm:prSet>
      <dgm:spPr/>
      <dgm:t>
        <a:bodyPr/>
        <a:lstStyle/>
        <a:p>
          <a:endParaRPr lang="en-US"/>
        </a:p>
      </dgm:t>
    </dgm:pt>
  </dgm:ptLst>
  <dgm:cxnLst>
    <dgm:cxn modelId="{6F1A01A2-E3DF-874F-A16E-0FF5F5BE257F}" srcId="{C587F4B2-4EE9-954B-8B01-753C27AED335}" destId="{F555B6C6-25B3-DE41-AFD0-08282A9C4C46}" srcOrd="1" destOrd="0" parTransId="{80174AF8-0B08-8F49-BE0B-3364AFA25CF5}" sibTransId="{13CFC118-5D71-DF46-8B44-350B2EFA2D20}"/>
    <dgm:cxn modelId="{03CA231B-AC4E-2445-97CC-60DDDCB2AC80}" srcId="{908E43D4-4D91-CD49-98E4-F606384700C8}" destId="{C587F4B2-4EE9-954B-8B01-753C27AED335}" srcOrd="0" destOrd="0" parTransId="{A9466EB4-4486-674C-85D2-4A3FB31AC693}" sibTransId="{0E5F7C2F-F11F-F34E-AA2F-27A7536D7884}"/>
    <dgm:cxn modelId="{EAA80BB2-A4FE-47D0-BD11-28D977DEC9E1}" type="presOf" srcId="{908E43D4-4D91-CD49-98E4-F606384700C8}" destId="{5A6E7E18-C271-3440-B1D1-A3E23719C2E6}" srcOrd="0" destOrd="0" presId="urn:microsoft.com/office/officeart/2005/8/layout/hList1"/>
    <dgm:cxn modelId="{65799780-788D-5647-859E-DBF598CDDD64}" srcId="{C587F4B2-4EE9-954B-8B01-753C27AED335}" destId="{8CA4098A-21C2-154D-8C5E-C8FBBFFAD455}" srcOrd="0" destOrd="0" parTransId="{D3C34ABF-EAA7-1743-AF7B-6884A67B0135}" sibTransId="{587BC686-F8E3-164D-80AB-8F2A803C5BB9}"/>
    <dgm:cxn modelId="{F07EC5B4-022F-41C5-87B2-3FEFE90634E3}" type="presOf" srcId="{C587F4B2-4EE9-954B-8B01-753C27AED335}" destId="{41710FA3-C85D-C04D-B13F-F1C1D51D3572}" srcOrd="0" destOrd="0" presId="urn:microsoft.com/office/officeart/2005/8/layout/hList1"/>
    <dgm:cxn modelId="{31ADC4B1-9486-432F-A6B1-6824A384A9BC}" type="presOf" srcId="{F555B6C6-25B3-DE41-AFD0-08282A9C4C46}" destId="{3CAC45B9-07EC-7A43-93D4-245B6453042D}" srcOrd="0" destOrd="1" presId="urn:microsoft.com/office/officeart/2005/8/layout/hList1"/>
    <dgm:cxn modelId="{26D0B3F9-0B93-41E5-838C-CFC187E60999}" type="presOf" srcId="{8CA4098A-21C2-154D-8C5E-C8FBBFFAD455}" destId="{3CAC45B9-07EC-7A43-93D4-245B6453042D}" srcOrd="0" destOrd="0" presId="urn:microsoft.com/office/officeart/2005/8/layout/hList1"/>
    <dgm:cxn modelId="{86B0A17D-B481-48C7-8FAB-6C83151A3EA9}" type="presParOf" srcId="{5A6E7E18-C271-3440-B1D1-A3E23719C2E6}" destId="{3B65BAAB-D28E-BD43-BADE-696F9EF3C609}" srcOrd="0" destOrd="0" presId="urn:microsoft.com/office/officeart/2005/8/layout/hList1"/>
    <dgm:cxn modelId="{799FB32F-CE1E-47FB-9A75-237BB6DF1092}" type="presParOf" srcId="{3B65BAAB-D28E-BD43-BADE-696F9EF3C609}" destId="{41710FA3-C85D-C04D-B13F-F1C1D51D3572}" srcOrd="0" destOrd="0" presId="urn:microsoft.com/office/officeart/2005/8/layout/hList1"/>
    <dgm:cxn modelId="{71FA0583-5717-431A-8E5E-111C8D8C7233}" type="presParOf" srcId="{3B65BAAB-D28E-BD43-BADE-696F9EF3C609}" destId="{3CAC45B9-07EC-7A43-93D4-245B6453042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513BEAAC-9AFC-0747-BC6B-66B0FCCA367A}">
      <dgm:prSet/>
      <dgm:spPr/>
      <dgm:t>
        <a:bodyPr/>
        <a:lstStyle/>
        <a:p>
          <a:pPr rtl="0"/>
          <a:r>
            <a:rPr lang="en-US" dirty="0" smtClean="0"/>
            <a:t>Each block is assigned a number sequentially </a:t>
          </a:r>
          <a:endParaRPr lang="en-US" dirty="0"/>
        </a:p>
      </dgm:t>
    </dgm:pt>
    <dgm:pt modelId="{9FC6A01F-6CE4-5543-8126-E39E068F338F}" type="parTrans" cxnId="{DB72BD4F-98F3-AB49-AC23-7F6AEF16A1C9}">
      <dgm:prSet/>
      <dgm:spPr/>
      <dgm:t>
        <a:bodyPr/>
        <a:lstStyle/>
        <a:p>
          <a:endParaRPr lang="en-US"/>
        </a:p>
      </dgm:t>
    </dgm:pt>
    <dgm:pt modelId="{B503239F-AC49-E943-AA44-00F8208B71D8}" type="sibTrans" cxnId="{DB72BD4F-98F3-AB49-AC23-7F6AEF16A1C9}">
      <dgm:prSet/>
      <dgm:spPr/>
      <dgm:t>
        <a:bodyPr/>
        <a:lstStyle/>
        <a:p>
          <a:endParaRPr lang="en-US"/>
        </a:p>
      </dgm:t>
    </dgm:pt>
    <dgm:pt modelId="{2C3A771A-D4BD-0048-9042-FCA884D6E5F0}">
      <dgm:prSet/>
      <dgm:spPr/>
      <dgm:t>
        <a:bodyPr/>
        <a:lstStyle/>
        <a:p>
          <a:pPr rtl="0"/>
          <a:r>
            <a:rPr lang="en-US" dirty="0" smtClean="0"/>
            <a:t>the list of the numbers of all free blocks is maintained in a reserved portion of the disk</a:t>
          </a:r>
          <a:endParaRPr lang="en-US" dirty="0"/>
        </a:p>
      </dgm:t>
    </dgm:pt>
    <dgm:pt modelId="{F9BF9DC4-5BC8-FD47-AE35-A236B52EC0B5}" type="parTrans" cxnId="{269ED5E2-26A0-FE49-9055-98DB7BB738BE}">
      <dgm:prSet/>
      <dgm:spPr/>
      <dgm:t>
        <a:bodyPr/>
        <a:lstStyle/>
        <a:p>
          <a:endParaRPr lang="en-US"/>
        </a:p>
      </dgm:t>
    </dgm:pt>
    <dgm:pt modelId="{5F2EBA80-DEAD-B34D-A3CD-E3C4E62F9D39}" type="sibTrans" cxnId="{269ED5E2-26A0-FE49-9055-98DB7BB738BE}">
      <dgm:prSet/>
      <dgm:spPr/>
      <dgm:t>
        <a:bodyPr/>
        <a:lstStyle/>
        <a:p>
          <a:endParaRPr lang="en-US"/>
        </a:p>
      </dgm:t>
    </dgm:pt>
    <dgm:pt modelId="{DF4CABD9-6F4D-B04A-BFA9-3971BBBC0B17}">
      <dgm:prSet/>
      <dgm:spPr/>
      <dgm:t>
        <a:bodyPr/>
        <a:lstStyle/>
        <a:p>
          <a:pPr rtl="0"/>
          <a:r>
            <a:rPr lang="en-US" dirty="0" smtClean="0"/>
            <a:t>Depending on the size of the disk, either 24 or 32 bits will be needed to store a single block number</a:t>
          </a:r>
          <a:endParaRPr lang="en-US" dirty="0"/>
        </a:p>
      </dgm:t>
    </dgm:pt>
    <dgm:pt modelId="{C3D7555F-1F11-134A-A26C-4BF705150632}" type="parTrans" cxnId="{7C3B6B4F-4A4B-744F-A295-A4213DADF360}">
      <dgm:prSet/>
      <dgm:spPr/>
      <dgm:t>
        <a:bodyPr/>
        <a:lstStyle/>
        <a:p>
          <a:endParaRPr lang="en-US"/>
        </a:p>
      </dgm:t>
    </dgm:pt>
    <dgm:pt modelId="{CB40A4FE-A2BC-7E4C-89B0-FC05D163197B}" type="sibTrans" cxnId="{7C3B6B4F-4A4B-744F-A295-A4213DADF360}">
      <dgm:prSet/>
      <dgm:spPr/>
      <dgm:t>
        <a:bodyPr/>
        <a:lstStyle/>
        <a:p>
          <a:endParaRPr lang="en-US"/>
        </a:p>
      </dgm:t>
    </dgm:pt>
    <dgm:pt modelId="{7F797EE6-91A6-264E-9F34-89E035309F04}">
      <dgm:prSet/>
      <dgm:spPr/>
      <dgm:t>
        <a:bodyPr/>
        <a:lstStyle/>
        <a:p>
          <a:pPr rtl="0"/>
          <a:r>
            <a:rPr lang="en-US" dirty="0" smtClean="0"/>
            <a:t>the size of the free block list is 24 or 32 times the size of the corresponding bit table and must be stored on disk</a:t>
          </a:r>
          <a:endParaRPr lang="en-US" dirty="0"/>
        </a:p>
      </dgm:t>
    </dgm:pt>
    <dgm:pt modelId="{EA9B85E9-1FD3-5049-B92E-54FF65C5FEBF}" type="parTrans" cxnId="{F0C80815-3EFB-FD4E-B2B3-53DA1B06033B}">
      <dgm:prSet/>
      <dgm:spPr/>
      <dgm:t>
        <a:bodyPr/>
        <a:lstStyle/>
        <a:p>
          <a:endParaRPr lang="en-US"/>
        </a:p>
      </dgm:t>
    </dgm:pt>
    <dgm:pt modelId="{49AC8205-B43E-0C40-80C9-3819AD41BE78}" type="sibTrans" cxnId="{F0C80815-3EFB-FD4E-B2B3-53DA1B06033B}">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36EAF9BC-2C63-6F40-B853-B54267444F27}" type="pres">
      <dgm:prSet presAssocID="{513BEAAC-9AFC-0747-BC6B-66B0FCCA367A}" presName="root" presStyleCnt="0"/>
      <dgm:spPr/>
    </dgm:pt>
    <dgm:pt modelId="{5C98F41A-105A-4C49-AEF3-7809B2C6D6D0}" type="pres">
      <dgm:prSet presAssocID="{513BEAAC-9AFC-0747-BC6B-66B0FCCA367A}" presName="rootComposite" presStyleCnt="0"/>
      <dgm:spPr/>
    </dgm:pt>
    <dgm:pt modelId="{41FB3123-A77F-514E-8514-808EE8A39065}" type="pres">
      <dgm:prSet presAssocID="{513BEAAC-9AFC-0747-BC6B-66B0FCCA367A}" presName="rootText" presStyleLbl="node1" presStyleIdx="0" presStyleCnt="2"/>
      <dgm:spPr/>
      <dgm:t>
        <a:bodyPr/>
        <a:lstStyle/>
        <a:p>
          <a:endParaRPr lang="en-US"/>
        </a:p>
      </dgm:t>
    </dgm:pt>
    <dgm:pt modelId="{60C7DA6B-628A-AA4A-9D51-6A159FDC5656}" type="pres">
      <dgm:prSet presAssocID="{513BEAAC-9AFC-0747-BC6B-66B0FCCA367A}" presName="rootConnector" presStyleLbl="node1" presStyleIdx="0" presStyleCnt="2"/>
      <dgm:spPr/>
      <dgm:t>
        <a:bodyPr/>
        <a:lstStyle/>
        <a:p>
          <a:endParaRPr lang="en-US"/>
        </a:p>
      </dgm:t>
    </dgm:pt>
    <dgm:pt modelId="{4C90A4C3-C37C-B540-BECB-93FC81BFA5B9}" type="pres">
      <dgm:prSet presAssocID="{513BEAAC-9AFC-0747-BC6B-66B0FCCA367A}" presName="childShape" presStyleCnt="0"/>
      <dgm:spPr/>
    </dgm:pt>
    <dgm:pt modelId="{08B41EA6-7455-6544-8F70-0A96BEC31A44}" type="pres">
      <dgm:prSet presAssocID="{F9BF9DC4-5BC8-FD47-AE35-A236B52EC0B5}" presName="Name13" presStyleLbl="parChTrans1D2" presStyleIdx="0" presStyleCnt="2"/>
      <dgm:spPr/>
      <dgm:t>
        <a:bodyPr/>
        <a:lstStyle/>
        <a:p>
          <a:endParaRPr lang="en-US"/>
        </a:p>
      </dgm:t>
    </dgm:pt>
    <dgm:pt modelId="{D7FDAAD3-B73A-8044-98AA-89D8EDF7C16D}" type="pres">
      <dgm:prSet presAssocID="{2C3A771A-D4BD-0048-9042-FCA884D6E5F0}" presName="childText" presStyleLbl="bgAcc1" presStyleIdx="0" presStyleCnt="2">
        <dgm:presLayoutVars>
          <dgm:bulletEnabled val="1"/>
        </dgm:presLayoutVars>
      </dgm:prSet>
      <dgm:spPr/>
      <dgm:t>
        <a:bodyPr/>
        <a:lstStyle/>
        <a:p>
          <a:endParaRPr lang="en-US"/>
        </a:p>
      </dgm:t>
    </dgm:pt>
    <dgm:pt modelId="{20D0922D-9943-364F-BC14-93850845082D}" type="pres">
      <dgm:prSet presAssocID="{DF4CABD9-6F4D-B04A-BFA9-3971BBBC0B17}" presName="root" presStyleCnt="0"/>
      <dgm:spPr/>
    </dgm:pt>
    <dgm:pt modelId="{29BB071F-61B9-AE41-A6F0-F5EF3CB97F15}" type="pres">
      <dgm:prSet presAssocID="{DF4CABD9-6F4D-B04A-BFA9-3971BBBC0B17}" presName="rootComposite" presStyleCnt="0"/>
      <dgm:spPr/>
    </dgm:pt>
    <dgm:pt modelId="{225624A9-84C8-9049-9CCE-3773AD4A94DD}" type="pres">
      <dgm:prSet presAssocID="{DF4CABD9-6F4D-B04A-BFA9-3971BBBC0B17}" presName="rootText" presStyleLbl="node1" presStyleIdx="1" presStyleCnt="2"/>
      <dgm:spPr/>
      <dgm:t>
        <a:bodyPr/>
        <a:lstStyle/>
        <a:p>
          <a:endParaRPr lang="en-US"/>
        </a:p>
      </dgm:t>
    </dgm:pt>
    <dgm:pt modelId="{C1731D36-6425-CC43-851A-BB58B54C3561}" type="pres">
      <dgm:prSet presAssocID="{DF4CABD9-6F4D-B04A-BFA9-3971BBBC0B17}" presName="rootConnector" presStyleLbl="node1" presStyleIdx="1" presStyleCnt="2"/>
      <dgm:spPr/>
      <dgm:t>
        <a:bodyPr/>
        <a:lstStyle/>
        <a:p>
          <a:endParaRPr lang="en-US"/>
        </a:p>
      </dgm:t>
    </dgm:pt>
    <dgm:pt modelId="{230FE681-54AA-CA43-A201-43D0E0C678E8}" type="pres">
      <dgm:prSet presAssocID="{DF4CABD9-6F4D-B04A-BFA9-3971BBBC0B17}" presName="childShape" presStyleCnt="0"/>
      <dgm:spPr/>
    </dgm:pt>
    <dgm:pt modelId="{898C0F77-824B-0543-9D2A-6B324CD85F7F}" type="pres">
      <dgm:prSet presAssocID="{EA9B85E9-1FD3-5049-B92E-54FF65C5FEBF}" presName="Name13" presStyleLbl="parChTrans1D2" presStyleIdx="1" presStyleCnt="2"/>
      <dgm:spPr/>
      <dgm:t>
        <a:bodyPr/>
        <a:lstStyle/>
        <a:p>
          <a:endParaRPr lang="en-US"/>
        </a:p>
      </dgm:t>
    </dgm:pt>
    <dgm:pt modelId="{3EE5C4F0-32CE-D841-B043-87C0A5470C49}" type="pres">
      <dgm:prSet presAssocID="{7F797EE6-91A6-264E-9F34-89E035309F04}" presName="childText" presStyleLbl="bgAcc1" presStyleIdx="1" presStyleCnt="2">
        <dgm:presLayoutVars>
          <dgm:bulletEnabled val="1"/>
        </dgm:presLayoutVars>
      </dgm:prSet>
      <dgm:spPr/>
      <dgm:t>
        <a:bodyPr/>
        <a:lstStyle/>
        <a:p>
          <a:endParaRPr lang="en-US"/>
        </a:p>
      </dgm:t>
    </dgm:pt>
  </dgm:ptLst>
  <dgm:cxnLst>
    <dgm:cxn modelId="{F0C80815-3EFB-FD4E-B2B3-53DA1B06033B}" srcId="{DF4CABD9-6F4D-B04A-BFA9-3971BBBC0B17}" destId="{7F797EE6-91A6-264E-9F34-89E035309F04}" srcOrd="0" destOrd="0" parTransId="{EA9B85E9-1FD3-5049-B92E-54FF65C5FEBF}" sibTransId="{49AC8205-B43E-0C40-80C9-3819AD41BE78}"/>
    <dgm:cxn modelId="{924A57E9-F50A-D542-AC81-20A0AA70F786}" type="presOf" srcId="{513BEAAC-9AFC-0747-BC6B-66B0FCCA367A}" destId="{41FB3123-A77F-514E-8514-808EE8A39065}" srcOrd="0" destOrd="0" presId="urn:microsoft.com/office/officeart/2005/8/layout/hierarchy3"/>
    <dgm:cxn modelId="{02B07979-F4A1-C443-89DA-23B5266F7668}" type="presOf" srcId="{EA9B85E9-1FD3-5049-B92E-54FF65C5FEBF}" destId="{898C0F77-824B-0543-9D2A-6B324CD85F7F}" srcOrd="0" destOrd="0" presId="urn:microsoft.com/office/officeart/2005/8/layout/hierarchy3"/>
    <dgm:cxn modelId="{7C3B6B4F-4A4B-744F-A295-A4213DADF360}" srcId="{0BA3C83B-3F71-B04B-8956-EFDF312C1240}" destId="{DF4CABD9-6F4D-B04A-BFA9-3971BBBC0B17}" srcOrd="1" destOrd="0" parTransId="{C3D7555F-1F11-134A-A26C-4BF705150632}" sibTransId="{CB40A4FE-A2BC-7E4C-89B0-FC05D163197B}"/>
    <dgm:cxn modelId="{060AE255-7B93-8444-929C-21081F5180C6}" type="presOf" srcId="{513BEAAC-9AFC-0747-BC6B-66B0FCCA367A}" destId="{60C7DA6B-628A-AA4A-9D51-6A159FDC5656}" srcOrd="1" destOrd="0" presId="urn:microsoft.com/office/officeart/2005/8/layout/hierarchy3"/>
    <dgm:cxn modelId="{DB23144C-5109-EA44-8167-51D34FC69DDF}" type="presOf" srcId="{F9BF9DC4-5BC8-FD47-AE35-A236B52EC0B5}" destId="{08B41EA6-7455-6544-8F70-0A96BEC31A44}" srcOrd="0" destOrd="0" presId="urn:microsoft.com/office/officeart/2005/8/layout/hierarchy3"/>
    <dgm:cxn modelId="{209F0479-361C-8449-AD54-71B79DAA4CA9}" type="presOf" srcId="{7F797EE6-91A6-264E-9F34-89E035309F04}" destId="{3EE5C4F0-32CE-D841-B043-87C0A5470C49}" srcOrd="0" destOrd="0" presId="urn:microsoft.com/office/officeart/2005/8/layout/hierarchy3"/>
    <dgm:cxn modelId="{5D1C1892-FC8F-DA4A-AC28-DC549B690C32}" type="presOf" srcId="{2C3A771A-D4BD-0048-9042-FCA884D6E5F0}" destId="{D7FDAAD3-B73A-8044-98AA-89D8EDF7C16D}" srcOrd="0" destOrd="0" presId="urn:microsoft.com/office/officeart/2005/8/layout/hierarchy3"/>
    <dgm:cxn modelId="{8CDFAD04-3806-9E43-B24A-02C3FA3CA384}" type="presOf" srcId="{DF4CABD9-6F4D-B04A-BFA9-3971BBBC0B17}" destId="{C1731D36-6425-CC43-851A-BB58B54C3561}" srcOrd="1" destOrd="0" presId="urn:microsoft.com/office/officeart/2005/8/layout/hierarchy3"/>
    <dgm:cxn modelId="{8BB51852-45EA-8049-A940-ABC031D73BF0}" type="presOf" srcId="{0BA3C83B-3F71-B04B-8956-EFDF312C1240}" destId="{3C2E79EC-55AB-D64D-8BFC-6826987F8820}" srcOrd="0" destOrd="0" presId="urn:microsoft.com/office/officeart/2005/8/layout/hierarchy3"/>
    <dgm:cxn modelId="{1FB9D30B-9C0F-4F47-BD9F-6792DB621E4D}" type="presOf" srcId="{DF4CABD9-6F4D-B04A-BFA9-3971BBBC0B17}" destId="{225624A9-84C8-9049-9CCE-3773AD4A94DD}" srcOrd="0" destOrd="0" presId="urn:microsoft.com/office/officeart/2005/8/layout/hierarchy3"/>
    <dgm:cxn modelId="{DB72BD4F-98F3-AB49-AC23-7F6AEF16A1C9}" srcId="{0BA3C83B-3F71-B04B-8956-EFDF312C1240}" destId="{513BEAAC-9AFC-0747-BC6B-66B0FCCA367A}" srcOrd="0" destOrd="0" parTransId="{9FC6A01F-6CE4-5543-8126-E39E068F338F}" sibTransId="{B503239F-AC49-E943-AA44-00F8208B71D8}"/>
    <dgm:cxn modelId="{269ED5E2-26A0-FE49-9055-98DB7BB738BE}" srcId="{513BEAAC-9AFC-0747-BC6B-66B0FCCA367A}" destId="{2C3A771A-D4BD-0048-9042-FCA884D6E5F0}" srcOrd="0" destOrd="0" parTransId="{F9BF9DC4-5BC8-FD47-AE35-A236B52EC0B5}" sibTransId="{5F2EBA80-DEAD-B34D-A3CD-E3C4E62F9D39}"/>
    <dgm:cxn modelId="{5D1D4FE4-53F5-0343-A6A1-FAC14767EFB2}" type="presParOf" srcId="{3C2E79EC-55AB-D64D-8BFC-6826987F8820}" destId="{36EAF9BC-2C63-6F40-B853-B54267444F27}" srcOrd="0" destOrd="0" presId="urn:microsoft.com/office/officeart/2005/8/layout/hierarchy3"/>
    <dgm:cxn modelId="{5A2B3D5D-6F8E-AA47-88A4-D1304331CD3A}" type="presParOf" srcId="{36EAF9BC-2C63-6F40-B853-B54267444F27}" destId="{5C98F41A-105A-4C49-AEF3-7809B2C6D6D0}" srcOrd="0" destOrd="0" presId="urn:microsoft.com/office/officeart/2005/8/layout/hierarchy3"/>
    <dgm:cxn modelId="{DE9F9153-0846-B948-81EC-092910E746B2}" type="presParOf" srcId="{5C98F41A-105A-4C49-AEF3-7809B2C6D6D0}" destId="{41FB3123-A77F-514E-8514-808EE8A39065}" srcOrd="0" destOrd="0" presId="urn:microsoft.com/office/officeart/2005/8/layout/hierarchy3"/>
    <dgm:cxn modelId="{BC87E4AB-CF50-3248-B13E-7D6D5761B980}" type="presParOf" srcId="{5C98F41A-105A-4C49-AEF3-7809B2C6D6D0}" destId="{60C7DA6B-628A-AA4A-9D51-6A159FDC5656}" srcOrd="1" destOrd="0" presId="urn:microsoft.com/office/officeart/2005/8/layout/hierarchy3"/>
    <dgm:cxn modelId="{5FCBC33E-D261-1A42-9B9C-BD8B0062975D}" type="presParOf" srcId="{36EAF9BC-2C63-6F40-B853-B54267444F27}" destId="{4C90A4C3-C37C-B540-BECB-93FC81BFA5B9}" srcOrd="1" destOrd="0" presId="urn:microsoft.com/office/officeart/2005/8/layout/hierarchy3"/>
    <dgm:cxn modelId="{5C373831-66F7-6749-A70D-3362C34384ED}" type="presParOf" srcId="{4C90A4C3-C37C-B540-BECB-93FC81BFA5B9}" destId="{08B41EA6-7455-6544-8F70-0A96BEC31A44}" srcOrd="0" destOrd="0" presId="urn:microsoft.com/office/officeart/2005/8/layout/hierarchy3"/>
    <dgm:cxn modelId="{6ADF0E9A-A329-FA42-8929-6BF4BA90B863}" type="presParOf" srcId="{4C90A4C3-C37C-B540-BECB-93FC81BFA5B9}" destId="{D7FDAAD3-B73A-8044-98AA-89D8EDF7C16D}" srcOrd="1" destOrd="0" presId="urn:microsoft.com/office/officeart/2005/8/layout/hierarchy3"/>
    <dgm:cxn modelId="{8176D163-2F85-8D45-B0C4-E370482FBE6D}" type="presParOf" srcId="{3C2E79EC-55AB-D64D-8BFC-6826987F8820}" destId="{20D0922D-9943-364F-BC14-93850845082D}" srcOrd="1" destOrd="0" presId="urn:microsoft.com/office/officeart/2005/8/layout/hierarchy3"/>
    <dgm:cxn modelId="{4627C0FA-6C60-404D-A7D1-2D0211E5C531}" type="presParOf" srcId="{20D0922D-9943-364F-BC14-93850845082D}" destId="{29BB071F-61B9-AE41-A6F0-F5EF3CB97F15}" srcOrd="0" destOrd="0" presId="urn:microsoft.com/office/officeart/2005/8/layout/hierarchy3"/>
    <dgm:cxn modelId="{192C9983-5355-D34D-A3CD-1AE79D9EC4B7}" type="presParOf" srcId="{29BB071F-61B9-AE41-A6F0-F5EF3CB97F15}" destId="{225624A9-84C8-9049-9CCE-3773AD4A94DD}" srcOrd="0" destOrd="0" presId="urn:microsoft.com/office/officeart/2005/8/layout/hierarchy3"/>
    <dgm:cxn modelId="{E24CD4FD-A381-BA4B-BB84-CD9C9FC82706}" type="presParOf" srcId="{29BB071F-61B9-AE41-A6F0-F5EF3CB97F15}" destId="{C1731D36-6425-CC43-851A-BB58B54C3561}" srcOrd="1" destOrd="0" presId="urn:microsoft.com/office/officeart/2005/8/layout/hierarchy3"/>
    <dgm:cxn modelId="{71C96DF8-E44A-CE45-AEA1-F1C65F8E1602}" type="presParOf" srcId="{20D0922D-9943-364F-BC14-93850845082D}" destId="{230FE681-54AA-CA43-A201-43D0E0C678E8}" srcOrd="1" destOrd="0" presId="urn:microsoft.com/office/officeart/2005/8/layout/hierarchy3"/>
    <dgm:cxn modelId="{733799F6-AEFD-DE4C-83CB-0A7B11AC7159}" type="presParOf" srcId="{230FE681-54AA-CA43-A201-43D0E0C678E8}" destId="{898C0F77-824B-0543-9D2A-6B324CD85F7F}" srcOrd="0" destOrd="0" presId="urn:microsoft.com/office/officeart/2005/8/layout/hierarchy3"/>
    <dgm:cxn modelId="{E706ED9E-25E2-9248-8F00-A0736D67119F}" type="presParOf" srcId="{230FE681-54AA-CA43-A201-43D0E0C678E8}" destId="{3EE5C4F0-32CE-D841-B043-87C0A5470C49}"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D522983B-BBEA-1943-BB5E-C40201B0D58B}">
      <dgm:prSet/>
      <dgm:spPr/>
      <dgm:t>
        <a:bodyPr/>
        <a:lstStyle/>
        <a:p>
          <a:pPr rtl="0"/>
          <a:r>
            <a:rPr lang="en-US" dirty="0" smtClean="0"/>
            <a:t>There are two effective techniques for storing a small part of the free block list in main memory:</a:t>
          </a:r>
          <a:endParaRPr lang="en-US" dirty="0"/>
        </a:p>
      </dgm:t>
    </dgm:pt>
    <dgm:pt modelId="{97F8A836-E30A-504E-BB4D-D8C7D6C869A4}" type="parTrans" cxnId="{1D85AA3B-AAF6-3C40-AE33-F4F8B53F7802}">
      <dgm:prSet/>
      <dgm:spPr/>
      <dgm:t>
        <a:bodyPr/>
        <a:lstStyle/>
        <a:p>
          <a:endParaRPr lang="en-US"/>
        </a:p>
      </dgm:t>
    </dgm:pt>
    <dgm:pt modelId="{25375B70-D12D-2845-BDEF-AB75B2A051B9}" type="sibTrans" cxnId="{1D85AA3B-AAF6-3C40-AE33-F4F8B53F7802}">
      <dgm:prSet/>
      <dgm:spPr/>
      <dgm:t>
        <a:bodyPr/>
        <a:lstStyle/>
        <a:p>
          <a:endParaRPr lang="en-US"/>
        </a:p>
      </dgm:t>
    </dgm:pt>
    <dgm:pt modelId="{D0CDA2FC-52C5-AD42-9931-D45AD3FFD865}">
      <dgm:prSet/>
      <dgm:spPr/>
      <dgm:t>
        <a:bodyPr/>
        <a:lstStyle/>
        <a:p>
          <a:pPr rtl="0"/>
          <a:r>
            <a:rPr lang="en-US" dirty="0" smtClean="0"/>
            <a:t>the list can be treated as a push-down stack with the first few thousand elements of the stack kept in main memory</a:t>
          </a:r>
          <a:endParaRPr lang="en-US" dirty="0"/>
        </a:p>
      </dgm:t>
    </dgm:pt>
    <dgm:pt modelId="{CA96CED2-579F-AC45-8930-7D315C10213C}" type="parTrans" cxnId="{6491C138-202E-C841-9F40-B2C16C472317}">
      <dgm:prSet/>
      <dgm:spPr/>
      <dgm:t>
        <a:bodyPr/>
        <a:lstStyle/>
        <a:p>
          <a:endParaRPr lang="en-US"/>
        </a:p>
      </dgm:t>
    </dgm:pt>
    <dgm:pt modelId="{8EF963B0-5FB9-5046-9180-24A74F898004}" type="sibTrans" cxnId="{6491C138-202E-C841-9F40-B2C16C472317}">
      <dgm:prSet/>
      <dgm:spPr/>
      <dgm:t>
        <a:bodyPr/>
        <a:lstStyle/>
        <a:p>
          <a:endParaRPr lang="en-US"/>
        </a:p>
      </dgm:t>
    </dgm:pt>
    <dgm:pt modelId="{FE327A80-E0F4-3448-8047-C964CB94315A}">
      <dgm:prSet/>
      <dgm:spPr/>
      <dgm:t>
        <a:bodyPr/>
        <a:lstStyle/>
        <a:p>
          <a:pPr rtl="0"/>
          <a:r>
            <a:rPr lang="en-US" dirty="0" smtClean="0"/>
            <a:t>the list can be treated as a FIFO queue, with a few thousand entries from both the head and the tail of the queue in main memory</a:t>
          </a:r>
          <a:endParaRPr lang="en-US" dirty="0"/>
        </a:p>
      </dgm:t>
    </dgm:pt>
    <dgm:pt modelId="{74AFF482-69AC-8D43-94A2-B326C111C338}" type="parTrans" cxnId="{01755291-3CD7-7944-8B7D-07974E1F6990}">
      <dgm:prSet/>
      <dgm:spPr/>
      <dgm:t>
        <a:bodyPr/>
        <a:lstStyle/>
        <a:p>
          <a:endParaRPr lang="en-US"/>
        </a:p>
      </dgm:t>
    </dgm:pt>
    <dgm:pt modelId="{5FE21D1E-3D89-B04C-99F5-10FA3228465E}" type="sibTrans" cxnId="{01755291-3CD7-7944-8B7D-07974E1F6990}">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0" presStyleCnt="1"/>
      <dgm:spPr/>
      <dgm:t>
        <a:bodyPr/>
        <a:lstStyle/>
        <a:p>
          <a:endParaRPr lang="en-US"/>
        </a:p>
      </dgm:t>
    </dgm:pt>
    <dgm:pt modelId="{EBC4DF20-8869-0145-AFEA-2BCE363EC697}" type="pres">
      <dgm:prSet presAssocID="{D522983B-BBEA-1943-BB5E-C40201B0D58B}" presName="rootConnector" presStyleLbl="node1" presStyleIdx="0" presStyleCnt="1"/>
      <dgm:spPr/>
      <dgm:t>
        <a:bodyPr/>
        <a:lstStyle/>
        <a:p>
          <a:endParaRPr lang="en-US"/>
        </a:p>
      </dgm:t>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0" presStyleCnt="2"/>
      <dgm:spPr/>
      <dgm:t>
        <a:bodyPr/>
        <a:lstStyle/>
        <a:p>
          <a:endParaRPr lang="en-US"/>
        </a:p>
      </dgm:t>
    </dgm:pt>
    <dgm:pt modelId="{79DAF411-0FCE-8A46-A016-1AFE0D90D033}" type="pres">
      <dgm:prSet presAssocID="{D0CDA2FC-52C5-AD42-9931-D45AD3FFD865}" presName="childText" presStyleLbl="bgAcc1" presStyleIdx="0" presStyleCnt="2">
        <dgm:presLayoutVars>
          <dgm:bulletEnabled val="1"/>
        </dgm:presLayoutVars>
      </dgm:prSet>
      <dgm:spPr/>
      <dgm:t>
        <a:bodyPr/>
        <a:lstStyle/>
        <a:p>
          <a:endParaRPr lang="en-US"/>
        </a:p>
      </dgm:t>
    </dgm:pt>
    <dgm:pt modelId="{C00474F9-778A-784A-B1FB-C68DDB67FE44}" type="pres">
      <dgm:prSet presAssocID="{74AFF482-69AC-8D43-94A2-B326C111C338}" presName="Name13" presStyleLbl="parChTrans1D2" presStyleIdx="1" presStyleCnt="2"/>
      <dgm:spPr/>
      <dgm:t>
        <a:bodyPr/>
        <a:lstStyle/>
        <a:p>
          <a:endParaRPr lang="en-US"/>
        </a:p>
      </dgm:t>
    </dgm:pt>
    <dgm:pt modelId="{30511925-1C80-5944-BB41-0CE92A408481}" type="pres">
      <dgm:prSet presAssocID="{FE327A80-E0F4-3448-8047-C964CB94315A}" presName="childText" presStyleLbl="bgAcc1" presStyleIdx="1" presStyleCnt="2">
        <dgm:presLayoutVars>
          <dgm:bulletEnabled val="1"/>
        </dgm:presLayoutVars>
      </dgm:prSet>
      <dgm:spPr/>
      <dgm:t>
        <a:bodyPr/>
        <a:lstStyle/>
        <a:p>
          <a:endParaRPr lang="en-US"/>
        </a:p>
      </dgm:t>
    </dgm:pt>
  </dgm:ptLst>
  <dgm:cxnLst>
    <dgm:cxn modelId="{1961B632-BDBA-4BBB-B4CF-536BE6746F5B}" type="presOf" srcId="{FE327A80-E0F4-3448-8047-C964CB94315A}" destId="{30511925-1C80-5944-BB41-0CE92A408481}"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01755291-3CD7-7944-8B7D-07974E1F6990}" srcId="{D522983B-BBEA-1943-BB5E-C40201B0D58B}" destId="{FE327A80-E0F4-3448-8047-C964CB94315A}" srcOrd="1" destOrd="0" parTransId="{74AFF482-69AC-8D43-94A2-B326C111C338}" sibTransId="{5FE21D1E-3D89-B04C-99F5-10FA3228465E}"/>
    <dgm:cxn modelId="{1D85AA3B-AAF6-3C40-AE33-F4F8B53F7802}" srcId="{0BA3C83B-3F71-B04B-8956-EFDF312C1240}" destId="{D522983B-BBEA-1943-BB5E-C40201B0D58B}" srcOrd="0" destOrd="0" parTransId="{97F8A836-E30A-504E-BB4D-D8C7D6C869A4}" sibTransId="{25375B70-D12D-2845-BDEF-AB75B2A051B9}"/>
    <dgm:cxn modelId="{B8B2499E-AAE8-4AB6-96AA-3359B76BFC1D}" type="presOf" srcId="{D522983B-BBEA-1943-BB5E-C40201B0D58B}" destId="{E2434AFB-1954-D342-8C72-B133449BCB77}" srcOrd="0" destOrd="0" presId="urn:microsoft.com/office/officeart/2005/8/layout/hierarchy3"/>
    <dgm:cxn modelId="{521549E5-388E-4605-A7E9-6340189458BD}" type="presOf" srcId="{D0CDA2FC-52C5-AD42-9931-D45AD3FFD865}" destId="{79DAF411-0FCE-8A46-A016-1AFE0D90D033}" srcOrd="0" destOrd="0" presId="urn:microsoft.com/office/officeart/2005/8/layout/hierarchy3"/>
    <dgm:cxn modelId="{DAB25040-0B2D-4F21-BB90-094A5D51328D}" type="presOf" srcId="{74AFF482-69AC-8D43-94A2-B326C111C338}" destId="{C00474F9-778A-784A-B1FB-C68DDB67FE44}" srcOrd="0" destOrd="0" presId="urn:microsoft.com/office/officeart/2005/8/layout/hierarchy3"/>
    <dgm:cxn modelId="{FEC41276-6454-4C84-B1B4-E62223A25EA6}" type="presOf" srcId="{CA96CED2-579F-AC45-8930-7D315C10213C}" destId="{8B8E513C-3D78-1047-BFBB-7CF55C334A45}" srcOrd="0" destOrd="0" presId="urn:microsoft.com/office/officeart/2005/8/layout/hierarchy3"/>
    <dgm:cxn modelId="{4F798E7E-4E42-4333-83CF-A86F42700B4C}" type="presOf" srcId="{D522983B-BBEA-1943-BB5E-C40201B0D58B}" destId="{EBC4DF20-8869-0145-AFEA-2BCE363EC697}" srcOrd="1" destOrd="0" presId="urn:microsoft.com/office/officeart/2005/8/layout/hierarchy3"/>
    <dgm:cxn modelId="{3F90B343-61AB-4F54-9643-2EA603DF8CCC}" type="presOf" srcId="{0BA3C83B-3F71-B04B-8956-EFDF312C1240}" destId="{3C2E79EC-55AB-D64D-8BFC-6826987F8820}" srcOrd="0" destOrd="0" presId="urn:microsoft.com/office/officeart/2005/8/layout/hierarchy3"/>
    <dgm:cxn modelId="{5505587E-0217-44C4-8ABE-BD8E25EB3E07}" type="presParOf" srcId="{3C2E79EC-55AB-D64D-8BFC-6826987F8820}" destId="{FC4267F4-9A8D-EF40-AADD-284F0026832E}" srcOrd="0" destOrd="0" presId="urn:microsoft.com/office/officeart/2005/8/layout/hierarchy3"/>
    <dgm:cxn modelId="{507539A2-F293-4F87-A6A3-6D0194D9A3A5}" type="presParOf" srcId="{FC4267F4-9A8D-EF40-AADD-284F0026832E}" destId="{47AF5E0D-894A-0D41-ABF4-C4D126641AFE}" srcOrd="0" destOrd="0" presId="urn:microsoft.com/office/officeart/2005/8/layout/hierarchy3"/>
    <dgm:cxn modelId="{97AE675F-7DBE-4B02-8B3D-A0659454D37B}" type="presParOf" srcId="{47AF5E0D-894A-0D41-ABF4-C4D126641AFE}" destId="{E2434AFB-1954-D342-8C72-B133449BCB77}" srcOrd="0" destOrd="0" presId="urn:microsoft.com/office/officeart/2005/8/layout/hierarchy3"/>
    <dgm:cxn modelId="{259479D5-A536-4249-94CB-D3AF433C5DCE}" type="presParOf" srcId="{47AF5E0D-894A-0D41-ABF4-C4D126641AFE}" destId="{EBC4DF20-8869-0145-AFEA-2BCE363EC697}" srcOrd="1" destOrd="0" presId="urn:microsoft.com/office/officeart/2005/8/layout/hierarchy3"/>
    <dgm:cxn modelId="{3A553C5D-B171-4F90-B548-781825AFA36F}" type="presParOf" srcId="{FC4267F4-9A8D-EF40-AADD-284F0026832E}" destId="{357456E2-E063-A242-8981-125A286EED9F}" srcOrd="1" destOrd="0" presId="urn:microsoft.com/office/officeart/2005/8/layout/hierarchy3"/>
    <dgm:cxn modelId="{EDACE6BD-38F4-4BD9-9A1B-5E47DBBF4347}" type="presParOf" srcId="{357456E2-E063-A242-8981-125A286EED9F}" destId="{8B8E513C-3D78-1047-BFBB-7CF55C334A45}" srcOrd="0" destOrd="0" presId="urn:microsoft.com/office/officeart/2005/8/layout/hierarchy3"/>
    <dgm:cxn modelId="{F373CFE6-CD08-4782-A7BF-632BD51B03AC}" type="presParOf" srcId="{357456E2-E063-A242-8981-125A286EED9F}" destId="{79DAF411-0FCE-8A46-A016-1AFE0D90D033}" srcOrd="1" destOrd="0" presId="urn:microsoft.com/office/officeart/2005/8/layout/hierarchy3"/>
    <dgm:cxn modelId="{889FA218-077E-4FA7-AB0A-F106733492EC}" type="presParOf" srcId="{357456E2-E063-A242-8981-125A286EED9F}" destId="{C00474F9-778A-784A-B1FB-C68DDB67FE44}" srcOrd="2" destOrd="0" presId="urn:microsoft.com/office/officeart/2005/8/layout/hierarchy3"/>
    <dgm:cxn modelId="{1FA13932-20C0-48ED-932F-23917F2749DE}"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D522983B-BBEA-1943-BB5E-C40201B0D58B}">
      <dgm:prSet/>
      <dgm:spPr/>
      <dgm:t>
        <a:bodyPr/>
        <a:lstStyle/>
        <a:p>
          <a:pPr rtl="0"/>
          <a:r>
            <a:rPr lang="en-US" dirty="0" smtClean="0"/>
            <a:t>There are two effective techniques for storing a small part of the free block list in main memory:</a:t>
          </a:r>
          <a:endParaRPr lang="en-US" dirty="0"/>
        </a:p>
      </dgm:t>
    </dgm:pt>
    <dgm:pt modelId="{97F8A836-E30A-504E-BB4D-D8C7D6C869A4}" type="parTrans" cxnId="{1D85AA3B-AAF6-3C40-AE33-F4F8B53F7802}">
      <dgm:prSet/>
      <dgm:spPr/>
      <dgm:t>
        <a:bodyPr/>
        <a:lstStyle/>
        <a:p>
          <a:endParaRPr lang="en-US"/>
        </a:p>
      </dgm:t>
    </dgm:pt>
    <dgm:pt modelId="{25375B70-D12D-2845-BDEF-AB75B2A051B9}" type="sibTrans" cxnId="{1D85AA3B-AAF6-3C40-AE33-F4F8B53F7802}">
      <dgm:prSet/>
      <dgm:spPr/>
      <dgm:t>
        <a:bodyPr/>
        <a:lstStyle/>
        <a:p>
          <a:endParaRPr lang="en-US"/>
        </a:p>
      </dgm:t>
    </dgm:pt>
    <dgm:pt modelId="{D0CDA2FC-52C5-AD42-9931-D45AD3FFD865}">
      <dgm:prSet/>
      <dgm:spPr/>
      <dgm:t>
        <a:bodyPr/>
        <a:lstStyle/>
        <a:p>
          <a:pPr rtl="0"/>
          <a:r>
            <a:rPr lang="en-US" dirty="0" smtClean="0"/>
            <a:t>the list can be treated as a push-down stack with the first few thousand elements of the stack kept in main memory</a:t>
          </a:r>
          <a:endParaRPr lang="en-US" dirty="0"/>
        </a:p>
      </dgm:t>
    </dgm:pt>
    <dgm:pt modelId="{CA96CED2-579F-AC45-8930-7D315C10213C}" type="parTrans" cxnId="{6491C138-202E-C841-9F40-B2C16C472317}">
      <dgm:prSet/>
      <dgm:spPr/>
      <dgm:t>
        <a:bodyPr/>
        <a:lstStyle/>
        <a:p>
          <a:endParaRPr lang="en-US"/>
        </a:p>
      </dgm:t>
    </dgm:pt>
    <dgm:pt modelId="{8EF963B0-5FB9-5046-9180-24A74F898004}" type="sibTrans" cxnId="{6491C138-202E-C841-9F40-B2C16C472317}">
      <dgm:prSet/>
      <dgm:spPr/>
      <dgm:t>
        <a:bodyPr/>
        <a:lstStyle/>
        <a:p>
          <a:endParaRPr lang="en-US"/>
        </a:p>
      </dgm:t>
    </dgm:pt>
    <dgm:pt modelId="{FE327A80-E0F4-3448-8047-C964CB94315A}">
      <dgm:prSet/>
      <dgm:spPr/>
      <dgm:t>
        <a:bodyPr/>
        <a:lstStyle/>
        <a:p>
          <a:pPr rtl="0"/>
          <a:r>
            <a:rPr lang="en-US" dirty="0" smtClean="0"/>
            <a:t>the list can be treated as a FIFO queue, with a few thousand entries from both the head and the tail of the queue in main memory</a:t>
          </a:r>
          <a:endParaRPr lang="en-US" dirty="0"/>
        </a:p>
      </dgm:t>
    </dgm:pt>
    <dgm:pt modelId="{74AFF482-69AC-8D43-94A2-B326C111C338}" type="parTrans" cxnId="{01755291-3CD7-7944-8B7D-07974E1F6990}">
      <dgm:prSet/>
      <dgm:spPr/>
      <dgm:t>
        <a:bodyPr/>
        <a:lstStyle/>
        <a:p>
          <a:endParaRPr lang="en-US"/>
        </a:p>
      </dgm:t>
    </dgm:pt>
    <dgm:pt modelId="{5FE21D1E-3D89-B04C-99F5-10FA3228465E}" type="sibTrans" cxnId="{01755291-3CD7-7944-8B7D-07974E1F6990}">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0" presStyleCnt="1"/>
      <dgm:spPr/>
      <dgm:t>
        <a:bodyPr/>
        <a:lstStyle/>
        <a:p>
          <a:endParaRPr lang="en-US"/>
        </a:p>
      </dgm:t>
    </dgm:pt>
    <dgm:pt modelId="{EBC4DF20-8869-0145-AFEA-2BCE363EC697}" type="pres">
      <dgm:prSet presAssocID="{D522983B-BBEA-1943-BB5E-C40201B0D58B}" presName="rootConnector" presStyleLbl="node1" presStyleIdx="0" presStyleCnt="1"/>
      <dgm:spPr/>
      <dgm:t>
        <a:bodyPr/>
        <a:lstStyle/>
        <a:p>
          <a:endParaRPr lang="en-US"/>
        </a:p>
      </dgm:t>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0" presStyleCnt="2"/>
      <dgm:spPr/>
      <dgm:t>
        <a:bodyPr/>
        <a:lstStyle/>
        <a:p>
          <a:endParaRPr lang="en-US"/>
        </a:p>
      </dgm:t>
    </dgm:pt>
    <dgm:pt modelId="{79DAF411-0FCE-8A46-A016-1AFE0D90D033}" type="pres">
      <dgm:prSet presAssocID="{D0CDA2FC-52C5-AD42-9931-D45AD3FFD865}" presName="childText" presStyleLbl="bgAcc1" presStyleIdx="0" presStyleCnt="2">
        <dgm:presLayoutVars>
          <dgm:bulletEnabled val="1"/>
        </dgm:presLayoutVars>
      </dgm:prSet>
      <dgm:spPr/>
      <dgm:t>
        <a:bodyPr/>
        <a:lstStyle/>
        <a:p>
          <a:endParaRPr lang="en-US"/>
        </a:p>
      </dgm:t>
    </dgm:pt>
    <dgm:pt modelId="{C00474F9-778A-784A-B1FB-C68DDB67FE44}" type="pres">
      <dgm:prSet presAssocID="{74AFF482-69AC-8D43-94A2-B326C111C338}" presName="Name13" presStyleLbl="parChTrans1D2" presStyleIdx="1" presStyleCnt="2"/>
      <dgm:spPr/>
      <dgm:t>
        <a:bodyPr/>
        <a:lstStyle/>
        <a:p>
          <a:endParaRPr lang="en-US"/>
        </a:p>
      </dgm:t>
    </dgm:pt>
    <dgm:pt modelId="{30511925-1C80-5944-BB41-0CE92A408481}" type="pres">
      <dgm:prSet presAssocID="{FE327A80-E0F4-3448-8047-C964CB94315A}" presName="childText" presStyleLbl="bgAcc1" presStyleIdx="1" presStyleCnt="2">
        <dgm:presLayoutVars>
          <dgm:bulletEnabled val="1"/>
        </dgm:presLayoutVars>
      </dgm:prSet>
      <dgm:spPr/>
      <dgm:t>
        <a:bodyPr/>
        <a:lstStyle/>
        <a:p>
          <a:endParaRPr lang="en-US"/>
        </a:p>
      </dgm:t>
    </dgm:pt>
  </dgm:ptLst>
  <dgm:cxnLst>
    <dgm:cxn modelId="{E89A1D60-E3FE-44C1-B022-BC142C3ECDE9}" type="presOf" srcId="{74AFF482-69AC-8D43-94A2-B326C111C338}" destId="{C00474F9-778A-784A-B1FB-C68DDB67FE44}"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01755291-3CD7-7944-8B7D-07974E1F6990}" srcId="{D522983B-BBEA-1943-BB5E-C40201B0D58B}" destId="{FE327A80-E0F4-3448-8047-C964CB94315A}" srcOrd="1" destOrd="0" parTransId="{74AFF482-69AC-8D43-94A2-B326C111C338}" sibTransId="{5FE21D1E-3D89-B04C-99F5-10FA3228465E}"/>
    <dgm:cxn modelId="{02F85F01-D3D8-427B-ACF3-9310C65E6769}" type="presOf" srcId="{D522983B-BBEA-1943-BB5E-C40201B0D58B}" destId="{E2434AFB-1954-D342-8C72-B133449BCB77}" srcOrd="0" destOrd="0" presId="urn:microsoft.com/office/officeart/2005/8/layout/hierarchy3"/>
    <dgm:cxn modelId="{1B1B73DF-D565-4970-9764-D0CB05842151}" type="presOf" srcId="{D0CDA2FC-52C5-AD42-9931-D45AD3FFD865}" destId="{79DAF411-0FCE-8A46-A016-1AFE0D90D033}" srcOrd="0" destOrd="0" presId="urn:microsoft.com/office/officeart/2005/8/layout/hierarchy3"/>
    <dgm:cxn modelId="{1D85AA3B-AAF6-3C40-AE33-F4F8B53F7802}" srcId="{0BA3C83B-3F71-B04B-8956-EFDF312C1240}" destId="{D522983B-BBEA-1943-BB5E-C40201B0D58B}" srcOrd="0" destOrd="0" parTransId="{97F8A836-E30A-504E-BB4D-D8C7D6C869A4}" sibTransId="{25375B70-D12D-2845-BDEF-AB75B2A051B9}"/>
    <dgm:cxn modelId="{C75C078D-F8CD-4B76-9B8E-63CD3EEAE7C7}" type="presOf" srcId="{CA96CED2-579F-AC45-8930-7D315C10213C}" destId="{8B8E513C-3D78-1047-BFBB-7CF55C334A45}" srcOrd="0" destOrd="0" presId="urn:microsoft.com/office/officeart/2005/8/layout/hierarchy3"/>
    <dgm:cxn modelId="{9BE2991E-B261-42E6-AAF6-0E986FC2B017}" type="presOf" srcId="{0BA3C83B-3F71-B04B-8956-EFDF312C1240}" destId="{3C2E79EC-55AB-D64D-8BFC-6826987F8820}" srcOrd="0" destOrd="0" presId="urn:microsoft.com/office/officeart/2005/8/layout/hierarchy3"/>
    <dgm:cxn modelId="{7CEE3206-A00C-4F6B-8112-E2BFCE07A74A}" type="presOf" srcId="{D522983B-BBEA-1943-BB5E-C40201B0D58B}" destId="{EBC4DF20-8869-0145-AFEA-2BCE363EC697}" srcOrd="1" destOrd="0" presId="urn:microsoft.com/office/officeart/2005/8/layout/hierarchy3"/>
    <dgm:cxn modelId="{5BF7C730-91B6-4D65-A066-3410062DC749}" type="presOf" srcId="{FE327A80-E0F4-3448-8047-C964CB94315A}" destId="{30511925-1C80-5944-BB41-0CE92A408481}" srcOrd="0" destOrd="0" presId="urn:microsoft.com/office/officeart/2005/8/layout/hierarchy3"/>
    <dgm:cxn modelId="{2821F9C9-5651-44EA-A3A4-2D3E9891D451}" type="presParOf" srcId="{3C2E79EC-55AB-D64D-8BFC-6826987F8820}" destId="{FC4267F4-9A8D-EF40-AADD-284F0026832E}" srcOrd="0" destOrd="0" presId="urn:microsoft.com/office/officeart/2005/8/layout/hierarchy3"/>
    <dgm:cxn modelId="{962069F6-A6C4-4B37-B8F2-FABA4DE1BE76}" type="presParOf" srcId="{FC4267F4-9A8D-EF40-AADD-284F0026832E}" destId="{47AF5E0D-894A-0D41-ABF4-C4D126641AFE}" srcOrd="0" destOrd="0" presId="urn:microsoft.com/office/officeart/2005/8/layout/hierarchy3"/>
    <dgm:cxn modelId="{DFB787F4-3BDF-4C7A-B028-A8B6165E23C8}" type="presParOf" srcId="{47AF5E0D-894A-0D41-ABF4-C4D126641AFE}" destId="{E2434AFB-1954-D342-8C72-B133449BCB77}" srcOrd="0" destOrd="0" presId="urn:microsoft.com/office/officeart/2005/8/layout/hierarchy3"/>
    <dgm:cxn modelId="{BA0D378A-97BE-44AD-AC07-CE4A73C4E9F2}" type="presParOf" srcId="{47AF5E0D-894A-0D41-ABF4-C4D126641AFE}" destId="{EBC4DF20-8869-0145-AFEA-2BCE363EC697}" srcOrd="1" destOrd="0" presId="urn:microsoft.com/office/officeart/2005/8/layout/hierarchy3"/>
    <dgm:cxn modelId="{1F78E86E-EE0C-48F6-83C3-9B30ECFCA201}" type="presParOf" srcId="{FC4267F4-9A8D-EF40-AADD-284F0026832E}" destId="{357456E2-E063-A242-8981-125A286EED9F}" srcOrd="1" destOrd="0" presId="urn:microsoft.com/office/officeart/2005/8/layout/hierarchy3"/>
    <dgm:cxn modelId="{35E55DFC-AFEF-4249-B397-02433E10D8BE}" type="presParOf" srcId="{357456E2-E063-A242-8981-125A286EED9F}" destId="{8B8E513C-3D78-1047-BFBB-7CF55C334A45}" srcOrd="0" destOrd="0" presId="urn:microsoft.com/office/officeart/2005/8/layout/hierarchy3"/>
    <dgm:cxn modelId="{73EB8222-B20F-44BB-BB01-09FB7C2386A6}" type="presParOf" srcId="{357456E2-E063-A242-8981-125A286EED9F}" destId="{79DAF411-0FCE-8A46-A016-1AFE0D90D033}" srcOrd="1" destOrd="0" presId="urn:microsoft.com/office/officeart/2005/8/layout/hierarchy3"/>
    <dgm:cxn modelId="{2C3A6246-27A1-4471-B37D-CA3047D3B949}" type="presParOf" srcId="{357456E2-E063-A242-8981-125A286EED9F}" destId="{C00474F9-778A-784A-B1FB-C68DDB67FE44}" srcOrd="2" destOrd="0" presId="urn:microsoft.com/office/officeart/2005/8/layout/hierarchy3"/>
    <dgm:cxn modelId="{D0CE0802-B8FB-4A35-8202-F6E641C53E23}"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D522983B-BBEA-1943-BB5E-C40201B0D58B}">
      <dgm:prSet/>
      <dgm:spPr/>
      <dgm:t>
        <a:bodyPr/>
        <a:lstStyle/>
        <a:p>
          <a:pPr rtl="0"/>
          <a:r>
            <a:rPr lang="en-US" dirty="0" smtClean="0"/>
            <a:t>There are two effective techniques for storing a small part of the free block list in main memory:</a:t>
          </a:r>
          <a:endParaRPr lang="en-US" dirty="0"/>
        </a:p>
      </dgm:t>
    </dgm:pt>
    <dgm:pt modelId="{97F8A836-E30A-504E-BB4D-D8C7D6C869A4}" type="parTrans" cxnId="{1D85AA3B-AAF6-3C40-AE33-F4F8B53F7802}">
      <dgm:prSet/>
      <dgm:spPr/>
      <dgm:t>
        <a:bodyPr/>
        <a:lstStyle/>
        <a:p>
          <a:endParaRPr lang="en-US"/>
        </a:p>
      </dgm:t>
    </dgm:pt>
    <dgm:pt modelId="{25375B70-D12D-2845-BDEF-AB75B2A051B9}" type="sibTrans" cxnId="{1D85AA3B-AAF6-3C40-AE33-F4F8B53F7802}">
      <dgm:prSet/>
      <dgm:spPr/>
      <dgm:t>
        <a:bodyPr/>
        <a:lstStyle/>
        <a:p>
          <a:endParaRPr lang="en-US"/>
        </a:p>
      </dgm:t>
    </dgm:pt>
    <dgm:pt modelId="{D0CDA2FC-52C5-AD42-9931-D45AD3FFD865}">
      <dgm:prSet/>
      <dgm:spPr/>
      <dgm:t>
        <a:bodyPr/>
        <a:lstStyle/>
        <a:p>
          <a:pPr rtl="0"/>
          <a:r>
            <a:rPr lang="en-US" dirty="0" smtClean="0"/>
            <a:t>the list can be treated as a push-down stack with the first few thousand elements of the stack kept in main memory</a:t>
          </a:r>
          <a:endParaRPr lang="en-US" dirty="0"/>
        </a:p>
      </dgm:t>
    </dgm:pt>
    <dgm:pt modelId="{CA96CED2-579F-AC45-8930-7D315C10213C}" type="parTrans" cxnId="{6491C138-202E-C841-9F40-B2C16C472317}">
      <dgm:prSet/>
      <dgm:spPr/>
      <dgm:t>
        <a:bodyPr/>
        <a:lstStyle/>
        <a:p>
          <a:endParaRPr lang="en-US"/>
        </a:p>
      </dgm:t>
    </dgm:pt>
    <dgm:pt modelId="{8EF963B0-5FB9-5046-9180-24A74F898004}" type="sibTrans" cxnId="{6491C138-202E-C841-9F40-B2C16C472317}">
      <dgm:prSet/>
      <dgm:spPr/>
      <dgm:t>
        <a:bodyPr/>
        <a:lstStyle/>
        <a:p>
          <a:endParaRPr lang="en-US"/>
        </a:p>
      </dgm:t>
    </dgm:pt>
    <dgm:pt modelId="{FE327A80-E0F4-3448-8047-C964CB94315A}">
      <dgm:prSet/>
      <dgm:spPr/>
      <dgm:t>
        <a:bodyPr/>
        <a:lstStyle/>
        <a:p>
          <a:pPr rtl="0"/>
          <a:r>
            <a:rPr lang="en-US" dirty="0" smtClean="0"/>
            <a:t>the list can be treated as a FIFO queue, with a few thousand entries from both the head and the tail of the queue in main memory</a:t>
          </a:r>
          <a:endParaRPr lang="en-US" dirty="0"/>
        </a:p>
      </dgm:t>
    </dgm:pt>
    <dgm:pt modelId="{74AFF482-69AC-8D43-94A2-B326C111C338}" type="parTrans" cxnId="{01755291-3CD7-7944-8B7D-07974E1F6990}">
      <dgm:prSet/>
      <dgm:spPr/>
      <dgm:t>
        <a:bodyPr/>
        <a:lstStyle/>
        <a:p>
          <a:endParaRPr lang="en-US"/>
        </a:p>
      </dgm:t>
    </dgm:pt>
    <dgm:pt modelId="{5FE21D1E-3D89-B04C-99F5-10FA3228465E}" type="sibTrans" cxnId="{01755291-3CD7-7944-8B7D-07974E1F6990}">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0" presStyleCnt="1"/>
      <dgm:spPr/>
      <dgm:t>
        <a:bodyPr/>
        <a:lstStyle/>
        <a:p>
          <a:endParaRPr lang="en-US"/>
        </a:p>
      </dgm:t>
    </dgm:pt>
    <dgm:pt modelId="{EBC4DF20-8869-0145-AFEA-2BCE363EC697}" type="pres">
      <dgm:prSet presAssocID="{D522983B-BBEA-1943-BB5E-C40201B0D58B}" presName="rootConnector" presStyleLbl="node1" presStyleIdx="0" presStyleCnt="1"/>
      <dgm:spPr/>
      <dgm:t>
        <a:bodyPr/>
        <a:lstStyle/>
        <a:p>
          <a:endParaRPr lang="en-US"/>
        </a:p>
      </dgm:t>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0" presStyleCnt="2"/>
      <dgm:spPr/>
      <dgm:t>
        <a:bodyPr/>
        <a:lstStyle/>
        <a:p>
          <a:endParaRPr lang="en-US"/>
        </a:p>
      </dgm:t>
    </dgm:pt>
    <dgm:pt modelId="{79DAF411-0FCE-8A46-A016-1AFE0D90D033}" type="pres">
      <dgm:prSet presAssocID="{D0CDA2FC-52C5-AD42-9931-D45AD3FFD865}" presName="childText" presStyleLbl="bgAcc1" presStyleIdx="0" presStyleCnt="2">
        <dgm:presLayoutVars>
          <dgm:bulletEnabled val="1"/>
        </dgm:presLayoutVars>
      </dgm:prSet>
      <dgm:spPr/>
      <dgm:t>
        <a:bodyPr/>
        <a:lstStyle/>
        <a:p>
          <a:endParaRPr lang="en-US"/>
        </a:p>
      </dgm:t>
    </dgm:pt>
    <dgm:pt modelId="{C00474F9-778A-784A-B1FB-C68DDB67FE44}" type="pres">
      <dgm:prSet presAssocID="{74AFF482-69AC-8D43-94A2-B326C111C338}" presName="Name13" presStyleLbl="parChTrans1D2" presStyleIdx="1" presStyleCnt="2"/>
      <dgm:spPr/>
      <dgm:t>
        <a:bodyPr/>
        <a:lstStyle/>
        <a:p>
          <a:endParaRPr lang="en-US"/>
        </a:p>
      </dgm:t>
    </dgm:pt>
    <dgm:pt modelId="{30511925-1C80-5944-BB41-0CE92A408481}" type="pres">
      <dgm:prSet presAssocID="{FE327A80-E0F4-3448-8047-C964CB94315A}" presName="childText" presStyleLbl="bgAcc1" presStyleIdx="1" presStyleCnt="2">
        <dgm:presLayoutVars>
          <dgm:bulletEnabled val="1"/>
        </dgm:presLayoutVars>
      </dgm:prSet>
      <dgm:spPr/>
      <dgm:t>
        <a:bodyPr/>
        <a:lstStyle/>
        <a:p>
          <a:endParaRPr lang="en-US"/>
        </a:p>
      </dgm:t>
    </dgm:pt>
  </dgm:ptLst>
  <dgm:cxnLst>
    <dgm:cxn modelId="{44DC8545-9D46-49B7-B84C-45F562C5E56F}" type="presOf" srcId="{FE327A80-E0F4-3448-8047-C964CB94315A}" destId="{30511925-1C80-5944-BB41-0CE92A408481}" srcOrd="0" destOrd="0" presId="urn:microsoft.com/office/officeart/2005/8/layout/hierarchy3"/>
    <dgm:cxn modelId="{615DE35C-DBC0-4FE2-874D-0D7D8406B372}" type="presOf" srcId="{D522983B-BBEA-1943-BB5E-C40201B0D58B}" destId="{EBC4DF20-8869-0145-AFEA-2BCE363EC697}" srcOrd="1" destOrd="0" presId="urn:microsoft.com/office/officeart/2005/8/layout/hierarchy3"/>
    <dgm:cxn modelId="{A0A26DE8-C477-4BF5-BB66-AD3C8125A985}" type="presOf" srcId="{D522983B-BBEA-1943-BB5E-C40201B0D58B}" destId="{E2434AFB-1954-D342-8C72-B133449BCB77}" srcOrd="0" destOrd="0" presId="urn:microsoft.com/office/officeart/2005/8/layout/hierarchy3"/>
    <dgm:cxn modelId="{A1A4F285-56F9-497E-8FB1-8FA077144C63}" type="presOf" srcId="{74AFF482-69AC-8D43-94A2-B326C111C338}" destId="{C00474F9-778A-784A-B1FB-C68DDB67FE44}" srcOrd="0" destOrd="0" presId="urn:microsoft.com/office/officeart/2005/8/layout/hierarchy3"/>
    <dgm:cxn modelId="{1D85AA3B-AAF6-3C40-AE33-F4F8B53F7802}" srcId="{0BA3C83B-3F71-B04B-8956-EFDF312C1240}" destId="{D522983B-BBEA-1943-BB5E-C40201B0D58B}" srcOrd="0" destOrd="0" parTransId="{97F8A836-E30A-504E-BB4D-D8C7D6C869A4}" sibTransId="{25375B70-D12D-2845-BDEF-AB75B2A051B9}"/>
    <dgm:cxn modelId="{01755291-3CD7-7944-8B7D-07974E1F6990}" srcId="{D522983B-BBEA-1943-BB5E-C40201B0D58B}" destId="{FE327A80-E0F4-3448-8047-C964CB94315A}" srcOrd="1" destOrd="0" parTransId="{74AFF482-69AC-8D43-94A2-B326C111C338}" sibTransId="{5FE21D1E-3D89-B04C-99F5-10FA3228465E}"/>
    <dgm:cxn modelId="{9A7F99EF-71E3-4661-87FB-A66F78532D26}" type="presOf" srcId="{0BA3C83B-3F71-B04B-8956-EFDF312C1240}" destId="{3C2E79EC-55AB-D64D-8BFC-6826987F8820}"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964C303E-0BA0-4765-AA3C-452842B762C3}" type="presOf" srcId="{CA96CED2-579F-AC45-8930-7D315C10213C}" destId="{8B8E513C-3D78-1047-BFBB-7CF55C334A45}" srcOrd="0" destOrd="0" presId="urn:microsoft.com/office/officeart/2005/8/layout/hierarchy3"/>
    <dgm:cxn modelId="{68D76064-57B4-424A-9E56-318B910C0B93}" type="presOf" srcId="{D0CDA2FC-52C5-AD42-9931-D45AD3FFD865}" destId="{79DAF411-0FCE-8A46-A016-1AFE0D90D033}" srcOrd="0" destOrd="0" presId="urn:microsoft.com/office/officeart/2005/8/layout/hierarchy3"/>
    <dgm:cxn modelId="{81AA2BE1-F395-48C3-BAFB-AA5362A0F530}" type="presParOf" srcId="{3C2E79EC-55AB-D64D-8BFC-6826987F8820}" destId="{FC4267F4-9A8D-EF40-AADD-284F0026832E}" srcOrd="0" destOrd="0" presId="urn:microsoft.com/office/officeart/2005/8/layout/hierarchy3"/>
    <dgm:cxn modelId="{65B89A53-573F-47A7-8763-6DF585D07FF2}" type="presParOf" srcId="{FC4267F4-9A8D-EF40-AADD-284F0026832E}" destId="{47AF5E0D-894A-0D41-ABF4-C4D126641AFE}" srcOrd="0" destOrd="0" presId="urn:microsoft.com/office/officeart/2005/8/layout/hierarchy3"/>
    <dgm:cxn modelId="{E71EEDAF-1148-4531-B6B5-A2C043AF078A}" type="presParOf" srcId="{47AF5E0D-894A-0D41-ABF4-C4D126641AFE}" destId="{E2434AFB-1954-D342-8C72-B133449BCB77}" srcOrd="0" destOrd="0" presId="urn:microsoft.com/office/officeart/2005/8/layout/hierarchy3"/>
    <dgm:cxn modelId="{5A0F1ADF-D8AD-448A-B600-F5EF60BC99A8}" type="presParOf" srcId="{47AF5E0D-894A-0D41-ABF4-C4D126641AFE}" destId="{EBC4DF20-8869-0145-AFEA-2BCE363EC697}" srcOrd="1" destOrd="0" presId="urn:microsoft.com/office/officeart/2005/8/layout/hierarchy3"/>
    <dgm:cxn modelId="{A5FFF6E0-9B9B-40B2-92F8-7D1765582B03}" type="presParOf" srcId="{FC4267F4-9A8D-EF40-AADD-284F0026832E}" destId="{357456E2-E063-A242-8981-125A286EED9F}" srcOrd="1" destOrd="0" presId="urn:microsoft.com/office/officeart/2005/8/layout/hierarchy3"/>
    <dgm:cxn modelId="{9B05754D-AC1F-4D1F-8565-9F1D2C8DB35E}" type="presParOf" srcId="{357456E2-E063-A242-8981-125A286EED9F}" destId="{8B8E513C-3D78-1047-BFBB-7CF55C334A45}" srcOrd="0" destOrd="0" presId="urn:microsoft.com/office/officeart/2005/8/layout/hierarchy3"/>
    <dgm:cxn modelId="{01DF0588-8CB7-4147-8B69-88C0DAEBC5C2}" type="presParOf" srcId="{357456E2-E063-A242-8981-125A286EED9F}" destId="{79DAF411-0FCE-8A46-A016-1AFE0D90D033}" srcOrd="1" destOrd="0" presId="urn:microsoft.com/office/officeart/2005/8/layout/hierarchy3"/>
    <dgm:cxn modelId="{BDFC2E5B-C708-4873-96AA-AD69BD9BE610}" type="presParOf" srcId="{357456E2-E063-A242-8981-125A286EED9F}" destId="{C00474F9-778A-784A-B1FB-C68DDB67FE44}" srcOrd="2" destOrd="0" presId="urn:microsoft.com/office/officeart/2005/8/layout/hierarchy3"/>
    <dgm:cxn modelId="{E55B3A77-8FD5-4727-A086-4DC1A069AFF4}"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D522983B-BBEA-1943-BB5E-C40201B0D58B}">
      <dgm:prSet/>
      <dgm:spPr/>
      <dgm:t>
        <a:bodyPr/>
        <a:lstStyle/>
        <a:p>
          <a:pPr rtl="0"/>
          <a:r>
            <a:rPr lang="en-US" dirty="0" smtClean="0"/>
            <a:t>There are two effective techniques for storing a small part of the free block list in main memory:</a:t>
          </a:r>
          <a:endParaRPr lang="en-US" dirty="0"/>
        </a:p>
      </dgm:t>
    </dgm:pt>
    <dgm:pt modelId="{97F8A836-E30A-504E-BB4D-D8C7D6C869A4}" type="parTrans" cxnId="{1D85AA3B-AAF6-3C40-AE33-F4F8B53F7802}">
      <dgm:prSet/>
      <dgm:spPr/>
      <dgm:t>
        <a:bodyPr/>
        <a:lstStyle/>
        <a:p>
          <a:endParaRPr lang="en-US"/>
        </a:p>
      </dgm:t>
    </dgm:pt>
    <dgm:pt modelId="{25375B70-D12D-2845-BDEF-AB75B2A051B9}" type="sibTrans" cxnId="{1D85AA3B-AAF6-3C40-AE33-F4F8B53F7802}">
      <dgm:prSet/>
      <dgm:spPr/>
      <dgm:t>
        <a:bodyPr/>
        <a:lstStyle/>
        <a:p>
          <a:endParaRPr lang="en-US"/>
        </a:p>
      </dgm:t>
    </dgm:pt>
    <dgm:pt modelId="{D0CDA2FC-52C5-AD42-9931-D45AD3FFD865}">
      <dgm:prSet/>
      <dgm:spPr/>
      <dgm:t>
        <a:bodyPr/>
        <a:lstStyle/>
        <a:p>
          <a:pPr rtl="0"/>
          <a:r>
            <a:rPr lang="en-US" dirty="0" smtClean="0"/>
            <a:t>the list can be treated as a push-down stack with the first few thousand elements of the stack kept in main memory</a:t>
          </a:r>
          <a:endParaRPr lang="en-US" dirty="0"/>
        </a:p>
      </dgm:t>
    </dgm:pt>
    <dgm:pt modelId="{CA96CED2-579F-AC45-8930-7D315C10213C}" type="parTrans" cxnId="{6491C138-202E-C841-9F40-B2C16C472317}">
      <dgm:prSet/>
      <dgm:spPr/>
      <dgm:t>
        <a:bodyPr/>
        <a:lstStyle/>
        <a:p>
          <a:endParaRPr lang="en-US"/>
        </a:p>
      </dgm:t>
    </dgm:pt>
    <dgm:pt modelId="{8EF963B0-5FB9-5046-9180-24A74F898004}" type="sibTrans" cxnId="{6491C138-202E-C841-9F40-B2C16C472317}">
      <dgm:prSet/>
      <dgm:spPr/>
      <dgm:t>
        <a:bodyPr/>
        <a:lstStyle/>
        <a:p>
          <a:endParaRPr lang="en-US"/>
        </a:p>
      </dgm:t>
    </dgm:pt>
    <dgm:pt modelId="{FE327A80-E0F4-3448-8047-C964CB94315A}">
      <dgm:prSet/>
      <dgm:spPr/>
      <dgm:t>
        <a:bodyPr/>
        <a:lstStyle/>
        <a:p>
          <a:pPr rtl="0"/>
          <a:r>
            <a:rPr lang="en-US" dirty="0" smtClean="0"/>
            <a:t>the list can be treated as a FIFO queue, with a few thousand entries from both the head and the tail of the queue in main memory</a:t>
          </a:r>
          <a:endParaRPr lang="en-US" dirty="0"/>
        </a:p>
      </dgm:t>
    </dgm:pt>
    <dgm:pt modelId="{74AFF482-69AC-8D43-94A2-B326C111C338}" type="parTrans" cxnId="{01755291-3CD7-7944-8B7D-07974E1F6990}">
      <dgm:prSet/>
      <dgm:spPr/>
      <dgm:t>
        <a:bodyPr/>
        <a:lstStyle/>
        <a:p>
          <a:endParaRPr lang="en-US"/>
        </a:p>
      </dgm:t>
    </dgm:pt>
    <dgm:pt modelId="{5FE21D1E-3D89-B04C-99F5-10FA3228465E}" type="sibTrans" cxnId="{01755291-3CD7-7944-8B7D-07974E1F6990}">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0" presStyleCnt="1"/>
      <dgm:spPr/>
      <dgm:t>
        <a:bodyPr/>
        <a:lstStyle/>
        <a:p>
          <a:endParaRPr lang="en-US"/>
        </a:p>
      </dgm:t>
    </dgm:pt>
    <dgm:pt modelId="{EBC4DF20-8869-0145-AFEA-2BCE363EC697}" type="pres">
      <dgm:prSet presAssocID="{D522983B-BBEA-1943-BB5E-C40201B0D58B}" presName="rootConnector" presStyleLbl="node1" presStyleIdx="0" presStyleCnt="1"/>
      <dgm:spPr/>
      <dgm:t>
        <a:bodyPr/>
        <a:lstStyle/>
        <a:p>
          <a:endParaRPr lang="en-US"/>
        </a:p>
      </dgm:t>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0" presStyleCnt="2"/>
      <dgm:spPr/>
      <dgm:t>
        <a:bodyPr/>
        <a:lstStyle/>
        <a:p>
          <a:endParaRPr lang="en-US"/>
        </a:p>
      </dgm:t>
    </dgm:pt>
    <dgm:pt modelId="{79DAF411-0FCE-8A46-A016-1AFE0D90D033}" type="pres">
      <dgm:prSet presAssocID="{D0CDA2FC-52C5-AD42-9931-D45AD3FFD865}" presName="childText" presStyleLbl="bgAcc1" presStyleIdx="0" presStyleCnt="2">
        <dgm:presLayoutVars>
          <dgm:bulletEnabled val="1"/>
        </dgm:presLayoutVars>
      </dgm:prSet>
      <dgm:spPr/>
      <dgm:t>
        <a:bodyPr/>
        <a:lstStyle/>
        <a:p>
          <a:endParaRPr lang="en-US"/>
        </a:p>
      </dgm:t>
    </dgm:pt>
    <dgm:pt modelId="{C00474F9-778A-784A-B1FB-C68DDB67FE44}" type="pres">
      <dgm:prSet presAssocID="{74AFF482-69AC-8D43-94A2-B326C111C338}" presName="Name13" presStyleLbl="parChTrans1D2" presStyleIdx="1" presStyleCnt="2"/>
      <dgm:spPr/>
      <dgm:t>
        <a:bodyPr/>
        <a:lstStyle/>
        <a:p>
          <a:endParaRPr lang="en-US"/>
        </a:p>
      </dgm:t>
    </dgm:pt>
    <dgm:pt modelId="{30511925-1C80-5944-BB41-0CE92A408481}" type="pres">
      <dgm:prSet presAssocID="{FE327A80-E0F4-3448-8047-C964CB94315A}" presName="childText" presStyleLbl="bgAcc1" presStyleIdx="1" presStyleCnt="2">
        <dgm:presLayoutVars>
          <dgm:bulletEnabled val="1"/>
        </dgm:presLayoutVars>
      </dgm:prSet>
      <dgm:spPr/>
      <dgm:t>
        <a:bodyPr/>
        <a:lstStyle/>
        <a:p>
          <a:endParaRPr lang="en-US"/>
        </a:p>
      </dgm:t>
    </dgm:pt>
  </dgm:ptLst>
  <dgm:cxnLst>
    <dgm:cxn modelId="{58E160A9-455C-4C1B-9063-EA2A3F9B1551}" type="presOf" srcId="{0BA3C83B-3F71-B04B-8956-EFDF312C1240}" destId="{3C2E79EC-55AB-D64D-8BFC-6826987F8820}" srcOrd="0" destOrd="0" presId="urn:microsoft.com/office/officeart/2005/8/layout/hierarchy3"/>
    <dgm:cxn modelId="{E67288F1-689B-4C94-AA72-52AA42A2E0E7}" type="presOf" srcId="{CA96CED2-579F-AC45-8930-7D315C10213C}" destId="{8B8E513C-3D78-1047-BFBB-7CF55C334A45}"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94F650F1-BCC9-4CB5-A972-1689CDDDC515}" type="presOf" srcId="{D522983B-BBEA-1943-BB5E-C40201B0D58B}" destId="{EBC4DF20-8869-0145-AFEA-2BCE363EC697}" srcOrd="1" destOrd="0" presId="urn:microsoft.com/office/officeart/2005/8/layout/hierarchy3"/>
    <dgm:cxn modelId="{01755291-3CD7-7944-8B7D-07974E1F6990}" srcId="{D522983B-BBEA-1943-BB5E-C40201B0D58B}" destId="{FE327A80-E0F4-3448-8047-C964CB94315A}" srcOrd="1" destOrd="0" parTransId="{74AFF482-69AC-8D43-94A2-B326C111C338}" sibTransId="{5FE21D1E-3D89-B04C-99F5-10FA3228465E}"/>
    <dgm:cxn modelId="{EF3A7B02-D36F-45C7-A52C-51DD27662C7E}" type="presOf" srcId="{FE327A80-E0F4-3448-8047-C964CB94315A}" destId="{30511925-1C80-5944-BB41-0CE92A408481}" srcOrd="0" destOrd="0" presId="urn:microsoft.com/office/officeart/2005/8/layout/hierarchy3"/>
    <dgm:cxn modelId="{1D85AA3B-AAF6-3C40-AE33-F4F8B53F7802}" srcId="{0BA3C83B-3F71-B04B-8956-EFDF312C1240}" destId="{D522983B-BBEA-1943-BB5E-C40201B0D58B}" srcOrd="0" destOrd="0" parTransId="{97F8A836-E30A-504E-BB4D-D8C7D6C869A4}" sibTransId="{25375B70-D12D-2845-BDEF-AB75B2A051B9}"/>
    <dgm:cxn modelId="{E6D6196E-F22C-4E90-9670-63618E12E18A}" type="presOf" srcId="{D522983B-BBEA-1943-BB5E-C40201B0D58B}" destId="{E2434AFB-1954-D342-8C72-B133449BCB77}" srcOrd="0" destOrd="0" presId="urn:microsoft.com/office/officeart/2005/8/layout/hierarchy3"/>
    <dgm:cxn modelId="{20987E0B-EF25-47DD-AF0E-06242AF7F5D7}" type="presOf" srcId="{74AFF482-69AC-8D43-94A2-B326C111C338}" destId="{C00474F9-778A-784A-B1FB-C68DDB67FE44}" srcOrd="0" destOrd="0" presId="urn:microsoft.com/office/officeart/2005/8/layout/hierarchy3"/>
    <dgm:cxn modelId="{4599D90E-1CA6-4124-962F-D3ABA68CCF55}" type="presOf" srcId="{D0CDA2FC-52C5-AD42-9931-D45AD3FFD865}" destId="{79DAF411-0FCE-8A46-A016-1AFE0D90D033}" srcOrd="0" destOrd="0" presId="urn:microsoft.com/office/officeart/2005/8/layout/hierarchy3"/>
    <dgm:cxn modelId="{378D183D-BD42-498F-ACE0-CC93B8125F32}" type="presParOf" srcId="{3C2E79EC-55AB-D64D-8BFC-6826987F8820}" destId="{FC4267F4-9A8D-EF40-AADD-284F0026832E}" srcOrd="0" destOrd="0" presId="urn:microsoft.com/office/officeart/2005/8/layout/hierarchy3"/>
    <dgm:cxn modelId="{BB683814-A767-4A87-AAB5-9B583D11D04E}" type="presParOf" srcId="{FC4267F4-9A8D-EF40-AADD-284F0026832E}" destId="{47AF5E0D-894A-0D41-ABF4-C4D126641AFE}" srcOrd="0" destOrd="0" presId="urn:microsoft.com/office/officeart/2005/8/layout/hierarchy3"/>
    <dgm:cxn modelId="{1CD9F3E8-ACFC-4ED4-97B0-0627B47433EC}" type="presParOf" srcId="{47AF5E0D-894A-0D41-ABF4-C4D126641AFE}" destId="{E2434AFB-1954-D342-8C72-B133449BCB77}" srcOrd="0" destOrd="0" presId="urn:microsoft.com/office/officeart/2005/8/layout/hierarchy3"/>
    <dgm:cxn modelId="{73593666-9AE5-4C49-AA9D-6158013F4A85}" type="presParOf" srcId="{47AF5E0D-894A-0D41-ABF4-C4D126641AFE}" destId="{EBC4DF20-8869-0145-AFEA-2BCE363EC697}" srcOrd="1" destOrd="0" presId="urn:microsoft.com/office/officeart/2005/8/layout/hierarchy3"/>
    <dgm:cxn modelId="{6FD8AEDA-2849-4D37-92F5-E89661329B6D}" type="presParOf" srcId="{FC4267F4-9A8D-EF40-AADD-284F0026832E}" destId="{357456E2-E063-A242-8981-125A286EED9F}" srcOrd="1" destOrd="0" presId="urn:microsoft.com/office/officeart/2005/8/layout/hierarchy3"/>
    <dgm:cxn modelId="{64AB47C1-0179-49C0-A905-B23E782DD6F9}" type="presParOf" srcId="{357456E2-E063-A242-8981-125A286EED9F}" destId="{8B8E513C-3D78-1047-BFBB-7CF55C334A45}" srcOrd="0" destOrd="0" presId="urn:microsoft.com/office/officeart/2005/8/layout/hierarchy3"/>
    <dgm:cxn modelId="{A59D24DB-307A-4443-B657-D35DFC0D78D0}" type="presParOf" srcId="{357456E2-E063-A242-8981-125A286EED9F}" destId="{79DAF411-0FCE-8A46-A016-1AFE0D90D033}" srcOrd="1" destOrd="0" presId="urn:microsoft.com/office/officeart/2005/8/layout/hierarchy3"/>
    <dgm:cxn modelId="{E0CC23F3-3B54-48B4-AC22-904F94D5E830}" type="presParOf" srcId="{357456E2-E063-A242-8981-125A286EED9F}" destId="{C00474F9-778A-784A-B1FB-C68DDB67FE44}" srcOrd="2" destOrd="0" presId="urn:microsoft.com/office/officeart/2005/8/layout/hierarchy3"/>
    <dgm:cxn modelId="{EDC8B2F3-EF69-4392-BFA4-FA308818B536}"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3A283D-6D23-8040-A95B-211BFD251B82}" type="doc">
      <dgm:prSet loTypeId="urn:microsoft.com/office/officeart/2005/8/layout/hierarchy1" loCatId="hierarchy" qsTypeId="urn:microsoft.com/office/officeart/2005/8/quickstyle/simple4" qsCatId="simple" csTypeId="urn:microsoft.com/office/officeart/2005/8/colors/accent1_2#2" csCatId="accent1" phldr="1"/>
      <dgm:spPr/>
      <dgm:t>
        <a:bodyPr/>
        <a:lstStyle/>
        <a:p>
          <a:endParaRPr lang="en-US"/>
        </a:p>
      </dgm:t>
    </dgm:pt>
    <dgm:pt modelId="{E07818AD-8B81-5546-ADB1-7F24BC16CFFC}">
      <dgm:prSet custT="1"/>
      <dgm:spPr/>
      <dgm:t>
        <a:bodyPr/>
        <a:lstStyle/>
        <a:p>
          <a:pPr rtl="0"/>
          <a:r>
            <a:rPr lang="en-US" sz="2800" dirty="0" smtClean="0"/>
            <a:t>Four terms are commonly used when discussing files:</a:t>
          </a:r>
        </a:p>
      </dgm:t>
    </dgm:pt>
    <dgm:pt modelId="{E6C7C4A7-B880-AF4A-80DA-3FB3900D6263}" type="parTrans" cxnId="{248F6DDF-CA71-0C4C-A7B8-68DBE321A5C9}">
      <dgm:prSet/>
      <dgm:spPr/>
      <dgm:t>
        <a:bodyPr/>
        <a:lstStyle/>
        <a:p>
          <a:endParaRPr lang="en-US"/>
        </a:p>
      </dgm:t>
    </dgm:pt>
    <dgm:pt modelId="{32725903-370C-4E4F-9034-6CE35C48BF5E}" type="sibTrans" cxnId="{248F6DDF-CA71-0C4C-A7B8-68DBE321A5C9}">
      <dgm:prSet/>
      <dgm:spPr/>
      <dgm:t>
        <a:bodyPr/>
        <a:lstStyle/>
        <a:p>
          <a:endParaRPr lang="en-US"/>
        </a:p>
      </dgm:t>
    </dgm:pt>
    <dgm:pt modelId="{468EAADB-8364-DC42-9542-06ADEC9F5739}">
      <dgm:prSet custT="1"/>
      <dgm:spPr/>
      <dgm:t>
        <a:bodyPr/>
        <a:lstStyle/>
        <a:p>
          <a:pPr rtl="0"/>
          <a:r>
            <a:rPr lang="en-US" sz="2800" dirty="0" smtClean="0"/>
            <a:t>Field</a:t>
          </a:r>
          <a:endParaRPr lang="en-US" sz="2800" dirty="0"/>
        </a:p>
      </dgm:t>
    </dgm:pt>
    <dgm:pt modelId="{6F92C9EF-3BD7-2946-83CF-375D814F6937}" type="parTrans" cxnId="{1BB65DBC-1854-1142-8C68-73316F955722}">
      <dgm:prSet/>
      <dgm:spPr/>
      <dgm:t>
        <a:bodyPr/>
        <a:lstStyle/>
        <a:p>
          <a:endParaRPr lang="en-US" dirty="0"/>
        </a:p>
      </dgm:t>
    </dgm:pt>
    <dgm:pt modelId="{6FA9D3E0-6159-7949-8702-0946F3D95749}" type="sibTrans" cxnId="{1BB65DBC-1854-1142-8C68-73316F955722}">
      <dgm:prSet/>
      <dgm:spPr/>
      <dgm:t>
        <a:bodyPr/>
        <a:lstStyle/>
        <a:p>
          <a:endParaRPr lang="en-US"/>
        </a:p>
      </dgm:t>
    </dgm:pt>
    <dgm:pt modelId="{3FD5B1E6-9DFE-1D44-AE51-AC80C582B774}">
      <dgm:prSet custT="1"/>
      <dgm:spPr/>
      <dgm:t>
        <a:bodyPr/>
        <a:lstStyle/>
        <a:p>
          <a:pPr rtl="0"/>
          <a:r>
            <a:rPr lang="en-US" sz="2800" dirty="0" smtClean="0"/>
            <a:t>Record</a:t>
          </a:r>
        </a:p>
      </dgm:t>
    </dgm:pt>
    <dgm:pt modelId="{B21D3589-ED31-434C-BC65-AA358609875C}" type="parTrans" cxnId="{87EEECC2-6D65-A342-8CC7-59A6409EDFBD}">
      <dgm:prSet/>
      <dgm:spPr/>
      <dgm:t>
        <a:bodyPr/>
        <a:lstStyle/>
        <a:p>
          <a:endParaRPr lang="en-US" dirty="0"/>
        </a:p>
      </dgm:t>
    </dgm:pt>
    <dgm:pt modelId="{5C353675-6394-8F45-AF3D-C3E991430D51}" type="sibTrans" cxnId="{87EEECC2-6D65-A342-8CC7-59A6409EDFBD}">
      <dgm:prSet/>
      <dgm:spPr/>
      <dgm:t>
        <a:bodyPr/>
        <a:lstStyle/>
        <a:p>
          <a:endParaRPr lang="en-US"/>
        </a:p>
      </dgm:t>
    </dgm:pt>
    <dgm:pt modelId="{93A8EBB6-429A-8645-A714-32B00293291F}">
      <dgm:prSet custT="1"/>
      <dgm:spPr/>
      <dgm:t>
        <a:bodyPr/>
        <a:lstStyle/>
        <a:p>
          <a:pPr rtl="0"/>
          <a:r>
            <a:rPr lang="en-US" sz="2800" dirty="0" smtClean="0"/>
            <a:t>File</a:t>
          </a:r>
        </a:p>
      </dgm:t>
    </dgm:pt>
    <dgm:pt modelId="{4A6D80FA-CDDC-2043-A951-1553B74E447B}" type="parTrans" cxnId="{5A389053-CE66-1B4F-8D1F-A7928F04B62A}">
      <dgm:prSet/>
      <dgm:spPr/>
      <dgm:t>
        <a:bodyPr/>
        <a:lstStyle/>
        <a:p>
          <a:endParaRPr lang="en-US" dirty="0"/>
        </a:p>
      </dgm:t>
    </dgm:pt>
    <dgm:pt modelId="{8F40DE2F-2A56-1245-9478-F7DC9B0695BC}" type="sibTrans" cxnId="{5A389053-CE66-1B4F-8D1F-A7928F04B62A}">
      <dgm:prSet/>
      <dgm:spPr/>
      <dgm:t>
        <a:bodyPr/>
        <a:lstStyle/>
        <a:p>
          <a:endParaRPr lang="en-US"/>
        </a:p>
      </dgm:t>
    </dgm:pt>
    <dgm:pt modelId="{D1C8462E-C5A3-9E4A-8B3C-09F4951B4995}">
      <dgm:prSet custT="1"/>
      <dgm:spPr/>
      <dgm:t>
        <a:bodyPr/>
        <a:lstStyle/>
        <a:p>
          <a:pPr rtl="0"/>
          <a:r>
            <a:rPr lang="en-NZ" sz="2800" dirty="0" smtClean="0"/>
            <a:t>Database</a:t>
          </a:r>
        </a:p>
      </dgm:t>
    </dgm:pt>
    <dgm:pt modelId="{A87DA8A3-932D-B349-803D-11E98ED00AC1}" type="parTrans" cxnId="{E5D98FFE-700D-B44B-95F7-169642217197}">
      <dgm:prSet/>
      <dgm:spPr/>
      <dgm:t>
        <a:bodyPr/>
        <a:lstStyle/>
        <a:p>
          <a:endParaRPr lang="en-US" dirty="0"/>
        </a:p>
      </dgm:t>
    </dgm:pt>
    <dgm:pt modelId="{514CE7E4-A44F-EE40-91A3-49CA2C3B60FB}" type="sibTrans" cxnId="{E5D98FFE-700D-B44B-95F7-169642217197}">
      <dgm:prSet/>
      <dgm:spPr/>
      <dgm:t>
        <a:bodyPr/>
        <a:lstStyle/>
        <a:p>
          <a:endParaRPr lang="en-US"/>
        </a:p>
      </dgm:t>
    </dgm:pt>
    <dgm:pt modelId="{C7ECC243-90C3-034B-9140-31F202999C11}" type="pres">
      <dgm:prSet presAssocID="{0E3A283D-6D23-8040-A95B-211BFD251B82}" presName="hierChild1" presStyleCnt="0">
        <dgm:presLayoutVars>
          <dgm:chPref val="1"/>
          <dgm:dir/>
          <dgm:animOne val="branch"/>
          <dgm:animLvl val="lvl"/>
          <dgm:resizeHandles/>
        </dgm:presLayoutVars>
      </dgm:prSet>
      <dgm:spPr/>
      <dgm:t>
        <a:bodyPr/>
        <a:lstStyle/>
        <a:p>
          <a:endParaRPr lang="en-US"/>
        </a:p>
      </dgm:t>
    </dgm:pt>
    <dgm:pt modelId="{723722C5-2C23-6146-B256-53F340132300}" type="pres">
      <dgm:prSet presAssocID="{E07818AD-8B81-5546-ADB1-7F24BC16CFFC}" presName="hierRoot1" presStyleCnt="0"/>
      <dgm:spPr/>
    </dgm:pt>
    <dgm:pt modelId="{92227720-2BC5-8A4C-BA76-038DB412A71B}" type="pres">
      <dgm:prSet presAssocID="{E07818AD-8B81-5546-ADB1-7F24BC16CFFC}" presName="composite" presStyleCnt="0"/>
      <dgm:spPr/>
    </dgm:pt>
    <dgm:pt modelId="{6A66E666-AECB-E845-A4C7-B3694BB66F70}" type="pres">
      <dgm:prSet presAssocID="{E07818AD-8B81-5546-ADB1-7F24BC16CFFC}" presName="background" presStyleLbl="node0" presStyleIdx="0" presStyleCnt="1"/>
      <dgm:spPr>
        <a:effectLst/>
      </dgm:spPr>
      <dgm:t>
        <a:bodyPr/>
        <a:lstStyle/>
        <a:p>
          <a:endParaRPr lang="en-US"/>
        </a:p>
      </dgm:t>
    </dgm:pt>
    <dgm:pt modelId="{135254D4-18FE-5C49-9367-0B38361C2432}" type="pres">
      <dgm:prSet presAssocID="{E07818AD-8B81-5546-ADB1-7F24BC16CFFC}" presName="text" presStyleLbl="fgAcc0" presStyleIdx="0" presStyleCnt="1" custScaleX="232524" custScaleY="157715">
        <dgm:presLayoutVars>
          <dgm:chPref val="3"/>
        </dgm:presLayoutVars>
      </dgm:prSet>
      <dgm:spPr/>
      <dgm:t>
        <a:bodyPr/>
        <a:lstStyle/>
        <a:p>
          <a:endParaRPr lang="en-US"/>
        </a:p>
      </dgm:t>
    </dgm:pt>
    <dgm:pt modelId="{C79524BF-9AAE-6341-BDBD-2829611E2735}" type="pres">
      <dgm:prSet presAssocID="{E07818AD-8B81-5546-ADB1-7F24BC16CFFC}" presName="hierChild2" presStyleCnt="0"/>
      <dgm:spPr/>
    </dgm:pt>
    <dgm:pt modelId="{4426E0D2-BCF4-864E-A32F-C65AB56756C4}" type="pres">
      <dgm:prSet presAssocID="{6F92C9EF-3BD7-2946-83CF-375D814F6937}" presName="Name10" presStyleLbl="parChTrans1D2" presStyleIdx="0" presStyleCnt="4"/>
      <dgm:spPr/>
      <dgm:t>
        <a:bodyPr/>
        <a:lstStyle/>
        <a:p>
          <a:endParaRPr lang="en-US"/>
        </a:p>
      </dgm:t>
    </dgm:pt>
    <dgm:pt modelId="{F12C9E40-57A9-CC41-82F0-50E1E3B4F1B0}" type="pres">
      <dgm:prSet presAssocID="{468EAADB-8364-DC42-9542-06ADEC9F5739}" presName="hierRoot2" presStyleCnt="0"/>
      <dgm:spPr/>
    </dgm:pt>
    <dgm:pt modelId="{EFC024EB-E98F-2143-8485-39C37DEAC4A8}" type="pres">
      <dgm:prSet presAssocID="{468EAADB-8364-DC42-9542-06ADEC9F5739}" presName="composite2" presStyleCnt="0"/>
      <dgm:spPr/>
    </dgm:pt>
    <dgm:pt modelId="{348ECF5B-3EE2-1E45-9D6B-57C40CF89F67}" type="pres">
      <dgm:prSet presAssocID="{468EAADB-8364-DC42-9542-06ADEC9F5739}" presName="background2" presStyleLbl="node2" presStyleIdx="0" presStyleCnt="4"/>
      <dgm:spPr/>
    </dgm:pt>
    <dgm:pt modelId="{CBC2EF49-3A00-B740-B24E-2601F997E19D}" type="pres">
      <dgm:prSet presAssocID="{468EAADB-8364-DC42-9542-06ADEC9F5739}" presName="text2" presStyleLbl="fgAcc2" presStyleIdx="0" presStyleCnt="4">
        <dgm:presLayoutVars>
          <dgm:chPref val="3"/>
        </dgm:presLayoutVars>
      </dgm:prSet>
      <dgm:spPr/>
      <dgm:t>
        <a:bodyPr/>
        <a:lstStyle/>
        <a:p>
          <a:endParaRPr lang="en-US"/>
        </a:p>
      </dgm:t>
    </dgm:pt>
    <dgm:pt modelId="{B702D11F-B5F2-FB47-86C6-57360925E7FB}" type="pres">
      <dgm:prSet presAssocID="{468EAADB-8364-DC42-9542-06ADEC9F5739}" presName="hierChild3" presStyleCnt="0"/>
      <dgm:spPr/>
    </dgm:pt>
    <dgm:pt modelId="{1F3DF3BB-DDBD-3046-873A-A4511443B9F5}" type="pres">
      <dgm:prSet presAssocID="{B21D3589-ED31-434C-BC65-AA358609875C}" presName="Name10" presStyleLbl="parChTrans1D2" presStyleIdx="1" presStyleCnt="4"/>
      <dgm:spPr/>
      <dgm:t>
        <a:bodyPr/>
        <a:lstStyle/>
        <a:p>
          <a:endParaRPr lang="en-US"/>
        </a:p>
      </dgm:t>
    </dgm:pt>
    <dgm:pt modelId="{5108CB57-F98F-4D4D-BAB8-DCADC29AD4DE}" type="pres">
      <dgm:prSet presAssocID="{3FD5B1E6-9DFE-1D44-AE51-AC80C582B774}" presName="hierRoot2" presStyleCnt="0"/>
      <dgm:spPr/>
    </dgm:pt>
    <dgm:pt modelId="{B04DB3E4-CE43-E246-9DD9-5C389578CEE9}" type="pres">
      <dgm:prSet presAssocID="{3FD5B1E6-9DFE-1D44-AE51-AC80C582B774}" presName="composite2" presStyleCnt="0"/>
      <dgm:spPr/>
    </dgm:pt>
    <dgm:pt modelId="{C708EC25-0655-F348-B3C6-7735C9375F08}" type="pres">
      <dgm:prSet presAssocID="{3FD5B1E6-9DFE-1D44-AE51-AC80C582B774}" presName="background2" presStyleLbl="node2" presStyleIdx="1" presStyleCnt="4"/>
      <dgm:spPr/>
    </dgm:pt>
    <dgm:pt modelId="{B36054F3-B357-7945-A195-AF2F6D08F54A}" type="pres">
      <dgm:prSet presAssocID="{3FD5B1E6-9DFE-1D44-AE51-AC80C582B774}" presName="text2" presStyleLbl="fgAcc2" presStyleIdx="1" presStyleCnt="4">
        <dgm:presLayoutVars>
          <dgm:chPref val="3"/>
        </dgm:presLayoutVars>
      </dgm:prSet>
      <dgm:spPr/>
      <dgm:t>
        <a:bodyPr/>
        <a:lstStyle/>
        <a:p>
          <a:endParaRPr lang="en-US"/>
        </a:p>
      </dgm:t>
    </dgm:pt>
    <dgm:pt modelId="{F2DCF1FE-5E46-5144-B6A1-D5B7377185F9}" type="pres">
      <dgm:prSet presAssocID="{3FD5B1E6-9DFE-1D44-AE51-AC80C582B774}" presName="hierChild3" presStyleCnt="0"/>
      <dgm:spPr/>
    </dgm:pt>
    <dgm:pt modelId="{40B5A5E9-2C43-C040-8884-DEE5B3A4A1AE}" type="pres">
      <dgm:prSet presAssocID="{4A6D80FA-CDDC-2043-A951-1553B74E447B}" presName="Name10" presStyleLbl="parChTrans1D2" presStyleIdx="2" presStyleCnt="4"/>
      <dgm:spPr/>
      <dgm:t>
        <a:bodyPr/>
        <a:lstStyle/>
        <a:p>
          <a:endParaRPr lang="en-US"/>
        </a:p>
      </dgm:t>
    </dgm:pt>
    <dgm:pt modelId="{45AC472C-AEE3-664F-906C-09012B5B1CF8}" type="pres">
      <dgm:prSet presAssocID="{93A8EBB6-429A-8645-A714-32B00293291F}" presName="hierRoot2" presStyleCnt="0"/>
      <dgm:spPr/>
    </dgm:pt>
    <dgm:pt modelId="{41E5E0A5-F2CD-2849-8ED7-8E7FFB03876B}" type="pres">
      <dgm:prSet presAssocID="{93A8EBB6-429A-8645-A714-32B00293291F}" presName="composite2" presStyleCnt="0"/>
      <dgm:spPr/>
    </dgm:pt>
    <dgm:pt modelId="{2041D32A-7C58-944B-AE48-E1F459C70BE2}" type="pres">
      <dgm:prSet presAssocID="{93A8EBB6-429A-8645-A714-32B00293291F}" presName="background2" presStyleLbl="node2" presStyleIdx="2" presStyleCnt="4"/>
      <dgm:spPr/>
    </dgm:pt>
    <dgm:pt modelId="{25B7CDE5-8D8B-9945-A882-7FB6F18333ED}" type="pres">
      <dgm:prSet presAssocID="{93A8EBB6-429A-8645-A714-32B00293291F}" presName="text2" presStyleLbl="fgAcc2" presStyleIdx="2" presStyleCnt="4">
        <dgm:presLayoutVars>
          <dgm:chPref val="3"/>
        </dgm:presLayoutVars>
      </dgm:prSet>
      <dgm:spPr/>
      <dgm:t>
        <a:bodyPr/>
        <a:lstStyle/>
        <a:p>
          <a:endParaRPr lang="en-US"/>
        </a:p>
      </dgm:t>
    </dgm:pt>
    <dgm:pt modelId="{896BB9C9-ADDB-E744-897C-2B484FD84DC8}" type="pres">
      <dgm:prSet presAssocID="{93A8EBB6-429A-8645-A714-32B00293291F}" presName="hierChild3" presStyleCnt="0"/>
      <dgm:spPr/>
    </dgm:pt>
    <dgm:pt modelId="{8FF2F759-86E2-4147-9527-AB31EC631D82}" type="pres">
      <dgm:prSet presAssocID="{A87DA8A3-932D-B349-803D-11E98ED00AC1}" presName="Name10" presStyleLbl="parChTrans1D2" presStyleIdx="3" presStyleCnt="4"/>
      <dgm:spPr/>
      <dgm:t>
        <a:bodyPr/>
        <a:lstStyle/>
        <a:p>
          <a:endParaRPr lang="en-US"/>
        </a:p>
      </dgm:t>
    </dgm:pt>
    <dgm:pt modelId="{EDA1CCE7-63E5-8244-A138-F6F21248BA31}" type="pres">
      <dgm:prSet presAssocID="{D1C8462E-C5A3-9E4A-8B3C-09F4951B4995}" presName="hierRoot2" presStyleCnt="0"/>
      <dgm:spPr/>
    </dgm:pt>
    <dgm:pt modelId="{7EC2BF97-23E7-5C41-BF96-FBA21E93DA8E}" type="pres">
      <dgm:prSet presAssocID="{D1C8462E-C5A3-9E4A-8B3C-09F4951B4995}" presName="composite2" presStyleCnt="0"/>
      <dgm:spPr/>
    </dgm:pt>
    <dgm:pt modelId="{3B00128F-3F47-A948-95B9-868745CF4B7C}" type="pres">
      <dgm:prSet presAssocID="{D1C8462E-C5A3-9E4A-8B3C-09F4951B4995}" presName="background2" presStyleLbl="node2" presStyleIdx="3" presStyleCnt="4"/>
      <dgm:spPr/>
    </dgm:pt>
    <dgm:pt modelId="{7EA8391C-CA03-074D-861E-E07A7C6092A6}" type="pres">
      <dgm:prSet presAssocID="{D1C8462E-C5A3-9E4A-8B3C-09F4951B4995}" presName="text2" presStyleLbl="fgAcc2" presStyleIdx="3" presStyleCnt="4" custScaleX="109474" custScaleY="104512">
        <dgm:presLayoutVars>
          <dgm:chPref val="3"/>
        </dgm:presLayoutVars>
      </dgm:prSet>
      <dgm:spPr/>
      <dgm:t>
        <a:bodyPr/>
        <a:lstStyle/>
        <a:p>
          <a:endParaRPr lang="en-US"/>
        </a:p>
      </dgm:t>
    </dgm:pt>
    <dgm:pt modelId="{B79BB63F-4EE6-B84E-8741-268DE224A2DE}" type="pres">
      <dgm:prSet presAssocID="{D1C8462E-C5A3-9E4A-8B3C-09F4951B4995}" presName="hierChild3" presStyleCnt="0"/>
      <dgm:spPr/>
    </dgm:pt>
  </dgm:ptLst>
  <dgm:cxnLst>
    <dgm:cxn modelId="{87EEECC2-6D65-A342-8CC7-59A6409EDFBD}" srcId="{E07818AD-8B81-5546-ADB1-7F24BC16CFFC}" destId="{3FD5B1E6-9DFE-1D44-AE51-AC80C582B774}" srcOrd="1" destOrd="0" parTransId="{B21D3589-ED31-434C-BC65-AA358609875C}" sibTransId="{5C353675-6394-8F45-AF3D-C3E991430D51}"/>
    <dgm:cxn modelId="{71AFAF5E-72F7-BF4C-9BC2-329B2A7D4F5B}" type="presOf" srcId="{93A8EBB6-429A-8645-A714-32B00293291F}" destId="{25B7CDE5-8D8B-9945-A882-7FB6F18333ED}" srcOrd="0" destOrd="0" presId="urn:microsoft.com/office/officeart/2005/8/layout/hierarchy1"/>
    <dgm:cxn modelId="{32EF3FD0-0091-5648-B616-6ECE80F6A709}" type="presOf" srcId="{E07818AD-8B81-5546-ADB1-7F24BC16CFFC}" destId="{135254D4-18FE-5C49-9367-0B38361C2432}" srcOrd="0" destOrd="0" presId="urn:microsoft.com/office/officeart/2005/8/layout/hierarchy1"/>
    <dgm:cxn modelId="{A619070A-57C5-9E41-912B-A9E4ED2CC939}" type="presOf" srcId="{6F92C9EF-3BD7-2946-83CF-375D814F6937}" destId="{4426E0D2-BCF4-864E-A32F-C65AB56756C4}" srcOrd="0" destOrd="0" presId="urn:microsoft.com/office/officeart/2005/8/layout/hierarchy1"/>
    <dgm:cxn modelId="{18A2BA44-6345-3F45-AB1A-F8F19661006A}" type="presOf" srcId="{D1C8462E-C5A3-9E4A-8B3C-09F4951B4995}" destId="{7EA8391C-CA03-074D-861E-E07A7C6092A6}" srcOrd="0" destOrd="0" presId="urn:microsoft.com/office/officeart/2005/8/layout/hierarchy1"/>
    <dgm:cxn modelId="{746AEBFA-FD43-364B-A618-F47F43DEC0FE}" type="presOf" srcId="{B21D3589-ED31-434C-BC65-AA358609875C}" destId="{1F3DF3BB-DDBD-3046-873A-A4511443B9F5}" srcOrd="0" destOrd="0" presId="urn:microsoft.com/office/officeart/2005/8/layout/hierarchy1"/>
    <dgm:cxn modelId="{5A389053-CE66-1B4F-8D1F-A7928F04B62A}" srcId="{E07818AD-8B81-5546-ADB1-7F24BC16CFFC}" destId="{93A8EBB6-429A-8645-A714-32B00293291F}" srcOrd="2" destOrd="0" parTransId="{4A6D80FA-CDDC-2043-A951-1553B74E447B}" sibTransId="{8F40DE2F-2A56-1245-9478-F7DC9B0695BC}"/>
    <dgm:cxn modelId="{8F238A22-389C-F346-88EB-ABEDE679F40A}" type="presOf" srcId="{A87DA8A3-932D-B349-803D-11E98ED00AC1}" destId="{8FF2F759-86E2-4147-9527-AB31EC631D82}" srcOrd="0" destOrd="0" presId="urn:microsoft.com/office/officeart/2005/8/layout/hierarchy1"/>
    <dgm:cxn modelId="{E5D98FFE-700D-B44B-95F7-169642217197}" srcId="{E07818AD-8B81-5546-ADB1-7F24BC16CFFC}" destId="{D1C8462E-C5A3-9E4A-8B3C-09F4951B4995}" srcOrd="3" destOrd="0" parTransId="{A87DA8A3-932D-B349-803D-11E98ED00AC1}" sibTransId="{514CE7E4-A44F-EE40-91A3-49CA2C3B60FB}"/>
    <dgm:cxn modelId="{248F6DDF-CA71-0C4C-A7B8-68DBE321A5C9}" srcId="{0E3A283D-6D23-8040-A95B-211BFD251B82}" destId="{E07818AD-8B81-5546-ADB1-7F24BC16CFFC}" srcOrd="0" destOrd="0" parTransId="{E6C7C4A7-B880-AF4A-80DA-3FB3900D6263}" sibTransId="{32725903-370C-4E4F-9034-6CE35C48BF5E}"/>
    <dgm:cxn modelId="{BF5AD845-9E03-F248-9E24-96A613FBF558}" type="presOf" srcId="{4A6D80FA-CDDC-2043-A951-1553B74E447B}" destId="{40B5A5E9-2C43-C040-8884-DEE5B3A4A1AE}" srcOrd="0" destOrd="0" presId="urn:microsoft.com/office/officeart/2005/8/layout/hierarchy1"/>
    <dgm:cxn modelId="{1BB65DBC-1854-1142-8C68-73316F955722}" srcId="{E07818AD-8B81-5546-ADB1-7F24BC16CFFC}" destId="{468EAADB-8364-DC42-9542-06ADEC9F5739}" srcOrd="0" destOrd="0" parTransId="{6F92C9EF-3BD7-2946-83CF-375D814F6937}" sibTransId="{6FA9D3E0-6159-7949-8702-0946F3D95749}"/>
    <dgm:cxn modelId="{121AB325-44AE-D449-A220-7D8E4793CBA6}" type="presOf" srcId="{0E3A283D-6D23-8040-A95B-211BFD251B82}" destId="{C7ECC243-90C3-034B-9140-31F202999C11}" srcOrd="0" destOrd="0" presId="urn:microsoft.com/office/officeart/2005/8/layout/hierarchy1"/>
    <dgm:cxn modelId="{EA08D211-020D-CF46-8A38-2EBC95E14C4A}" type="presOf" srcId="{468EAADB-8364-DC42-9542-06ADEC9F5739}" destId="{CBC2EF49-3A00-B740-B24E-2601F997E19D}" srcOrd="0" destOrd="0" presId="urn:microsoft.com/office/officeart/2005/8/layout/hierarchy1"/>
    <dgm:cxn modelId="{8A732C32-4E88-974B-9C5D-F114991FDBAC}" type="presOf" srcId="{3FD5B1E6-9DFE-1D44-AE51-AC80C582B774}" destId="{B36054F3-B357-7945-A195-AF2F6D08F54A}" srcOrd="0" destOrd="0" presId="urn:microsoft.com/office/officeart/2005/8/layout/hierarchy1"/>
    <dgm:cxn modelId="{12553001-8120-7E4E-83AB-F012CFECA464}" type="presParOf" srcId="{C7ECC243-90C3-034B-9140-31F202999C11}" destId="{723722C5-2C23-6146-B256-53F340132300}" srcOrd="0" destOrd="0" presId="urn:microsoft.com/office/officeart/2005/8/layout/hierarchy1"/>
    <dgm:cxn modelId="{94DC45D2-F80A-874C-B83D-F412AFB55935}" type="presParOf" srcId="{723722C5-2C23-6146-B256-53F340132300}" destId="{92227720-2BC5-8A4C-BA76-038DB412A71B}" srcOrd="0" destOrd="0" presId="urn:microsoft.com/office/officeart/2005/8/layout/hierarchy1"/>
    <dgm:cxn modelId="{BA51F328-5191-6D42-9591-BD587FD97244}" type="presParOf" srcId="{92227720-2BC5-8A4C-BA76-038DB412A71B}" destId="{6A66E666-AECB-E845-A4C7-B3694BB66F70}" srcOrd="0" destOrd="0" presId="urn:microsoft.com/office/officeart/2005/8/layout/hierarchy1"/>
    <dgm:cxn modelId="{E0B8C5EE-6A35-3A44-B2B6-076B013A172C}" type="presParOf" srcId="{92227720-2BC5-8A4C-BA76-038DB412A71B}" destId="{135254D4-18FE-5C49-9367-0B38361C2432}" srcOrd="1" destOrd="0" presId="urn:microsoft.com/office/officeart/2005/8/layout/hierarchy1"/>
    <dgm:cxn modelId="{A28A544A-FBB8-E64F-89AA-5BD0496A44E2}" type="presParOf" srcId="{723722C5-2C23-6146-B256-53F340132300}" destId="{C79524BF-9AAE-6341-BDBD-2829611E2735}" srcOrd="1" destOrd="0" presId="urn:microsoft.com/office/officeart/2005/8/layout/hierarchy1"/>
    <dgm:cxn modelId="{D4F8CA50-BE2B-A043-B94F-4D73F9205FB0}" type="presParOf" srcId="{C79524BF-9AAE-6341-BDBD-2829611E2735}" destId="{4426E0D2-BCF4-864E-A32F-C65AB56756C4}" srcOrd="0" destOrd="0" presId="urn:microsoft.com/office/officeart/2005/8/layout/hierarchy1"/>
    <dgm:cxn modelId="{3777640C-46F3-E14A-BBF6-110C46A7CA23}" type="presParOf" srcId="{C79524BF-9AAE-6341-BDBD-2829611E2735}" destId="{F12C9E40-57A9-CC41-82F0-50E1E3B4F1B0}" srcOrd="1" destOrd="0" presId="urn:microsoft.com/office/officeart/2005/8/layout/hierarchy1"/>
    <dgm:cxn modelId="{12CBB899-AD2D-3E4B-B4B3-2D9556D6D3EE}" type="presParOf" srcId="{F12C9E40-57A9-CC41-82F0-50E1E3B4F1B0}" destId="{EFC024EB-E98F-2143-8485-39C37DEAC4A8}" srcOrd="0" destOrd="0" presId="urn:microsoft.com/office/officeart/2005/8/layout/hierarchy1"/>
    <dgm:cxn modelId="{ACFC02D1-3685-C843-89FD-9F78C206BA10}" type="presParOf" srcId="{EFC024EB-E98F-2143-8485-39C37DEAC4A8}" destId="{348ECF5B-3EE2-1E45-9D6B-57C40CF89F67}" srcOrd="0" destOrd="0" presId="urn:microsoft.com/office/officeart/2005/8/layout/hierarchy1"/>
    <dgm:cxn modelId="{96EC88DE-F603-0240-A437-1E6710BAD56B}" type="presParOf" srcId="{EFC024EB-E98F-2143-8485-39C37DEAC4A8}" destId="{CBC2EF49-3A00-B740-B24E-2601F997E19D}" srcOrd="1" destOrd="0" presId="urn:microsoft.com/office/officeart/2005/8/layout/hierarchy1"/>
    <dgm:cxn modelId="{D82E0EB8-FBDD-EC4E-A678-2E1F5EA08743}" type="presParOf" srcId="{F12C9E40-57A9-CC41-82F0-50E1E3B4F1B0}" destId="{B702D11F-B5F2-FB47-86C6-57360925E7FB}" srcOrd="1" destOrd="0" presId="urn:microsoft.com/office/officeart/2005/8/layout/hierarchy1"/>
    <dgm:cxn modelId="{229FC6DE-778A-9B4F-ACCC-06E9389EB892}" type="presParOf" srcId="{C79524BF-9AAE-6341-BDBD-2829611E2735}" destId="{1F3DF3BB-DDBD-3046-873A-A4511443B9F5}" srcOrd="2" destOrd="0" presId="urn:microsoft.com/office/officeart/2005/8/layout/hierarchy1"/>
    <dgm:cxn modelId="{79543B1F-5D5E-F84F-A2D7-43D574CAD0C1}" type="presParOf" srcId="{C79524BF-9AAE-6341-BDBD-2829611E2735}" destId="{5108CB57-F98F-4D4D-BAB8-DCADC29AD4DE}" srcOrd="3" destOrd="0" presId="urn:microsoft.com/office/officeart/2005/8/layout/hierarchy1"/>
    <dgm:cxn modelId="{2D683651-8698-184F-9F5F-4D03C0FD6877}" type="presParOf" srcId="{5108CB57-F98F-4D4D-BAB8-DCADC29AD4DE}" destId="{B04DB3E4-CE43-E246-9DD9-5C389578CEE9}" srcOrd="0" destOrd="0" presId="urn:microsoft.com/office/officeart/2005/8/layout/hierarchy1"/>
    <dgm:cxn modelId="{A0801C38-A353-454E-BCC3-BAECCFD24DD0}" type="presParOf" srcId="{B04DB3E4-CE43-E246-9DD9-5C389578CEE9}" destId="{C708EC25-0655-F348-B3C6-7735C9375F08}" srcOrd="0" destOrd="0" presId="urn:microsoft.com/office/officeart/2005/8/layout/hierarchy1"/>
    <dgm:cxn modelId="{0094F492-DAAF-074E-9449-7E2A3F920567}" type="presParOf" srcId="{B04DB3E4-CE43-E246-9DD9-5C389578CEE9}" destId="{B36054F3-B357-7945-A195-AF2F6D08F54A}" srcOrd="1" destOrd="0" presId="urn:microsoft.com/office/officeart/2005/8/layout/hierarchy1"/>
    <dgm:cxn modelId="{9BFC20ED-A220-E244-AD7B-04663B71A77F}" type="presParOf" srcId="{5108CB57-F98F-4D4D-BAB8-DCADC29AD4DE}" destId="{F2DCF1FE-5E46-5144-B6A1-D5B7377185F9}" srcOrd="1" destOrd="0" presId="urn:microsoft.com/office/officeart/2005/8/layout/hierarchy1"/>
    <dgm:cxn modelId="{0890613A-4469-9B45-9E11-9EEB10482841}" type="presParOf" srcId="{C79524BF-9AAE-6341-BDBD-2829611E2735}" destId="{40B5A5E9-2C43-C040-8884-DEE5B3A4A1AE}" srcOrd="4" destOrd="0" presId="urn:microsoft.com/office/officeart/2005/8/layout/hierarchy1"/>
    <dgm:cxn modelId="{716E521B-FF9D-7548-8EF5-3517CC8CEF47}" type="presParOf" srcId="{C79524BF-9AAE-6341-BDBD-2829611E2735}" destId="{45AC472C-AEE3-664F-906C-09012B5B1CF8}" srcOrd="5" destOrd="0" presId="urn:microsoft.com/office/officeart/2005/8/layout/hierarchy1"/>
    <dgm:cxn modelId="{6D9854E8-82E0-774B-9FE1-2B0FA6415516}" type="presParOf" srcId="{45AC472C-AEE3-664F-906C-09012B5B1CF8}" destId="{41E5E0A5-F2CD-2849-8ED7-8E7FFB03876B}" srcOrd="0" destOrd="0" presId="urn:microsoft.com/office/officeart/2005/8/layout/hierarchy1"/>
    <dgm:cxn modelId="{899150C6-C3B2-CA41-B281-A0B0E04A0D02}" type="presParOf" srcId="{41E5E0A5-F2CD-2849-8ED7-8E7FFB03876B}" destId="{2041D32A-7C58-944B-AE48-E1F459C70BE2}" srcOrd="0" destOrd="0" presId="urn:microsoft.com/office/officeart/2005/8/layout/hierarchy1"/>
    <dgm:cxn modelId="{18229FC6-C5D5-2C4E-81FF-AD3E4571D220}" type="presParOf" srcId="{41E5E0A5-F2CD-2849-8ED7-8E7FFB03876B}" destId="{25B7CDE5-8D8B-9945-A882-7FB6F18333ED}" srcOrd="1" destOrd="0" presId="urn:microsoft.com/office/officeart/2005/8/layout/hierarchy1"/>
    <dgm:cxn modelId="{3D087EDD-40A2-6A45-8BDF-6E541D9BC0C5}" type="presParOf" srcId="{45AC472C-AEE3-664F-906C-09012B5B1CF8}" destId="{896BB9C9-ADDB-E744-897C-2B484FD84DC8}" srcOrd="1" destOrd="0" presId="urn:microsoft.com/office/officeart/2005/8/layout/hierarchy1"/>
    <dgm:cxn modelId="{9035E4E7-087A-7548-BEE3-4C850E672ECF}" type="presParOf" srcId="{C79524BF-9AAE-6341-BDBD-2829611E2735}" destId="{8FF2F759-86E2-4147-9527-AB31EC631D82}" srcOrd="6" destOrd="0" presId="urn:microsoft.com/office/officeart/2005/8/layout/hierarchy1"/>
    <dgm:cxn modelId="{9915AA5D-EB95-6D41-B71F-A4AAEAEF45A4}" type="presParOf" srcId="{C79524BF-9AAE-6341-BDBD-2829611E2735}" destId="{EDA1CCE7-63E5-8244-A138-F6F21248BA31}" srcOrd="7" destOrd="0" presId="urn:microsoft.com/office/officeart/2005/8/layout/hierarchy1"/>
    <dgm:cxn modelId="{366D39DB-1CE1-4D42-A4AD-F25AA17F74A7}" type="presParOf" srcId="{EDA1CCE7-63E5-8244-A138-F6F21248BA31}" destId="{7EC2BF97-23E7-5C41-BF96-FBA21E93DA8E}" srcOrd="0" destOrd="0" presId="urn:microsoft.com/office/officeart/2005/8/layout/hierarchy1"/>
    <dgm:cxn modelId="{C00DFFF6-2BE1-F345-9086-EC3030D4B7AA}" type="presParOf" srcId="{7EC2BF97-23E7-5C41-BF96-FBA21E93DA8E}" destId="{3B00128F-3F47-A948-95B9-868745CF4B7C}" srcOrd="0" destOrd="0" presId="urn:microsoft.com/office/officeart/2005/8/layout/hierarchy1"/>
    <dgm:cxn modelId="{8F6EE238-6C10-984B-8ABB-DECE6F14EB9A}" type="presParOf" srcId="{7EC2BF97-23E7-5C41-BF96-FBA21E93DA8E}" destId="{7EA8391C-CA03-074D-861E-E07A7C6092A6}" srcOrd="1" destOrd="0" presId="urn:microsoft.com/office/officeart/2005/8/layout/hierarchy1"/>
    <dgm:cxn modelId="{9B3C20DB-B35B-C348-AECD-91AE7F1B2DDA}" type="presParOf" srcId="{EDA1CCE7-63E5-8244-A138-F6F21248BA31}" destId="{B79BB63F-4EE6-B84E-8741-268DE224A2D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D522983B-BBEA-1943-BB5E-C40201B0D58B}">
      <dgm:prSet/>
      <dgm:spPr/>
      <dgm:t>
        <a:bodyPr/>
        <a:lstStyle/>
        <a:p>
          <a:pPr rtl="0"/>
          <a:r>
            <a:rPr lang="en-US" dirty="0" smtClean="0"/>
            <a:t>There are two effective techniques for storing a small part of the free block list in main memory:</a:t>
          </a:r>
          <a:endParaRPr lang="en-US" dirty="0"/>
        </a:p>
      </dgm:t>
    </dgm:pt>
    <dgm:pt modelId="{97F8A836-E30A-504E-BB4D-D8C7D6C869A4}" type="parTrans" cxnId="{1D85AA3B-AAF6-3C40-AE33-F4F8B53F7802}">
      <dgm:prSet/>
      <dgm:spPr/>
      <dgm:t>
        <a:bodyPr/>
        <a:lstStyle/>
        <a:p>
          <a:endParaRPr lang="en-US"/>
        </a:p>
      </dgm:t>
    </dgm:pt>
    <dgm:pt modelId="{25375B70-D12D-2845-BDEF-AB75B2A051B9}" type="sibTrans" cxnId="{1D85AA3B-AAF6-3C40-AE33-F4F8B53F7802}">
      <dgm:prSet/>
      <dgm:spPr/>
      <dgm:t>
        <a:bodyPr/>
        <a:lstStyle/>
        <a:p>
          <a:endParaRPr lang="en-US"/>
        </a:p>
      </dgm:t>
    </dgm:pt>
    <dgm:pt modelId="{D0CDA2FC-52C5-AD42-9931-D45AD3FFD865}">
      <dgm:prSet/>
      <dgm:spPr/>
      <dgm:t>
        <a:bodyPr/>
        <a:lstStyle/>
        <a:p>
          <a:pPr rtl="0"/>
          <a:r>
            <a:rPr lang="en-US" dirty="0" smtClean="0"/>
            <a:t>the list can be treated as a push-down stack with the first few thousand elements of the stack kept in main memory</a:t>
          </a:r>
          <a:endParaRPr lang="en-US" dirty="0"/>
        </a:p>
      </dgm:t>
    </dgm:pt>
    <dgm:pt modelId="{CA96CED2-579F-AC45-8930-7D315C10213C}" type="parTrans" cxnId="{6491C138-202E-C841-9F40-B2C16C472317}">
      <dgm:prSet/>
      <dgm:spPr/>
      <dgm:t>
        <a:bodyPr/>
        <a:lstStyle/>
        <a:p>
          <a:endParaRPr lang="en-US"/>
        </a:p>
      </dgm:t>
    </dgm:pt>
    <dgm:pt modelId="{8EF963B0-5FB9-5046-9180-24A74F898004}" type="sibTrans" cxnId="{6491C138-202E-C841-9F40-B2C16C472317}">
      <dgm:prSet/>
      <dgm:spPr/>
      <dgm:t>
        <a:bodyPr/>
        <a:lstStyle/>
        <a:p>
          <a:endParaRPr lang="en-US"/>
        </a:p>
      </dgm:t>
    </dgm:pt>
    <dgm:pt modelId="{FE327A80-E0F4-3448-8047-C964CB94315A}">
      <dgm:prSet/>
      <dgm:spPr/>
      <dgm:t>
        <a:bodyPr/>
        <a:lstStyle/>
        <a:p>
          <a:pPr rtl="0"/>
          <a:r>
            <a:rPr lang="en-US" dirty="0" smtClean="0"/>
            <a:t>the list can be treated as a FIFO queue, with a few thousand entries from both the head and the tail of the queue in main memory</a:t>
          </a:r>
          <a:endParaRPr lang="en-US" dirty="0"/>
        </a:p>
      </dgm:t>
    </dgm:pt>
    <dgm:pt modelId="{74AFF482-69AC-8D43-94A2-B326C111C338}" type="parTrans" cxnId="{01755291-3CD7-7944-8B7D-07974E1F6990}">
      <dgm:prSet/>
      <dgm:spPr/>
      <dgm:t>
        <a:bodyPr/>
        <a:lstStyle/>
        <a:p>
          <a:endParaRPr lang="en-US"/>
        </a:p>
      </dgm:t>
    </dgm:pt>
    <dgm:pt modelId="{5FE21D1E-3D89-B04C-99F5-10FA3228465E}" type="sibTrans" cxnId="{01755291-3CD7-7944-8B7D-07974E1F6990}">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0" presStyleCnt="1"/>
      <dgm:spPr/>
      <dgm:t>
        <a:bodyPr/>
        <a:lstStyle/>
        <a:p>
          <a:endParaRPr lang="en-US"/>
        </a:p>
      </dgm:t>
    </dgm:pt>
    <dgm:pt modelId="{EBC4DF20-8869-0145-AFEA-2BCE363EC697}" type="pres">
      <dgm:prSet presAssocID="{D522983B-BBEA-1943-BB5E-C40201B0D58B}" presName="rootConnector" presStyleLbl="node1" presStyleIdx="0" presStyleCnt="1"/>
      <dgm:spPr/>
      <dgm:t>
        <a:bodyPr/>
        <a:lstStyle/>
        <a:p>
          <a:endParaRPr lang="en-US"/>
        </a:p>
      </dgm:t>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0" presStyleCnt="2"/>
      <dgm:spPr/>
      <dgm:t>
        <a:bodyPr/>
        <a:lstStyle/>
        <a:p>
          <a:endParaRPr lang="en-US"/>
        </a:p>
      </dgm:t>
    </dgm:pt>
    <dgm:pt modelId="{79DAF411-0FCE-8A46-A016-1AFE0D90D033}" type="pres">
      <dgm:prSet presAssocID="{D0CDA2FC-52C5-AD42-9931-D45AD3FFD865}" presName="childText" presStyleLbl="bgAcc1" presStyleIdx="0" presStyleCnt="2">
        <dgm:presLayoutVars>
          <dgm:bulletEnabled val="1"/>
        </dgm:presLayoutVars>
      </dgm:prSet>
      <dgm:spPr/>
      <dgm:t>
        <a:bodyPr/>
        <a:lstStyle/>
        <a:p>
          <a:endParaRPr lang="en-US"/>
        </a:p>
      </dgm:t>
    </dgm:pt>
    <dgm:pt modelId="{C00474F9-778A-784A-B1FB-C68DDB67FE44}" type="pres">
      <dgm:prSet presAssocID="{74AFF482-69AC-8D43-94A2-B326C111C338}" presName="Name13" presStyleLbl="parChTrans1D2" presStyleIdx="1" presStyleCnt="2"/>
      <dgm:spPr/>
      <dgm:t>
        <a:bodyPr/>
        <a:lstStyle/>
        <a:p>
          <a:endParaRPr lang="en-US"/>
        </a:p>
      </dgm:t>
    </dgm:pt>
    <dgm:pt modelId="{30511925-1C80-5944-BB41-0CE92A408481}" type="pres">
      <dgm:prSet presAssocID="{FE327A80-E0F4-3448-8047-C964CB94315A}" presName="childText" presStyleLbl="bgAcc1" presStyleIdx="1" presStyleCnt="2">
        <dgm:presLayoutVars>
          <dgm:bulletEnabled val="1"/>
        </dgm:presLayoutVars>
      </dgm:prSet>
      <dgm:spPr/>
      <dgm:t>
        <a:bodyPr/>
        <a:lstStyle/>
        <a:p>
          <a:endParaRPr lang="en-US"/>
        </a:p>
      </dgm:t>
    </dgm:pt>
  </dgm:ptLst>
  <dgm:cxnLst>
    <dgm:cxn modelId="{111EDE32-F375-4C98-8956-CEB215902139}" type="presOf" srcId="{D522983B-BBEA-1943-BB5E-C40201B0D58B}" destId="{E2434AFB-1954-D342-8C72-B133449BCB77}" srcOrd="0" destOrd="0" presId="urn:microsoft.com/office/officeart/2005/8/layout/hierarchy3"/>
    <dgm:cxn modelId="{9305FE78-DA3D-4E54-ABE4-4156CF006813}" type="presOf" srcId="{74AFF482-69AC-8D43-94A2-B326C111C338}" destId="{C00474F9-778A-784A-B1FB-C68DDB67FE44}" srcOrd="0" destOrd="0" presId="urn:microsoft.com/office/officeart/2005/8/layout/hierarchy3"/>
    <dgm:cxn modelId="{DA9609B2-0486-4CA8-AEAF-4751C9C02BF4}" type="presOf" srcId="{0BA3C83B-3F71-B04B-8956-EFDF312C1240}" destId="{3C2E79EC-55AB-D64D-8BFC-6826987F8820}" srcOrd="0" destOrd="0" presId="urn:microsoft.com/office/officeart/2005/8/layout/hierarchy3"/>
    <dgm:cxn modelId="{1D85AA3B-AAF6-3C40-AE33-F4F8B53F7802}" srcId="{0BA3C83B-3F71-B04B-8956-EFDF312C1240}" destId="{D522983B-BBEA-1943-BB5E-C40201B0D58B}" srcOrd="0" destOrd="0" parTransId="{97F8A836-E30A-504E-BB4D-D8C7D6C869A4}" sibTransId="{25375B70-D12D-2845-BDEF-AB75B2A051B9}"/>
    <dgm:cxn modelId="{451B83CF-E504-4F3A-8FF7-741D9E0655D0}" type="presOf" srcId="{D522983B-BBEA-1943-BB5E-C40201B0D58B}" destId="{EBC4DF20-8869-0145-AFEA-2BCE363EC697}" srcOrd="1" destOrd="0" presId="urn:microsoft.com/office/officeart/2005/8/layout/hierarchy3"/>
    <dgm:cxn modelId="{01755291-3CD7-7944-8B7D-07974E1F6990}" srcId="{D522983B-BBEA-1943-BB5E-C40201B0D58B}" destId="{FE327A80-E0F4-3448-8047-C964CB94315A}" srcOrd="1" destOrd="0" parTransId="{74AFF482-69AC-8D43-94A2-B326C111C338}" sibTransId="{5FE21D1E-3D89-B04C-99F5-10FA3228465E}"/>
    <dgm:cxn modelId="{5FA84A00-8B51-4552-B614-3DB6DB33D6DD}" type="presOf" srcId="{D0CDA2FC-52C5-AD42-9931-D45AD3FFD865}" destId="{79DAF411-0FCE-8A46-A016-1AFE0D90D033}"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C1C543A2-3EA2-4AFC-AC30-75847F901B4E}" type="presOf" srcId="{FE327A80-E0F4-3448-8047-C964CB94315A}" destId="{30511925-1C80-5944-BB41-0CE92A408481}" srcOrd="0" destOrd="0" presId="urn:microsoft.com/office/officeart/2005/8/layout/hierarchy3"/>
    <dgm:cxn modelId="{31F2B6AC-5B08-4EBB-94AC-B6237355F3AF}" type="presOf" srcId="{CA96CED2-579F-AC45-8930-7D315C10213C}" destId="{8B8E513C-3D78-1047-BFBB-7CF55C334A45}" srcOrd="0" destOrd="0" presId="urn:microsoft.com/office/officeart/2005/8/layout/hierarchy3"/>
    <dgm:cxn modelId="{64CCAAEC-A861-4DCC-9292-76BAE89602E7}" type="presParOf" srcId="{3C2E79EC-55AB-D64D-8BFC-6826987F8820}" destId="{FC4267F4-9A8D-EF40-AADD-284F0026832E}" srcOrd="0" destOrd="0" presId="urn:microsoft.com/office/officeart/2005/8/layout/hierarchy3"/>
    <dgm:cxn modelId="{3C5675BC-8DB5-4D6B-84A1-6ED44158D9D4}" type="presParOf" srcId="{FC4267F4-9A8D-EF40-AADD-284F0026832E}" destId="{47AF5E0D-894A-0D41-ABF4-C4D126641AFE}" srcOrd="0" destOrd="0" presId="urn:microsoft.com/office/officeart/2005/8/layout/hierarchy3"/>
    <dgm:cxn modelId="{DD3BF615-DF03-4F68-A510-A0155A237525}" type="presParOf" srcId="{47AF5E0D-894A-0D41-ABF4-C4D126641AFE}" destId="{E2434AFB-1954-D342-8C72-B133449BCB77}" srcOrd="0" destOrd="0" presId="urn:microsoft.com/office/officeart/2005/8/layout/hierarchy3"/>
    <dgm:cxn modelId="{6590B0FD-F583-4AA4-811B-5788F05CAE73}" type="presParOf" srcId="{47AF5E0D-894A-0D41-ABF4-C4D126641AFE}" destId="{EBC4DF20-8869-0145-AFEA-2BCE363EC697}" srcOrd="1" destOrd="0" presId="urn:microsoft.com/office/officeart/2005/8/layout/hierarchy3"/>
    <dgm:cxn modelId="{3E19BD0F-5B43-4EBC-BAC6-D7BFA43BA95E}" type="presParOf" srcId="{FC4267F4-9A8D-EF40-AADD-284F0026832E}" destId="{357456E2-E063-A242-8981-125A286EED9F}" srcOrd="1" destOrd="0" presId="urn:microsoft.com/office/officeart/2005/8/layout/hierarchy3"/>
    <dgm:cxn modelId="{1674D509-43F0-4C1D-8F5D-A57E6465C5EA}" type="presParOf" srcId="{357456E2-E063-A242-8981-125A286EED9F}" destId="{8B8E513C-3D78-1047-BFBB-7CF55C334A45}" srcOrd="0" destOrd="0" presId="urn:microsoft.com/office/officeart/2005/8/layout/hierarchy3"/>
    <dgm:cxn modelId="{1F125E2B-277F-463F-9265-DF80FC8764E4}" type="presParOf" srcId="{357456E2-E063-A242-8981-125A286EED9F}" destId="{79DAF411-0FCE-8A46-A016-1AFE0D90D033}" srcOrd="1" destOrd="0" presId="urn:microsoft.com/office/officeart/2005/8/layout/hierarchy3"/>
    <dgm:cxn modelId="{5C2C1113-5983-4D77-B136-792C6F2C81BB}" type="presParOf" srcId="{357456E2-E063-A242-8981-125A286EED9F}" destId="{C00474F9-778A-784A-B1FB-C68DDB67FE44}" srcOrd="2" destOrd="0" presId="urn:microsoft.com/office/officeart/2005/8/layout/hierarchy3"/>
    <dgm:cxn modelId="{FE545403-6624-458E-BD6A-8CC5D3D0A533}"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23105F5B-0EEA-2249-BFF2-34EEAC427F54}">
      <dgm:prSet phldrT="[Text]" custT="1"/>
      <dgm:spPr/>
      <dgm:t>
        <a:bodyPr/>
        <a:lstStyle/>
        <a:p>
          <a:r>
            <a:rPr lang="en-US" sz="2400" b="1" dirty="0" smtClean="0"/>
            <a:t>Regular, or Ordinary</a:t>
          </a:r>
          <a:endParaRPr lang="en-US" sz="2400" dirty="0"/>
        </a:p>
      </dgm:t>
    </dgm:pt>
    <dgm:pt modelId="{0740105B-BBC8-434C-87B5-10BB719B7B95}" type="parTrans" cxnId="{C45D2643-5C03-EC4A-8290-5A968A9FC124}">
      <dgm:prSet/>
      <dgm:spPr/>
      <dgm:t>
        <a:bodyPr/>
        <a:lstStyle/>
        <a:p>
          <a:endParaRPr lang="en-US"/>
        </a:p>
      </dgm:t>
    </dgm:pt>
    <dgm:pt modelId="{578F6BF9-77E1-D142-9F24-7934B30A40B5}" type="sibTrans" cxnId="{C45D2643-5C03-EC4A-8290-5A968A9FC124}">
      <dgm:prSet/>
      <dgm:spPr/>
      <dgm:t>
        <a:bodyPr/>
        <a:lstStyle/>
        <a:p>
          <a:endParaRPr lang="en-US"/>
        </a:p>
      </dgm:t>
    </dgm:pt>
    <dgm:pt modelId="{A39177BF-4D9B-FE46-989E-FC9160874E79}">
      <dgm:prSet custT="1"/>
      <dgm:spPr/>
      <dgm:t>
        <a:bodyPr/>
        <a:lstStyle/>
        <a:p>
          <a:r>
            <a:rPr lang="en-IN" sz="2400" b="1" dirty="0" smtClean="0"/>
            <a:t>Regular files contain information entered in them by a user, an application program, or a system utility program.</a:t>
          </a:r>
          <a:endParaRPr lang="en-US" sz="2400" dirty="0" smtClean="0"/>
        </a:p>
      </dgm:t>
    </dgm:pt>
    <dgm:pt modelId="{E78672F8-9B7E-B845-A32B-3A367C6B830A}" type="parTrans" cxnId="{3129A201-2BFC-984A-9C1E-782DBA460B82}">
      <dgm:prSet/>
      <dgm:spPr/>
      <dgm:t>
        <a:bodyPr/>
        <a:lstStyle/>
        <a:p>
          <a:endParaRPr lang="en-US"/>
        </a:p>
      </dgm:t>
    </dgm:pt>
    <dgm:pt modelId="{7CA9447C-1525-5145-8041-EB07374C9FDE}" type="sibTrans" cxnId="{3129A201-2BFC-984A-9C1E-782DBA460B82}">
      <dgm:prSet/>
      <dgm:spPr/>
      <dgm:t>
        <a:bodyPr/>
        <a:lstStyle/>
        <a:p>
          <a:endParaRPr lang="en-US"/>
        </a:p>
      </dgm:t>
    </dgm:pt>
    <dgm:pt modelId="{07A4BDC3-3D40-4B2B-8359-32F746ECF4D9}">
      <dgm:prSet custT="1"/>
      <dgm:spPr/>
      <dgm:t>
        <a:bodyPr/>
        <a:lstStyle/>
        <a:p>
          <a:r>
            <a:rPr lang="en-US" sz="2400" b="0" i="0" dirty="0" smtClean="0"/>
            <a:t>An ordinary file is a file on the system that </a:t>
          </a:r>
          <a:r>
            <a:rPr lang="en-US" sz="2400" b="1" i="0" dirty="0" smtClean="0"/>
            <a:t>contains data, text, or program instructions.</a:t>
          </a:r>
          <a:endParaRPr lang="en-US" sz="2400" b="1" dirty="0" smtClean="0"/>
        </a:p>
      </dgm:t>
    </dgm:pt>
    <dgm:pt modelId="{CF0E6C6A-0717-4E76-9E84-8B4B3B6740ED}" type="parTrans" cxnId="{6D472586-FD52-4631-9F12-9765893584CC}">
      <dgm:prSet/>
      <dgm:spPr/>
      <dgm:t>
        <a:bodyPr/>
        <a:lstStyle/>
        <a:p>
          <a:endParaRPr lang="en-IN"/>
        </a:p>
      </dgm:t>
    </dgm:pt>
    <dgm:pt modelId="{C309C386-5373-4D26-AC01-D181CA9625C7}" type="sibTrans" cxnId="{6D472586-FD52-4631-9F12-9765893584CC}">
      <dgm:prSet/>
      <dgm:spPr/>
      <dgm:t>
        <a:bodyPr/>
        <a:lstStyle/>
        <a:p>
          <a:endParaRPr lang="en-IN"/>
        </a:p>
      </dgm:t>
    </dgm:pt>
    <dgm:pt modelId="{ACD825AF-7F09-4BD3-904C-4FEE996C4ACE}">
      <dgm:prSet custT="1"/>
      <dgm:spPr/>
      <dgm:t>
        <a:bodyPr/>
        <a:lstStyle/>
        <a:p>
          <a:endParaRPr lang="en-US" sz="2400" b="1" dirty="0" smtClean="0"/>
        </a:p>
      </dgm:t>
    </dgm:pt>
    <dgm:pt modelId="{D2C9AD8C-DC37-4B75-BF02-2A94E79CF52A}" type="parTrans" cxnId="{7BE58F19-77B6-4508-9B8F-DA08C03C225D}">
      <dgm:prSet/>
      <dgm:spPr/>
      <dgm:t>
        <a:bodyPr/>
        <a:lstStyle/>
        <a:p>
          <a:endParaRPr lang="en-IN"/>
        </a:p>
      </dgm:t>
    </dgm:pt>
    <dgm:pt modelId="{DA73B11C-779F-4A37-BE87-7CE2AAEBD9DA}" type="sibTrans" cxnId="{7BE58F19-77B6-4508-9B8F-DA08C03C225D}">
      <dgm:prSet/>
      <dgm:spPr/>
      <dgm:t>
        <a:bodyPr/>
        <a:lstStyle/>
        <a:p>
          <a:endParaRPr lang="en-IN"/>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0DAF5604-0063-BC44-8519-34D442B29B62}" type="pres">
      <dgm:prSet presAssocID="{23105F5B-0EEA-2249-BFF2-34EEAC427F54}" presName="parentLin" presStyleCnt="0"/>
      <dgm:spPr/>
    </dgm:pt>
    <dgm:pt modelId="{91F1379B-0D77-DA41-A04B-9513700154F2}" type="pres">
      <dgm:prSet presAssocID="{23105F5B-0EEA-2249-BFF2-34EEAC427F54}" presName="parentLeftMargin" presStyleLbl="node1" presStyleIdx="0" presStyleCnt="1"/>
      <dgm:spPr/>
      <dgm:t>
        <a:bodyPr/>
        <a:lstStyle/>
        <a:p>
          <a:endParaRPr lang="en-US"/>
        </a:p>
      </dgm:t>
    </dgm:pt>
    <dgm:pt modelId="{10E92C13-F29B-B64D-BEE8-D4CC2DBA530C}" type="pres">
      <dgm:prSet presAssocID="{23105F5B-0EEA-2249-BFF2-34EEAC427F54}" presName="parentText" presStyleLbl="node1" presStyleIdx="0" presStyleCnt="1">
        <dgm:presLayoutVars>
          <dgm:chMax val="0"/>
          <dgm:bulletEnabled val="1"/>
        </dgm:presLayoutVars>
      </dgm:prSet>
      <dgm:spPr/>
      <dgm:t>
        <a:bodyPr/>
        <a:lstStyle/>
        <a:p>
          <a:endParaRPr lang="en-US"/>
        </a:p>
      </dgm:t>
    </dgm:pt>
    <dgm:pt modelId="{A1DABEF6-8FEE-534C-B279-18172DABCEC7}" type="pres">
      <dgm:prSet presAssocID="{23105F5B-0EEA-2249-BFF2-34EEAC427F54}" presName="negativeSpace" presStyleCnt="0"/>
      <dgm:spPr/>
    </dgm:pt>
    <dgm:pt modelId="{83A54E5C-145B-6946-823F-C1F1458E132C}" type="pres">
      <dgm:prSet presAssocID="{23105F5B-0EEA-2249-BFF2-34EEAC427F54}" presName="childText" presStyleLbl="conFgAcc1" presStyleIdx="0" presStyleCnt="1">
        <dgm:presLayoutVars>
          <dgm:bulletEnabled val="1"/>
        </dgm:presLayoutVars>
      </dgm:prSet>
      <dgm:spPr/>
      <dgm:t>
        <a:bodyPr/>
        <a:lstStyle/>
        <a:p>
          <a:endParaRPr lang="en-US"/>
        </a:p>
      </dgm:t>
    </dgm:pt>
  </dgm:ptLst>
  <dgm:cxnLst>
    <dgm:cxn modelId="{0903163A-458E-4484-A035-C166DCA96D5F}" type="presOf" srcId="{07A4BDC3-3D40-4B2B-8359-32F746ECF4D9}" destId="{83A54E5C-145B-6946-823F-C1F1458E132C}" srcOrd="0" destOrd="2" presId="urn:microsoft.com/office/officeart/2005/8/layout/list1"/>
    <dgm:cxn modelId="{C45D2643-5C03-EC4A-8290-5A968A9FC124}" srcId="{3223E9E3-2487-FA45-8C7A-8C6B9B5CE5FE}" destId="{23105F5B-0EEA-2249-BFF2-34EEAC427F54}" srcOrd="0" destOrd="0" parTransId="{0740105B-BBC8-434C-87B5-10BB719B7B95}" sibTransId="{578F6BF9-77E1-D142-9F24-7934B30A40B5}"/>
    <dgm:cxn modelId="{FE816505-F989-4341-97FA-43DE2B279462}" type="presOf" srcId="{ACD825AF-7F09-4BD3-904C-4FEE996C4ACE}" destId="{83A54E5C-145B-6946-823F-C1F1458E132C}" srcOrd="0" destOrd="1" presId="urn:microsoft.com/office/officeart/2005/8/layout/list1"/>
    <dgm:cxn modelId="{3129A201-2BFC-984A-9C1E-782DBA460B82}" srcId="{23105F5B-0EEA-2249-BFF2-34EEAC427F54}" destId="{A39177BF-4D9B-FE46-989E-FC9160874E79}" srcOrd="0" destOrd="0" parTransId="{E78672F8-9B7E-B845-A32B-3A367C6B830A}" sibTransId="{7CA9447C-1525-5145-8041-EB07374C9FDE}"/>
    <dgm:cxn modelId="{EA18BC31-E9C9-3A46-A418-3F489561E178}" type="presOf" srcId="{23105F5B-0EEA-2249-BFF2-34EEAC427F54}" destId="{91F1379B-0D77-DA41-A04B-9513700154F2}" srcOrd="0" destOrd="0" presId="urn:microsoft.com/office/officeart/2005/8/layout/list1"/>
    <dgm:cxn modelId="{7BE58F19-77B6-4508-9B8F-DA08C03C225D}" srcId="{23105F5B-0EEA-2249-BFF2-34EEAC427F54}" destId="{ACD825AF-7F09-4BD3-904C-4FEE996C4ACE}" srcOrd="1" destOrd="0" parTransId="{D2C9AD8C-DC37-4B75-BF02-2A94E79CF52A}" sibTransId="{DA73B11C-779F-4A37-BE87-7CE2AAEBD9DA}"/>
    <dgm:cxn modelId="{7BF89C35-26E4-0A45-B389-909148E082D9}" type="presOf" srcId="{A39177BF-4D9B-FE46-989E-FC9160874E79}" destId="{83A54E5C-145B-6946-823F-C1F1458E132C}" srcOrd="0" destOrd="0" presId="urn:microsoft.com/office/officeart/2005/8/layout/list1"/>
    <dgm:cxn modelId="{6CDC3E78-BBFA-754D-ADF8-4B140E14D9AB}" type="presOf" srcId="{23105F5B-0EEA-2249-BFF2-34EEAC427F54}" destId="{10E92C13-F29B-B64D-BEE8-D4CC2DBA530C}" srcOrd="1" destOrd="0" presId="urn:microsoft.com/office/officeart/2005/8/layout/list1"/>
    <dgm:cxn modelId="{6D472586-FD52-4631-9F12-9765893584CC}" srcId="{23105F5B-0EEA-2249-BFF2-34EEAC427F54}" destId="{07A4BDC3-3D40-4B2B-8359-32F746ECF4D9}" srcOrd="2" destOrd="0" parTransId="{CF0E6C6A-0717-4E76-9E84-8B4B3B6740ED}" sibTransId="{C309C386-5373-4D26-AC01-D181CA9625C7}"/>
    <dgm:cxn modelId="{F6DCDE6E-5535-5541-B2D1-99F6574EF9BD}" type="presOf" srcId="{3223E9E3-2487-FA45-8C7A-8C6B9B5CE5FE}" destId="{F277E06F-7744-C547-A3C6-C2D43530F18A}" srcOrd="0" destOrd="0" presId="urn:microsoft.com/office/officeart/2005/8/layout/list1"/>
    <dgm:cxn modelId="{E3347408-3317-2641-86CE-604BBBF3A0DC}" type="presParOf" srcId="{F277E06F-7744-C547-A3C6-C2D43530F18A}" destId="{0DAF5604-0063-BC44-8519-34D442B29B62}" srcOrd="0" destOrd="0" presId="urn:microsoft.com/office/officeart/2005/8/layout/list1"/>
    <dgm:cxn modelId="{C6854961-EF30-4945-B56D-ADD82B9A08AD}" type="presParOf" srcId="{0DAF5604-0063-BC44-8519-34D442B29B62}" destId="{91F1379B-0D77-DA41-A04B-9513700154F2}" srcOrd="0" destOrd="0" presId="urn:microsoft.com/office/officeart/2005/8/layout/list1"/>
    <dgm:cxn modelId="{EDE92F54-A91F-564C-97F9-C55F38BB0C12}" type="presParOf" srcId="{0DAF5604-0063-BC44-8519-34D442B29B62}" destId="{10E92C13-F29B-B64D-BEE8-D4CC2DBA530C}" srcOrd="1" destOrd="0" presId="urn:microsoft.com/office/officeart/2005/8/layout/list1"/>
    <dgm:cxn modelId="{BFDC9761-8A33-C447-A44E-7D6B1752E3B3}" type="presParOf" srcId="{F277E06F-7744-C547-A3C6-C2D43530F18A}" destId="{A1DABEF6-8FEE-534C-B279-18172DABCEC7}" srcOrd="1" destOrd="0" presId="urn:microsoft.com/office/officeart/2005/8/layout/list1"/>
    <dgm:cxn modelId="{4828581A-F739-4841-85BF-5F1A1183999E}" type="presParOf" srcId="{F277E06F-7744-C547-A3C6-C2D43530F18A}" destId="{83A54E5C-145B-6946-823F-C1F1458E132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23105F5B-0EEA-2249-BFF2-34EEAC427F54}">
      <dgm:prSet phldrT="[Text]" custT="1"/>
      <dgm:spPr/>
      <dgm:t>
        <a:bodyPr/>
        <a:lstStyle/>
        <a:p>
          <a:r>
            <a:rPr lang="en-US" sz="2400" b="1" dirty="0" smtClean="0"/>
            <a:t>Regular, or Ordinary</a:t>
          </a:r>
          <a:endParaRPr lang="en-US" sz="2400" dirty="0"/>
        </a:p>
      </dgm:t>
    </dgm:pt>
    <dgm:pt modelId="{0740105B-BBC8-434C-87B5-10BB719B7B95}" type="parTrans" cxnId="{C45D2643-5C03-EC4A-8290-5A968A9FC124}">
      <dgm:prSet/>
      <dgm:spPr/>
      <dgm:t>
        <a:bodyPr/>
        <a:lstStyle/>
        <a:p>
          <a:endParaRPr lang="en-US"/>
        </a:p>
      </dgm:t>
    </dgm:pt>
    <dgm:pt modelId="{578F6BF9-77E1-D142-9F24-7934B30A40B5}" type="sibTrans" cxnId="{C45D2643-5C03-EC4A-8290-5A968A9FC124}">
      <dgm:prSet/>
      <dgm:spPr/>
      <dgm:t>
        <a:bodyPr/>
        <a:lstStyle/>
        <a:p>
          <a:endParaRPr lang="en-US"/>
        </a:p>
      </dgm:t>
    </dgm:pt>
    <dgm:pt modelId="{A39177BF-4D9B-FE46-989E-FC9160874E79}">
      <dgm:prSet custT="1"/>
      <dgm:spPr/>
      <dgm:t>
        <a:bodyPr/>
        <a:lstStyle/>
        <a:p>
          <a:r>
            <a:rPr lang="en-US" sz="2400" dirty="0" smtClean="0"/>
            <a:t>contains arbitrary data in zero or more data blocks</a:t>
          </a:r>
        </a:p>
      </dgm:t>
    </dgm:pt>
    <dgm:pt modelId="{E78672F8-9B7E-B845-A32B-3A367C6B830A}" type="parTrans" cxnId="{3129A201-2BFC-984A-9C1E-782DBA460B82}">
      <dgm:prSet/>
      <dgm:spPr/>
      <dgm:t>
        <a:bodyPr/>
        <a:lstStyle/>
        <a:p>
          <a:endParaRPr lang="en-US"/>
        </a:p>
      </dgm:t>
    </dgm:pt>
    <dgm:pt modelId="{7CA9447C-1525-5145-8041-EB07374C9FDE}" type="sibTrans" cxnId="{3129A201-2BFC-984A-9C1E-782DBA460B82}">
      <dgm:prSet/>
      <dgm:spPr/>
      <dgm:t>
        <a:bodyPr/>
        <a:lstStyle/>
        <a:p>
          <a:endParaRPr lang="en-US"/>
        </a:p>
      </dgm:t>
    </dgm:pt>
    <dgm:pt modelId="{AF5B04EE-047C-47C8-8225-CCBA9F4C6DEF}">
      <dgm:prSet custT="1"/>
      <dgm:spPr/>
      <dgm:t>
        <a:bodyPr/>
        <a:lstStyle/>
        <a:p>
          <a:r>
            <a:rPr lang="en-IN" sz="2400" dirty="0" smtClean="0"/>
            <a:t>The file system does not impose any internal structure to a regular file but treats it as a stream of bytes.</a:t>
          </a:r>
          <a:endParaRPr lang="en-US" sz="2400" b="1" dirty="0" smtClean="0"/>
        </a:p>
      </dgm:t>
    </dgm:pt>
    <dgm:pt modelId="{8DA44D77-C9C5-4255-8459-114391F175EE}" type="parTrans" cxnId="{DCFD52B5-62E7-4D94-A0F7-B56CB9ADD458}">
      <dgm:prSet/>
      <dgm:spPr/>
      <dgm:t>
        <a:bodyPr/>
        <a:lstStyle/>
        <a:p>
          <a:endParaRPr lang="en-IN"/>
        </a:p>
      </dgm:t>
    </dgm:pt>
    <dgm:pt modelId="{E8F51096-ADA7-4F61-B896-D3ADE82EFE7C}" type="sibTrans" cxnId="{DCFD52B5-62E7-4D94-A0F7-B56CB9ADD458}">
      <dgm:prSet/>
      <dgm:spPr/>
      <dgm:t>
        <a:bodyPr/>
        <a:lstStyle/>
        <a:p>
          <a:endParaRPr lang="en-IN"/>
        </a:p>
      </dgm:t>
    </dgm:pt>
    <dgm:pt modelId="{AC7A6B1A-6B0D-4A3F-A4FD-6C7353AFC27D}">
      <dgm:prSet custT="1"/>
      <dgm:spPr/>
      <dgm:t>
        <a:bodyPr/>
        <a:lstStyle/>
        <a:p>
          <a:endParaRPr lang="en-US" sz="2400" b="1" dirty="0" smtClean="0"/>
        </a:p>
      </dgm:t>
    </dgm:pt>
    <dgm:pt modelId="{17287F49-1B73-44B2-9A57-5FCEB4A99670}" type="parTrans" cxnId="{99646C99-F2F8-4EA9-BD82-34C8AD40363B}">
      <dgm:prSet/>
      <dgm:spPr/>
      <dgm:t>
        <a:bodyPr/>
        <a:lstStyle/>
        <a:p>
          <a:endParaRPr lang="en-IN"/>
        </a:p>
      </dgm:t>
    </dgm:pt>
    <dgm:pt modelId="{B3035B87-26EF-4062-BB80-1E87967D52D1}" type="sibTrans" cxnId="{99646C99-F2F8-4EA9-BD82-34C8AD40363B}">
      <dgm:prSet/>
      <dgm:spPr/>
      <dgm:t>
        <a:bodyPr/>
        <a:lstStyle/>
        <a:p>
          <a:endParaRPr lang="en-IN"/>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0DAF5604-0063-BC44-8519-34D442B29B62}" type="pres">
      <dgm:prSet presAssocID="{23105F5B-0EEA-2249-BFF2-34EEAC427F54}" presName="parentLin" presStyleCnt="0"/>
      <dgm:spPr/>
    </dgm:pt>
    <dgm:pt modelId="{91F1379B-0D77-DA41-A04B-9513700154F2}" type="pres">
      <dgm:prSet presAssocID="{23105F5B-0EEA-2249-BFF2-34EEAC427F54}" presName="parentLeftMargin" presStyleLbl="node1" presStyleIdx="0" presStyleCnt="1"/>
      <dgm:spPr/>
      <dgm:t>
        <a:bodyPr/>
        <a:lstStyle/>
        <a:p>
          <a:endParaRPr lang="en-US"/>
        </a:p>
      </dgm:t>
    </dgm:pt>
    <dgm:pt modelId="{10E92C13-F29B-B64D-BEE8-D4CC2DBA530C}" type="pres">
      <dgm:prSet presAssocID="{23105F5B-0EEA-2249-BFF2-34EEAC427F54}" presName="parentText" presStyleLbl="node1" presStyleIdx="0" presStyleCnt="1">
        <dgm:presLayoutVars>
          <dgm:chMax val="0"/>
          <dgm:bulletEnabled val="1"/>
        </dgm:presLayoutVars>
      </dgm:prSet>
      <dgm:spPr/>
      <dgm:t>
        <a:bodyPr/>
        <a:lstStyle/>
        <a:p>
          <a:endParaRPr lang="en-US"/>
        </a:p>
      </dgm:t>
    </dgm:pt>
    <dgm:pt modelId="{A1DABEF6-8FEE-534C-B279-18172DABCEC7}" type="pres">
      <dgm:prSet presAssocID="{23105F5B-0EEA-2249-BFF2-34EEAC427F54}" presName="negativeSpace" presStyleCnt="0"/>
      <dgm:spPr/>
    </dgm:pt>
    <dgm:pt modelId="{83A54E5C-145B-6946-823F-C1F1458E132C}" type="pres">
      <dgm:prSet presAssocID="{23105F5B-0EEA-2249-BFF2-34EEAC427F54}" presName="childText" presStyleLbl="conFgAcc1" presStyleIdx="0" presStyleCnt="1">
        <dgm:presLayoutVars>
          <dgm:bulletEnabled val="1"/>
        </dgm:presLayoutVars>
      </dgm:prSet>
      <dgm:spPr/>
      <dgm:t>
        <a:bodyPr/>
        <a:lstStyle/>
        <a:p>
          <a:endParaRPr lang="en-US"/>
        </a:p>
      </dgm:t>
    </dgm:pt>
  </dgm:ptLst>
  <dgm:cxnLst>
    <dgm:cxn modelId="{C45D2643-5C03-EC4A-8290-5A968A9FC124}" srcId="{3223E9E3-2487-FA45-8C7A-8C6B9B5CE5FE}" destId="{23105F5B-0EEA-2249-BFF2-34EEAC427F54}" srcOrd="0" destOrd="0" parTransId="{0740105B-BBC8-434C-87B5-10BB719B7B95}" sibTransId="{578F6BF9-77E1-D142-9F24-7934B30A40B5}"/>
    <dgm:cxn modelId="{3129A201-2BFC-984A-9C1E-782DBA460B82}" srcId="{23105F5B-0EEA-2249-BFF2-34EEAC427F54}" destId="{A39177BF-4D9B-FE46-989E-FC9160874E79}" srcOrd="0" destOrd="0" parTransId="{E78672F8-9B7E-B845-A32B-3A367C6B830A}" sibTransId="{7CA9447C-1525-5145-8041-EB07374C9FDE}"/>
    <dgm:cxn modelId="{99646C99-F2F8-4EA9-BD82-34C8AD40363B}" srcId="{23105F5B-0EEA-2249-BFF2-34EEAC427F54}" destId="{AC7A6B1A-6B0D-4A3F-A4FD-6C7353AFC27D}" srcOrd="1" destOrd="0" parTransId="{17287F49-1B73-44B2-9A57-5FCEB4A99670}" sibTransId="{B3035B87-26EF-4062-BB80-1E87967D52D1}"/>
    <dgm:cxn modelId="{47BDA418-414F-4C01-B0D0-D5216313C713}" type="presOf" srcId="{AC7A6B1A-6B0D-4A3F-A4FD-6C7353AFC27D}" destId="{83A54E5C-145B-6946-823F-C1F1458E132C}" srcOrd="0" destOrd="1" presId="urn:microsoft.com/office/officeart/2005/8/layout/list1"/>
    <dgm:cxn modelId="{81005DDA-0F62-4E5E-9F2C-2D89E7437CF0}" type="presOf" srcId="{3223E9E3-2487-FA45-8C7A-8C6B9B5CE5FE}" destId="{F277E06F-7744-C547-A3C6-C2D43530F18A}" srcOrd="0" destOrd="0" presId="urn:microsoft.com/office/officeart/2005/8/layout/list1"/>
    <dgm:cxn modelId="{344109D2-794E-49C9-98EA-486DB69AD7BA}" type="presOf" srcId="{23105F5B-0EEA-2249-BFF2-34EEAC427F54}" destId="{91F1379B-0D77-DA41-A04B-9513700154F2}" srcOrd="0" destOrd="0" presId="urn:microsoft.com/office/officeart/2005/8/layout/list1"/>
    <dgm:cxn modelId="{F9894843-760F-4C17-86EA-CA052BF80C36}" type="presOf" srcId="{AF5B04EE-047C-47C8-8225-CCBA9F4C6DEF}" destId="{83A54E5C-145B-6946-823F-C1F1458E132C}" srcOrd="0" destOrd="2" presId="urn:microsoft.com/office/officeart/2005/8/layout/list1"/>
    <dgm:cxn modelId="{143CC783-0E74-4AF3-8BAE-E6410CF6A9BC}" type="presOf" srcId="{A39177BF-4D9B-FE46-989E-FC9160874E79}" destId="{83A54E5C-145B-6946-823F-C1F1458E132C}" srcOrd="0" destOrd="0" presId="urn:microsoft.com/office/officeart/2005/8/layout/list1"/>
    <dgm:cxn modelId="{4F4A7296-F01E-472D-83DF-2BDF2ACD8768}" type="presOf" srcId="{23105F5B-0EEA-2249-BFF2-34EEAC427F54}" destId="{10E92C13-F29B-B64D-BEE8-D4CC2DBA530C}" srcOrd="1" destOrd="0" presId="urn:microsoft.com/office/officeart/2005/8/layout/list1"/>
    <dgm:cxn modelId="{DCFD52B5-62E7-4D94-A0F7-B56CB9ADD458}" srcId="{23105F5B-0EEA-2249-BFF2-34EEAC427F54}" destId="{AF5B04EE-047C-47C8-8225-CCBA9F4C6DEF}" srcOrd="2" destOrd="0" parTransId="{8DA44D77-C9C5-4255-8459-114391F175EE}" sibTransId="{E8F51096-ADA7-4F61-B896-D3ADE82EFE7C}"/>
    <dgm:cxn modelId="{22503D70-732F-481B-B1DA-65E883E1E5C0}" type="presParOf" srcId="{F277E06F-7744-C547-A3C6-C2D43530F18A}" destId="{0DAF5604-0063-BC44-8519-34D442B29B62}" srcOrd="0" destOrd="0" presId="urn:microsoft.com/office/officeart/2005/8/layout/list1"/>
    <dgm:cxn modelId="{1D82B235-3C73-432F-91EE-58D140C55583}" type="presParOf" srcId="{0DAF5604-0063-BC44-8519-34D442B29B62}" destId="{91F1379B-0D77-DA41-A04B-9513700154F2}" srcOrd="0" destOrd="0" presId="urn:microsoft.com/office/officeart/2005/8/layout/list1"/>
    <dgm:cxn modelId="{08185A0C-44B9-498D-9E73-01AF7E4F95AD}" type="presParOf" srcId="{0DAF5604-0063-BC44-8519-34D442B29B62}" destId="{10E92C13-F29B-B64D-BEE8-D4CC2DBA530C}" srcOrd="1" destOrd="0" presId="urn:microsoft.com/office/officeart/2005/8/layout/list1"/>
    <dgm:cxn modelId="{FE57C336-7B87-432D-A999-B5556A9A9413}" type="presParOf" srcId="{F277E06F-7744-C547-A3C6-C2D43530F18A}" destId="{A1DABEF6-8FEE-534C-B279-18172DABCEC7}" srcOrd="1" destOrd="0" presId="urn:microsoft.com/office/officeart/2005/8/layout/list1"/>
    <dgm:cxn modelId="{89269172-4AED-4313-9305-FBC79362246F}" type="presParOf" srcId="{F277E06F-7744-C547-A3C6-C2D43530F18A}" destId="{83A54E5C-145B-6946-823F-C1F1458E132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FE5B78A7-4F14-5A4A-BA96-E3A3D4D9A219}">
      <dgm:prSet custT="1"/>
      <dgm:spPr/>
      <dgm:t>
        <a:bodyPr/>
        <a:lstStyle/>
        <a:p>
          <a:r>
            <a:rPr lang="en-US" sz="2400" b="1" dirty="0" smtClean="0"/>
            <a:t>Directory</a:t>
          </a:r>
        </a:p>
      </dgm:t>
    </dgm:pt>
    <dgm:pt modelId="{B111BB23-F658-7547-8CCF-5D88266FC1C0}" type="parTrans" cxnId="{309CF322-7C78-A84A-A5EE-2925A9CAD208}">
      <dgm:prSet/>
      <dgm:spPr/>
      <dgm:t>
        <a:bodyPr/>
        <a:lstStyle/>
        <a:p>
          <a:endParaRPr lang="en-US"/>
        </a:p>
      </dgm:t>
    </dgm:pt>
    <dgm:pt modelId="{6DDB202B-317F-8E45-8D6E-2D70892DDA6E}" type="sibTrans" cxnId="{309CF322-7C78-A84A-A5EE-2925A9CAD208}">
      <dgm:prSet/>
      <dgm:spPr/>
      <dgm:t>
        <a:bodyPr/>
        <a:lstStyle/>
        <a:p>
          <a:endParaRPr lang="en-US"/>
        </a:p>
      </dgm:t>
    </dgm:pt>
    <dgm:pt modelId="{4ACDCDD0-1697-D94F-B8CB-1F9FA7117222}">
      <dgm:prSet custT="1"/>
      <dgm:spPr/>
      <dgm:t>
        <a:bodyPr/>
        <a:lstStyle/>
        <a:p>
          <a:r>
            <a:rPr lang="en-US" sz="2400" dirty="0" smtClean="0"/>
            <a:t>contains a list of file names plus pointers to associated </a:t>
          </a:r>
          <a:r>
            <a:rPr lang="en-US" sz="2400" dirty="0" err="1" smtClean="0"/>
            <a:t>inodes</a:t>
          </a:r>
          <a:r>
            <a:rPr lang="en-US" sz="2400" dirty="0" smtClean="0"/>
            <a:t> (</a:t>
          </a:r>
          <a:r>
            <a:rPr lang="en-IN" sz="2400" dirty="0" smtClean="0"/>
            <a:t>index nodes)</a:t>
          </a:r>
          <a:endParaRPr lang="en-US" sz="2400" dirty="0" smtClean="0"/>
        </a:p>
      </dgm:t>
    </dgm:pt>
    <dgm:pt modelId="{D4E5EE8D-249D-454D-85EE-A5D18C5E2AAF}" type="parTrans" cxnId="{B992132B-6741-6E4C-964F-B630391C80B9}">
      <dgm:prSet/>
      <dgm:spPr/>
      <dgm:t>
        <a:bodyPr/>
        <a:lstStyle/>
        <a:p>
          <a:endParaRPr lang="en-US"/>
        </a:p>
      </dgm:t>
    </dgm:pt>
    <dgm:pt modelId="{D1820358-1FAD-6B49-8A89-31A1A1303150}" type="sibTrans" cxnId="{B992132B-6741-6E4C-964F-B630391C80B9}">
      <dgm:prSet/>
      <dgm:spPr/>
      <dgm:t>
        <a:bodyPr/>
        <a:lstStyle/>
        <a:p>
          <a:endParaRPr lang="en-US"/>
        </a:p>
      </dgm:t>
    </dgm:pt>
    <dgm:pt modelId="{C982A10B-CE5C-4F99-B2B7-6D1FEAC07C87}">
      <dgm:prSet custT="1"/>
      <dgm:spPr/>
      <dgm:t>
        <a:bodyPr/>
        <a:lstStyle/>
        <a:p>
          <a:r>
            <a:rPr lang="en-IN" sz="2400" dirty="0" smtClean="0"/>
            <a:t>Directories are hierarchically organized</a:t>
          </a:r>
          <a:endParaRPr lang="en-US" sz="2400" dirty="0" smtClean="0"/>
        </a:p>
      </dgm:t>
    </dgm:pt>
    <dgm:pt modelId="{109CA471-92BF-4A7A-B7DF-B82EFE4377B5}" type="parTrans" cxnId="{24CC6466-D603-4551-BD00-CBA358A1C22F}">
      <dgm:prSet/>
      <dgm:spPr/>
    </dgm:pt>
    <dgm:pt modelId="{8CEB7F25-567A-4D94-9406-6B661CC3048C}" type="sibTrans" cxnId="{24CC6466-D603-4551-BD00-CBA358A1C22F}">
      <dgm:prSet/>
      <dgm:spPr/>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63AF4080-5AA4-AD45-B317-8299E90BEB28}" type="pres">
      <dgm:prSet presAssocID="{FE5B78A7-4F14-5A4A-BA96-E3A3D4D9A219}" presName="parentLin" presStyleCnt="0"/>
      <dgm:spPr/>
    </dgm:pt>
    <dgm:pt modelId="{62E40A21-BC53-1642-8134-EA2A94416DA2}" type="pres">
      <dgm:prSet presAssocID="{FE5B78A7-4F14-5A4A-BA96-E3A3D4D9A219}" presName="parentLeftMargin" presStyleLbl="node1" presStyleIdx="0" presStyleCnt="1"/>
      <dgm:spPr/>
      <dgm:t>
        <a:bodyPr/>
        <a:lstStyle/>
        <a:p>
          <a:endParaRPr lang="en-US"/>
        </a:p>
      </dgm:t>
    </dgm:pt>
    <dgm:pt modelId="{6D6323C1-1333-6B48-A9C9-7B72E82BE956}" type="pres">
      <dgm:prSet presAssocID="{FE5B78A7-4F14-5A4A-BA96-E3A3D4D9A219}" presName="parentText" presStyleLbl="node1" presStyleIdx="0" presStyleCnt="1">
        <dgm:presLayoutVars>
          <dgm:chMax val="0"/>
          <dgm:bulletEnabled val="1"/>
        </dgm:presLayoutVars>
      </dgm:prSet>
      <dgm:spPr/>
      <dgm:t>
        <a:bodyPr/>
        <a:lstStyle/>
        <a:p>
          <a:endParaRPr lang="en-US"/>
        </a:p>
      </dgm:t>
    </dgm:pt>
    <dgm:pt modelId="{6DCC939A-4C04-404E-A864-E9710332C53F}" type="pres">
      <dgm:prSet presAssocID="{FE5B78A7-4F14-5A4A-BA96-E3A3D4D9A219}" presName="negativeSpace" presStyleCnt="0"/>
      <dgm:spPr/>
    </dgm:pt>
    <dgm:pt modelId="{7BBC54F8-AF5E-B645-8A16-3430638BCB4B}" type="pres">
      <dgm:prSet presAssocID="{FE5B78A7-4F14-5A4A-BA96-E3A3D4D9A219}" presName="childText" presStyleLbl="conFgAcc1" presStyleIdx="0" presStyleCnt="1">
        <dgm:presLayoutVars>
          <dgm:bulletEnabled val="1"/>
        </dgm:presLayoutVars>
      </dgm:prSet>
      <dgm:spPr/>
      <dgm:t>
        <a:bodyPr/>
        <a:lstStyle/>
        <a:p>
          <a:endParaRPr lang="en-US"/>
        </a:p>
      </dgm:t>
    </dgm:pt>
  </dgm:ptLst>
  <dgm:cxnLst>
    <dgm:cxn modelId="{2BD91C5E-105E-41E8-B24E-D7E729450964}" type="presOf" srcId="{FE5B78A7-4F14-5A4A-BA96-E3A3D4D9A219}" destId="{6D6323C1-1333-6B48-A9C9-7B72E82BE956}" srcOrd="1" destOrd="0" presId="urn:microsoft.com/office/officeart/2005/8/layout/list1"/>
    <dgm:cxn modelId="{ED5816C2-317F-410E-9491-24E69B7BBF18}" type="presOf" srcId="{FE5B78A7-4F14-5A4A-BA96-E3A3D4D9A219}" destId="{62E40A21-BC53-1642-8134-EA2A94416DA2}" srcOrd="0" destOrd="0" presId="urn:microsoft.com/office/officeart/2005/8/layout/list1"/>
    <dgm:cxn modelId="{743E9511-71AD-4AFA-87B4-DD67C2354CCC}" type="presOf" srcId="{4ACDCDD0-1697-D94F-B8CB-1F9FA7117222}" destId="{7BBC54F8-AF5E-B645-8A16-3430638BCB4B}" srcOrd="0" destOrd="0" presId="urn:microsoft.com/office/officeart/2005/8/layout/list1"/>
    <dgm:cxn modelId="{FBBF5613-8FC3-4427-ABF7-46C89BE6C834}" type="presOf" srcId="{3223E9E3-2487-FA45-8C7A-8C6B9B5CE5FE}" destId="{F277E06F-7744-C547-A3C6-C2D43530F18A}" srcOrd="0" destOrd="0" presId="urn:microsoft.com/office/officeart/2005/8/layout/list1"/>
    <dgm:cxn modelId="{B992132B-6741-6E4C-964F-B630391C80B9}" srcId="{FE5B78A7-4F14-5A4A-BA96-E3A3D4D9A219}" destId="{4ACDCDD0-1697-D94F-B8CB-1F9FA7117222}" srcOrd="0" destOrd="0" parTransId="{D4E5EE8D-249D-454D-85EE-A5D18C5E2AAF}" sibTransId="{D1820358-1FAD-6B49-8A89-31A1A1303150}"/>
    <dgm:cxn modelId="{5F8F5E03-2A86-4138-A7E7-6A2A6B4C1B00}" type="presOf" srcId="{C982A10B-CE5C-4F99-B2B7-6D1FEAC07C87}" destId="{7BBC54F8-AF5E-B645-8A16-3430638BCB4B}" srcOrd="0" destOrd="1" presId="urn:microsoft.com/office/officeart/2005/8/layout/list1"/>
    <dgm:cxn modelId="{309CF322-7C78-A84A-A5EE-2925A9CAD208}" srcId="{3223E9E3-2487-FA45-8C7A-8C6B9B5CE5FE}" destId="{FE5B78A7-4F14-5A4A-BA96-E3A3D4D9A219}" srcOrd="0" destOrd="0" parTransId="{B111BB23-F658-7547-8CCF-5D88266FC1C0}" sibTransId="{6DDB202B-317F-8E45-8D6E-2D70892DDA6E}"/>
    <dgm:cxn modelId="{24CC6466-D603-4551-BD00-CBA358A1C22F}" srcId="{FE5B78A7-4F14-5A4A-BA96-E3A3D4D9A219}" destId="{C982A10B-CE5C-4F99-B2B7-6D1FEAC07C87}" srcOrd="1" destOrd="0" parTransId="{109CA471-92BF-4A7A-B7DF-B82EFE4377B5}" sibTransId="{8CEB7F25-567A-4D94-9406-6B661CC3048C}"/>
    <dgm:cxn modelId="{3CE32564-7F21-4772-BC55-6175741CBE38}" type="presParOf" srcId="{F277E06F-7744-C547-A3C6-C2D43530F18A}" destId="{63AF4080-5AA4-AD45-B317-8299E90BEB28}" srcOrd="0" destOrd="0" presId="urn:microsoft.com/office/officeart/2005/8/layout/list1"/>
    <dgm:cxn modelId="{D0689D07-26C7-4EA0-92C8-691F01E0C44E}" type="presParOf" srcId="{63AF4080-5AA4-AD45-B317-8299E90BEB28}" destId="{62E40A21-BC53-1642-8134-EA2A94416DA2}" srcOrd="0" destOrd="0" presId="urn:microsoft.com/office/officeart/2005/8/layout/list1"/>
    <dgm:cxn modelId="{C8CE6839-562F-4E5E-8D4F-BDB8ED1B2DAC}" type="presParOf" srcId="{63AF4080-5AA4-AD45-B317-8299E90BEB28}" destId="{6D6323C1-1333-6B48-A9C9-7B72E82BE956}" srcOrd="1" destOrd="0" presId="urn:microsoft.com/office/officeart/2005/8/layout/list1"/>
    <dgm:cxn modelId="{F3CEF24D-E662-4703-AD8A-91C57E20042B}" type="presParOf" srcId="{F277E06F-7744-C547-A3C6-C2D43530F18A}" destId="{6DCC939A-4C04-404E-A864-E9710332C53F}" srcOrd="1" destOrd="0" presId="urn:microsoft.com/office/officeart/2005/8/layout/list1"/>
    <dgm:cxn modelId="{1F51E303-07A5-4EE7-8790-DB19FAA05269}" type="presParOf" srcId="{F277E06F-7744-C547-A3C6-C2D43530F18A}" destId="{7BBC54F8-AF5E-B645-8A16-3430638BCB4B}"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FE5B78A7-4F14-5A4A-BA96-E3A3D4D9A219}">
      <dgm:prSet custT="1"/>
      <dgm:spPr/>
      <dgm:t>
        <a:bodyPr/>
        <a:lstStyle/>
        <a:p>
          <a:r>
            <a:rPr lang="en-US" sz="2400" b="1" dirty="0" smtClean="0"/>
            <a:t>Special</a:t>
          </a:r>
        </a:p>
      </dgm:t>
    </dgm:pt>
    <dgm:pt modelId="{B111BB23-F658-7547-8CCF-5D88266FC1C0}" type="parTrans" cxnId="{309CF322-7C78-A84A-A5EE-2925A9CAD208}">
      <dgm:prSet/>
      <dgm:spPr/>
      <dgm:t>
        <a:bodyPr/>
        <a:lstStyle/>
        <a:p>
          <a:endParaRPr lang="en-US"/>
        </a:p>
      </dgm:t>
    </dgm:pt>
    <dgm:pt modelId="{6DDB202B-317F-8E45-8D6E-2D70892DDA6E}" type="sibTrans" cxnId="{309CF322-7C78-A84A-A5EE-2925A9CAD208}">
      <dgm:prSet/>
      <dgm:spPr/>
      <dgm:t>
        <a:bodyPr/>
        <a:lstStyle/>
        <a:p>
          <a:endParaRPr lang="en-US"/>
        </a:p>
      </dgm:t>
    </dgm:pt>
    <dgm:pt modelId="{4ACDCDD0-1697-D94F-B8CB-1F9FA7117222}">
      <dgm:prSet custT="1"/>
      <dgm:spPr/>
      <dgm:t>
        <a:bodyPr/>
        <a:lstStyle/>
        <a:p>
          <a:r>
            <a:rPr lang="en-IN" sz="2400" dirty="0" smtClean="0"/>
            <a:t>Contains no data but provides a mechanism to map physical devices to file names. </a:t>
          </a:r>
          <a:endParaRPr lang="en-US" sz="2400" dirty="0" smtClean="0"/>
        </a:p>
      </dgm:t>
    </dgm:pt>
    <dgm:pt modelId="{D4E5EE8D-249D-454D-85EE-A5D18C5E2AAF}" type="parTrans" cxnId="{B992132B-6741-6E4C-964F-B630391C80B9}">
      <dgm:prSet/>
      <dgm:spPr/>
      <dgm:t>
        <a:bodyPr/>
        <a:lstStyle/>
        <a:p>
          <a:endParaRPr lang="en-US"/>
        </a:p>
      </dgm:t>
    </dgm:pt>
    <dgm:pt modelId="{D1820358-1FAD-6B49-8A89-31A1A1303150}" type="sibTrans" cxnId="{B992132B-6741-6E4C-964F-B630391C80B9}">
      <dgm:prSet/>
      <dgm:spPr/>
      <dgm:t>
        <a:bodyPr/>
        <a:lstStyle/>
        <a:p>
          <a:endParaRPr lang="en-US"/>
        </a:p>
      </dgm:t>
    </dgm:pt>
    <dgm:pt modelId="{0AEE4284-8683-4CB6-A08B-88D7F983F18A}">
      <dgm:prSet custT="1"/>
      <dgm:spPr/>
      <dgm:t>
        <a:bodyPr/>
        <a:lstStyle/>
        <a:p>
          <a:r>
            <a:rPr lang="en-IN" sz="2400" b="1" dirty="0" smtClean="0"/>
            <a:t>These </a:t>
          </a:r>
          <a:r>
            <a:rPr lang="en-IN" sz="2400" b="1" dirty="0" smtClean="0"/>
            <a:t>file names are used to access peripheral devices, such as terminals and printers. </a:t>
          </a:r>
          <a:endParaRPr lang="en-US" sz="2400" b="1" dirty="0" smtClean="0"/>
        </a:p>
      </dgm:t>
    </dgm:pt>
    <dgm:pt modelId="{4AB34733-513C-45F2-8935-2127E46F48E0}" type="parTrans" cxnId="{05EA5081-42B6-4C5A-A238-BF8EADCB7413}">
      <dgm:prSet/>
      <dgm:spPr/>
      <dgm:t>
        <a:bodyPr/>
        <a:lstStyle/>
        <a:p>
          <a:endParaRPr lang="en-IN"/>
        </a:p>
      </dgm:t>
    </dgm:pt>
    <dgm:pt modelId="{B384099D-0003-4A7B-9016-C1A032EFFE25}" type="sibTrans" cxnId="{05EA5081-42B6-4C5A-A238-BF8EADCB7413}">
      <dgm:prSet/>
      <dgm:spPr/>
      <dgm:t>
        <a:bodyPr/>
        <a:lstStyle/>
        <a:p>
          <a:endParaRPr lang="en-IN"/>
        </a:p>
      </dgm:t>
    </dgm:pt>
    <dgm:pt modelId="{3FBA1371-18A4-45B6-873B-8FDB9F404B15}">
      <dgm:prSet custT="1"/>
      <dgm:spPr/>
      <dgm:t>
        <a:bodyPr/>
        <a:lstStyle/>
        <a:p>
          <a:r>
            <a:rPr lang="en-IN" sz="2400" b="1" dirty="0" smtClean="0"/>
            <a:t>Each I/O device is associated with a special file</a:t>
          </a:r>
          <a:r>
            <a:rPr lang="en-IN" sz="2400" dirty="0" smtClean="0"/>
            <a:t>,</a:t>
          </a:r>
          <a:endParaRPr lang="en-US" sz="2400" dirty="0" smtClean="0"/>
        </a:p>
      </dgm:t>
    </dgm:pt>
    <dgm:pt modelId="{B90661EA-4030-449F-BC60-012CC95684E7}" type="parTrans" cxnId="{8D824CF5-B904-4463-A423-9AECDE897A5E}">
      <dgm:prSet/>
      <dgm:spPr/>
      <dgm:t>
        <a:bodyPr/>
        <a:lstStyle/>
        <a:p>
          <a:endParaRPr lang="en-IN"/>
        </a:p>
      </dgm:t>
    </dgm:pt>
    <dgm:pt modelId="{183A7D32-25F0-41E1-878F-78A1C34F7FAF}" type="sibTrans" cxnId="{8D824CF5-B904-4463-A423-9AECDE897A5E}">
      <dgm:prSet/>
      <dgm:spPr/>
      <dgm:t>
        <a:bodyPr/>
        <a:lstStyle/>
        <a:p>
          <a:endParaRPr lang="en-IN"/>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63AF4080-5AA4-AD45-B317-8299E90BEB28}" type="pres">
      <dgm:prSet presAssocID="{FE5B78A7-4F14-5A4A-BA96-E3A3D4D9A219}" presName="parentLin" presStyleCnt="0"/>
      <dgm:spPr/>
    </dgm:pt>
    <dgm:pt modelId="{62E40A21-BC53-1642-8134-EA2A94416DA2}" type="pres">
      <dgm:prSet presAssocID="{FE5B78A7-4F14-5A4A-BA96-E3A3D4D9A219}" presName="parentLeftMargin" presStyleLbl="node1" presStyleIdx="0" presStyleCnt="1"/>
      <dgm:spPr/>
      <dgm:t>
        <a:bodyPr/>
        <a:lstStyle/>
        <a:p>
          <a:endParaRPr lang="en-US"/>
        </a:p>
      </dgm:t>
    </dgm:pt>
    <dgm:pt modelId="{6D6323C1-1333-6B48-A9C9-7B72E82BE956}" type="pres">
      <dgm:prSet presAssocID="{FE5B78A7-4F14-5A4A-BA96-E3A3D4D9A219}" presName="parentText" presStyleLbl="node1" presStyleIdx="0" presStyleCnt="1">
        <dgm:presLayoutVars>
          <dgm:chMax val="0"/>
          <dgm:bulletEnabled val="1"/>
        </dgm:presLayoutVars>
      </dgm:prSet>
      <dgm:spPr/>
      <dgm:t>
        <a:bodyPr/>
        <a:lstStyle/>
        <a:p>
          <a:endParaRPr lang="en-US"/>
        </a:p>
      </dgm:t>
    </dgm:pt>
    <dgm:pt modelId="{6DCC939A-4C04-404E-A864-E9710332C53F}" type="pres">
      <dgm:prSet presAssocID="{FE5B78A7-4F14-5A4A-BA96-E3A3D4D9A219}" presName="negativeSpace" presStyleCnt="0"/>
      <dgm:spPr/>
    </dgm:pt>
    <dgm:pt modelId="{7BBC54F8-AF5E-B645-8A16-3430638BCB4B}" type="pres">
      <dgm:prSet presAssocID="{FE5B78A7-4F14-5A4A-BA96-E3A3D4D9A219}" presName="childText" presStyleLbl="conFgAcc1" presStyleIdx="0" presStyleCnt="1">
        <dgm:presLayoutVars>
          <dgm:bulletEnabled val="1"/>
        </dgm:presLayoutVars>
      </dgm:prSet>
      <dgm:spPr/>
      <dgm:t>
        <a:bodyPr/>
        <a:lstStyle/>
        <a:p>
          <a:endParaRPr lang="en-US"/>
        </a:p>
      </dgm:t>
    </dgm:pt>
  </dgm:ptLst>
  <dgm:cxnLst>
    <dgm:cxn modelId="{799DD9A5-8DFF-4C5A-8262-6CD9D85555CB}" type="presOf" srcId="{3223E9E3-2487-FA45-8C7A-8C6B9B5CE5FE}" destId="{F277E06F-7744-C547-A3C6-C2D43530F18A}" srcOrd="0" destOrd="0" presId="urn:microsoft.com/office/officeart/2005/8/layout/list1"/>
    <dgm:cxn modelId="{B6D140DC-382E-4398-94BD-8698ACD7C727}" type="presOf" srcId="{0AEE4284-8683-4CB6-A08B-88D7F983F18A}" destId="{7BBC54F8-AF5E-B645-8A16-3430638BCB4B}" srcOrd="0" destOrd="1" presId="urn:microsoft.com/office/officeart/2005/8/layout/list1"/>
    <dgm:cxn modelId="{948F2903-6068-4637-8494-D647FF60CFE6}" type="presOf" srcId="{FE5B78A7-4F14-5A4A-BA96-E3A3D4D9A219}" destId="{62E40A21-BC53-1642-8134-EA2A94416DA2}" srcOrd="0" destOrd="0" presId="urn:microsoft.com/office/officeart/2005/8/layout/list1"/>
    <dgm:cxn modelId="{B2B43533-86BE-4DA2-9C32-E9EE6C62FAAC}" type="presOf" srcId="{FE5B78A7-4F14-5A4A-BA96-E3A3D4D9A219}" destId="{6D6323C1-1333-6B48-A9C9-7B72E82BE956}" srcOrd="1" destOrd="0" presId="urn:microsoft.com/office/officeart/2005/8/layout/list1"/>
    <dgm:cxn modelId="{B5819FAD-7598-4EE6-8161-2BB0B564B3FE}" type="presOf" srcId="{4ACDCDD0-1697-D94F-B8CB-1F9FA7117222}" destId="{7BBC54F8-AF5E-B645-8A16-3430638BCB4B}" srcOrd="0" destOrd="0" presId="urn:microsoft.com/office/officeart/2005/8/layout/list1"/>
    <dgm:cxn modelId="{B992132B-6741-6E4C-964F-B630391C80B9}" srcId="{FE5B78A7-4F14-5A4A-BA96-E3A3D4D9A219}" destId="{4ACDCDD0-1697-D94F-B8CB-1F9FA7117222}" srcOrd="0" destOrd="0" parTransId="{D4E5EE8D-249D-454D-85EE-A5D18C5E2AAF}" sibTransId="{D1820358-1FAD-6B49-8A89-31A1A1303150}"/>
    <dgm:cxn modelId="{8D824CF5-B904-4463-A423-9AECDE897A5E}" srcId="{FE5B78A7-4F14-5A4A-BA96-E3A3D4D9A219}" destId="{3FBA1371-18A4-45B6-873B-8FDB9F404B15}" srcOrd="2" destOrd="0" parTransId="{B90661EA-4030-449F-BC60-012CC95684E7}" sibTransId="{183A7D32-25F0-41E1-878F-78A1C34F7FAF}"/>
    <dgm:cxn modelId="{05EA5081-42B6-4C5A-A238-BF8EADCB7413}" srcId="{FE5B78A7-4F14-5A4A-BA96-E3A3D4D9A219}" destId="{0AEE4284-8683-4CB6-A08B-88D7F983F18A}" srcOrd="1" destOrd="0" parTransId="{4AB34733-513C-45F2-8935-2127E46F48E0}" sibTransId="{B384099D-0003-4A7B-9016-C1A032EFFE25}"/>
    <dgm:cxn modelId="{309CF322-7C78-A84A-A5EE-2925A9CAD208}" srcId="{3223E9E3-2487-FA45-8C7A-8C6B9B5CE5FE}" destId="{FE5B78A7-4F14-5A4A-BA96-E3A3D4D9A219}" srcOrd="0" destOrd="0" parTransId="{B111BB23-F658-7547-8CCF-5D88266FC1C0}" sibTransId="{6DDB202B-317F-8E45-8D6E-2D70892DDA6E}"/>
    <dgm:cxn modelId="{D80AE777-63DB-472D-A072-EBC7744495B1}" type="presOf" srcId="{3FBA1371-18A4-45B6-873B-8FDB9F404B15}" destId="{7BBC54F8-AF5E-B645-8A16-3430638BCB4B}" srcOrd="0" destOrd="2" presId="urn:microsoft.com/office/officeart/2005/8/layout/list1"/>
    <dgm:cxn modelId="{9B09ACB1-6BE9-4248-8458-15EF9611E7F2}" type="presParOf" srcId="{F277E06F-7744-C547-A3C6-C2D43530F18A}" destId="{63AF4080-5AA4-AD45-B317-8299E90BEB28}" srcOrd="0" destOrd="0" presId="urn:microsoft.com/office/officeart/2005/8/layout/list1"/>
    <dgm:cxn modelId="{A98BBC0D-EA57-4027-B8D5-E2B9E64D7D51}" type="presParOf" srcId="{63AF4080-5AA4-AD45-B317-8299E90BEB28}" destId="{62E40A21-BC53-1642-8134-EA2A94416DA2}" srcOrd="0" destOrd="0" presId="urn:microsoft.com/office/officeart/2005/8/layout/list1"/>
    <dgm:cxn modelId="{68F2F671-DE96-4F19-A83D-8BCD28366B35}" type="presParOf" srcId="{63AF4080-5AA4-AD45-B317-8299E90BEB28}" destId="{6D6323C1-1333-6B48-A9C9-7B72E82BE956}" srcOrd="1" destOrd="0" presId="urn:microsoft.com/office/officeart/2005/8/layout/list1"/>
    <dgm:cxn modelId="{CC25204D-5E86-4161-8659-CDD5329C9F7B}" type="presParOf" srcId="{F277E06F-7744-C547-A3C6-C2D43530F18A}" destId="{6DCC939A-4C04-404E-A864-E9710332C53F}" srcOrd="1" destOrd="0" presId="urn:microsoft.com/office/officeart/2005/8/layout/list1"/>
    <dgm:cxn modelId="{FBE4D0C3-32DA-4CCB-9D8E-4F4732A05611}" type="presParOf" srcId="{F277E06F-7744-C547-A3C6-C2D43530F18A}" destId="{7BBC54F8-AF5E-B645-8A16-3430638BCB4B}"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FE5B78A7-4F14-5A4A-BA96-E3A3D4D9A219}">
      <dgm:prSet custT="1"/>
      <dgm:spPr/>
      <dgm:t>
        <a:bodyPr/>
        <a:lstStyle/>
        <a:p>
          <a:r>
            <a:rPr lang="en-US" sz="2400" b="1" dirty="0" smtClean="0"/>
            <a:t>Special</a:t>
          </a:r>
        </a:p>
      </dgm:t>
    </dgm:pt>
    <dgm:pt modelId="{B111BB23-F658-7547-8CCF-5D88266FC1C0}" type="parTrans" cxnId="{309CF322-7C78-A84A-A5EE-2925A9CAD208}">
      <dgm:prSet/>
      <dgm:spPr/>
      <dgm:t>
        <a:bodyPr/>
        <a:lstStyle/>
        <a:p>
          <a:endParaRPr lang="en-US"/>
        </a:p>
      </dgm:t>
    </dgm:pt>
    <dgm:pt modelId="{6DDB202B-317F-8E45-8D6E-2D70892DDA6E}" type="sibTrans" cxnId="{309CF322-7C78-A84A-A5EE-2925A9CAD208}">
      <dgm:prSet/>
      <dgm:spPr/>
      <dgm:t>
        <a:bodyPr/>
        <a:lstStyle/>
        <a:p>
          <a:endParaRPr lang="en-US"/>
        </a:p>
      </dgm:t>
    </dgm:pt>
    <dgm:pt modelId="{4ACDCDD0-1697-D94F-B8CB-1F9FA7117222}">
      <dgm:prSet custT="1"/>
      <dgm:spPr/>
      <dgm:t>
        <a:bodyPr/>
        <a:lstStyle/>
        <a:p>
          <a:r>
            <a:rPr lang="en-US" sz="2400" b="0" i="0" dirty="0" smtClean="0"/>
            <a:t>Used </a:t>
          </a:r>
          <a:r>
            <a:rPr lang="en-US" sz="2400" b="1" i="0" dirty="0" smtClean="0"/>
            <a:t>to represent a real physical device such as a printer, tape drive or terminal, used for </a:t>
          </a:r>
          <a:r>
            <a:rPr lang="en-US" sz="2400" b="1" i="0" dirty="0" err="1" smtClean="0"/>
            <a:t>Input/Output</a:t>
          </a:r>
          <a:r>
            <a:rPr lang="en-US" sz="2400" b="1" i="0" dirty="0" smtClean="0"/>
            <a:t> (I/O) operations. </a:t>
          </a:r>
          <a:endParaRPr lang="en-US" sz="2400" b="1" dirty="0" smtClean="0"/>
        </a:p>
      </dgm:t>
    </dgm:pt>
    <dgm:pt modelId="{D4E5EE8D-249D-454D-85EE-A5D18C5E2AAF}" type="parTrans" cxnId="{B992132B-6741-6E4C-964F-B630391C80B9}">
      <dgm:prSet/>
      <dgm:spPr/>
      <dgm:t>
        <a:bodyPr/>
        <a:lstStyle/>
        <a:p>
          <a:endParaRPr lang="en-US"/>
        </a:p>
      </dgm:t>
    </dgm:pt>
    <dgm:pt modelId="{D1820358-1FAD-6B49-8A89-31A1A1303150}" type="sibTrans" cxnId="{B992132B-6741-6E4C-964F-B630391C80B9}">
      <dgm:prSet/>
      <dgm:spPr/>
      <dgm:t>
        <a:bodyPr/>
        <a:lstStyle/>
        <a:p>
          <a:endParaRPr lang="en-US"/>
        </a:p>
      </dgm:t>
    </dgm:pt>
    <dgm:pt modelId="{FB70C5FB-2BF0-47BD-AED3-D4C40C6DB262}">
      <dgm:prSet custT="1"/>
      <dgm:spPr/>
      <dgm:t>
        <a:bodyPr/>
        <a:lstStyle/>
        <a:p>
          <a:r>
            <a:rPr lang="en-US" sz="2400" b="1" i="0" dirty="0" smtClean="0"/>
            <a:t>Device or special files</a:t>
          </a:r>
          <a:r>
            <a:rPr lang="en-US" sz="2400" b="0" i="0" dirty="0" smtClean="0"/>
            <a:t> are used for device Input/Output(I/O) on </a:t>
          </a:r>
          <a:r>
            <a:rPr lang="en-US" sz="2400" b="1" i="0" dirty="0" smtClean="0"/>
            <a:t>UNIX and Linux systems.</a:t>
          </a:r>
          <a:endParaRPr lang="en-US" sz="2400" b="1" dirty="0" smtClean="0"/>
        </a:p>
      </dgm:t>
    </dgm:pt>
    <dgm:pt modelId="{6E980613-8E72-4D65-AA8A-DA8BD447CEA1}" type="parTrans" cxnId="{8F117AC0-9E80-49F8-B8EC-B85C168DD5B0}">
      <dgm:prSet/>
      <dgm:spPr/>
      <dgm:t>
        <a:bodyPr/>
        <a:lstStyle/>
        <a:p>
          <a:endParaRPr lang="en-IN"/>
        </a:p>
      </dgm:t>
    </dgm:pt>
    <dgm:pt modelId="{E1D7CA16-A57B-42B0-A99C-5E68D6F49866}" type="sibTrans" cxnId="{8F117AC0-9E80-49F8-B8EC-B85C168DD5B0}">
      <dgm:prSet/>
      <dgm:spPr/>
      <dgm:t>
        <a:bodyPr/>
        <a:lstStyle/>
        <a:p>
          <a:endParaRPr lang="en-IN"/>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63AF4080-5AA4-AD45-B317-8299E90BEB28}" type="pres">
      <dgm:prSet presAssocID="{FE5B78A7-4F14-5A4A-BA96-E3A3D4D9A219}" presName="parentLin" presStyleCnt="0"/>
      <dgm:spPr/>
    </dgm:pt>
    <dgm:pt modelId="{62E40A21-BC53-1642-8134-EA2A94416DA2}" type="pres">
      <dgm:prSet presAssocID="{FE5B78A7-4F14-5A4A-BA96-E3A3D4D9A219}" presName="parentLeftMargin" presStyleLbl="node1" presStyleIdx="0" presStyleCnt="1"/>
      <dgm:spPr/>
      <dgm:t>
        <a:bodyPr/>
        <a:lstStyle/>
        <a:p>
          <a:endParaRPr lang="en-US"/>
        </a:p>
      </dgm:t>
    </dgm:pt>
    <dgm:pt modelId="{6D6323C1-1333-6B48-A9C9-7B72E82BE956}" type="pres">
      <dgm:prSet presAssocID="{FE5B78A7-4F14-5A4A-BA96-E3A3D4D9A219}" presName="parentText" presStyleLbl="node1" presStyleIdx="0" presStyleCnt="1">
        <dgm:presLayoutVars>
          <dgm:chMax val="0"/>
          <dgm:bulletEnabled val="1"/>
        </dgm:presLayoutVars>
      </dgm:prSet>
      <dgm:spPr/>
      <dgm:t>
        <a:bodyPr/>
        <a:lstStyle/>
        <a:p>
          <a:endParaRPr lang="en-US"/>
        </a:p>
      </dgm:t>
    </dgm:pt>
    <dgm:pt modelId="{6DCC939A-4C04-404E-A864-E9710332C53F}" type="pres">
      <dgm:prSet presAssocID="{FE5B78A7-4F14-5A4A-BA96-E3A3D4D9A219}" presName="negativeSpace" presStyleCnt="0"/>
      <dgm:spPr/>
    </dgm:pt>
    <dgm:pt modelId="{7BBC54F8-AF5E-B645-8A16-3430638BCB4B}" type="pres">
      <dgm:prSet presAssocID="{FE5B78A7-4F14-5A4A-BA96-E3A3D4D9A219}" presName="childText" presStyleLbl="conFgAcc1" presStyleIdx="0" presStyleCnt="1">
        <dgm:presLayoutVars>
          <dgm:bulletEnabled val="1"/>
        </dgm:presLayoutVars>
      </dgm:prSet>
      <dgm:spPr/>
      <dgm:t>
        <a:bodyPr/>
        <a:lstStyle/>
        <a:p>
          <a:endParaRPr lang="en-US"/>
        </a:p>
      </dgm:t>
    </dgm:pt>
  </dgm:ptLst>
  <dgm:cxnLst>
    <dgm:cxn modelId="{370A3BB1-5FCB-46B7-8214-9A49CBED210F}" type="presOf" srcId="{3223E9E3-2487-FA45-8C7A-8C6B9B5CE5FE}" destId="{F277E06F-7744-C547-A3C6-C2D43530F18A}" srcOrd="0" destOrd="0" presId="urn:microsoft.com/office/officeart/2005/8/layout/list1"/>
    <dgm:cxn modelId="{19E32F34-C135-4437-978C-78A141C47201}" type="presOf" srcId="{FE5B78A7-4F14-5A4A-BA96-E3A3D4D9A219}" destId="{62E40A21-BC53-1642-8134-EA2A94416DA2}" srcOrd="0" destOrd="0" presId="urn:microsoft.com/office/officeart/2005/8/layout/list1"/>
    <dgm:cxn modelId="{B992132B-6741-6E4C-964F-B630391C80B9}" srcId="{FE5B78A7-4F14-5A4A-BA96-E3A3D4D9A219}" destId="{4ACDCDD0-1697-D94F-B8CB-1F9FA7117222}" srcOrd="0" destOrd="0" parTransId="{D4E5EE8D-249D-454D-85EE-A5D18C5E2AAF}" sibTransId="{D1820358-1FAD-6B49-8A89-31A1A1303150}"/>
    <dgm:cxn modelId="{1F0F5E2E-ABCF-47FD-B174-BEF07BA50491}" type="presOf" srcId="{4ACDCDD0-1697-D94F-B8CB-1F9FA7117222}" destId="{7BBC54F8-AF5E-B645-8A16-3430638BCB4B}" srcOrd="0" destOrd="0" presId="urn:microsoft.com/office/officeart/2005/8/layout/list1"/>
    <dgm:cxn modelId="{57FCE29F-ABD3-4018-9774-76A9201C9426}" type="presOf" srcId="{FE5B78A7-4F14-5A4A-BA96-E3A3D4D9A219}" destId="{6D6323C1-1333-6B48-A9C9-7B72E82BE956}" srcOrd="1" destOrd="0" presId="urn:microsoft.com/office/officeart/2005/8/layout/list1"/>
    <dgm:cxn modelId="{309CF322-7C78-A84A-A5EE-2925A9CAD208}" srcId="{3223E9E3-2487-FA45-8C7A-8C6B9B5CE5FE}" destId="{FE5B78A7-4F14-5A4A-BA96-E3A3D4D9A219}" srcOrd="0" destOrd="0" parTransId="{B111BB23-F658-7547-8CCF-5D88266FC1C0}" sibTransId="{6DDB202B-317F-8E45-8D6E-2D70892DDA6E}"/>
    <dgm:cxn modelId="{8F117AC0-9E80-49F8-B8EC-B85C168DD5B0}" srcId="{FE5B78A7-4F14-5A4A-BA96-E3A3D4D9A219}" destId="{FB70C5FB-2BF0-47BD-AED3-D4C40C6DB262}" srcOrd="1" destOrd="0" parTransId="{6E980613-8E72-4D65-AA8A-DA8BD447CEA1}" sibTransId="{E1D7CA16-A57B-42B0-A99C-5E68D6F49866}"/>
    <dgm:cxn modelId="{DCADCE4A-0CBA-4A43-BD3F-96EDDB39D9A3}" type="presOf" srcId="{FB70C5FB-2BF0-47BD-AED3-D4C40C6DB262}" destId="{7BBC54F8-AF5E-B645-8A16-3430638BCB4B}" srcOrd="0" destOrd="1" presId="urn:microsoft.com/office/officeart/2005/8/layout/list1"/>
    <dgm:cxn modelId="{CE2EB1E0-9F18-4BD1-94C9-1A5637F53215}" type="presParOf" srcId="{F277E06F-7744-C547-A3C6-C2D43530F18A}" destId="{63AF4080-5AA4-AD45-B317-8299E90BEB28}" srcOrd="0" destOrd="0" presId="urn:microsoft.com/office/officeart/2005/8/layout/list1"/>
    <dgm:cxn modelId="{BD06407E-A1C0-4A3A-9CDF-95FAAAB05E7A}" type="presParOf" srcId="{63AF4080-5AA4-AD45-B317-8299E90BEB28}" destId="{62E40A21-BC53-1642-8134-EA2A94416DA2}" srcOrd="0" destOrd="0" presId="urn:microsoft.com/office/officeart/2005/8/layout/list1"/>
    <dgm:cxn modelId="{C6CFD66B-990E-4045-AF0D-ABDE3C94DDFF}" type="presParOf" srcId="{63AF4080-5AA4-AD45-B317-8299E90BEB28}" destId="{6D6323C1-1333-6B48-A9C9-7B72E82BE956}" srcOrd="1" destOrd="0" presId="urn:microsoft.com/office/officeart/2005/8/layout/list1"/>
    <dgm:cxn modelId="{ED7EFF34-5019-41DB-B7F8-94F4F9E31373}" type="presParOf" srcId="{F277E06F-7744-C547-A3C6-C2D43530F18A}" destId="{6DCC939A-4C04-404E-A864-E9710332C53F}" srcOrd="1" destOrd="0" presId="urn:microsoft.com/office/officeart/2005/8/layout/list1"/>
    <dgm:cxn modelId="{D2092DEA-5F88-4F0F-B5D1-C293FD462B41}" type="presParOf" srcId="{F277E06F-7744-C547-A3C6-C2D43530F18A}" destId="{7BBC54F8-AF5E-B645-8A16-3430638BCB4B}"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1F9727B8-D2C4-0244-AFEB-9001E2F8F5CC}">
      <dgm:prSet custT="1"/>
      <dgm:spPr/>
      <dgm:t>
        <a:bodyPr/>
        <a:lstStyle/>
        <a:p>
          <a:r>
            <a:rPr lang="en-US" sz="2400" b="1" dirty="0" smtClean="0"/>
            <a:t>Named pipes</a:t>
          </a:r>
        </a:p>
      </dgm:t>
    </dgm:pt>
    <dgm:pt modelId="{D542F08C-9D87-3346-AA70-3CE562508BE1}" type="parTrans" cxnId="{7881F6B4-6F3E-5F4D-94DC-1BF4BFC457AE}">
      <dgm:prSet/>
      <dgm:spPr/>
      <dgm:t>
        <a:bodyPr/>
        <a:lstStyle/>
        <a:p>
          <a:endParaRPr lang="en-US"/>
        </a:p>
      </dgm:t>
    </dgm:pt>
    <dgm:pt modelId="{A6118598-9D78-4E46-B77A-03AE41058136}" type="sibTrans" cxnId="{7881F6B4-6F3E-5F4D-94DC-1BF4BFC457AE}">
      <dgm:prSet/>
      <dgm:spPr/>
      <dgm:t>
        <a:bodyPr/>
        <a:lstStyle/>
        <a:p>
          <a:endParaRPr lang="en-US"/>
        </a:p>
      </dgm:t>
    </dgm:pt>
    <dgm:pt modelId="{0E6C7318-47C4-3A4A-8AFD-46E900095CE7}">
      <dgm:prSet custT="1"/>
      <dgm:spPr/>
      <dgm:t>
        <a:bodyPr/>
        <a:lstStyle/>
        <a:p>
          <a:r>
            <a:rPr lang="en-US" sz="2400" b="1" dirty="0" smtClean="0"/>
            <a:t>An </a:t>
          </a:r>
          <a:r>
            <a:rPr lang="en-US" sz="2400" b="1" dirty="0" err="1" smtClean="0"/>
            <a:t>interprocess</a:t>
          </a:r>
          <a:r>
            <a:rPr lang="en-US" sz="2400" b="1" dirty="0" smtClean="0"/>
            <a:t> communications facility</a:t>
          </a:r>
        </a:p>
      </dgm:t>
    </dgm:pt>
    <dgm:pt modelId="{AEE25989-031D-1944-AD26-DA3CCF6F5DAB}" type="parTrans" cxnId="{2525A9BE-337A-D74E-A803-A9AC4D4B0EE4}">
      <dgm:prSet/>
      <dgm:spPr/>
      <dgm:t>
        <a:bodyPr/>
        <a:lstStyle/>
        <a:p>
          <a:endParaRPr lang="en-US"/>
        </a:p>
      </dgm:t>
    </dgm:pt>
    <dgm:pt modelId="{71EA426C-8AB1-3D43-865A-78870EAB7A38}" type="sibTrans" cxnId="{2525A9BE-337A-D74E-A803-A9AC4D4B0EE4}">
      <dgm:prSet/>
      <dgm:spPr/>
      <dgm:t>
        <a:bodyPr/>
        <a:lstStyle/>
        <a:p>
          <a:endParaRPr lang="en-US"/>
        </a:p>
      </dgm:t>
    </dgm:pt>
    <dgm:pt modelId="{D060EF73-279C-4061-8A9E-6DAB3F7F9F8F}">
      <dgm:prSet custT="1"/>
      <dgm:spPr/>
      <dgm:t>
        <a:bodyPr/>
        <a:lstStyle/>
        <a:p>
          <a:r>
            <a:rPr lang="en-IN" sz="2400" dirty="0" smtClean="0"/>
            <a:t>A pipe file buffers data received in its input</a:t>
          </a:r>
          <a:endParaRPr lang="en-US" sz="2400" dirty="0" smtClean="0"/>
        </a:p>
      </dgm:t>
    </dgm:pt>
    <dgm:pt modelId="{749A5151-7140-4C2D-96E7-A41B76861976}" type="parTrans" cxnId="{B85A1AE7-06E1-49B7-A539-B194869932D4}">
      <dgm:prSet/>
      <dgm:spPr/>
      <dgm:t>
        <a:bodyPr/>
        <a:lstStyle/>
        <a:p>
          <a:endParaRPr lang="en-IN"/>
        </a:p>
      </dgm:t>
    </dgm:pt>
    <dgm:pt modelId="{B1C11BEB-48CC-409A-BD3E-7C031E44AB0A}" type="sibTrans" cxnId="{B85A1AE7-06E1-49B7-A539-B194869932D4}">
      <dgm:prSet/>
      <dgm:spPr/>
      <dgm:t>
        <a:bodyPr/>
        <a:lstStyle/>
        <a:p>
          <a:endParaRPr lang="en-IN"/>
        </a:p>
      </dgm:t>
    </dgm:pt>
    <dgm:pt modelId="{CD821908-BADF-405D-B797-8E84455D874D}">
      <dgm:prSet custT="1"/>
      <dgm:spPr/>
      <dgm:t>
        <a:bodyPr/>
        <a:lstStyle/>
        <a:p>
          <a:r>
            <a:rPr lang="en-IN" sz="2400" dirty="0" smtClean="0"/>
            <a:t>so that a process that reads from the pipe’s output receives the data on a first-in-first-out basis.</a:t>
          </a:r>
          <a:endParaRPr lang="en-US" sz="2400" dirty="0" smtClean="0"/>
        </a:p>
      </dgm:t>
    </dgm:pt>
    <dgm:pt modelId="{2B11F303-5588-4321-B74C-704DA13A74FD}" type="parTrans" cxnId="{67B268E3-C077-48A5-8832-20AB73E1C75F}">
      <dgm:prSet/>
      <dgm:spPr/>
      <dgm:t>
        <a:bodyPr/>
        <a:lstStyle/>
        <a:p>
          <a:endParaRPr lang="en-IN"/>
        </a:p>
      </dgm:t>
    </dgm:pt>
    <dgm:pt modelId="{FDBF0E48-D996-414F-A60B-3CBFA3753E0C}" type="sibTrans" cxnId="{67B268E3-C077-48A5-8832-20AB73E1C75F}">
      <dgm:prSet/>
      <dgm:spPr/>
      <dgm:t>
        <a:bodyPr/>
        <a:lstStyle/>
        <a:p>
          <a:endParaRPr lang="en-IN"/>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0BC4F5BF-C15E-FC49-89CC-E855DE10EB53}" type="pres">
      <dgm:prSet presAssocID="{1F9727B8-D2C4-0244-AFEB-9001E2F8F5CC}" presName="parentLin" presStyleCnt="0"/>
      <dgm:spPr/>
    </dgm:pt>
    <dgm:pt modelId="{FD3E65B1-B32D-2147-8320-5F666BA53A41}" type="pres">
      <dgm:prSet presAssocID="{1F9727B8-D2C4-0244-AFEB-9001E2F8F5CC}" presName="parentLeftMargin" presStyleLbl="node1" presStyleIdx="0" presStyleCnt="1"/>
      <dgm:spPr/>
      <dgm:t>
        <a:bodyPr/>
        <a:lstStyle/>
        <a:p>
          <a:endParaRPr lang="en-US"/>
        </a:p>
      </dgm:t>
    </dgm:pt>
    <dgm:pt modelId="{9C10D7F6-CA27-364D-BD9C-E6CF4D8894A4}" type="pres">
      <dgm:prSet presAssocID="{1F9727B8-D2C4-0244-AFEB-9001E2F8F5CC}" presName="parentText" presStyleLbl="node1" presStyleIdx="0" presStyleCnt="1">
        <dgm:presLayoutVars>
          <dgm:chMax val="0"/>
          <dgm:bulletEnabled val="1"/>
        </dgm:presLayoutVars>
      </dgm:prSet>
      <dgm:spPr/>
      <dgm:t>
        <a:bodyPr/>
        <a:lstStyle/>
        <a:p>
          <a:endParaRPr lang="en-US"/>
        </a:p>
      </dgm:t>
    </dgm:pt>
    <dgm:pt modelId="{F01B5040-75E7-F842-8559-7A1433EDB72A}" type="pres">
      <dgm:prSet presAssocID="{1F9727B8-D2C4-0244-AFEB-9001E2F8F5CC}" presName="negativeSpace" presStyleCnt="0"/>
      <dgm:spPr/>
    </dgm:pt>
    <dgm:pt modelId="{87C24E1F-EE05-FE43-AADE-FD52A3A2E1BA}" type="pres">
      <dgm:prSet presAssocID="{1F9727B8-D2C4-0244-AFEB-9001E2F8F5CC}" presName="childText" presStyleLbl="conFgAcc1" presStyleIdx="0" presStyleCnt="1">
        <dgm:presLayoutVars>
          <dgm:bulletEnabled val="1"/>
        </dgm:presLayoutVars>
      </dgm:prSet>
      <dgm:spPr/>
      <dgm:t>
        <a:bodyPr/>
        <a:lstStyle/>
        <a:p>
          <a:endParaRPr lang="en-US"/>
        </a:p>
      </dgm:t>
    </dgm:pt>
  </dgm:ptLst>
  <dgm:cxnLst>
    <dgm:cxn modelId="{DABB09B3-AD8E-4CCF-97AF-EE338DA3FECE}" type="presOf" srcId="{0E6C7318-47C4-3A4A-8AFD-46E900095CE7}" destId="{87C24E1F-EE05-FE43-AADE-FD52A3A2E1BA}" srcOrd="0" destOrd="0" presId="urn:microsoft.com/office/officeart/2005/8/layout/list1"/>
    <dgm:cxn modelId="{162AB8BE-15CB-41FB-BA74-EDDFF2FA7DE0}" type="presOf" srcId="{D060EF73-279C-4061-8A9E-6DAB3F7F9F8F}" destId="{87C24E1F-EE05-FE43-AADE-FD52A3A2E1BA}" srcOrd="0" destOrd="1" presId="urn:microsoft.com/office/officeart/2005/8/layout/list1"/>
    <dgm:cxn modelId="{67B268E3-C077-48A5-8832-20AB73E1C75F}" srcId="{1F9727B8-D2C4-0244-AFEB-9001E2F8F5CC}" destId="{CD821908-BADF-405D-B797-8E84455D874D}" srcOrd="2" destOrd="0" parTransId="{2B11F303-5588-4321-B74C-704DA13A74FD}" sibTransId="{FDBF0E48-D996-414F-A60B-3CBFA3753E0C}"/>
    <dgm:cxn modelId="{D99C630A-940A-426F-8AFD-DC1BA59FBEE4}" type="presOf" srcId="{1F9727B8-D2C4-0244-AFEB-9001E2F8F5CC}" destId="{FD3E65B1-B32D-2147-8320-5F666BA53A41}" srcOrd="0" destOrd="0" presId="urn:microsoft.com/office/officeart/2005/8/layout/list1"/>
    <dgm:cxn modelId="{A79A42E7-63A1-4E5F-985C-7105A842C2BF}" type="presOf" srcId="{1F9727B8-D2C4-0244-AFEB-9001E2F8F5CC}" destId="{9C10D7F6-CA27-364D-BD9C-E6CF4D8894A4}" srcOrd="1" destOrd="0" presId="urn:microsoft.com/office/officeart/2005/8/layout/list1"/>
    <dgm:cxn modelId="{6F8F7798-9416-40D7-80F2-69341DD075AD}" type="presOf" srcId="{3223E9E3-2487-FA45-8C7A-8C6B9B5CE5FE}" destId="{F277E06F-7744-C547-A3C6-C2D43530F18A}" srcOrd="0" destOrd="0" presId="urn:microsoft.com/office/officeart/2005/8/layout/list1"/>
    <dgm:cxn modelId="{7881F6B4-6F3E-5F4D-94DC-1BF4BFC457AE}" srcId="{3223E9E3-2487-FA45-8C7A-8C6B9B5CE5FE}" destId="{1F9727B8-D2C4-0244-AFEB-9001E2F8F5CC}" srcOrd="0" destOrd="0" parTransId="{D542F08C-9D87-3346-AA70-3CE562508BE1}" sibTransId="{A6118598-9D78-4E46-B77A-03AE41058136}"/>
    <dgm:cxn modelId="{2525A9BE-337A-D74E-A803-A9AC4D4B0EE4}" srcId="{1F9727B8-D2C4-0244-AFEB-9001E2F8F5CC}" destId="{0E6C7318-47C4-3A4A-8AFD-46E900095CE7}" srcOrd="0" destOrd="0" parTransId="{AEE25989-031D-1944-AD26-DA3CCF6F5DAB}" sibTransId="{71EA426C-8AB1-3D43-865A-78870EAB7A38}"/>
    <dgm:cxn modelId="{DC28EFE5-18EA-450D-AFCC-267DDB9EFA3F}" type="presOf" srcId="{CD821908-BADF-405D-B797-8E84455D874D}" destId="{87C24E1F-EE05-FE43-AADE-FD52A3A2E1BA}" srcOrd="0" destOrd="2" presId="urn:microsoft.com/office/officeart/2005/8/layout/list1"/>
    <dgm:cxn modelId="{B85A1AE7-06E1-49B7-A539-B194869932D4}" srcId="{1F9727B8-D2C4-0244-AFEB-9001E2F8F5CC}" destId="{D060EF73-279C-4061-8A9E-6DAB3F7F9F8F}" srcOrd="1" destOrd="0" parTransId="{749A5151-7140-4C2D-96E7-A41B76861976}" sibTransId="{B1C11BEB-48CC-409A-BD3E-7C031E44AB0A}"/>
    <dgm:cxn modelId="{5D4A3E8B-ECBC-46D4-808B-377AC62CC2D6}" type="presParOf" srcId="{F277E06F-7744-C547-A3C6-C2D43530F18A}" destId="{0BC4F5BF-C15E-FC49-89CC-E855DE10EB53}" srcOrd="0" destOrd="0" presId="urn:microsoft.com/office/officeart/2005/8/layout/list1"/>
    <dgm:cxn modelId="{51AD452A-EAB1-42C8-BF58-59DD3A863133}" type="presParOf" srcId="{0BC4F5BF-C15E-FC49-89CC-E855DE10EB53}" destId="{FD3E65B1-B32D-2147-8320-5F666BA53A41}" srcOrd="0" destOrd="0" presId="urn:microsoft.com/office/officeart/2005/8/layout/list1"/>
    <dgm:cxn modelId="{FBB9AEDD-6D2F-4DEB-AACC-1B695F2DA976}" type="presParOf" srcId="{0BC4F5BF-C15E-FC49-89CC-E855DE10EB53}" destId="{9C10D7F6-CA27-364D-BD9C-E6CF4D8894A4}" srcOrd="1" destOrd="0" presId="urn:microsoft.com/office/officeart/2005/8/layout/list1"/>
    <dgm:cxn modelId="{5D1473DE-E735-4B76-807B-097F2819DF3E}" type="presParOf" srcId="{F277E06F-7744-C547-A3C6-C2D43530F18A}" destId="{F01B5040-75E7-F842-8559-7A1433EDB72A}" srcOrd="1" destOrd="0" presId="urn:microsoft.com/office/officeart/2005/8/layout/list1"/>
    <dgm:cxn modelId="{B7F98227-3E7D-4022-BB30-6FF4803E75C7}" type="presParOf" srcId="{F277E06F-7744-C547-A3C6-C2D43530F18A}" destId="{87C24E1F-EE05-FE43-AADE-FD52A3A2E1BA}"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95101AEF-EA1F-9048-9CA2-8428CDAC3943}">
      <dgm:prSet custT="1"/>
      <dgm:spPr/>
      <dgm:t>
        <a:bodyPr/>
        <a:lstStyle/>
        <a:p>
          <a:r>
            <a:rPr lang="en-US" sz="2400" b="1" dirty="0" smtClean="0"/>
            <a:t>Sockets</a:t>
          </a:r>
        </a:p>
      </dgm:t>
    </dgm:pt>
    <dgm:pt modelId="{961127F2-E898-4D40-AECB-B6D50E991FE2}" type="parTrans" cxnId="{50495A4D-59C0-1541-A7C9-59C8B7BC6ABA}">
      <dgm:prSet/>
      <dgm:spPr/>
      <dgm:t>
        <a:bodyPr/>
        <a:lstStyle/>
        <a:p>
          <a:endParaRPr lang="en-US"/>
        </a:p>
      </dgm:t>
    </dgm:pt>
    <dgm:pt modelId="{C883ABF3-B80C-2C48-B60E-F575376E25BF}" type="sibTrans" cxnId="{50495A4D-59C0-1541-A7C9-59C8B7BC6ABA}">
      <dgm:prSet/>
      <dgm:spPr/>
      <dgm:t>
        <a:bodyPr/>
        <a:lstStyle/>
        <a:p>
          <a:endParaRPr lang="en-US"/>
        </a:p>
      </dgm:t>
    </dgm:pt>
    <dgm:pt modelId="{586175A8-6B96-9849-9F39-7CF652539232}">
      <dgm:prSet custT="1"/>
      <dgm:spPr/>
      <dgm:t>
        <a:bodyPr/>
        <a:lstStyle/>
        <a:p>
          <a:r>
            <a:rPr lang="en-US" sz="2400" b="1" i="0" dirty="0" smtClean="0"/>
            <a:t>Sockets – </a:t>
          </a:r>
          <a:r>
            <a:rPr lang="en-US" sz="2400" b="0" i="0" dirty="0" smtClean="0"/>
            <a:t>A Unix socket (or Inter-process communication socket) </a:t>
          </a:r>
          <a:r>
            <a:rPr lang="en-US" sz="2400" b="1" i="0" dirty="0" smtClean="0"/>
            <a:t>is a special file which allows for advanced inter-process communication. </a:t>
          </a:r>
          <a:endParaRPr lang="en-US" sz="2400" b="1" dirty="0" smtClean="0"/>
        </a:p>
      </dgm:t>
    </dgm:pt>
    <dgm:pt modelId="{2AA373A5-CC8E-0546-AA6C-629519943138}" type="parTrans" cxnId="{7C871723-2E2B-864E-9C2E-0AC21446E970}">
      <dgm:prSet/>
      <dgm:spPr/>
      <dgm:t>
        <a:bodyPr/>
        <a:lstStyle/>
        <a:p>
          <a:endParaRPr lang="en-US"/>
        </a:p>
      </dgm:t>
    </dgm:pt>
    <dgm:pt modelId="{2FE8F88D-A11F-B048-95B8-6F70250CF068}" type="sibTrans" cxnId="{7C871723-2E2B-864E-9C2E-0AC21446E970}">
      <dgm:prSet/>
      <dgm:spPr/>
      <dgm:t>
        <a:bodyPr/>
        <a:lstStyle/>
        <a:p>
          <a:endParaRPr lang="en-US"/>
        </a:p>
      </dgm:t>
    </dgm:pt>
    <dgm:pt modelId="{C755EBDD-8DA2-4F39-8843-C1676B83FF2D}">
      <dgm:prSet custT="1"/>
      <dgm:spPr/>
      <dgm:t>
        <a:bodyPr/>
        <a:lstStyle/>
        <a:p>
          <a:r>
            <a:rPr lang="en-US" sz="2400" b="0" i="0" dirty="0" smtClean="0"/>
            <a:t>A Unix Socket is used in a client-server application framework.</a:t>
          </a:r>
          <a:endParaRPr lang="en-US" sz="2400" dirty="0" smtClean="0"/>
        </a:p>
      </dgm:t>
    </dgm:pt>
    <dgm:pt modelId="{489FFDFC-33C9-4481-85A0-1D89412AE3EE}" type="parTrans" cxnId="{1156A1FF-D35B-49AC-BE9B-BB3D68EEBDF5}">
      <dgm:prSet/>
      <dgm:spPr/>
      <dgm:t>
        <a:bodyPr/>
        <a:lstStyle/>
        <a:p>
          <a:endParaRPr lang="en-IN"/>
        </a:p>
      </dgm:t>
    </dgm:pt>
    <dgm:pt modelId="{01A98EAD-4504-4F3E-9157-04349A867646}" type="sibTrans" cxnId="{1156A1FF-D35B-49AC-BE9B-BB3D68EEBDF5}">
      <dgm:prSet/>
      <dgm:spPr/>
      <dgm:t>
        <a:bodyPr/>
        <a:lstStyle/>
        <a:p>
          <a:endParaRPr lang="en-IN"/>
        </a:p>
      </dgm:t>
    </dgm:pt>
    <dgm:pt modelId="{38780C5C-258C-46F2-8E9B-9C4051DD8916}">
      <dgm:prSet custT="1"/>
      <dgm:spPr/>
      <dgm:t>
        <a:bodyPr/>
        <a:lstStyle/>
        <a:p>
          <a:endParaRPr lang="en-US" sz="2400" dirty="0" smtClean="0"/>
        </a:p>
      </dgm:t>
    </dgm:pt>
    <dgm:pt modelId="{C78F1C43-42B4-469B-97E4-8E892B5CFF6C}" type="parTrans" cxnId="{292B39B9-50C7-4145-B14D-8C6A0F592573}">
      <dgm:prSet/>
      <dgm:spPr/>
      <dgm:t>
        <a:bodyPr/>
        <a:lstStyle/>
        <a:p>
          <a:endParaRPr lang="en-IN"/>
        </a:p>
      </dgm:t>
    </dgm:pt>
    <dgm:pt modelId="{40AC555F-263A-4CC6-B9E6-7D35F728AF6B}" type="sibTrans" cxnId="{292B39B9-50C7-4145-B14D-8C6A0F592573}">
      <dgm:prSet/>
      <dgm:spPr/>
      <dgm:t>
        <a:bodyPr/>
        <a:lstStyle/>
        <a:p>
          <a:endParaRPr lang="en-IN"/>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B4BC3BB2-834E-1744-A948-BD077E3622C8}" type="pres">
      <dgm:prSet presAssocID="{95101AEF-EA1F-9048-9CA2-8428CDAC3943}" presName="parentLin" presStyleCnt="0"/>
      <dgm:spPr/>
    </dgm:pt>
    <dgm:pt modelId="{E7E78152-8B8C-0541-92AA-1BFCB1B5F5E1}" type="pres">
      <dgm:prSet presAssocID="{95101AEF-EA1F-9048-9CA2-8428CDAC3943}" presName="parentLeftMargin" presStyleLbl="node1" presStyleIdx="0" presStyleCnt="1"/>
      <dgm:spPr/>
      <dgm:t>
        <a:bodyPr/>
        <a:lstStyle/>
        <a:p>
          <a:endParaRPr lang="en-US"/>
        </a:p>
      </dgm:t>
    </dgm:pt>
    <dgm:pt modelId="{2FAB4B00-E6F2-344E-80EF-18F3B27F710B}" type="pres">
      <dgm:prSet presAssocID="{95101AEF-EA1F-9048-9CA2-8428CDAC3943}" presName="parentText" presStyleLbl="node1" presStyleIdx="0" presStyleCnt="1">
        <dgm:presLayoutVars>
          <dgm:chMax val="0"/>
          <dgm:bulletEnabled val="1"/>
        </dgm:presLayoutVars>
      </dgm:prSet>
      <dgm:spPr/>
      <dgm:t>
        <a:bodyPr/>
        <a:lstStyle/>
        <a:p>
          <a:endParaRPr lang="en-US"/>
        </a:p>
      </dgm:t>
    </dgm:pt>
    <dgm:pt modelId="{A9175815-7CFB-5A40-A5B9-E5D4EC3233E5}" type="pres">
      <dgm:prSet presAssocID="{95101AEF-EA1F-9048-9CA2-8428CDAC3943}" presName="negativeSpace" presStyleCnt="0"/>
      <dgm:spPr/>
    </dgm:pt>
    <dgm:pt modelId="{DEB8FD72-BB5B-6B49-8084-EDC2A413FB70}" type="pres">
      <dgm:prSet presAssocID="{95101AEF-EA1F-9048-9CA2-8428CDAC3943}" presName="childText" presStyleLbl="conFgAcc1" presStyleIdx="0" presStyleCnt="1">
        <dgm:presLayoutVars>
          <dgm:bulletEnabled val="1"/>
        </dgm:presLayoutVars>
      </dgm:prSet>
      <dgm:spPr/>
      <dgm:t>
        <a:bodyPr/>
        <a:lstStyle/>
        <a:p>
          <a:endParaRPr lang="en-US"/>
        </a:p>
      </dgm:t>
    </dgm:pt>
  </dgm:ptLst>
  <dgm:cxnLst>
    <dgm:cxn modelId="{292B39B9-50C7-4145-B14D-8C6A0F592573}" srcId="{95101AEF-EA1F-9048-9CA2-8428CDAC3943}" destId="{38780C5C-258C-46F2-8E9B-9C4051DD8916}" srcOrd="1" destOrd="0" parTransId="{C78F1C43-42B4-469B-97E4-8E892B5CFF6C}" sibTransId="{40AC555F-263A-4CC6-B9E6-7D35F728AF6B}"/>
    <dgm:cxn modelId="{D3D8CCA5-52E3-4664-BF18-D47F110F91FE}" type="presOf" srcId="{95101AEF-EA1F-9048-9CA2-8428CDAC3943}" destId="{2FAB4B00-E6F2-344E-80EF-18F3B27F710B}" srcOrd="1" destOrd="0" presId="urn:microsoft.com/office/officeart/2005/8/layout/list1"/>
    <dgm:cxn modelId="{7C871723-2E2B-864E-9C2E-0AC21446E970}" srcId="{95101AEF-EA1F-9048-9CA2-8428CDAC3943}" destId="{586175A8-6B96-9849-9F39-7CF652539232}" srcOrd="0" destOrd="0" parTransId="{2AA373A5-CC8E-0546-AA6C-629519943138}" sibTransId="{2FE8F88D-A11F-B048-95B8-6F70250CF068}"/>
    <dgm:cxn modelId="{1156A1FF-D35B-49AC-BE9B-BB3D68EEBDF5}" srcId="{95101AEF-EA1F-9048-9CA2-8428CDAC3943}" destId="{C755EBDD-8DA2-4F39-8843-C1676B83FF2D}" srcOrd="2" destOrd="0" parTransId="{489FFDFC-33C9-4481-85A0-1D89412AE3EE}" sibTransId="{01A98EAD-4504-4F3E-9157-04349A867646}"/>
    <dgm:cxn modelId="{5350D15A-B72C-4E4D-B6C6-D9CEBAF21380}" type="presOf" srcId="{95101AEF-EA1F-9048-9CA2-8428CDAC3943}" destId="{E7E78152-8B8C-0541-92AA-1BFCB1B5F5E1}" srcOrd="0" destOrd="0" presId="urn:microsoft.com/office/officeart/2005/8/layout/list1"/>
    <dgm:cxn modelId="{14248905-1F0D-4A82-A38D-5A9780C7C483}" type="presOf" srcId="{38780C5C-258C-46F2-8E9B-9C4051DD8916}" destId="{DEB8FD72-BB5B-6B49-8084-EDC2A413FB70}" srcOrd="0" destOrd="1" presId="urn:microsoft.com/office/officeart/2005/8/layout/list1"/>
    <dgm:cxn modelId="{D98A0B42-3470-4958-9A17-496FBDCE6175}" type="presOf" srcId="{586175A8-6B96-9849-9F39-7CF652539232}" destId="{DEB8FD72-BB5B-6B49-8084-EDC2A413FB70}" srcOrd="0" destOrd="0" presId="urn:microsoft.com/office/officeart/2005/8/layout/list1"/>
    <dgm:cxn modelId="{50495A4D-59C0-1541-A7C9-59C8B7BC6ABA}" srcId="{3223E9E3-2487-FA45-8C7A-8C6B9B5CE5FE}" destId="{95101AEF-EA1F-9048-9CA2-8428CDAC3943}" srcOrd="0" destOrd="0" parTransId="{961127F2-E898-4D40-AECB-B6D50E991FE2}" sibTransId="{C883ABF3-B80C-2C48-B60E-F575376E25BF}"/>
    <dgm:cxn modelId="{5C2B65EF-E2BD-43BA-95E9-7BF62168EE7D}" type="presOf" srcId="{3223E9E3-2487-FA45-8C7A-8C6B9B5CE5FE}" destId="{F277E06F-7744-C547-A3C6-C2D43530F18A}" srcOrd="0" destOrd="0" presId="urn:microsoft.com/office/officeart/2005/8/layout/list1"/>
    <dgm:cxn modelId="{37E8754F-4F4C-45E2-8727-81FB4B71E6D0}" type="presOf" srcId="{C755EBDD-8DA2-4F39-8843-C1676B83FF2D}" destId="{DEB8FD72-BB5B-6B49-8084-EDC2A413FB70}" srcOrd="0" destOrd="2" presId="urn:microsoft.com/office/officeart/2005/8/layout/list1"/>
    <dgm:cxn modelId="{643B97EB-3F71-4A58-8CE3-8C1DFFA5F12F}" type="presParOf" srcId="{F277E06F-7744-C547-A3C6-C2D43530F18A}" destId="{B4BC3BB2-834E-1744-A948-BD077E3622C8}" srcOrd="0" destOrd="0" presId="urn:microsoft.com/office/officeart/2005/8/layout/list1"/>
    <dgm:cxn modelId="{23CD4A1F-6B87-48C5-AE5A-9A08C747B942}" type="presParOf" srcId="{B4BC3BB2-834E-1744-A948-BD077E3622C8}" destId="{E7E78152-8B8C-0541-92AA-1BFCB1B5F5E1}" srcOrd="0" destOrd="0" presId="urn:microsoft.com/office/officeart/2005/8/layout/list1"/>
    <dgm:cxn modelId="{304CC1E5-7F2E-4ACA-A6A1-C27524BF22B2}" type="presParOf" srcId="{B4BC3BB2-834E-1744-A948-BD077E3622C8}" destId="{2FAB4B00-E6F2-344E-80EF-18F3B27F710B}" srcOrd="1" destOrd="0" presId="urn:microsoft.com/office/officeart/2005/8/layout/list1"/>
    <dgm:cxn modelId="{6E66EFA4-4F6F-4E02-B1EE-DA7D4CC78FC0}" type="presParOf" srcId="{F277E06F-7744-C547-A3C6-C2D43530F18A}" destId="{A9175815-7CFB-5A40-A5B9-E5D4EC3233E5}" srcOrd="1" destOrd="0" presId="urn:microsoft.com/office/officeart/2005/8/layout/list1"/>
    <dgm:cxn modelId="{200D750D-74D9-40B7-93AC-81E07EA015AB}" type="presParOf" srcId="{F277E06F-7744-C547-A3C6-C2D43530F18A}" destId="{DEB8FD72-BB5B-6B49-8084-EDC2A413FB70}"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471572B3-7F21-4E49-8A3F-3B4D6209C25E}">
      <dgm:prSet custT="1"/>
      <dgm:spPr/>
      <dgm:t>
        <a:bodyPr/>
        <a:lstStyle/>
        <a:p>
          <a:r>
            <a:rPr lang="en-US" sz="2400" b="1" dirty="0" smtClean="0"/>
            <a:t>Symbolic links</a:t>
          </a:r>
        </a:p>
      </dgm:t>
    </dgm:pt>
    <dgm:pt modelId="{F93E54A7-06EA-0345-B24D-07F673123E7A}" type="parTrans" cxnId="{F687D78E-0774-D942-81F2-4772DC936C13}">
      <dgm:prSet/>
      <dgm:spPr/>
      <dgm:t>
        <a:bodyPr/>
        <a:lstStyle/>
        <a:p>
          <a:endParaRPr lang="en-US"/>
        </a:p>
      </dgm:t>
    </dgm:pt>
    <dgm:pt modelId="{741CBF48-F4EE-3A48-B65D-BE59DAF08743}" type="sibTrans" cxnId="{F687D78E-0774-D942-81F2-4772DC936C13}">
      <dgm:prSet/>
      <dgm:spPr/>
      <dgm:t>
        <a:bodyPr/>
        <a:lstStyle/>
        <a:p>
          <a:endParaRPr lang="en-US"/>
        </a:p>
      </dgm:t>
    </dgm:pt>
    <dgm:pt modelId="{7E35F695-0AEE-ED45-9BE0-57DDE7EB85EF}">
      <dgm:prSet custT="1"/>
      <dgm:spPr/>
      <dgm:t>
        <a:bodyPr/>
        <a:lstStyle/>
        <a:p>
          <a:r>
            <a:rPr lang="en-US" sz="2400" dirty="0" smtClean="0"/>
            <a:t>A data file that contains the name of the file it is linked to</a:t>
          </a:r>
          <a:endParaRPr lang="en-US" sz="2400" dirty="0"/>
        </a:p>
      </dgm:t>
    </dgm:pt>
    <dgm:pt modelId="{9F3AC182-7C05-0548-93E1-92403D2EE90B}" type="parTrans" cxnId="{1482A0D4-999E-B64B-8D27-5F4E8BC76778}">
      <dgm:prSet/>
      <dgm:spPr/>
      <dgm:t>
        <a:bodyPr/>
        <a:lstStyle/>
        <a:p>
          <a:endParaRPr lang="en-US"/>
        </a:p>
      </dgm:t>
    </dgm:pt>
    <dgm:pt modelId="{D41665FF-527A-8648-93A8-332BDDFC12C8}" type="sibTrans" cxnId="{1482A0D4-999E-B64B-8D27-5F4E8BC76778}">
      <dgm:prSet/>
      <dgm:spPr/>
      <dgm:t>
        <a:bodyPr/>
        <a:lstStyle/>
        <a:p>
          <a:endParaRPr lang="en-US"/>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6702C728-47C1-3049-A5DC-95799942BA9B}" type="pres">
      <dgm:prSet presAssocID="{471572B3-7F21-4E49-8A3F-3B4D6209C25E}" presName="parentLin" presStyleCnt="0"/>
      <dgm:spPr/>
    </dgm:pt>
    <dgm:pt modelId="{A6D8D7E7-5900-5545-98B4-E82591061574}" type="pres">
      <dgm:prSet presAssocID="{471572B3-7F21-4E49-8A3F-3B4D6209C25E}" presName="parentLeftMargin" presStyleLbl="node1" presStyleIdx="0" presStyleCnt="1"/>
      <dgm:spPr/>
      <dgm:t>
        <a:bodyPr/>
        <a:lstStyle/>
        <a:p>
          <a:endParaRPr lang="en-US"/>
        </a:p>
      </dgm:t>
    </dgm:pt>
    <dgm:pt modelId="{E5842B57-4041-E144-BD39-57510C87B0C8}" type="pres">
      <dgm:prSet presAssocID="{471572B3-7F21-4E49-8A3F-3B4D6209C25E}" presName="parentText" presStyleLbl="node1" presStyleIdx="0" presStyleCnt="1">
        <dgm:presLayoutVars>
          <dgm:chMax val="0"/>
          <dgm:bulletEnabled val="1"/>
        </dgm:presLayoutVars>
      </dgm:prSet>
      <dgm:spPr/>
      <dgm:t>
        <a:bodyPr/>
        <a:lstStyle/>
        <a:p>
          <a:endParaRPr lang="en-US"/>
        </a:p>
      </dgm:t>
    </dgm:pt>
    <dgm:pt modelId="{EB40B8F6-0E67-3F4A-85CB-5990C2C507C1}" type="pres">
      <dgm:prSet presAssocID="{471572B3-7F21-4E49-8A3F-3B4D6209C25E}" presName="negativeSpace" presStyleCnt="0"/>
      <dgm:spPr/>
    </dgm:pt>
    <dgm:pt modelId="{290A9CB9-89EA-2242-BA44-4E9E256D5D40}" type="pres">
      <dgm:prSet presAssocID="{471572B3-7F21-4E49-8A3F-3B4D6209C25E}" presName="childText" presStyleLbl="conFgAcc1" presStyleIdx="0" presStyleCnt="1">
        <dgm:presLayoutVars>
          <dgm:bulletEnabled val="1"/>
        </dgm:presLayoutVars>
      </dgm:prSet>
      <dgm:spPr/>
      <dgm:t>
        <a:bodyPr/>
        <a:lstStyle/>
        <a:p>
          <a:endParaRPr lang="en-US"/>
        </a:p>
      </dgm:t>
    </dgm:pt>
  </dgm:ptLst>
  <dgm:cxnLst>
    <dgm:cxn modelId="{C8DE3537-E171-493C-AF2E-4588D66BA3D3}" type="presOf" srcId="{3223E9E3-2487-FA45-8C7A-8C6B9B5CE5FE}" destId="{F277E06F-7744-C547-A3C6-C2D43530F18A}" srcOrd="0" destOrd="0" presId="urn:microsoft.com/office/officeart/2005/8/layout/list1"/>
    <dgm:cxn modelId="{475A3C7A-EE24-4F8E-93B5-72DB5E14B728}" type="presOf" srcId="{471572B3-7F21-4E49-8A3F-3B4D6209C25E}" destId="{E5842B57-4041-E144-BD39-57510C87B0C8}" srcOrd="1" destOrd="0" presId="urn:microsoft.com/office/officeart/2005/8/layout/list1"/>
    <dgm:cxn modelId="{1482A0D4-999E-B64B-8D27-5F4E8BC76778}" srcId="{471572B3-7F21-4E49-8A3F-3B4D6209C25E}" destId="{7E35F695-0AEE-ED45-9BE0-57DDE7EB85EF}" srcOrd="0" destOrd="0" parTransId="{9F3AC182-7C05-0548-93E1-92403D2EE90B}" sibTransId="{D41665FF-527A-8648-93A8-332BDDFC12C8}"/>
    <dgm:cxn modelId="{FB508F03-01B5-45F6-8254-CCE663AD6193}" type="presOf" srcId="{471572B3-7F21-4E49-8A3F-3B4D6209C25E}" destId="{A6D8D7E7-5900-5545-98B4-E82591061574}" srcOrd="0" destOrd="0" presId="urn:microsoft.com/office/officeart/2005/8/layout/list1"/>
    <dgm:cxn modelId="{0AF5CE36-8686-493C-B088-754B19D071E0}" type="presOf" srcId="{7E35F695-0AEE-ED45-9BE0-57DDE7EB85EF}" destId="{290A9CB9-89EA-2242-BA44-4E9E256D5D40}" srcOrd="0" destOrd="0" presId="urn:microsoft.com/office/officeart/2005/8/layout/list1"/>
    <dgm:cxn modelId="{F687D78E-0774-D942-81F2-4772DC936C13}" srcId="{3223E9E3-2487-FA45-8C7A-8C6B9B5CE5FE}" destId="{471572B3-7F21-4E49-8A3F-3B4D6209C25E}" srcOrd="0" destOrd="0" parTransId="{F93E54A7-06EA-0345-B24D-07F673123E7A}" sibTransId="{741CBF48-F4EE-3A48-B65D-BE59DAF08743}"/>
    <dgm:cxn modelId="{D8BE5DC4-F357-4334-BC24-165409B9F8DE}" type="presParOf" srcId="{F277E06F-7744-C547-A3C6-C2D43530F18A}" destId="{6702C728-47C1-3049-A5DC-95799942BA9B}" srcOrd="0" destOrd="0" presId="urn:microsoft.com/office/officeart/2005/8/layout/list1"/>
    <dgm:cxn modelId="{F2D611F2-0F85-4FF9-BB43-C79EA25884A9}" type="presParOf" srcId="{6702C728-47C1-3049-A5DC-95799942BA9B}" destId="{A6D8D7E7-5900-5545-98B4-E82591061574}" srcOrd="0" destOrd="0" presId="urn:microsoft.com/office/officeart/2005/8/layout/list1"/>
    <dgm:cxn modelId="{B8D5B7F9-1E78-405E-A623-9188CD4E74AE}" type="presParOf" srcId="{6702C728-47C1-3049-A5DC-95799942BA9B}" destId="{E5842B57-4041-E144-BD39-57510C87B0C8}" srcOrd="1" destOrd="0" presId="urn:microsoft.com/office/officeart/2005/8/layout/list1"/>
    <dgm:cxn modelId="{A1D7CBAA-5418-4DD3-97E8-2AA70EB16848}" type="presParOf" srcId="{F277E06F-7744-C547-A3C6-C2D43530F18A}" destId="{EB40B8F6-0E67-3F4A-85CB-5990C2C507C1}" srcOrd="1" destOrd="0" presId="urn:microsoft.com/office/officeart/2005/8/layout/list1"/>
    <dgm:cxn modelId="{30FB18F5-0ADD-4B14-8152-DAA4DC8203B3}" type="presParOf" srcId="{F277E06F-7744-C547-A3C6-C2D43530F18A}" destId="{290A9CB9-89EA-2242-BA44-4E9E256D5D40}"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7E5389E2-70C4-0A46-ADA4-58BC3ECDA525}" type="doc">
      <dgm:prSet loTypeId="urn:microsoft.com/office/officeart/2005/8/layout/lProcess2" loCatId="list" qsTypeId="urn:microsoft.com/office/officeart/2005/8/quickstyle/simple4" qsCatId="simple" csTypeId="urn:microsoft.com/office/officeart/2005/8/colors/accent1_2#17" csCatId="accent1" phldr="1"/>
      <dgm:spPr/>
      <dgm:t>
        <a:bodyPr/>
        <a:lstStyle/>
        <a:p>
          <a:endParaRPr lang="en-US"/>
        </a:p>
      </dgm:t>
    </dgm:pt>
    <dgm:pt modelId="{1EB701DB-1C2B-C542-933A-D0FA4E5B70B3}">
      <dgm:prSet/>
      <dgm:spPr>
        <a:solidFill>
          <a:schemeClr val="accent2"/>
        </a:solidFill>
      </dgm:spPr>
      <dgm:t>
        <a:bodyPr/>
        <a:lstStyle/>
        <a:p>
          <a:pPr rtl="0"/>
          <a:r>
            <a:rPr lang="en-US" b="1" dirty="0" smtClean="0"/>
            <a:t>Boot block</a:t>
          </a:r>
          <a:endParaRPr lang="en-US" dirty="0"/>
        </a:p>
      </dgm:t>
    </dgm:pt>
    <dgm:pt modelId="{85D13B5B-6821-484B-9959-D75CA4337967}" type="parTrans" cxnId="{4E6F076E-0ADB-5C4E-A2DD-4D142EC1CED8}">
      <dgm:prSet/>
      <dgm:spPr/>
      <dgm:t>
        <a:bodyPr/>
        <a:lstStyle/>
        <a:p>
          <a:endParaRPr lang="en-US"/>
        </a:p>
      </dgm:t>
    </dgm:pt>
    <dgm:pt modelId="{113CB5B9-5A46-6343-881D-5EF8FDAC584C}" type="sibTrans" cxnId="{4E6F076E-0ADB-5C4E-A2DD-4D142EC1CED8}">
      <dgm:prSet/>
      <dgm:spPr/>
      <dgm:t>
        <a:bodyPr/>
        <a:lstStyle/>
        <a:p>
          <a:endParaRPr lang="en-US"/>
        </a:p>
      </dgm:t>
    </dgm:pt>
    <dgm:pt modelId="{95D21672-723C-114A-8CAA-AB46B2FEFB12}">
      <dgm:prSet custT="1"/>
      <dgm:spPr/>
      <dgm:t>
        <a:bodyPr/>
        <a:lstStyle/>
        <a:p>
          <a:pPr rtl="0"/>
          <a:r>
            <a:rPr lang="en-US" sz="1400" dirty="0" smtClean="0"/>
            <a:t>contains code required to boot the operating system</a:t>
          </a:r>
          <a:endParaRPr lang="en-US" sz="1400" dirty="0"/>
        </a:p>
      </dgm:t>
    </dgm:pt>
    <dgm:pt modelId="{48A93811-45E2-3F4F-8DEE-98CB2CCEF491}" type="parTrans" cxnId="{96BAFF6A-B117-A246-9A99-AC4E55B210D2}">
      <dgm:prSet/>
      <dgm:spPr/>
      <dgm:t>
        <a:bodyPr/>
        <a:lstStyle/>
        <a:p>
          <a:endParaRPr lang="en-US"/>
        </a:p>
      </dgm:t>
    </dgm:pt>
    <dgm:pt modelId="{746C9CCE-137A-334B-B90C-687EAB61667C}" type="sibTrans" cxnId="{96BAFF6A-B117-A246-9A99-AC4E55B210D2}">
      <dgm:prSet/>
      <dgm:spPr/>
      <dgm:t>
        <a:bodyPr/>
        <a:lstStyle/>
        <a:p>
          <a:endParaRPr lang="en-US"/>
        </a:p>
      </dgm:t>
    </dgm:pt>
    <dgm:pt modelId="{9C38DB67-B3DC-1348-B53F-4274017F5F92}">
      <dgm:prSet/>
      <dgm:spPr>
        <a:solidFill>
          <a:schemeClr val="accent2"/>
        </a:solidFill>
      </dgm:spPr>
      <dgm:t>
        <a:bodyPr/>
        <a:lstStyle/>
        <a:p>
          <a:pPr rtl="0"/>
          <a:r>
            <a:rPr lang="en-US" b="1" dirty="0" smtClean="0"/>
            <a:t>Superblock</a:t>
          </a:r>
          <a:endParaRPr lang="en-US" dirty="0"/>
        </a:p>
      </dgm:t>
    </dgm:pt>
    <dgm:pt modelId="{CE5E27B8-1675-9B44-8D93-971153D9BB8A}" type="parTrans" cxnId="{6969631B-9774-8E45-B343-87BBDD4CC7D4}">
      <dgm:prSet/>
      <dgm:spPr/>
      <dgm:t>
        <a:bodyPr/>
        <a:lstStyle/>
        <a:p>
          <a:endParaRPr lang="en-US"/>
        </a:p>
      </dgm:t>
    </dgm:pt>
    <dgm:pt modelId="{63AEAD72-7C7D-AE45-AB0D-5ECF2D81D668}" type="sibTrans" cxnId="{6969631B-9774-8E45-B343-87BBDD4CC7D4}">
      <dgm:prSet/>
      <dgm:spPr/>
      <dgm:t>
        <a:bodyPr/>
        <a:lstStyle/>
        <a:p>
          <a:endParaRPr lang="en-US"/>
        </a:p>
      </dgm:t>
    </dgm:pt>
    <dgm:pt modelId="{39B34BBE-8E4E-BC4F-8AE2-72E7313A8ED9}">
      <dgm:prSet custT="1"/>
      <dgm:spPr/>
      <dgm:t>
        <a:bodyPr/>
        <a:lstStyle/>
        <a:p>
          <a:pPr rtl="0"/>
          <a:r>
            <a:rPr lang="en-US" sz="1400" dirty="0" smtClean="0"/>
            <a:t>contains attributes and information about the file system</a:t>
          </a:r>
          <a:endParaRPr lang="en-US" sz="1400" dirty="0"/>
        </a:p>
      </dgm:t>
    </dgm:pt>
    <dgm:pt modelId="{EF576A00-C076-B34B-BAF8-294EED1E5CEF}" type="parTrans" cxnId="{A200369C-75D6-2943-9862-CD67A9EE14F5}">
      <dgm:prSet/>
      <dgm:spPr/>
      <dgm:t>
        <a:bodyPr/>
        <a:lstStyle/>
        <a:p>
          <a:endParaRPr lang="en-US"/>
        </a:p>
      </dgm:t>
    </dgm:pt>
    <dgm:pt modelId="{0B82AF22-9230-D443-91AB-D9682D6A3DB3}" type="sibTrans" cxnId="{A200369C-75D6-2943-9862-CD67A9EE14F5}">
      <dgm:prSet/>
      <dgm:spPr/>
      <dgm:t>
        <a:bodyPr/>
        <a:lstStyle/>
        <a:p>
          <a:endParaRPr lang="en-US"/>
        </a:p>
      </dgm:t>
    </dgm:pt>
    <dgm:pt modelId="{A31E3D24-C0BB-5548-ACB4-D09BBE727D1F}">
      <dgm:prSet/>
      <dgm:spPr>
        <a:solidFill>
          <a:schemeClr val="accent2"/>
        </a:solidFill>
      </dgm:spPr>
      <dgm:t>
        <a:bodyPr/>
        <a:lstStyle/>
        <a:p>
          <a:pPr rtl="0"/>
          <a:r>
            <a:rPr lang="en-US" b="1" dirty="0" err="1" smtClean="0"/>
            <a:t>Inode</a:t>
          </a:r>
          <a:r>
            <a:rPr lang="en-US" b="1" dirty="0" smtClean="0"/>
            <a:t> table</a:t>
          </a:r>
          <a:endParaRPr lang="en-US" dirty="0"/>
        </a:p>
      </dgm:t>
    </dgm:pt>
    <dgm:pt modelId="{3A7AE701-FB0B-A34C-8504-3B2FD74C9499}" type="parTrans" cxnId="{3B882ADA-72DF-E24B-83EE-B771D59F8BA2}">
      <dgm:prSet/>
      <dgm:spPr/>
      <dgm:t>
        <a:bodyPr/>
        <a:lstStyle/>
        <a:p>
          <a:endParaRPr lang="en-US"/>
        </a:p>
      </dgm:t>
    </dgm:pt>
    <dgm:pt modelId="{BF84BEAA-8EE7-C240-9DB5-2789669FE789}" type="sibTrans" cxnId="{3B882ADA-72DF-E24B-83EE-B771D59F8BA2}">
      <dgm:prSet/>
      <dgm:spPr/>
      <dgm:t>
        <a:bodyPr/>
        <a:lstStyle/>
        <a:p>
          <a:endParaRPr lang="en-US"/>
        </a:p>
      </dgm:t>
    </dgm:pt>
    <dgm:pt modelId="{3B8EA7F4-57E6-D749-99DD-36E851F0E5E2}">
      <dgm:prSet custT="1"/>
      <dgm:spPr/>
      <dgm:t>
        <a:bodyPr/>
        <a:lstStyle/>
        <a:p>
          <a:pPr rtl="0"/>
          <a:r>
            <a:rPr lang="en-US" sz="1400" dirty="0" smtClean="0"/>
            <a:t>collection of </a:t>
          </a:r>
          <a:r>
            <a:rPr lang="en-US" sz="1400" dirty="0" err="1" smtClean="0"/>
            <a:t>inodes</a:t>
          </a:r>
          <a:r>
            <a:rPr lang="en-US" sz="1400" dirty="0" smtClean="0"/>
            <a:t> for each file</a:t>
          </a:r>
          <a:endParaRPr lang="en-US" sz="1400" dirty="0"/>
        </a:p>
      </dgm:t>
    </dgm:pt>
    <dgm:pt modelId="{8E544670-33D3-F444-BAFE-C3F40490E9E3}" type="parTrans" cxnId="{4766775A-1804-4343-A266-AD31B780DB04}">
      <dgm:prSet/>
      <dgm:spPr/>
      <dgm:t>
        <a:bodyPr/>
        <a:lstStyle/>
        <a:p>
          <a:endParaRPr lang="en-US"/>
        </a:p>
      </dgm:t>
    </dgm:pt>
    <dgm:pt modelId="{1AED3BDD-E2BA-F64C-A9AD-366FF9CB1FC7}" type="sibTrans" cxnId="{4766775A-1804-4343-A266-AD31B780DB04}">
      <dgm:prSet/>
      <dgm:spPr/>
      <dgm:t>
        <a:bodyPr/>
        <a:lstStyle/>
        <a:p>
          <a:endParaRPr lang="en-US"/>
        </a:p>
      </dgm:t>
    </dgm:pt>
    <dgm:pt modelId="{0EAC466F-B1A0-BB44-A9E1-672D092EA140}">
      <dgm:prSet/>
      <dgm:spPr>
        <a:solidFill>
          <a:schemeClr val="accent2"/>
        </a:solidFill>
      </dgm:spPr>
      <dgm:t>
        <a:bodyPr/>
        <a:lstStyle/>
        <a:p>
          <a:pPr rtl="0"/>
          <a:r>
            <a:rPr lang="en-US" b="1" dirty="0" smtClean="0"/>
            <a:t>Data blocks</a:t>
          </a:r>
          <a:endParaRPr lang="en-US" dirty="0"/>
        </a:p>
      </dgm:t>
    </dgm:pt>
    <dgm:pt modelId="{310756EE-E484-5149-BA38-5E83A1E95215}" type="parTrans" cxnId="{DCA0B7DD-DA9E-6846-B974-C90EC1AB9393}">
      <dgm:prSet/>
      <dgm:spPr/>
      <dgm:t>
        <a:bodyPr/>
        <a:lstStyle/>
        <a:p>
          <a:endParaRPr lang="en-US"/>
        </a:p>
      </dgm:t>
    </dgm:pt>
    <dgm:pt modelId="{C6FD113B-CB20-1646-9B24-8D5022A68B5F}" type="sibTrans" cxnId="{DCA0B7DD-DA9E-6846-B974-C90EC1AB9393}">
      <dgm:prSet/>
      <dgm:spPr/>
      <dgm:t>
        <a:bodyPr/>
        <a:lstStyle/>
        <a:p>
          <a:endParaRPr lang="en-US"/>
        </a:p>
      </dgm:t>
    </dgm:pt>
    <dgm:pt modelId="{12A2848A-A7DE-E743-A5C3-9E7881AAC384}">
      <dgm:prSet custT="1"/>
      <dgm:spPr/>
      <dgm:t>
        <a:bodyPr/>
        <a:lstStyle/>
        <a:p>
          <a:pPr rtl="0"/>
          <a:r>
            <a:rPr lang="en-US" sz="1400" dirty="0" smtClean="0"/>
            <a:t>storage space available for data files and subdirectories</a:t>
          </a:r>
          <a:endParaRPr lang="en-US" sz="1400" dirty="0"/>
        </a:p>
      </dgm:t>
    </dgm:pt>
    <dgm:pt modelId="{0CED4914-90A4-3041-969E-89F4770C5188}" type="parTrans" cxnId="{B3DB97B3-CC26-894A-9F7E-663B224A09BF}">
      <dgm:prSet/>
      <dgm:spPr/>
      <dgm:t>
        <a:bodyPr/>
        <a:lstStyle/>
        <a:p>
          <a:endParaRPr lang="en-US"/>
        </a:p>
      </dgm:t>
    </dgm:pt>
    <dgm:pt modelId="{CC545413-BFEC-4F4C-8269-07DBCD746562}" type="sibTrans" cxnId="{B3DB97B3-CC26-894A-9F7E-663B224A09BF}">
      <dgm:prSet/>
      <dgm:spPr/>
      <dgm:t>
        <a:bodyPr/>
        <a:lstStyle/>
        <a:p>
          <a:endParaRPr lang="en-US"/>
        </a:p>
      </dgm:t>
    </dgm:pt>
    <dgm:pt modelId="{F7B11B88-D249-6144-A78D-BB5BB20EB07B}" type="pres">
      <dgm:prSet presAssocID="{7E5389E2-70C4-0A46-ADA4-58BC3ECDA525}" presName="theList" presStyleCnt="0">
        <dgm:presLayoutVars>
          <dgm:dir/>
          <dgm:animLvl val="lvl"/>
          <dgm:resizeHandles val="exact"/>
        </dgm:presLayoutVars>
      </dgm:prSet>
      <dgm:spPr/>
      <dgm:t>
        <a:bodyPr/>
        <a:lstStyle/>
        <a:p>
          <a:endParaRPr lang="en-US"/>
        </a:p>
      </dgm:t>
    </dgm:pt>
    <dgm:pt modelId="{77F16314-B266-054F-A60A-D1C9C7F6BD3B}" type="pres">
      <dgm:prSet presAssocID="{1EB701DB-1C2B-C542-933A-D0FA4E5B70B3}" presName="compNode" presStyleCnt="0"/>
      <dgm:spPr/>
    </dgm:pt>
    <dgm:pt modelId="{0E260F23-A5FE-2047-AEA5-D300C219AC4D}" type="pres">
      <dgm:prSet presAssocID="{1EB701DB-1C2B-C542-933A-D0FA4E5B70B3}" presName="aNode" presStyleLbl="bgShp" presStyleIdx="0" presStyleCnt="4"/>
      <dgm:spPr/>
      <dgm:t>
        <a:bodyPr/>
        <a:lstStyle/>
        <a:p>
          <a:endParaRPr lang="en-US"/>
        </a:p>
      </dgm:t>
    </dgm:pt>
    <dgm:pt modelId="{BD3157B7-F77B-954A-A11B-081A396B3BD6}" type="pres">
      <dgm:prSet presAssocID="{1EB701DB-1C2B-C542-933A-D0FA4E5B70B3}" presName="textNode" presStyleLbl="bgShp" presStyleIdx="0" presStyleCnt="4"/>
      <dgm:spPr/>
      <dgm:t>
        <a:bodyPr/>
        <a:lstStyle/>
        <a:p>
          <a:endParaRPr lang="en-US"/>
        </a:p>
      </dgm:t>
    </dgm:pt>
    <dgm:pt modelId="{02ADDFBD-9274-D445-B0DA-B5AD829D8876}" type="pres">
      <dgm:prSet presAssocID="{1EB701DB-1C2B-C542-933A-D0FA4E5B70B3}" presName="compChildNode" presStyleCnt="0"/>
      <dgm:spPr/>
    </dgm:pt>
    <dgm:pt modelId="{9A7775A6-D02E-5C40-8CF3-618F7535D216}" type="pres">
      <dgm:prSet presAssocID="{1EB701DB-1C2B-C542-933A-D0FA4E5B70B3}" presName="theInnerList" presStyleCnt="0"/>
      <dgm:spPr/>
    </dgm:pt>
    <dgm:pt modelId="{63C4002E-A045-264D-9B01-70FB237DBF79}" type="pres">
      <dgm:prSet presAssocID="{95D21672-723C-114A-8CAA-AB46B2FEFB12}" presName="childNode" presStyleLbl="node1" presStyleIdx="0" presStyleCnt="4">
        <dgm:presLayoutVars>
          <dgm:bulletEnabled val="1"/>
        </dgm:presLayoutVars>
      </dgm:prSet>
      <dgm:spPr/>
      <dgm:t>
        <a:bodyPr/>
        <a:lstStyle/>
        <a:p>
          <a:endParaRPr lang="en-US"/>
        </a:p>
      </dgm:t>
    </dgm:pt>
    <dgm:pt modelId="{028A8321-F524-FF4D-B53C-BB41C388D9F1}" type="pres">
      <dgm:prSet presAssocID="{1EB701DB-1C2B-C542-933A-D0FA4E5B70B3}" presName="aSpace" presStyleCnt="0"/>
      <dgm:spPr/>
    </dgm:pt>
    <dgm:pt modelId="{769976AE-2382-474E-B4DF-0621E018BE5A}" type="pres">
      <dgm:prSet presAssocID="{9C38DB67-B3DC-1348-B53F-4274017F5F92}" presName="compNode" presStyleCnt="0"/>
      <dgm:spPr/>
    </dgm:pt>
    <dgm:pt modelId="{4D949673-5CEF-D747-BAD5-0F595B2C9AB0}" type="pres">
      <dgm:prSet presAssocID="{9C38DB67-B3DC-1348-B53F-4274017F5F92}" presName="aNode" presStyleLbl="bgShp" presStyleIdx="1" presStyleCnt="4"/>
      <dgm:spPr/>
      <dgm:t>
        <a:bodyPr/>
        <a:lstStyle/>
        <a:p>
          <a:endParaRPr lang="en-US"/>
        </a:p>
      </dgm:t>
    </dgm:pt>
    <dgm:pt modelId="{E4B09551-5F43-2A48-9731-832E5108C0F2}" type="pres">
      <dgm:prSet presAssocID="{9C38DB67-B3DC-1348-B53F-4274017F5F92}" presName="textNode" presStyleLbl="bgShp" presStyleIdx="1" presStyleCnt="4"/>
      <dgm:spPr/>
      <dgm:t>
        <a:bodyPr/>
        <a:lstStyle/>
        <a:p>
          <a:endParaRPr lang="en-US"/>
        </a:p>
      </dgm:t>
    </dgm:pt>
    <dgm:pt modelId="{E560BBD3-C714-0143-B9E1-80417A254846}" type="pres">
      <dgm:prSet presAssocID="{9C38DB67-B3DC-1348-B53F-4274017F5F92}" presName="compChildNode" presStyleCnt="0"/>
      <dgm:spPr/>
    </dgm:pt>
    <dgm:pt modelId="{5803B058-9D82-CA42-AF66-4B45BA126B79}" type="pres">
      <dgm:prSet presAssocID="{9C38DB67-B3DC-1348-B53F-4274017F5F92}" presName="theInnerList" presStyleCnt="0"/>
      <dgm:spPr/>
    </dgm:pt>
    <dgm:pt modelId="{F5735537-C71D-034E-8A94-5EF847A9B6AF}" type="pres">
      <dgm:prSet presAssocID="{39B34BBE-8E4E-BC4F-8AE2-72E7313A8ED9}" presName="childNode" presStyleLbl="node1" presStyleIdx="1" presStyleCnt="4" custScaleX="114274">
        <dgm:presLayoutVars>
          <dgm:bulletEnabled val="1"/>
        </dgm:presLayoutVars>
      </dgm:prSet>
      <dgm:spPr/>
      <dgm:t>
        <a:bodyPr/>
        <a:lstStyle/>
        <a:p>
          <a:endParaRPr lang="en-US"/>
        </a:p>
      </dgm:t>
    </dgm:pt>
    <dgm:pt modelId="{2DFB46A3-36C9-B147-9748-3F0045955FDC}" type="pres">
      <dgm:prSet presAssocID="{9C38DB67-B3DC-1348-B53F-4274017F5F92}" presName="aSpace" presStyleCnt="0"/>
      <dgm:spPr/>
    </dgm:pt>
    <dgm:pt modelId="{91F95DA4-B05B-2A47-BD3F-B0C7687A95E5}" type="pres">
      <dgm:prSet presAssocID="{A31E3D24-C0BB-5548-ACB4-D09BBE727D1F}" presName="compNode" presStyleCnt="0"/>
      <dgm:spPr/>
    </dgm:pt>
    <dgm:pt modelId="{532B00A8-0EF3-8144-AD3D-1C0E7C444FB6}" type="pres">
      <dgm:prSet presAssocID="{A31E3D24-C0BB-5548-ACB4-D09BBE727D1F}" presName="aNode" presStyleLbl="bgShp" presStyleIdx="2" presStyleCnt="4"/>
      <dgm:spPr/>
      <dgm:t>
        <a:bodyPr/>
        <a:lstStyle/>
        <a:p>
          <a:endParaRPr lang="en-US"/>
        </a:p>
      </dgm:t>
    </dgm:pt>
    <dgm:pt modelId="{BD11FE53-E689-C043-8637-C118D454C9FC}" type="pres">
      <dgm:prSet presAssocID="{A31E3D24-C0BB-5548-ACB4-D09BBE727D1F}" presName="textNode" presStyleLbl="bgShp" presStyleIdx="2" presStyleCnt="4"/>
      <dgm:spPr/>
      <dgm:t>
        <a:bodyPr/>
        <a:lstStyle/>
        <a:p>
          <a:endParaRPr lang="en-US"/>
        </a:p>
      </dgm:t>
    </dgm:pt>
    <dgm:pt modelId="{42C88F69-9F6F-724C-924B-A461039CFF7D}" type="pres">
      <dgm:prSet presAssocID="{A31E3D24-C0BB-5548-ACB4-D09BBE727D1F}" presName="compChildNode" presStyleCnt="0"/>
      <dgm:spPr/>
    </dgm:pt>
    <dgm:pt modelId="{1E5F1FFA-E13E-1F4E-A238-6D4723AF265B}" type="pres">
      <dgm:prSet presAssocID="{A31E3D24-C0BB-5548-ACB4-D09BBE727D1F}" presName="theInnerList" presStyleCnt="0"/>
      <dgm:spPr/>
    </dgm:pt>
    <dgm:pt modelId="{6062A38B-EBBC-FB4C-867C-6BDF0EB36816}" type="pres">
      <dgm:prSet presAssocID="{3B8EA7F4-57E6-D749-99DD-36E851F0E5E2}" presName="childNode" presStyleLbl="node1" presStyleIdx="2" presStyleCnt="4">
        <dgm:presLayoutVars>
          <dgm:bulletEnabled val="1"/>
        </dgm:presLayoutVars>
      </dgm:prSet>
      <dgm:spPr/>
      <dgm:t>
        <a:bodyPr/>
        <a:lstStyle/>
        <a:p>
          <a:endParaRPr lang="en-US"/>
        </a:p>
      </dgm:t>
    </dgm:pt>
    <dgm:pt modelId="{5213A0DD-F8A1-294F-84F5-A0218FB4DA1E}" type="pres">
      <dgm:prSet presAssocID="{A31E3D24-C0BB-5548-ACB4-D09BBE727D1F}" presName="aSpace" presStyleCnt="0"/>
      <dgm:spPr/>
    </dgm:pt>
    <dgm:pt modelId="{2A3FA664-C3E7-2F43-9CA7-C64336FCDC68}" type="pres">
      <dgm:prSet presAssocID="{0EAC466F-B1A0-BB44-A9E1-672D092EA140}" presName="compNode" presStyleCnt="0"/>
      <dgm:spPr/>
    </dgm:pt>
    <dgm:pt modelId="{ECBB1D82-1D2B-C349-8D00-909B13233261}" type="pres">
      <dgm:prSet presAssocID="{0EAC466F-B1A0-BB44-A9E1-672D092EA140}" presName="aNode" presStyleLbl="bgShp" presStyleIdx="3" presStyleCnt="4"/>
      <dgm:spPr/>
      <dgm:t>
        <a:bodyPr/>
        <a:lstStyle/>
        <a:p>
          <a:endParaRPr lang="en-US"/>
        </a:p>
      </dgm:t>
    </dgm:pt>
    <dgm:pt modelId="{BDDF8A1D-F7B0-0D47-A1E7-01ACC54C8FA4}" type="pres">
      <dgm:prSet presAssocID="{0EAC466F-B1A0-BB44-A9E1-672D092EA140}" presName="textNode" presStyleLbl="bgShp" presStyleIdx="3" presStyleCnt="4"/>
      <dgm:spPr/>
      <dgm:t>
        <a:bodyPr/>
        <a:lstStyle/>
        <a:p>
          <a:endParaRPr lang="en-US"/>
        </a:p>
      </dgm:t>
    </dgm:pt>
    <dgm:pt modelId="{808BAF9C-4C1A-A645-AD38-A4496B91CED8}" type="pres">
      <dgm:prSet presAssocID="{0EAC466F-B1A0-BB44-A9E1-672D092EA140}" presName="compChildNode" presStyleCnt="0"/>
      <dgm:spPr/>
    </dgm:pt>
    <dgm:pt modelId="{18476E2F-D3C9-634E-A04A-249B42D3883E}" type="pres">
      <dgm:prSet presAssocID="{0EAC466F-B1A0-BB44-A9E1-672D092EA140}" presName="theInnerList" presStyleCnt="0"/>
      <dgm:spPr/>
    </dgm:pt>
    <dgm:pt modelId="{296A1147-E4D1-884E-B1F9-19D221B2F0A8}" type="pres">
      <dgm:prSet presAssocID="{12A2848A-A7DE-E743-A5C3-9E7881AAC384}" presName="childNode" presStyleLbl="node1" presStyleIdx="3" presStyleCnt="4" custScaleX="123394">
        <dgm:presLayoutVars>
          <dgm:bulletEnabled val="1"/>
        </dgm:presLayoutVars>
      </dgm:prSet>
      <dgm:spPr/>
      <dgm:t>
        <a:bodyPr/>
        <a:lstStyle/>
        <a:p>
          <a:endParaRPr lang="en-US"/>
        </a:p>
      </dgm:t>
    </dgm:pt>
  </dgm:ptLst>
  <dgm:cxnLst>
    <dgm:cxn modelId="{DA2CEAA8-3D0A-E44D-AD9B-5752AD9A1689}" type="presOf" srcId="{A31E3D24-C0BB-5548-ACB4-D09BBE727D1F}" destId="{532B00A8-0EF3-8144-AD3D-1C0E7C444FB6}" srcOrd="0" destOrd="0" presId="urn:microsoft.com/office/officeart/2005/8/layout/lProcess2"/>
    <dgm:cxn modelId="{929812F4-19F7-E049-B388-D3DFF272AF07}" type="presOf" srcId="{1EB701DB-1C2B-C542-933A-D0FA4E5B70B3}" destId="{BD3157B7-F77B-954A-A11B-081A396B3BD6}" srcOrd="1" destOrd="0" presId="urn:microsoft.com/office/officeart/2005/8/layout/lProcess2"/>
    <dgm:cxn modelId="{4040D627-61C7-5F4F-A9F0-EACE9DE9640C}" type="presOf" srcId="{12A2848A-A7DE-E743-A5C3-9E7881AAC384}" destId="{296A1147-E4D1-884E-B1F9-19D221B2F0A8}" srcOrd="0" destOrd="0" presId="urn:microsoft.com/office/officeart/2005/8/layout/lProcess2"/>
    <dgm:cxn modelId="{1639DF33-95AC-2C45-8328-E8AEA7488D57}" type="presOf" srcId="{1EB701DB-1C2B-C542-933A-D0FA4E5B70B3}" destId="{0E260F23-A5FE-2047-AEA5-D300C219AC4D}" srcOrd="0" destOrd="0" presId="urn:microsoft.com/office/officeart/2005/8/layout/lProcess2"/>
    <dgm:cxn modelId="{F19B3E0E-A028-D444-AD52-3387F8D59B08}" type="presOf" srcId="{95D21672-723C-114A-8CAA-AB46B2FEFB12}" destId="{63C4002E-A045-264D-9B01-70FB237DBF79}" srcOrd="0" destOrd="0" presId="urn:microsoft.com/office/officeart/2005/8/layout/lProcess2"/>
    <dgm:cxn modelId="{4E6F076E-0ADB-5C4E-A2DD-4D142EC1CED8}" srcId="{7E5389E2-70C4-0A46-ADA4-58BC3ECDA525}" destId="{1EB701DB-1C2B-C542-933A-D0FA4E5B70B3}" srcOrd="0" destOrd="0" parTransId="{85D13B5B-6821-484B-9959-D75CA4337967}" sibTransId="{113CB5B9-5A46-6343-881D-5EF8FDAC584C}"/>
    <dgm:cxn modelId="{A200369C-75D6-2943-9862-CD67A9EE14F5}" srcId="{9C38DB67-B3DC-1348-B53F-4274017F5F92}" destId="{39B34BBE-8E4E-BC4F-8AE2-72E7313A8ED9}" srcOrd="0" destOrd="0" parTransId="{EF576A00-C076-B34B-BAF8-294EED1E5CEF}" sibTransId="{0B82AF22-9230-D443-91AB-D9682D6A3DB3}"/>
    <dgm:cxn modelId="{870EA406-4E7B-2449-B325-C463C88CDD20}" type="presOf" srcId="{0EAC466F-B1A0-BB44-A9E1-672D092EA140}" destId="{ECBB1D82-1D2B-C349-8D00-909B13233261}" srcOrd="0" destOrd="0" presId="urn:microsoft.com/office/officeart/2005/8/layout/lProcess2"/>
    <dgm:cxn modelId="{96BAFF6A-B117-A246-9A99-AC4E55B210D2}" srcId="{1EB701DB-1C2B-C542-933A-D0FA4E5B70B3}" destId="{95D21672-723C-114A-8CAA-AB46B2FEFB12}" srcOrd="0" destOrd="0" parTransId="{48A93811-45E2-3F4F-8DEE-98CB2CCEF491}" sibTransId="{746C9CCE-137A-334B-B90C-687EAB61667C}"/>
    <dgm:cxn modelId="{FE0B4D3B-4CFC-D147-A3CF-18CF252AF812}" type="presOf" srcId="{7E5389E2-70C4-0A46-ADA4-58BC3ECDA525}" destId="{F7B11B88-D249-6144-A78D-BB5BB20EB07B}" srcOrd="0" destOrd="0" presId="urn:microsoft.com/office/officeart/2005/8/layout/lProcess2"/>
    <dgm:cxn modelId="{457816BD-E023-CB4E-952F-A9C62D3D240A}" type="presOf" srcId="{0EAC466F-B1A0-BB44-A9E1-672D092EA140}" destId="{BDDF8A1D-F7B0-0D47-A1E7-01ACC54C8FA4}" srcOrd="1" destOrd="0" presId="urn:microsoft.com/office/officeart/2005/8/layout/lProcess2"/>
    <dgm:cxn modelId="{DCA0B7DD-DA9E-6846-B974-C90EC1AB9393}" srcId="{7E5389E2-70C4-0A46-ADA4-58BC3ECDA525}" destId="{0EAC466F-B1A0-BB44-A9E1-672D092EA140}" srcOrd="3" destOrd="0" parTransId="{310756EE-E484-5149-BA38-5E83A1E95215}" sibTransId="{C6FD113B-CB20-1646-9B24-8D5022A68B5F}"/>
    <dgm:cxn modelId="{B3DB97B3-CC26-894A-9F7E-663B224A09BF}" srcId="{0EAC466F-B1A0-BB44-A9E1-672D092EA140}" destId="{12A2848A-A7DE-E743-A5C3-9E7881AAC384}" srcOrd="0" destOrd="0" parTransId="{0CED4914-90A4-3041-969E-89F4770C5188}" sibTransId="{CC545413-BFEC-4F4C-8269-07DBCD746562}"/>
    <dgm:cxn modelId="{3B882ADA-72DF-E24B-83EE-B771D59F8BA2}" srcId="{7E5389E2-70C4-0A46-ADA4-58BC3ECDA525}" destId="{A31E3D24-C0BB-5548-ACB4-D09BBE727D1F}" srcOrd="2" destOrd="0" parTransId="{3A7AE701-FB0B-A34C-8504-3B2FD74C9499}" sibTransId="{BF84BEAA-8EE7-C240-9DB5-2789669FE789}"/>
    <dgm:cxn modelId="{6DA84CA3-2B79-6B44-975B-040DEF422D4D}" type="presOf" srcId="{9C38DB67-B3DC-1348-B53F-4274017F5F92}" destId="{E4B09551-5F43-2A48-9731-832E5108C0F2}" srcOrd="1" destOrd="0" presId="urn:microsoft.com/office/officeart/2005/8/layout/lProcess2"/>
    <dgm:cxn modelId="{6969631B-9774-8E45-B343-87BBDD4CC7D4}" srcId="{7E5389E2-70C4-0A46-ADA4-58BC3ECDA525}" destId="{9C38DB67-B3DC-1348-B53F-4274017F5F92}" srcOrd="1" destOrd="0" parTransId="{CE5E27B8-1675-9B44-8D93-971153D9BB8A}" sibTransId="{63AEAD72-7C7D-AE45-AB0D-5ECF2D81D668}"/>
    <dgm:cxn modelId="{50589FE3-D652-9D44-A610-8993EDEFA086}" type="presOf" srcId="{39B34BBE-8E4E-BC4F-8AE2-72E7313A8ED9}" destId="{F5735537-C71D-034E-8A94-5EF847A9B6AF}" srcOrd="0" destOrd="0" presId="urn:microsoft.com/office/officeart/2005/8/layout/lProcess2"/>
    <dgm:cxn modelId="{4A4340B5-34CC-1548-AD83-2FD3EB93AA82}" type="presOf" srcId="{A31E3D24-C0BB-5548-ACB4-D09BBE727D1F}" destId="{BD11FE53-E689-C043-8637-C118D454C9FC}" srcOrd="1" destOrd="0" presId="urn:microsoft.com/office/officeart/2005/8/layout/lProcess2"/>
    <dgm:cxn modelId="{4766775A-1804-4343-A266-AD31B780DB04}" srcId="{A31E3D24-C0BB-5548-ACB4-D09BBE727D1F}" destId="{3B8EA7F4-57E6-D749-99DD-36E851F0E5E2}" srcOrd="0" destOrd="0" parTransId="{8E544670-33D3-F444-BAFE-C3F40490E9E3}" sibTransId="{1AED3BDD-E2BA-F64C-A9AD-366FF9CB1FC7}"/>
    <dgm:cxn modelId="{5DB965CE-7803-9D48-99CE-4DAA99F740BC}" type="presOf" srcId="{3B8EA7F4-57E6-D749-99DD-36E851F0E5E2}" destId="{6062A38B-EBBC-FB4C-867C-6BDF0EB36816}" srcOrd="0" destOrd="0" presId="urn:microsoft.com/office/officeart/2005/8/layout/lProcess2"/>
    <dgm:cxn modelId="{034F2958-D199-5D42-A40E-0803E2B1005B}" type="presOf" srcId="{9C38DB67-B3DC-1348-B53F-4274017F5F92}" destId="{4D949673-5CEF-D747-BAD5-0F595B2C9AB0}" srcOrd="0" destOrd="0" presId="urn:microsoft.com/office/officeart/2005/8/layout/lProcess2"/>
    <dgm:cxn modelId="{E8136DE3-79AB-C346-9F1A-18F61AF81B79}" type="presParOf" srcId="{F7B11B88-D249-6144-A78D-BB5BB20EB07B}" destId="{77F16314-B266-054F-A60A-D1C9C7F6BD3B}" srcOrd="0" destOrd="0" presId="urn:microsoft.com/office/officeart/2005/8/layout/lProcess2"/>
    <dgm:cxn modelId="{09D3A212-0A01-5C40-9D3A-ADA0628E32D9}" type="presParOf" srcId="{77F16314-B266-054F-A60A-D1C9C7F6BD3B}" destId="{0E260F23-A5FE-2047-AEA5-D300C219AC4D}" srcOrd="0" destOrd="0" presId="urn:microsoft.com/office/officeart/2005/8/layout/lProcess2"/>
    <dgm:cxn modelId="{26DCD3CC-F3CB-7847-869F-7F8ACDF546B0}" type="presParOf" srcId="{77F16314-B266-054F-A60A-D1C9C7F6BD3B}" destId="{BD3157B7-F77B-954A-A11B-081A396B3BD6}" srcOrd="1" destOrd="0" presId="urn:microsoft.com/office/officeart/2005/8/layout/lProcess2"/>
    <dgm:cxn modelId="{7163724A-215F-BE4F-9727-B557454345DE}" type="presParOf" srcId="{77F16314-B266-054F-A60A-D1C9C7F6BD3B}" destId="{02ADDFBD-9274-D445-B0DA-B5AD829D8876}" srcOrd="2" destOrd="0" presId="urn:microsoft.com/office/officeart/2005/8/layout/lProcess2"/>
    <dgm:cxn modelId="{06415E02-DDB0-7749-B212-B915C978382A}" type="presParOf" srcId="{02ADDFBD-9274-D445-B0DA-B5AD829D8876}" destId="{9A7775A6-D02E-5C40-8CF3-618F7535D216}" srcOrd="0" destOrd="0" presId="urn:microsoft.com/office/officeart/2005/8/layout/lProcess2"/>
    <dgm:cxn modelId="{72400AA1-89BF-B949-BBFF-5811FF556FB4}" type="presParOf" srcId="{9A7775A6-D02E-5C40-8CF3-618F7535D216}" destId="{63C4002E-A045-264D-9B01-70FB237DBF79}" srcOrd="0" destOrd="0" presId="urn:microsoft.com/office/officeart/2005/8/layout/lProcess2"/>
    <dgm:cxn modelId="{7D31F96A-C71C-4140-9096-C8E95E37DE8D}" type="presParOf" srcId="{F7B11B88-D249-6144-A78D-BB5BB20EB07B}" destId="{028A8321-F524-FF4D-B53C-BB41C388D9F1}" srcOrd="1" destOrd="0" presId="urn:microsoft.com/office/officeart/2005/8/layout/lProcess2"/>
    <dgm:cxn modelId="{043FC7B2-069C-8F40-A537-6CFCF735A342}" type="presParOf" srcId="{F7B11B88-D249-6144-A78D-BB5BB20EB07B}" destId="{769976AE-2382-474E-B4DF-0621E018BE5A}" srcOrd="2" destOrd="0" presId="urn:microsoft.com/office/officeart/2005/8/layout/lProcess2"/>
    <dgm:cxn modelId="{734E3390-888B-9349-9023-E1ED757DE248}" type="presParOf" srcId="{769976AE-2382-474E-B4DF-0621E018BE5A}" destId="{4D949673-5CEF-D747-BAD5-0F595B2C9AB0}" srcOrd="0" destOrd="0" presId="urn:microsoft.com/office/officeart/2005/8/layout/lProcess2"/>
    <dgm:cxn modelId="{5C9353CA-48D0-BD42-BE0F-C9DC2E3DEF60}" type="presParOf" srcId="{769976AE-2382-474E-B4DF-0621E018BE5A}" destId="{E4B09551-5F43-2A48-9731-832E5108C0F2}" srcOrd="1" destOrd="0" presId="urn:microsoft.com/office/officeart/2005/8/layout/lProcess2"/>
    <dgm:cxn modelId="{EDBBB620-67B4-5442-A69B-A3E27E708D35}" type="presParOf" srcId="{769976AE-2382-474E-B4DF-0621E018BE5A}" destId="{E560BBD3-C714-0143-B9E1-80417A254846}" srcOrd="2" destOrd="0" presId="urn:microsoft.com/office/officeart/2005/8/layout/lProcess2"/>
    <dgm:cxn modelId="{5824BE72-D58E-654D-AB56-007BD6CD276C}" type="presParOf" srcId="{E560BBD3-C714-0143-B9E1-80417A254846}" destId="{5803B058-9D82-CA42-AF66-4B45BA126B79}" srcOrd="0" destOrd="0" presId="urn:microsoft.com/office/officeart/2005/8/layout/lProcess2"/>
    <dgm:cxn modelId="{66259655-DD4A-4044-8D26-1A401785AF9C}" type="presParOf" srcId="{5803B058-9D82-CA42-AF66-4B45BA126B79}" destId="{F5735537-C71D-034E-8A94-5EF847A9B6AF}" srcOrd="0" destOrd="0" presId="urn:microsoft.com/office/officeart/2005/8/layout/lProcess2"/>
    <dgm:cxn modelId="{76632357-BB22-8D44-886B-A08D0ADE5E0E}" type="presParOf" srcId="{F7B11B88-D249-6144-A78D-BB5BB20EB07B}" destId="{2DFB46A3-36C9-B147-9748-3F0045955FDC}" srcOrd="3" destOrd="0" presId="urn:microsoft.com/office/officeart/2005/8/layout/lProcess2"/>
    <dgm:cxn modelId="{07630B7B-09A8-EE43-9CAE-B93295520B06}" type="presParOf" srcId="{F7B11B88-D249-6144-A78D-BB5BB20EB07B}" destId="{91F95DA4-B05B-2A47-BD3F-B0C7687A95E5}" srcOrd="4" destOrd="0" presId="urn:microsoft.com/office/officeart/2005/8/layout/lProcess2"/>
    <dgm:cxn modelId="{8227A875-B3DA-5846-B614-43C570A6E3A8}" type="presParOf" srcId="{91F95DA4-B05B-2A47-BD3F-B0C7687A95E5}" destId="{532B00A8-0EF3-8144-AD3D-1C0E7C444FB6}" srcOrd="0" destOrd="0" presId="urn:microsoft.com/office/officeart/2005/8/layout/lProcess2"/>
    <dgm:cxn modelId="{3F4764BF-728B-D649-B20A-791D8DDB5B06}" type="presParOf" srcId="{91F95DA4-B05B-2A47-BD3F-B0C7687A95E5}" destId="{BD11FE53-E689-C043-8637-C118D454C9FC}" srcOrd="1" destOrd="0" presId="urn:microsoft.com/office/officeart/2005/8/layout/lProcess2"/>
    <dgm:cxn modelId="{E633DE7F-9555-C54A-937F-F88DEB218530}" type="presParOf" srcId="{91F95DA4-B05B-2A47-BD3F-B0C7687A95E5}" destId="{42C88F69-9F6F-724C-924B-A461039CFF7D}" srcOrd="2" destOrd="0" presId="urn:microsoft.com/office/officeart/2005/8/layout/lProcess2"/>
    <dgm:cxn modelId="{9FAE929F-60E3-324F-8C67-1EF7AFCBE214}" type="presParOf" srcId="{42C88F69-9F6F-724C-924B-A461039CFF7D}" destId="{1E5F1FFA-E13E-1F4E-A238-6D4723AF265B}" srcOrd="0" destOrd="0" presId="urn:microsoft.com/office/officeart/2005/8/layout/lProcess2"/>
    <dgm:cxn modelId="{0AA0ED47-4AB3-2F4F-8B06-4B1D0E6372C9}" type="presParOf" srcId="{1E5F1FFA-E13E-1F4E-A238-6D4723AF265B}" destId="{6062A38B-EBBC-FB4C-867C-6BDF0EB36816}" srcOrd="0" destOrd="0" presId="urn:microsoft.com/office/officeart/2005/8/layout/lProcess2"/>
    <dgm:cxn modelId="{44CA485D-E376-954F-9BCB-5F4682A709FD}" type="presParOf" srcId="{F7B11B88-D249-6144-A78D-BB5BB20EB07B}" destId="{5213A0DD-F8A1-294F-84F5-A0218FB4DA1E}" srcOrd="5" destOrd="0" presId="urn:microsoft.com/office/officeart/2005/8/layout/lProcess2"/>
    <dgm:cxn modelId="{60D168BF-D7C6-094D-B2FA-9DFF81239A5F}" type="presParOf" srcId="{F7B11B88-D249-6144-A78D-BB5BB20EB07B}" destId="{2A3FA664-C3E7-2F43-9CA7-C64336FCDC68}" srcOrd="6" destOrd="0" presId="urn:microsoft.com/office/officeart/2005/8/layout/lProcess2"/>
    <dgm:cxn modelId="{81350193-B26A-2445-B5E5-DD4F80281260}" type="presParOf" srcId="{2A3FA664-C3E7-2F43-9CA7-C64336FCDC68}" destId="{ECBB1D82-1D2B-C349-8D00-909B13233261}" srcOrd="0" destOrd="0" presId="urn:microsoft.com/office/officeart/2005/8/layout/lProcess2"/>
    <dgm:cxn modelId="{C28DAFCE-4144-1C43-899F-D4078D08072A}" type="presParOf" srcId="{2A3FA664-C3E7-2F43-9CA7-C64336FCDC68}" destId="{BDDF8A1D-F7B0-0D47-A1E7-01ACC54C8FA4}" srcOrd="1" destOrd="0" presId="urn:microsoft.com/office/officeart/2005/8/layout/lProcess2"/>
    <dgm:cxn modelId="{E2A97F00-A3CD-C943-9E93-1145FA75340A}" type="presParOf" srcId="{2A3FA664-C3E7-2F43-9CA7-C64336FCDC68}" destId="{808BAF9C-4C1A-A645-AD38-A4496B91CED8}" srcOrd="2" destOrd="0" presId="urn:microsoft.com/office/officeart/2005/8/layout/lProcess2"/>
    <dgm:cxn modelId="{CD4230E2-3A84-EF47-B0AB-4D6597FA7321}" type="presParOf" srcId="{808BAF9C-4C1A-A645-AD38-A4496B91CED8}" destId="{18476E2F-D3C9-634E-A04A-249B42D3883E}" srcOrd="0" destOrd="0" presId="urn:microsoft.com/office/officeart/2005/8/layout/lProcess2"/>
    <dgm:cxn modelId="{DC9A9C8D-1116-B14D-939E-A63C9D89B765}" type="presParOf" srcId="{18476E2F-D3C9-634E-A04A-249B42D3883E}" destId="{296A1147-E4D1-884E-B1F9-19D221B2F0A8}" srcOrd="0" destOrd="0" presId="urn:microsoft.com/office/officeart/2005/8/layout/lProcess2"/>
  </dgm:cxnLst>
  <dgm:bg>
    <a:solidFill>
      <a:schemeClr val="accent6"/>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43E396-FF23-BC48-B1F6-E6B7391E9EB2}" type="doc">
      <dgm:prSet loTypeId="urn:microsoft.com/office/officeart/2005/8/layout/hProcess4" loCatId="process" qsTypeId="urn:microsoft.com/office/officeart/2005/8/quickstyle/simple4" qsCatId="simple" csTypeId="urn:microsoft.com/office/officeart/2005/8/colors/accent1_2#4" csCatId="accent1" phldr="1"/>
      <dgm:spPr/>
      <dgm:t>
        <a:bodyPr/>
        <a:lstStyle/>
        <a:p>
          <a:endParaRPr lang="en-US"/>
        </a:p>
      </dgm:t>
    </dgm:pt>
    <dgm:pt modelId="{B11E2EA7-D4DC-1B40-BC36-2BAD5AB17DC7}">
      <dgm:prSet custT="1"/>
      <dgm:spPr/>
      <dgm:t>
        <a:bodyPr/>
        <a:lstStyle/>
        <a:p>
          <a:pPr rtl="0"/>
          <a:r>
            <a:rPr lang="en-US" sz="2400" dirty="0" smtClean="0"/>
            <a:t>Enables users and applications to access records</a:t>
          </a:r>
          <a:endParaRPr lang="en-US" sz="2400" dirty="0"/>
        </a:p>
      </dgm:t>
    </dgm:pt>
    <dgm:pt modelId="{68C7E5B7-B56C-0C49-9E13-DEA2E666FE2D}" type="parTrans" cxnId="{184FA74C-B097-574D-9FFC-EB6EA826A9B2}">
      <dgm:prSet/>
      <dgm:spPr/>
      <dgm:t>
        <a:bodyPr/>
        <a:lstStyle/>
        <a:p>
          <a:endParaRPr lang="en-US"/>
        </a:p>
      </dgm:t>
    </dgm:pt>
    <dgm:pt modelId="{F597B14A-FF19-E147-85B7-2CA5872B9FA3}" type="sibTrans" cxnId="{184FA74C-B097-574D-9FFC-EB6EA826A9B2}">
      <dgm:prSet/>
      <dgm:spPr>
        <a:solidFill>
          <a:schemeClr val="accent6"/>
        </a:solidFill>
      </dgm:spPr>
      <dgm:t>
        <a:bodyPr/>
        <a:lstStyle/>
        <a:p>
          <a:endParaRPr lang="en-US"/>
        </a:p>
      </dgm:t>
    </dgm:pt>
    <dgm:pt modelId="{B6439CBF-59AF-A14A-95BE-E98C064DB87C}">
      <dgm:prSet custT="1"/>
      <dgm:spPr/>
      <dgm:t>
        <a:bodyPr/>
        <a:lstStyle/>
        <a:p>
          <a:pPr rtl="0"/>
          <a:r>
            <a:rPr lang="en-US" sz="2400" dirty="0" smtClean="0"/>
            <a:t>Provides general-purpose record I/O capability</a:t>
          </a:r>
          <a:endParaRPr lang="en-US" sz="2400" dirty="0"/>
        </a:p>
      </dgm:t>
    </dgm:pt>
    <dgm:pt modelId="{0AA8C597-8DAD-1C41-A6E3-4E1F550B68E1}" type="parTrans" cxnId="{B2222016-0F72-3E49-B1BA-A5DF3B212DEB}">
      <dgm:prSet/>
      <dgm:spPr/>
      <dgm:t>
        <a:bodyPr/>
        <a:lstStyle/>
        <a:p>
          <a:endParaRPr lang="en-US"/>
        </a:p>
      </dgm:t>
    </dgm:pt>
    <dgm:pt modelId="{B281BD54-C49B-CA4E-98D2-98519E109CCB}" type="sibTrans" cxnId="{B2222016-0F72-3E49-B1BA-A5DF3B212DEB}">
      <dgm:prSet/>
      <dgm:spPr>
        <a:solidFill>
          <a:schemeClr val="accent6"/>
        </a:solidFill>
      </dgm:spPr>
      <dgm:t>
        <a:bodyPr/>
        <a:lstStyle/>
        <a:p>
          <a:endParaRPr lang="en-US"/>
        </a:p>
      </dgm:t>
    </dgm:pt>
    <dgm:pt modelId="{BD76CF16-BBF8-BC48-90BB-58DFF4E7F8D5}">
      <dgm:prSet custT="1"/>
      <dgm:spPr/>
      <dgm:t>
        <a:bodyPr/>
        <a:lstStyle/>
        <a:p>
          <a:pPr rtl="0"/>
          <a:r>
            <a:rPr lang="en-US" sz="2400" dirty="0" smtClean="0"/>
            <a:t>Maintains basic data about file</a:t>
          </a:r>
          <a:endParaRPr lang="en-US" sz="2400" dirty="0"/>
        </a:p>
      </dgm:t>
    </dgm:pt>
    <dgm:pt modelId="{D404C853-53D4-8B4B-A5C6-ED90E598F61A}" type="parTrans" cxnId="{AEFC2D1B-47E9-6B48-9FCA-B3E05F57A636}">
      <dgm:prSet/>
      <dgm:spPr/>
      <dgm:t>
        <a:bodyPr/>
        <a:lstStyle/>
        <a:p>
          <a:endParaRPr lang="en-US"/>
        </a:p>
      </dgm:t>
    </dgm:pt>
    <dgm:pt modelId="{C9C77C93-02AB-FC42-9D73-823C2DA13C35}" type="sibTrans" cxnId="{AEFC2D1B-47E9-6B48-9FCA-B3E05F57A636}">
      <dgm:prSet/>
      <dgm:spPr/>
      <dgm:t>
        <a:bodyPr/>
        <a:lstStyle/>
        <a:p>
          <a:endParaRPr lang="en-US"/>
        </a:p>
      </dgm:t>
    </dgm:pt>
    <dgm:pt modelId="{42DCEF5F-F4C6-9A4A-BF69-3CD4E55D9CE0}" type="pres">
      <dgm:prSet presAssocID="{9343E396-FF23-BC48-B1F6-E6B7391E9EB2}" presName="Name0" presStyleCnt="0">
        <dgm:presLayoutVars>
          <dgm:dir/>
          <dgm:animLvl val="lvl"/>
          <dgm:resizeHandles val="exact"/>
        </dgm:presLayoutVars>
      </dgm:prSet>
      <dgm:spPr/>
      <dgm:t>
        <a:bodyPr/>
        <a:lstStyle/>
        <a:p>
          <a:endParaRPr lang="en-US"/>
        </a:p>
      </dgm:t>
    </dgm:pt>
    <dgm:pt modelId="{1AFD38FB-9FFC-4143-B6C0-B69503BD2F19}" type="pres">
      <dgm:prSet presAssocID="{9343E396-FF23-BC48-B1F6-E6B7391E9EB2}" presName="tSp" presStyleCnt="0"/>
      <dgm:spPr/>
    </dgm:pt>
    <dgm:pt modelId="{11B710E6-866F-FF41-92D7-39B697908AFF}" type="pres">
      <dgm:prSet presAssocID="{9343E396-FF23-BC48-B1F6-E6B7391E9EB2}" presName="bSp" presStyleCnt="0"/>
      <dgm:spPr/>
    </dgm:pt>
    <dgm:pt modelId="{615F7462-37B8-5340-9AE0-F360C4A8C889}" type="pres">
      <dgm:prSet presAssocID="{9343E396-FF23-BC48-B1F6-E6B7391E9EB2}" presName="process" presStyleCnt="0"/>
      <dgm:spPr/>
    </dgm:pt>
    <dgm:pt modelId="{1BE3A569-07DD-F547-9A71-0C1080B54B14}" type="pres">
      <dgm:prSet presAssocID="{B11E2EA7-D4DC-1B40-BC36-2BAD5AB17DC7}" presName="composite1" presStyleCnt="0"/>
      <dgm:spPr/>
    </dgm:pt>
    <dgm:pt modelId="{DF35A8BB-8E50-AB4D-AB0C-2835E6ABAD57}" type="pres">
      <dgm:prSet presAssocID="{B11E2EA7-D4DC-1B40-BC36-2BAD5AB17DC7}" presName="dummyNode1" presStyleLbl="node1" presStyleIdx="0" presStyleCnt="3"/>
      <dgm:spPr/>
    </dgm:pt>
    <dgm:pt modelId="{85BD1594-7DC3-CF47-8B20-50D7A96FA30D}" type="pres">
      <dgm:prSet presAssocID="{B11E2EA7-D4DC-1B40-BC36-2BAD5AB17DC7}" presName="childNode1" presStyleLbl="bgAcc1" presStyleIdx="0" presStyleCnt="3">
        <dgm:presLayoutVars>
          <dgm:bulletEnabled val="1"/>
        </dgm:presLayoutVars>
      </dgm:prSet>
      <dgm:spPr>
        <a:solidFill>
          <a:schemeClr val="accent2"/>
        </a:solidFill>
      </dgm:spPr>
      <dgm:t>
        <a:bodyPr/>
        <a:lstStyle/>
        <a:p>
          <a:endParaRPr lang="en-US"/>
        </a:p>
      </dgm:t>
    </dgm:pt>
    <dgm:pt modelId="{C95B78C1-965D-2E44-9CF9-BBD5BB0E4265}" type="pres">
      <dgm:prSet presAssocID="{B11E2EA7-D4DC-1B40-BC36-2BAD5AB17DC7}" presName="childNode1tx" presStyleLbl="bgAcc1" presStyleIdx="0" presStyleCnt="3">
        <dgm:presLayoutVars>
          <dgm:bulletEnabled val="1"/>
        </dgm:presLayoutVars>
      </dgm:prSet>
      <dgm:spPr/>
    </dgm:pt>
    <dgm:pt modelId="{37B8DF54-7117-7D42-BD86-40EE86E9F022}" type="pres">
      <dgm:prSet presAssocID="{B11E2EA7-D4DC-1B40-BC36-2BAD5AB17DC7}" presName="parentNode1" presStyleLbl="node1" presStyleIdx="0" presStyleCnt="3" custScaleX="113030" custScaleY="236927" custLinFactNeighborX="1239" custLinFactNeighborY="-33509">
        <dgm:presLayoutVars>
          <dgm:chMax val="1"/>
          <dgm:bulletEnabled val="1"/>
        </dgm:presLayoutVars>
      </dgm:prSet>
      <dgm:spPr/>
      <dgm:t>
        <a:bodyPr/>
        <a:lstStyle/>
        <a:p>
          <a:endParaRPr lang="en-US"/>
        </a:p>
      </dgm:t>
    </dgm:pt>
    <dgm:pt modelId="{7585FC54-D22E-C240-9A31-049D250070DB}" type="pres">
      <dgm:prSet presAssocID="{B11E2EA7-D4DC-1B40-BC36-2BAD5AB17DC7}" presName="connSite1" presStyleCnt="0"/>
      <dgm:spPr/>
    </dgm:pt>
    <dgm:pt modelId="{5952BED1-3013-3049-BBC2-29FB9B7C8CC5}" type="pres">
      <dgm:prSet presAssocID="{F597B14A-FF19-E147-85B7-2CA5872B9FA3}" presName="Name9" presStyleLbl="sibTrans2D1" presStyleIdx="0" presStyleCnt="2"/>
      <dgm:spPr/>
      <dgm:t>
        <a:bodyPr/>
        <a:lstStyle/>
        <a:p>
          <a:endParaRPr lang="en-US"/>
        </a:p>
      </dgm:t>
    </dgm:pt>
    <dgm:pt modelId="{6D05B68A-42AE-8E46-9E68-BBE191858E09}" type="pres">
      <dgm:prSet presAssocID="{B6439CBF-59AF-A14A-95BE-E98C064DB87C}" presName="composite2" presStyleCnt="0"/>
      <dgm:spPr/>
    </dgm:pt>
    <dgm:pt modelId="{8757749B-0CBA-7A44-94F1-2A41E27AC70E}" type="pres">
      <dgm:prSet presAssocID="{B6439CBF-59AF-A14A-95BE-E98C064DB87C}" presName="dummyNode2" presStyleLbl="node1" presStyleIdx="0" presStyleCnt="3"/>
      <dgm:spPr/>
    </dgm:pt>
    <dgm:pt modelId="{522B1566-396B-CE49-BFB8-1F43996D809F}" type="pres">
      <dgm:prSet presAssocID="{B6439CBF-59AF-A14A-95BE-E98C064DB87C}" presName="childNode2" presStyleLbl="bgAcc1" presStyleIdx="1" presStyleCnt="3">
        <dgm:presLayoutVars>
          <dgm:bulletEnabled val="1"/>
        </dgm:presLayoutVars>
      </dgm:prSet>
      <dgm:spPr>
        <a:solidFill>
          <a:schemeClr val="accent2"/>
        </a:solidFill>
      </dgm:spPr>
      <dgm:t>
        <a:bodyPr/>
        <a:lstStyle/>
        <a:p>
          <a:endParaRPr lang="en-US"/>
        </a:p>
      </dgm:t>
    </dgm:pt>
    <dgm:pt modelId="{0494AD61-2344-BB44-83F8-FCB1E5FFC9E6}" type="pres">
      <dgm:prSet presAssocID="{B6439CBF-59AF-A14A-95BE-E98C064DB87C}" presName="childNode2tx" presStyleLbl="bgAcc1" presStyleIdx="1" presStyleCnt="3">
        <dgm:presLayoutVars>
          <dgm:bulletEnabled val="1"/>
        </dgm:presLayoutVars>
      </dgm:prSet>
      <dgm:spPr/>
    </dgm:pt>
    <dgm:pt modelId="{BEF0F7C0-72CA-CA49-8AEB-9F26B7D51F62}" type="pres">
      <dgm:prSet presAssocID="{B6439CBF-59AF-A14A-95BE-E98C064DB87C}" presName="parentNode2" presStyleLbl="node1" presStyleIdx="1" presStyleCnt="3" custScaleX="112432" custScaleY="257162" custLinFactNeighborX="-568" custLinFactNeighborY="24349">
        <dgm:presLayoutVars>
          <dgm:chMax val="0"/>
          <dgm:bulletEnabled val="1"/>
        </dgm:presLayoutVars>
      </dgm:prSet>
      <dgm:spPr/>
      <dgm:t>
        <a:bodyPr/>
        <a:lstStyle/>
        <a:p>
          <a:endParaRPr lang="en-US"/>
        </a:p>
      </dgm:t>
    </dgm:pt>
    <dgm:pt modelId="{7F62EEAB-A05A-C14F-A7D8-F05FD76CEAE7}" type="pres">
      <dgm:prSet presAssocID="{B6439CBF-59AF-A14A-95BE-E98C064DB87C}" presName="connSite2" presStyleCnt="0"/>
      <dgm:spPr/>
    </dgm:pt>
    <dgm:pt modelId="{BE9B5020-C21D-3545-8485-E5315A16C6A0}" type="pres">
      <dgm:prSet presAssocID="{B281BD54-C49B-CA4E-98D2-98519E109CCB}" presName="Name18" presStyleLbl="sibTrans2D1" presStyleIdx="1" presStyleCnt="2" custLinFactNeighborX="6187" custLinFactNeighborY="1927"/>
      <dgm:spPr/>
      <dgm:t>
        <a:bodyPr/>
        <a:lstStyle/>
        <a:p>
          <a:endParaRPr lang="en-US"/>
        </a:p>
      </dgm:t>
    </dgm:pt>
    <dgm:pt modelId="{CA464544-3491-2D4E-9239-C358C0FC5426}" type="pres">
      <dgm:prSet presAssocID="{BD76CF16-BBF8-BC48-90BB-58DFF4E7F8D5}" presName="composite1" presStyleCnt="0"/>
      <dgm:spPr/>
    </dgm:pt>
    <dgm:pt modelId="{6F3A6DA2-6169-AA41-A79C-8EADF38A6A4B}" type="pres">
      <dgm:prSet presAssocID="{BD76CF16-BBF8-BC48-90BB-58DFF4E7F8D5}" presName="dummyNode1" presStyleLbl="node1" presStyleIdx="1" presStyleCnt="3"/>
      <dgm:spPr/>
    </dgm:pt>
    <dgm:pt modelId="{FEFDA9C5-6B29-C645-ACA7-A69C27910FF0}" type="pres">
      <dgm:prSet presAssocID="{BD76CF16-BBF8-BC48-90BB-58DFF4E7F8D5}" presName="childNode1" presStyleLbl="bgAcc1" presStyleIdx="2" presStyleCnt="3">
        <dgm:presLayoutVars>
          <dgm:bulletEnabled val="1"/>
        </dgm:presLayoutVars>
      </dgm:prSet>
      <dgm:spPr>
        <a:solidFill>
          <a:schemeClr val="accent2"/>
        </a:solidFill>
      </dgm:spPr>
      <dgm:t>
        <a:bodyPr/>
        <a:lstStyle/>
        <a:p>
          <a:endParaRPr lang="en-US"/>
        </a:p>
      </dgm:t>
    </dgm:pt>
    <dgm:pt modelId="{7F5739F3-CD28-944A-89B3-B897626B9E94}" type="pres">
      <dgm:prSet presAssocID="{BD76CF16-BBF8-BC48-90BB-58DFF4E7F8D5}" presName="childNode1tx" presStyleLbl="bgAcc1" presStyleIdx="2" presStyleCnt="3">
        <dgm:presLayoutVars>
          <dgm:bulletEnabled val="1"/>
        </dgm:presLayoutVars>
      </dgm:prSet>
      <dgm:spPr/>
    </dgm:pt>
    <dgm:pt modelId="{73491CF4-FCEE-194C-8668-F3CD85DE306A}" type="pres">
      <dgm:prSet presAssocID="{BD76CF16-BBF8-BC48-90BB-58DFF4E7F8D5}" presName="parentNode1" presStyleLbl="node1" presStyleIdx="2" presStyleCnt="3" custScaleX="100219" custScaleY="299225">
        <dgm:presLayoutVars>
          <dgm:chMax val="1"/>
          <dgm:bulletEnabled val="1"/>
        </dgm:presLayoutVars>
      </dgm:prSet>
      <dgm:spPr/>
      <dgm:t>
        <a:bodyPr/>
        <a:lstStyle/>
        <a:p>
          <a:endParaRPr lang="en-US"/>
        </a:p>
      </dgm:t>
    </dgm:pt>
    <dgm:pt modelId="{5E8B0DCC-66E7-1440-9430-C2FDA2E1D01C}" type="pres">
      <dgm:prSet presAssocID="{BD76CF16-BBF8-BC48-90BB-58DFF4E7F8D5}" presName="connSite1" presStyleCnt="0"/>
      <dgm:spPr/>
    </dgm:pt>
  </dgm:ptLst>
  <dgm:cxnLst>
    <dgm:cxn modelId="{B2222016-0F72-3E49-B1BA-A5DF3B212DEB}" srcId="{9343E396-FF23-BC48-B1F6-E6B7391E9EB2}" destId="{B6439CBF-59AF-A14A-95BE-E98C064DB87C}" srcOrd="1" destOrd="0" parTransId="{0AA8C597-8DAD-1C41-A6E3-4E1F550B68E1}" sibTransId="{B281BD54-C49B-CA4E-98D2-98519E109CCB}"/>
    <dgm:cxn modelId="{D646ACBD-A093-8743-955B-C2503DAEF395}" type="presOf" srcId="{F597B14A-FF19-E147-85B7-2CA5872B9FA3}" destId="{5952BED1-3013-3049-BBC2-29FB9B7C8CC5}" srcOrd="0" destOrd="0" presId="urn:microsoft.com/office/officeart/2005/8/layout/hProcess4"/>
    <dgm:cxn modelId="{ADA4D0FA-9288-8647-8AF4-353549B60215}" type="presOf" srcId="{9343E396-FF23-BC48-B1F6-E6B7391E9EB2}" destId="{42DCEF5F-F4C6-9A4A-BF69-3CD4E55D9CE0}" srcOrd="0" destOrd="0" presId="urn:microsoft.com/office/officeart/2005/8/layout/hProcess4"/>
    <dgm:cxn modelId="{2904518C-32D8-DB48-9C55-DA0CAA94854E}" type="presOf" srcId="{BD76CF16-BBF8-BC48-90BB-58DFF4E7F8D5}" destId="{73491CF4-FCEE-194C-8668-F3CD85DE306A}" srcOrd="0" destOrd="0" presId="urn:microsoft.com/office/officeart/2005/8/layout/hProcess4"/>
    <dgm:cxn modelId="{BF1878E6-19B3-254F-9F5B-B4BC1256CE94}" type="presOf" srcId="{B281BD54-C49B-CA4E-98D2-98519E109CCB}" destId="{BE9B5020-C21D-3545-8485-E5315A16C6A0}" srcOrd="0" destOrd="0" presId="urn:microsoft.com/office/officeart/2005/8/layout/hProcess4"/>
    <dgm:cxn modelId="{AEFC2D1B-47E9-6B48-9FCA-B3E05F57A636}" srcId="{9343E396-FF23-BC48-B1F6-E6B7391E9EB2}" destId="{BD76CF16-BBF8-BC48-90BB-58DFF4E7F8D5}" srcOrd="2" destOrd="0" parTransId="{D404C853-53D4-8B4B-A5C6-ED90E598F61A}" sibTransId="{C9C77C93-02AB-FC42-9D73-823C2DA13C35}"/>
    <dgm:cxn modelId="{7FCB0749-A515-5044-840C-8A4EBA63DC4A}" type="presOf" srcId="{B11E2EA7-D4DC-1B40-BC36-2BAD5AB17DC7}" destId="{37B8DF54-7117-7D42-BD86-40EE86E9F022}" srcOrd="0" destOrd="0" presId="urn:microsoft.com/office/officeart/2005/8/layout/hProcess4"/>
    <dgm:cxn modelId="{184FA74C-B097-574D-9FFC-EB6EA826A9B2}" srcId="{9343E396-FF23-BC48-B1F6-E6B7391E9EB2}" destId="{B11E2EA7-D4DC-1B40-BC36-2BAD5AB17DC7}" srcOrd="0" destOrd="0" parTransId="{68C7E5B7-B56C-0C49-9E13-DEA2E666FE2D}" sibTransId="{F597B14A-FF19-E147-85B7-2CA5872B9FA3}"/>
    <dgm:cxn modelId="{CA6A9A50-6871-6941-AA58-64FDB5A92620}" type="presOf" srcId="{B6439CBF-59AF-A14A-95BE-E98C064DB87C}" destId="{BEF0F7C0-72CA-CA49-8AEB-9F26B7D51F62}" srcOrd="0" destOrd="0" presId="urn:microsoft.com/office/officeart/2005/8/layout/hProcess4"/>
    <dgm:cxn modelId="{26F04EF7-A2C5-D94E-805F-A52E3CCA1262}" type="presParOf" srcId="{42DCEF5F-F4C6-9A4A-BF69-3CD4E55D9CE0}" destId="{1AFD38FB-9FFC-4143-B6C0-B69503BD2F19}" srcOrd="0" destOrd="0" presId="urn:microsoft.com/office/officeart/2005/8/layout/hProcess4"/>
    <dgm:cxn modelId="{F1F16A9D-70F1-9941-9693-A5EE0996A239}" type="presParOf" srcId="{42DCEF5F-F4C6-9A4A-BF69-3CD4E55D9CE0}" destId="{11B710E6-866F-FF41-92D7-39B697908AFF}" srcOrd="1" destOrd="0" presId="urn:microsoft.com/office/officeart/2005/8/layout/hProcess4"/>
    <dgm:cxn modelId="{72387DFE-FEF8-B446-BE61-B4E28A3BD57B}" type="presParOf" srcId="{42DCEF5F-F4C6-9A4A-BF69-3CD4E55D9CE0}" destId="{615F7462-37B8-5340-9AE0-F360C4A8C889}" srcOrd="2" destOrd="0" presId="urn:microsoft.com/office/officeart/2005/8/layout/hProcess4"/>
    <dgm:cxn modelId="{28634C3E-D4BF-3A4F-B011-8605DCE8D286}" type="presParOf" srcId="{615F7462-37B8-5340-9AE0-F360C4A8C889}" destId="{1BE3A569-07DD-F547-9A71-0C1080B54B14}" srcOrd="0" destOrd="0" presId="urn:microsoft.com/office/officeart/2005/8/layout/hProcess4"/>
    <dgm:cxn modelId="{F57770F9-8DFA-D341-A85C-84F0A708C3A2}" type="presParOf" srcId="{1BE3A569-07DD-F547-9A71-0C1080B54B14}" destId="{DF35A8BB-8E50-AB4D-AB0C-2835E6ABAD57}" srcOrd="0" destOrd="0" presId="urn:microsoft.com/office/officeart/2005/8/layout/hProcess4"/>
    <dgm:cxn modelId="{583651CF-7D5D-B94B-853E-6EF77DA8C341}" type="presParOf" srcId="{1BE3A569-07DD-F547-9A71-0C1080B54B14}" destId="{85BD1594-7DC3-CF47-8B20-50D7A96FA30D}" srcOrd="1" destOrd="0" presId="urn:microsoft.com/office/officeart/2005/8/layout/hProcess4"/>
    <dgm:cxn modelId="{5D3EB72C-FCE9-8642-B4D2-12EF228D2902}" type="presParOf" srcId="{1BE3A569-07DD-F547-9A71-0C1080B54B14}" destId="{C95B78C1-965D-2E44-9CF9-BBD5BB0E4265}" srcOrd="2" destOrd="0" presId="urn:microsoft.com/office/officeart/2005/8/layout/hProcess4"/>
    <dgm:cxn modelId="{37C2D27E-00DA-0A41-AA24-04CD860DBF78}" type="presParOf" srcId="{1BE3A569-07DD-F547-9A71-0C1080B54B14}" destId="{37B8DF54-7117-7D42-BD86-40EE86E9F022}" srcOrd="3" destOrd="0" presId="urn:microsoft.com/office/officeart/2005/8/layout/hProcess4"/>
    <dgm:cxn modelId="{D17CF512-7534-C94E-A39C-419B974388A2}" type="presParOf" srcId="{1BE3A569-07DD-F547-9A71-0C1080B54B14}" destId="{7585FC54-D22E-C240-9A31-049D250070DB}" srcOrd="4" destOrd="0" presId="urn:microsoft.com/office/officeart/2005/8/layout/hProcess4"/>
    <dgm:cxn modelId="{AB5DDF51-8230-E540-B992-A42FB7DB63F6}" type="presParOf" srcId="{615F7462-37B8-5340-9AE0-F360C4A8C889}" destId="{5952BED1-3013-3049-BBC2-29FB9B7C8CC5}" srcOrd="1" destOrd="0" presId="urn:microsoft.com/office/officeart/2005/8/layout/hProcess4"/>
    <dgm:cxn modelId="{445B5920-90C8-DF4B-846B-C6E85925A98A}" type="presParOf" srcId="{615F7462-37B8-5340-9AE0-F360C4A8C889}" destId="{6D05B68A-42AE-8E46-9E68-BBE191858E09}" srcOrd="2" destOrd="0" presId="urn:microsoft.com/office/officeart/2005/8/layout/hProcess4"/>
    <dgm:cxn modelId="{C072B34F-BE5F-2A43-A000-827FD65F98E0}" type="presParOf" srcId="{6D05B68A-42AE-8E46-9E68-BBE191858E09}" destId="{8757749B-0CBA-7A44-94F1-2A41E27AC70E}" srcOrd="0" destOrd="0" presId="urn:microsoft.com/office/officeart/2005/8/layout/hProcess4"/>
    <dgm:cxn modelId="{0D481250-9302-9046-8358-C9415EB7B16B}" type="presParOf" srcId="{6D05B68A-42AE-8E46-9E68-BBE191858E09}" destId="{522B1566-396B-CE49-BFB8-1F43996D809F}" srcOrd="1" destOrd="0" presId="urn:microsoft.com/office/officeart/2005/8/layout/hProcess4"/>
    <dgm:cxn modelId="{503316EE-83CF-F94B-967D-E3881856ADA5}" type="presParOf" srcId="{6D05B68A-42AE-8E46-9E68-BBE191858E09}" destId="{0494AD61-2344-BB44-83F8-FCB1E5FFC9E6}" srcOrd="2" destOrd="0" presId="urn:microsoft.com/office/officeart/2005/8/layout/hProcess4"/>
    <dgm:cxn modelId="{4F6CAEBA-4F01-6E4B-AD91-3183F7DD3F98}" type="presParOf" srcId="{6D05B68A-42AE-8E46-9E68-BBE191858E09}" destId="{BEF0F7C0-72CA-CA49-8AEB-9F26B7D51F62}" srcOrd="3" destOrd="0" presId="urn:microsoft.com/office/officeart/2005/8/layout/hProcess4"/>
    <dgm:cxn modelId="{89AF8FE8-9690-4F42-9C86-93E842207139}" type="presParOf" srcId="{6D05B68A-42AE-8E46-9E68-BBE191858E09}" destId="{7F62EEAB-A05A-C14F-A7D8-F05FD76CEAE7}" srcOrd="4" destOrd="0" presId="urn:microsoft.com/office/officeart/2005/8/layout/hProcess4"/>
    <dgm:cxn modelId="{344752A9-18CA-C246-926D-8136E3966A75}" type="presParOf" srcId="{615F7462-37B8-5340-9AE0-F360C4A8C889}" destId="{BE9B5020-C21D-3545-8485-E5315A16C6A0}" srcOrd="3" destOrd="0" presId="urn:microsoft.com/office/officeart/2005/8/layout/hProcess4"/>
    <dgm:cxn modelId="{881A1034-5B05-2141-92F6-943D5BF6FCC8}" type="presParOf" srcId="{615F7462-37B8-5340-9AE0-F360C4A8C889}" destId="{CA464544-3491-2D4E-9239-C358C0FC5426}" srcOrd="4" destOrd="0" presId="urn:microsoft.com/office/officeart/2005/8/layout/hProcess4"/>
    <dgm:cxn modelId="{574A853A-8C2E-BC4C-954F-C3E2662B6D3F}" type="presParOf" srcId="{CA464544-3491-2D4E-9239-C358C0FC5426}" destId="{6F3A6DA2-6169-AA41-A79C-8EADF38A6A4B}" srcOrd="0" destOrd="0" presId="urn:microsoft.com/office/officeart/2005/8/layout/hProcess4"/>
    <dgm:cxn modelId="{D1F03622-65C2-2046-B1E8-BB5EE8374446}" type="presParOf" srcId="{CA464544-3491-2D4E-9239-C358C0FC5426}" destId="{FEFDA9C5-6B29-C645-ACA7-A69C27910FF0}" srcOrd="1" destOrd="0" presId="urn:microsoft.com/office/officeart/2005/8/layout/hProcess4"/>
    <dgm:cxn modelId="{9986EF6D-7400-4E42-98CC-A479CC61CD02}" type="presParOf" srcId="{CA464544-3491-2D4E-9239-C358C0FC5426}" destId="{7F5739F3-CD28-944A-89B3-B897626B9E94}" srcOrd="2" destOrd="0" presId="urn:microsoft.com/office/officeart/2005/8/layout/hProcess4"/>
    <dgm:cxn modelId="{61B3B1D6-CD94-EE4C-BE0F-6749EC608A68}" type="presParOf" srcId="{CA464544-3491-2D4E-9239-C358C0FC5426}" destId="{73491CF4-FCEE-194C-8668-F3CD85DE306A}" srcOrd="3" destOrd="0" presId="urn:microsoft.com/office/officeart/2005/8/layout/hProcess4"/>
    <dgm:cxn modelId="{1E12E465-1F3F-3C43-BE73-CA8A3F3A8760}" type="presParOf" srcId="{CA464544-3491-2D4E-9239-C358C0FC5426}" destId="{5E8B0DCC-66E7-1440-9430-C2FDA2E1D01C}"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265A94E-CEC8-7344-BC4F-06083F0ABAD7}" type="doc">
      <dgm:prSet loTypeId="urn:microsoft.com/office/officeart/2005/8/layout/default#2" loCatId="list" qsTypeId="urn:microsoft.com/office/officeart/2005/8/quickstyle/simple4" qsCatId="simple" csTypeId="urn:microsoft.com/office/officeart/2005/8/colors/accent1_2#18" csCatId="accent1" phldr="1"/>
      <dgm:spPr/>
      <dgm:t>
        <a:bodyPr/>
        <a:lstStyle/>
        <a:p>
          <a:endParaRPr lang="en-US"/>
        </a:p>
      </dgm:t>
    </dgm:pt>
    <dgm:pt modelId="{39674FD1-619C-7042-860B-9C4A8C0A5ED4}">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err="1" smtClean="0"/>
            <a:t>Dentry</a:t>
          </a:r>
          <a:r>
            <a:rPr lang="en-US" b="1" dirty="0" smtClean="0"/>
            <a:t> Object</a:t>
          </a:r>
          <a:endParaRPr lang="en-US" dirty="0"/>
        </a:p>
      </dgm:t>
    </dgm:pt>
    <dgm:pt modelId="{9CD52B9C-04DC-4B4D-894A-1E5CEE8127B2}" type="parTrans" cxnId="{4363078A-9D25-9149-9141-F7E7D2D28501}">
      <dgm:prSet/>
      <dgm:spPr/>
      <dgm:t>
        <a:bodyPr/>
        <a:lstStyle/>
        <a:p>
          <a:endParaRPr lang="en-US"/>
        </a:p>
      </dgm:t>
    </dgm:pt>
    <dgm:pt modelId="{C090A6B4-1546-CA4F-A20F-A141825DBBDF}" type="sibTrans" cxnId="{4363078A-9D25-9149-9141-F7E7D2D28501}">
      <dgm:prSet/>
      <dgm:spPr/>
      <dgm:t>
        <a:bodyPr/>
        <a:lstStyle/>
        <a:p>
          <a:endParaRPr lang="en-US"/>
        </a:p>
      </dgm:t>
    </dgm:pt>
    <dgm:pt modelId="{AA227559-A15D-AD4B-A94E-55763B07D39F}">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smtClean="0"/>
            <a:t>represents a specific directory entry</a:t>
          </a:r>
          <a:endParaRPr lang="en-US" dirty="0"/>
        </a:p>
      </dgm:t>
    </dgm:pt>
    <dgm:pt modelId="{1E360EC7-F122-2D4E-B4A3-B1FA70DF0427}" type="parTrans" cxnId="{5DA9106E-FD94-DD44-A34C-A7586F0B2C95}">
      <dgm:prSet/>
      <dgm:spPr/>
      <dgm:t>
        <a:bodyPr/>
        <a:lstStyle/>
        <a:p>
          <a:endParaRPr lang="en-US"/>
        </a:p>
      </dgm:t>
    </dgm:pt>
    <dgm:pt modelId="{FD82EB56-B2E6-5347-9FD7-5EA9C6979AB3}" type="sibTrans" cxnId="{5DA9106E-FD94-DD44-A34C-A7586F0B2C95}">
      <dgm:prSet/>
      <dgm:spPr/>
      <dgm:t>
        <a:bodyPr/>
        <a:lstStyle/>
        <a:p>
          <a:endParaRPr lang="en-US"/>
        </a:p>
      </dgm:t>
    </dgm:pt>
    <dgm:pt modelId="{6B95A9C2-9FBC-9449-AD02-F295BD8B0E99}" type="pres">
      <dgm:prSet presAssocID="{8265A94E-CEC8-7344-BC4F-06083F0ABAD7}" presName="diagram" presStyleCnt="0">
        <dgm:presLayoutVars>
          <dgm:dir/>
          <dgm:resizeHandles val="exact"/>
        </dgm:presLayoutVars>
      </dgm:prSet>
      <dgm:spPr/>
      <dgm:t>
        <a:bodyPr/>
        <a:lstStyle/>
        <a:p>
          <a:endParaRPr lang="en-US"/>
        </a:p>
      </dgm:t>
    </dgm:pt>
    <dgm:pt modelId="{CE2CAE83-BBCC-734D-860B-1F38D744C6A7}" type="pres">
      <dgm:prSet presAssocID="{39674FD1-619C-7042-860B-9C4A8C0A5ED4}" presName="node" presStyleLbl="node1" presStyleIdx="0" presStyleCnt="1">
        <dgm:presLayoutVars>
          <dgm:bulletEnabled val="1"/>
        </dgm:presLayoutVars>
      </dgm:prSet>
      <dgm:spPr/>
      <dgm:t>
        <a:bodyPr/>
        <a:lstStyle/>
        <a:p>
          <a:endParaRPr lang="en-US"/>
        </a:p>
      </dgm:t>
    </dgm:pt>
  </dgm:ptLst>
  <dgm:cxnLst>
    <dgm:cxn modelId="{2C02CBE9-1F74-624B-9ADD-86833BEF62F6}" type="presOf" srcId="{8265A94E-CEC8-7344-BC4F-06083F0ABAD7}" destId="{6B95A9C2-9FBC-9449-AD02-F295BD8B0E99}" srcOrd="0" destOrd="0" presId="urn:microsoft.com/office/officeart/2005/8/layout/default#2"/>
    <dgm:cxn modelId="{5DA9106E-FD94-DD44-A34C-A7586F0B2C95}" srcId="{39674FD1-619C-7042-860B-9C4A8C0A5ED4}" destId="{AA227559-A15D-AD4B-A94E-55763B07D39F}" srcOrd="0" destOrd="0" parTransId="{1E360EC7-F122-2D4E-B4A3-B1FA70DF0427}" sibTransId="{FD82EB56-B2E6-5347-9FD7-5EA9C6979AB3}"/>
    <dgm:cxn modelId="{2E12145D-9D7C-E541-BFBD-A8A8AA42AD32}" type="presOf" srcId="{39674FD1-619C-7042-860B-9C4A8C0A5ED4}" destId="{CE2CAE83-BBCC-734D-860B-1F38D744C6A7}" srcOrd="0" destOrd="0" presId="urn:microsoft.com/office/officeart/2005/8/layout/default#2"/>
    <dgm:cxn modelId="{4363078A-9D25-9149-9141-F7E7D2D28501}" srcId="{8265A94E-CEC8-7344-BC4F-06083F0ABAD7}" destId="{39674FD1-619C-7042-860B-9C4A8C0A5ED4}" srcOrd="0" destOrd="0" parTransId="{9CD52B9C-04DC-4B4D-894A-1E5CEE8127B2}" sibTransId="{C090A6B4-1546-CA4F-A20F-A141825DBBDF}"/>
    <dgm:cxn modelId="{FC54605A-5BBA-2C4C-A315-B659F14D059D}" type="presOf" srcId="{AA227559-A15D-AD4B-A94E-55763B07D39F}" destId="{CE2CAE83-BBCC-734D-860B-1F38D744C6A7}" srcOrd="0" destOrd="1" presId="urn:microsoft.com/office/officeart/2005/8/layout/default#2"/>
    <dgm:cxn modelId="{ECB91A17-E778-064C-8124-84A8430972CA}" type="presParOf" srcId="{6B95A9C2-9FBC-9449-AD02-F295BD8B0E99}" destId="{CE2CAE83-BBCC-734D-860B-1F38D744C6A7}" srcOrd="0"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328E6A7-E08F-214D-9996-6F69220272ED}" type="doc">
      <dgm:prSet loTypeId="urn:microsoft.com/office/officeart/2005/8/layout/default#3" loCatId="list" qsTypeId="urn:microsoft.com/office/officeart/2005/8/quickstyle/simple4" qsCatId="simple" csTypeId="urn:microsoft.com/office/officeart/2005/8/colors/accent1_2#19" csCatId="accent1" phldr="1"/>
      <dgm:spPr/>
      <dgm:t>
        <a:bodyPr/>
        <a:lstStyle/>
        <a:p>
          <a:endParaRPr lang="en-US"/>
        </a:p>
      </dgm:t>
    </dgm:pt>
    <dgm:pt modelId="{CAF7F4F2-ABD6-B840-8E41-3BE66CBBA731}">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smtClean="0"/>
            <a:t>File Object</a:t>
          </a:r>
          <a:endParaRPr lang="en-US" dirty="0"/>
        </a:p>
      </dgm:t>
    </dgm:pt>
    <dgm:pt modelId="{D9B95AE6-3612-3545-8A88-1EFB886863F3}" type="parTrans" cxnId="{F4D949D3-A37D-6F4F-AE44-70607AA97025}">
      <dgm:prSet/>
      <dgm:spPr/>
      <dgm:t>
        <a:bodyPr/>
        <a:lstStyle/>
        <a:p>
          <a:endParaRPr lang="en-US"/>
        </a:p>
      </dgm:t>
    </dgm:pt>
    <dgm:pt modelId="{3B20BDE1-97A3-B04B-97D9-F5E20D393D45}" type="sibTrans" cxnId="{F4D949D3-A37D-6F4F-AE44-70607AA97025}">
      <dgm:prSet/>
      <dgm:spPr/>
      <dgm:t>
        <a:bodyPr/>
        <a:lstStyle/>
        <a:p>
          <a:endParaRPr lang="en-US"/>
        </a:p>
      </dgm:t>
    </dgm:pt>
    <dgm:pt modelId="{63D08F1D-699D-ED48-8925-0E8D30B77643}">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smtClean="0"/>
            <a:t>represents an open file associated with a process</a:t>
          </a:r>
          <a:endParaRPr lang="en-US" dirty="0"/>
        </a:p>
      </dgm:t>
    </dgm:pt>
    <dgm:pt modelId="{6E7A81D2-5F7B-B74C-B659-6662B1CCEA50}" type="parTrans" cxnId="{35C6C3C0-CA6E-B447-9CA4-5872207041A2}">
      <dgm:prSet/>
      <dgm:spPr/>
      <dgm:t>
        <a:bodyPr/>
        <a:lstStyle/>
        <a:p>
          <a:endParaRPr lang="en-US"/>
        </a:p>
      </dgm:t>
    </dgm:pt>
    <dgm:pt modelId="{A7678FBF-4C08-7D42-9C8B-8712BAFA7E7E}" type="sibTrans" cxnId="{35C6C3C0-CA6E-B447-9CA4-5872207041A2}">
      <dgm:prSet/>
      <dgm:spPr/>
      <dgm:t>
        <a:bodyPr/>
        <a:lstStyle/>
        <a:p>
          <a:endParaRPr lang="en-US"/>
        </a:p>
      </dgm:t>
    </dgm:pt>
    <dgm:pt modelId="{0C517273-9095-4348-B6D1-FF61F13B856A}" type="pres">
      <dgm:prSet presAssocID="{6328E6A7-E08F-214D-9996-6F69220272ED}" presName="diagram" presStyleCnt="0">
        <dgm:presLayoutVars>
          <dgm:dir/>
          <dgm:resizeHandles val="exact"/>
        </dgm:presLayoutVars>
      </dgm:prSet>
      <dgm:spPr/>
      <dgm:t>
        <a:bodyPr/>
        <a:lstStyle/>
        <a:p>
          <a:endParaRPr lang="en-US"/>
        </a:p>
      </dgm:t>
    </dgm:pt>
    <dgm:pt modelId="{4DF686AB-FE5C-4845-8CCE-E154E3AF1EFE}" type="pres">
      <dgm:prSet presAssocID="{CAF7F4F2-ABD6-B840-8E41-3BE66CBBA731}" presName="node" presStyleLbl="node1" presStyleIdx="0" presStyleCnt="1">
        <dgm:presLayoutVars>
          <dgm:bulletEnabled val="1"/>
        </dgm:presLayoutVars>
      </dgm:prSet>
      <dgm:spPr/>
      <dgm:t>
        <a:bodyPr/>
        <a:lstStyle/>
        <a:p>
          <a:endParaRPr lang="en-US"/>
        </a:p>
      </dgm:t>
    </dgm:pt>
  </dgm:ptLst>
  <dgm:cxnLst>
    <dgm:cxn modelId="{35C6C3C0-CA6E-B447-9CA4-5872207041A2}" srcId="{CAF7F4F2-ABD6-B840-8E41-3BE66CBBA731}" destId="{63D08F1D-699D-ED48-8925-0E8D30B77643}" srcOrd="0" destOrd="0" parTransId="{6E7A81D2-5F7B-B74C-B659-6662B1CCEA50}" sibTransId="{A7678FBF-4C08-7D42-9C8B-8712BAFA7E7E}"/>
    <dgm:cxn modelId="{77F7357A-224B-9148-A6C1-834FBF654057}" type="presOf" srcId="{CAF7F4F2-ABD6-B840-8E41-3BE66CBBA731}" destId="{4DF686AB-FE5C-4845-8CCE-E154E3AF1EFE}" srcOrd="0" destOrd="0" presId="urn:microsoft.com/office/officeart/2005/8/layout/default#3"/>
    <dgm:cxn modelId="{6FCDB9B8-0DDA-4C42-A086-A92A1153B183}" type="presOf" srcId="{6328E6A7-E08F-214D-9996-6F69220272ED}" destId="{0C517273-9095-4348-B6D1-FF61F13B856A}" srcOrd="0" destOrd="0" presId="urn:microsoft.com/office/officeart/2005/8/layout/default#3"/>
    <dgm:cxn modelId="{F4D949D3-A37D-6F4F-AE44-70607AA97025}" srcId="{6328E6A7-E08F-214D-9996-6F69220272ED}" destId="{CAF7F4F2-ABD6-B840-8E41-3BE66CBBA731}" srcOrd="0" destOrd="0" parTransId="{D9B95AE6-3612-3545-8A88-1EFB886863F3}" sibTransId="{3B20BDE1-97A3-B04B-97D9-F5E20D393D45}"/>
    <dgm:cxn modelId="{60F2D5BE-C2F0-3B45-A09B-FC0A6879A826}" type="presOf" srcId="{63D08F1D-699D-ED48-8925-0E8D30B77643}" destId="{4DF686AB-FE5C-4845-8CCE-E154E3AF1EFE}" srcOrd="0" destOrd="1" presId="urn:microsoft.com/office/officeart/2005/8/layout/default#3"/>
    <dgm:cxn modelId="{83013B44-EA25-204D-97EC-2D7A28E76688}" type="presParOf" srcId="{0C517273-9095-4348-B6D1-FF61F13B856A}" destId="{4DF686AB-FE5C-4845-8CCE-E154E3AF1EFE}" srcOrd="0" destOrd="0" presId="urn:microsoft.com/office/officeart/2005/8/layout/defaul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B4E21E4-3A8A-3746-A229-94E46D8DAC76}" type="doc">
      <dgm:prSet loTypeId="urn:microsoft.com/office/officeart/2005/8/layout/default#4" loCatId="list" qsTypeId="urn:microsoft.com/office/officeart/2005/8/quickstyle/simple4" qsCatId="simple" csTypeId="urn:microsoft.com/office/officeart/2005/8/colors/accent1_2#20" csCatId="accent1" phldr="1"/>
      <dgm:spPr/>
      <dgm:t>
        <a:bodyPr/>
        <a:lstStyle/>
        <a:p>
          <a:endParaRPr lang="en-US"/>
        </a:p>
      </dgm:t>
    </dgm:pt>
    <dgm:pt modelId="{F711534B-6A8C-A540-ADE9-4BE4202FC339}">
      <dgm:prSet/>
      <dgm:spPr>
        <a:solidFill>
          <a:schemeClr val="accent1">
            <a:lumMod val="75000"/>
          </a:schemeClr>
        </a:solidFill>
        <a:effectLst>
          <a:glow rad="152400">
            <a:schemeClr val="accent2">
              <a:alpha val="75000"/>
            </a:schemeClr>
          </a:glow>
          <a:softEdge rad="12700"/>
        </a:effectLst>
        <a:scene3d>
          <a:camera prst="orthographicFront"/>
          <a:lightRig rig="threePt" dir="t"/>
        </a:scene3d>
        <a:sp3d>
          <a:bevelT w="165100" prst="coolSlant"/>
        </a:sp3d>
      </dgm:spPr>
      <dgm:t>
        <a:bodyPr/>
        <a:lstStyle/>
        <a:p>
          <a:pPr rtl="0"/>
          <a:r>
            <a:rPr lang="en-US" b="1" dirty="0" smtClean="0"/>
            <a:t>Superblock Object</a:t>
          </a:r>
          <a:endParaRPr lang="en-US" dirty="0"/>
        </a:p>
      </dgm:t>
    </dgm:pt>
    <dgm:pt modelId="{5DEAF94A-332E-854E-BA73-3DEFC5C06F6D}" type="parTrans" cxnId="{48B6B9D8-6C1B-3E4D-8AD3-D6A7E396A242}">
      <dgm:prSet/>
      <dgm:spPr/>
      <dgm:t>
        <a:bodyPr/>
        <a:lstStyle/>
        <a:p>
          <a:endParaRPr lang="en-US"/>
        </a:p>
      </dgm:t>
    </dgm:pt>
    <dgm:pt modelId="{F5BFFC02-E4F4-1041-847D-3411BF772FBC}" type="sibTrans" cxnId="{48B6B9D8-6C1B-3E4D-8AD3-D6A7E396A242}">
      <dgm:prSet/>
      <dgm:spPr/>
      <dgm:t>
        <a:bodyPr/>
        <a:lstStyle/>
        <a:p>
          <a:endParaRPr lang="en-US"/>
        </a:p>
      </dgm:t>
    </dgm:pt>
    <dgm:pt modelId="{E3C976E0-34C7-2847-B6C8-0ED51C2E5B2F}">
      <dgm:prSet/>
      <dgm:spPr>
        <a:solidFill>
          <a:schemeClr val="accent1">
            <a:lumMod val="75000"/>
          </a:schemeClr>
        </a:solidFill>
        <a:effectLst>
          <a:glow rad="152400">
            <a:schemeClr val="accent2">
              <a:alpha val="75000"/>
            </a:schemeClr>
          </a:glow>
          <a:softEdge rad="12700"/>
        </a:effectLst>
        <a:scene3d>
          <a:camera prst="orthographicFront"/>
          <a:lightRig rig="threePt" dir="t"/>
        </a:scene3d>
        <a:sp3d>
          <a:bevelT w="165100" prst="coolSlant"/>
        </a:sp3d>
      </dgm:spPr>
      <dgm:t>
        <a:bodyPr/>
        <a:lstStyle/>
        <a:p>
          <a:pPr rtl="0"/>
          <a:r>
            <a:rPr lang="en-US" dirty="0" smtClean="0"/>
            <a:t>represents a specific mounted file system</a:t>
          </a:r>
          <a:endParaRPr lang="en-US" dirty="0"/>
        </a:p>
      </dgm:t>
    </dgm:pt>
    <dgm:pt modelId="{4689666C-44AD-4F47-93F9-F0637AEB004B}" type="parTrans" cxnId="{D17C7D6F-E034-E946-9020-0A76EEBACB4E}">
      <dgm:prSet/>
      <dgm:spPr/>
      <dgm:t>
        <a:bodyPr/>
        <a:lstStyle/>
        <a:p>
          <a:endParaRPr lang="en-US"/>
        </a:p>
      </dgm:t>
    </dgm:pt>
    <dgm:pt modelId="{E71D463C-30DA-4843-B1FA-55066FB52FCA}" type="sibTrans" cxnId="{D17C7D6F-E034-E946-9020-0A76EEBACB4E}">
      <dgm:prSet/>
      <dgm:spPr/>
      <dgm:t>
        <a:bodyPr/>
        <a:lstStyle/>
        <a:p>
          <a:endParaRPr lang="en-US"/>
        </a:p>
      </dgm:t>
    </dgm:pt>
    <dgm:pt modelId="{B8189885-14D3-4F48-BAB0-D60917235853}" type="pres">
      <dgm:prSet presAssocID="{8B4E21E4-3A8A-3746-A229-94E46D8DAC76}" presName="diagram" presStyleCnt="0">
        <dgm:presLayoutVars>
          <dgm:dir/>
          <dgm:resizeHandles val="exact"/>
        </dgm:presLayoutVars>
      </dgm:prSet>
      <dgm:spPr/>
      <dgm:t>
        <a:bodyPr/>
        <a:lstStyle/>
        <a:p>
          <a:endParaRPr lang="en-US"/>
        </a:p>
      </dgm:t>
    </dgm:pt>
    <dgm:pt modelId="{6F08D9BC-0055-914B-9127-A98E10C1B622}" type="pres">
      <dgm:prSet presAssocID="{F711534B-6A8C-A540-ADE9-4BE4202FC339}" presName="node" presStyleLbl="node1" presStyleIdx="0" presStyleCnt="1">
        <dgm:presLayoutVars>
          <dgm:bulletEnabled val="1"/>
        </dgm:presLayoutVars>
      </dgm:prSet>
      <dgm:spPr/>
      <dgm:t>
        <a:bodyPr/>
        <a:lstStyle/>
        <a:p>
          <a:endParaRPr lang="en-US"/>
        </a:p>
      </dgm:t>
    </dgm:pt>
  </dgm:ptLst>
  <dgm:cxnLst>
    <dgm:cxn modelId="{7F815630-80B3-A04B-B45A-B97E632C4E30}" type="presOf" srcId="{8B4E21E4-3A8A-3746-A229-94E46D8DAC76}" destId="{B8189885-14D3-4F48-BAB0-D60917235853}" srcOrd="0" destOrd="0" presId="urn:microsoft.com/office/officeart/2005/8/layout/default#4"/>
    <dgm:cxn modelId="{D17C7D6F-E034-E946-9020-0A76EEBACB4E}" srcId="{F711534B-6A8C-A540-ADE9-4BE4202FC339}" destId="{E3C976E0-34C7-2847-B6C8-0ED51C2E5B2F}" srcOrd="0" destOrd="0" parTransId="{4689666C-44AD-4F47-93F9-F0637AEB004B}" sibTransId="{E71D463C-30DA-4843-B1FA-55066FB52FCA}"/>
    <dgm:cxn modelId="{FE2A761B-163D-414B-904F-D2275B253C7C}" type="presOf" srcId="{F711534B-6A8C-A540-ADE9-4BE4202FC339}" destId="{6F08D9BC-0055-914B-9127-A98E10C1B622}" srcOrd="0" destOrd="0" presId="urn:microsoft.com/office/officeart/2005/8/layout/default#4"/>
    <dgm:cxn modelId="{92B8E8E4-1C0B-AB4E-8F76-0AC95CD23605}" type="presOf" srcId="{E3C976E0-34C7-2847-B6C8-0ED51C2E5B2F}" destId="{6F08D9BC-0055-914B-9127-A98E10C1B622}" srcOrd="0" destOrd="1" presId="urn:microsoft.com/office/officeart/2005/8/layout/default#4"/>
    <dgm:cxn modelId="{48B6B9D8-6C1B-3E4D-8AD3-D6A7E396A242}" srcId="{8B4E21E4-3A8A-3746-A229-94E46D8DAC76}" destId="{F711534B-6A8C-A540-ADE9-4BE4202FC339}" srcOrd="0" destOrd="0" parTransId="{5DEAF94A-332E-854E-BA73-3DEFC5C06F6D}" sibTransId="{F5BFFC02-E4F4-1041-847D-3411BF772FBC}"/>
    <dgm:cxn modelId="{16E73D2D-9A54-B744-8B4C-C817B38E66A9}" type="presParOf" srcId="{B8189885-14D3-4F48-BAB0-D60917235853}" destId="{6F08D9BC-0055-914B-9127-A98E10C1B622}" srcOrd="0" destOrd="0" presId="urn:microsoft.com/office/officeart/2005/8/layout/default#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C1A50F35-5A58-AD49-9D6F-ACC802A5C2E9}" type="doc">
      <dgm:prSet loTypeId="urn:microsoft.com/office/officeart/2005/8/layout/default#5" loCatId="list" qsTypeId="urn:microsoft.com/office/officeart/2005/8/quickstyle/simple4" qsCatId="simple" csTypeId="urn:microsoft.com/office/officeart/2005/8/colors/accent1_2#21" csCatId="accent1" phldr="1"/>
      <dgm:spPr/>
      <dgm:t>
        <a:bodyPr/>
        <a:lstStyle/>
        <a:p>
          <a:endParaRPr lang="en-US"/>
        </a:p>
      </dgm:t>
    </dgm:pt>
    <dgm:pt modelId="{F0BBE9F6-3116-AC4E-9A9D-9B5867C8BDA0}">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err="1" smtClean="0"/>
            <a:t>Inode</a:t>
          </a:r>
          <a:r>
            <a:rPr lang="en-US" b="1" dirty="0" smtClean="0"/>
            <a:t> Object</a:t>
          </a:r>
          <a:endParaRPr lang="en-US" b="1" dirty="0"/>
        </a:p>
      </dgm:t>
    </dgm:pt>
    <dgm:pt modelId="{9F5583C1-D0D9-DC43-B309-6D52666280F1}" type="parTrans" cxnId="{9B1BA7E1-940C-2E45-A8EB-8BA2F65B96E7}">
      <dgm:prSet/>
      <dgm:spPr/>
      <dgm:t>
        <a:bodyPr/>
        <a:lstStyle/>
        <a:p>
          <a:endParaRPr lang="en-US"/>
        </a:p>
      </dgm:t>
    </dgm:pt>
    <dgm:pt modelId="{916A5537-E471-8142-9636-C86FBBB175EF}" type="sibTrans" cxnId="{9B1BA7E1-940C-2E45-A8EB-8BA2F65B96E7}">
      <dgm:prSet/>
      <dgm:spPr/>
      <dgm:t>
        <a:bodyPr/>
        <a:lstStyle/>
        <a:p>
          <a:endParaRPr lang="en-US"/>
        </a:p>
      </dgm:t>
    </dgm:pt>
    <dgm:pt modelId="{017A0B0D-4189-C54A-BB24-A6BADBB1F2A0}">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smtClean="0"/>
            <a:t>represents a specific file</a:t>
          </a:r>
          <a:endParaRPr lang="en-US" dirty="0"/>
        </a:p>
      </dgm:t>
    </dgm:pt>
    <dgm:pt modelId="{EF1ABF77-2236-1B44-AEB4-B161886B3EFE}" type="parTrans" cxnId="{38575B01-E22B-784E-8199-3108BAE14CDC}">
      <dgm:prSet/>
      <dgm:spPr/>
      <dgm:t>
        <a:bodyPr/>
        <a:lstStyle/>
        <a:p>
          <a:endParaRPr lang="en-US"/>
        </a:p>
      </dgm:t>
    </dgm:pt>
    <dgm:pt modelId="{95BDA6E0-B1E6-004A-BEC3-091FE4071241}" type="sibTrans" cxnId="{38575B01-E22B-784E-8199-3108BAE14CDC}">
      <dgm:prSet/>
      <dgm:spPr/>
      <dgm:t>
        <a:bodyPr/>
        <a:lstStyle/>
        <a:p>
          <a:endParaRPr lang="en-US"/>
        </a:p>
      </dgm:t>
    </dgm:pt>
    <dgm:pt modelId="{3B981EBB-4F5B-E44F-B361-DBDD3F240BE5}" type="pres">
      <dgm:prSet presAssocID="{C1A50F35-5A58-AD49-9D6F-ACC802A5C2E9}" presName="diagram" presStyleCnt="0">
        <dgm:presLayoutVars>
          <dgm:dir/>
          <dgm:resizeHandles val="exact"/>
        </dgm:presLayoutVars>
      </dgm:prSet>
      <dgm:spPr/>
      <dgm:t>
        <a:bodyPr/>
        <a:lstStyle/>
        <a:p>
          <a:endParaRPr lang="en-US"/>
        </a:p>
      </dgm:t>
    </dgm:pt>
    <dgm:pt modelId="{EDD972C4-5EE2-9749-8EFC-E726345C268E}" type="pres">
      <dgm:prSet presAssocID="{F0BBE9F6-3116-AC4E-9A9D-9B5867C8BDA0}" presName="node" presStyleLbl="node1" presStyleIdx="0" presStyleCnt="1" custLinFactNeighborX="-9141" custLinFactNeighborY="14697">
        <dgm:presLayoutVars>
          <dgm:bulletEnabled val="1"/>
        </dgm:presLayoutVars>
      </dgm:prSet>
      <dgm:spPr/>
      <dgm:t>
        <a:bodyPr/>
        <a:lstStyle/>
        <a:p>
          <a:endParaRPr lang="en-US"/>
        </a:p>
      </dgm:t>
    </dgm:pt>
  </dgm:ptLst>
  <dgm:cxnLst>
    <dgm:cxn modelId="{38575B01-E22B-784E-8199-3108BAE14CDC}" srcId="{F0BBE9F6-3116-AC4E-9A9D-9B5867C8BDA0}" destId="{017A0B0D-4189-C54A-BB24-A6BADBB1F2A0}" srcOrd="0" destOrd="0" parTransId="{EF1ABF77-2236-1B44-AEB4-B161886B3EFE}" sibTransId="{95BDA6E0-B1E6-004A-BEC3-091FE4071241}"/>
    <dgm:cxn modelId="{3F6AE418-63D2-014A-A4C0-4A4A8F23F942}" type="presOf" srcId="{F0BBE9F6-3116-AC4E-9A9D-9B5867C8BDA0}" destId="{EDD972C4-5EE2-9749-8EFC-E726345C268E}" srcOrd="0" destOrd="0" presId="urn:microsoft.com/office/officeart/2005/8/layout/default#5"/>
    <dgm:cxn modelId="{9B1BA7E1-940C-2E45-A8EB-8BA2F65B96E7}" srcId="{C1A50F35-5A58-AD49-9D6F-ACC802A5C2E9}" destId="{F0BBE9F6-3116-AC4E-9A9D-9B5867C8BDA0}" srcOrd="0" destOrd="0" parTransId="{9F5583C1-D0D9-DC43-B309-6D52666280F1}" sibTransId="{916A5537-E471-8142-9636-C86FBBB175EF}"/>
    <dgm:cxn modelId="{431D7F8D-EC46-864C-8CCB-114C71657225}" type="presOf" srcId="{017A0B0D-4189-C54A-BB24-A6BADBB1F2A0}" destId="{EDD972C4-5EE2-9749-8EFC-E726345C268E}" srcOrd="0" destOrd="1" presId="urn:microsoft.com/office/officeart/2005/8/layout/default#5"/>
    <dgm:cxn modelId="{F66ADAC2-1E33-2649-894B-879812072A87}" type="presOf" srcId="{C1A50F35-5A58-AD49-9D6F-ACC802A5C2E9}" destId="{3B981EBB-4F5B-E44F-B361-DBDD3F240BE5}" srcOrd="0" destOrd="0" presId="urn:microsoft.com/office/officeart/2005/8/layout/default#5"/>
    <dgm:cxn modelId="{A70DA7B8-758A-CA4C-8463-28D437DCC789}" type="presParOf" srcId="{3B981EBB-4F5B-E44F-B361-DBDD3F240BE5}" destId="{EDD972C4-5EE2-9749-8EFC-E726345C268E}" srcOrd="0" destOrd="0" presId="urn:microsoft.com/office/officeart/2005/8/layout/default#5"/>
  </dgm:cxnLst>
  <dgm:bg>
    <a:noFill/>
  </dgm:bg>
  <dgm:whole/>
  <dgm:extLst>
    <a:ext uri="http://schemas.microsoft.com/office/drawing/2008/diagram">
      <dsp:dataModelExt xmlns:dsp="http://schemas.microsoft.com/office/drawing/2008/diagram" relId="rId2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B62CA6-9BCF-2749-AAB3-C623A53520EE}" type="doc">
      <dgm:prSet loTypeId="urn:microsoft.com/office/officeart/2005/8/layout/radial5" loCatId="relationship" qsTypeId="urn:microsoft.com/office/officeart/2005/8/quickstyle/simple4" qsCatId="simple" csTypeId="urn:microsoft.com/office/officeart/2005/8/colors/accent1_2#5" csCatId="accent1" phldr="1"/>
      <dgm:spPr/>
      <dgm:t>
        <a:bodyPr/>
        <a:lstStyle/>
        <a:p>
          <a:endParaRPr lang="en-US"/>
        </a:p>
      </dgm:t>
    </dgm:pt>
    <dgm:pt modelId="{3A7F664B-6A3D-1944-AD75-0018C2F3CED3}">
      <dgm:prSet custT="1"/>
      <dgm:spPr>
        <a:effectLst>
          <a:softEdge rad="76200"/>
        </a:effectLst>
      </dgm:spPr>
      <dgm:t>
        <a:bodyPr/>
        <a:lstStyle/>
        <a:p>
          <a:pPr rtl="0"/>
          <a:r>
            <a:rPr lang="en-US" sz="1600" dirty="0" smtClean="0"/>
            <a:t>Five of the common file organizations are:</a:t>
          </a:r>
          <a:endParaRPr lang="en-US" sz="1600" dirty="0"/>
        </a:p>
      </dgm:t>
    </dgm:pt>
    <dgm:pt modelId="{4FC6B099-6830-BC46-8B8E-E9D427C09997}" type="parTrans" cxnId="{C122D778-1321-2A48-8B19-20EA05EFAA0B}">
      <dgm:prSet/>
      <dgm:spPr/>
      <dgm:t>
        <a:bodyPr/>
        <a:lstStyle/>
        <a:p>
          <a:endParaRPr lang="en-US"/>
        </a:p>
      </dgm:t>
    </dgm:pt>
    <dgm:pt modelId="{DB6578ED-3F87-F448-BF98-FD87E9F04FA5}" type="sibTrans" cxnId="{C122D778-1321-2A48-8B19-20EA05EFAA0B}">
      <dgm:prSet/>
      <dgm:spPr/>
      <dgm:t>
        <a:bodyPr/>
        <a:lstStyle/>
        <a:p>
          <a:endParaRPr lang="en-US"/>
        </a:p>
      </dgm:t>
    </dgm:pt>
    <dgm:pt modelId="{6EAE51F9-8BFC-CE48-AFC8-E7FF531FF5F2}">
      <dgm:prSet custT="1"/>
      <dgm:spPr>
        <a:effectLst>
          <a:softEdge rad="76200"/>
        </a:effectLst>
      </dgm:spPr>
      <dgm:t>
        <a:bodyPr/>
        <a:lstStyle/>
        <a:p>
          <a:pPr rtl="0"/>
          <a:r>
            <a:rPr lang="en-US" sz="1600" dirty="0" smtClean="0"/>
            <a:t>The pile</a:t>
          </a:r>
          <a:endParaRPr lang="en-US" sz="1600" dirty="0"/>
        </a:p>
      </dgm:t>
    </dgm:pt>
    <dgm:pt modelId="{86FBFEB4-C36B-9344-9206-D0ACC7AD7609}" type="parTrans" cxnId="{90BE89EF-EA65-E14D-A791-67E54AA70FDD}">
      <dgm:prSet/>
      <dgm:spPr>
        <a:solidFill>
          <a:schemeClr val="accent6"/>
        </a:solidFill>
        <a:effectLst>
          <a:glow rad="101600">
            <a:schemeClr val="accent2">
              <a:alpha val="75000"/>
            </a:schemeClr>
          </a:glow>
        </a:effectLst>
      </dgm:spPr>
      <dgm:t>
        <a:bodyPr/>
        <a:lstStyle/>
        <a:p>
          <a:endParaRPr lang="en-US"/>
        </a:p>
      </dgm:t>
    </dgm:pt>
    <dgm:pt modelId="{DCD1A1E0-9779-6647-BE05-268DC8E59025}" type="sibTrans" cxnId="{90BE89EF-EA65-E14D-A791-67E54AA70FDD}">
      <dgm:prSet/>
      <dgm:spPr/>
      <dgm:t>
        <a:bodyPr/>
        <a:lstStyle/>
        <a:p>
          <a:endParaRPr lang="en-US"/>
        </a:p>
      </dgm:t>
    </dgm:pt>
    <dgm:pt modelId="{689156DB-18C0-494F-B0EF-FC5CEFAA7D0F}">
      <dgm:prSet custT="1"/>
      <dgm:spPr>
        <a:effectLst>
          <a:softEdge rad="76200"/>
        </a:effectLst>
      </dgm:spPr>
      <dgm:t>
        <a:bodyPr/>
        <a:lstStyle/>
        <a:p>
          <a:pPr rtl="0"/>
          <a:r>
            <a:rPr lang="en-NZ" sz="1600" dirty="0" smtClean="0"/>
            <a:t>The sequential file</a:t>
          </a:r>
          <a:endParaRPr lang="en-NZ" sz="1600" dirty="0"/>
        </a:p>
      </dgm:t>
    </dgm:pt>
    <dgm:pt modelId="{2CADB271-22AF-D84A-BEFC-DD2372D00FAF}" type="parTrans" cxnId="{72D2C291-A8FE-1949-A69D-10C34C353110}">
      <dgm:prSet/>
      <dgm:spPr>
        <a:solidFill>
          <a:schemeClr val="accent6"/>
        </a:solidFill>
        <a:effectLst>
          <a:glow rad="101600">
            <a:schemeClr val="accent2">
              <a:alpha val="75000"/>
            </a:schemeClr>
          </a:glow>
        </a:effectLst>
      </dgm:spPr>
      <dgm:t>
        <a:bodyPr/>
        <a:lstStyle/>
        <a:p>
          <a:endParaRPr lang="en-US"/>
        </a:p>
      </dgm:t>
    </dgm:pt>
    <dgm:pt modelId="{79FD0155-0BBD-EC42-9B94-B95F09274196}" type="sibTrans" cxnId="{72D2C291-A8FE-1949-A69D-10C34C353110}">
      <dgm:prSet/>
      <dgm:spPr/>
      <dgm:t>
        <a:bodyPr/>
        <a:lstStyle/>
        <a:p>
          <a:endParaRPr lang="en-US"/>
        </a:p>
      </dgm:t>
    </dgm:pt>
    <dgm:pt modelId="{B4F4F5A1-ABD9-F34F-B6A8-41847D6F22C1}">
      <dgm:prSet custT="1"/>
      <dgm:spPr>
        <a:effectLst>
          <a:softEdge rad="76200"/>
        </a:effectLst>
      </dgm:spPr>
      <dgm:t>
        <a:bodyPr/>
        <a:lstStyle/>
        <a:p>
          <a:pPr rtl="0"/>
          <a:r>
            <a:rPr lang="en-NZ" sz="1600" dirty="0" smtClean="0"/>
            <a:t>The indexed sequential file</a:t>
          </a:r>
          <a:endParaRPr lang="en-NZ" sz="1600" dirty="0"/>
        </a:p>
      </dgm:t>
    </dgm:pt>
    <dgm:pt modelId="{E7F84950-2BEA-EE49-8B09-ED99D557F75D}" type="parTrans" cxnId="{B5B5CF5B-92E5-5A4A-9FDB-B619CB15A7A5}">
      <dgm:prSet/>
      <dgm:spPr>
        <a:solidFill>
          <a:schemeClr val="accent6"/>
        </a:solidFill>
        <a:effectLst>
          <a:glow rad="101600">
            <a:schemeClr val="accent2">
              <a:alpha val="75000"/>
            </a:schemeClr>
          </a:glow>
        </a:effectLst>
      </dgm:spPr>
      <dgm:t>
        <a:bodyPr/>
        <a:lstStyle/>
        <a:p>
          <a:endParaRPr lang="en-US"/>
        </a:p>
      </dgm:t>
    </dgm:pt>
    <dgm:pt modelId="{363BE0D9-F7BB-F948-9FB8-42A969343FEC}" type="sibTrans" cxnId="{B5B5CF5B-92E5-5A4A-9FDB-B619CB15A7A5}">
      <dgm:prSet/>
      <dgm:spPr/>
      <dgm:t>
        <a:bodyPr/>
        <a:lstStyle/>
        <a:p>
          <a:endParaRPr lang="en-US"/>
        </a:p>
      </dgm:t>
    </dgm:pt>
    <dgm:pt modelId="{DD08F506-D5B4-7F40-BA36-77BDBCF78377}">
      <dgm:prSet custT="1"/>
      <dgm:spPr>
        <a:effectLst>
          <a:softEdge rad="76200"/>
        </a:effectLst>
      </dgm:spPr>
      <dgm:t>
        <a:bodyPr/>
        <a:lstStyle/>
        <a:p>
          <a:pPr rtl="0"/>
          <a:r>
            <a:rPr lang="en-NZ" sz="1600" dirty="0" smtClean="0"/>
            <a:t>The indexed file</a:t>
          </a:r>
          <a:endParaRPr lang="en-NZ" sz="1600" dirty="0"/>
        </a:p>
      </dgm:t>
    </dgm:pt>
    <dgm:pt modelId="{76E35102-3F51-8248-B809-9F128F88F885}" type="parTrans" cxnId="{ECC5F9A3-E065-8B43-A883-B939F4DD8532}">
      <dgm:prSet/>
      <dgm:spPr>
        <a:solidFill>
          <a:schemeClr val="accent6"/>
        </a:solidFill>
        <a:effectLst>
          <a:glow rad="101600">
            <a:schemeClr val="accent2">
              <a:alpha val="75000"/>
            </a:schemeClr>
          </a:glow>
        </a:effectLst>
      </dgm:spPr>
      <dgm:t>
        <a:bodyPr/>
        <a:lstStyle/>
        <a:p>
          <a:endParaRPr lang="en-US"/>
        </a:p>
      </dgm:t>
    </dgm:pt>
    <dgm:pt modelId="{2E106C92-6641-E844-B0F0-7CDD42B3201A}" type="sibTrans" cxnId="{ECC5F9A3-E065-8B43-A883-B939F4DD8532}">
      <dgm:prSet/>
      <dgm:spPr/>
      <dgm:t>
        <a:bodyPr/>
        <a:lstStyle/>
        <a:p>
          <a:endParaRPr lang="en-US"/>
        </a:p>
      </dgm:t>
    </dgm:pt>
    <dgm:pt modelId="{B92D1787-C86F-174F-9C0F-A7E334B1C7BC}">
      <dgm:prSet custT="1"/>
      <dgm:spPr>
        <a:effectLst>
          <a:softEdge rad="76200"/>
        </a:effectLst>
      </dgm:spPr>
      <dgm:t>
        <a:bodyPr/>
        <a:lstStyle/>
        <a:p>
          <a:pPr rtl="0"/>
          <a:r>
            <a:rPr lang="en-US" sz="1600" dirty="0" smtClean="0"/>
            <a:t>The direct, or hashed, file</a:t>
          </a:r>
          <a:endParaRPr lang="en-US" sz="1600" dirty="0"/>
        </a:p>
      </dgm:t>
    </dgm:pt>
    <dgm:pt modelId="{1886B3AD-45B0-F043-808D-7AC6150F2DB1}" type="parTrans" cxnId="{1145C0DF-BF19-F944-8D2F-57AB6F28E624}">
      <dgm:prSet/>
      <dgm:spPr>
        <a:solidFill>
          <a:schemeClr val="accent6"/>
        </a:solidFill>
        <a:effectLst>
          <a:glow rad="101600">
            <a:schemeClr val="accent2">
              <a:alpha val="75000"/>
            </a:schemeClr>
          </a:glow>
        </a:effectLst>
      </dgm:spPr>
      <dgm:t>
        <a:bodyPr/>
        <a:lstStyle/>
        <a:p>
          <a:endParaRPr lang="en-US"/>
        </a:p>
      </dgm:t>
    </dgm:pt>
    <dgm:pt modelId="{4259DD5D-16E9-1849-B523-60B586280406}" type="sibTrans" cxnId="{1145C0DF-BF19-F944-8D2F-57AB6F28E624}">
      <dgm:prSet/>
      <dgm:spPr/>
      <dgm:t>
        <a:bodyPr/>
        <a:lstStyle/>
        <a:p>
          <a:endParaRPr lang="en-US"/>
        </a:p>
      </dgm:t>
    </dgm:pt>
    <dgm:pt modelId="{C6CC78E9-50FC-C54E-AFED-75D9E17A54A2}" type="pres">
      <dgm:prSet presAssocID="{57B62CA6-9BCF-2749-AAB3-C623A53520EE}" presName="Name0" presStyleCnt="0">
        <dgm:presLayoutVars>
          <dgm:chMax val="1"/>
          <dgm:dir/>
          <dgm:animLvl val="ctr"/>
          <dgm:resizeHandles val="exact"/>
        </dgm:presLayoutVars>
      </dgm:prSet>
      <dgm:spPr/>
      <dgm:t>
        <a:bodyPr/>
        <a:lstStyle/>
        <a:p>
          <a:endParaRPr lang="en-US"/>
        </a:p>
      </dgm:t>
    </dgm:pt>
    <dgm:pt modelId="{CB2226F2-B4F3-A143-8044-D2FFCD16BACF}" type="pres">
      <dgm:prSet presAssocID="{3A7F664B-6A3D-1944-AD75-0018C2F3CED3}" presName="centerShape" presStyleLbl="node0" presStyleIdx="0" presStyleCnt="1" custScaleX="180942" custScaleY="165398" custLinFactNeighborX="298" custLinFactNeighborY="20378"/>
      <dgm:spPr/>
      <dgm:t>
        <a:bodyPr/>
        <a:lstStyle/>
        <a:p>
          <a:endParaRPr lang="en-US"/>
        </a:p>
      </dgm:t>
    </dgm:pt>
    <dgm:pt modelId="{0C4FE177-856E-1F40-8992-61CB4810C4D5}" type="pres">
      <dgm:prSet presAssocID="{86FBFEB4-C36B-9344-9206-D0ACC7AD7609}" presName="parTrans" presStyleLbl="sibTrans2D1" presStyleIdx="0" presStyleCnt="5"/>
      <dgm:spPr/>
      <dgm:t>
        <a:bodyPr/>
        <a:lstStyle/>
        <a:p>
          <a:endParaRPr lang="en-US"/>
        </a:p>
      </dgm:t>
    </dgm:pt>
    <dgm:pt modelId="{92ED011D-C4B0-6A4C-9F45-9FE6883B837C}" type="pres">
      <dgm:prSet presAssocID="{86FBFEB4-C36B-9344-9206-D0ACC7AD7609}" presName="connectorText" presStyleLbl="sibTrans2D1" presStyleIdx="0" presStyleCnt="5"/>
      <dgm:spPr/>
      <dgm:t>
        <a:bodyPr/>
        <a:lstStyle/>
        <a:p>
          <a:endParaRPr lang="en-US"/>
        </a:p>
      </dgm:t>
    </dgm:pt>
    <dgm:pt modelId="{B1E5EA25-BF3A-5E44-AF68-530FB20B127C}" type="pres">
      <dgm:prSet presAssocID="{6EAE51F9-8BFC-CE48-AFC8-E7FF531FF5F2}" presName="node" presStyleLbl="node1" presStyleIdx="0" presStyleCnt="5" custRadScaleRad="90987" custRadScaleInc="-7452">
        <dgm:presLayoutVars>
          <dgm:bulletEnabled val="1"/>
        </dgm:presLayoutVars>
      </dgm:prSet>
      <dgm:spPr/>
      <dgm:t>
        <a:bodyPr/>
        <a:lstStyle/>
        <a:p>
          <a:endParaRPr lang="en-US"/>
        </a:p>
      </dgm:t>
    </dgm:pt>
    <dgm:pt modelId="{DD68DA6B-1F80-5044-908B-918741E80A82}" type="pres">
      <dgm:prSet presAssocID="{2CADB271-22AF-D84A-BEFC-DD2372D00FAF}" presName="parTrans" presStyleLbl="sibTrans2D1" presStyleIdx="1" presStyleCnt="5"/>
      <dgm:spPr/>
      <dgm:t>
        <a:bodyPr/>
        <a:lstStyle/>
        <a:p>
          <a:endParaRPr lang="en-US"/>
        </a:p>
      </dgm:t>
    </dgm:pt>
    <dgm:pt modelId="{4888FBEA-C24C-964D-A6D5-F7E3954A3E0D}" type="pres">
      <dgm:prSet presAssocID="{2CADB271-22AF-D84A-BEFC-DD2372D00FAF}" presName="connectorText" presStyleLbl="sibTrans2D1" presStyleIdx="1" presStyleCnt="5"/>
      <dgm:spPr/>
      <dgm:t>
        <a:bodyPr/>
        <a:lstStyle/>
        <a:p>
          <a:endParaRPr lang="en-US"/>
        </a:p>
      </dgm:t>
    </dgm:pt>
    <dgm:pt modelId="{8C968693-8919-F244-80D5-6A12496F8285}" type="pres">
      <dgm:prSet presAssocID="{689156DB-18C0-494F-B0EF-FC5CEFAA7D0F}" presName="node" presStyleLbl="node1" presStyleIdx="1" presStyleCnt="5" custScaleX="112132" custScaleY="111715" custRadScaleRad="131484" custRadScaleInc="-2498">
        <dgm:presLayoutVars>
          <dgm:bulletEnabled val="1"/>
        </dgm:presLayoutVars>
      </dgm:prSet>
      <dgm:spPr/>
      <dgm:t>
        <a:bodyPr/>
        <a:lstStyle/>
        <a:p>
          <a:endParaRPr lang="en-US"/>
        </a:p>
      </dgm:t>
    </dgm:pt>
    <dgm:pt modelId="{361F4EAF-959C-944A-90B8-5C6A4813F205}" type="pres">
      <dgm:prSet presAssocID="{E7F84950-2BEA-EE49-8B09-ED99D557F75D}" presName="parTrans" presStyleLbl="sibTrans2D1" presStyleIdx="2" presStyleCnt="5"/>
      <dgm:spPr/>
      <dgm:t>
        <a:bodyPr/>
        <a:lstStyle/>
        <a:p>
          <a:endParaRPr lang="en-US"/>
        </a:p>
      </dgm:t>
    </dgm:pt>
    <dgm:pt modelId="{DDD92059-CB2F-A04B-BB30-321C5BB82EBD}" type="pres">
      <dgm:prSet presAssocID="{E7F84950-2BEA-EE49-8B09-ED99D557F75D}" presName="connectorText" presStyleLbl="sibTrans2D1" presStyleIdx="2" presStyleCnt="5"/>
      <dgm:spPr/>
      <dgm:t>
        <a:bodyPr/>
        <a:lstStyle/>
        <a:p>
          <a:endParaRPr lang="en-US"/>
        </a:p>
      </dgm:t>
    </dgm:pt>
    <dgm:pt modelId="{3047A34E-EB48-474C-8698-321CC52A9EDF}" type="pres">
      <dgm:prSet presAssocID="{B4F4F5A1-ABD9-F34F-B6A8-41847D6F22C1}" presName="node" presStyleLbl="node1" presStyleIdx="2" presStyleCnt="5" custScaleX="119957" custScaleY="115377" custRadScaleRad="155421" custRadScaleInc="-73326">
        <dgm:presLayoutVars>
          <dgm:bulletEnabled val="1"/>
        </dgm:presLayoutVars>
      </dgm:prSet>
      <dgm:spPr/>
      <dgm:t>
        <a:bodyPr/>
        <a:lstStyle/>
        <a:p>
          <a:endParaRPr lang="en-US"/>
        </a:p>
      </dgm:t>
    </dgm:pt>
    <dgm:pt modelId="{5D94A210-1942-7D49-8A48-87C78CFB0E33}" type="pres">
      <dgm:prSet presAssocID="{76E35102-3F51-8248-B809-9F128F88F885}" presName="parTrans" presStyleLbl="sibTrans2D1" presStyleIdx="3" presStyleCnt="5"/>
      <dgm:spPr/>
      <dgm:t>
        <a:bodyPr/>
        <a:lstStyle/>
        <a:p>
          <a:endParaRPr lang="en-US"/>
        </a:p>
      </dgm:t>
    </dgm:pt>
    <dgm:pt modelId="{BA3FEA0B-B7F8-F34C-906A-683E1BBCDF0C}" type="pres">
      <dgm:prSet presAssocID="{76E35102-3F51-8248-B809-9F128F88F885}" presName="connectorText" presStyleLbl="sibTrans2D1" presStyleIdx="3" presStyleCnt="5"/>
      <dgm:spPr/>
      <dgm:t>
        <a:bodyPr/>
        <a:lstStyle/>
        <a:p>
          <a:endParaRPr lang="en-US"/>
        </a:p>
      </dgm:t>
    </dgm:pt>
    <dgm:pt modelId="{8CF4C973-14CA-3543-B9B4-9D064D52E167}" type="pres">
      <dgm:prSet presAssocID="{DD08F506-D5B4-7F40-BA36-77BDBCF78377}" presName="node" presStyleLbl="node1" presStyleIdx="3" presStyleCnt="5" custRadScaleRad="157077" custRadScaleInc="67824">
        <dgm:presLayoutVars>
          <dgm:bulletEnabled val="1"/>
        </dgm:presLayoutVars>
      </dgm:prSet>
      <dgm:spPr/>
      <dgm:t>
        <a:bodyPr/>
        <a:lstStyle/>
        <a:p>
          <a:endParaRPr lang="en-US"/>
        </a:p>
      </dgm:t>
    </dgm:pt>
    <dgm:pt modelId="{F7C13A29-FD28-2846-95A3-486EE2CFEFD5}" type="pres">
      <dgm:prSet presAssocID="{1886B3AD-45B0-F043-808D-7AC6150F2DB1}" presName="parTrans" presStyleLbl="sibTrans2D1" presStyleIdx="4" presStyleCnt="5"/>
      <dgm:spPr/>
      <dgm:t>
        <a:bodyPr/>
        <a:lstStyle/>
        <a:p>
          <a:endParaRPr lang="en-US"/>
        </a:p>
      </dgm:t>
    </dgm:pt>
    <dgm:pt modelId="{C2938807-7A83-D946-BF4D-8117DCB7AD52}" type="pres">
      <dgm:prSet presAssocID="{1886B3AD-45B0-F043-808D-7AC6150F2DB1}" presName="connectorText" presStyleLbl="sibTrans2D1" presStyleIdx="4" presStyleCnt="5"/>
      <dgm:spPr/>
      <dgm:t>
        <a:bodyPr/>
        <a:lstStyle/>
        <a:p>
          <a:endParaRPr lang="en-US"/>
        </a:p>
      </dgm:t>
    </dgm:pt>
    <dgm:pt modelId="{A4271AD1-DFDF-6B47-A6F3-4EF7823B5FEA}" type="pres">
      <dgm:prSet presAssocID="{B92D1787-C86F-174F-9C0F-A7E334B1C7BC}" presName="node" presStyleLbl="node1" presStyleIdx="4" presStyleCnt="5" custScaleX="122686" custScaleY="112023" custRadScaleRad="133036" custRadScaleInc="-8302">
        <dgm:presLayoutVars>
          <dgm:bulletEnabled val="1"/>
        </dgm:presLayoutVars>
      </dgm:prSet>
      <dgm:spPr/>
      <dgm:t>
        <a:bodyPr/>
        <a:lstStyle/>
        <a:p>
          <a:endParaRPr lang="en-US"/>
        </a:p>
      </dgm:t>
    </dgm:pt>
  </dgm:ptLst>
  <dgm:cxnLst>
    <dgm:cxn modelId="{70AC6C26-E923-2342-9F2B-4F01C388942E}" type="presOf" srcId="{86FBFEB4-C36B-9344-9206-D0ACC7AD7609}" destId="{92ED011D-C4B0-6A4C-9F45-9FE6883B837C}" srcOrd="1" destOrd="0" presId="urn:microsoft.com/office/officeart/2005/8/layout/radial5"/>
    <dgm:cxn modelId="{C122D778-1321-2A48-8B19-20EA05EFAA0B}" srcId="{57B62CA6-9BCF-2749-AAB3-C623A53520EE}" destId="{3A7F664B-6A3D-1944-AD75-0018C2F3CED3}" srcOrd="0" destOrd="0" parTransId="{4FC6B099-6830-BC46-8B8E-E9D427C09997}" sibTransId="{DB6578ED-3F87-F448-BF98-FD87E9F04FA5}"/>
    <dgm:cxn modelId="{96A52C9D-39F4-A949-84DD-64AFEF9D7A63}" type="presOf" srcId="{76E35102-3F51-8248-B809-9F128F88F885}" destId="{BA3FEA0B-B7F8-F34C-906A-683E1BBCDF0C}" srcOrd="1" destOrd="0" presId="urn:microsoft.com/office/officeart/2005/8/layout/radial5"/>
    <dgm:cxn modelId="{90BE89EF-EA65-E14D-A791-67E54AA70FDD}" srcId="{3A7F664B-6A3D-1944-AD75-0018C2F3CED3}" destId="{6EAE51F9-8BFC-CE48-AFC8-E7FF531FF5F2}" srcOrd="0" destOrd="0" parTransId="{86FBFEB4-C36B-9344-9206-D0ACC7AD7609}" sibTransId="{DCD1A1E0-9779-6647-BE05-268DC8E59025}"/>
    <dgm:cxn modelId="{20589FE8-2F01-E544-829F-CCC8DDAB70FC}" type="presOf" srcId="{B4F4F5A1-ABD9-F34F-B6A8-41847D6F22C1}" destId="{3047A34E-EB48-474C-8698-321CC52A9EDF}" srcOrd="0" destOrd="0" presId="urn:microsoft.com/office/officeart/2005/8/layout/radial5"/>
    <dgm:cxn modelId="{A30725CA-6AC6-1F42-91EE-642A47B3F978}" type="presOf" srcId="{3A7F664B-6A3D-1944-AD75-0018C2F3CED3}" destId="{CB2226F2-B4F3-A143-8044-D2FFCD16BACF}" srcOrd="0" destOrd="0" presId="urn:microsoft.com/office/officeart/2005/8/layout/radial5"/>
    <dgm:cxn modelId="{13E3574C-025F-034F-AE38-A4F1AC9956DF}" type="presOf" srcId="{76E35102-3F51-8248-B809-9F128F88F885}" destId="{5D94A210-1942-7D49-8A48-87C78CFB0E33}" srcOrd="0" destOrd="0" presId="urn:microsoft.com/office/officeart/2005/8/layout/radial5"/>
    <dgm:cxn modelId="{1E10E42C-7403-BD49-AFB1-65AE72900EFF}" type="presOf" srcId="{6EAE51F9-8BFC-CE48-AFC8-E7FF531FF5F2}" destId="{B1E5EA25-BF3A-5E44-AF68-530FB20B127C}" srcOrd="0" destOrd="0" presId="urn:microsoft.com/office/officeart/2005/8/layout/radial5"/>
    <dgm:cxn modelId="{102D3BA8-9D66-014E-837D-801E77D020E6}" type="presOf" srcId="{2CADB271-22AF-D84A-BEFC-DD2372D00FAF}" destId="{DD68DA6B-1F80-5044-908B-918741E80A82}" srcOrd="0" destOrd="0" presId="urn:microsoft.com/office/officeart/2005/8/layout/radial5"/>
    <dgm:cxn modelId="{DFAD2C4F-B7E5-AC41-B591-14BC242E374A}" type="presOf" srcId="{57B62CA6-9BCF-2749-AAB3-C623A53520EE}" destId="{C6CC78E9-50FC-C54E-AFED-75D9E17A54A2}" srcOrd="0" destOrd="0" presId="urn:microsoft.com/office/officeart/2005/8/layout/radial5"/>
    <dgm:cxn modelId="{50940A00-28BA-E949-800A-4A2E83765E9D}" type="presOf" srcId="{86FBFEB4-C36B-9344-9206-D0ACC7AD7609}" destId="{0C4FE177-856E-1F40-8992-61CB4810C4D5}" srcOrd="0" destOrd="0" presId="urn:microsoft.com/office/officeart/2005/8/layout/radial5"/>
    <dgm:cxn modelId="{1145C0DF-BF19-F944-8D2F-57AB6F28E624}" srcId="{3A7F664B-6A3D-1944-AD75-0018C2F3CED3}" destId="{B92D1787-C86F-174F-9C0F-A7E334B1C7BC}" srcOrd="4" destOrd="0" parTransId="{1886B3AD-45B0-F043-808D-7AC6150F2DB1}" sibTransId="{4259DD5D-16E9-1849-B523-60B586280406}"/>
    <dgm:cxn modelId="{DB722E25-84B8-694E-B09A-C177D72E8528}" type="presOf" srcId="{E7F84950-2BEA-EE49-8B09-ED99D557F75D}" destId="{361F4EAF-959C-944A-90B8-5C6A4813F205}" srcOrd="0" destOrd="0" presId="urn:microsoft.com/office/officeart/2005/8/layout/radial5"/>
    <dgm:cxn modelId="{14F5019B-D3A1-3844-B5E5-6448F09874CF}" type="presOf" srcId="{2CADB271-22AF-D84A-BEFC-DD2372D00FAF}" destId="{4888FBEA-C24C-964D-A6D5-F7E3954A3E0D}" srcOrd="1" destOrd="0" presId="urn:microsoft.com/office/officeart/2005/8/layout/radial5"/>
    <dgm:cxn modelId="{06148024-73DE-D940-A430-9B477BABF03E}" type="presOf" srcId="{E7F84950-2BEA-EE49-8B09-ED99D557F75D}" destId="{DDD92059-CB2F-A04B-BB30-321C5BB82EBD}" srcOrd="1" destOrd="0" presId="urn:microsoft.com/office/officeart/2005/8/layout/radial5"/>
    <dgm:cxn modelId="{ECC5F9A3-E065-8B43-A883-B939F4DD8532}" srcId="{3A7F664B-6A3D-1944-AD75-0018C2F3CED3}" destId="{DD08F506-D5B4-7F40-BA36-77BDBCF78377}" srcOrd="3" destOrd="0" parTransId="{76E35102-3F51-8248-B809-9F128F88F885}" sibTransId="{2E106C92-6641-E844-B0F0-7CDD42B3201A}"/>
    <dgm:cxn modelId="{CAD4C8A3-9E83-B747-BAEB-43594674B29D}" type="presOf" srcId="{1886B3AD-45B0-F043-808D-7AC6150F2DB1}" destId="{F7C13A29-FD28-2846-95A3-486EE2CFEFD5}" srcOrd="0" destOrd="0" presId="urn:microsoft.com/office/officeart/2005/8/layout/radial5"/>
    <dgm:cxn modelId="{A60F81DD-7185-F646-A899-013D8F66E03B}" type="presOf" srcId="{B92D1787-C86F-174F-9C0F-A7E334B1C7BC}" destId="{A4271AD1-DFDF-6B47-A6F3-4EF7823B5FEA}" srcOrd="0" destOrd="0" presId="urn:microsoft.com/office/officeart/2005/8/layout/radial5"/>
    <dgm:cxn modelId="{B5B5CF5B-92E5-5A4A-9FDB-B619CB15A7A5}" srcId="{3A7F664B-6A3D-1944-AD75-0018C2F3CED3}" destId="{B4F4F5A1-ABD9-F34F-B6A8-41847D6F22C1}" srcOrd="2" destOrd="0" parTransId="{E7F84950-2BEA-EE49-8B09-ED99D557F75D}" sibTransId="{363BE0D9-F7BB-F948-9FB8-42A969343FEC}"/>
    <dgm:cxn modelId="{72D2C291-A8FE-1949-A69D-10C34C353110}" srcId="{3A7F664B-6A3D-1944-AD75-0018C2F3CED3}" destId="{689156DB-18C0-494F-B0EF-FC5CEFAA7D0F}" srcOrd="1" destOrd="0" parTransId="{2CADB271-22AF-D84A-BEFC-DD2372D00FAF}" sibTransId="{79FD0155-0BBD-EC42-9B94-B95F09274196}"/>
    <dgm:cxn modelId="{761E2F2D-CDF7-CF46-9E82-D75F5022D520}" type="presOf" srcId="{1886B3AD-45B0-F043-808D-7AC6150F2DB1}" destId="{C2938807-7A83-D946-BF4D-8117DCB7AD52}" srcOrd="1" destOrd="0" presId="urn:microsoft.com/office/officeart/2005/8/layout/radial5"/>
    <dgm:cxn modelId="{614153A4-57C2-024A-87CD-E29B6BE00CC1}" type="presOf" srcId="{DD08F506-D5B4-7F40-BA36-77BDBCF78377}" destId="{8CF4C973-14CA-3543-B9B4-9D064D52E167}" srcOrd="0" destOrd="0" presId="urn:microsoft.com/office/officeart/2005/8/layout/radial5"/>
    <dgm:cxn modelId="{2CE98140-D0B2-7F47-A490-12E78A78CAB5}" type="presOf" srcId="{689156DB-18C0-494F-B0EF-FC5CEFAA7D0F}" destId="{8C968693-8919-F244-80D5-6A12496F8285}" srcOrd="0" destOrd="0" presId="urn:microsoft.com/office/officeart/2005/8/layout/radial5"/>
    <dgm:cxn modelId="{22A95270-D97B-2249-B56C-375982184143}" type="presParOf" srcId="{C6CC78E9-50FC-C54E-AFED-75D9E17A54A2}" destId="{CB2226F2-B4F3-A143-8044-D2FFCD16BACF}" srcOrd="0" destOrd="0" presId="urn:microsoft.com/office/officeart/2005/8/layout/radial5"/>
    <dgm:cxn modelId="{628D7D80-EF11-1449-8492-13D5E76C712B}" type="presParOf" srcId="{C6CC78E9-50FC-C54E-AFED-75D9E17A54A2}" destId="{0C4FE177-856E-1F40-8992-61CB4810C4D5}" srcOrd="1" destOrd="0" presId="urn:microsoft.com/office/officeart/2005/8/layout/radial5"/>
    <dgm:cxn modelId="{0C8896FB-D2A8-CA4D-A11F-29004C48594E}" type="presParOf" srcId="{0C4FE177-856E-1F40-8992-61CB4810C4D5}" destId="{92ED011D-C4B0-6A4C-9F45-9FE6883B837C}" srcOrd="0" destOrd="0" presId="urn:microsoft.com/office/officeart/2005/8/layout/radial5"/>
    <dgm:cxn modelId="{AFE299AC-C0CC-DC40-9EC6-D90D851E6A08}" type="presParOf" srcId="{C6CC78E9-50FC-C54E-AFED-75D9E17A54A2}" destId="{B1E5EA25-BF3A-5E44-AF68-530FB20B127C}" srcOrd="2" destOrd="0" presId="urn:microsoft.com/office/officeart/2005/8/layout/radial5"/>
    <dgm:cxn modelId="{1B4A9C4C-DC78-1E4E-BE0B-3CEFD9096FED}" type="presParOf" srcId="{C6CC78E9-50FC-C54E-AFED-75D9E17A54A2}" destId="{DD68DA6B-1F80-5044-908B-918741E80A82}" srcOrd="3" destOrd="0" presId="urn:microsoft.com/office/officeart/2005/8/layout/radial5"/>
    <dgm:cxn modelId="{46AF8F28-8FB8-4D4C-8A14-869E333C0469}" type="presParOf" srcId="{DD68DA6B-1F80-5044-908B-918741E80A82}" destId="{4888FBEA-C24C-964D-A6D5-F7E3954A3E0D}" srcOrd="0" destOrd="0" presId="urn:microsoft.com/office/officeart/2005/8/layout/radial5"/>
    <dgm:cxn modelId="{71106CA7-1728-0A42-923D-336027C80C52}" type="presParOf" srcId="{C6CC78E9-50FC-C54E-AFED-75D9E17A54A2}" destId="{8C968693-8919-F244-80D5-6A12496F8285}" srcOrd="4" destOrd="0" presId="urn:microsoft.com/office/officeart/2005/8/layout/radial5"/>
    <dgm:cxn modelId="{C588AEB9-DFD6-4540-9E37-AFF959802282}" type="presParOf" srcId="{C6CC78E9-50FC-C54E-AFED-75D9E17A54A2}" destId="{361F4EAF-959C-944A-90B8-5C6A4813F205}" srcOrd="5" destOrd="0" presId="urn:microsoft.com/office/officeart/2005/8/layout/radial5"/>
    <dgm:cxn modelId="{88109562-F81D-244E-AC46-02DA84BFB337}" type="presParOf" srcId="{361F4EAF-959C-944A-90B8-5C6A4813F205}" destId="{DDD92059-CB2F-A04B-BB30-321C5BB82EBD}" srcOrd="0" destOrd="0" presId="urn:microsoft.com/office/officeart/2005/8/layout/radial5"/>
    <dgm:cxn modelId="{8532D044-8722-FA42-AA8D-1E0048582A8A}" type="presParOf" srcId="{C6CC78E9-50FC-C54E-AFED-75D9E17A54A2}" destId="{3047A34E-EB48-474C-8698-321CC52A9EDF}" srcOrd="6" destOrd="0" presId="urn:microsoft.com/office/officeart/2005/8/layout/radial5"/>
    <dgm:cxn modelId="{CCB6E08F-0417-8847-B4D5-4DE2091F8B93}" type="presParOf" srcId="{C6CC78E9-50FC-C54E-AFED-75D9E17A54A2}" destId="{5D94A210-1942-7D49-8A48-87C78CFB0E33}" srcOrd="7" destOrd="0" presId="urn:microsoft.com/office/officeart/2005/8/layout/radial5"/>
    <dgm:cxn modelId="{72098CCB-E184-7742-AADF-D34C883E6CB1}" type="presParOf" srcId="{5D94A210-1942-7D49-8A48-87C78CFB0E33}" destId="{BA3FEA0B-B7F8-F34C-906A-683E1BBCDF0C}" srcOrd="0" destOrd="0" presId="urn:microsoft.com/office/officeart/2005/8/layout/radial5"/>
    <dgm:cxn modelId="{5D8D2940-7F29-894C-897E-6F3028501BE2}" type="presParOf" srcId="{C6CC78E9-50FC-C54E-AFED-75D9E17A54A2}" destId="{8CF4C973-14CA-3543-B9B4-9D064D52E167}" srcOrd="8" destOrd="0" presId="urn:microsoft.com/office/officeart/2005/8/layout/radial5"/>
    <dgm:cxn modelId="{4D7AF11F-C702-D44E-8891-4C30DA1F9954}" type="presParOf" srcId="{C6CC78E9-50FC-C54E-AFED-75D9E17A54A2}" destId="{F7C13A29-FD28-2846-95A3-486EE2CFEFD5}" srcOrd="9" destOrd="0" presId="urn:microsoft.com/office/officeart/2005/8/layout/radial5"/>
    <dgm:cxn modelId="{7B390239-A143-3546-823D-2618E26B941A}" type="presParOf" srcId="{F7C13A29-FD28-2846-95A3-486EE2CFEFD5}" destId="{C2938807-7A83-D946-BF4D-8117DCB7AD52}" srcOrd="0" destOrd="0" presId="urn:microsoft.com/office/officeart/2005/8/layout/radial5"/>
    <dgm:cxn modelId="{D7417057-7657-2741-9E5C-B697FC66D35D}" type="presParOf" srcId="{C6CC78E9-50FC-C54E-AFED-75D9E17A54A2}" destId="{A4271AD1-DFDF-6B47-A6F3-4EF7823B5FEA}"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74214E-EC57-514A-A15F-CB4D8A29FC3E}" type="doc">
      <dgm:prSet loTypeId="urn:microsoft.com/office/officeart/2005/8/layout/hList1" loCatId="list" qsTypeId="urn:microsoft.com/office/officeart/2005/8/quickstyle/simple4" qsCatId="simple" csTypeId="urn:microsoft.com/office/officeart/2005/8/colors/accent1_2#6" csCatId="accent1" phldr="1"/>
      <dgm:spPr/>
      <dgm:t>
        <a:bodyPr/>
        <a:lstStyle/>
        <a:p>
          <a:endParaRPr lang="en-US"/>
        </a:p>
      </dgm:t>
    </dgm:pt>
    <dgm:pt modelId="{5BF214E7-89FC-E449-A620-C9D32C369CAE}">
      <dgm:prSet phldrT="[Text]"/>
      <dgm:spPr>
        <a:solidFill>
          <a:schemeClr val="accent2"/>
        </a:solidFill>
        <a:effectLst>
          <a:glow rad="101600">
            <a:schemeClr val="accent1">
              <a:alpha val="75000"/>
            </a:schemeClr>
          </a:glow>
          <a:softEdge rad="38100"/>
        </a:effectLst>
      </dgm:spPr>
      <dgm:t>
        <a:bodyPr/>
        <a:lstStyle/>
        <a:p>
          <a:r>
            <a:rPr lang="en-NZ" dirty="0" smtClean="0">
              <a:solidFill>
                <a:schemeClr val="tx1"/>
              </a:solidFill>
            </a:rPr>
            <a:t>Examples are: </a:t>
          </a:r>
          <a:endParaRPr lang="en-US" dirty="0">
            <a:solidFill>
              <a:schemeClr val="tx1"/>
            </a:solidFill>
          </a:endParaRPr>
        </a:p>
      </dgm:t>
    </dgm:pt>
    <dgm:pt modelId="{79DC378E-5226-2F46-A0A6-68BF4F1D4D6F}" type="parTrans" cxnId="{8EB0713A-CDD8-5B4E-936A-042989487A77}">
      <dgm:prSet/>
      <dgm:spPr/>
      <dgm:t>
        <a:bodyPr/>
        <a:lstStyle/>
        <a:p>
          <a:endParaRPr lang="en-US"/>
        </a:p>
      </dgm:t>
    </dgm:pt>
    <dgm:pt modelId="{13B86B2D-A26F-1A47-A6AD-E261D7D66079}" type="sibTrans" cxnId="{8EB0713A-CDD8-5B4E-936A-042989487A77}">
      <dgm:prSet/>
      <dgm:spPr/>
      <dgm:t>
        <a:bodyPr/>
        <a:lstStyle/>
        <a:p>
          <a:endParaRPr lang="en-US"/>
        </a:p>
      </dgm:t>
    </dgm:pt>
    <dgm:pt modelId="{18EAE557-6812-2C4A-8731-F418FD0E12DA}">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directories </a:t>
          </a:r>
          <a:endParaRPr lang="en-NZ" dirty="0" smtClean="0"/>
        </a:p>
      </dgm:t>
    </dgm:pt>
    <dgm:pt modelId="{08CA1944-E7A4-D844-9823-22FD515EEE6B}" type="parTrans" cxnId="{AFE88686-7F40-4C4C-A12C-DDE81B6BC0EA}">
      <dgm:prSet/>
      <dgm:spPr/>
      <dgm:t>
        <a:bodyPr/>
        <a:lstStyle/>
        <a:p>
          <a:endParaRPr lang="en-US"/>
        </a:p>
      </dgm:t>
    </dgm:pt>
    <dgm:pt modelId="{216F524F-C1B4-4743-8EA0-EC1430DC7C32}" type="sibTrans" cxnId="{AFE88686-7F40-4C4C-A12C-DDE81B6BC0EA}">
      <dgm:prSet/>
      <dgm:spPr/>
      <dgm:t>
        <a:bodyPr/>
        <a:lstStyle/>
        <a:p>
          <a:endParaRPr lang="en-US"/>
        </a:p>
      </dgm:t>
    </dgm:pt>
    <dgm:pt modelId="{BED540BD-E851-3343-B693-F126F9BBBA29}">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pricing tables</a:t>
          </a:r>
          <a:endParaRPr lang="en-NZ" dirty="0" smtClean="0"/>
        </a:p>
      </dgm:t>
    </dgm:pt>
    <dgm:pt modelId="{CC4B4DE9-3CFD-6543-B75F-1D21B15D8B6E}" type="parTrans" cxnId="{BF6CDAE1-004B-A04A-969C-5DF8E8857EEA}">
      <dgm:prSet/>
      <dgm:spPr/>
      <dgm:t>
        <a:bodyPr/>
        <a:lstStyle/>
        <a:p>
          <a:endParaRPr lang="en-US"/>
        </a:p>
      </dgm:t>
    </dgm:pt>
    <dgm:pt modelId="{6DED9BE5-C4AE-5348-AFD8-5ACFDFC9BE77}" type="sibTrans" cxnId="{BF6CDAE1-004B-A04A-969C-5DF8E8857EEA}">
      <dgm:prSet/>
      <dgm:spPr/>
      <dgm:t>
        <a:bodyPr/>
        <a:lstStyle/>
        <a:p>
          <a:endParaRPr lang="en-US"/>
        </a:p>
      </dgm:t>
    </dgm:pt>
    <dgm:pt modelId="{7C37DDFD-1AAA-6649-B7BF-15FA1804E282}">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schedules</a:t>
          </a:r>
          <a:endParaRPr lang="en-NZ" dirty="0" smtClean="0"/>
        </a:p>
      </dgm:t>
    </dgm:pt>
    <dgm:pt modelId="{920A949F-2987-5244-9843-EC0480BBE806}" type="parTrans" cxnId="{ECEDFA31-1C8B-C149-98DD-C367205A9024}">
      <dgm:prSet/>
      <dgm:spPr/>
      <dgm:t>
        <a:bodyPr/>
        <a:lstStyle/>
        <a:p>
          <a:endParaRPr lang="en-US"/>
        </a:p>
      </dgm:t>
    </dgm:pt>
    <dgm:pt modelId="{E5A7617D-3CD4-604F-A98A-25F97B3883D8}" type="sibTrans" cxnId="{ECEDFA31-1C8B-C149-98DD-C367205A9024}">
      <dgm:prSet/>
      <dgm:spPr/>
      <dgm:t>
        <a:bodyPr/>
        <a:lstStyle/>
        <a:p>
          <a:endParaRPr lang="en-US"/>
        </a:p>
      </dgm:t>
    </dgm:pt>
    <dgm:pt modelId="{22DDCD93-254C-A844-99BF-5AB58A6FB0D0}">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name lists</a:t>
          </a:r>
          <a:endParaRPr lang="en-US" dirty="0" smtClean="0"/>
        </a:p>
      </dgm:t>
    </dgm:pt>
    <dgm:pt modelId="{C1FDA4A4-A459-D64F-A2F6-22AFC1B80932}" type="parTrans" cxnId="{A52B8828-33AB-D44A-9E31-B0E9F7A71589}">
      <dgm:prSet/>
      <dgm:spPr/>
      <dgm:t>
        <a:bodyPr/>
        <a:lstStyle/>
        <a:p>
          <a:endParaRPr lang="en-US"/>
        </a:p>
      </dgm:t>
    </dgm:pt>
    <dgm:pt modelId="{7586A6DA-FE77-574B-84B4-06C51159DC36}" type="sibTrans" cxnId="{A52B8828-33AB-D44A-9E31-B0E9F7A71589}">
      <dgm:prSet/>
      <dgm:spPr/>
      <dgm:t>
        <a:bodyPr/>
        <a:lstStyle/>
        <a:p>
          <a:endParaRPr lang="en-US"/>
        </a:p>
      </dgm:t>
    </dgm:pt>
    <dgm:pt modelId="{BAB460A9-2774-5243-8B3D-EF0CF9D1FEC0}" type="pres">
      <dgm:prSet presAssocID="{9774214E-EC57-514A-A15F-CB4D8A29FC3E}" presName="Name0" presStyleCnt="0">
        <dgm:presLayoutVars>
          <dgm:dir/>
          <dgm:animLvl val="lvl"/>
          <dgm:resizeHandles val="exact"/>
        </dgm:presLayoutVars>
      </dgm:prSet>
      <dgm:spPr/>
      <dgm:t>
        <a:bodyPr/>
        <a:lstStyle/>
        <a:p>
          <a:endParaRPr lang="en-US"/>
        </a:p>
      </dgm:t>
    </dgm:pt>
    <dgm:pt modelId="{D6D744FA-7A1D-C444-8444-F261D4BC7DBF}" type="pres">
      <dgm:prSet presAssocID="{5BF214E7-89FC-E449-A620-C9D32C369CAE}" presName="composite" presStyleCnt="0"/>
      <dgm:spPr/>
    </dgm:pt>
    <dgm:pt modelId="{715EC265-9F5A-754A-B7D3-F4C8BC448496}" type="pres">
      <dgm:prSet presAssocID="{5BF214E7-89FC-E449-A620-C9D32C369CAE}" presName="parTx" presStyleLbl="alignNode1" presStyleIdx="0" presStyleCnt="1">
        <dgm:presLayoutVars>
          <dgm:chMax val="0"/>
          <dgm:chPref val="0"/>
          <dgm:bulletEnabled val="1"/>
        </dgm:presLayoutVars>
      </dgm:prSet>
      <dgm:spPr/>
      <dgm:t>
        <a:bodyPr/>
        <a:lstStyle/>
        <a:p>
          <a:endParaRPr lang="en-US"/>
        </a:p>
      </dgm:t>
    </dgm:pt>
    <dgm:pt modelId="{BB72E17C-F20C-F549-8A12-11F6063C1203}" type="pres">
      <dgm:prSet presAssocID="{5BF214E7-89FC-E449-A620-C9D32C369CAE}" presName="desTx" presStyleLbl="alignAccFollowNode1" presStyleIdx="0" presStyleCnt="1" custLinFactNeighborX="-2703" custLinFactNeighborY="202">
        <dgm:presLayoutVars>
          <dgm:bulletEnabled val="1"/>
        </dgm:presLayoutVars>
      </dgm:prSet>
      <dgm:spPr/>
      <dgm:t>
        <a:bodyPr/>
        <a:lstStyle/>
        <a:p>
          <a:endParaRPr lang="en-US"/>
        </a:p>
      </dgm:t>
    </dgm:pt>
  </dgm:ptLst>
  <dgm:cxnLst>
    <dgm:cxn modelId="{8EB0713A-CDD8-5B4E-936A-042989487A77}" srcId="{9774214E-EC57-514A-A15F-CB4D8A29FC3E}" destId="{5BF214E7-89FC-E449-A620-C9D32C369CAE}" srcOrd="0" destOrd="0" parTransId="{79DC378E-5226-2F46-A0A6-68BF4F1D4D6F}" sibTransId="{13B86B2D-A26F-1A47-A6AD-E261D7D66079}"/>
    <dgm:cxn modelId="{B8C23D2F-3647-41C5-9400-87110E8A39F5}" type="presOf" srcId="{18EAE557-6812-2C4A-8731-F418FD0E12DA}" destId="{BB72E17C-F20C-F549-8A12-11F6063C1203}" srcOrd="0" destOrd="0" presId="urn:microsoft.com/office/officeart/2005/8/layout/hList1"/>
    <dgm:cxn modelId="{BF6CDAE1-004B-A04A-969C-5DF8E8857EEA}" srcId="{5BF214E7-89FC-E449-A620-C9D32C369CAE}" destId="{BED540BD-E851-3343-B693-F126F9BBBA29}" srcOrd="1" destOrd="0" parTransId="{CC4B4DE9-3CFD-6543-B75F-1D21B15D8B6E}" sibTransId="{6DED9BE5-C4AE-5348-AFD8-5ACFDFC9BE77}"/>
    <dgm:cxn modelId="{ECEDFA31-1C8B-C149-98DD-C367205A9024}" srcId="{5BF214E7-89FC-E449-A620-C9D32C369CAE}" destId="{7C37DDFD-1AAA-6649-B7BF-15FA1804E282}" srcOrd="2" destOrd="0" parTransId="{920A949F-2987-5244-9843-EC0480BBE806}" sibTransId="{E5A7617D-3CD4-604F-A98A-25F97B3883D8}"/>
    <dgm:cxn modelId="{68269C23-C0B8-4712-BA27-2581D7099D8E}" type="presOf" srcId="{7C37DDFD-1AAA-6649-B7BF-15FA1804E282}" destId="{BB72E17C-F20C-F549-8A12-11F6063C1203}" srcOrd="0" destOrd="2" presId="urn:microsoft.com/office/officeart/2005/8/layout/hList1"/>
    <dgm:cxn modelId="{D955E6A9-F927-4566-8FFA-CC2821F3A6C0}" type="presOf" srcId="{22DDCD93-254C-A844-99BF-5AB58A6FB0D0}" destId="{BB72E17C-F20C-F549-8A12-11F6063C1203}" srcOrd="0" destOrd="3" presId="urn:microsoft.com/office/officeart/2005/8/layout/hList1"/>
    <dgm:cxn modelId="{5BE9B870-8DB2-43DF-B7A0-5968BD992662}" type="presOf" srcId="{BED540BD-E851-3343-B693-F126F9BBBA29}" destId="{BB72E17C-F20C-F549-8A12-11F6063C1203}" srcOrd="0" destOrd="1" presId="urn:microsoft.com/office/officeart/2005/8/layout/hList1"/>
    <dgm:cxn modelId="{3C032CFA-FC40-4249-A171-3A23BF51D4C8}" type="presOf" srcId="{9774214E-EC57-514A-A15F-CB4D8A29FC3E}" destId="{BAB460A9-2774-5243-8B3D-EF0CF9D1FEC0}" srcOrd="0" destOrd="0" presId="urn:microsoft.com/office/officeart/2005/8/layout/hList1"/>
    <dgm:cxn modelId="{F879C82E-E9B3-4ABB-AF24-E70192DFF16E}" type="presOf" srcId="{5BF214E7-89FC-E449-A620-C9D32C369CAE}" destId="{715EC265-9F5A-754A-B7D3-F4C8BC448496}" srcOrd="0" destOrd="0" presId="urn:microsoft.com/office/officeart/2005/8/layout/hList1"/>
    <dgm:cxn modelId="{AFE88686-7F40-4C4C-A12C-DDE81B6BC0EA}" srcId="{5BF214E7-89FC-E449-A620-C9D32C369CAE}" destId="{18EAE557-6812-2C4A-8731-F418FD0E12DA}" srcOrd="0" destOrd="0" parTransId="{08CA1944-E7A4-D844-9823-22FD515EEE6B}" sibTransId="{216F524F-C1B4-4743-8EA0-EC1430DC7C32}"/>
    <dgm:cxn modelId="{A52B8828-33AB-D44A-9E31-B0E9F7A71589}" srcId="{5BF214E7-89FC-E449-A620-C9D32C369CAE}" destId="{22DDCD93-254C-A844-99BF-5AB58A6FB0D0}" srcOrd="3" destOrd="0" parTransId="{C1FDA4A4-A459-D64F-A2F6-22AFC1B80932}" sibTransId="{7586A6DA-FE77-574B-84B4-06C51159DC36}"/>
    <dgm:cxn modelId="{273B040A-BF35-49CD-A721-59531A8E6DE5}" type="presParOf" srcId="{BAB460A9-2774-5243-8B3D-EF0CF9D1FEC0}" destId="{D6D744FA-7A1D-C444-8444-F261D4BC7DBF}" srcOrd="0" destOrd="0" presId="urn:microsoft.com/office/officeart/2005/8/layout/hList1"/>
    <dgm:cxn modelId="{D536441E-A1FD-4E1C-85F5-915FF0515E14}" type="presParOf" srcId="{D6D744FA-7A1D-C444-8444-F261D4BC7DBF}" destId="{715EC265-9F5A-754A-B7D3-F4C8BC448496}" srcOrd="0" destOrd="0" presId="urn:microsoft.com/office/officeart/2005/8/layout/hList1"/>
    <dgm:cxn modelId="{83E5AA06-ADBE-42CB-8E31-BFB9D42421E5}" type="presParOf" srcId="{D6D744FA-7A1D-C444-8444-F261D4BC7DBF}" destId="{BB72E17C-F20C-F549-8A12-11F6063C120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74214E-EC57-514A-A15F-CB4D8A29FC3E}" type="doc">
      <dgm:prSet loTypeId="urn:microsoft.com/office/officeart/2005/8/layout/hList1" loCatId="list" qsTypeId="urn:microsoft.com/office/officeart/2005/8/quickstyle/simple4" qsCatId="simple" csTypeId="urn:microsoft.com/office/officeart/2005/8/colors/accent1_2#6" csCatId="accent1" phldr="1"/>
      <dgm:spPr/>
      <dgm:t>
        <a:bodyPr/>
        <a:lstStyle/>
        <a:p>
          <a:endParaRPr lang="en-US"/>
        </a:p>
      </dgm:t>
    </dgm:pt>
    <dgm:pt modelId="{5BF214E7-89FC-E449-A620-C9D32C369CAE}">
      <dgm:prSet phldrT="[Text]"/>
      <dgm:spPr>
        <a:solidFill>
          <a:schemeClr val="accent2"/>
        </a:solidFill>
        <a:effectLst>
          <a:glow rad="101600">
            <a:schemeClr val="accent1">
              <a:alpha val="75000"/>
            </a:schemeClr>
          </a:glow>
          <a:softEdge rad="38100"/>
        </a:effectLst>
      </dgm:spPr>
      <dgm:t>
        <a:bodyPr/>
        <a:lstStyle/>
        <a:p>
          <a:r>
            <a:rPr lang="en-NZ" dirty="0" smtClean="0">
              <a:solidFill>
                <a:schemeClr val="tx1"/>
              </a:solidFill>
            </a:rPr>
            <a:t>Examples are: </a:t>
          </a:r>
          <a:endParaRPr lang="en-US" dirty="0">
            <a:solidFill>
              <a:schemeClr val="tx1"/>
            </a:solidFill>
          </a:endParaRPr>
        </a:p>
      </dgm:t>
    </dgm:pt>
    <dgm:pt modelId="{79DC378E-5226-2F46-A0A6-68BF4F1D4D6F}" type="parTrans" cxnId="{8EB0713A-CDD8-5B4E-936A-042989487A77}">
      <dgm:prSet/>
      <dgm:spPr/>
      <dgm:t>
        <a:bodyPr/>
        <a:lstStyle/>
        <a:p>
          <a:endParaRPr lang="en-US"/>
        </a:p>
      </dgm:t>
    </dgm:pt>
    <dgm:pt modelId="{13B86B2D-A26F-1A47-A6AD-E261D7D66079}" type="sibTrans" cxnId="{8EB0713A-CDD8-5B4E-936A-042989487A77}">
      <dgm:prSet/>
      <dgm:spPr/>
      <dgm:t>
        <a:bodyPr/>
        <a:lstStyle/>
        <a:p>
          <a:endParaRPr lang="en-US"/>
        </a:p>
      </dgm:t>
    </dgm:pt>
    <dgm:pt modelId="{18EAE557-6812-2C4A-8731-F418FD0E12DA}">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directories </a:t>
          </a:r>
          <a:endParaRPr lang="en-NZ" dirty="0" smtClean="0"/>
        </a:p>
      </dgm:t>
    </dgm:pt>
    <dgm:pt modelId="{08CA1944-E7A4-D844-9823-22FD515EEE6B}" type="parTrans" cxnId="{AFE88686-7F40-4C4C-A12C-DDE81B6BC0EA}">
      <dgm:prSet/>
      <dgm:spPr/>
      <dgm:t>
        <a:bodyPr/>
        <a:lstStyle/>
        <a:p>
          <a:endParaRPr lang="en-US"/>
        </a:p>
      </dgm:t>
    </dgm:pt>
    <dgm:pt modelId="{216F524F-C1B4-4743-8EA0-EC1430DC7C32}" type="sibTrans" cxnId="{AFE88686-7F40-4C4C-A12C-DDE81B6BC0EA}">
      <dgm:prSet/>
      <dgm:spPr/>
      <dgm:t>
        <a:bodyPr/>
        <a:lstStyle/>
        <a:p>
          <a:endParaRPr lang="en-US"/>
        </a:p>
      </dgm:t>
    </dgm:pt>
    <dgm:pt modelId="{BED540BD-E851-3343-B693-F126F9BBBA29}">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pricing tables</a:t>
          </a:r>
          <a:endParaRPr lang="en-NZ" dirty="0" smtClean="0"/>
        </a:p>
      </dgm:t>
    </dgm:pt>
    <dgm:pt modelId="{CC4B4DE9-3CFD-6543-B75F-1D21B15D8B6E}" type="parTrans" cxnId="{BF6CDAE1-004B-A04A-969C-5DF8E8857EEA}">
      <dgm:prSet/>
      <dgm:spPr/>
      <dgm:t>
        <a:bodyPr/>
        <a:lstStyle/>
        <a:p>
          <a:endParaRPr lang="en-US"/>
        </a:p>
      </dgm:t>
    </dgm:pt>
    <dgm:pt modelId="{6DED9BE5-C4AE-5348-AFD8-5ACFDFC9BE77}" type="sibTrans" cxnId="{BF6CDAE1-004B-A04A-969C-5DF8E8857EEA}">
      <dgm:prSet/>
      <dgm:spPr/>
      <dgm:t>
        <a:bodyPr/>
        <a:lstStyle/>
        <a:p>
          <a:endParaRPr lang="en-US"/>
        </a:p>
      </dgm:t>
    </dgm:pt>
    <dgm:pt modelId="{7C37DDFD-1AAA-6649-B7BF-15FA1804E282}">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schedules</a:t>
          </a:r>
          <a:endParaRPr lang="en-NZ" dirty="0" smtClean="0"/>
        </a:p>
      </dgm:t>
    </dgm:pt>
    <dgm:pt modelId="{920A949F-2987-5244-9843-EC0480BBE806}" type="parTrans" cxnId="{ECEDFA31-1C8B-C149-98DD-C367205A9024}">
      <dgm:prSet/>
      <dgm:spPr/>
      <dgm:t>
        <a:bodyPr/>
        <a:lstStyle/>
        <a:p>
          <a:endParaRPr lang="en-US"/>
        </a:p>
      </dgm:t>
    </dgm:pt>
    <dgm:pt modelId="{E5A7617D-3CD4-604F-A98A-25F97B3883D8}" type="sibTrans" cxnId="{ECEDFA31-1C8B-C149-98DD-C367205A9024}">
      <dgm:prSet/>
      <dgm:spPr/>
      <dgm:t>
        <a:bodyPr/>
        <a:lstStyle/>
        <a:p>
          <a:endParaRPr lang="en-US"/>
        </a:p>
      </dgm:t>
    </dgm:pt>
    <dgm:pt modelId="{22DDCD93-254C-A844-99BF-5AB58A6FB0D0}">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name lists</a:t>
          </a:r>
          <a:endParaRPr lang="en-US" dirty="0" smtClean="0"/>
        </a:p>
      </dgm:t>
    </dgm:pt>
    <dgm:pt modelId="{C1FDA4A4-A459-D64F-A2F6-22AFC1B80932}" type="parTrans" cxnId="{A52B8828-33AB-D44A-9E31-B0E9F7A71589}">
      <dgm:prSet/>
      <dgm:spPr/>
      <dgm:t>
        <a:bodyPr/>
        <a:lstStyle/>
        <a:p>
          <a:endParaRPr lang="en-US"/>
        </a:p>
      </dgm:t>
    </dgm:pt>
    <dgm:pt modelId="{7586A6DA-FE77-574B-84B4-06C51159DC36}" type="sibTrans" cxnId="{A52B8828-33AB-D44A-9E31-B0E9F7A71589}">
      <dgm:prSet/>
      <dgm:spPr/>
      <dgm:t>
        <a:bodyPr/>
        <a:lstStyle/>
        <a:p>
          <a:endParaRPr lang="en-US"/>
        </a:p>
      </dgm:t>
    </dgm:pt>
    <dgm:pt modelId="{BAB460A9-2774-5243-8B3D-EF0CF9D1FEC0}" type="pres">
      <dgm:prSet presAssocID="{9774214E-EC57-514A-A15F-CB4D8A29FC3E}" presName="Name0" presStyleCnt="0">
        <dgm:presLayoutVars>
          <dgm:dir/>
          <dgm:animLvl val="lvl"/>
          <dgm:resizeHandles val="exact"/>
        </dgm:presLayoutVars>
      </dgm:prSet>
      <dgm:spPr/>
      <dgm:t>
        <a:bodyPr/>
        <a:lstStyle/>
        <a:p>
          <a:endParaRPr lang="en-US"/>
        </a:p>
      </dgm:t>
    </dgm:pt>
    <dgm:pt modelId="{D6D744FA-7A1D-C444-8444-F261D4BC7DBF}" type="pres">
      <dgm:prSet presAssocID="{5BF214E7-89FC-E449-A620-C9D32C369CAE}" presName="composite" presStyleCnt="0"/>
      <dgm:spPr/>
    </dgm:pt>
    <dgm:pt modelId="{715EC265-9F5A-754A-B7D3-F4C8BC448496}" type="pres">
      <dgm:prSet presAssocID="{5BF214E7-89FC-E449-A620-C9D32C369CAE}" presName="parTx" presStyleLbl="alignNode1" presStyleIdx="0" presStyleCnt="1">
        <dgm:presLayoutVars>
          <dgm:chMax val="0"/>
          <dgm:chPref val="0"/>
          <dgm:bulletEnabled val="1"/>
        </dgm:presLayoutVars>
      </dgm:prSet>
      <dgm:spPr/>
      <dgm:t>
        <a:bodyPr/>
        <a:lstStyle/>
        <a:p>
          <a:endParaRPr lang="en-US"/>
        </a:p>
      </dgm:t>
    </dgm:pt>
    <dgm:pt modelId="{BB72E17C-F20C-F549-8A12-11F6063C1203}" type="pres">
      <dgm:prSet presAssocID="{5BF214E7-89FC-E449-A620-C9D32C369CAE}" presName="desTx" presStyleLbl="alignAccFollowNode1" presStyleIdx="0" presStyleCnt="1" custLinFactNeighborX="-2703" custLinFactNeighborY="202">
        <dgm:presLayoutVars>
          <dgm:bulletEnabled val="1"/>
        </dgm:presLayoutVars>
      </dgm:prSet>
      <dgm:spPr/>
      <dgm:t>
        <a:bodyPr/>
        <a:lstStyle/>
        <a:p>
          <a:endParaRPr lang="en-US"/>
        </a:p>
      </dgm:t>
    </dgm:pt>
  </dgm:ptLst>
  <dgm:cxnLst>
    <dgm:cxn modelId="{293CE9D3-78EE-AB4B-B4A6-50C36470C274}" type="presOf" srcId="{18EAE557-6812-2C4A-8731-F418FD0E12DA}" destId="{BB72E17C-F20C-F549-8A12-11F6063C1203}" srcOrd="0" destOrd="0" presId="urn:microsoft.com/office/officeart/2005/8/layout/hList1"/>
    <dgm:cxn modelId="{8EB0713A-CDD8-5B4E-936A-042989487A77}" srcId="{9774214E-EC57-514A-A15F-CB4D8A29FC3E}" destId="{5BF214E7-89FC-E449-A620-C9D32C369CAE}" srcOrd="0" destOrd="0" parTransId="{79DC378E-5226-2F46-A0A6-68BF4F1D4D6F}" sibTransId="{13B86B2D-A26F-1A47-A6AD-E261D7D66079}"/>
    <dgm:cxn modelId="{55F1B3A5-A17C-B942-B2B5-CA0E59B2EE08}" type="presOf" srcId="{9774214E-EC57-514A-A15F-CB4D8A29FC3E}" destId="{BAB460A9-2774-5243-8B3D-EF0CF9D1FEC0}" srcOrd="0" destOrd="0" presId="urn:microsoft.com/office/officeart/2005/8/layout/hList1"/>
    <dgm:cxn modelId="{CD8DE728-7E8F-D04D-9F00-F7649D200B94}" type="presOf" srcId="{7C37DDFD-1AAA-6649-B7BF-15FA1804E282}" destId="{BB72E17C-F20C-F549-8A12-11F6063C1203}" srcOrd="0" destOrd="2" presId="urn:microsoft.com/office/officeart/2005/8/layout/hList1"/>
    <dgm:cxn modelId="{9AE612BB-8ADB-6F46-BACD-D15D65514BFD}" type="presOf" srcId="{BED540BD-E851-3343-B693-F126F9BBBA29}" destId="{BB72E17C-F20C-F549-8A12-11F6063C1203}" srcOrd="0" destOrd="1" presId="urn:microsoft.com/office/officeart/2005/8/layout/hList1"/>
    <dgm:cxn modelId="{FCE637C2-5D3D-E243-B50B-4835AC56704A}" type="presOf" srcId="{22DDCD93-254C-A844-99BF-5AB58A6FB0D0}" destId="{BB72E17C-F20C-F549-8A12-11F6063C1203}" srcOrd="0" destOrd="3" presId="urn:microsoft.com/office/officeart/2005/8/layout/hList1"/>
    <dgm:cxn modelId="{95A79EDB-84C0-E241-816C-F1F98D60CF24}" type="presOf" srcId="{5BF214E7-89FC-E449-A620-C9D32C369CAE}" destId="{715EC265-9F5A-754A-B7D3-F4C8BC448496}" srcOrd="0" destOrd="0" presId="urn:microsoft.com/office/officeart/2005/8/layout/hList1"/>
    <dgm:cxn modelId="{BF6CDAE1-004B-A04A-969C-5DF8E8857EEA}" srcId="{5BF214E7-89FC-E449-A620-C9D32C369CAE}" destId="{BED540BD-E851-3343-B693-F126F9BBBA29}" srcOrd="1" destOrd="0" parTransId="{CC4B4DE9-3CFD-6543-B75F-1D21B15D8B6E}" sibTransId="{6DED9BE5-C4AE-5348-AFD8-5ACFDFC9BE77}"/>
    <dgm:cxn modelId="{ECEDFA31-1C8B-C149-98DD-C367205A9024}" srcId="{5BF214E7-89FC-E449-A620-C9D32C369CAE}" destId="{7C37DDFD-1AAA-6649-B7BF-15FA1804E282}" srcOrd="2" destOrd="0" parTransId="{920A949F-2987-5244-9843-EC0480BBE806}" sibTransId="{E5A7617D-3CD4-604F-A98A-25F97B3883D8}"/>
    <dgm:cxn modelId="{AFE88686-7F40-4C4C-A12C-DDE81B6BC0EA}" srcId="{5BF214E7-89FC-E449-A620-C9D32C369CAE}" destId="{18EAE557-6812-2C4A-8731-F418FD0E12DA}" srcOrd="0" destOrd="0" parTransId="{08CA1944-E7A4-D844-9823-22FD515EEE6B}" sibTransId="{216F524F-C1B4-4743-8EA0-EC1430DC7C32}"/>
    <dgm:cxn modelId="{A52B8828-33AB-D44A-9E31-B0E9F7A71589}" srcId="{5BF214E7-89FC-E449-A620-C9D32C369CAE}" destId="{22DDCD93-254C-A844-99BF-5AB58A6FB0D0}" srcOrd="3" destOrd="0" parTransId="{C1FDA4A4-A459-D64F-A2F6-22AFC1B80932}" sibTransId="{7586A6DA-FE77-574B-84B4-06C51159DC36}"/>
    <dgm:cxn modelId="{CB9F0CEB-28D5-E14D-AEC2-C5D822170799}" type="presParOf" srcId="{BAB460A9-2774-5243-8B3D-EF0CF9D1FEC0}" destId="{D6D744FA-7A1D-C444-8444-F261D4BC7DBF}" srcOrd="0" destOrd="0" presId="urn:microsoft.com/office/officeart/2005/8/layout/hList1"/>
    <dgm:cxn modelId="{27BDBF7A-8E29-DB47-B40F-E215068FDB6D}" type="presParOf" srcId="{D6D744FA-7A1D-C444-8444-F261D4BC7DBF}" destId="{715EC265-9F5A-754A-B7D3-F4C8BC448496}" srcOrd="0" destOrd="0" presId="urn:microsoft.com/office/officeart/2005/8/layout/hList1"/>
    <dgm:cxn modelId="{8414E183-E2A7-BF49-82E5-DD0FA91ABBCB}" type="presParOf" srcId="{D6D744FA-7A1D-C444-8444-F261D4BC7DBF}" destId="{BB72E17C-F20C-F549-8A12-11F6063C120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34974D-AFE8-1844-A402-D5B05B849315}" type="doc">
      <dgm:prSet loTypeId="urn:microsoft.com/office/officeart/2005/8/layout/chevron1" loCatId="process" qsTypeId="urn:microsoft.com/office/officeart/2005/8/quickstyle/simple4" qsCatId="simple" csTypeId="urn:microsoft.com/office/officeart/2005/8/colors/accent1_2#8" csCatId="accent1" phldr="1"/>
      <dgm:spPr/>
    </dgm:pt>
    <dgm:pt modelId="{B52968C9-AEAF-4E4C-AA1C-2DC657A2B3D0}">
      <dgm:prSet phldrT="[Text]"/>
      <dgm:spPr/>
      <dgm:t>
        <a:bodyPr/>
        <a:lstStyle/>
        <a:p>
          <a:r>
            <a:rPr lang="en-NZ" dirty="0" smtClean="0"/>
            <a:t>Search</a:t>
          </a:r>
          <a:endParaRPr lang="en-US" dirty="0"/>
        </a:p>
      </dgm:t>
    </dgm:pt>
    <dgm:pt modelId="{CE7EE588-93C5-B040-9BB4-F13B85441D37}" type="parTrans" cxnId="{2DCDEF29-1110-5B4A-8F5E-049EEA60CE49}">
      <dgm:prSet/>
      <dgm:spPr/>
      <dgm:t>
        <a:bodyPr/>
        <a:lstStyle/>
        <a:p>
          <a:endParaRPr lang="en-US"/>
        </a:p>
      </dgm:t>
    </dgm:pt>
    <dgm:pt modelId="{474CC80F-8B83-A84B-96CB-C89A28218C1A}" type="sibTrans" cxnId="{2DCDEF29-1110-5B4A-8F5E-049EEA60CE49}">
      <dgm:prSet/>
      <dgm:spPr/>
      <dgm:t>
        <a:bodyPr/>
        <a:lstStyle/>
        <a:p>
          <a:endParaRPr lang="en-US"/>
        </a:p>
      </dgm:t>
    </dgm:pt>
    <dgm:pt modelId="{AD18459B-4532-A345-B11E-249B324F746B}">
      <dgm:prSet/>
      <dgm:spPr/>
      <dgm:t>
        <a:bodyPr/>
        <a:lstStyle/>
        <a:p>
          <a:r>
            <a:rPr lang="en-NZ" smtClean="0"/>
            <a:t>Create files</a:t>
          </a:r>
          <a:endParaRPr lang="en-NZ" dirty="0" smtClean="0"/>
        </a:p>
      </dgm:t>
    </dgm:pt>
    <dgm:pt modelId="{3D5C1B55-84A9-814F-83C9-244D6AE7C72F}" type="parTrans" cxnId="{F605CBE2-88E2-CE44-B13C-FB67605BB91B}">
      <dgm:prSet/>
      <dgm:spPr/>
      <dgm:t>
        <a:bodyPr/>
        <a:lstStyle/>
        <a:p>
          <a:endParaRPr lang="en-US"/>
        </a:p>
      </dgm:t>
    </dgm:pt>
    <dgm:pt modelId="{E208305A-61F2-5B40-9F9F-182B3F643C94}" type="sibTrans" cxnId="{F605CBE2-88E2-CE44-B13C-FB67605BB91B}">
      <dgm:prSet/>
      <dgm:spPr/>
      <dgm:t>
        <a:bodyPr/>
        <a:lstStyle/>
        <a:p>
          <a:endParaRPr lang="en-US"/>
        </a:p>
      </dgm:t>
    </dgm:pt>
    <dgm:pt modelId="{B9653BE5-A59B-274F-8953-64C4902F2E3A}">
      <dgm:prSet/>
      <dgm:spPr/>
      <dgm:t>
        <a:bodyPr/>
        <a:lstStyle/>
        <a:p>
          <a:r>
            <a:rPr lang="en-NZ" smtClean="0"/>
            <a:t>Delete files</a:t>
          </a:r>
          <a:endParaRPr lang="en-NZ" dirty="0" smtClean="0"/>
        </a:p>
      </dgm:t>
    </dgm:pt>
    <dgm:pt modelId="{4D9BE09E-E718-4E44-AC13-DE8355F75BA6}" type="parTrans" cxnId="{FC8BE9E8-0DEC-B942-8D60-816108CFE5A1}">
      <dgm:prSet/>
      <dgm:spPr/>
      <dgm:t>
        <a:bodyPr/>
        <a:lstStyle/>
        <a:p>
          <a:endParaRPr lang="en-US"/>
        </a:p>
      </dgm:t>
    </dgm:pt>
    <dgm:pt modelId="{B936E034-4F03-B84D-8312-BD18B0075748}" type="sibTrans" cxnId="{FC8BE9E8-0DEC-B942-8D60-816108CFE5A1}">
      <dgm:prSet/>
      <dgm:spPr/>
      <dgm:t>
        <a:bodyPr/>
        <a:lstStyle/>
        <a:p>
          <a:endParaRPr lang="en-US"/>
        </a:p>
      </dgm:t>
    </dgm:pt>
    <dgm:pt modelId="{24E34E05-1341-974B-8095-4C02F48B38C4}">
      <dgm:prSet/>
      <dgm:spPr/>
      <dgm:t>
        <a:bodyPr/>
        <a:lstStyle/>
        <a:p>
          <a:r>
            <a:rPr lang="en-NZ" smtClean="0"/>
            <a:t>List directory</a:t>
          </a:r>
          <a:endParaRPr lang="en-NZ" dirty="0" smtClean="0"/>
        </a:p>
      </dgm:t>
    </dgm:pt>
    <dgm:pt modelId="{2DBFC34A-03DA-E948-B40E-16FAC00A6DD6}" type="parTrans" cxnId="{5AD972C6-79B7-1747-9122-A1AED91CDAED}">
      <dgm:prSet/>
      <dgm:spPr/>
      <dgm:t>
        <a:bodyPr/>
        <a:lstStyle/>
        <a:p>
          <a:endParaRPr lang="en-US"/>
        </a:p>
      </dgm:t>
    </dgm:pt>
    <dgm:pt modelId="{8EB23DD0-60B3-FB47-ADA6-7674ABDBBEA6}" type="sibTrans" cxnId="{5AD972C6-79B7-1747-9122-A1AED91CDAED}">
      <dgm:prSet/>
      <dgm:spPr/>
      <dgm:t>
        <a:bodyPr/>
        <a:lstStyle/>
        <a:p>
          <a:endParaRPr lang="en-US"/>
        </a:p>
      </dgm:t>
    </dgm:pt>
    <dgm:pt modelId="{DADB38E5-B574-E744-A826-3966454B75EE}">
      <dgm:prSet/>
      <dgm:spPr/>
      <dgm:t>
        <a:bodyPr/>
        <a:lstStyle/>
        <a:p>
          <a:r>
            <a:rPr lang="en-NZ" smtClean="0"/>
            <a:t>Update directory</a:t>
          </a:r>
          <a:endParaRPr lang="en-NZ" dirty="0"/>
        </a:p>
      </dgm:t>
    </dgm:pt>
    <dgm:pt modelId="{3A123BBE-5078-824F-8FC4-759DC30407A2}" type="parTrans" cxnId="{97A770F6-78A0-E741-847D-41A026993AF4}">
      <dgm:prSet/>
      <dgm:spPr/>
      <dgm:t>
        <a:bodyPr/>
        <a:lstStyle/>
        <a:p>
          <a:endParaRPr lang="en-US"/>
        </a:p>
      </dgm:t>
    </dgm:pt>
    <dgm:pt modelId="{3401F76A-83AD-E244-A4DF-2C7CFCC21469}" type="sibTrans" cxnId="{97A770F6-78A0-E741-847D-41A026993AF4}">
      <dgm:prSet/>
      <dgm:spPr/>
      <dgm:t>
        <a:bodyPr/>
        <a:lstStyle/>
        <a:p>
          <a:endParaRPr lang="en-US"/>
        </a:p>
      </dgm:t>
    </dgm:pt>
    <dgm:pt modelId="{308CCA7D-773D-CE43-8815-C3755BE391A9}" type="pres">
      <dgm:prSet presAssocID="{2534974D-AFE8-1844-A402-D5B05B849315}" presName="Name0" presStyleCnt="0">
        <dgm:presLayoutVars>
          <dgm:dir/>
          <dgm:animLvl val="lvl"/>
          <dgm:resizeHandles val="exact"/>
        </dgm:presLayoutVars>
      </dgm:prSet>
      <dgm:spPr/>
    </dgm:pt>
    <dgm:pt modelId="{2A17D098-156B-2546-91B5-EB717F87B6F0}" type="pres">
      <dgm:prSet presAssocID="{B52968C9-AEAF-4E4C-AA1C-2DC657A2B3D0}" presName="parTxOnly" presStyleLbl="node1" presStyleIdx="0" presStyleCnt="5">
        <dgm:presLayoutVars>
          <dgm:chMax val="0"/>
          <dgm:chPref val="0"/>
          <dgm:bulletEnabled val="1"/>
        </dgm:presLayoutVars>
      </dgm:prSet>
      <dgm:spPr/>
      <dgm:t>
        <a:bodyPr/>
        <a:lstStyle/>
        <a:p>
          <a:endParaRPr lang="en-US"/>
        </a:p>
      </dgm:t>
    </dgm:pt>
    <dgm:pt modelId="{A0084772-E1C5-E94E-8D6C-DA6F1628B758}" type="pres">
      <dgm:prSet presAssocID="{474CC80F-8B83-A84B-96CB-C89A28218C1A}" presName="parTxOnlySpace" presStyleCnt="0"/>
      <dgm:spPr/>
    </dgm:pt>
    <dgm:pt modelId="{E08C861E-7205-6948-8F3C-9B4FC2C0BE0D}" type="pres">
      <dgm:prSet presAssocID="{AD18459B-4532-A345-B11E-249B324F746B}" presName="parTxOnly" presStyleLbl="node1" presStyleIdx="1" presStyleCnt="5">
        <dgm:presLayoutVars>
          <dgm:chMax val="0"/>
          <dgm:chPref val="0"/>
          <dgm:bulletEnabled val="1"/>
        </dgm:presLayoutVars>
      </dgm:prSet>
      <dgm:spPr/>
      <dgm:t>
        <a:bodyPr/>
        <a:lstStyle/>
        <a:p>
          <a:endParaRPr lang="en-US"/>
        </a:p>
      </dgm:t>
    </dgm:pt>
    <dgm:pt modelId="{E0EEC17B-7237-D042-85BE-A23B7D8FEB43}" type="pres">
      <dgm:prSet presAssocID="{E208305A-61F2-5B40-9F9F-182B3F643C94}" presName="parTxOnlySpace" presStyleCnt="0"/>
      <dgm:spPr/>
    </dgm:pt>
    <dgm:pt modelId="{27817D0E-CF0E-284C-AE79-D01208B9CCAC}" type="pres">
      <dgm:prSet presAssocID="{B9653BE5-A59B-274F-8953-64C4902F2E3A}" presName="parTxOnly" presStyleLbl="node1" presStyleIdx="2" presStyleCnt="5">
        <dgm:presLayoutVars>
          <dgm:chMax val="0"/>
          <dgm:chPref val="0"/>
          <dgm:bulletEnabled val="1"/>
        </dgm:presLayoutVars>
      </dgm:prSet>
      <dgm:spPr/>
      <dgm:t>
        <a:bodyPr/>
        <a:lstStyle/>
        <a:p>
          <a:endParaRPr lang="en-US"/>
        </a:p>
      </dgm:t>
    </dgm:pt>
    <dgm:pt modelId="{8AF0503E-FC28-7046-AB84-0D9B6F65D347}" type="pres">
      <dgm:prSet presAssocID="{B936E034-4F03-B84D-8312-BD18B0075748}" presName="parTxOnlySpace" presStyleCnt="0"/>
      <dgm:spPr/>
    </dgm:pt>
    <dgm:pt modelId="{7C0D7984-AA89-B54D-8DB3-5B6201C4C76B}" type="pres">
      <dgm:prSet presAssocID="{24E34E05-1341-974B-8095-4C02F48B38C4}" presName="parTxOnly" presStyleLbl="node1" presStyleIdx="3" presStyleCnt="5">
        <dgm:presLayoutVars>
          <dgm:chMax val="0"/>
          <dgm:chPref val="0"/>
          <dgm:bulletEnabled val="1"/>
        </dgm:presLayoutVars>
      </dgm:prSet>
      <dgm:spPr/>
      <dgm:t>
        <a:bodyPr/>
        <a:lstStyle/>
        <a:p>
          <a:endParaRPr lang="en-US"/>
        </a:p>
      </dgm:t>
    </dgm:pt>
    <dgm:pt modelId="{AB0388FC-3751-E64C-8AC4-8B59D72C8663}" type="pres">
      <dgm:prSet presAssocID="{8EB23DD0-60B3-FB47-ADA6-7674ABDBBEA6}" presName="parTxOnlySpace" presStyleCnt="0"/>
      <dgm:spPr/>
    </dgm:pt>
    <dgm:pt modelId="{BF68B8FE-85CE-ED42-9F2E-9A2A3F0B4517}" type="pres">
      <dgm:prSet presAssocID="{DADB38E5-B574-E744-A826-3966454B75EE}" presName="parTxOnly" presStyleLbl="node1" presStyleIdx="4" presStyleCnt="5">
        <dgm:presLayoutVars>
          <dgm:chMax val="0"/>
          <dgm:chPref val="0"/>
          <dgm:bulletEnabled val="1"/>
        </dgm:presLayoutVars>
      </dgm:prSet>
      <dgm:spPr/>
      <dgm:t>
        <a:bodyPr/>
        <a:lstStyle/>
        <a:p>
          <a:endParaRPr lang="en-US"/>
        </a:p>
      </dgm:t>
    </dgm:pt>
  </dgm:ptLst>
  <dgm:cxnLst>
    <dgm:cxn modelId="{FEC41EE9-9D3A-1644-AA1C-FF100369EB46}" type="presOf" srcId="{DADB38E5-B574-E744-A826-3966454B75EE}" destId="{BF68B8FE-85CE-ED42-9F2E-9A2A3F0B4517}" srcOrd="0" destOrd="0" presId="urn:microsoft.com/office/officeart/2005/8/layout/chevron1"/>
    <dgm:cxn modelId="{1654D991-9C7D-6E46-9A8E-02993F4DA7C6}" type="presOf" srcId="{B52968C9-AEAF-4E4C-AA1C-2DC657A2B3D0}" destId="{2A17D098-156B-2546-91B5-EB717F87B6F0}" srcOrd="0" destOrd="0" presId="urn:microsoft.com/office/officeart/2005/8/layout/chevron1"/>
    <dgm:cxn modelId="{3D702933-4A74-E44B-8AC7-FDE0E240E3EE}" type="presOf" srcId="{2534974D-AFE8-1844-A402-D5B05B849315}" destId="{308CCA7D-773D-CE43-8815-C3755BE391A9}" srcOrd="0" destOrd="0" presId="urn:microsoft.com/office/officeart/2005/8/layout/chevron1"/>
    <dgm:cxn modelId="{EA95F618-001E-A94E-B8C2-D347C414432E}" type="presOf" srcId="{24E34E05-1341-974B-8095-4C02F48B38C4}" destId="{7C0D7984-AA89-B54D-8DB3-5B6201C4C76B}" srcOrd="0" destOrd="0" presId="urn:microsoft.com/office/officeart/2005/8/layout/chevron1"/>
    <dgm:cxn modelId="{A6A51D90-A93F-BF40-B5AE-31DB181A93FB}" type="presOf" srcId="{AD18459B-4532-A345-B11E-249B324F746B}" destId="{E08C861E-7205-6948-8F3C-9B4FC2C0BE0D}" srcOrd="0" destOrd="0" presId="urn:microsoft.com/office/officeart/2005/8/layout/chevron1"/>
    <dgm:cxn modelId="{F605CBE2-88E2-CE44-B13C-FB67605BB91B}" srcId="{2534974D-AFE8-1844-A402-D5B05B849315}" destId="{AD18459B-4532-A345-B11E-249B324F746B}" srcOrd="1" destOrd="0" parTransId="{3D5C1B55-84A9-814F-83C9-244D6AE7C72F}" sibTransId="{E208305A-61F2-5B40-9F9F-182B3F643C94}"/>
    <dgm:cxn modelId="{2DCDEF29-1110-5B4A-8F5E-049EEA60CE49}" srcId="{2534974D-AFE8-1844-A402-D5B05B849315}" destId="{B52968C9-AEAF-4E4C-AA1C-2DC657A2B3D0}" srcOrd="0" destOrd="0" parTransId="{CE7EE588-93C5-B040-9BB4-F13B85441D37}" sibTransId="{474CC80F-8B83-A84B-96CB-C89A28218C1A}"/>
    <dgm:cxn modelId="{FC8BE9E8-0DEC-B942-8D60-816108CFE5A1}" srcId="{2534974D-AFE8-1844-A402-D5B05B849315}" destId="{B9653BE5-A59B-274F-8953-64C4902F2E3A}" srcOrd="2" destOrd="0" parTransId="{4D9BE09E-E718-4E44-AC13-DE8355F75BA6}" sibTransId="{B936E034-4F03-B84D-8312-BD18B0075748}"/>
    <dgm:cxn modelId="{5AD972C6-79B7-1747-9122-A1AED91CDAED}" srcId="{2534974D-AFE8-1844-A402-D5B05B849315}" destId="{24E34E05-1341-974B-8095-4C02F48B38C4}" srcOrd="3" destOrd="0" parTransId="{2DBFC34A-03DA-E948-B40E-16FAC00A6DD6}" sibTransId="{8EB23DD0-60B3-FB47-ADA6-7674ABDBBEA6}"/>
    <dgm:cxn modelId="{7A9A54B5-4C9D-994E-AA26-90D6F5926E9A}" type="presOf" srcId="{B9653BE5-A59B-274F-8953-64C4902F2E3A}" destId="{27817D0E-CF0E-284C-AE79-D01208B9CCAC}" srcOrd="0" destOrd="0" presId="urn:microsoft.com/office/officeart/2005/8/layout/chevron1"/>
    <dgm:cxn modelId="{97A770F6-78A0-E741-847D-41A026993AF4}" srcId="{2534974D-AFE8-1844-A402-D5B05B849315}" destId="{DADB38E5-B574-E744-A826-3966454B75EE}" srcOrd="4" destOrd="0" parTransId="{3A123BBE-5078-824F-8FC4-759DC30407A2}" sibTransId="{3401F76A-83AD-E244-A4DF-2C7CFCC21469}"/>
    <dgm:cxn modelId="{65FF0BF2-7D35-F94B-BAAF-F57CECDE3987}" type="presParOf" srcId="{308CCA7D-773D-CE43-8815-C3755BE391A9}" destId="{2A17D098-156B-2546-91B5-EB717F87B6F0}" srcOrd="0" destOrd="0" presId="urn:microsoft.com/office/officeart/2005/8/layout/chevron1"/>
    <dgm:cxn modelId="{744DFD9A-01D2-3D4D-A925-8D137E281ABB}" type="presParOf" srcId="{308CCA7D-773D-CE43-8815-C3755BE391A9}" destId="{A0084772-E1C5-E94E-8D6C-DA6F1628B758}" srcOrd="1" destOrd="0" presId="urn:microsoft.com/office/officeart/2005/8/layout/chevron1"/>
    <dgm:cxn modelId="{10F41844-0001-6143-AD94-E1128ED54024}" type="presParOf" srcId="{308CCA7D-773D-CE43-8815-C3755BE391A9}" destId="{E08C861E-7205-6948-8F3C-9B4FC2C0BE0D}" srcOrd="2" destOrd="0" presId="urn:microsoft.com/office/officeart/2005/8/layout/chevron1"/>
    <dgm:cxn modelId="{B984A5A5-6297-CF45-9936-5D6AF748712C}" type="presParOf" srcId="{308CCA7D-773D-CE43-8815-C3755BE391A9}" destId="{E0EEC17B-7237-D042-85BE-A23B7D8FEB43}" srcOrd="3" destOrd="0" presId="urn:microsoft.com/office/officeart/2005/8/layout/chevron1"/>
    <dgm:cxn modelId="{B91B8E7A-89CE-894A-8AAA-7B0289C1E834}" type="presParOf" srcId="{308CCA7D-773D-CE43-8815-C3755BE391A9}" destId="{27817D0E-CF0E-284C-AE79-D01208B9CCAC}" srcOrd="4" destOrd="0" presId="urn:microsoft.com/office/officeart/2005/8/layout/chevron1"/>
    <dgm:cxn modelId="{17467EAA-72C1-E042-BF17-23B6C2AA5A0B}" type="presParOf" srcId="{308CCA7D-773D-CE43-8815-C3755BE391A9}" destId="{8AF0503E-FC28-7046-AB84-0D9B6F65D347}" srcOrd="5" destOrd="0" presId="urn:microsoft.com/office/officeart/2005/8/layout/chevron1"/>
    <dgm:cxn modelId="{63985C97-693E-3C44-89E7-8AFC091D8C3C}" type="presParOf" srcId="{308CCA7D-773D-CE43-8815-C3755BE391A9}" destId="{7C0D7984-AA89-B54D-8DB3-5B6201C4C76B}" srcOrd="6" destOrd="0" presId="urn:microsoft.com/office/officeart/2005/8/layout/chevron1"/>
    <dgm:cxn modelId="{53E8D7E7-76BB-C34B-9BA2-F77A1126626E}" type="presParOf" srcId="{308CCA7D-773D-CE43-8815-C3755BE391A9}" destId="{AB0388FC-3751-E64C-8AC4-8B59D72C8663}" srcOrd="7" destOrd="0" presId="urn:microsoft.com/office/officeart/2005/8/layout/chevron1"/>
    <dgm:cxn modelId="{21F81215-6204-2A49-8579-F4EDDBBF830C}" type="presParOf" srcId="{308CCA7D-773D-CE43-8815-C3755BE391A9}" destId="{BF68B8FE-85CE-ED42-9F2E-9A2A3F0B4517}"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357FBD8-7AD6-3640-A08E-2F9B1D0B22E0}" type="doc">
      <dgm:prSet loTypeId="urn:microsoft.com/office/officeart/2005/8/layout/default#1" loCatId="list" qsTypeId="urn:microsoft.com/office/officeart/2005/8/quickstyle/simple4" qsCatId="simple" csTypeId="urn:microsoft.com/office/officeart/2005/8/colors/accent1_2#9" csCatId="accent1" phldr="1"/>
      <dgm:spPr/>
      <dgm:t>
        <a:bodyPr/>
        <a:lstStyle/>
        <a:p>
          <a:endParaRPr lang="en-US"/>
        </a:p>
      </dgm:t>
    </dgm:pt>
    <dgm:pt modelId="{DD37A716-53E9-BA43-B313-CDB4D44F3D26}">
      <dgm:prSet/>
      <dgm:spPr>
        <a:solidFill>
          <a:schemeClr val="accent1">
            <a:lumMod val="75000"/>
          </a:schemeClr>
        </a:solidFill>
        <a:effectLst>
          <a:glow rad="101600">
            <a:schemeClr val="bg1">
              <a:alpha val="75000"/>
            </a:schemeClr>
          </a:glow>
        </a:effectLst>
      </dgm:spPr>
      <dgm:t>
        <a:bodyPr/>
        <a:lstStyle/>
        <a:p>
          <a:pPr rtl="0"/>
          <a:r>
            <a:rPr lang="en-US" dirty="0" smtClean="0"/>
            <a:t>There is one directory for each user and a master directory</a:t>
          </a:r>
          <a:endParaRPr lang="en-US" dirty="0"/>
        </a:p>
      </dgm:t>
    </dgm:pt>
    <dgm:pt modelId="{AE594E02-C301-D04B-B3AA-8C72CE8045A9}" type="parTrans" cxnId="{945C9568-5BBA-8441-A589-E7623482D860}">
      <dgm:prSet/>
      <dgm:spPr/>
      <dgm:t>
        <a:bodyPr/>
        <a:lstStyle/>
        <a:p>
          <a:endParaRPr lang="en-US"/>
        </a:p>
      </dgm:t>
    </dgm:pt>
    <dgm:pt modelId="{6D13DB92-A65B-C54D-86C6-516082C17D55}" type="sibTrans" cxnId="{945C9568-5BBA-8441-A589-E7623482D860}">
      <dgm:prSet/>
      <dgm:spPr/>
      <dgm:t>
        <a:bodyPr/>
        <a:lstStyle/>
        <a:p>
          <a:endParaRPr lang="en-US"/>
        </a:p>
      </dgm:t>
    </dgm:pt>
    <dgm:pt modelId="{56498B70-B926-4749-94EE-B72E70776EC1}">
      <dgm:prSet/>
      <dgm:spPr>
        <a:solidFill>
          <a:schemeClr val="accent1">
            <a:lumMod val="75000"/>
          </a:schemeClr>
        </a:solidFill>
        <a:effectLst>
          <a:glow rad="101600">
            <a:schemeClr val="bg1">
              <a:alpha val="75000"/>
            </a:schemeClr>
          </a:glow>
        </a:effectLst>
      </dgm:spPr>
      <dgm:t>
        <a:bodyPr/>
        <a:lstStyle/>
        <a:p>
          <a:pPr rtl="0"/>
          <a:r>
            <a:rPr lang="en-US" dirty="0" smtClean="0"/>
            <a:t>Master directory has an entry for each user directory providing address and access control information</a:t>
          </a:r>
          <a:endParaRPr lang="en-US" dirty="0"/>
        </a:p>
      </dgm:t>
    </dgm:pt>
    <dgm:pt modelId="{BEBE7E3B-7658-3E4D-BF09-44FE602224A4}" type="parTrans" cxnId="{138A48A9-FE0A-294C-B542-CCBB073D69A0}">
      <dgm:prSet/>
      <dgm:spPr/>
      <dgm:t>
        <a:bodyPr/>
        <a:lstStyle/>
        <a:p>
          <a:endParaRPr lang="en-US"/>
        </a:p>
      </dgm:t>
    </dgm:pt>
    <dgm:pt modelId="{2C097CEE-9BD9-4344-AAB2-BC5AD91B2B81}" type="sibTrans" cxnId="{138A48A9-FE0A-294C-B542-CCBB073D69A0}">
      <dgm:prSet/>
      <dgm:spPr/>
      <dgm:t>
        <a:bodyPr/>
        <a:lstStyle/>
        <a:p>
          <a:endParaRPr lang="en-US"/>
        </a:p>
      </dgm:t>
    </dgm:pt>
    <dgm:pt modelId="{2A4B0696-A084-DF45-BE08-988756916F50}">
      <dgm:prSet/>
      <dgm:spPr>
        <a:solidFill>
          <a:schemeClr val="accent1">
            <a:lumMod val="75000"/>
          </a:schemeClr>
        </a:solidFill>
        <a:effectLst>
          <a:glow rad="101600">
            <a:schemeClr val="bg1">
              <a:alpha val="75000"/>
            </a:schemeClr>
          </a:glow>
        </a:effectLst>
      </dgm:spPr>
      <dgm:t>
        <a:bodyPr/>
        <a:lstStyle/>
        <a:p>
          <a:pPr rtl="0"/>
          <a:r>
            <a:rPr lang="en-US" dirty="0" smtClean="0"/>
            <a:t>Each user directory is a simple list of the files of that user</a:t>
          </a:r>
          <a:endParaRPr lang="en-US" dirty="0"/>
        </a:p>
      </dgm:t>
    </dgm:pt>
    <dgm:pt modelId="{701651E6-DD66-B848-9451-75A897A1B7F1}" type="parTrans" cxnId="{535AD113-9C47-3343-99F9-2EC950266E5E}">
      <dgm:prSet/>
      <dgm:spPr/>
      <dgm:t>
        <a:bodyPr/>
        <a:lstStyle/>
        <a:p>
          <a:endParaRPr lang="en-US"/>
        </a:p>
      </dgm:t>
    </dgm:pt>
    <dgm:pt modelId="{4C4C8BAA-AA4C-C246-87FC-E591DE45613A}" type="sibTrans" cxnId="{535AD113-9C47-3343-99F9-2EC950266E5E}">
      <dgm:prSet/>
      <dgm:spPr/>
      <dgm:t>
        <a:bodyPr/>
        <a:lstStyle/>
        <a:p>
          <a:endParaRPr lang="en-US"/>
        </a:p>
      </dgm:t>
    </dgm:pt>
    <dgm:pt modelId="{DAF51005-760B-2344-979E-A0F06E7DAA00}">
      <dgm:prSet/>
      <dgm:spPr>
        <a:solidFill>
          <a:schemeClr val="accent1">
            <a:lumMod val="75000"/>
          </a:schemeClr>
        </a:solidFill>
        <a:effectLst>
          <a:glow rad="101600">
            <a:schemeClr val="bg1">
              <a:alpha val="75000"/>
            </a:schemeClr>
          </a:glow>
        </a:effectLst>
      </dgm:spPr>
      <dgm:t>
        <a:bodyPr/>
        <a:lstStyle/>
        <a:p>
          <a:pPr rtl="0"/>
          <a:r>
            <a:rPr lang="en-US" dirty="0" smtClean="0"/>
            <a:t>Names must be unique only within the collection of files of a single user</a:t>
          </a:r>
          <a:endParaRPr lang="en-US" dirty="0"/>
        </a:p>
      </dgm:t>
    </dgm:pt>
    <dgm:pt modelId="{517BF611-92DD-314B-964F-A761EE5AA185}" type="parTrans" cxnId="{008A714B-AE29-4242-B45B-F24D9CE61D87}">
      <dgm:prSet/>
      <dgm:spPr/>
      <dgm:t>
        <a:bodyPr/>
        <a:lstStyle/>
        <a:p>
          <a:endParaRPr lang="en-US"/>
        </a:p>
      </dgm:t>
    </dgm:pt>
    <dgm:pt modelId="{13A74080-7C58-3C48-B6A6-74499B2CC351}" type="sibTrans" cxnId="{008A714B-AE29-4242-B45B-F24D9CE61D87}">
      <dgm:prSet/>
      <dgm:spPr/>
      <dgm:t>
        <a:bodyPr/>
        <a:lstStyle/>
        <a:p>
          <a:endParaRPr lang="en-US"/>
        </a:p>
      </dgm:t>
    </dgm:pt>
    <dgm:pt modelId="{9210A02D-AC13-0F43-BF53-D4173E88780B}">
      <dgm:prSet/>
      <dgm:spPr>
        <a:solidFill>
          <a:schemeClr val="accent1">
            <a:lumMod val="75000"/>
          </a:schemeClr>
        </a:solidFill>
        <a:effectLst>
          <a:glow rad="101600">
            <a:schemeClr val="bg1">
              <a:alpha val="75000"/>
            </a:schemeClr>
          </a:glow>
        </a:effectLst>
      </dgm:spPr>
      <dgm:t>
        <a:bodyPr/>
        <a:lstStyle/>
        <a:p>
          <a:pPr rtl="0"/>
          <a:r>
            <a:rPr lang="en-US" dirty="0" smtClean="0"/>
            <a:t>File system can easily enforce access restriction on directories</a:t>
          </a:r>
          <a:endParaRPr lang="en-US" dirty="0"/>
        </a:p>
      </dgm:t>
    </dgm:pt>
    <dgm:pt modelId="{47DA9486-ED2A-7848-BB6E-F8F7CAFA4615}" type="parTrans" cxnId="{90AEA8C5-AFE1-CA44-9CDF-ECC7A708A319}">
      <dgm:prSet/>
      <dgm:spPr/>
      <dgm:t>
        <a:bodyPr/>
        <a:lstStyle/>
        <a:p>
          <a:endParaRPr lang="en-US"/>
        </a:p>
      </dgm:t>
    </dgm:pt>
    <dgm:pt modelId="{69C97101-2679-714F-A216-AE7C041CC1C0}" type="sibTrans" cxnId="{90AEA8C5-AFE1-CA44-9CDF-ECC7A708A319}">
      <dgm:prSet/>
      <dgm:spPr/>
      <dgm:t>
        <a:bodyPr/>
        <a:lstStyle/>
        <a:p>
          <a:endParaRPr lang="en-US"/>
        </a:p>
      </dgm:t>
    </dgm:pt>
    <dgm:pt modelId="{4E440162-5B46-3E4D-88C4-7A6106B8BEE4}" type="pres">
      <dgm:prSet presAssocID="{A357FBD8-7AD6-3640-A08E-2F9B1D0B22E0}" presName="diagram" presStyleCnt="0">
        <dgm:presLayoutVars>
          <dgm:dir/>
          <dgm:resizeHandles val="exact"/>
        </dgm:presLayoutVars>
      </dgm:prSet>
      <dgm:spPr/>
      <dgm:t>
        <a:bodyPr/>
        <a:lstStyle/>
        <a:p>
          <a:endParaRPr lang="en-US"/>
        </a:p>
      </dgm:t>
    </dgm:pt>
    <dgm:pt modelId="{36443FC5-090B-B543-8611-EE951C8F08E9}" type="pres">
      <dgm:prSet presAssocID="{DD37A716-53E9-BA43-B313-CDB4D44F3D26}" presName="node" presStyleLbl="node1" presStyleIdx="0" presStyleCnt="5">
        <dgm:presLayoutVars>
          <dgm:bulletEnabled val="1"/>
        </dgm:presLayoutVars>
      </dgm:prSet>
      <dgm:spPr/>
      <dgm:t>
        <a:bodyPr/>
        <a:lstStyle/>
        <a:p>
          <a:endParaRPr lang="en-US"/>
        </a:p>
      </dgm:t>
    </dgm:pt>
    <dgm:pt modelId="{6D5D1BAD-8EFA-474F-B8FF-C87C7C7EBC66}" type="pres">
      <dgm:prSet presAssocID="{6D13DB92-A65B-C54D-86C6-516082C17D55}" presName="sibTrans" presStyleCnt="0"/>
      <dgm:spPr/>
    </dgm:pt>
    <dgm:pt modelId="{D2009372-7FCF-2543-BC6A-D20BE6F4C6BE}" type="pres">
      <dgm:prSet presAssocID="{56498B70-B926-4749-94EE-B72E70776EC1}" presName="node" presStyleLbl="node1" presStyleIdx="1" presStyleCnt="5" custScaleX="107070" custScaleY="115868">
        <dgm:presLayoutVars>
          <dgm:bulletEnabled val="1"/>
        </dgm:presLayoutVars>
      </dgm:prSet>
      <dgm:spPr/>
      <dgm:t>
        <a:bodyPr/>
        <a:lstStyle/>
        <a:p>
          <a:endParaRPr lang="en-US"/>
        </a:p>
      </dgm:t>
    </dgm:pt>
    <dgm:pt modelId="{8C793A05-D12B-8440-A8C4-F84B893B73C7}" type="pres">
      <dgm:prSet presAssocID="{2C097CEE-9BD9-4344-AAB2-BC5AD91B2B81}" presName="sibTrans" presStyleCnt="0"/>
      <dgm:spPr/>
    </dgm:pt>
    <dgm:pt modelId="{A9AA0A05-8E0D-2A46-8909-9026CAD0B5F2}" type="pres">
      <dgm:prSet presAssocID="{2A4B0696-A084-DF45-BE08-988756916F50}" presName="node" presStyleLbl="node1" presStyleIdx="2" presStyleCnt="5">
        <dgm:presLayoutVars>
          <dgm:bulletEnabled val="1"/>
        </dgm:presLayoutVars>
      </dgm:prSet>
      <dgm:spPr/>
      <dgm:t>
        <a:bodyPr/>
        <a:lstStyle/>
        <a:p>
          <a:endParaRPr lang="en-US"/>
        </a:p>
      </dgm:t>
    </dgm:pt>
    <dgm:pt modelId="{55E75B51-42F2-B147-9F3F-D5816B66819E}" type="pres">
      <dgm:prSet presAssocID="{4C4C8BAA-AA4C-C246-87FC-E591DE45613A}" presName="sibTrans" presStyleCnt="0"/>
      <dgm:spPr/>
    </dgm:pt>
    <dgm:pt modelId="{20514470-1319-CE43-ABFF-BE557BBE4A3F}" type="pres">
      <dgm:prSet presAssocID="{DAF51005-760B-2344-979E-A0F06E7DAA00}" presName="node" presStyleLbl="node1" presStyleIdx="3" presStyleCnt="5" custScaleX="111091" custScaleY="106364">
        <dgm:presLayoutVars>
          <dgm:bulletEnabled val="1"/>
        </dgm:presLayoutVars>
      </dgm:prSet>
      <dgm:spPr/>
      <dgm:t>
        <a:bodyPr/>
        <a:lstStyle/>
        <a:p>
          <a:endParaRPr lang="en-US"/>
        </a:p>
      </dgm:t>
    </dgm:pt>
    <dgm:pt modelId="{444404E5-5AC6-9940-BDC1-AE96FB176EA3}" type="pres">
      <dgm:prSet presAssocID="{13A74080-7C58-3C48-B6A6-74499B2CC351}" presName="sibTrans" presStyleCnt="0"/>
      <dgm:spPr/>
    </dgm:pt>
    <dgm:pt modelId="{D7110041-A58E-6F4D-ABB7-018EBBAAEF1A}" type="pres">
      <dgm:prSet presAssocID="{9210A02D-AC13-0F43-BF53-D4173E88780B}" presName="node" presStyleLbl="node1" presStyleIdx="4" presStyleCnt="5" custScaleX="111636" custScaleY="106364">
        <dgm:presLayoutVars>
          <dgm:bulletEnabled val="1"/>
        </dgm:presLayoutVars>
      </dgm:prSet>
      <dgm:spPr/>
      <dgm:t>
        <a:bodyPr/>
        <a:lstStyle/>
        <a:p>
          <a:endParaRPr lang="en-US"/>
        </a:p>
      </dgm:t>
    </dgm:pt>
  </dgm:ptLst>
  <dgm:cxnLst>
    <dgm:cxn modelId="{90AEA8C5-AFE1-CA44-9CDF-ECC7A708A319}" srcId="{A357FBD8-7AD6-3640-A08E-2F9B1D0B22E0}" destId="{9210A02D-AC13-0F43-BF53-D4173E88780B}" srcOrd="4" destOrd="0" parTransId="{47DA9486-ED2A-7848-BB6E-F8F7CAFA4615}" sibTransId="{69C97101-2679-714F-A216-AE7C041CC1C0}"/>
    <dgm:cxn modelId="{F0B41C67-1EEF-4B4D-AB7A-B797A3AB9EEE}" type="presOf" srcId="{DD37A716-53E9-BA43-B313-CDB4D44F3D26}" destId="{36443FC5-090B-B543-8611-EE951C8F08E9}" srcOrd="0" destOrd="0" presId="urn:microsoft.com/office/officeart/2005/8/layout/default#1"/>
    <dgm:cxn modelId="{2392CBF3-017E-934E-B2EC-D623FF6DB42B}" type="presOf" srcId="{DAF51005-760B-2344-979E-A0F06E7DAA00}" destId="{20514470-1319-CE43-ABFF-BE557BBE4A3F}" srcOrd="0" destOrd="0" presId="urn:microsoft.com/office/officeart/2005/8/layout/default#1"/>
    <dgm:cxn modelId="{008A714B-AE29-4242-B45B-F24D9CE61D87}" srcId="{A357FBD8-7AD6-3640-A08E-2F9B1D0B22E0}" destId="{DAF51005-760B-2344-979E-A0F06E7DAA00}" srcOrd="3" destOrd="0" parTransId="{517BF611-92DD-314B-964F-A761EE5AA185}" sibTransId="{13A74080-7C58-3C48-B6A6-74499B2CC351}"/>
    <dgm:cxn modelId="{0B3D098B-8806-5448-8303-14696CAD828F}" type="presOf" srcId="{2A4B0696-A084-DF45-BE08-988756916F50}" destId="{A9AA0A05-8E0D-2A46-8909-9026CAD0B5F2}" srcOrd="0" destOrd="0" presId="urn:microsoft.com/office/officeart/2005/8/layout/default#1"/>
    <dgm:cxn modelId="{945C9568-5BBA-8441-A589-E7623482D860}" srcId="{A357FBD8-7AD6-3640-A08E-2F9B1D0B22E0}" destId="{DD37A716-53E9-BA43-B313-CDB4D44F3D26}" srcOrd="0" destOrd="0" parTransId="{AE594E02-C301-D04B-B3AA-8C72CE8045A9}" sibTransId="{6D13DB92-A65B-C54D-86C6-516082C17D55}"/>
    <dgm:cxn modelId="{535AD113-9C47-3343-99F9-2EC950266E5E}" srcId="{A357FBD8-7AD6-3640-A08E-2F9B1D0B22E0}" destId="{2A4B0696-A084-DF45-BE08-988756916F50}" srcOrd="2" destOrd="0" parTransId="{701651E6-DD66-B848-9451-75A897A1B7F1}" sibTransId="{4C4C8BAA-AA4C-C246-87FC-E591DE45613A}"/>
    <dgm:cxn modelId="{98A7A75E-D1D1-5E4C-B02A-0DBA9B878CF7}" type="presOf" srcId="{A357FBD8-7AD6-3640-A08E-2F9B1D0B22E0}" destId="{4E440162-5B46-3E4D-88C4-7A6106B8BEE4}" srcOrd="0" destOrd="0" presId="urn:microsoft.com/office/officeart/2005/8/layout/default#1"/>
    <dgm:cxn modelId="{C2A9F417-AE57-E742-8893-30D08ED0AAF7}" type="presOf" srcId="{9210A02D-AC13-0F43-BF53-D4173E88780B}" destId="{D7110041-A58E-6F4D-ABB7-018EBBAAEF1A}" srcOrd="0" destOrd="0" presId="urn:microsoft.com/office/officeart/2005/8/layout/default#1"/>
    <dgm:cxn modelId="{138A48A9-FE0A-294C-B542-CCBB073D69A0}" srcId="{A357FBD8-7AD6-3640-A08E-2F9B1D0B22E0}" destId="{56498B70-B926-4749-94EE-B72E70776EC1}" srcOrd="1" destOrd="0" parTransId="{BEBE7E3B-7658-3E4D-BF09-44FE602224A4}" sibTransId="{2C097CEE-9BD9-4344-AAB2-BC5AD91B2B81}"/>
    <dgm:cxn modelId="{9D3F550A-4BD3-9B44-925A-FA4B30C03ADB}" type="presOf" srcId="{56498B70-B926-4749-94EE-B72E70776EC1}" destId="{D2009372-7FCF-2543-BC6A-D20BE6F4C6BE}" srcOrd="0" destOrd="0" presId="urn:microsoft.com/office/officeart/2005/8/layout/default#1"/>
    <dgm:cxn modelId="{8BB81D8A-412D-224E-B1C2-2F5E91590971}" type="presParOf" srcId="{4E440162-5B46-3E4D-88C4-7A6106B8BEE4}" destId="{36443FC5-090B-B543-8611-EE951C8F08E9}" srcOrd="0" destOrd="0" presId="urn:microsoft.com/office/officeart/2005/8/layout/default#1"/>
    <dgm:cxn modelId="{0C50CC0B-6172-814C-9F65-01E566CEA839}" type="presParOf" srcId="{4E440162-5B46-3E4D-88C4-7A6106B8BEE4}" destId="{6D5D1BAD-8EFA-474F-B8FF-C87C7C7EBC66}" srcOrd="1" destOrd="0" presId="urn:microsoft.com/office/officeart/2005/8/layout/default#1"/>
    <dgm:cxn modelId="{18AE535A-6BEC-FE43-8E50-B7B73296EE06}" type="presParOf" srcId="{4E440162-5B46-3E4D-88C4-7A6106B8BEE4}" destId="{D2009372-7FCF-2543-BC6A-D20BE6F4C6BE}" srcOrd="2" destOrd="0" presId="urn:microsoft.com/office/officeart/2005/8/layout/default#1"/>
    <dgm:cxn modelId="{D4294BF7-B408-FC4A-A9D1-37CEC2FF29F0}" type="presParOf" srcId="{4E440162-5B46-3E4D-88C4-7A6106B8BEE4}" destId="{8C793A05-D12B-8440-A8C4-F84B893B73C7}" srcOrd="3" destOrd="0" presId="urn:microsoft.com/office/officeart/2005/8/layout/default#1"/>
    <dgm:cxn modelId="{20A0C5E9-2484-E048-B023-61147C8AF36B}" type="presParOf" srcId="{4E440162-5B46-3E4D-88C4-7A6106B8BEE4}" destId="{A9AA0A05-8E0D-2A46-8909-9026CAD0B5F2}" srcOrd="4" destOrd="0" presId="urn:microsoft.com/office/officeart/2005/8/layout/default#1"/>
    <dgm:cxn modelId="{B9669175-46D9-9843-91D4-F9B25E4DF874}" type="presParOf" srcId="{4E440162-5B46-3E4D-88C4-7A6106B8BEE4}" destId="{55E75B51-42F2-B147-9F3F-D5816B66819E}" srcOrd="5" destOrd="0" presId="urn:microsoft.com/office/officeart/2005/8/layout/default#1"/>
    <dgm:cxn modelId="{E4BC77AA-9339-6D48-B1E6-354B49397ABC}" type="presParOf" srcId="{4E440162-5B46-3E4D-88C4-7A6106B8BEE4}" destId="{20514470-1319-CE43-ABFF-BE557BBE4A3F}" srcOrd="6" destOrd="0" presId="urn:microsoft.com/office/officeart/2005/8/layout/default#1"/>
    <dgm:cxn modelId="{181C3A59-E8AF-5B4E-83EB-1C97AC935614}" type="presParOf" srcId="{4E440162-5B46-3E4D-88C4-7A6106B8BEE4}" destId="{444404E5-5AC6-9940-BDC1-AE96FB176EA3}" srcOrd="7" destOrd="0" presId="urn:microsoft.com/office/officeart/2005/8/layout/default#1"/>
    <dgm:cxn modelId="{D64F5CAF-0277-434D-87F5-C56F74F81E53}" type="presParOf" srcId="{4E440162-5B46-3E4D-88C4-7A6106B8BEE4}" destId="{D7110041-A58E-6F4D-ABB7-018EBBAAEF1A}"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D8D8486-3EB8-1844-A83F-1B65E5AAEF92}" type="doc">
      <dgm:prSet loTypeId="urn:microsoft.com/office/officeart/2005/8/layout/hierarchy1" loCatId="hierarchy" qsTypeId="urn:microsoft.com/office/officeart/2005/8/quickstyle/simple4" qsCatId="simple" csTypeId="urn:microsoft.com/office/officeart/2005/8/colors/accent1_2#10" csCatId="accent1" phldr="1"/>
      <dgm:spPr/>
      <dgm:t>
        <a:bodyPr/>
        <a:lstStyle/>
        <a:p>
          <a:endParaRPr lang="en-US"/>
        </a:p>
      </dgm:t>
    </dgm:pt>
    <dgm:pt modelId="{AFE521DF-9232-4B45-85EF-6C0D498D3962}">
      <dgm:prSet/>
      <dgm:spPr/>
      <dgm:t>
        <a:bodyPr/>
        <a:lstStyle/>
        <a:p>
          <a:pPr rtl="0"/>
          <a:r>
            <a:rPr lang="en-US" dirty="0" smtClean="0"/>
            <a:t>Two issues arise when allowing files to be shared among a number of users:</a:t>
          </a:r>
          <a:endParaRPr lang="en-US" dirty="0"/>
        </a:p>
      </dgm:t>
    </dgm:pt>
    <dgm:pt modelId="{75AD38B5-2872-5F48-8C24-9B41334C34F0}" type="parTrans" cxnId="{1B189275-1B5E-194F-989F-45E0CE472E6D}">
      <dgm:prSet/>
      <dgm:spPr/>
      <dgm:t>
        <a:bodyPr/>
        <a:lstStyle/>
        <a:p>
          <a:endParaRPr lang="en-US"/>
        </a:p>
      </dgm:t>
    </dgm:pt>
    <dgm:pt modelId="{33D61C5C-AA12-B04E-B9C9-60D9AB9DD9ED}" type="sibTrans" cxnId="{1B189275-1B5E-194F-989F-45E0CE472E6D}">
      <dgm:prSet/>
      <dgm:spPr/>
      <dgm:t>
        <a:bodyPr/>
        <a:lstStyle/>
        <a:p>
          <a:endParaRPr lang="en-US"/>
        </a:p>
      </dgm:t>
    </dgm:pt>
    <dgm:pt modelId="{E724B505-F8CD-1A48-87BE-82E57734541A}">
      <dgm:prSet custT="1"/>
      <dgm:spPr/>
      <dgm:t>
        <a:bodyPr/>
        <a:lstStyle/>
        <a:p>
          <a:pPr rtl="0"/>
          <a:r>
            <a:rPr lang="en-US" sz="2300" dirty="0" smtClean="0"/>
            <a:t>access rights</a:t>
          </a:r>
          <a:endParaRPr lang="en-US" sz="2300" dirty="0"/>
        </a:p>
      </dgm:t>
    </dgm:pt>
    <dgm:pt modelId="{344E96D3-3E12-1046-AFEC-842F41B5087E}" type="parTrans" cxnId="{B5CC7F78-4F2B-AF43-B303-6A04E5D7926A}">
      <dgm:prSet/>
      <dgm:spPr>
        <a:ln>
          <a:solidFill>
            <a:schemeClr val="accent6"/>
          </a:solidFill>
        </a:ln>
      </dgm:spPr>
      <dgm:t>
        <a:bodyPr/>
        <a:lstStyle/>
        <a:p>
          <a:endParaRPr lang="en-US" dirty="0"/>
        </a:p>
      </dgm:t>
    </dgm:pt>
    <dgm:pt modelId="{376556D9-A63B-8F43-B16D-D60DA0836F6E}" type="sibTrans" cxnId="{B5CC7F78-4F2B-AF43-B303-6A04E5D7926A}">
      <dgm:prSet/>
      <dgm:spPr/>
      <dgm:t>
        <a:bodyPr/>
        <a:lstStyle/>
        <a:p>
          <a:endParaRPr lang="en-US"/>
        </a:p>
      </dgm:t>
    </dgm:pt>
    <dgm:pt modelId="{2AD08979-F257-8A4E-84F3-B4FDB1DFB463}">
      <dgm:prSet custT="1"/>
      <dgm:spPr/>
      <dgm:t>
        <a:bodyPr/>
        <a:lstStyle/>
        <a:p>
          <a:pPr rtl="0"/>
          <a:r>
            <a:rPr lang="en-US" sz="2300" dirty="0" smtClean="0"/>
            <a:t>management of simultaneous access</a:t>
          </a:r>
          <a:endParaRPr lang="en-US" sz="2300" dirty="0"/>
        </a:p>
      </dgm:t>
    </dgm:pt>
    <dgm:pt modelId="{75D36A71-8D95-FE4B-A642-A20023B9F5EC}" type="parTrans" cxnId="{BB15BBF7-C443-D744-B598-3602FA4BA2E5}">
      <dgm:prSet/>
      <dgm:spPr>
        <a:ln>
          <a:solidFill>
            <a:schemeClr val="accent6"/>
          </a:solidFill>
        </a:ln>
      </dgm:spPr>
      <dgm:t>
        <a:bodyPr/>
        <a:lstStyle/>
        <a:p>
          <a:endParaRPr lang="en-US" dirty="0"/>
        </a:p>
      </dgm:t>
    </dgm:pt>
    <dgm:pt modelId="{7EC9A167-1205-4345-8C60-BA1E50289E05}" type="sibTrans" cxnId="{BB15BBF7-C443-D744-B598-3602FA4BA2E5}">
      <dgm:prSet/>
      <dgm:spPr/>
      <dgm:t>
        <a:bodyPr/>
        <a:lstStyle/>
        <a:p>
          <a:endParaRPr lang="en-US"/>
        </a:p>
      </dgm:t>
    </dgm:pt>
    <dgm:pt modelId="{846759D4-9623-EF47-B28E-9171390077D3}" type="pres">
      <dgm:prSet presAssocID="{7D8D8486-3EB8-1844-A83F-1B65E5AAEF92}" presName="hierChild1" presStyleCnt="0">
        <dgm:presLayoutVars>
          <dgm:chPref val="1"/>
          <dgm:dir/>
          <dgm:animOne val="branch"/>
          <dgm:animLvl val="lvl"/>
          <dgm:resizeHandles/>
        </dgm:presLayoutVars>
      </dgm:prSet>
      <dgm:spPr/>
      <dgm:t>
        <a:bodyPr/>
        <a:lstStyle/>
        <a:p>
          <a:endParaRPr lang="en-US"/>
        </a:p>
      </dgm:t>
    </dgm:pt>
    <dgm:pt modelId="{0756C1BB-180F-5940-9716-EF9EFBD79957}" type="pres">
      <dgm:prSet presAssocID="{AFE521DF-9232-4B45-85EF-6C0D498D3962}" presName="hierRoot1" presStyleCnt="0"/>
      <dgm:spPr/>
    </dgm:pt>
    <dgm:pt modelId="{A76908B4-85DA-6848-9671-A54A9A25F185}" type="pres">
      <dgm:prSet presAssocID="{AFE521DF-9232-4B45-85EF-6C0D498D3962}" presName="composite" presStyleCnt="0"/>
      <dgm:spPr/>
    </dgm:pt>
    <dgm:pt modelId="{F423F480-3513-CD40-A6E5-5355CE84696A}" type="pres">
      <dgm:prSet presAssocID="{AFE521DF-9232-4B45-85EF-6C0D498D3962}" presName="background" presStyleLbl="node0" presStyleIdx="0" presStyleCnt="1"/>
      <dgm:spPr/>
    </dgm:pt>
    <dgm:pt modelId="{4CC33283-D7AE-9046-9A4B-3DC738CAB55F}" type="pres">
      <dgm:prSet presAssocID="{AFE521DF-9232-4B45-85EF-6C0D498D3962}" presName="text" presStyleLbl="fgAcc0" presStyleIdx="0" presStyleCnt="1">
        <dgm:presLayoutVars>
          <dgm:chPref val="3"/>
        </dgm:presLayoutVars>
      </dgm:prSet>
      <dgm:spPr/>
      <dgm:t>
        <a:bodyPr/>
        <a:lstStyle/>
        <a:p>
          <a:endParaRPr lang="en-US"/>
        </a:p>
      </dgm:t>
    </dgm:pt>
    <dgm:pt modelId="{E5089297-4596-8A45-B833-A0DD823E4ADA}" type="pres">
      <dgm:prSet presAssocID="{AFE521DF-9232-4B45-85EF-6C0D498D3962}" presName="hierChild2" presStyleCnt="0"/>
      <dgm:spPr/>
    </dgm:pt>
    <dgm:pt modelId="{2E67F3DC-7AAD-334B-992A-3EEB2B8B89E6}" type="pres">
      <dgm:prSet presAssocID="{344E96D3-3E12-1046-AFEC-842F41B5087E}" presName="Name10" presStyleLbl="parChTrans1D2" presStyleIdx="0" presStyleCnt="2"/>
      <dgm:spPr/>
      <dgm:t>
        <a:bodyPr/>
        <a:lstStyle/>
        <a:p>
          <a:endParaRPr lang="en-US"/>
        </a:p>
      </dgm:t>
    </dgm:pt>
    <dgm:pt modelId="{F92F4DDF-369B-5144-9EF2-F89976500B5A}" type="pres">
      <dgm:prSet presAssocID="{E724B505-F8CD-1A48-87BE-82E57734541A}" presName="hierRoot2" presStyleCnt="0"/>
      <dgm:spPr/>
    </dgm:pt>
    <dgm:pt modelId="{3502B233-A33E-4B44-82BB-3B76E30ABFDA}" type="pres">
      <dgm:prSet presAssocID="{E724B505-F8CD-1A48-87BE-82E57734541A}" presName="composite2" presStyleCnt="0"/>
      <dgm:spPr/>
    </dgm:pt>
    <dgm:pt modelId="{35BDA6AF-0199-D049-BE7F-3FB9F5D50133}" type="pres">
      <dgm:prSet presAssocID="{E724B505-F8CD-1A48-87BE-82E57734541A}" presName="background2" presStyleLbl="node2" presStyleIdx="0" presStyleCnt="2"/>
      <dgm:spPr/>
    </dgm:pt>
    <dgm:pt modelId="{6578B974-B14E-1E4A-82BB-2DCCB80CC6AF}" type="pres">
      <dgm:prSet presAssocID="{E724B505-F8CD-1A48-87BE-82E57734541A}" presName="text2" presStyleLbl="fgAcc2" presStyleIdx="0" presStyleCnt="2">
        <dgm:presLayoutVars>
          <dgm:chPref val="3"/>
        </dgm:presLayoutVars>
      </dgm:prSet>
      <dgm:spPr/>
      <dgm:t>
        <a:bodyPr/>
        <a:lstStyle/>
        <a:p>
          <a:endParaRPr lang="en-US"/>
        </a:p>
      </dgm:t>
    </dgm:pt>
    <dgm:pt modelId="{624C1B6B-EEEB-A644-9050-53DECAEA0EB1}" type="pres">
      <dgm:prSet presAssocID="{E724B505-F8CD-1A48-87BE-82E57734541A}" presName="hierChild3" presStyleCnt="0"/>
      <dgm:spPr/>
    </dgm:pt>
    <dgm:pt modelId="{36197221-EA41-8A48-8D00-8B8043E785AE}" type="pres">
      <dgm:prSet presAssocID="{75D36A71-8D95-FE4B-A642-A20023B9F5EC}" presName="Name10" presStyleLbl="parChTrans1D2" presStyleIdx="1" presStyleCnt="2"/>
      <dgm:spPr/>
      <dgm:t>
        <a:bodyPr/>
        <a:lstStyle/>
        <a:p>
          <a:endParaRPr lang="en-US"/>
        </a:p>
      </dgm:t>
    </dgm:pt>
    <dgm:pt modelId="{8BF316F4-011F-5649-A305-B4F45E837943}" type="pres">
      <dgm:prSet presAssocID="{2AD08979-F257-8A4E-84F3-B4FDB1DFB463}" presName="hierRoot2" presStyleCnt="0"/>
      <dgm:spPr/>
    </dgm:pt>
    <dgm:pt modelId="{1DFF6BBF-B5B9-3446-B57A-4FD21C11B0E8}" type="pres">
      <dgm:prSet presAssocID="{2AD08979-F257-8A4E-84F3-B4FDB1DFB463}" presName="composite2" presStyleCnt="0"/>
      <dgm:spPr/>
    </dgm:pt>
    <dgm:pt modelId="{0B38DFC1-EE9B-1B4C-863F-D6EA17CD5D12}" type="pres">
      <dgm:prSet presAssocID="{2AD08979-F257-8A4E-84F3-B4FDB1DFB463}" presName="background2" presStyleLbl="node2" presStyleIdx="1" presStyleCnt="2"/>
      <dgm:spPr/>
    </dgm:pt>
    <dgm:pt modelId="{5E4CC9B4-9AEF-9744-9B8C-06254393E26C}" type="pres">
      <dgm:prSet presAssocID="{2AD08979-F257-8A4E-84F3-B4FDB1DFB463}" presName="text2" presStyleLbl="fgAcc2" presStyleIdx="1" presStyleCnt="2">
        <dgm:presLayoutVars>
          <dgm:chPref val="3"/>
        </dgm:presLayoutVars>
      </dgm:prSet>
      <dgm:spPr/>
      <dgm:t>
        <a:bodyPr/>
        <a:lstStyle/>
        <a:p>
          <a:endParaRPr lang="en-US"/>
        </a:p>
      </dgm:t>
    </dgm:pt>
    <dgm:pt modelId="{55C5BB7B-2C40-2C47-87EC-E56490DE1ACD}" type="pres">
      <dgm:prSet presAssocID="{2AD08979-F257-8A4E-84F3-B4FDB1DFB463}" presName="hierChild3" presStyleCnt="0"/>
      <dgm:spPr/>
    </dgm:pt>
  </dgm:ptLst>
  <dgm:cxnLst>
    <dgm:cxn modelId="{23EE6DEF-2CE6-0E4A-BD96-FAD6FA5EF021}" type="presOf" srcId="{344E96D3-3E12-1046-AFEC-842F41B5087E}" destId="{2E67F3DC-7AAD-334B-992A-3EEB2B8B89E6}" srcOrd="0" destOrd="0" presId="urn:microsoft.com/office/officeart/2005/8/layout/hierarchy1"/>
    <dgm:cxn modelId="{222FBB21-8E8C-9A46-A3DA-F5745C1A6BFC}" type="presOf" srcId="{AFE521DF-9232-4B45-85EF-6C0D498D3962}" destId="{4CC33283-D7AE-9046-9A4B-3DC738CAB55F}" srcOrd="0" destOrd="0" presId="urn:microsoft.com/office/officeart/2005/8/layout/hierarchy1"/>
    <dgm:cxn modelId="{1B189275-1B5E-194F-989F-45E0CE472E6D}" srcId="{7D8D8486-3EB8-1844-A83F-1B65E5AAEF92}" destId="{AFE521DF-9232-4B45-85EF-6C0D498D3962}" srcOrd="0" destOrd="0" parTransId="{75AD38B5-2872-5F48-8C24-9B41334C34F0}" sibTransId="{33D61C5C-AA12-B04E-B9C9-60D9AB9DD9ED}"/>
    <dgm:cxn modelId="{B5CC7F78-4F2B-AF43-B303-6A04E5D7926A}" srcId="{AFE521DF-9232-4B45-85EF-6C0D498D3962}" destId="{E724B505-F8CD-1A48-87BE-82E57734541A}" srcOrd="0" destOrd="0" parTransId="{344E96D3-3E12-1046-AFEC-842F41B5087E}" sibTransId="{376556D9-A63B-8F43-B16D-D60DA0836F6E}"/>
    <dgm:cxn modelId="{BB15BBF7-C443-D744-B598-3602FA4BA2E5}" srcId="{AFE521DF-9232-4B45-85EF-6C0D498D3962}" destId="{2AD08979-F257-8A4E-84F3-B4FDB1DFB463}" srcOrd="1" destOrd="0" parTransId="{75D36A71-8D95-FE4B-A642-A20023B9F5EC}" sibTransId="{7EC9A167-1205-4345-8C60-BA1E50289E05}"/>
    <dgm:cxn modelId="{CA7EDBCF-BCF7-F44F-B69F-00BD94F18D44}" type="presOf" srcId="{E724B505-F8CD-1A48-87BE-82E57734541A}" destId="{6578B974-B14E-1E4A-82BB-2DCCB80CC6AF}" srcOrd="0" destOrd="0" presId="urn:microsoft.com/office/officeart/2005/8/layout/hierarchy1"/>
    <dgm:cxn modelId="{151D7B75-370C-FF48-AA50-F7000A70F1BD}" type="presOf" srcId="{75D36A71-8D95-FE4B-A642-A20023B9F5EC}" destId="{36197221-EA41-8A48-8D00-8B8043E785AE}" srcOrd="0" destOrd="0" presId="urn:microsoft.com/office/officeart/2005/8/layout/hierarchy1"/>
    <dgm:cxn modelId="{AFC171CE-8295-EA4C-ABB4-9A5E74C8806D}" type="presOf" srcId="{2AD08979-F257-8A4E-84F3-B4FDB1DFB463}" destId="{5E4CC9B4-9AEF-9744-9B8C-06254393E26C}" srcOrd="0" destOrd="0" presId="urn:microsoft.com/office/officeart/2005/8/layout/hierarchy1"/>
    <dgm:cxn modelId="{2B9F8897-6AE9-1249-9C92-7B2BC6743025}" type="presOf" srcId="{7D8D8486-3EB8-1844-A83F-1B65E5AAEF92}" destId="{846759D4-9623-EF47-B28E-9171390077D3}" srcOrd="0" destOrd="0" presId="urn:microsoft.com/office/officeart/2005/8/layout/hierarchy1"/>
    <dgm:cxn modelId="{75004A6E-FDB4-E445-B6C4-F595C1136A95}" type="presParOf" srcId="{846759D4-9623-EF47-B28E-9171390077D3}" destId="{0756C1BB-180F-5940-9716-EF9EFBD79957}" srcOrd="0" destOrd="0" presId="urn:microsoft.com/office/officeart/2005/8/layout/hierarchy1"/>
    <dgm:cxn modelId="{4B9F53BE-4AB9-EC40-B58D-B89469991B57}" type="presParOf" srcId="{0756C1BB-180F-5940-9716-EF9EFBD79957}" destId="{A76908B4-85DA-6848-9671-A54A9A25F185}" srcOrd="0" destOrd="0" presId="urn:microsoft.com/office/officeart/2005/8/layout/hierarchy1"/>
    <dgm:cxn modelId="{5AB11A6B-B32F-F644-A25D-B595A763A873}" type="presParOf" srcId="{A76908B4-85DA-6848-9671-A54A9A25F185}" destId="{F423F480-3513-CD40-A6E5-5355CE84696A}" srcOrd="0" destOrd="0" presId="urn:microsoft.com/office/officeart/2005/8/layout/hierarchy1"/>
    <dgm:cxn modelId="{A42B3945-49B0-904D-B192-263760A455F8}" type="presParOf" srcId="{A76908B4-85DA-6848-9671-A54A9A25F185}" destId="{4CC33283-D7AE-9046-9A4B-3DC738CAB55F}" srcOrd="1" destOrd="0" presId="urn:microsoft.com/office/officeart/2005/8/layout/hierarchy1"/>
    <dgm:cxn modelId="{F402D231-A48B-0F44-8172-128B8ABA3E12}" type="presParOf" srcId="{0756C1BB-180F-5940-9716-EF9EFBD79957}" destId="{E5089297-4596-8A45-B833-A0DD823E4ADA}" srcOrd="1" destOrd="0" presId="urn:microsoft.com/office/officeart/2005/8/layout/hierarchy1"/>
    <dgm:cxn modelId="{4A5728DA-3F84-6A4F-8E39-9697D947FF15}" type="presParOf" srcId="{E5089297-4596-8A45-B833-A0DD823E4ADA}" destId="{2E67F3DC-7AAD-334B-992A-3EEB2B8B89E6}" srcOrd="0" destOrd="0" presId="urn:microsoft.com/office/officeart/2005/8/layout/hierarchy1"/>
    <dgm:cxn modelId="{292B303F-C55F-5347-BC21-B03EB40211A5}" type="presParOf" srcId="{E5089297-4596-8A45-B833-A0DD823E4ADA}" destId="{F92F4DDF-369B-5144-9EF2-F89976500B5A}" srcOrd="1" destOrd="0" presId="urn:microsoft.com/office/officeart/2005/8/layout/hierarchy1"/>
    <dgm:cxn modelId="{51958DD6-8111-9D42-8456-17B46775141D}" type="presParOf" srcId="{F92F4DDF-369B-5144-9EF2-F89976500B5A}" destId="{3502B233-A33E-4B44-82BB-3B76E30ABFDA}" srcOrd="0" destOrd="0" presId="urn:microsoft.com/office/officeart/2005/8/layout/hierarchy1"/>
    <dgm:cxn modelId="{AEB5069C-F1FB-4F4D-8C2F-EC3EC6828274}" type="presParOf" srcId="{3502B233-A33E-4B44-82BB-3B76E30ABFDA}" destId="{35BDA6AF-0199-D049-BE7F-3FB9F5D50133}" srcOrd="0" destOrd="0" presId="urn:microsoft.com/office/officeart/2005/8/layout/hierarchy1"/>
    <dgm:cxn modelId="{0DE4EAEC-C700-804E-97AD-47C111080544}" type="presParOf" srcId="{3502B233-A33E-4B44-82BB-3B76E30ABFDA}" destId="{6578B974-B14E-1E4A-82BB-2DCCB80CC6AF}" srcOrd="1" destOrd="0" presId="urn:microsoft.com/office/officeart/2005/8/layout/hierarchy1"/>
    <dgm:cxn modelId="{526D56A9-1563-FC43-810C-77E45039101C}" type="presParOf" srcId="{F92F4DDF-369B-5144-9EF2-F89976500B5A}" destId="{624C1B6B-EEEB-A644-9050-53DECAEA0EB1}" srcOrd="1" destOrd="0" presId="urn:microsoft.com/office/officeart/2005/8/layout/hierarchy1"/>
    <dgm:cxn modelId="{76C9A2B1-0AF7-6542-BA7A-BC0AB75FC8C1}" type="presParOf" srcId="{E5089297-4596-8A45-B833-A0DD823E4ADA}" destId="{36197221-EA41-8A48-8D00-8B8043E785AE}" srcOrd="2" destOrd="0" presId="urn:microsoft.com/office/officeart/2005/8/layout/hierarchy1"/>
    <dgm:cxn modelId="{BD838C6B-1723-A540-926F-AC8BC7961B6F}" type="presParOf" srcId="{E5089297-4596-8A45-B833-A0DD823E4ADA}" destId="{8BF316F4-011F-5649-A305-B4F45E837943}" srcOrd="3" destOrd="0" presId="urn:microsoft.com/office/officeart/2005/8/layout/hierarchy1"/>
    <dgm:cxn modelId="{A0A8ECF4-8797-264E-A00B-A5FBFADC6742}" type="presParOf" srcId="{8BF316F4-011F-5649-A305-B4F45E837943}" destId="{1DFF6BBF-B5B9-3446-B57A-4FD21C11B0E8}" srcOrd="0" destOrd="0" presId="urn:microsoft.com/office/officeart/2005/8/layout/hierarchy1"/>
    <dgm:cxn modelId="{24F90BD7-E32E-D44D-9106-63ED0B2C1FB1}" type="presParOf" srcId="{1DFF6BBF-B5B9-3446-B57A-4FD21C11B0E8}" destId="{0B38DFC1-EE9B-1B4C-863F-D6EA17CD5D12}" srcOrd="0" destOrd="0" presId="urn:microsoft.com/office/officeart/2005/8/layout/hierarchy1"/>
    <dgm:cxn modelId="{FD6A19F5-FFF8-ED44-B743-829059862754}" type="presParOf" srcId="{1DFF6BBF-B5B9-3446-B57A-4FD21C11B0E8}" destId="{5E4CC9B4-9AEF-9744-9B8C-06254393E26C}" srcOrd="1" destOrd="0" presId="urn:microsoft.com/office/officeart/2005/8/layout/hierarchy1"/>
    <dgm:cxn modelId="{321FDDFB-FACB-9E4E-8CFF-9D165079990F}" type="presParOf" srcId="{8BF316F4-011F-5649-A305-B4F45E837943}" destId="{55C5BB7B-2C40-2C47-87EC-E56490DE1AC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93CA8-BCEE-104B-8960-85FB30FD9CF4}">
      <dsp:nvSpPr>
        <dsp:cNvPr id="0" name=""/>
        <dsp:cNvSpPr/>
      </dsp:nvSpPr>
      <dsp:spPr>
        <a:xfrm>
          <a:off x="170025" y="81028"/>
          <a:ext cx="3485957" cy="759839"/>
        </a:xfrm>
        <a:prstGeom prst="roundRect">
          <a:avLst/>
        </a:prstGeom>
        <a:solidFill>
          <a:schemeClr val="accent1">
            <a:lumMod val="75000"/>
          </a:schemeClr>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NZ" sz="2400" kern="1200" dirty="0" smtClean="0"/>
            <a:t>    Long-term existence</a:t>
          </a:r>
          <a:endParaRPr lang="en-US" sz="2400" kern="1200" dirty="0"/>
        </a:p>
      </dsp:txBody>
      <dsp:txXfrm>
        <a:off x="207117" y="118120"/>
        <a:ext cx="3411773" cy="685655"/>
      </dsp:txXfrm>
    </dsp:sp>
    <dsp:sp modelId="{6681C056-890B-4D43-8B61-7CB15A69B1E2}">
      <dsp:nvSpPr>
        <dsp:cNvPr id="0" name=""/>
        <dsp:cNvSpPr/>
      </dsp:nvSpPr>
      <dsp:spPr>
        <a:xfrm>
          <a:off x="0" y="796104"/>
          <a:ext cx="8077200"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NZ" sz="1900" kern="1200" dirty="0" smtClean="0"/>
            <a:t>files are stored on disk or other secondary storage and do not disappear when a user logs off</a:t>
          </a:r>
        </a:p>
      </dsp:txBody>
      <dsp:txXfrm>
        <a:off x="0" y="796104"/>
        <a:ext cx="8077200" cy="571320"/>
      </dsp:txXfrm>
    </dsp:sp>
    <dsp:sp modelId="{D0906443-942C-5545-9BAC-609427B0FF41}">
      <dsp:nvSpPr>
        <dsp:cNvPr id="0" name=""/>
        <dsp:cNvSpPr/>
      </dsp:nvSpPr>
      <dsp:spPr>
        <a:xfrm>
          <a:off x="0" y="1371297"/>
          <a:ext cx="6689456" cy="835570"/>
        </a:xfrm>
        <a:prstGeom prst="roundRect">
          <a:avLst/>
        </a:prstGeom>
        <a:solidFill>
          <a:schemeClr val="accent1">
            <a:lumMod val="75000"/>
          </a:schemeClr>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NZ" sz="2400" kern="1200" dirty="0" smtClean="0"/>
            <a:t>     Sharable between processes</a:t>
          </a:r>
        </a:p>
      </dsp:txBody>
      <dsp:txXfrm>
        <a:off x="40789" y="1412086"/>
        <a:ext cx="6607878" cy="753992"/>
      </dsp:txXfrm>
    </dsp:sp>
    <dsp:sp modelId="{FC99B2A6-9BFE-474E-9F23-62E7498A1213}">
      <dsp:nvSpPr>
        <dsp:cNvPr id="0" name=""/>
        <dsp:cNvSpPr/>
      </dsp:nvSpPr>
      <dsp:spPr>
        <a:xfrm>
          <a:off x="0" y="2202995"/>
          <a:ext cx="8077200"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NZ" sz="1900" kern="1200" dirty="0" smtClean="0"/>
            <a:t>files have names and can have associated access permissions that permit controlled sharing</a:t>
          </a:r>
        </a:p>
      </dsp:txBody>
      <dsp:txXfrm>
        <a:off x="0" y="2202995"/>
        <a:ext cx="8077200" cy="571320"/>
      </dsp:txXfrm>
    </dsp:sp>
    <dsp:sp modelId="{18DF84C2-68D6-DD44-A821-EC4240583B12}">
      <dsp:nvSpPr>
        <dsp:cNvPr id="0" name=""/>
        <dsp:cNvSpPr/>
      </dsp:nvSpPr>
      <dsp:spPr>
        <a:xfrm>
          <a:off x="85012" y="2743199"/>
          <a:ext cx="3655983" cy="815819"/>
        </a:xfrm>
        <a:prstGeom prst="roundRect">
          <a:avLst/>
        </a:prstGeom>
        <a:solidFill>
          <a:schemeClr val="accent1">
            <a:lumMod val="75000"/>
          </a:schemeClr>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NZ" sz="2400" kern="1200" dirty="0" smtClean="0"/>
            <a:t>     Structure</a:t>
          </a:r>
        </a:p>
      </dsp:txBody>
      <dsp:txXfrm>
        <a:off x="124837" y="2783024"/>
        <a:ext cx="3576333" cy="736169"/>
      </dsp:txXfrm>
    </dsp:sp>
    <dsp:sp modelId="{C5F6C3FB-14F4-1443-A997-8CACD5C977E6}">
      <dsp:nvSpPr>
        <dsp:cNvPr id="0" name=""/>
        <dsp:cNvSpPr/>
      </dsp:nvSpPr>
      <dsp:spPr>
        <a:xfrm>
          <a:off x="0" y="3590134"/>
          <a:ext cx="8077200"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NZ" sz="1900" kern="1200" dirty="0" smtClean="0"/>
            <a:t>Depending upon the File System, A file can have  an internal structure</a:t>
          </a:r>
        </a:p>
        <a:p>
          <a:pPr marL="171450" lvl="1" indent="-171450" algn="l" defTabSz="844550">
            <a:lnSpc>
              <a:spcPct val="90000"/>
            </a:lnSpc>
            <a:spcBef>
              <a:spcPct val="0"/>
            </a:spcBef>
            <a:spcAft>
              <a:spcPct val="20000"/>
            </a:spcAft>
            <a:buChar char="••"/>
          </a:pPr>
          <a:r>
            <a:rPr lang="en-NZ" sz="1900" kern="1200" dirty="0" smtClean="0"/>
            <a:t>Files can be organized into hierarchical or more complex structure to reflect the relationships among files</a:t>
          </a:r>
        </a:p>
      </dsp:txBody>
      <dsp:txXfrm>
        <a:off x="0" y="3590134"/>
        <a:ext cx="8077200" cy="8694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2F759-86E2-4147-9527-AB31EC631D82}">
      <dsp:nvSpPr>
        <dsp:cNvPr id="0" name=""/>
        <dsp:cNvSpPr/>
      </dsp:nvSpPr>
      <dsp:spPr>
        <a:xfrm>
          <a:off x="3872046" y="2009788"/>
          <a:ext cx="2981667" cy="473000"/>
        </a:xfrm>
        <a:custGeom>
          <a:avLst/>
          <a:gdLst/>
          <a:ahLst/>
          <a:cxnLst/>
          <a:rect l="0" t="0" r="0" b="0"/>
          <a:pathLst>
            <a:path>
              <a:moveTo>
                <a:pt x="0" y="0"/>
              </a:moveTo>
              <a:lnTo>
                <a:pt x="0" y="322336"/>
              </a:lnTo>
              <a:lnTo>
                <a:pt x="2981667" y="322336"/>
              </a:lnTo>
              <a:lnTo>
                <a:pt x="2981667"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B5A5E9-2C43-C040-8884-DEE5B3A4A1AE}">
      <dsp:nvSpPr>
        <dsp:cNvPr id="0" name=""/>
        <dsp:cNvSpPr/>
      </dsp:nvSpPr>
      <dsp:spPr>
        <a:xfrm>
          <a:off x="3872046" y="2009788"/>
          <a:ext cx="916848" cy="473000"/>
        </a:xfrm>
        <a:custGeom>
          <a:avLst/>
          <a:gdLst/>
          <a:ahLst/>
          <a:cxnLst/>
          <a:rect l="0" t="0" r="0" b="0"/>
          <a:pathLst>
            <a:path>
              <a:moveTo>
                <a:pt x="0" y="0"/>
              </a:moveTo>
              <a:lnTo>
                <a:pt x="0" y="322336"/>
              </a:lnTo>
              <a:lnTo>
                <a:pt x="916848" y="322336"/>
              </a:lnTo>
              <a:lnTo>
                <a:pt x="916848"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F3DF3BB-DDBD-3046-873A-A4511443B9F5}">
      <dsp:nvSpPr>
        <dsp:cNvPr id="0" name=""/>
        <dsp:cNvSpPr/>
      </dsp:nvSpPr>
      <dsp:spPr>
        <a:xfrm>
          <a:off x="2801116" y="2009788"/>
          <a:ext cx="1070929" cy="473000"/>
        </a:xfrm>
        <a:custGeom>
          <a:avLst/>
          <a:gdLst/>
          <a:ahLst/>
          <a:cxnLst/>
          <a:rect l="0" t="0" r="0" b="0"/>
          <a:pathLst>
            <a:path>
              <a:moveTo>
                <a:pt x="1070929" y="0"/>
              </a:moveTo>
              <a:lnTo>
                <a:pt x="1070929" y="322336"/>
              </a:lnTo>
              <a:lnTo>
                <a:pt x="0" y="322336"/>
              </a:lnTo>
              <a:lnTo>
                <a:pt x="0"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26E0D2-BCF4-864E-A32F-C65AB56756C4}">
      <dsp:nvSpPr>
        <dsp:cNvPr id="0" name=""/>
        <dsp:cNvSpPr/>
      </dsp:nvSpPr>
      <dsp:spPr>
        <a:xfrm>
          <a:off x="813338" y="2009788"/>
          <a:ext cx="3058708" cy="473000"/>
        </a:xfrm>
        <a:custGeom>
          <a:avLst/>
          <a:gdLst/>
          <a:ahLst/>
          <a:cxnLst/>
          <a:rect l="0" t="0" r="0" b="0"/>
          <a:pathLst>
            <a:path>
              <a:moveTo>
                <a:pt x="3058708" y="0"/>
              </a:moveTo>
              <a:lnTo>
                <a:pt x="3058708" y="322336"/>
              </a:lnTo>
              <a:lnTo>
                <a:pt x="0" y="322336"/>
              </a:lnTo>
              <a:lnTo>
                <a:pt x="0"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A66E666-AECB-E845-A4C7-B3694BB66F70}">
      <dsp:nvSpPr>
        <dsp:cNvPr id="0" name=""/>
        <dsp:cNvSpPr/>
      </dsp:nvSpPr>
      <dsp:spPr>
        <a:xfrm>
          <a:off x="1981203" y="381000"/>
          <a:ext cx="3781686" cy="162878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135254D4-18FE-5C49-9367-0B38361C2432}">
      <dsp:nvSpPr>
        <dsp:cNvPr id="0" name=""/>
        <dsp:cNvSpPr/>
      </dsp:nvSpPr>
      <dsp:spPr>
        <a:xfrm>
          <a:off x="2161910" y="552672"/>
          <a:ext cx="3781686" cy="162878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Four terms are commonly used when discussing files:</a:t>
          </a:r>
        </a:p>
      </dsp:txBody>
      <dsp:txXfrm>
        <a:off x="2209616" y="600378"/>
        <a:ext cx="3686274" cy="1533375"/>
      </dsp:txXfrm>
    </dsp:sp>
    <dsp:sp modelId="{348ECF5B-3EE2-1E45-9D6B-57C40CF89F67}">
      <dsp:nvSpPr>
        <dsp:cNvPr id="0" name=""/>
        <dsp:cNvSpPr/>
      </dsp:nvSpPr>
      <dsp:spPr>
        <a:xfrm>
          <a:off x="156" y="2482789"/>
          <a:ext cx="1626363" cy="10327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CBC2EF49-3A00-B740-B24E-2601F997E19D}">
      <dsp:nvSpPr>
        <dsp:cNvPr id="0" name=""/>
        <dsp:cNvSpPr/>
      </dsp:nvSpPr>
      <dsp:spPr>
        <a:xfrm>
          <a:off x="180863" y="2654460"/>
          <a:ext cx="1626363" cy="10327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Field</a:t>
          </a:r>
          <a:endParaRPr lang="en-US" sz="2800" kern="1200" dirty="0"/>
        </a:p>
      </dsp:txBody>
      <dsp:txXfrm>
        <a:off x="211111" y="2684708"/>
        <a:ext cx="1565867" cy="972245"/>
      </dsp:txXfrm>
    </dsp:sp>
    <dsp:sp modelId="{C708EC25-0655-F348-B3C6-7735C9375F08}">
      <dsp:nvSpPr>
        <dsp:cNvPr id="0" name=""/>
        <dsp:cNvSpPr/>
      </dsp:nvSpPr>
      <dsp:spPr>
        <a:xfrm>
          <a:off x="1987934" y="2482789"/>
          <a:ext cx="1626363" cy="10327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B36054F3-B357-7945-A195-AF2F6D08F54A}">
      <dsp:nvSpPr>
        <dsp:cNvPr id="0" name=""/>
        <dsp:cNvSpPr/>
      </dsp:nvSpPr>
      <dsp:spPr>
        <a:xfrm>
          <a:off x="2168641" y="2654460"/>
          <a:ext cx="1626363" cy="10327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Record</a:t>
          </a:r>
        </a:p>
      </dsp:txBody>
      <dsp:txXfrm>
        <a:off x="2198889" y="2684708"/>
        <a:ext cx="1565867" cy="972245"/>
      </dsp:txXfrm>
    </dsp:sp>
    <dsp:sp modelId="{2041D32A-7C58-944B-AE48-E1F459C70BE2}">
      <dsp:nvSpPr>
        <dsp:cNvPr id="0" name=""/>
        <dsp:cNvSpPr/>
      </dsp:nvSpPr>
      <dsp:spPr>
        <a:xfrm>
          <a:off x="3975712" y="2482789"/>
          <a:ext cx="1626363" cy="10327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25B7CDE5-8D8B-9945-A882-7FB6F18333ED}">
      <dsp:nvSpPr>
        <dsp:cNvPr id="0" name=""/>
        <dsp:cNvSpPr/>
      </dsp:nvSpPr>
      <dsp:spPr>
        <a:xfrm>
          <a:off x="4156419" y="2654460"/>
          <a:ext cx="1626363" cy="10327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File</a:t>
          </a:r>
        </a:p>
      </dsp:txBody>
      <dsp:txXfrm>
        <a:off x="4186667" y="2684708"/>
        <a:ext cx="1565867" cy="972245"/>
      </dsp:txXfrm>
    </dsp:sp>
    <dsp:sp modelId="{3B00128F-3F47-A948-95B9-868745CF4B7C}">
      <dsp:nvSpPr>
        <dsp:cNvPr id="0" name=""/>
        <dsp:cNvSpPr/>
      </dsp:nvSpPr>
      <dsp:spPr>
        <a:xfrm>
          <a:off x="5963490" y="2482789"/>
          <a:ext cx="1780445" cy="107933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7EA8391C-CA03-074D-861E-E07A7C6092A6}">
      <dsp:nvSpPr>
        <dsp:cNvPr id="0" name=""/>
        <dsp:cNvSpPr/>
      </dsp:nvSpPr>
      <dsp:spPr>
        <a:xfrm>
          <a:off x="6144198" y="2654460"/>
          <a:ext cx="1780445" cy="107933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NZ" sz="2800" kern="1200" dirty="0" smtClean="0"/>
            <a:t>Database</a:t>
          </a:r>
        </a:p>
      </dsp:txBody>
      <dsp:txXfrm>
        <a:off x="6175811" y="2686073"/>
        <a:ext cx="1717219" cy="101611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54E5C-145B-6946-823F-C1F1458E132C}">
      <dsp:nvSpPr>
        <dsp:cNvPr id="0" name=""/>
        <dsp:cNvSpPr/>
      </dsp:nvSpPr>
      <dsp:spPr>
        <a:xfrm>
          <a:off x="0" y="791739"/>
          <a:ext cx="7696200" cy="3339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1103884" rIns="597311" bIns="170688" numCol="1" spcCol="1270" anchor="t" anchorCtr="0">
          <a:noAutofit/>
        </a:bodyPr>
        <a:lstStyle/>
        <a:p>
          <a:pPr marL="228600" lvl="1" indent="-228600" algn="l" defTabSz="1066800">
            <a:lnSpc>
              <a:spcPct val="90000"/>
            </a:lnSpc>
            <a:spcBef>
              <a:spcPct val="0"/>
            </a:spcBef>
            <a:spcAft>
              <a:spcPct val="15000"/>
            </a:spcAft>
            <a:buChar char="••"/>
          </a:pPr>
          <a:r>
            <a:rPr lang="en-IN" sz="2400" b="1" kern="1200" dirty="0" smtClean="0"/>
            <a:t>Regular files contain information entered in them by a user, an application program, or a system utility program.</a:t>
          </a:r>
          <a:endParaRPr lang="en-US" sz="2400" kern="1200" dirty="0" smtClean="0"/>
        </a:p>
        <a:p>
          <a:pPr marL="228600" lvl="1" indent="-228600" algn="l" defTabSz="1066800">
            <a:lnSpc>
              <a:spcPct val="90000"/>
            </a:lnSpc>
            <a:spcBef>
              <a:spcPct val="0"/>
            </a:spcBef>
            <a:spcAft>
              <a:spcPct val="15000"/>
            </a:spcAft>
            <a:buChar char="••"/>
          </a:pPr>
          <a:endParaRPr lang="en-US" sz="2400" b="1" kern="1200" dirty="0" smtClean="0"/>
        </a:p>
        <a:p>
          <a:pPr marL="228600" lvl="1" indent="-228600" algn="l" defTabSz="1066800">
            <a:lnSpc>
              <a:spcPct val="90000"/>
            </a:lnSpc>
            <a:spcBef>
              <a:spcPct val="0"/>
            </a:spcBef>
            <a:spcAft>
              <a:spcPct val="15000"/>
            </a:spcAft>
            <a:buChar char="••"/>
          </a:pPr>
          <a:r>
            <a:rPr lang="en-US" sz="2400" b="0" i="0" kern="1200" dirty="0" smtClean="0"/>
            <a:t>An ordinary file is a file on the system that </a:t>
          </a:r>
          <a:r>
            <a:rPr lang="en-US" sz="2400" b="1" i="0" kern="1200" dirty="0" smtClean="0"/>
            <a:t>contains data, text, or program instructions.</a:t>
          </a:r>
          <a:endParaRPr lang="en-US" sz="2400" b="1" kern="1200" dirty="0" smtClean="0"/>
        </a:p>
      </dsp:txBody>
      <dsp:txXfrm>
        <a:off x="0" y="791739"/>
        <a:ext cx="7696200" cy="3339000"/>
      </dsp:txXfrm>
    </dsp:sp>
    <dsp:sp modelId="{10E92C13-F29B-B64D-BEE8-D4CC2DBA530C}">
      <dsp:nvSpPr>
        <dsp:cNvPr id="0" name=""/>
        <dsp:cNvSpPr/>
      </dsp:nvSpPr>
      <dsp:spPr>
        <a:xfrm>
          <a:off x="384810" y="9459"/>
          <a:ext cx="5387340" cy="156456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066800">
            <a:lnSpc>
              <a:spcPct val="90000"/>
            </a:lnSpc>
            <a:spcBef>
              <a:spcPct val="0"/>
            </a:spcBef>
            <a:spcAft>
              <a:spcPct val="35000"/>
            </a:spcAft>
          </a:pPr>
          <a:r>
            <a:rPr lang="en-US" sz="2400" b="1" kern="1200" dirty="0" smtClean="0"/>
            <a:t>Regular, or Ordinary</a:t>
          </a:r>
          <a:endParaRPr lang="en-US" sz="2400" kern="1200" dirty="0"/>
        </a:p>
      </dsp:txBody>
      <dsp:txXfrm>
        <a:off x="461186" y="85835"/>
        <a:ext cx="5234588" cy="141180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A54E5C-145B-6946-823F-C1F1458E132C}">
      <dsp:nvSpPr>
        <dsp:cNvPr id="0" name=""/>
        <dsp:cNvSpPr/>
      </dsp:nvSpPr>
      <dsp:spPr>
        <a:xfrm>
          <a:off x="0" y="791739"/>
          <a:ext cx="7696200" cy="3339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1103884" rIns="597311"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contains arbitrary data in zero or more data blocks</a:t>
          </a:r>
        </a:p>
        <a:p>
          <a:pPr marL="228600" lvl="1" indent="-228600" algn="l" defTabSz="1066800">
            <a:lnSpc>
              <a:spcPct val="90000"/>
            </a:lnSpc>
            <a:spcBef>
              <a:spcPct val="0"/>
            </a:spcBef>
            <a:spcAft>
              <a:spcPct val="15000"/>
            </a:spcAft>
            <a:buChar char="••"/>
          </a:pPr>
          <a:endParaRPr lang="en-US" sz="2400" b="1" kern="1200" dirty="0" smtClean="0"/>
        </a:p>
        <a:p>
          <a:pPr marL="228600" lvl="1" indent="-228600" algn="l" defTabSz="1066800">
            <a:lnSpc>
              <a:spcPct val="90000"/>
            </a:lnSpc>
            <a:spcBef>
              <a:spcPct val="0"/>
            </a:spcBef>
            <a:spcAft>
              <a:spcPct val="15000"/>
            </a:spcAft>
            <a:buChar char="••"/>
          </a:pPr>
          <a:r>
            <a:rPr lang="en-IN" sz="2400" kern="1200" dirty="0" smtClean="0"/>
            <a:t>The file system does not impose any internal structure to a regular file but treats it as a stream of bytes.</a:t>
          </a:r>
          <a:endParaRPr lang="en-US" sz="2400" b="1" kern="1200" dirty="0" smtClean="0"/>
        </a:p>
      </dsp:txBody>
      <dsp:txXfrm>
        <a:off x="0" y="791739"/>
        <a:ext cx="7696200" cy="3339000"/>
      </dsp:txXfrm>
    </dsp:sp>
    <dsp:sp modelId="{10E92C13-F29B-B64D-BEE8-D4CC2DBA530C}">
      <dsp:nvSpPr>
        <dsp:cNvPr id="0" name=""/>
        <dsp:cNvSpPr/>
      </dsp:nvSpPr>
      <dsp:spPr>
        <a:xfrm>
          <a:off x="384810" y="9459"/>
          <a:ext cx="5387340" cy="156456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066800">
            <a:lnSpc>
              <a:spcPct val="90000"/>
            </a:lnSpc>
            <a:spcBef>
              <a:spcPct val="0"/>
            </a:spcBef>
            <a:spcAft>
              <a:spcPct val="35000"/>
            </a:spcAft>
          </a:pPr>
          <a:r>
            <a:rPr lang="en-US" sz="2400" b="1" kern="1200" dirty="0" smtClean="0"/>
            <a:t>Regular, or Ordinary</a:t>
          </a:r>
          <a:endParaRPr lang="en-US" sz="2400" kern="1200" dirty="0"/>
        </a:p>
      </dsp:txBody>
      <dsp:txXfrm>
        <a:off x="461186" y="85835"/>
        <a:ext cx="5234588" cy="141180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C54F8-AF5E-B645-8A16-3430638BCB4B}">
      <dsp:nvSpPr>
        <dsp:cNvPr id="0" name=""/>
        <dsp:cNvSpPr/>
      </dsp:nvSpPr>
      <dsp:spPr>
        <a:xfrm>
          <a:off x="0" y="1270112"/>
          <a:ext cx="7696200" cy="25593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1353820" rIns="597311"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contains a list of file names plus pointers to associated </a:t>
          </a:r>
          <a:r>
            <a:rPr lang="en-US" sz="2400" kern="1200" dirty="0" err="1" smtClean="0"/>
            <a:t>inodes</a:t>
          </a:r>
          <a:r>
            <a:rPr lang="en-US" sz="2400" kern="1200" dirty="0" smtClean="0"/>
            <a:t> (</a:t>
          </a:r>
          <a:r>
            <a:rPr lang="en-IN" sz="2400" kern="1200" dirty="0" smtClean="0"/>
            <a:t>index nodes)</a:t>
          </a:r>
          <a:endParaRPr lang="en-US" sz="2400" kern="1200" dirty="0" smtClean="0"/>
        </a:p>
        <a:p>
          <a:pPr marL="228600" lvl="1" indent="-228600" algn="l" defTabSz="1066800">
            <a:lnSpc>
              <a:spcPct val="90000"/>
            </a:lnSpc>
            <a:spcBef>
              <a:spcPct val="0"/>
            </a:spcBef>
            <a:spcAft>
              <a:spcPct val="15000"/>
            </a:spcAft>
            <a:buChar char="••"/>
          </a:pPr>
          <a:r>
            <a:rPr lang="en-IN" sz="2400" kern="1200" dirty="0" smtClean="0"/>
            <a:t>Directories are hierarchically organized</a:t>
          </a:r>
          <a:endParaRPr lang="en-US" sz="2400" kern="1200" dirty="0" smtClean="0"/>
        </a:p>
      </dsp:txBody>
      <dsp:txXfrm>
        <a:off x="0" y="1270112"/>
        <a:ext cx="7696200" cy="2559375"/>
      </dsp:txXfrm>
    </dsp:sp>
    <dsp:sp modelId="{6D6323C1-1333-6B48-A9C9-7B72E82BE956}">
      <dsp:nvSpPr>
        <dsp:cNvPr id="0" name=""/>
        <dsp:cNvSpPr/>
      </dsp:nvSpPr>
      <dsp:spPr>
        <a:xfrm>
          <a:off x="384810" y="310712"/>
          <a:ext cx="5387340" cy="19188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066800">
            <a:lnSpc>
              <a:spcPct val="90000"/>
            </a:lnSpc>
            <a:spcBef>
              <a:spcPct val="0"/>
            </a:spcBef>
            <a:spcAft>
              <a:spcPct val="35000"/>
            </a:spcAft>
          </a:pPr>
          <a:r>
            <a:rPr lang="en-US" sz="2400" b="1" kern="1200" dirty="0" smtClean="0"/>
            <a:t>Directory</a:t>
          </a:r>
        </a:p>
      </dsp:txBody>
      <dsp:txXfrm>
        <a:off x="478478" y="404380"/>
        <a:ext cx="5200004" cy="173146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C54F8-AF5E-B645-8A16-3430638BCB4B}">
      <dsp:nvSpPr>
        <dsp:cNvPr id="0" name=""/>
        <dsp:cNvSpPr/>
      </dsp:nvSpPr>
      <dsp:spPr>
        <a:xfrm>
          <a:off x="0" y="791739"/>
          <a:ext cx="7696200" cy="3339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1103884" rIns="597311" bIns="170688" numCol="1" spcCol="1270" anchor="t" anchorCtr="0">
          <a:noAutofit/>
        </a:bodyPr>
        <a:lstStyle/>
        <a:p>
          <a:pPr marL="228600" lvl="1" indent="-228600" algn="l" defTabSz="1066800">
            <a:lnSpc>
              <a:spcPct val="90000"/>
            </a:lnSpc>
            <a:spcBef>
              <a:spcPct val="0"/>
            </a:spcBef>
            <a:spcAft>
              <a:spcPct val="15000"/>
            </a:spcAft>
            <a:buChar char="••"/>
          </a:pPr>
          <a:r>
            <a:rPr lang="en-IN" sz="2400" kern="1200" dirty="0" smtClean="0"/>
            <a:t>Contains no data but provides a mechanism to map physical devices to file names. </a:t>
          </a:r>
          <a:endParaRPr lang="en-US" sz="2400" kern="1200" dirty="0" smtClean="0"/>
        </a:p>
        <a:p>
          <a:pPr marL="228600" lvl="1" indent="-228600" algn="l" defTabSz="1066800">
            <a:lnSpc>
              <a:spcPct val="90000"/>
            </a:lnSpc>
            <a:spcBef>
              <a:spcPct val="0"/>
            </a:spcBef>
            <a:spcAft>
              <a:spcPct val="15000"/>
            </a:spcAft>
            <a:buChar char="••"/>
          </a:pPr>
          <a:r>
            <a:rPr lang="en-IN" sz="2400" b="1" kern="1200" dirty="0" smtClean="0"/>
            <a:t>These </a:t>
          </a:r>
          <a:r>
            <a:rPr lang="en-IN" sz="2400" b="1" kern="1200" dirty="0" smtClean="0"/>
            <a:t>file names are used to access peripheral devices, such as terminals and printers. </a:t>
          </a:r>
          <a:endParaRPr lang="en-US" sz="2400" b="1" kern="1200" dirty="0" smtClean="0"/>
        </a:p>
        <a:p>
          <a:pPr marL="228600" lvl="1" indent="-228600" algn="l" defTabSz="1066800">
            <a:lnSpc>
              <a:spcPct val="90000"/>
            </a:lnSpc>
            <a:spcBef>
              <a:spcPct val="0"/>
            </a:spcBef>
            <a:spcAft>
              <a:spcPct val="15000"/>
            </a:spcAft>
            <a:buChar char="••"/>
          </a:pPr>
          <a:r>
            <a:rPr lang="en-IN" sz="2400" b="1" kern="1200" dirty="0" smtClean="0"/>
            <a:t>Each I/O device is associated with a special file</a:t>
          </a:r>
          <a:r>
            <a:rPr lang="en-IN" sz="2400" kern="1200" dirty="0" smtClean="0"/>
            <a:t>,</a:t>
          </a:r>
          <a:endParaRPr lang="en-US" sz="2400" kern="1200" dirty="0" smtClean="0"/>
        </a:p>
      </dsp:txBody>
      <dsp:txXfrm>
        <a:off x="0" y="791739"/>
        <a:ext cx="7696200" cy="3339000"/>
      </dsp:txXfrm>
    </dsp:sp>
    <dsp:sp modelId="{6D6323C1-1333-6B48-A9C9-7B72E82BE956}">
      <dsp:nvSpPr>
        <dsp:cNvPr id="0" name=""/>
        <dsp:cNvSpPr/>
      </dsp:nvSpPr>
      <dsp:spPr>
        <a:xfrm>
          <a:off x="384810" y="9459"/>
          <a:ext cx="5387340" cy="156456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066800">
            <a:lnSpc>
              <a:spcPct val="90000"/>
            </a:lnSpc>
            <a:spcBef>
              <a:spcPct val="0"/>
            </a:spcBef>
            <a:spcAft>
              <a:spcPct val="35000"/>
            </a:spcAft>
          </a:pPr>
          <a:r>
            <a:rPr lang="en-US" sz="2400" b="1" kern="1200" dirty="0" smtClean="0"/>
            <a:t>Special</a:t>
          </a:r>
        </a:p>
      </dsp:txBody>
      <dsp:txXfrm>
        <a:off x="461186" y="85835"/>
        <a:ext cx="5234588" cy="141180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BC54F8-AF5E-B645-8A16-3430638BCB4B}">
      <dsp:nvSpPr>
        <dsp:cNvPr id="0" name=""/>
        <dsp:cNvSpPr/>
      </dsp:nvSpPr>
      <dsp:spPr>
        <a:xfrm>
          <a:off x="0" y="810145"/>
          <a:ext cx="7696200" cy="3316949"/>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1124712" rIns="597311"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smtClean="0"/>
            <a:t>Used </a:t>
          </a:r>
          <a:r>
            <a:rPr lang="en-US" sz="2400" b="1" i="0" kern="1200" dirty="0" smtClean="0"/>
            <a:t>to represent a real physical device such as a printer, tape drive or terminal, used for </a:t>
          </a:r>
          <a:r>
            <a:rPr lang="en-US" sz="2400" b="1" i="0" kern="1200" dirty="0" err="1" smtClean="0"/>
            <a:t>Input/Output</a:t>
          </a:r>
          <a:r>
            <a:rPr lang="en-US" sz="2400" b="1" i="0" kern="1200" dirty="0" smtClean="0"/>
            <a:t> (I/O) operations. </a:t>
          </a:r>
          <a:endParaRPr lang="en-US" sz="2400" b="1" kern="1200" dirty="0" smtClean="0"/>
        </a:p>
        <a:p>
          <a:pPr marL="228600" lvl="1" indent="-228600" algn="l" defTabSz="1066800">
            <a:lnSpc>
              <a:spcPct val="90000"/>
            </a:lnSpc>
            <a:spcBef>
              <a:spcPct val="0"/>
            </a:spcBef>
            <a:spcAft>
              <a:spcPct val="15000"/>
            </a:spcAft>
            <a:buChar char="••"/>
          </a:pPr>
          <a:r>
            <a:rPr lang="en-US" sz="2400" b="1" i="0" kern="1200" dirty="0" smtClean="0"/>
            <a:t>Device or special files</a:t>
          </a:r>
          <a:r>
            <a:rPr lang="en-US" sz="2400" b="0" i="0" kern="1200" dirty="0" smtClean="0"/>
            <a:t> are used for device Input/Output(I/O) on </a:t>
          </a:r>
          <a:r>
            <a:rPr lang="en-US" sz="2400" b="1" i="0" kern="1200" dirty="0" smtClean="0"/>
            <a:t>UNIX and Linux systems.</a:t>
          </a:r>
          <a:endParaRPr lang="en-US" sz="2400" b="1" kern="1200" dirty="0" smtClean="0"/>
        </a:p>
      </dsp:txBody>
      <dsp:txXfrm>
        <a:off x="0" y="810145"/>
        <a:ext cx="7696200" cy="3316949"/>
      </dsp:txXfrm>
    </dsp:sp>
    <dsp:sp modelId="{6D6323C1-1333-6B48-A9C9-7B72E82BE956}">
      <dsp:nvSpPr>
        <dsp:cNvPr id="0" name=""/>
        <dsp:cNvSpPr/>
      </dsp:nvSpPr>
      <dsp:spPr>
        <a:xfrm>
          <a:off x="384810" y="13105"/>
          <a:ext cx="5387340" cy="159408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066800">
            <a:lnSpc>
              <a:spcPct val="90000"/>
            </a:lnSpc>
            <a:spcBef>
              <a:spcPct val="0"/>
            </a:spcBef>
            <a:spcAft>
              <a:spcPct val="35000"/>
            </a:spcAft>
          </a:pPr>
          <a:r>
            <a:rPr lang="en-US" sz="2400" b="1" kern="1200" dirty="0" smtClean="0"/>
            <a:t>Special</a:t>
          </a:r>
        </a:p>
      </dsp:txBody>
      <dsp:txXfrm>
        <a:off x="462627" y="90922"/>
        <a:ext cx="5231706" cy="143844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24E1F-EE05-FE43-AADE-FD52A3A2E1BA}">
      <dsp:nvSpPr>
        <dsp:cNvPr id="0" name=""/>
        <dsp:cNvSpPr/>
      </dsp:nvSpPr>
      <dsp:spPr>
        <a:xfrm>
          <a:off x="0" y="916435"/>
          <a:ext cx="7696200" cy="32224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1291336" rIns="597311" bIns="170688" numCol="1" spcCol="1270" anchor="t" anchorCtr="0">
          <a:noAutofit/>
        </a:bodyPr>
        <a:lstStyle/>
        <a:p>
          <a:pPr marL="228600" lvl="1" indent="-228600" algn="l" defTabSz="1066800">
            <a:lnSpc>
              <a:spcPct val="90000"/>
            </a:lnSpc>
            <a:spcBef>
              <a:spcPct val="0"/>
            </a:spcBef>
            <a:spcAft>
              <a:spcPct val="15000"/>
            </a:spcAft>
            <a:buChar char="••"/>
          </a:pPr>
          <a:r>
            <a:rPr lang="en-US" sz="2400" b="1" kern="1200" dirty="0" smtClean="0"/>
            <a:t>An </a:t>
          </a:r>
          <a:r>
            <a:rPr lang="en-US" sz="2400" b="1" kern="1200" dirty="0" err="1" smtClean="0"/>
            <a:t>interprocess</a:t>
          </a:r>
          <a:r>
            <a:rPr lang="en-US" sz="2400" b="1" kern="1200" dirty="0" smtClean="0"/>
            <a:t> communications facility</a:t>
          </a:r>
        </a:p>
        <a:p>
          <a:pPr marL="228600" lvl="1" indent="-228600" algn="l" defTabSz="1066800">
            <a:lnSpc>
              <a:spcPct val="90000"/>
            </a:lnSpc>
            <a:spcBef>
              <a:spcPct val="0"/>
            </a:spcBef>
            <a:spcAft>
              <a:spcPct val="15000"/>
            </a:spcAft>
            <a:buChar char="••"/>
          </a:pPr>
          <a:r>
            <a:rPr lang="en-IN" sz="2400" kern="1200" dirty="0" smtClean="0"/>
            <a:t>A pipe file buffers data received in its input</a:t>
          </a:r>
          <a:endParaRPr lang="en-US" sz="2400" kern="1200" dirty="0" smtClean="0"/>
        </a:p>
        <a:p>
          <a:pPr marL="228600" lvl="1" indent="-228600" algn="l" defTabSz="1066800">
            <a:lnSpc>
              <a:spcPct val="90000"/>
            </a:lnSpc>
            <a:spcBef>
              <a:spcPct val="0"/>
            </a:spcBef>
            <a:spcAft>
              <a:spcPct val="15000"/>
            </a:spcAft>
            <a:buChar char="••"/>
          </a:pPr>
          <a:r>
            <a:rPr lang="en-IN" sz="2400" kern="1200" dirty="0" smtClean="0"/>
            <a:t>so that a process that reads from the pipe’s output receives the data on a first-in-first-out basis.</a:t>
          </a:r>
          <a:endParaRPr lang="en-US" sz="2400" kern="1200" dirty="0" smtClean="0"/>
        </a:p>
      </dsp:txBody>
      <dsp:txXfrm>
        <a:off x="0" y="916435"/>
        <a:ext cx="7696200" cy="3222450"/>
      </dsp:txXfrm>
    </dsp:sp>
    <dsp:sp modelId="{9C10D7F6-CA27-364D-BD9C-E6CF4D8894A4}">
      <dsp:nvSpPr>
        <dsp:cNvPr id="0" name=""/>
        <dsp:cNvSpPr/>
      </dsp:nvSpPr>
      <dsp:spPr>
        <a:xfrm>
          <a:off x="384810" y="1314"/>
          <a:ext cx="5387340" cy="183024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066800">
            <a:lnSpc>
              <a:spcPct val="90000"/>
            </a:lnSpc>
            <a:spcBef>
              <a:spcPct val="0"/>
            </a:spcBef>
            <a:spcAft>
              <a:spcPct val="35000"/>
            </a:spcAft>
          </a:pPr>
          <a:r>
            <a:rPr lang="en-US" sz="2400" b="1" kern="1200" dirty="0" smtClean="0"/>
            <a:t>Named pipes</a:t>
          </a:r>
        </a:p>
      </dsp:txBody>
      <dsp:txXfrm>
        <a:off x="474155" y="90659"/>
        <a:ext cx="5208650" cy="165155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8FD72-BB5B-6B49-8084-EDC2A413FB70}">
      <dsp:nvSpPr>
        <dsp:cNvPr id="0" name=""/>
        <dsp:cNvSpPr/>
      </dsp:nvSpPr>
      <dsp:spPr>
        <a:xfrm>
          <a:off x="0" y="665762"/>
          <a:ext cx="7696200" cy="34728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937260" rIns="597311" bIns="170688" numCol="1" spcCol="1270" anchor="t" anchorCtr="0">
          <a:noAutofit/>
        </a:bodyPr>
        <a:lstStyle/>
        <a:p>
          <a:pPr marL="228600" lvl="1" indent="-228600" algn="l" defTabSz="1066800">
            <a:lnSpc>
              <a:spcPct val="90000"/>
            </a:lnSpc>
            <a:spcBef>
              <a:spcPct val="0"/>
            </a:spcBef>
            <a:spcAft>
              <a:spcPct val="15000"/>
            </a:spcAft>
            <a:buChar char="••"/>
          </a:pPr>
          <a:r>
            <a:rPr lang="en-US" sz="2400" b="1" i="0" kern="1200" dirty="0" smtClean="0"/>
            <a:t>Sockets – </a:t>
          </a:r>
          <a:r>
            <a:rPr lang="en-US" sz="2400" b="0" i="0" kern="1200" dirty="0" smtClean="0"/>
            <a:t>A Unix socket (or Inter-process communication socket) </a:t>
          </a:r>
          <a:r>
            <a:rPr lang="en-US" sz="2400" b="1" i="0" kern="1200" dirty="0" smtClean="0"/>
            <a:t>is a special file which allows for advanced inter-process communication. </a:t>
          </a:r>
          <a:endParaRPr lang="en-US" sz="2400" b="1" kern="1200" dirty="0" smtClean="0"/>
        </a:p>
        <a:p>
          <a:pPr marL="228600" lvl="1" indent="-228600" algn="l" defTabSz="1066800">
            <a:lnSpc>
              <a:spcPct val="90000"/>
            </a:lnSpc>
            <a:spcBef>
              <a:spcPct val="0"/>
            </a:spcBef>
            <a:spcAft>
              <a:spcPct val="15000"/>
            </a:spcAft>
            <a:buChar char="••"/>
          </a:pPr>
          <a:endParaRPr lang="en-US" sz="2400" kern="1200" dirty="0" smtClean="0"/>
        </a:p>
        <a:p>
          <a:pPr marL="228600" lvl="1" indent="-228600" algn="l" defTabSz="1066800">
            <a:lnSpc>
              <a:spcPct val="90000"/>
            </a:lnSpc>
            <a:spcBef>
              <a:spcPct val="0"/>
            </a:spcBef>
            <a:spcAft>
              <a:spcPct val="15000"/>
            </a:spcAft>
            <a:buChar char="••"/>
          </a:pPr>
          <a:r>
            <a:rPr lang="en-US" sz="2400" b="0" i="0" kern="1200" dirty="0" smtClean="0"/>
            <a:t>A Unix Socket is used in a client-server application framework.</a:t>
          </a:r>
          <a:endParaRPr lang="en-US" sz="2400" kern="1200" dirty="0" smtClean="0"/>
        </a:p>
      </dsp:txBody>
      <dsp:txXfrm>
        <a:off x="0" y="665762"/>
        <a:ext cx="7696200" cy="3472875"/>
      </dsp:txXfrm>
    </dsp:sp>
    <dsp:sp modelId="{2FAB4B00-E6F2-344E-80EF-18F3B27F710B}">
      <dsp:nvSpPr>
        <dsp:cNvPr id="0" name=""/>
        <dsp:cNvSpPr/>
      </dsp:nvSpPr>
      <dsp:spPr>
        <a:xfrm>
          <a:off x="384810" y="1562"/>
          <a:ext cx="5387340" cy="13284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066800">
            <a:lnSpc>
              <a:spcPct val="90000"/>
            </a:lnSpc>
            <a:spcBef>
              <a:spcPct val="0"/>
            </a:spcBef>
            <a:spcAft>
              <a:spcPct val="35000"/>
            </a:spcAft>
          </a:pPr>
          <a:r>
            <a:rPr lang="en-US" sz="2400" b="1" kern="1200" dirty="0" smtClean="0"/>
            <a:t>Sockets</a:t>
          </a:r>
        </a:p>
      </dsp:txBody>
      <dsp:txXfrm>
        <a:off x="449657" y="66409"/>
        <a:ext cx="5257646" cy="1198706"/>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0A9CB9-89EA-2242-BA44-4E9E256D5D40}">
      <dsp:nvSpPr>
        <dsp:cNvPr id="0" name=""/>
        <dsp:cNvSpPr/>
      </dsp:nvSpPr>
      <dsp:spPr>
        <a:xfrm>
          <a:off x="0" y="1449268"/>
          <a:ext cx="7696200" cy="2201062"/>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1353820" rIns="597311"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smtClean="0"/>
            <a:t>A data file that contains the name of the file it is linked to</a:t>
          </a:r>
          <a:endParaRPr lang="en-US" sz="2400" kern="1200" dirty="0"/>
        </a:p>
      </dsp:txBody>
      <dsp:txXfrm>
        <a:off x="0" y="1449268"/>
        <a:ext cx="7696200" cy="2201062"/>
      </dsp:txXfrm>
    </dsp:sp>
    <dsp:sp modelId="{E5842B57-4041-E144-BD39-57510C87B0C8}">
      <dsp:nvSpPr>
        <dsp:cNvPr id="0" name=""/>
        <dsp:cNvSpPr/>
      </dsp:nvSpPr>
      <dsp:spPr>
        <a:xfrm>
          <a:off x="384810" y="489868"/>
          <a:ext cx="5387340" cy="19188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066800">
            <a:lnSpc>
              <a:spcPct val="90000"/>
            </a:lnSpc>
            <a:spcBef>
              <a:spcPct val="0"/>
            </a:spcBef>
            <a:spcAft>
              <a:spcPct val="35000"/>
            </a:spcAft>
          </a:pPr>
          <a:r>
            <a:rPr lang="en-US" sz="2400" b="1" kern="1200" dirty="0" smtClean="0"/>
            <a:t>Symbolic links</a:t>
          </a:r>
        </a:p>
      </dsp:txBody>
      <dsp:txXfrm>
        <a:off x="478478" y="583536"/>
        <a:ext cx="5200004" cy="1731464"/>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260F23-A5FE-2047-AEA5-D300C219AC4D}">
      <dsp:nvSpPr>
        <dsp:cNvPr id="0" name=""/>
        <dsp:cNvSpPr/>
      </dsp:nvSpPr>
      <dsp:spPr>
        <a:xfrm>
          <a:off x="1249" y="0"/>
          <a:ext cx="1225822" cy="42672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b="1" kern="1200" dirty="0" smtClean="0"/>
            <a:t>Boot block</a:t>
          </a:r>
          <a:endParaRPr lang="en-US" sz="1700" kern="1200" dirty="0"/>
        </a:p>
      </dsp:txBody>
      <dsp:txXfrm>
        <a:off x="1249" y="0"/>
        <a:ext cx="1225822" cy="1280160"/>
      </dsp:txXfrm>
    </dsp:sp>
    <dsp:sp modelId="{63C4002E-A045-264D-9B01-70FB237DBF79}">
      <dsp:nvSpPr>
        <dsp:cNvPr id="0" name=""/>
        <dsp:cNvSpPr/>
      </dsp:nvSpPr>
      <dsp:spPr>
        <a:xfrm>
          <a:off x="123831" y="1280160"/>
          <a:ext cx="980658" cy="277368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kern="1200" dirty="0" smtClean="0"/>
            <a:t>contains code required to boot the operating system</a:t>
          </a:r>
          <a:endParaRPr lang="en-US" sz="1400" kern="1200" dirty="0"/>
        </a:p>
      </dsp:txBody>
      <dsp:txXfrm>
        <a:off x="152553" y="1308882"/>
        <a:ext cx="923214" cy="2716236"/>
      </dsp:txXfrm>
    </dsp:sp>
    <dsp:sp modelId="{4D949673-5CEF-D747-BAD5-0F595B2C9AB0}">
      <dsp:nvSpPr>
        <dsp:cNvPr id="0" name=""/>
        <dsp:cNvSpPr/>
      </dsp:nvSpPr>
      <dsp:spPr>
        <a:xfrm>
          <a:off x="1319008" y="0"/>
          <a:ext cx="1225822" cy="42672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b="1" kern="1200" dirty="0" smtClean="0"/>
            <a:t>Superblock</a:t>
          </a:r>
          <a:endParaRPr lang="en-US" sz="1700" kern="1200" dirty="0"/>
        </a:p>
      </dsp:txBody>
      <dsp:txXfrm>
        <a:off x="1319008" y="0"/>
        <a:ext cx="1225822" cy="1280160"/>
      </dsp:txXfrm>
    </dsp:sp>
    <dsp:sp modelId="{F5735537-C71D-034E-8A94-5EF847A9B6AF}">
      <dsp:nvSpPr>
        <dsp:cNvPr id="0" name=""/>
        <dsp:cNvSpPr/>
      </dsp:nvSpPr>
      <dsp:spPr>
        <a:xfrm>
          <a:off x="1371601" y="1280160"/>
          <a:ext cx="1120637" cy="277368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kern="1200" dirty="0" smtClean="0"/>
            <a:t>contains attributes and information about the file system</a:t>
          </a:r>
          <a:endParaRPr lang="en-US" sz="1400" kern="1200" dirty="0"/>
        </a:p>
      </dsp:txBody>
      <dsp:txXfrm>
        <a:off x="1404423" y="1312982"/>
        <a:ext cx="1054993" cy="2708036"/>
      </dsp:txXfrm>
    </dsp:sp>
    <dsp:sp modelId="{532B00A8-0EF3-8144-AD3D-1C0E7C444FB6}">
      <dsp:nvSpPr>
        <dsp:cNvPr id="0" name=""/>
        <dsp:cNvSpPr/>
      </dsp:nvSpPr>
      <dsp:spPr>
        <a:xfrm>
          <a:off x="2636768" y="0"/>
          <a:ext cx="1225822" cy="42672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b="1" kern="1200" dirty="0" err="1" smtClean="0"/>
            <a:t>Inode</a:t>
          </a:r>
          <a:r>
            <a:rPr lang="en-US" sz="1700" b="1" kern="1200" dirty="0" smtClean="0"/>
            <a:t> table</a:t>
          </a:r>
          <a:endParaRPr lang="en-US" sz="1700" kern="1200" dirty="0"/>
        </a:p>
      </dsp:txBody>
      <dsp:txXfrm>
        <a:off x="2636768" y="0"/>
        <a:ext cx="1225822" cy="1280160"/>
      </dsp:txXfrm>
    </dsp:sp>
    <dsp:sp modelId="{6062A38B-EBBC-FB4C-867C-6BDF0EB36816}">
      <dsp:nvSpPr>
        <dsp:cNvPr id="0" name=""/>
        <dsp:cNvSpPr/>
      </dsp:nvSpPr>
      <dsp:spPr>
        <a:xfrm>
          <a:off x="2759350" y="1280160"/>
          <a:ext cx="980658" cy="277368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kern="1200" dirty="0" smtClean="0"/>
            <a:t>collection of </a:t>
          </a:r>
          <a:r>
            <a:rPr lang="en-US" sz="1400" kern="1200" dirty="0" err="1" smtClean="0"/>
            <a:t>inodes</a:t>
          </a:r>
          <a:r>
            <a:rPr lang="en-US" sz="1400" kern="1200" dirty="0" smtClean="0"/>
            <a:t> for each file</a:t>
          </a:r>
          <a:endParaRPr lang="en-US" sz="1400" kern="1200" dirty="0"/>
        </a:p>
      </dsp:txBody>
      <dsp:txXfrm>
        <a:off x="2788072" y="1308882"/>
        <a:ext cx="923214" cy="2716236"/>
      </dsp:txXfrm>
    </dsp:sp>
    <dsp:sp modelId="{ECBB1D82-1D2B-C349-8D00-909B13233261}">
      <dsp:nvSpPr>
        <dsp:cNvPr id="0" name=""/>
        <dsp:cNvSpPr/>
      </dsp:nvSpPr>
      <dsp:spPr>
        <a:xfrm>
          <a:off x="3954527" y="0"/>
          <a:ext cx="1225822" cy="4267200"/>
        </a:xfrm>
        <a:prstGeom prst="roundRect">
          <a:avLst>
            <a:gd name="adj" fmla="val 10000"/>
          </a:avLst>
        </a:prstGeom>
        <a:solidFill>
          <a:schemeClr val="accent2"/>
        </a:solidFill>
        <a:ln>
          <a:noFill/>
        </a:ln>
        <a:effectLst/>
      </dsp:spPr>
      <dsp:style>
        <a:lnRef idx="0">
          <a:scrgbClr r="0" g="0" b="0"/>
        </a:lnRef>
        <a:fillRef idx="1">
          <a:scrgbClr r="0" g="0" b="0"/>
        </a:fillRef>
        <a:effectRef idx="2">
          <a:scrgbClr r="0" g="0" b="0"/>
        </a:effectRef>
        <a:fontRef idx="minor"/>
      </dsp:style>
      <dsp:txBody>
        <a:bodyPr spcFirstLastPara="0" vert="horz" wrap="square" lIns="64770" tIns="64770" rIns="64770" bIns="64770" numCol="1" spcCol="1270" anchor="ctr" anchorCtr="0">
          <a:noAutofit/>
        </a:bodyPr>
        <a:lstStyle/>
        <a:p>
          <a:pPr lvl="0" algn="ctr" defTabSz="755650" rtl="0">
            <a:lnSpc>
              <a:spcPct val="90000"/>
            </a:lnSpc>
            <a:spcBef>
              <a:spcPct val="0"/>
            </a:spcBef>
            <a:spcAft>
              <a:spcPct val="35000"/>
            </a:spcAft>
          </a:pPr>
          <a:r>
            <a:rPr lang="en-US" sz="1700" b="1" kern="1200" dirty="0" smtClean="0"/>
            <a:t>Data blocks</a:t>
          </a:r>
          <a:endParaRPr lang="en-US" sz="1700" kern="1200" dirty="0"/>
        </a:p>
      </dsp:txBody>
      <dsp:txXfrm>
        <a:off x="3954527" y="0"/>
        <a:ext cx="1225822" cy="1280160"/>
      </dsp:txXfrm>
    </dsp:sp>
    <dsp:sp modelId="{296A1147-E4D1-884E-B1F9-19D221B2F0A8}">
      <dsp:nvSpPr>
        <dsp:cNvPr id="0" name=""/>
        <dsp:cNvSpPr/>
      </dsp:nvSpPr>
      <dsp:spPr>
        <a:xfrm>
          <a:off x="3962402" y="1280160"/>
          <a:ext cx="1210073" cy="277368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rtl="0">
            <a:lnSpc>
              <a:spcPct val="90000"/>
            </a:lnSpc>
            <a:spcBef>
              <a:spcPct val="0"/>
            </a:spcBef>
            <a:spcAft>
              <a:spcPct val="35000"/>
            </a:spcAft>
          </a:pPr>
          <a:r>
            <a:rPr lang="en-US" sz="1400" kern="1200" dirty="0" smtClean="0"/>
            <a:t>storage space available for data files and subdirectories</a:t>
          </a:r>
          <a:endParaRPr lang="en-US" sz="1400" kern="1200" dirty="0"/>
        </a:p>
      </dsp:txBody>
      <dsp:txXfrm>
        <a:off x="3997844" y="1315602"/>
        <a:ext cx="1139189" cy="27027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2CAE83-BBCC-734D-860B-1F38D744C6A7}">
      <dsp:nvSpPr>
        <dsp:cNvPr id="0" name=""/>
        <dsp:cNvSpPr/>
      </dsp:nvSpPr>
      <dsp:spPr>
        <a:xfrm>
          <a:off x="305395" y="357"/>
          <a:ext cx="3046809" cy="1828085"/>
        </a:xfrm>
        <a:prstGeom prst="rect">
          <a:avLst/>
        </a:prstGeom>
        <a:solidFill>
          <a:schemeClr val="accent1">
            <a:lumMod val="75000"/>
          </a:schemeClr>
        </a:solidFill>
        <a:ln>
          <a:noFill/>
        </a:ln>
        <a:effectLst>
          <a:glow rad="152400">
            <a:schemeClr val="accent2">
              <a:alpha val="75000"/>
            </a:schemeClr>
          </a:glow>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t" anchorCtr="0">
          <a:noAutofit/>
        </a:bodyPr>
        <a:lstStyle/>
        <a:p>
          <a:pPr lvl="0" algn="l" defTabSz="1377950" rtl="0">
            <a:lnSpc>
              <a:spcPct val="90000"/>
            </a:lnSpc>
            <a:spcBef>
              <a:spcPct val="0"/>
            </a:spcBef>
            <a:spcAft>
              <a:spcPct val="35000"/>
            </a:spcAft>
          </a:pPr>
          <a:r>
            <a:rPr lang="en-US" sz="3100" b="1" kern="1200" dirty="0" err="1" smtClean="0"/>
            <a:t>Dentry</a:t>
          </a:r>
          <a:r>
            <a:rPr lang="en-US" sz="3100" b="1" kern="1200" dirty="0" smtClean="0"/>
            <a:t> Object</a:t>
          </a:r>
          <a:endParaRPr lang="en-US" sz="3100" kern="1200" dirty="0"/>
        </a:p>
        <a:p>
          <a:pPr marL="228600" lvl="1" indent="-228600" algn="l" defTabSz="1066800" rtl="0">
            <a:lnSpc>
              <a:spcPct val="90000"/>
            </a:lnSpc>
            <a:spcBef>
              <a:spcPct val="0"/>
            </a:spcBef>
            <a:spcAft>
              <a:spcPct val="15000"/>
            </a:spcAft>
            <a:buChar char="••"/>
          </a:pPr>
          <a:r>
            <a:rPr lang="en-US" sz="2400" kern="1200" dirty="0" smtClean="0"/>
            <a:t>represents a specific directory entry</a:t>
          </a:r>
          <a:endParaRPr lang="en-US" sz="2400" kern="1200" dirty="0"/>
        </a:p>
      </dsp:txBody>
      <dsp:txXfrm>
        <a:off x="305395" y="357"/>
        <a:ext cx="3046809" cy="182808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686AB-FE5C-4845-8CCE-E154E3AF1EFE}">
      <dsp:nvSpPr>
        <dsp:cNvPr id="0" name=""/>
        <dsp:cNvSpPr/>
      </dsp:nvSpPr>
      <dsp:spPr>
        <a:xfrm>
          <a:off x="305395" y="357"/>
          <a:ext cx="3046809" cy="1828085"/>
        </a:xfrm>
        <a:prstGeom prst="rect">
          <a:avLst/>
        </a:prstGeom>
        <a:solidFill>
          <a:schemeClr val="accent1">
            <a:lumMod val="75000"/>
          </a:schemeClr>
        </a:solidFill>
        <a:ln>
          <a:noFill/>
        </a:ln>
        <a:effectLst>
          <a:glow rad="152400">
            <a:schemeClr val="accent2">
              <a:alpha val="75000"/>
            </a:schemeClr>
          </a:glow>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t" anchorCtr="0">
          <a:noAutofit/>
        </a:bodyPr>
        <a:lstStyle/>
        <a:p>
          <a:pPr lvl="0" algn="l" defTabSz="1377950" rtl="0">
            <a:lnSpc>
              <a:spcPct val="90000"/>
            </a:lnSpc>
            <a:spcBef>
              <a:spcPct val="0"/>
            </a:spcBef>
            <a:spcAft>
              <a:spcPct val="35000"/>
            </a:spcAft>
          </a:pPr>
          <a:r>
            <a:rPr lang="en-US" sz="3100" b="1" kern="1200" dirty="0" smtClean="0"/>
            <a:t>File Object</a:t>
          </a:r>
          <a:endParaRPr lang="en-US" sz="3100" kern="1200" dirty="0"/>
        </a:p>
        <a:p>
          <a:pPr marL="228600" lvl="1" indent="-228600" algn="l" defTabSz="1066800" rtl="0">
            <a:lnSpc>
              <a:spcPct val="90000"/>
            </a:lnSpc>
            <a:spcBef>
              <a:spcPct val="0"/>
            </a:spcBef>
            <a:spcAft>
              <a:spcPct val="15000"/>
            </a:spcAft>
            <a:buChar char="••"/>
          </a:pPr>
          <a:r>
            <a:rPr lang="en-US" sz="2400" kern="1200" dirty="0" smtClean="0"/>
            <a:t>represents an open file associated with a process</a:t>
          </a:r>
          <a:endParaRPr lang="en-US" sz="2400" kern="1200" dirty="0"/>
        </a:p>
      </dsp:txBody>
      <dsp:txXfrm>
        <a:off x="305395" y="357"/>
        <a:ext cx="3046809" cy="182808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8D9BC-0055-914B-9127-A98E10C1B622}">
      <dsp:nvSpPr>
        <dsp:cNvPr id="0" name=""/>
        <dsp:cNvSpPr/>
      </dsp:nvSpPr>
      <dsp:spPr>
        <a:xfrm>
          <a:off x="305395" y="357"/>
          <a:ext cx="3046809" cy="1828085"/>
        </a:xfrm>
        <a:prstGeom prst="rect">
          <a:avLst/>
        </a:prstGeom>
        <a:solidFill>
          <a:schemeClr val="accent1">
            <a:lumMod val="75000"/>
          </a:schemeClr>
        </a:solidFill>
        <a:ln>
          <a:noFill/>
        </a:ln>
        <a:effectLst>
          <a:glow rad="152400">
            <a:schemeClr val="accent2">
              <a:alpha val="75000"/>
            </a:schemeClr>
          </a:glow>
          <a:softEdge rad="12700"/>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t" anchorCtr="0">
          <a:noAutofit/>
        </a:bodyPr>
        <a:lstStyle/>
        <a:p>
          <a:pPr lvl="0" algn="l" defTabSz="1333500" rtl="0">
            <a:lnSpc>
              <a:spcPct val="90000"/>
            </a:lnSpc>
            <a:spcBef>
              <a:spcPct val="0"/>
            </a:spcBef>
            <a:spcAft>
              <a:spcPct val="35000"/>
            </a:spcAft>
          </a:pPr>
          <a:r>
            <a:rPr lang="en-US" sz="3000" b="1" kern="1200" dirty="0" smtClean="0"/>
            <a:t>Superblock Object</a:t>
          </a:r>
          <a:endParaRPr lang="en-US" sz="3000" kern="1200" dirty="0"/>
        </a:p>
        <a:p>
          <a:pPr marL="228600" lvl="1" indent="-228600" algn="l" defTabSz="1022350" rtl="0">
            <a:lnSpc>
              <a:spcPct val="90000"/>
            </a:lnSpc>
            <a:spcBef>
              <a:spcPct val="0"/>
            </a:spcBef>
            <a:spcAft>
              <a:spcPct val="15000"/>
            </a:spcAft>
            <a:buChar char="••"/>
          </a:pPr>
          <a:r>
            <a:rPr lang="en-US" sz="2300" kern="1200" dirty="0" smtClean="0"/>
            <a:t>represents a specific mounted file system</a:t>
          </a:r>
          <a:endParaRPr lang="en-US" sz="2300" kern="1200" dirty="0"/>
        </a:p>
      </dsp:txBody>
      <dsp:txXfrm>
        <a:off x="305395" y="357"/>
        <a:ext cx="3046809" cy="182808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972C4-5EE2-9749-8EFC-E726345C268E}">
      <dsp:nvSpPr>
        <dsp:cNvPr id="0" name=""/>
        <dsp:cNvSpPr/>
      </dsp:nvSpPr>
      <dsp:spPr>
        <a:xfrm>
          <a:off x="26886" y="714"/>
          <a:ext cx="3046809" cy="1828085"/>
        </a:xfrm>
        <a:prstGeom prst="rect">
          <a:avLst/>
        </a:prstGeom>
        <a:solidFill>
          <a:schemeClr val="accent1">
            <a:lumMod val="75000"/>
          </a:schemeClr>
        </a:solidFill>
        <a:ln>
          <a:noFill/>
        </a:ln>
        <a:effectLst>
          <a:glow rad="152400">
            <a:schemeClr val="accent2">
              <a:alpha val="75000"/>
            </a:schemeClr>
          </a:glow>
        </a:effectLst>
        <a:scene3d>
          <a:camera prst="orthographicFront"/>
          <a:lightRig rig="threePt" dir="t"/>
        </a:scene3d>
        <a:sp3d>
          <a:bevelT w="165100" prst="coolSlan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t" anchorCtr="0">
          <a:noAutofit/>
        </a:bodyPr>
        <a:lstStyle/>
        <a:p>
          <a:pPr lvl="0" algn="l" defTabSz="1689100" rtl="0">
            <a:lnSpc>
              <a:spcPct val="90000"/>
            </a:lnSpc>
            <a:spcBef>
              <a:spcPct val="0"/>
            </a:spcBef>
            <a:spcAft>
              <a:spcPct val="35000"/>
            </a:spcAft>
          </a:pPr>
          <a:r>
            <a:rPr lang="en-US" sz="3800" b="1" kern="1200" dirty="0" err="1" smtClean="0"/>
            <a:t>Inode</a:t>
          </a:r>
          <a:r>
            <a:rPr lang="en-US" sz="3800" b="1" kern="1200" dirty="0" smtClean="0"/>
            <a:t> Object</a:t>
          </a:r>
          <a:endParaRPr lang="en-US" sz="3800" b="1" kern="1200" dirty="0"/>
        </a:p>
        <a:p>
          <a:pPr marL="285750" lvl="1" indent="-285750" algn="l" defTabSz="1333500" rtl="0">
            <a:lnSpc>
              <a:spcPct val="90000"/>
            </a:lnSpc>
            <a:spcBef>
              <a:spcPct val="0"/>
            </a:spcBef>
            <a:spcAft>
              <a:spcPct val="15000"/>
            </a:spcAft>
            <a:buChar char="••"/>
          </a:pPr>
          <a:r>
            <a:rPr lang="en-US" sz="3000" kern="1200" dirty="0" smtClean="0"/>
            <a:t>represents a specific file</a:t>
          </a:r>
          <a:endParaRPr lang="en-US" sz="3000" kern="1200" dirty="0"/>
        </a:p>
      </dsp:txBody>
      <dsp:txXfrm>
        <a:off x="26886" y="714"/>
        <a:ext cx="3046809" cy="18280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0.xml><?xml version="1.0" encoding="utf-8"?>
<dgm:layoutDef xmlns:dgm="http://schemas.openxmlformats.org/drawingml/2006/diagram" xmlns:a="http://schemas.openxmlformats.org/drawingml/2006/main" uniqueId="urn:microsoft.com/office/officeart/2005/8/layout/default#2">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3">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default#4">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default#5">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default#1">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C21EE90-A9B8-44EB-9353-D41EBB61AC54}" type="datetimeFigureOut">
              <a:rPr lang="en-US"/>
              <a:pPr>
                <a:defRPr/>
              </a:pPr>
              <a:t>10/23/2024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7952F5D-1A5E-4669-8241-68B7E48B6EBA}" type="slidenum">
              <a:rPr lang="en-US"/>
              <a:pPr>
                <a:defRPr/>
              </a:pPr>
              <a:t>‹#›</a:t>
            </a:fld>
            <a:endParaRPr lang="en-US" dirty="0"/>
          </a:p>
        </p:txBody>
      </p:sp>
    </p:spTree>
    <p:extLst>
      <p:ext uri="{BB962C8B-B14F-4D97-AF65-F5344CB8AC3E}">
        <p14:creationId xmlns:p14="http://schemas.microsoft.com/office/powerpoint/2010/main" val="22941334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latin typeface="Times New Roman" pitchFamily="18" charset="0"/>
                <a:ea typeface="MS PGothic" pitchFamily="34" charset="-128"/>
              </a:rPr>
              <a:t>“</a:t>
            </a:r>
            <a:r>
              <a:rPr kumimoji="1" lang="en-US" altLang="en-US" smtClean="0">
                <a:latin typeface="Times New Roman" pitchFamily="18" charset="0"/>
                <a:ea typeface="MS PGothic" pitchFamily="34" charset="-128"/>
              </a:rPr>
              <a:t>Operating Systems: Internal and Design Principles</a:t>
            </a:r>
            <a:r>
              <a:rPr lang="en-US" altLang="en-US" smtClean="0">
                <a:latin typeface="Times New Roman" pitchFamily="18" charset="0"/>
                <a:ea typeface="MS PGothic" pitchFamily="34" charset="-128"/>
              </a:rPr>
              <a:t>”, 7/e, by William Stallings, Chapter 12 “</a:t>
            </a:r>
            <a:r>
              <a:rPr kumimoji="1" lang="en-GB" altLang="en-US" smtClean="0">
                <a:latin typeface="Times New Roman" pitchFamily="18" charset="0"/>
                <a:ea typeface="MS PGothic" pitchFamily="34" charset="-128"/>
              </a:rPr>
              <a:t>File Management</a:t>
            </a:r>
            <a:r>
              <a:rPr lang="en-US" altLang="en-US" smtClean="0">
                <a:latin typeface="Times New Roman" pitchFamily="18" charset="0"/>
                <a:ea typeface="MS PGothic" pitchFamily="34" charset="-128"/>
              </a:rPr>
              <a:t>”.</a:t>
            </a:r>
            <a:endParaRPr lang="en-AU" altLang="en-US" smtClean="0">
              <a:latin typeface="Times New Roman" pitchFamily="18" charset="0"/>
              <a:ea typeface="MS PGothic" pitchFamily="34" charset="-128"/>
            </a:endParaRPr>
          </a:p>
          <a:p>
            <a:endParaRPr lang="en-US" altLang="en-US" smtClean="0"/>
          </a:p>
        </p:txBody>
      </p:sp>
      <p:sp>
        <p:nvSpPr>
          <p:cNvPr id="4" name="Slide Number Placeholder 3"/>
          <p:cNvSpPr>
            <a:spLocks noGrp="1"/>
          </p:cNvSpPr>
          <p:nvPr>
            <p:ph type="sldNum" sz="quarter" idx="5"/>
          </p:nvPr>
        </p:nvSpPr>
        <p:spPr/>
        <p:txBody>
          <a:bodyPr/>
          <a:lstStyle/>
          <a:p>
            <a:pPr>
              <a:defRPr/>
            </a:pPr>
            <a:fld id="{104F2E74-F185-4DB5-B6B9-D88D1304BDD2}"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file management system is that set of system software that provides services to</a:t>
            </a:r>
          </a:p>
          <a:p>
            <a:r>
              <a:rPr lang="en-US" altLang="en-US" smtClean="0"/>
              <a:t>users and applications in the use of files. Typically, the only way that a user or application</a:t>
            </a:r>
          </a:p>
          <a:p>
            <a:r>
              <a:rPr lang="en-US" altLang="en-US" smtClean="0"/>
              <a:t>may access files is through the file management system. This relieves the user</a:t>
            </a:r>
          </a:p>
          <a:p>
            <a:r>
              <a:rPr lang="en-US" altLang="en-US" smtClean="0"/>
              <a:t>or programmer of the necessity of developing special-purpose software for each</a:t>
            </a:r>
          </a:p>
          <a:p>
            <a:r>
              <a:rPr lang="en-US" altLang="en-US" smtClean="0"/>
              <a:t>application and provides the system with a consistent, well-defined means of controlling</a:t>
            </a:r>
          </a:p>
          <a:p>
            <a:r>
              <a:rPr lang="en-US" altLang="en-US" smtClean="0"/>
              <a:t>its most important asset. [GROS86] suggests the following objectives for a</a:t>
            </a:r>
          </a:p>
          <a:p>
            <a:r>
              <a:rPr lang="en-US" altLang="en-US" smtClean="0"/>
              <a:t>file management system:</a:t>
            </a:r>
          </a:p>
          <a:p>
            <a:endParaRPr lang="en-US" altLang="en-US" smtClean="0"/>
          </a:p>
          <a:p>
            <a:r>
              <a:rPr lang="en-US" altLang="en-US" smtClean="0"/>
              <a:t>• To meet the data management needs and requirements of the user, which include</a:t>
            </a:r>
          </a:p>
          <a:p>
            <a:r>
              <a:rPr lang="en-US" altLang="en-US" smtClean="0"/>
              <a:t>storage of data and the ability to perform the aforementioned operations</a:t>
            </a:r>
          </a:p>
          <a:p>
            <a:endParaRPr lang="en-US" altLang="en-US" smtClean="0"/>
          </a:p>
          <a:p>
            <a:r>
              <a:rPr lang="en-US" altLang="en-US" smtClean="0"/>
              <a:t>• To guarantee, to the extent possible, that the data in the file are valid</a:t>
            </a:r>
          </a:p>
          <a:p>
            <a:endParaRPr lang="en-US" altLang="en-US" smtClean="0"/>
          </a:p>
          <a:p>
            <a:r>
              <a:rPr lang="en-US" altLang="en-US" smtClean="0"/>
              <a:t>• To optimize performance, both from the system point of view in terms of</a:t>
            </a:r>
          </a:p>
          <a:p>
            <a:r>
              <a:rPr lang="en-US" altLang="en-US" smtClean="0"/>
              <a:t>overall throughput and from the user’s point of view in terms of response time</a:t>
            </a:r>
          </a:p>
          <a:p>
            <a:endParaRPr lang="en-US" altLang="en-US" smtClean="0"/>
          </a:p>
          <a:p>
            <a:r>
              <a:rPr lang="en-US" altLang="en-US" smtClean="0"/>
              <a:t>• To provide I/O support for a variety of storage device types</a:t>
            </a:r>
          </a:p>
          <a:p>
            <a:endParaRPr lang="en-US" altLang="en-US" smtClean="0"/>
          </a:p>
          <a:p>
            <a:r>
              <a:rPr lang="en-US" altLang="en-US" smtClean="0"/>
              <a:t>• To minimize or eliminate the potential for lost or destroyed data</a:t>
            </a:r>
          </a:p>
          <a:p>
            <a:endParaRPr lang="en-US" altLang="en-US" smtClean="0"/>
          </a:p>
          <a:p>
            <a:r>
              <a:rPr lang="en-US" altLang="en-US" smtClean="0"/>
              <a:t>• To provide a standardized set of I/O interface routines to user processes</a:t>
            </a:r>
          </a:p>
          <a:p>
            <a:endParaRPr lang="en-US" altLang="en-US" smtClean="0"/>
          </a:p>
          <a:p>
            <a:r>
              <a:rPr lang="en-US" altLang="en-US" smtClean="0"/>
              <a:t>• To provide I/O support for multiple users, in the case of multiple-user systems</a:t>
            </a:r>
          </a:p>
          <a:p>
            <a:endParaRPr lang="en-US" altLang="en-US" smtClean="0"/>
          </a:p>
        </p:txBody>
      </p:sp>
      <p:sp>
        <p:nvSpPr>
          <p:cNvPr id="4" name="Slide Number Placeholder 3"/>
          <p:cNvSpPr>
            <a:spLocks noGrp="1"/>
          </p:cNvSpPr>
          <p:nvPr>
            <p:ph type="sldNum" sz="quarter" idx="5"/>
          </p:nvPr>
        </p:nvSpPr>
        <p:spPr/>
        <p:txBody>
          <a:bodyPr/>
          <a:lstStyle/>
          <a:p>
            <a:pPr>
              <a:defRPr/>
            </a:pPr>
            <a:fld id="{71E9F470-1581-44AF-8843-93104C654767}" type="slidenum">
              <a:rPr lang="en-US" smtClean="0"/>
              <a:pPr>
                <a:defRPr/>
              </a:pPr>
              <a:t>11</a:t>
            </a:fld>
            <a:endParaRPr 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114</a:t>
            </a:fld>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31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File allocation is done on a block basis. Allocation is dynamic, as needed, rather</a:t>
            </a:r>
          </a:p>
          <a:p>
            <a:r>
              <a:rPr lang="en-US" altLang="en-US" smtClean="0"/>
              <a:t>than using preallocation. Hence, the blocks of a file on disk are not necessarily contiguous.</a:t>
            </a:r>
          </a:p>
          <a:p>
            <a:r>
              <a:rPr lang="en-US" altLang="en-US" smtClean="0"/>
              <a:t>An indexed method is used to keep track of each file, with part of the index</a:t>
            </a:r>
          </a:p>
          <a:p>
            <a:r>
              <a:rPr lang="en-US" altLang="en-US" smtClean="0"/>
              <a:t>stored in the inode for the file. In all UNIX implementations, the inode includes a</a:t>
            </a:r>
          </a:p>
          <a:p>
            <a:r>
              <a:rPr lang="en-US" altLang="en-US" smtClean="0"/>
              <a:t>number of direct pointers and three indirect pointers (single, double, triple).</a:t>
            </a:r>
          </a:p>
          <a:p>
            <a:endParaRPr lang="en-US" altLang="en-US" smtClean="0"/>
          </a:p>
          <a:p>
            <a:r>
              <a:rPr lang="en-US" altLang="en-US" smtClean="0"/>
              <a:t>The FreeBSD inode includes 120 bytes of address information that is organized</a:t>
            </a:r>
          </a:p>
          <a:p>
            <a:r>
              <a:rPr lang="en-US" altLang="en-US" smtClean="0"/>
              <a:t>as fifteen 64-bit addresses, or pointers. The first 12 addresses point to the first</a:t>
            </a:r>
          </a:p>
          <a:p>
            <a:r>
              <a:rPr lang="en-US" altLang="en-US" smtClean="0"/>
              <a:t>12 data blocks of the file. If the file requires more than 12 data blocks, one or more</a:t>
            </a:r>
          </a:p>
          <a:p>
            <a:r>
              <a:rPr lang="en-US" altLang="en-US" smtClean="0"/>
              <a:t>levels of indirection is used as follows:</a:t>
            </a:r>
          </a:p>
          <a:p>
            <a:endParaRPr lang="en-US" altLang="en-US" smtClean="0"/>
          </a:p>
          <a:p>
            <a:r>
              <a:rPr lang="en-US" altLang="en-US" smtClean="0"/>
              <a:t>• The thirteenth address in the inode points to a block on disk that contains the</a:t>
            </a:r>
          </a:p>
          <a:p>
            <a:r>
              <a:rPr lang="en-US" altLang="en-US" smtClean="0"/>
              <a:t>next portion of the index. This is referred to as the single indirect block. This</a:t>
            </a:r>
          </a:p>
          <a:p>
            <a:r>
              <a:rPr lang="en-US" altLang="en-US" smtClean="0"/>
              <a:t>block contains the pointers to succeeding blocks in the file.</a:t>
            </a:r>
          </a:p>
          <a:p>
            <a:endParaRPr lang="en-US" altLang="en-US" smtClean="0"/>
          </a:p>
          <a:p>
            <a:r>
              <a:rPr lang="en-US" altLang="en-US" smtClean="0"/>
              <a:t>• If the file contains more blocks, the fourteenth address in the inode points to</a:t>
            </a:r>
          </a:p>
          <a:p>
            <a:r>
              <a:rPr lang="en-US" altLang="en-US" smtClean="0"/>
              <a:t>a double indirect block. This block contains a list of addresses of additional</a:t>
            </a:r>
          </a:p>
          <a:p>
            <a:r>
              <a:rPr lang="en-US" altLang="en-US" smtClean="0"/>
              <a:t>single indirect blocks. Each of single indirect blocks, in turn, contains pointers</a:t>
            </a:r>
          </a:p>
          <a:p>
            <a:r>
              <a:rPr lang="en-US" altLang="en-US" smtClean="0"/>
              <a:t>to file blocks.</a:t>
            </a:r>
          </a:p>
          <a:p>
            <a:endParaRPr lang="en-US" altLang="en-US" smtClean="0"/>
          </a:p>
          <a:p>
            <a:r>
              <a:rPr lang="en-US" altLang="en-US" smtClean="0"/>
              <a:t>• If the file contains still more blocks, the fifteenth address in the inode points</a:t>
            </a:r>
          </a:p>
          <a:p>
            <a:r>
              <a:rPr lang="en-US" altLang="en-US" smtClean="0"/>
              <a:t>to a triple indirect block that is a third level of indexing. This block points to</a:t>
            </a:r>
          </a:p>
          <a:p>
            <a:r>
              <a:rPr lang="en-US" altLang="en-US" smtClean="0"/>
              <a:t>additional double indirect blocks.</a:t>
            </a:r>
          </a:p>
          <a:p>
            <a:endParaRPr lang="en-US" altLang="en-US" smtClean="0"/>
          </a:p>
          <a:p>
            <a:r>
              <a:rPr lang="en-US" altLang="en-US" smtClean="0"/>
              <a:t>All of this is illustrated in Figure 12.16 .</a:t>
            </a:r>
            <a:endParaRPr lang="en-NZ" altLang="en-US" smtClean="0"/>
          </a:p>
        </p:txBody>
      </p:sp>
      <p:sp>
        <p:nvSpPr>
          <p:cNvPr id="4" name="Slide Number Placeholder 3"/>
          <p:cNvSpPr>
            <a:spLocks noGrp="1"/>
          </p:cNvSpPr>
          <p:nvPr>
            <p:ph type="sldNum" sz="quarter" idx="5"/>
          </p:nvPr>
        </p:nvSpPr>
        <p:spPr/>
        <p:txBody>
          <a:bodyPr/>
          <a:lstStyle/>
          <a:p>
            <a:pPr>
              <a:defRPr/>
            </a:pPr>
            <a:fld id="{74BE0CC6-56BD-4AC1-8D86-0F9650DB8AC9}" type="slidenum">
              <a:rPr lang="en-US" smtClean="0"/>
              <a:pPr>
                <a:defRPr/>
              </a:pPr>
              <a:t>115</a:t>
            </a:fld>
            <a:endParaRPr 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Directories are structured in a hierarchical tree. Each directory can contain files</a:t>
            </a:r>
          </a:p>
          <a:p>
            <a:r>
              <a:rPr lang="en-US" altLang="en-US" smtClean="0"/>
              <a:t>and/or other directories. A directory that is inside another directory is referred to</a:t>
            </a:r>
          </a:p>
          <a:p>
            <a:r>
              <a:rPr lang="en-US" altLang="en-US" smtClean="0"/>
              <a:t>as a subdirectory. As was mentioned, a directory is simply a file that contains a</a:t>
            </a:r>
          </a:p>
          <a:p>
            <a:r>
              <a:rPr lang="en-US" altLang="en-US" smtClean="0"/>
              <a:t>list of file names plus pointers to associated inodes. Figure 12.17 shows the overall</a:t>
            </a:r>
          </a:p>
          <a:p>
            <a:r>
              <a:rPr lang="en-US" altLang="en-US" smtClean="0"/>
              <a:t>structure. Each directory entry (dentry) contains a name for the associated file or</a:t>
            </a:r>
          </a:p>
          <a:p>
            <a:r>
              <a:rPr lang="en-US" altLang="en-US" smtClean="0"/>
              <a:t>subdirectory plus an integer called the i-number (index number). When the file or</a:t>
            </a:r>
          </a:p>
          <a:p>
            <a:r>
              <a:rPr lang="en-US" altLang="en-US" smtClean="0"/>
              <a:t>directory is accessed, its i-number is used as an index into the inode table.</a:t>
            </a:r>
          </a:p>
        </p:txBody>
      </p:sp>
      <p:sp>
        <p:nvSpPr>
          <p:cNvPr id="4" name="Slide Number Placeholder 3"/>
          <p:cNvSpPr>
            <a:spLocks noGrp="1"/>
          </p:cNvSpPr>
          <p:nvPr>
            <p:ph type="sldNum" sz="quarter" idx="5"/>
          </p:nvPr>
        </p:nvSpPr>
        <p:spPr/>
        <p:txBody>
          <a:bodyPr/>
          <a:lstStyle/>
          <a:p>
            <a:pPr>
              <a:defRPr/>
            </a:pPr>
            <a:fld id="{A4C6B224-7C70-473D-877C-183CFC681399}" type="slidenum">
              <a:rPr lang="en-US" smtClean="0"/>
              <a:pPr>
                <a:defRPr/>
              </a:pPr>
              <a:t>116</a:t>
            </a:fld>
            <a:endParaRPr 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Directories are structured in a hierarchical tree. Each directory can contain files</a:t>
            </a:r>
          </a:p>
          <a:p>
            <a:r>
              <a:rPr lang="en-US" altLang="en-US" smtClean="0"/>
              <a:t>and/or other directories. A directory that is inside another directory is referred to</a:t>
            </a:r>
          </a:p>
          <a:p>
            <a:r>
              <a:rPr lang="en-US" altLang="en-US" smtClean="0"/>
              <a:t>as a subdirectory. As was mentioned, a directory is simply a file that contains a</a:t>
            </a:r>
          </a:p>
          <a:p>
            <a:r>
              <a:rPr lang="en-US" altLang="en-US" smtClean="0"/>
              <a:t>list of file names plus pointers to associated inodes. Figure 12.17 shows the overall</a:t>
            </a:r>
          </a:p>
          <a:p>
            <a:r>
              <a:rPr lang="en-US" altLang="en-US" smtClean="0"/>
              <a:t>structure. Each directory entry (dentry) contains a name for the associated file or</a:t>
            </a:r>
          </a:p>
          <a:p>
            <a:r>
              <a:rPr lang="en-US" altLang="en-US" smtClean="0"/>
              <a:t>subdirectory plus an integer called the i-number (index number). When the file or</a:t>
            </a:r>
          </a:p>
          <a:p>
            <a:r>
              <a:rPr lang="en-US" altLang="en-US" smtClean="0"/>
              <a:t>directory is accessed, its i-number is used as an index into the inode table.</a:t>
            </a:r>
          </a:p>
        </p:txBody>
      </p:sp>
      <p:sp>
        <p:nvSpPr>
          <p:cNvPr id="4" name="Slide Number Placeholder 3"/>
          <p:cNvSpPr>
            <a:spLocks noGrp="1"/>
          </p:cNvSpPr>
          <p:nvPr>
            <p:ph type="sldNum" sz="quarter" idx="5"/>
          </p:nvPr>
        </p:nvSpPr>
        <p:spPr/>
        <p:txBody>
          <a:bodyPr/>
          <a:lstStyle/>
          <a:p>
            <a:pPr>
              <a:defRPr/>
            </a:pPr>
            <a:fld id="{A4C6B224-7C70-473D-877C-183CFC681399}" type="slidenum">
              <a:rPr lang="en-US" smtClean="0"/>
              <a:pPr>
                <a:defRPr/>
              </a:pPr>
              <a:t>117</a:t>
            </a:fld>
            <a:endParaRPr 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Directories are structured in a hierarchical tree. Each directory can contain files</a:t>
            </a:r>
          </a:p>
          <a:p>
            <a:r>
              <a:rPr lang="en-US" altLang="en-US" smtClean="0"/>
              <a:t>and/or other directories. A directory that is inside another directory is referred to</a:t>
            </a:r>
          </a:p>
          <a:p>
            <a:r>
              <a:rPr lang="en-US" altLang="en-US" smtClean="0"/>
              <a:t>as a subdirectory. As was mentioned, a directory is simply a file that contains a</a:t>
            </a:r>
          </a:p>
          <a:p>
            <a:r>
              <a:rPr lang="en-US" altLang="en-US" smtClean="0"/>
              <a:t>list of file names plus pointers to associated inodes. Figure 12.17 shows the overall</a:t>
            </a:r>
          </a:p>
          <a:p>
            <a:r>
              <a:rPr lang="en-US" altLang="en-US" smtClean="0"/>
              <a:t>structure. Each directory entry (dentry) contains a name for the associated file or</a:t>
            </a:r>
          </a:p>
          <a:p>
            <a:r>
              <a:rPr lang="en-US" altLang="en-US" smtClean="0"/>
              <a:t>subdirectory plus an integer called the i-number (index number). When the file or</a:t>
            </a:r>
          </a:p>
          <a:p>
            <a:r>
              <a:rPr lang="en-US" altLang="en-US" smtClean="0"/>
              <a:t>directory is accessed, its i-number is used as an index into the inode table.</a:t>
            </a:r>
          </a:p>
        </p:txBody>
      </p:sp>
      <p:sp>
        <p:nvSpPr>
          <p:cNvPr id="4" name="Slide Number Placeholder 3"/>
          <p:cNvSpPr>
            <a:spLocks noGrp="1"/>
          </p:cNvSpPr>
          <p:nvPr>
            <p:ph type="sldNum" sz="quarter" idx="5"/>
          </p:nvPr>
        </p:nvSpPr>
        <p:spPr/>
        <p:txBody>
          <a:bodyPr/>
          <a:lstStyle/>
          <a:p>
            <a:pPr>
              <a:defRPr/>
            </a:pPr>
            <a:fld id="{A4C6B224-7C70-473D-877C-183CFC681399}" type="slidenum">
              <a:rPr lang="en-US" smtClean="0"/>
              <a:pPr>
                <a:defRPr/>
              </a:pPr>
              <a:t>118</a:t>
            </a:fld>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0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UNIX file system resides on a single logical disk or disk partition and is laid out</a:t>
            </a:r>
          </a:p>
          <a:p>
            <a:r>
              <a:rPr lang="en-US" altLang="en-US" smtClean="0"/>
              <a:t>with the following elements:</a:t>
            </a:r>
          </a:p>
          <a:p>
            <a:endParaRPr lang="en-US" altLang="en-US" smtClean="0"/>
          </a:p>
          <a:p>
            <a:r>
              <a:rPr lang="en-US" altLang="en-US" smtClean="0"/>
              <a:t>• </a:t>
            </a:r>
            <a:r>
              <a:rPr lang="en-US" altLang="en-US" b="1" smtClean="0"/>
              <a:t>Boot block: Contains code required to boot the operating system</a:t>
            </a:r>
          </a:p>
          <a:p>
            <a:endParaRPr lang="en-US" altLang="en-US" smtClean="0"/>
          </a:p>
          <a:p>
            <a:r>
              <a:rPr lang="en-US" altLang="en-US" smtClean="0"/>
              <a:t>• </a:t>
            </a:r>
            <a:r>
              <a:rPr lang="en-US" altLang="en-US" b="1" smtClean="0"/>
              <a:t>Superblock: Contains attributes and information about the file system, such as</a:t>
            </a:r>
          </a:p>
          <a:p>
            <a:r>
              <a:rPr lang="en-US" altLang="en-US" smtClean="0"/>
              <a:t>partition size, and inode table size</a:t>
            </a:r>
          </a:p>
          <a:p>
            <a:endParaRPr lang="en-US" altLang="en-US" smtClean="0"/>
          </a:p>
          <a:p>
            <a:r>
              <a:rPr lang="en-US" altLang="en-US" smtClean="0"/>
              <a:t>• </a:t>
            </a:r>
            <a:r>
              <a:rPr lang="en-US" altLang="en-US" b="1" smtClean="0"/>
              <a:t>Inode table: The collection of inodes for each file</a:t>
            </a:r>
          </a:p>
          <a:p>
            <a:endParaRPr lang="en-US" altLang="en-US" smtClean="0"/>
          </a:p>
          <a:p>
            <a:r>
              <a:rPr lang="en-US" altLang="en-US" smtClean="0"/>
              <a:t>• </a:t>
            </a:r>
            <a:r>
              <a:rPr lang="en-US" altLang="en-US" b="1" smtClean="0"/>
              <a:t>Data blocks: Storage space available for data files and subdirectories</a:t>
            </a:r>
            <a:endParaRPr lang="en-US" altLang="en-US" smtClean="0"/>
          </a:p>
        </p:txBody>
      </p:sp>
      <p:sp>
        <p:nvSpPr>
          <p:cNvPr id="4" name="Slide Number Placeholder 3"/>
          <p:cNvSpPr>
            <a:spLocks noGrp="1"/>
          </p:cNvSpPr>
          <p:nvPr>
            <p:ph type="sldNum" sz="quarter" idx="5"/>
          </p:nvPr>
        </p:nvSpPr>
        <p:spPr/>
        <p:txBody>
          <a:bodyPr/>
          <a:lstStyle/>
          <a:p>
            <a:pPr>
              <a:defRPr/>
            </a:pPr>
            <a:fld id="{11A288CB-B72E-47E0-9706-29078583F872}" type="slidenum">
              <a:rPr lang="en-US" smtClean="0"/>
              <a:pPr>
                <a:defRPr/>
              </a:pPr>
              <a:t>119</a:t>
            </a:fld>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2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Most UNIX systems depend on, or at least are based on, the file access control</a:t>
            </a:r>
          </a:p>
          <a:p>
            <a:r>
              <a:rPr lang="en-US" altLang="en-US" smtClean="0"/>
              <a:t>scheme introduced with the early versions of UNIX. Each UNIX user is assigned a</a:t>
            </a:r>
          </a:p>
          <a:p>
            <a:r>
              <a:rPr lang="en-US" altLang="en-US" smtClean="0"/>
              <a:t>unique user identification number (user ID). A user is also a member of a primary</a:t>
            </a:r>
          </a:p>
          <a:p>
            <a:r>
              <a:rPr lang="en-US" altLang="en-US" smtClean="0"/>
              <a:t>group, and possibly a number of other groups, each identified by a group ID. When</a:t>
            </a:r>
          </a:p>
          <a:p>
            <a:r>
              <a:rPr lang="en-US" altLang="en-US" smtClean="0"/>
              <a:t>a file is created, it is designated as owned by a particular user and marked with that</a:t>
            </a:r>
          </a:p>
          <a:p>
            <a:r>
              <a:rPr lang="en-US" altLang="en-US" smtClean="0"/>
              <a:t>user’s ID. It also belongs to a specific group, which initially is either its creator’s</a:t>
            </a:r>
          </a:p>
          <a:p>
            <a:r>
              <a:rPr lang="en-US" altLang="en-US" smtClean="0"/>
              <a:t>primary group, or the group of its parent directory if that directory has SetGID</a:t>
            </a:r>
          </a:p>
          <a:p>
            <a:r>
              <a:rPr lang="en-US" altLang="en-US" smtClean="0"/>
              <a:t>permission set. Associated with each file is a set of 12 protection bits. The owner ID,</a:t>
            </a:r>
          </a:p>
          <a:p>
            <a:r>
              <a:rPr lang="en-US" altLang="en-US" smtClean="0"/>
              <a:t>group ID, and protection bits are part of the file’s inode.</a:t>
            </a:r>
          </a:p>
          <a:p>
            <a:endParaRPr lang="en-US" altLang="en-US" smtClean="0"/>
          </a:p>
          <a:p>
            <a:r>
              <a:rPr lang="en-US" altLang="en-US" smtClean="0"/>
              <a:t>Nine of the protection bits specify read, write, and execute permission for the</a:t>
            </a:r>
          </a:p>
          <a:p>
            <a:r>
              <a:rPr lang="en-US" altLang="en-US" smtClean="0"/>
              <a:t>owner of the file, other members of the group to which this file belongs, and all</a:t>
            </a:r>
          </a:p>
          <a:p>
            <a:r>
              <a:rPr lang="en-US" altLang="en-US" smtClean="0"/>
              <a:t>other users. These form a hierarchy of owner, group, and all others, with the highest</a:t>
            </a:r>
          </a:p>
          <a:p>
            <a:r>
              <a:rPr lang="en-US" altLang="en-US" smtClean="0"/>
              <a:t>relevant set of permissions being used. Figure 12.18a shows an example in which the</a:t>
            </a:r>
          </a:p>
          <a:p>
            <a:r>
              <a:rPr lang="en-US" altLang="en-US" smtClean="0"/>
              <a:t>file owner has read and write access; all other members of the file’s group have read</a:t>
            </a:r>
          </a:p>
          <a:p>
            <a:r>
              <a:rPr lang="en-US" altLang="en-US" smtClean="0"/>
              <a:t>access, and users outside the group have no access rights to the file. When applied to</a:t>
            </a:r>
          </a:p>
          <a:p>
            <a:r>
              <a:rPr lang="en-US" altLang="en-US" smtClean="0"/>
              <a:t>a directory, the read and write bits grant the right to list and to create/rename/delete</a:t>
            </a:r>
          </a:p>
          <a:p>
            <a:r>
              <a:rPr lang="en-US" altLang="en-US" smtClean="0"/>
              <a:t>files in the directory.  The execute bit grants the right to search the directory for a</a:t>
            </a:r>
          </a:p>
          <a:p>
            <a:r>
              <a:rPr lang="en-US" altLang="en-US" smtClean="0"/>
              <a:t>component of a filename.</a:t>
            </a:r>
          </a:p>
          <a:p>
            <a:endParaRPr lang="en-US" altLang="en-US" smtClean="0"/>
          </a:p>
          <a:p>
            <a:r>
              <a:rPr lang="en-US" altLang="en-US" smtClean="0"/>
              <a:t>The remaining three bits define special additional behavior for files or directories.</a:t>
            </a:r>
          </a:p>
          <a:p>
            <a:r>
              <a:rPr lang="en-US" altLang="en-US" smtClean="0"/>
              <a:t>Two of these are the “set user ID” (SetUID) and “set group ID” (SetGID)</a:t>
            </a:r>
          </a:p>
          <a:p>
            <a:r>
              <a:rPr lang="en-US" altLang="en-US" smtClean="0"/>
              <a:t>permissions. If these are set on an executable file, the operating system functions as</a:t>
            </a:r>
          </a:p>
          <a:p>
            <a:r>
              <a:rPr lang="en-US" altLang="en-US" smtClean="0"/>
              <a:t>follows. When a user (with execute privileges for this file) executes the file, the system</a:t>
            </a:r>
          </a:p>
          <a:p>
            <a:r>
              <a:rPr lang="en-US" altLang="en-US" smtClean="0"/>
              <a:t>temporarily allocates the rights of the user’s ID of the file creator, or the file’s</a:t>
            </a:r>
          </a:p>
          <a:p>
            <a:r>
              <a:rPr lang="en-US" altLang="en-US" smtClean="0"/>
              <a:t>group, respectively, to those of the user executing the file. These are known as the</a:t>
            </a:r>
          </a:p>
          <a:p>
            <a:r>
              <a:rPr lang="en-US" altLang="en-US" smtClean="0"/>
              <a:t>“effective user ID” and “effective group ID” and are used in addition to the “real</a:t>
            </a:r>
          </a:p>
          <a:p>
            <a:r>
              <a:rPr lang="en-US" altLang="en-US" smtClean="0"/>
              <a:t>user ID” and “real group ID” of the executing user when making access control</a:t>
            </a:r>
          </a:p>
          <a:p>
            <a:r>
              <a:rPr lang="en-US" altLang="en-US" smtClean="0"/>
              <a:t>decisions for this program. This change is only effective while the program is being</a:t>
            </a:r>
          </a:p>
          <a:p>
            <a:r>
              <a:rPr lang="en-US" altLang="en-US" smtClean="0"/>
              <a:t>executed. This feature enables the creation and use of privileged programs that may</a:t>
            </a:r>
          </a:p>
          <a:p>
            <a:r>
              <a:rPr lang="en-US" altLang="en-US" smtClean="0"/>
              <a:t>use files normally inaccessible to other users. It enables users to access certain files</a:t>
            </a:r>
          </a:p>
          <a:p>
            <a:r>
              <a:rPr lang="en-US" altLang="en-US" smtClean="0"/>
              <a:t>in a controlled fashion. Alternatively, when applied to a directory, the SetGID permission</a:t>
            </a:r>
          </a:p>
          <a:p>
            <a:r>
              <a:rPr lang="en-US" altLang="en-US" smtClean="0"/>
              <a:t>indicates that newly created files will inherit the group of this directory. The</a:t>
            </a:r>
          </a:p>
          <a:p>
            <a:r>
              <a:rPr lang="en-US" altLang="en-US" smtClean="0"/>
              <a:t>SetUID permission is ignored.</a:t>
            </a:r>
          </a:p>
          <a:p>
            <a:endParaRPr lang="en-US" altLang="en-US" smtClean="0"/>
          </a:p>
          <a:p>
            <a:r>
              <a:rPr lang="en-US" altLang="en-US" smtClean="0"/>
              <a:t>The final permission bit is the “Sticky” bit. When set on a file, this originally</a:t>
            </a:r>
          </a:p>
          <a:p>
            <a:r>
              <a:rPr lang="en-US" altLang="en-US" smtClean="0"/>
              <a:t>indicated that the system should retain the file contents in memory following execution.</a:t>
            </a:r>
          </a:p>
          <a:p>
            <a:r>
              <a:rPr lang="en-US" altLang="en-US" smtClean="0"/>
              <a:t>This is no longer used. When applied to a directory, though, it specifies that</a:t>
            </a:r>
          </a:p>
          <a:p>
            <a:r>
              <a:rPr lang="en-US" altLang="en-US" smtClean="0"/>
              <a:t>only the owner of any file in the directory can rename, move, or delete that file. This</a:t>
            </a:r>
          </a:p>
          <a:p>
            <a:r>
              <a:rPr lang="en-US" altLang="en-US" smtClean="0"/>
              <a:t>is useful for managing files in shared temporary directories.</a:t>
            </a:r>
          </a:p>
          <a:p>
            <a:endParaRPr lang="en-US" altLang="en-US" smtClean="0"/>
          </a:p>
          <a:p>
            <a:r>
              <a:rPr lang="en-US" altLang="en-US" smtClean="0"/>
              <a:t>One particular user ID is designated as “superuser.” The superuser is exempt</a:t>
            </a:r>
          </a:p>
          <a:p>
            <a:r>
              <a:rPr lang="en-US" altLang="en-US" smtClean="0"/>
              <a:t>from the usual file access control constraints and has systemwide access. Any</a:t>
            </a:r>
          </a:p>
          <a:p>
            <a:r>
              <a:rPr lang="en-US" altLang="en-US" smtClean="0"/>
              <a:t>program that is owned by, and SetUID to, the “superuser” potentially grants unrestricted</a:t>
            </a:r>
          </a:p>
          <a:p>
            <a:r>
              <a:rPr lang="en-US" altLang="en-US" smtClean="0"/>
              <a:t>access to the system to any user executing that program. Hence, great care</a:t>
            </a:r>
          </a:p>
          <a:p>
            <a:r>
              <a:rPr lang="en-US" altLang="en-US" smtClean="0"/>
              <a:t>is needed when writing such programs.</a:t>
            </a:r>
          </a:p>
          <a:p>
            <a:endParaRPr lang="en-US" altLang="en-US" smtClean="0"/>
          </a:p>
          <a:p>
            <a:r>
              <a:rPr lang="en-US" altLang="en-US" smtClean="0"/>
              <a:t>This access scheme is adequate when file access requirements align with users</a:t>
            </a:r>
          </a:p>
          <a:p>
            <a:r>
              <a:rPr lang="en-US" altLang="en-US" smtClean="0"/>
              <a:t>and a modest number of groups of users. For example, suppose a user wants to give</a:t>
            </a:r>
          </a:p>
          <a:p>
            <a:r>
              <a:rPr lang="en-US" altLang="en-US" smtClean="0"/>
              <a:t>read access for file X to users A and B and read access for file Y to users B and C.</a:t>
            </a:r>
          </a:p>
          <a:p>
            <a:r>
              <a:rPr lang="en-US" altLang="en-US" smtClean="0"/>
              <a:t>We would need at least two user groups, and user B would need to belong to both</a:t>
            </a:r>
          </a:p>
          <a:p>
            <a:r>
              <a:rPr lang="en-US" altLang="en-US" smtClean="0"/>
              <a:t>groups in order to access the two files. However, if there are a large number of</a:t>
            </a:r>
          </a:p>
          <a:p>
            <a:r>
              <a:rPr lang="en-US" altLang="en-US" smtClean="0"/>
              <a:t>different groupings of users requiring a range of access rights to different files, then</a:t>
            </a:r>
          </a:p>
          <a:p>
            <a:r>
              <a:rPr lang="en-US" altLang="en-US" smtClean="0"/>
              <a:t>a very large number of groups may be needed to provide this. This rapidly becomes</a:t>
            </a:r>
          </a:p>
          <a:p>
            <a:r>
              <a:rPr lang="en-US" altLang="en-US" smtClean="0"/>
              <a:t>unwieldy and difficult to manage, even if possible at all. 6 One way to overcome this</a:t>
            </a:r>
          </a:p>
          <a:p>
            <a:r>
              <a:rPr lang="en-US" altLang="en-US" smtClean="0"/>
              <a:t>problem is to use access control lists, which are provided in most modern UNIX</a:t>
            </a:r>
          </a:p>
          <a:p>
            <a:r>
              <a:rPr lang="en-US" altLang="en-US" smtClean="0"/>
              <a:t>systems.</a:t>
            </a:r>
          </a:p>
          <a:p>
            <a:endParaRPr lang="en-US" altLang="en-US" smtClean="0"/>
          </a:p>
          <a:p>
            <a:r>
              <a:rPr lang="en-US" altLang="en-US" smtClean="0"/>
              <a:t>A final point to note is that the traditional UNIX file access control scheme</a:t>
            </a:r>
          </a:p>
          <a:p>
            <a:r>
              <a:rPr lang="en-US" altLang="en-US" smtClean="0"/>
              <a:t>implements a simple protection domain structure. A domain is associated with the</a:t>
            </a:r>
          </a:p>
          <a:p>
            <a:r>
              <a:rPr lang="en-US" altLang="en-US" smtClean="0"/>
              <a:t>user, and switching the domain corresponds to changing the user ID temporarily.</a:t>
            </a:r>
          </a:p>
        </p:txBody>
      </p:sp>
      <p:sp>
        <p:nvSpPr>
          <p:cNvPr id="4" name="Slide Number Placeholder 3"/>
          <p:cNvSpPr>
            <a:spLocks noGrp="1"/>
          </p:cNvSpPr>
          <p:nvPr>
            <p:ph type="sldNum" sz="quarter" idx="5"/>
          </p:nvPr>
        </p:nvSpPr>
        <p:spPr/>
        <p:txBody>
          <a:bodyPr/>
          <a:lstStyle/>
          <a:p>
            <a:pPr>
              <a:defRPr/>
            </a:pPr>
            <a:fld id="{DBC0EF52-7B61-49E2-9E26-654E70CB05C7}" type="slidenum">
              <a:rPr lang="en-US" smtClean="0"/>
              <a:pPr>
                <a:defRPr/>
              </a:pPr>
              <a:t>120</a:t>
            </a:fld>
            <a:endParaRPr 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4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Many modern UNIX and UNIX-based operating systems support access control</a:t>
            </a:r>
          </a:p>
          <a:p>
            <a:r>
              <a:rPr lang="en-US" altLang="en-US" smtClean="0"/>
              <a:t>lists, including FreeBSD, OpenBSD, Linux, and Solaris. In this section, we describe</a:t>
            </a:r>
          </a:p>
          <a:p>
            <a:r>
              <a:rPr lang="en-US" altLang="en-US" smtClean="0"/>
              <a:t>the FreeBSD approach, but other implementations have essentially the same features</a:t>
            </a:r>
          </a:p>
          <a:p>
            <a:r>
              <a:rPr lang="en-US" altLang="en-US" smtClean="0"/>
              <a:t>and interface. The feature is referred to as extended access control list, while</a:t>
            </a:r>
          </a:p>
          <a:p>
            <a:r>
              <a:rPr lang="en-US" altLang="en-US" smtClean="0"/>
              <a:t>the traditional UNIX approach is referred to as minimal access control list.</a:t>
            </a:r>
          </a:p>
          <a:p>
            <a:endParaRPr lang="en-US" altLang="en-US" smtClean="0"/>
          </a:p>
          <a:p>
            <a:r>
              <a:rPr lang="en-US" altLang="en-US" smtClean="0"/>
              <a:t>FreeBSD allows the administrator to assign a list of UNIX user IDs and</a:t>
            </a:r>
          </a:p>
          <a:p>
            <a:r>
              <a:rPr lang="en-US" altLang="en-US" smtClean="0"/>
              <a:t>groups to a file by using the setfacl command. Any number of users and groups</a:t>
            </a:r>
          </a:p>
          <a:p>
            <a:r>
              <a:rPr lang="en-US" altLang="en-US" smtClean="0"/>
              <a:t>can be associated with a file, each with three protection bits (read, write, execute),</a:t>
            </a:r>
          </a:p>
          <a:p>
            <a:r>
              <a:rPr lang="en-US" altLang="en-US" smtClean="0"/>
              <a:t>offering a flexible mechanism for assigning access rights. A file need not have an</a:t>
            </a:r>
          </a:p>
          <a:p>
            <a:r>
              <a:rPr lang="en-US" altLang="en-US" smtClean="0"/>
              <a:t>ACL but may be protected solely by the traditional UNIX file access mechanism.</a:t>
            </a:r>
          </a:p>
          <a:p>
            <a:r>
              <a:rPr lang="en-US" altLang="en-US" smtClean="0"/>
              <a:t>FreeBSD files include an additional protection bit that indicates whether the file</a:t>
            </a:r>
          </a:p>
          <a:p>
            <a:r>
              <a:rPr lang="en-US" altLang="en-US" smtClean="0"/>
              <a:t>has an extended ACL.</a:t>
            </a:r>
          </a:p>
          <a:p>
            <a:endParaRPr lang="en-US" altLang="en-US" smtClean="0"/>
          </a:p>
          <a:p>
            <a:r>
              <a:rPr lang="en-US" altLang="en-US" smtClean="0"/>
              <a:t>FreeBSD and most UNIX implementations that support extended ACLs use</a:t>
            </a:r>
          </a:p>
          <a:p>
            <a:r>
              <a:rPr lang="en-US" altLang="en-US" smtClean="0"/>
              <a:t>the following strategy (e.g., Figure 12.18b ):</a:t>
            </a:r>
          </a:p>
          <a:p>
            <a:endParaRPr lang="en-US" altLang="en-US" b="1" smtClean="0"/>
          </a:p>
          <a:p>
            <a:r>
              <a:rPr lang="en-US" altLang="en-US" b="1" smtClean="0"/>
              <a:t>1. The owner class and other class entries in the nine-bit permission field have</a:t>
            </a:r>
          </a:p>
          <a:p>
            <a:r>
              <a:rPr lang="en-US" altLang="en-US" smtClean="0"/>
              <a:t>the same meaning as in the minimal ACL case.</a:t>
            </a:r>
          </a:p>
          <a:p>
            <a:endParaRPr lang="en-US" altLang="en-US" b="1" smtClean="0"/>
          </a:p>
          <a:p>
            <a:r>
              <a:rPr lang="en-US" altLang="en-US" b="1" smtClean="0"/>
              <a:t>2. The group class entry specifies the permissions for the owner group for this</a:t>
            </a:r>
          </a:p>
          <a:p>
            <a:r>
              <a:rPr lang="en-US" altLang="en-US" smtClean="0"/>
              <a:t>file. These permissions represent the maximum permissions that can be</a:t>
            </a:r>
          </a:p>
          <a:p>
            <a:r>
              <a:rPr lang="en-US" altLang="en-US" smtClean="0"/>
              <a:t>assigned to named users or named groups, other than the owning user. In this</a:t>
            </a:r>
          </a:p>
          <a:p>
            <a:r>
              <a:rPr lang="en-US" altLang="en-US" smtClean="0"/>
              <a:t>latter role, the group class entry functions as a mask.</a:t>
            </a:r>
          </a:p>
          <a:p>
            <a:endParaRPr lang="en-US" altLang="en-US" b="1" smtClean="0"/>
          </a:p>
          <a:p>
            <a:r>
              <a:rPr lang="en-US" altLang="en-US" b="1" smtClean="0"/>
              <a:t>3. Additional named users and named groups may be associated with the file,</a:t>
            </a:r>
          </a:p>
          <a:p>
            <a:r>
              <a:rPr lang="en-US" altLang="en-US" smtClean="0"/>
              <a:t>each with a three-bit permission field. The permissions listed for a named</a:t>
            </a:r>
          </a:p>
          <a:p>
            <a:r>
              <a:rPr lang="en-US" altLang="en-US" smtClean="0"/>
              <a:t>user or named group are compared to the mask field. Any permission</a:t>
            </a:r>
          </a:p>
          <a:p>
            <a:r>
              <a:rPr lang="en-US" altLang="en-US" smtClean="0"/>
              <a:t>for the named user or named group that is not present in the mask field is</a:t>
            </a:r>
          </a:p>
          <a:p>
            <a:r>
              <a:rPr lang="en-US" altLang="en-US" smtClean="0"/>
              <a:t>disallowed.</a:t>
            </a:r>
          </a:p>
          <a:p>
            <a:endParaRPr lang="en-US" altLang="en-US" smtClean="0"/>
          </a:p>
          <a:p>
            <a:r>
              <a:rPr lang="en-US" altLang="en-US" smtClean="0"/>
              <a:t>When a process requests access to a file system object, two steps are performed.</a:t>
            </a:r>
          </a:p>
          <a:p>
            <a:r>
              <a:rPr lang="en-US" altLang="en-US" smtClean="0"/>
              <a:t>Step 1 selects the ACL entry that most closely matches the requesting process. The</a:t>
            </a:r>
          </a:p>
          <a:p>
            <a:r>
              <a:rPr lang="en-US" altLang="en-US" smtClean="0"/>
              <a:t>ACL entries are looked at in the following order: owner, named users, (owning or</a:t>
            </a:r>
          </a:p>
          <a:p>
            <a:r>
              <a:rPr lang="en-US" altLang="en-US" smtClean="0"/>
              <a:t>named) groups, and others. Only a single entry determines access. Step 2 checks</a:t>
            </a:r>
          </a:p>
          <a:p>
            <a:r>
              <a:rPr lang="en-US" altLang="en-US" smtClean="0"/>
              <a:t>if the matching entry contains sufficient permissions. A process can be a member</a:t>
            </a:r>
          </a:p>
          <a:p>
            <a:r>
              <a:rPr lang="en-US" altLang="en-US" smtClean="0"/>
              <a:t>in more than one group; so more than one group entry can match. If any of these</a:t>
            </a:r>
          </a:p>
          <a:p>
            <a:r>
              <a:rPr lang="en-US" altLang="en-US" smtClean="0"/>
              <a:t>matching group entries contain the requested permissions, one that contains the</a:t>
            </a:r>
          </a:p>
          <a:p>
            <a:r>
              <a:rPr lang="en-US" altLang="en-US" smtClean="0"/>
              <a:t>requested permissions is picked (the result is the same no matter which entry is</a:t>
            </a:r>
          </a:p>
          <a:p>
            <a:r>
              <a:rPr lang="en-US" altLang="en-US" smtClean="0"/>
              <a:t>picked). If none of the matching group entries contains the requested permissions,</a:t>
            </a:r>
          </a:p>
          <a:p>
            <a:r>
              <a:rPr lang="en-US" altLang="en-US" smtClean="0"/>
              <a:t>access will be denied no matter which entry is picked.</a:t>
            </a:r>
          </a:p>
        </p:txBody>
      </p:sp>
      <p:sp>
        <p:nvSpPr>
          <p:cNvPr id="4" name="Slide Number Placeholder 3"/>
          <p:cNvSpPr>
            <a:spLocks noGrp="1"/>
          </p:cNvSpPr>
          <p:nvPr>
            <p:ph type="sldNum" sz="quarter" idx="5"/>
          </p:nvPr>
        </p:nvSpPr>
        <p:spPr/>
        <p:txBody>
          <a:bodyPr/>
          <a:lstStyle/>
          <a:p>
            <a:pPr>
              <a:defRPr/>
            </a:pPr>
            <a:fld id="{237F27E8-1B87-4F3A-A04F-7AE0A8570C96}" type="slidenum">
              <a:rPr lang="en-US" smtClean="0"/>
              <a:pPr>
                <a:defRPr/>
              </a:pPr>
              <a:t>121</a:t>
            </a:fld>
            <a:endParaRPr 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6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Linux includes a versatile and powerful file-handling facility, designed to support a</a:t>
            </a:r>
          </a:p>
          <a:p>
            <a:r>
              <a:rPr lang="en-US" altLang="en-US" smtClean="0"/>
              <a:t>wide variety of file management systems and file structures. The approach taken in</a:t>
            </a:r>
          </a:p>
          <a:p>
            <a:r>
              <a:rPr lang="en-US" altLang="en-US" smtClean="0"/>
              <a:t>Linux is to make use of a </a:t>
            </a:r>
            <a:r>
              <a:rPr lang="en-US" altLang="en-US" b="1" smtClean="0"/>
              <a:t>virtual file system (VFS) , which presents a single, uniform</a:t>
            </a:r>
          </a:p>
          <a:p>
            <a:r>
              <a:rPr lang="en-US" altLang="en-US" smtClean="0"/>
              <a:t>file system interface to user processes. The VFS defines a common file model that is</a:t>
            </a:r>
          </a:p>
          <a:p>
            <a:r>
              <a:rPr lang="en-US" altLang="en-US" smtClean="0"/>
              <a:t>capable of representing any conceivable file system’s general feature and behavior.</a:t>
            </a:r>
          </a:p>
          <a:p>
            <a:r>
              <a:rPr lang="en-US" altLang="en-US" smtClean="0"/>
              <a:t>The VFS assumes that files are objects in a computer’s mass storage memory that</a:t>
            </a:r>
          </a:p>
          <a:p>
            <a:r>
              <a:rPr lang="en-US" altLang="en-US" smtClean="0"/>
              <a:t>share basic properties regardless of the target file system or the underlying processor</a:t>
            </a:r>
          </a:p>
          <a:p>
            <a:r>
              <a:rPr lang="en-US" altLang="en-US" smtClean="0"/>
              <a:t>hardware. Files have symbolic names that allow them to be uniquely identified</a:t>
            </a:r>
          </a:p>
          <a:p>
            <a:r>
              <a:rPr lang="en-US" altLang="en-US" smtClean="0"/>
              <a:t>within a specific directory within the file system. A file has an owner, protection</a:t>
            </a:r>
          </a:p>
          <a:p>
            <a:r>
              <a:rPr lang="en-US" altLang="en-US" smtClean="0"/>
              <a:t>against unauthorized access or modification, and a variety of other properties. A</a:t>
            </a:r>
          </a:p>
          <a:p>
            <a:r>
              <a:rPr lang="en-US" altLang="en-US" smtClean="0"/>
              <a:t>file may be created, read from, written to, or deleted. For any specific file system, a</a:t>
            </a:r>
          </a:p>
          <a:p>
            <a:r>
              <a:rPr lang="en-US" altLang="en-US" smtClean="0"/>
              <a:t>mapping module is needed to transform the characteristics of the real file system to</a:t>
            </a:r>
          </a:p>
          <a:p>
            <a:r>
              <a:rPr lang="en-US" altLang="en-US" smtClean="0"/>
              <a:t>the characteristics expected by the virtual file system.</a:t>
            </a:r>
          </a:p>
          <a:p>
            <a:endParaRPr lang="en-US" altLang="en-US" smtClean="0"/>
          </a:p>
          <a:p>
            <a:r>
              <a:rPr lang="en-US" altLang="en-US" smtClean="0"/>
              <a:t>Figure 12.19 indicates the key ingredients of the Linux file system strategy. A</a:t>
            </a:r>
          </a:p>
          <a:p>
            <a:r>
              <a:rPr lang="en-US" altLang="en-US" smtClean="0"/>
              <a:t>user process issues a file system call (e.g., read) using the VFS file scheme. The VFS</a:t>
            </a:r>
          </a:p>
          <a:p>
            <a:r>
              <a:rPr lang="en-US" altLang="en-US" smtClean="0"/>
              <a:t>converts this into an internal (to the kernel) file system call that is passed to a mapping</a:t>
            </a:r>
          </a:p>
          <a:p>
            <a:r>
              <a:rPr lang="en-US" altLang="en-US" smtClean="0"/>
              <a:t>function for a specific file system [e.g., IBM’s Journaling File System (JFS)]. In</a:t>
            </a:r>
          </a:p>
          <a:p>
            <a:r>
              <a:rPr lang="en-US" altLang="en-US" smtClean="0"/>
              <a:t>most cases, the mapping function is simply a mapping of file system functional calls</a:t>
            </a:r>
          </a:p>
          <a:p>
            <a:r>
              <a:rPr lang="en-US" altLang="en-US" smtClean="0"/>
              <a:t>from one scheme to another. In some cases, the mapping function is more complex.</a:t>
            </a:r>
          </a:p>
          <a:p>
            <a:r>
              <a:rPr lang="en-US" altLang="en-US" smtClean="0"/>
              <a:t>For example, some file systems use a file allocation table (FAT), which stores the</a:t>
            </a:r>
          </a:p>
          <a:p>
            <a:r>
              <a:rPr lang="en-US" altLang="en-US" smtClean="0"/>
              <a:t>position of each file in the directory tree. In these file systems, directories are not</a:t>
            </a:r>
          </a:p>
          <a:p>
            <a:r>
              <a:rPr lang="en-US" altLang="en-US" smtClean="0"/>
              <a:t>files. For such file systems, the mapping function must be able to construct dynamically,</a:t>
            </a:r>
          </a:p>
          <a:p>
            <a:r>
              <a:rPr lang="en-US" altLang="en-US" smtClean="0"/>
              <a:t>and when needed, the files corresponding to the directories. In any case, the</a:t>
            </a:r>
          </a:p>
          <a:p>
            <a:r>
              <a:rPr lang="en-US" altLang="en-US" smtClean="0"/>
              <a:t>original user file system call is translated into a call that is native to the target file</a:t>
            </a:r>
          </a:p>
          <a:p>
            <a:r>
              <a:rPr lang="en-US" altLang="en-US" smtClean="0"/>
              <a:t>system. The target file system software is then invoked to perform the requested</a:t>
            </a:r>
          </a:p>
          <a:p>
            <a:r>
              <a:rPr lang="en-US" altLang="en-US" smtClean="0"/>
              <a:t>function on a file or directory under its control and secondary storage. The results</a:t>
            </a:r>
          </a:p>
          <a:p>
            <a:r>
              <a:rPr lang="en-US" altLang="en-US" smtClean="0"/>
              <a:t>of the operation are then communicated back to the user in a similar fashion.</a:t>
            </a:r>
          </a:p>
        </p:txBody>
      </p:sp>
      <p:sp>
        <p:nvSpPr>
          <p:cNvPr id="4" name="Slide Number Placeholder 3"/>
          <p:cNvSpPr>
            <a:spLocks noGrp="1"/>
          </p:cNvSpPr>
          <p:nvPr>
            <p:ph type="sldNum" sz="quarter" idx="5"/>
          </p:nvPr>
        </p:nvSpPr>
        <p:spPr/>
        <p:txBody>
          <a:bodyPr/>
          <a:lstStyle/>
          <a:p>
            <a:pPr>
              <a:defRPr/>
            </a:pPr>
            <a:fld id="{C7BB605E-AC3A-4943-AC0E-79C80513FDD3}" type="slidenum">
              <a:rPr lang="en-US" smtClean="0"/>
              <a:pPr>
                <a:defRPr/>
              </a:pPr>
              <a:t>122</a:t>
            </a:fld>
            <a:endParaRPr lang="en-US"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6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Linux includes a versatile and powerful file-handling facility, designed to support a</a:t>
            </a:r>
          </a:p>
          <a:p>
            <a:r>
              <a:rPr lang="en-US" altLang="en-US" smtClean="0"/>
              <a:t>wide variety of file management systems and file structures. The approach taken in</a:t>
            </a:r>
          </a:p>
          <a:p>
            <a:r>
              <a:rPr lang="en-US" altLang="en-US" smtClean="0"/>
              <a:t>Linux is to make use of a </a:t>
            </a:r>
            <a:r>
              <a:rPr lang="en-US" altLang="en-US" b="1" smtClean="0"/>
              <a:t>virtual file system (VFS) , which presents a single, uniform</a:t>
            </a:r>
          </a:p>
          <a:p>
            <a:r>
              <a:rPr lang="en-US" altLang="en-US" smtClean="0"/>
              <a:t>file system interface to user processes. The VFS defines a common file model that is</a:t>
            </a:r>
          </a:p>
          <a:p>
            <a:r>
              <a:rPr lang="en-US" altLang="en-US" smtClean="0"/>
              <a:t>capable of representing any conceivable file system’s general feature and behavior.</a:t>
            </a:r>
          </a:p>
          <a:p>
            <a:r>
              <a:rPr lang="en-US" altLang="en-US" smtClean="0"/>
              <a:t>The VFS assumes that files are objects in a computer’s mass storage memory that</a:t>
            </a:r>
          </a:p>
          <a:p>
            <a:r>
              <a:rPr lang="en-US" altLang="en-US" smtClean="0"/>
              <a:t>share basic properties regardless of the target file system or the underlying processor</a:t>
            </a:r>
          </a:p>
          <a:p>
            <a:r>
              <a:rPr lang="en-US" altLang="en-US" smtClean="0"/>
              <a:t>hardware. Files have symbolic names that allow them to be uniquely identified</a:t>
            </a:r>
          </a:p>
          <a:p>
            <a:r>
              <a:rPr lang="en-US" altLang="en-US" smtClean="0"/>
              <a:t>within a specific directory within the file system. A file has an owner, protection</a:t>
            </a:r>
          </a:p>
          <a:p>
            <a:r>
              <a:rPr lang="en-US" altLang="en-US" smtClean="0"/>
              <a:t>against unauthorized access or modification, and a variety of other properties. A</a:t>
            </a:r>
          </a:p>
          <a:p>
            <a:r>
              <a:rPr lang="en-US" altLang="en-US" smtClean="0"/>
              <a:t>file may be created, read from, written to, or deleted. For any specific file system, a</a:t>
            </a:r>
          </a:p>
          <a:p>
            <a:r>
              <a:rPr lang="en-US" altLang="en-US" smtClean="0"/>
              <a:t>mapping module is needed to transform the characteristics of the real file system to</a:t>
            </a:r>
          </a:p>
          <a:p>
            <a:r>
              <a:rPr lang="en-US" altLang="en-US" smtClean="0"/>
              <a:t>the characteristics expected by the virtual file system.</a:t>
            </a:r>
          </a:p>
          <a:p>
            <a:endParaRPr lang="en-US" altLang="en-US" smtClean="0"/>
          </a:p>
          <a:p>
            <a:r>
              <a:rPr lang="en-US" altLang="en-US" smtClean="0"/>
              <a:t>Figure 12.19 indicates the key ingredients of the Linux file system strategy. A</a:t>
            </a:r>
          </a:p>
          <a:p>
            <a:r>
              <a:rPr lang="en-US" altLang="en-US" smtClean="0"/>
              <a:t>user process issues a file system call (e.g., read) using the VFS file scheme. The VFS</a:t>
            </a:r>
          </a:p>
          <a:p>
            <a:r>
              <a:rPr lang="en-US" altLang="en-US" smtClean="0"/>
              <a:t>converts this into an internal (to the kernel) file system call that is passed to a mapping</a:t>
            </a:r>
          </a:p>
          <a:p>
            <a:r>
              <a:rPr lang="en-US" altLang="en-US" smtClean="0"/>
              <a:t>function for a specific file system [e.g., IBM’s Journaling File System (JFS)]. In</a:t>
            </a:r>
          </a:p>
          <a:p>
            <a:r>
              <a:rPr lang="en-US" altLang="en-US" smtClean="0"/>
              <a:t>most cases, the mapping function is simply a mapping of file system functional calls</a:t>
            </a:r>
          </a:p>
          <a:p>
            <a:r>
              <a:rPr lang="en-US" altLang="en-US" smtClean="0"/>
              <a:t>from one scheme to another. In some cases, the mapping function is more complex.</a:t>
            </a:r>
          </a:p>
          <a:p>
            <a:r>
              <a:rPr lang="en-US" altLang="en-US" smtClean="0"/>
              <a:t>For example, some file systems use a file allocation table (FAT), which stores the</a:t>
            </a:r>
          </a:p>
          <a:p>
            <a:r>
              <a:rPr lang="en-US" altLang="en-US" smtClean="0"/>
              <a:t>position of each file in the directory tree. In these file systems, directories are not</a:t>
            </a:r>
          </a:p>
          <a:p>
            <a:r>
              <a:rPr lang="en-US" altLang="en-US" smtClean="0"/>
              <a:t>files. For such file systems, the mapping function must be able to construct dynamically,</a:t>
            </a:r>
          </a:p>
          <a:p>
            <a:r>
              <a:rPr lang="en-US" altLang="en-US" smtClean="0"/>
              <a:t>and when needed, the files corresponding to the directories. In any case, the</a:t>
            </a:r>
          </a:p>
          <a:p>
            <a:r>
              <a:rPr lang="en-US" altLang="en-US" smtClean="0"/>
              <a:t>original user file system call is translated into a call that is native to the target file</a:t>
            </a:r>
          </a:p>
          <a:p>
            <a:r>
              <a:rPr lang="en-US" altLang="en-US" smtClean="0"/>
              <a:t>system. The target file system software is then invoked to perform the requested</a:t>
            </a:r>
          </a:p>
          <a:p>
            <a:r>
              <a:rPr lang="en-US" altLang="en-US" smtClean="0"/>
              <a:t>function on a file or directory under its control and secondary storage. The results</a:t>
            </a:r>
          </a:p>
          <a:p>
            <a:r>
              <a:rPr lang="en-US" altLang="en-US" smtClean="0"/>
              <a:t>of the operation are then communicated back to the user in a similar fashion.</a:t>
            </a:r>
          </a:p>
        </p:txBody>
      </p:sp>
      <p:sp>
        <p:nvSpPr>
          <p:cNvPr id="4" name="Slide Number Placeholder 3"/>
          <p:cNvSpPr>
            <a:spLocks noGrp="1"/>
          </p:cNvSpPr>
          <p:nvPr>
            <p:ph type="sldNum" sz="quarter" idx="5"/>
          </p:nvPr>
        </p:nvSpPr>
        <p:spPr/>
        <p:txBody>
          <a:bodyPr/>
          <a:lstStyle/>
          <a:p>
            <a:pPr>
              <a:defRPr/>
            </a:pPr>
            <a:fld id="{C7BB605E-AC3A-4943-AC0E-79C80513FDD3}" type="slidenum">
              <a:rPr lang="en-US" smtClean="0"/>
              <a:pPr>
                <a:defRPr/>
              </a:pPr>
              <a:t>123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file management system is that set of system software that provides services to</a:t>
            </a:r>
          </a:p>
          <a:p>
            <a:r>
              <a:rPr lang="en-US" altLang="en-US" smtClean="0"/>
              <a:t>users and applications in the use of files. Typically, the only way that a user or application</a:t>
            </a:r>
          </a:p>
          <a:p>
            <a:r>
              <a:rPr lang="en-US" altLang="en-US" smtClean="0"/>
              <a:t>may access files is through the file management system. This relieves the user</a:t>
            </a:r>
          </a:p>
          <a:p>
            <a:r>
              <a:rPr lang="en-US" altLang="en-US" smtClean="0"/>
              <a:t>or programmer of the necessity of developing special-purpose software for each</a:t>
            </a:r>
          </a:p>
          <a:p>
            <a:r>
              <a:rPr lang="en-US" altLang="en-US" smtClean="0"/>
              <a:t>application and provides the system with a consistent, well-defined means of controlling</a:t>
            </a:r>
          </a:p>
          <a:p>
            <a:r>
              <a:rPr lang="en-US" altLang="en-US" smtClean="0"/>
              <a:t>its most important asset. [GROS86] suggests the following objectives for a</a:t>
            </a:r>
          </a:p>
          <a:p>
            <a:r>
              <a:rPr lang="en-US" altLang="en-US" smtClean="0"/>
              <a:t>file management system:</a:t>
            </a:r>
          </a:p>
          <a:p>
            <a:endParaRPr lang="en-US" altLang="en-US" smtClean="0"/>
          </a:p>
          <a:p>
            <a:r>
              <a:rPr lang="en-US" altLang="en-US" smtClean="0"/>
              <a:t>• To meet the data management needs and requirements of the user, which include</a:t>
            </a:r>
          </a:p>
          <a:p>
            <a:r>
              <a:rPr lang="en-US" altLang="en-US" smtClean="0"/>
              <a:t>storage of data and the ability to perform the aforementioned operations</a:t>
            </a:r>
          </a:p>
          <a:p>
            <a:endParaRPr lang="en-US" altLang="en-US" smtClean="0"/>
          </a:p>
          <a:p>
            <a:r>
              <a:rPr lang="en-US" altLang="en-US" smtClean="0"/>
              <a:t>• To guarantee, to the extent possible, that the data in the file are valid</a:t>
            </a:r>
          </a:p>
          <a:p>
            <a:endParaRPr lang="en-US" altLang="en-US" smtClean="0"/>
          </a:p>
          <a:p>
            <a:r>
              <a:rPr lang="en-US" altLang="en-US" smtClean="0"/>
              <a:t>• To optimize performance, both from the system point of view in terms of</a:t>
            </a:r>
          </a:p>
          <a:p>
            <a:r>
              <a:rPr lang="en-US" altLang="en-US" smtClean="0"/>
              <a:t>overall throughput and from the user’s point of view in terms of response time</a:t>
            </a:r>
          </a:p>
          <a:p>
            <a:endParaRPr lang="en-US" altLang="en-US" smtClean="0"/>
          </a:p>
          <a:p>
            <a:r>
              <a:rPr lang="en-US" altLang="en-US" smtClean="0"/>
              <a:t>• To provide I/O support for a variety of storage device types</a:t>
            </a:r>
          </a:p>
          <a:p>
            <a:endParaRPr lang="en-US" altLang="en-US" smtClean="0"/>
          </a:p>
          <a:p>
            <a:r>
              <a:rPr lang="en-US" altLang="en-US" smtClean="0"/>
              <a:t>• To minimize or eliminate the potential for lost or destroyed data</a:t>
            </a:r>
          </a:p>
          <a:p>
            <a:endParaRPr lang="en-US" altLang="en-US" smtClean="0"/>
          </a:p>
          <a:p>
            <a:r>
              <a:rPr lang="en-US" altLang="en-US" smtClean="0"/>
              <a:t>• To provide a standardized set of I/O interface routines to user processes</a:t>
            </a:r>
          </a:p>
          <a:p>
            <a:endParaRPr lang="en-US" altLang="en-US" smtClean="0"/>
          </a:p>
          <a:p>
            <a:r>
              <a:rPr lang="en-US" altLang="en-US" smtClean="0"/>
              <a:t>• To provide I/O support for multiple users, in the case of multiple-user systems</a:t>
            </a:r>
          </a:p>
          <a:p>
            <a:endParaRPr lang="en-US" altLang="en-US" smtClean="0"/>
          </a:p>
        </p:txBody>
      </p:sp>
      <p:sp>
        <p:nvSpPr>
          <p:cNvPr id="4" name="Slide Number Placeholder 3"/>
          <p:cNvSpPr>
            <a:spLocks noGrp="1"/>
          </p:cNvSpPr>
          <p:nvPr>
            <p:ph type="sldNum" sz="quarter" idx="5"/>
          </p:nvPr>
        </p:nvSpPr>
        <p:spPr/>
        <p:txBody>
          <a:bodyPr/>
          <a:lstStyle/>
          <a:p>
            <a:pPr>
              <a:defRPr/>
            </a:pPr>
            <a:fld id="{71E9F470-1581-44AF-8843-93104C654767}" type="slidenum">
              <a:rPr lang="en-US" smtClean="0"/>
              <a:pPr>
                <a:defRPr/>
              </a:pPr>
              <a:t>12</a:t>
            </a:fld>
            <a:endParaRPr 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6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Linux includes a versatile and powerful file-handling facility, designed to support a</a:t>
            </a:r>
          </a:p>
          <a:p>
            <a:r>
              <a:rPr lang="en-US" altLang="en-US" smtClean="0"/>
              <a:t>wide variety of file management systems and file structures. The approach taken in</a:t>
            </a:r>
          </a:p>
          <a:p>
            <a:r>
              <a:rPr lang="en-US" altLang="en-US" smtClean="0"/>
              <a:t>Linux is to make use of a </a:t>
            </a:r>
            <a:r>
              <a:rPr lang="en-US" altLang="en-US" b="1" smtClean="0"/>
              <a:t>virtual file system (VFS) , which presents a single, uniform</a:t>
            </a:r>
          </a:p>
          <a:p>
            <a:r>
              <a:rPr lang="en-US" altLang="en-US" smtClean="0"/>
              <a:t>file system interface to user processes. The VFS defines a common file model that is</a:t>
            </a:r>
          </a:p>
          <a:p>
            <a:r>
              <a:rPr lang="en-US" altLang="en-US" smtClean="0"/>
              <a:t>capable of representing any conceivable file system’s general feature and behavior.</a:t>
            </a:r>
          </a:p>
          <a:p>
            <a:r>
              <a:rPr lang="en-US" altLang="en-US" smtClean="0"/>
              <a:t>The VFS assumes that files are objects in a computer’s mass storage memory that</a:t>
            </a:r>
          </a:p>
          <a:p>
            <a:r>
              <a:rPr lang="en-US" altLang="en-US" smtClean="0"/>
              <a:t>share basic properties regardless of the target file system or the underlying processor</a:t>
            </a:r>
          </a:p>
          <a:p>
            <a:r>
              <a:rPr lang="en-US" altLang="en-US" smtClean="0"/>
              <a:t>hardware. Files have symbolic names that allow them to be uniquely identified</a:t>
            </a:r>
          </a:p>
          <a:p>
            <a:r>
              <a:rPr lang="en-US" altLang="en-US" smtClean="0"/>
              <a:t>within a specific directory within the file system. A file has an owner, protection</a:t>
            </a:r>
          </a:p>
          <a:p>
            <a:r>
              <a:rPr lang="en-US" altLang="en-US" smtClean="0"/>
              <a:t>against unauthorized access or modification, and a variety of other properties. A</a:t>
            </a:r>
          </a:p>
          <a:p>
            <a:r>
              <a:rPr lang="en-US" altLang="en-US" smtClean="0"/>
              <a:t>file may be created, read from, written to, or deleted. For any specific file system, a</a:t>
            </a:r>
          </a:p>
          <a:p>
            <a:r>
              <a:rPr lang="en-US" altLang="en-US" smtClean="0"/>
              <a:t>mapping module is needed to transform the characteristics of the real file system to</a:t>
            </a:r>
          </a:p>
          <a:p>
            <a:r>
              <a:rPr lang="en-US" altLang="en-US" smtClean="0"/>
              <a:t>the characteristics expected by the virtual file system.</a:t>
            </a:r>
          </a:p>
          <a:p>
            <a:endParaRPr lang="en-US" altLang="en-US" smtClean="0"/>
          </a:p>
          <a:p>
            <a:r>
              <a:rPr lang="en-US" altLang="en-US" smtClean="0"/>
              <a:t>Figure 12.19 indicates the key ingredients of the Linux file system strategy. A</a:t>
            </a:r>
          </a:p>
          <a:p>
            <a:r>
              <a:rPr lang="en-US" altLang="en-US" smtClean="0"/>
              <a:t>user process issues a file system call (e.g., read) using the VFS file scheme. The VFS</a:t>
            </a:r>
          </a:p>
          <a:p>
            <a:r>
              <a:rPr lang="en-US" altLang="en-US" smtClean="0"/>
              <a:t>converts this into an internal (to the kernel) file system call that is passed to a mapping</a:t>
            </a:r>
          </a:p>
          <a:p>
            <a:r>
              <a:rPr lang="en-US" altLang="en-US" smtClean="0"/>
              <a:t>function for a specific file system [e.g., IBM’s Journaling File System (JFS)]. In</a:t>
            </a:r>
          </a:p>
          <a:p>
            <a:r>
              <a:rPr lang="en-US" altLang="en-US" smtClean="0"/>
              <a:t>most cases, the mapping function is simply a mapping of file system functional calls</a:t>
            </a:r>
          </a:p>
          <a:p>
            <a:r>
              <a:rPr lang="en-US" altLang="en-US" smtClean="0"/>
              <a:t>from one scheme to another. In some cases, the mapping function is more complex.</a:t>
            </a:r>
          </a:p>
          <a:p>
            <a:r>
              <a:rPr lang="en-US" altLang="en-US" smtClean="0"/>
              <a:t>For example, some file systems use a file allocation table (FAT), which stores the</a:t>
            </a:r>
          </a:p>
          <a:p>
            <a:r>
              <a:rPr lang="en-US" altLang="en-US" smtClean="0"/>
              <a:t>position of each file in the directory tree. In these file systems, directories are not</a:t>
            </a:r>
          </a:p>
          <a:p>
            <a:r>
              <a:rPr lang="en-US" altLang="en-US" smtClean="0"/>
              <a:t>files. For such file systems, the mapping function must be able to construct dynamically,</a:t>
            </a:r>
          </a:p>
          <a:p>
            <a:r>
              <a:rPr lang="en-US" altLang="en-US" smtClean="0"/>
              <a:t>and when needed, the files corresponding to the directories. In any case, the</a:t>
            </a:r>
          </a:p>
          <a:p>
            <a:r>
              <a:rPr lang="en-US" altLang="en-US" smtClean="0"/>
              <a:t>original user file system call is translated into a call that is native to the target file</a:t>
            </a:r>
          </a:p>
          <a:p>
            <a:r>
              <a:rPr lang="en-US" altLang="en-US" smtClean="0"/>
              <a:t>system. The target file system software is then invoked to perform the requested</a:t>
            </a:r>
          </a:p>
          <a:p>
            <a:r>
              <a:rPr lang="en-US" altLang="en-US" smtClean="0"/>
              <a:t>function on a file or directory under its control and secondary storage. The results</a:t>
            </a:r>
          </a:p>
          <a:p>
            <a:r>
              <a:rPr lang="en-US" altLang="en-US" smtClean="0"/>
              <a:t>of the operation are then communicated back to the user in a similar fashion.</a:t>
            </a:r>
          </a:p>
        </p:txBody>
      </p:sp>
      <p:sp>
        <p:nvSpPr>
          <p:cNvPr id="4" name="Slide Number Placeholder 3"/>
          <p:cNvSpPr>
            <a:spLocks noGrp="1"/>
          </p:cNvSpPr>
          <p:nvPr>
            <p:ph type="sldNum" sz="quarter" idx="5"/>
          </p:nvPr>
        </p:nvSpPr>
        <p:spPr/>
        <p:txBody>
          <a:bodyPr/>
          <a:lstStyle/>
          <a:p>
            <a:pPr>
              <a:defRPr/>
            </a:pPr>
            <a:fld id="{C7BB605E-AC3A-4943-AC0E-79C80513FDD3}" type="slidenum">
              <a:rPr lang="en-US" smtClean="0"/>
              <a:pPr>
                <a:defRPr/>
              </a:pPr>
              <a:t>124</a:t>
            </a:fld>
            <a:endParaRPr lang="en-US"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6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Linux includes a versatile and powerful file-handling facility, designed to support a</a:t>
            </a:r>
          </a:p>
          <a:p>
            <a:r>
              <a:rPr lang="en-US" altLang="en-US" smtClean="0"/>
              <a:t>wide variety of file management systems and file structures. The approach taken in</a:t>
            </a:r>
          </a:p>
          <a:p>
            <a:r>
              <a:rPr lang="en-US" altLang="en-US" smtClean="0"/>
              <a:t>Linux is to make use of a </a:t>
            </a:r>
            <a:r>
              <a:rPr lang="en-US" altLang="en-US" b="1" smtClean="0"/>
              <a:t>virtual file system (VFS) , which presents a single, uniform</a:t>
            </a:r>
          </a:p>
          <a:p>
            <a:r>
              <a:rPr lang="en-US" altLang="en-US" smtClean="0"/>
              <a:t>file system interface to user processes. The VFS defines a common file model that is</a:t>
            </a:r>
          </a:p>
          <a:p>
            <a:r>
              <a:rPr lang="en-US" altLang="en-US" smtClean="0"/>
              <a:t>capable of representing any conceivable file system’s general feature and behavior.</a:t>
            </a:r>
          </a:p>
          <a:p>
            <a:r>
              <a:rPr lang="en-US" altLang="en-US" smtClean="0"/>
              <a:t>The VFS assumes that files are objects in a computer’s mass storage memory that</a:t>
            </a:r>
          </a:p>
          <a:p>
            <a:r>
              <a:rPr lang="en-US" altLang="en-US" smtClean="0"/>
              <a:t>share basic properties regardless of the target file system or the underlying processor</a:t>
            </a:r>
          </a:p>
          <a:p>
            <a:r>
              <a:rPr lang="en-US" altLang="en-US" smtClean="0"/>
              <a:t>hardware. Files have symbolic names that allow them to be uniquely identified</a:t>
            </a:r>
          </a:p>
          <a:p>
            <a:r>
              <a:rPr lang="en-US" altLang="en-US" smtClean="0"/>
              <a:t>within a specific directory within the file system. A file has an owner, protection</a:t>
            </a:r>
          </a:p>
          <a:p>
            <a:r>
              <a:rPr lang="en-US" altLang="en-US" smtClean="0"/>
              <a:t>against unauthorized access or modification, and a variety of other properties. A</a:t>
            </a:r>
          </a:p>
          <a:p>
            <a:r>
              <a:rPr lang="en-US" altLang="en-US" smtClean="0"/>
              <a:t>file may be created, read from, written to, or deleted. For any specific file system, a</a:t>
            </a:r>
          </a:p>
          <a:p>
            <a:r>
              <a:rPr lang="en-US" altLang="en-US" smtClean="0"/>
              <a:t>mapping module is needed to transform the characteristics of the real file system to</a:t>
            </a:r>
          </a:p>
          <a:p>
            <a:r>
              <a:rPr lang="en-US" altLang="en-US" smtClean="0"/>
              <a:t>the characteristics expected by the virtual file system.</a:t>
            </a:r>
          </a:p>
          <a:p>
            <a:endParaRPr lang="en-US" altLang="en-US" smtClean="0"/>
          </a:p>
          <a:p>
            <a:r>
              <a:rPr lang="en-US" altLang="en-US" smtClean="0"/>
              <a:t>Figure 12.19 indicates the key ingredients of the Linux file system strategy. A</a:t>
            </a:r>
          </a:p>
          <a:p>
            <a:r>
              <a:rPr lang="en-US" altLang="en-US" smtClean="0"/>
              <a:t>user process issues a file system call (e.g., read) using the VFS file scheme. The VFS</a:t>
            </a:r>
          </a:p>
          <a:p>
            <a:r>
              <a:rPr lang="en-US" altLang="en-US" smtClean="0"/>
              <a:t>converts this into an internal (to the kernel) file system call that is passed to a mapping</a:t>
            </a:r>
          </a:p>
          <a:p>
            <a:r>
              <a:rPr lang="en-US" altLang="en-US" smtClean="0"/>
              <a:t>function for a specific file system [e.g., IBM’s Journaling File System (JFS)]. In</a:t>
            </a:r>
          </a:p>
          <a:p>
            <a:r>
              <a:rPr lang="en-US" altLang="en-US" smtClean="0"/>
              <a:t>most cases, the mapping function is simply a mapping of file system functional calls</a:t>
            </a:r>
          </a:p>
          <a:p>
            <a:r>
              <a:rPr lang="en-US" altLang="en-US" smtClean="0"/>
              <a:t>from one scheme to another. In some cases, the mapping function is more complex.</a:t>
            </a:r>
          </a:p>
          <a:p>
            <a:r>
              <a:rPr lang="en-US" altLang="en-US" smtClean="0"/>
              <a:t>For example, some file systems use a file allocation table (FAT), which stores the</a:t>
            </a:r>
          </a:p>
          <a:p>
            <a:r>
              <a:rPr lang="en-US" altLang="en-US" smtClean="0"/>
              <a:t>position of each file in the directory tree. In these file systems, directories are not</a:t>
            </a:r>
          </a:p>
          <a:p>
            <a:r>
              <a:rPr lang="en-US" altLang="en-US" smtClean="0"/>
              <a:t>files. For such file systems, the mapping function must be able to construct dynamically,</a:t>
            </a:r>
          </a:p>
          <a:p>
            <a:r>
              <a:rPr lang="en-US" altLang="en-US" smtClean="0"/>
              <a:t>and when needed, the files corresponding to the directories. In any case, the</a:t>
            </a:r>
          </a:p>
          <a:p>
            <a:r>
              <a:rPr lang="en-US" altLang="en-US" smtClean="0"/>
              <a:t>original user file system call is translated into a call that is native to the target file</a:t>
            </a:r>
          </a:p>
          <a:p>
            <a:r>
              <a:rPr lang="en-US" altLang="en-US" smtClean="0"/>
              <a:t>system. The target file system software is then invoked to perform the requested</a:t>
            </a:r>
          </a:p>
          <a:p>
            <a:r>
              <a:rPr lang="en-US" altLang="en-US" smtClean="0"/>
              <a:t>function on a file or directory under its control and secondary storage. The results</a:t>
            </a:r>
          </a:p>
          <a:p>
            <a:r>
              <a:rPr lang="en-US" altLang="en-US" smtClean="0"/>
              <a:t>of the operation are then communicated back to the user in a similar fashion.</a:t>
            </a:r>
          </a:p>
        </p:txBody>
      </p:sp>
      <p:sp>
        <p:nvSpPr>
          <p:cNvPr id="4" name="Slide Number Placeholder 3"/>
          <p:cNvSpPr>
            <a:spLocks noGrp="1"/>
          </p:cNvSpPr>
          <p:nvPr>
            <p:ph type="sldNum" sz="quarter" idx="5"/>
          </p:nvPr>
        </p:nvSpPr>
        <p:spPr/>
        <p:txBody>
          <a:bodyPr/>
          <a:lstStyle/>
          <a:p>
            <a:pPr>
              <a:defRPr/>
            </a:pPr>
            <a:fld id="{C7BB605E-AC3A-4943-AC0E-79C80513FDD3}" type="slidenum">
              <a:rPr lang="en-US" smtClean="0"/>
              <a:pPr>
                <a:defRPr/>
              </a:pPr>
              <a:t>125</a:t>
            </a:fld>
            <a:endParaRPr lang="en-US"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84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Figure 12.20 indicates the role that VFS plays within the Linux kernel. When</a:t>
            </a:r>
          </a:p>
          <a:p>
            <a:r>
              <a:rPr lang="en-US" altLang="en-US" smtClean="0"/>
              <a:t>a process initiates a file-oriented system call (e.g., read), the kernel calls a function</a:t>
            </a:r>
          </a:p>
          <a:p>
            <a:r>
              <a:rPr lang="en-US" altLang="en-US" smtClean="0"/>
              <a:t>in the VFS. This function handles the file-system-independent manipulations and</a:t>
            </a:r>
          </a:p>
          <a:p>
            <a:r>
              <a:rPr lang="en-US" altLang="en-US" smtClean="0"/>
              <a:t>initiates a call to a function in the target file system code. This call passes through</a:t>
            </a:r>
          </a:p>
          <a:p>
            <a:r>
              <a:rPr lang="en-US" altLang="en-US" smtClean="0"/>
              <a:t>a mapping function that converts the call from the VFS into a call to the target file</a:t>
            </a:r>
          </a:p>
          <a:p>
            <a:r>
              <a:rPr lang="en-US" altLang="en-US" smtClean="0"/>
              <a:t>system. The VFS is independent of any file system, so the implementation of a mapping</a:t>
            </a:r>
          </a:p>
          <a:p>
            <a:r>
              <a:rPr lang="en-US" altLang="en-US" smtClean="0"/>
              <a:t>function must be part of the implementation of a file system on Linux. The</a:t>
            </a:r>
          </a:p>
          <a:p>
            <a:r>
              <a:rPr lang="en-US" altLang="en-US" smtClean="0"/>
              <a:t>target file system converts the file system request into device-oriented instructions</a:t>
            </a:r>
          </a:p>
          <a:p>
            <a:r>
              <a:rPr lang="en-US" altLang="en-US" smtClean="0"/>
              <a:t>that are passed to a device driver by means of page cache functions.</a:t>
            </a:r>
          </a:p>
          <a:p>
            <a:endParaRPr lang="en-US" altLang="en-US" smtClean="0"/>
          </a:p>
          <a:p>
            <a:r>
              <a:rPr lang="en-US" altLang="en-US" smtClean="0"/>
              <a:t>VFS is an object-oriented scheme. Because it is written in C, rather than a</a:t>
            </a:r>
          </a:p>
          <a:p>
            <a:r>
              <a:rPr lang="en-US" altLang="en-US" smtClean="0"/>
              <a:t>language that supports object programming (such as C++ or Java), VFS objects are</a:t>
            </a:r>
          </a:p>
          <a:p>
            <a:r>
              <a:rPr lang="en-US" altLang="en-US" smtClean="0"/>
              <a:t>implemented simply as C data structures. Each object contains both data and pointers</a:t>
            </a:r>
          </a:p>
          <a:p>
            <a:r>
              <a:rPr lang="en-US" altLang="en-US" smtClean="0"/>
              <a:t>to file-system-implemented functions that operate on data. </a:t>
            </a:r>
          </a:p>
        </p:txBody>
      </p:sp>
      <p:sp>
        <p:nvSpPr>
          <p:cNvPr id="4" name="Slide Number Placeholder 3"/>
          <p:cNvSpPr>
            <a:spLocks noGrp="1"/>
          </p:cNvSpPr>
          <p:nvPr>
            <p:ph type="sldNum" sz="quarter" idx="5"/>
          </p:nvPr>
        </p:nvSpPr>
        <p:spPr/>
        <p:txBody>
          <a:bodyPr/>
          <a:lstStyle/>
          <a:p>
            <a:pPr>
              <a:defRPr/>
            </a:pPr>
            <a:fld id="{70322E77-CABB-4449-A29E-CE1F19677D8E}" type="slidenum">
              <a:rPr lang="en-US" smtClean="0"/>
              <a:pPr>
                <a:defRPr/>
              </a:pPr>
              <a:t>126</a:t>
            </a:fld>
            <a:endParaRPr lang="en-US"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84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Figure 12.20 indicates the role that VFS plays within the Linux kernel. When</a:t>
            </a:r>
          </a:p>
          <a:p>
            <a:r>
              <a:rPr lang="en-US" altLang="en-US" smtClean="0"/>
              <a:t>a process initiates a file-oriented system call (e.g., read), the kernel calls a function</a:t>
            </a:r>
          </a:p>
          <a:p>
            <a:r>
              <a:rPr lang="en-US" altLang="en-US" smtClean="0"/>
              <a:t>in the VFS. This function handles the file-system-independent manipulations and</a:t>
            </a:r>
          </a:p>
          <a:p>
            <a:r>
              <a:rPr lang="en-US" altLang="en-US" smtClean="0"/>
              <a:t>initiates a call to a function in the target file system code. This call passes through</a:t>
            </a:r>
          </a:p>
          <a:p>
            <a:r>
              <a:rPr lang="en-US" altLang="en-US" smtClean="0"/>
              <a:t>a mapping function that converts the call from the VFS into a call to the target file</a:t>
            </a:r>
          </a:p>
          <a:p>
            <a:r>
              <a:rPr lang="en-US" altLang="en-US" smtClean="0"/>
              <a:t>system. The VFS is independent of any file system, so the implementation of a mapping</a:t>
            </a:r>
          </a:p>
          <a:p>
            <a:r>
              <a:rPr lang="en-US" altLang="en-US" smtClean="0"/>
              <a:t>function must be part of the implementation of a file system on Linux. The</a:t>
            </a:r>
          </a:p>
          <a:p>
            <a:r>
              <a:rPr lang="en-US" altLang="en-US" smtClean="0"/>
              <a:t>target file system converts the file system request into device-oriented instructions</a:t>
            </a:r>
          </a:p>
          <a:p>
            <a:r>
              <a:rPr lang="en-US" altLang="en-US" smtClean="0"/>
              <a:t>that are passed to a device driver by means of page cache functions.</a:t>
            </a:r>
          </a:p>
          <a:p>
            <a:endParaRPr lang="en-US" altLang="en-US" smtClean="0"/>
          </a:p>
          <a:p>
            <a:r>
              <a:rPr lang="en-US" altLang="en-US" smtClean="0"/>
              <a:t>VFS is an object-oriented scheme. Because it is written in C, rather than a</a:t>
            </a:r>
          </a:p>
          <a:p>
            <a:r>
              <a:rPr lang="en-US" altLang="en-US" smtClean="0"/>
              <a:t>language that supports object programming (such as C++ or Java), VFS objects are</a:t>
            </a:r>
          </a:p>
          <a:p>
            <a:r>
              <a:rPr lang="en-US" altLang="en-US" smtClean="0"/>
              <a:t>implemented simply as C data structures. Each object contains both data and pointers</a:t>
            </a:r>
          </a:p>
          <a:p>
            <a:r>
              <a:rPr lang="en-US" altLang="en-US" smtClean="0"/>
              <a:t>to file-system-implemented functions that operate on data. </a:t>
            </a:r>
          </a:p>
        </p:txBody>
      </p:sp>
      <p:sp>
        <p:nvSpPr>
          <p:cNvPr id="4" name="Slide Number Placeholder 3"/>
          <p:cNvSpPr>
            <a:spLocks noGrp="1"/>
          </p:cNvSpPr>
          <p:nvPr>
            <p:ph type="sldNum" sz="quarter" idx="5"/>
          </p:nvPr>
        </p:nvSpPr>
        <p:spPr/>
        <p:txBody>
          <a:bodyPr/>
          <a:lstStyle/>
          <a:p>
            <a:pPr>
              <a:defRPr/>
            </a:pPr>
            <a:fld id="{70322E77-CABB-4449-A29E-CE1F19677D8E}" type="slidenum">
              <a:rPr lang="en-US" smtClean="0"/>
              <a:pPr>
                <a:defRPr/>
              </a:pPr>
              <a:t>127</a:t>
            </a:fld>
            <a:endParaRPr lang="en-US"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4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Many modern UNIX and UNIX-based operating systems support access control</a:t>
            </a:r>
          </a:p>
          <a:p>
            <a:r>
              <a:rPr lang="en-US" altLang="en-US" smtClean="0"/>
              <a:t>lists, including FreeBSD, OpenBSD, Linux, and Solaris. In this section, we describe</a:t>
            </a:r>
          </a:p>
          <a:p>
            <a:r>
              <a:rPr lang="en-US" altLang="en-US" smtClean="0"/>
              <a:t>the FreeBSD approach, but other implementations have essentially the same features</a:t>
            </a:r>
          </a:p>
          <a:p>
            <a:r>
              <a:rPr lang="en-US" altLang="en-US" smtClean="0"/>
              <a:t>and interface. The feature is referred to as extended access control list, while</a:t>
            </a:r>
          </a:p>
          <a:p>
            <a:r>
              <a:rPr lang="en-US" altLang="en-US" smtClean="0"/>
              <a:t>the traditional UNIX approach is referred to as minimal access control list.</a:t>
            </a:r>
          </a:p>
          <a:p>
            <a:endParaRPr lang="en-US" altLang="en-US" smtClean="0"/>
          </a:p>
          <a:p>
            <a:r>
              <a:rPr lang="en-US" altLang="en-US" smtClean="0"/>
              <a:t>FreeBSD allows the administrator to assign a list of UNIX user IDs and</a:t>
            </a:r>
          </a:p>
          <a:p>
            <a:r>
              <a:rPr lang="en-US" altLang="en-US" smtClean="0"/>
              <a:t>groups to a file by using the setfacl command. Any number of users and groups</a:t>
            </a:r>
          </a:p>
          <a:p>
            <a:r>
              <a:rPr lang="en-US" altLang="en-US" smtClean="0"/>
              <a:t>can be associated with a file, each with three protection bits (read, write, execute),</a:t>
            </a:r>
          </a:p>
          <a:p>
            <a:r>
              <a:rPr lang="en-US" altLang="en-US" smtClean="0"/>
              <a:t>offering a flexible mechanism for assigning access rights. A file need not have an</a:t>
            </a:r>
          </a:p>
          <a:p>
            <a:r>
              <a:rPr lang="en-US" altLang="en-US" smtClean="0"/>
              <a:t>ACL but may be protected solely by the traditional UNIX file access mechanism.</a:t>
            </a:r>
          </a:p>
          <a:p>
            <a:r>
              <a:rPr lang="en-US" altLang="en-US" smtClean="0"/>
              <a:t>FreeBSD files include an additional protection bit that indicates whether the file</a:t>
            </a:r>
          </a:p>
          <a:p>
            <a:r>
              <a:rPr lang="en-US" altLang="en-US" smtClean="0"/>
              <a:t>has an extended ACL.</a:t>
            </a:r>
          </a:p>
          <a:p>
            <a:endParaRPr lang="en-US" altLang="en-US" smtClean="0"/>
          </a:p>
          <a:p>
            <a:r>
              <a:rPr lang="en-US" altLang="en-US" smtClean="0"/>
              <a:t>FreeBSD and most UNIX implementations that support extended ACLs use</a:t>
            </a:r>
          </a:p>
          <a:p>
            <a:r>
              <a:rPr lang="en-US" altLang="en-US" smtClean="0"/>
              <a:t>the following strategy (e.g., Figure 12.18b ):</a:t>
            </a:r>
          </a:p>
          <a:p>
            <a:endParaRPr lang="en-US" altLang="en-US" b="1" smtClean="0"/>
          </a:p>
          <a:p>
            <a:r>
              <a:rPr lang="en-US" altLang="en-US" b="1" smtClean="0"/>
              <a:t>1. The owner class and other class entries in the nine-bit permission field have</a:t>
            </a:r>
          </a:p>
          <a:p>
            <a:r>
              <a:rPr lang="en-US" altLang="en-US" smtClean="0"/>
              <a:t>the same meaning as in the minimal ACL case.</a:t>
            </a:r>
          </a:p>
          <a:p>
            <a:endParaRPr lang="en-US" altLang="en-US" b="1" smtClean="0"/>
          </a:p>
          <a:p>
            <a:r>
              <a:rPr lang="en-US" altLang="en-US" b="1" smtClean="0"/>
              <a:t>2. The group class entry specifies the permissions for the owner group for this</a:t>
            </a:r>
          </a:p>
          <a:p>
            <a:r>
              <a:rPr lang="en-US" altLang="en-US" smtClean="0"/>
              <a:t>file. These permissions represent the maximum permissions that can be</a:t>
            </a:r>
          </a:p>
          <a:p>
            <a:r>
              <a:rPr lang="en-US" altLang="en-US" smtClean="0"/>
              <a:t>assigned to named users or named groups, other than the owning user. In this</a:t>
            </a:r>
          </a:p>
          <a:p>
            <a:r>
              <a:rPr lang="en-US" altLang="en-US" smtClean="0"/>
              <a:t>latter role, the group class entry functions as a mask.</a:t>
            </a:r>
          </a:p>
          <a:p>
            <a:endParaRPr lang="en-US" altLang="en-US" b="1" smtClean="0"/>
          </a:p>
          <a:p>
            <a:r>
              <a:rPr lang="en-US" altLang="en-US" b="1" smtClean="0"/>
              <a:t>3. Additional named users and named groups may be associated with the file,</a:t>
            </a:r>
          </a:p>
          <a:p>
            <a:r>
              <a:rPr lang="en-US" altLang="en-US" smtClean="0"/>
              <a:t>each with a three-bit permission field. The permissions listed for a named</a:t>
            </a:r>
          </a:p>
          <a:p>
            <a:r>
              <a:rPr lang="en-US" altLang="en-US" smtClean="0"/>
              <a:t>user or named group are compared to the mask field. Any permission</a:t>
            </a:r>
          </a:p>
          <a:p>
            <a:r>
              <a:rPr lang="en-US" altLang="en-US" smtClean="0"/>
              <a:t>for the named user or named group that is not present in the mask field is</a:t>
            </a:r>
          </a:p>
          <a:p>
            <a:r>
              <a:rPr lang="en-US" altLang="en-US" smtClean="0"/>
              <a:t>disallowed.</a:t>
            </a:r>
          </a:p>
          <a:p>
            <a:endParaRPr lang="en-US" altLang="en-US" smtClean="0"/>
          </a:p>
          <a:p>
            <a:r>
              <a:rPr lang="en-US" altLang="en-US" smtClean="0"/>
              <a:t>When a process requests access to a file system object, two steps are performed.</a:t>
            </a:r>
          </a:p>
          <a:p>
            <a:r>
              <a:rPr lang="en-US" altLang="en-US" smtClean="0"/>
              <a:t>Step 1 selects the ACL entry that most closely matches the requesting process. The</a:t>
            </a:r>
          </a:p>
          <a:p>
            <a:r>
              <a:rPr lang="en-US" altLang="en-US" smtClean="0"/>
              <a:t>ACL entries are looked at in the following order: owner, named users, (owning or</a:t>
            </a:r>
          </a:p>
          <a:p>
            <a:r>
              <a:rPr lang="en-US" altLang="en-US" smtClean="0"/>
              <a:t>named) groups, and others. Only a single entry determines access. Step 2 checks</a:t>
            </a:r>
          </a:p>
          <a:p>
            <a:r>
              <a:rPr lang="en-US" altLang="en-US" smtClean="0"/>
              <a:t>if the matching entry contains sufficient permissions. A process can be a member</a:t>
            </a:r>
          </a:p>
          <a:p>
            <a:r>
              <a:rPr lang="en-US" altLang="en-US" smtClean="0"/>
              <a:t>in more than one group; so more than one group entry can match. If any of these</a:t>
            </a:r>
          </a:p>
          <a:p>
            <a:r>
              <a:rPr lang="en-US" altLang="en-US" smtClean="0"/>
              <a:t>matching group entries contain the requested permissions, one that contains the</a:t>
            </a:r>
          </a:p>
          <a:p>
            <a:r>
              <a:rPr lang="en-US" altLang="en-US" smtClean="0"/>
              <a:t>requested permissions is picked (the result is the same no matter which entry is</a:t>
            </a:r>
          </a:p>
          <a:p>
            <a:r>
              <a:rPr lang="en-US" altLang="en-US" smtClean="0"/>
              <a:t>picked). If none of the matching group entries contains the requested permissions,</a:t>
            </a:r>
          </a:p>
          <a:p>
            <a:r>
              <a:rPr lang="en-US" altLang="en-US" smtClean="0"/>
              <a:t>access will be denied no matter which entry is picked.</a:t>
            </a:r>
          </a:p>
        </p:txBody>
      </p:sp>
      <p:sp>
        <p:nvSpPr>
          <p:cNvPr id="4" name="Slide Number Placeholder 3"/>
          <p:cNvSpPr>
            <a:spLocks noGrp="1"/>
          </p:cNvSpPr>
          <p:nvPr>
            <p:ph type="sldNum" sz="quarter" idx="5"/>
          </p:nvPr>
        </p:nvSpPr>
        <p:spPr/>
        <p:txBody>
          <a:bodyPr/>
          <a:lstStyle/>
          <a:p>
            <a:pPr>
              <a:defRPr/>
            </a:pPr>
            <a:fld id="{237F27E8-1B87-4F3A-A04F-7AE0A8570C96}" type="slidenum">
              <a:rPr lang="en-US" smtClean="0"/>
              <a:pPr>
                <a:defRPr/>
              </a:pPr>
              <a:t>128</a:t>
            </a:fld>
            <a:endParaRPr lang="en-US"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05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four primary</a:t>
            </a:r>
          </a:p>
          <a:p>
            <a:r>
              <a:rPr lang="en-US" altLang="en-US" smtClean="0"/>
              <a:t>object types in VFS are as follows:</a:t>
            </a:r>
          </a:p>
          <a:p>
            <a:endParaRPr lang="en-US" altLang="en-US" smtClean="0"/>
          </a:p>
          <a:p>
            <a:r>
              <a:rPr lang="en-US" altLang="en-US" smtClean="0"/>
              <a:t>• </a:t>
            </a:r>
            <a:r>
              <a:rPr lang="en-US" altLang="en-US" b="1" smtClean="0"/>
              <a:t>Superblock object: Represents a specific mounted file system</a:t>
            </a:r>
          </a:p>
          <a:p>
            <a:endParaRPr lang="en-US" altLang="en-US" smtClean="0"/>
          </a:p>
          <a:p>
            <a:r>
              <a:rPr lang="en-US" altLang="en-US" smtClean="0"/>
              <a:t>• </a:t>
            </a:r>
            <a:r>
              <a:rPr lang="en-US" altLang="en-US" b="1" smtClean="0"/>
              <a:t>Inode object: Represents a specific file</a:t>
            </a:r>
          </a:p>
          <a:p>
            <a:endParaRPr lang="en-US" altLang="en-US" smtClean="0"/>
          </a:p>
          <a:p>
            <a:r>
              <a:rPr lang="en-US" altLang="en-US" smtClean="0"/>
              <a:t>• </a:t>
            </a:r>
            <a:r>
              <a:rPr lang="en-US" altLang="en-US" b="1" smtClean="0"/>
              <a:t>Dentry object: Represents a specific directory entry</a:t>
            </a:r>
          </a:p>
          <a:p>
            <a:endParaRPr lang="en-US" altLang="en-US" smtClean="0"/>
          </a:p>
          <a:p>
            <a:r>
              <a:rPr lang="en-US" altLang="en-US" smtClean="0"/>
              <a:t>• </a:t>
            </a:r>
            <a:r>
              <a:rPr lang="en-US" altLang="en-US" b="1" smtClean="0"/>
              <a:t>File object: Represents an open file associated with a process</a:t>
            </a:r>
          </a:p>
          <a:p>
            <a:endParaRPr lang="en-US" altLang="en-US" smtClean="0"/>
          </a:p>
          <a:p>
            <a:r>
              <a:rPr lang="en-US" altLang="en-US" smtClean="0"/>
              <a:t>This scheme is based on the concepts used in UNIX file systems, as described in</a:t>
            </a:r>
          </a:p>
          <a:p>
            <a:r>
              <a:rPr lang="en-US" altLang="en-US" smtClean="0"/>
              <a:t>Section 12.7 . The key concepts of UNIX file system to remember are the following. A</a:t>
            </a:r>
          </a:p>
          <a:p>
            <a:r>
              <a:rPr lang="en-US" altLang="en-US" smtClean="0"/>
              <a:t>file system consists of a hierarchal organization of directories. A directory is the same</a:t>
            </a:r>
          </a:p>
          <a:p>
            <a:r>
              <a:rPr lang="en-US" altLang="en-US" smtClean="0"/>
              <a:t>as what is known as a folder on many non-UNIX platforms and may contain files and/</a:t>
            </a:r>
          </a:p>
          <a:p>
            <a:r>
              <a:rPr lang="en-US" altLang="en-US" smtClean="0"/>
              <a:t>or other directories. Because a directory may contain other directories, a tree structure</a:t>
            </a:r>
          </a:p>
          <a:p>
            <a:r>
              <a:rPr lang="en-US" altLang="en-US" smtClean="0"/>
              <a:t>is formed. A path through the tree structure from the root consists of a sequence</a:t>
            </a:r>
          </a:p>
          <a:p>
            <a:r>
              <a:rPr lang="en-US" altLang="en-US" smtClean="0"/>
              <a:t>of directory entries, ending in either a directory entry (dentry) or a file name. In</a:t>
            </a:r>
          </a:p>
          <a:p>
            <a:r>
              <a:rPr lang="en-US" altLang="en-US" smtClean="0"/>
              <a:t>UNIX, a directory is implemented as a file that lists the files and directories contained</a:t>
            </a:r>
          </a:p>
          <a:p>
            <a:r>
              <a:rPr lang="en-US" altLang="en-US" smtClean="0"/>
              <a:t>within it. Thus, file operations can be performed on either files or directories.</a:t>
            </a:r>
          </a:p>
          <a:p>
            <a:endParaRPr lang="en-US" altLang="en-US" smtClean="0"/>
          </a:p>
        </p:txBody>
      </p:sp>
      <p:sp>
        <p:nvSpPr>
          <p:cNvPr id="4" name="Slide Number Placeholder 3"/>
          <p:cNvSpPr>
            <a:spLocks noGrp="1"/>
          </p:cNvSpPr>
          <p:nvPr>
            <p:ph type="sldNum" sz="quarter" idx="5"/>
          </p:nvPr>
        </p:nvSpPr>
        <p:spPr/>
        <p:txBody>
          <a:bodyPr/>
          <a:lstStyle/>
          <a:p>
            <a:pPr>
              <a:defRPr/>
            </a:pPr>
            <a:fld id="{4CB01EBF-D96B-4599-92E4-8877C952EC84}" type="slidenum">
              <a:rPr lang="en-US" smtClean="0"/>
              <a:pPr>
                <a:defRPr/>
              </a:pPr>
              <a:t>129</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One way of getting a feel for the scope of file</a:t>
            </a:r>
          </a:p>
          <a:p>
            <a:r>
              <a:rPr lang="en-US" altLang="en-US" smtClean="0"/>
              <a:t>management is to look at a depiction of a typical software organization, as suggested</a:t>
            </a:r>
          </a:p>
          <a:p>
            <a:r>
              <a:rPr lang="en-US" altLang="en-US" smtClean="0"/>
              <a:t>in Figure 12.1 . Of course, different systems will be organized differently, but this</a:t>
            </a:r>
          </a:p>
          <a:p>
            <a:r>
              <a:rPr lang="en-US" altLang="en-US" smtClean="0"/>
              <a:t>organization is reasonably representative.</a:t>
            </a:r>
          </a:p>
        </p:txBody>
      </p:sp>
      <p:sp>
        <p:nvSpPr>
          <p:cNvPr id="4" name="Slide Number Placeholder 3"/>
          <p:cNvSpPr>
            <a:spLocks noGrp="1"/>
          </p:cNvSpPr>
          <p:nvPr>
            <p:ph type="sldNum" sz="quarter" idx="5"/>
          </p:nvPr>
        </p:nvSpPr>
        <p:spPr/>
        <p:txBody>
          <a:bodyPr/>
          <a:lstStyle/>
          <a:p>
            <a:pPr>
              <a:defRPr/>
            </a:pPr>
            <a:fld id="{4139A3F5-536D-46A7-A010-DD86273E7B31}"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9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At the lowest level, </a:t>
            </a:r>
            <a:r>
              <a:rPr lang="en-US" altLang="en-US" b="1" smtClean="0"/>
              <a:t>device drivers</a:t>
            </a:r>
          </a:p>
          <a:p>
            <a:r>
              <a:rPr lang="en-US" altLang="en-US" smtClean="0"/>
              <a:t>communicate directly with peripheral devices or their controllers or channels. A</a:t>
            </a:r>
          </a:p>
          <a:p>
            <a:r>
              <a:rPr lang="en-US" altLang="en-US" smtClean="0"/>
              <a:t>device driver is responsible for starting I/O operations on a device and processing</a:t>
            </a:r>
          </a:p>
          <a:p>
            <a:r>
              <a:rPr lang="en-US" altLang="en-US" smtClean="0"/>
              <a:t>the completion of an I/O request. For file operations, the typical devices controlled</a:t>
            </a:r>
          </a:p>
          <a:p>
            <a:r>
              <a:rPr lang="en-US" altLang="en-US" smtClean="0"/>
              <a:t>are disk and tape drives. Device drivers are usually considered to be part of the</a:t>
            </a:r>
          </a:p>
          <a:p>
            <a:r>
              <a:rPr lang="en-US" altLang="en-US" smtClean="0"/>
              <a:t>operating system.</a:t>
            </a:r>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AD9E4851-C988-4938-917C-1B31E05A41A8}" type="slidenum">
              <a:rPr lang="en-US" sz="1200">
                <a:latin typeface="+mn-lt"/>
                <a:cs typeface="+mn-cs"/>
              </a:rPr>
              <a:pPr algn="r" fontAlgn="auto">
                <a:spcBef>
                  <a:spcPts val="0"/>
                </a:spcBef>
                <a:spcAft>
                  <a:spcPts val="0"/>
                </a:spcAft>
                <a:defRPr/>
              </a:pPr>
              <a:t>15</a:t>
            </a:fld>
            <a:endParaRPr lang="en-US" sz="1200" dirty="0">
              <a:latin typeface="+mn-lt"/>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next level is referred to as the </a:t>
            </a:r>
            <a:r>
              <a:rPr lang="en-US" altLang="en-US" b="1" smtClean="0"/>
              <a:t>basic file system , or the physical I/O level.</a:t>
            </a:r>
          </a:p>
          <a:p>
            <a:r>
              <a:rPr lang="en-US" altLang="en-US" smtClean="0"/>
              <a:t>This is the primary interface with the environment outside of the computer system.</a:t>
            </a:r>
          </a:p>
          <a:p>
            <a:r>
              <a:rPr lang="en-US" altLang="en-US" smtClean="0"/>
              <a:t>It deals with blocks of data that are exchanged with disk or tape systems. Thus, it is</a:t>
            </a:r>
          </a:p>
          <a:p>
            <a:r>
              <a:rPr lang="en-US" altLang="en-US" smtClean="0"/>
              <a:t>concerned with the placement of those blocks on the secondary storage device and</a:t>
            </a:r>
          </a:p>
          <a:p>
            <a:r>
              <a:rPr lang="en-US" altLang="en-US" smtClean="0"/>
              <a:t>on the buffering of those blocks in main memory. It does not understand the content</a:t>
            </a:r>
          </a:p>
          <a:p>
            <a:r>
              <a:rPr lang="en-US" altLang="en-US" smtClean="0"/>
              <a:t>of the data or the structure of the files involved. The basic file system is often</a:t>
            </a:r>
          </a:p>
          <a:p>
            <a:r>
              <a:rPr lang="en-US" altLang="en-US" smtClean="0"/>
              <a:t>considered part of the operating system.</a:t>
            </a:r>
          </a:p>
        </p:txBody>
      </p:sp>
      <p:sp>
        <p:nvSpPr>
          <p:cNvPr id="4" name="Slide Number Placeholder 3"/>
          <p:cNvSpPr>
            <a:spLocks noGrp="1"/>
          </p:cNvSpPr>
          <p:nvPr>
            <p:ph type="sldNum" sz="quarter" idx="5"/>
          </p:nvPr>
        </p:nvSpPr>
        <p:spPr/>
        <p:txBody>
          <a:bodyPr/>
          <a:lstStyle/>
          <a:p>
            <a:pPr>
              <a:defRPr/>
            </a:pPr>
            <a:fld id="{624B2612-7B6B-4C2F-A7B9-6F89CE4F7B69}"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
            </a:r>
            <a:r>
              <a:rPr lang="en-US" altLang="en-US" b="1" smtClean="0"/>
              <a:t>basic I/O supervisor is responsible for all file I/O initiation and termination.</a:t>
            </a:r>
          </a:p>
          <a:p>
            <a:r>
              <a:rPr lang="en-US" altLang="en-US" smtClean="0"/>
              <a:t>At this level, control structures are maintained that deal with device I/O,</a:t>
            </a:r>
          </a:p>
          <a:p>
            <a:r>
              <a:rPr lang="en-US" altLang="en-US" smtClean="0"/>
              <a:t>scheduling, and file status. The basic I/O supervisor selects the device on which file</a:t>
            </a:r>
          </a:p>
          <a:p>
            <a:r>
              <a:rPr lang="en-US" altLang="en-US" smtClean="0"/>
              <a:t>I/O is to be performed, based on the particular file selected. It is also concerned</a:t>
            </a:r>
          </a:p>
          <a:p>
            <a:r>
              <a:rPr lang="en-US" altLang="en-US" smtClean="0"/>
              <a:t>with scheduling disk and tape accesses to optimize performance. I/O buffers are</a:t>
            </a:r>
          </a:p>
          <a:p>
            <a:r>
              <a:rPr lang="en-US" altLang="en-US" smtClean="0"/>
              <a:t>assigned and secondary memory is allocated at this level. The basic I/O supervisor is</a:t>
            </a:r>
          </a:p>
          <a:p>
            <a:r>
              <a:rPr lang="en-US" altLang="en-US" smtClean="0"/>
              <a:t>part of the operating system.</a:t>
            </a:r>
            <a:endParaRPr lang="en-NZ" altLang="en-US" smtClean="0"/>
          </a:p>
        </p:txBody>
      </p:sp>
      <p:sp>
        <p:nvSpPr>
          <p:cNvPr id="4" name="Slide Number Placeholder 3"/>
          <p:cNvSpPr>
            <a:spLocks noGrp="1"/>
          </p:cNvSpPr>
          <p:nvPr>
            <p:ph type="sldNum" sz="quarter" idx="5"/>
          </p:nvPr>
        </p:nvSpPr>
        <p:spPr/>
        <p:txBody>
          <a:bodyPr/>
          <a:lstStyle/>
          <a:p>
            <a:pPr>
              <a:defRPr/>
            </a:pPr>
            <a:fld id="{81D90698-BCE1-47D1-BD14-E25E8EBDE0C9}"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Logical I/O enables users and applications to access records. Thus, whereas</a:t>
            </a:r>
          </a:p>
          <a:p>
            <a:r>
              <a:rPr lang="en-US" altLang="en-US" smtClean="0"/>
              <a:t>the basic file system deals with blocks of data, the logical I/O module deals with file</a:t>
            </a:r>
          </a:p>
          <a:p>
            <a:r>
              <a:rPr lang="en-US" altLang="en-US" smtClean="0"/>
              <a:t>records. Logical I/O provides a general-purpose record I/O capability and maintains</a:t>
            </a:r>
          </a:p>
          <a:p>
            <a:r>
              <a:rPr lang="en-US" altLang="en-US" smtClean="0"/>
              <a:t>basic data about files.</a:t>
            </a:r>
          </a:p>
        </p:txBody>
      </p:sp>
      <p:sp>
        <p:nvSpPr>
          <p:cNvPr id="4" name="Slide Number Placeholder 3"/>
          <p:cNvSpPr>
            <a:spLocks noGrp="1"/>
          </p:cNvSpPr>
          <p:nvPr>
            <p:ph type="sldNum" sz="quarter" idx="5"/>
          </p:nvPr>
        </p:nvSpPr>
        <p:spPr/>
        <p:txBody>
          <a:bodyPr/>
          <a:lstStyle/>
          <a:p>
            <a:pPr>
              <a:defRPr/>
            </a:pPr>
            <a:fld id="{E918EB28-E13C-4CB8-A6E4-5FB45F12CF11}"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6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Logical I/O enables users and applications to access records. Thus, whereas</a:t>
            </a:r>
          </a:p>
          <a:p>
            <a:r>
              <a:rPr lang="en-US" altLang="en-US" smtClean="0"/>
              <a:t>the basic file system deals with blocks of data, the logical I/O module deals with file</a:t>
            </a:r>
          </a:p>
          <a:p>
            <a:r>
              <a:rPr lang="en-US" altLang="en-US" smtClean="0"/>
              <a:t>records. Logical I/O provides a general-purpose record I/O capability and maintains</a:t>
            </a:r>
          </a:p>
          <a:p>
            <a:r>
              <a:rPr lang="en-US" altLang="en-US" smtClean="0"/>
              <a:t>basic data about files.</a:t>
            </a:r>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291E8D6-B082-4CD0-8460-94E5CD7E002B}" type="slidenum">
              <a:rPr lang="en-US" sz="1200">
                <a:latin typeface="+mn-lt"/>
                <a:cs typeface="+mn-cs"/>
              </a:rPr>
              <a:pPr algn="r" fontAlgn="auto">
                <a:spcBef>
                  <a:spcPts val="0"/>
                </a:spcBef>
                <a:spcAft>
                  <a:spcPts val="0"/>
                </a:spcAft>
                <a:defRPr/>
              </a:pPr>
              <a:t>19</a:t>
            </a:fld>
            <a:endParaRPr lang="en-US" sz="1200" dirty="0">
              <a:latin typeface="+mn-lt"/>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level of the file system closest to the user is often termed the </a:t>
            </a:r>
            <a:r>
              <a:rPr lang="en-US" altLang="en-US" b="1" smtClean="0"/>
              <a:t>access</a:t>
            </a:r>
          </a:p>
          <a:p>
            <a:r>
              <a:rPr lang="en-US" altLang="en-US" b="1" smtClean="0"/>
              <a:t>method . It provides a standard interface between applications and the file systems</a:t>
            </a:r>
          </a:p>
          <a:p>
            <a:r>
              <a:rPr lang="en-US" altLang="en-US" smtClean="0"/>
              <a:t>and devices that hold the data. Different access methods reflect different file structures</a:t>
            </a:r>
          </a:p>
          <a:p>
            <a:r>
              <a:rPr lang="en-US" altLang="en-US" smtClean="0"/>
              <a:t>and different ways of accessing and processing the data. Some of the most</a:t>
            </a:r>
          </a:p>
          <a:p>
            <a:r>
              <a:rPr lang="en-US" altLang="en-US" smtClean="0"/>
              <a:t>common access methods are shown in Figure 12.1 , and these are briefly described</a:t>
            </a:r>
          </a:p>
          <a:p>
            <a:r>
              <a:rPr lang="en-US" altLang="en-US" smtClean="0"/>
              <a:t>in Section 12.2 .</a:t>
            </a:r>
          </a:p>
        </p:txBody>
      </p:sp>
      <p:sp>
        <p:nvSpPr>
          <p:cNvPr id="4" name="Slide Number Placeholder 3"/>
          <p:cNvSpPr>
            <a:spLocks noGrp="1"/>
          </p:cNvSpPr>
          <p:nvPr>
            <p:ph type="sldNum" sz="quarter" idx="5"/>
          </p:nvPr>
        </p:nvSpPr>
        <p:spPr/>
        <p:txBody>
          <a:bodyPr/>
          <a:lstStyle/>
          <a:p>
            <a:pPr>
              <a:defRPr/>
            </a:pPr>
            <a:fld id="{9052C629-CB5C-46F0-9958-1D8D281B1E7E}"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In this section, we use the term </a:t>
            </a:r>
            <a:r>
              <a:rPr lang="en-US" altLang="en-US" i="1" smtClean="0"/>
              <a:t>file organization to refer to the logical structuring</a:t>
            </a:r>
          </a:p>
          <a:p>
            <a:r>
              <a:rPr lang="en-US" altLang="en-US" smtClean="0"/>
              <a:t>of the records as determined by the way in which they are accessed. The physical</a:t>
            </a:r>
          </a:p>
          <a:p>
            <a:r>
              <a:rPr lang="en-US" altLang="en-US" smtClean="0"/>
              <a:t>organization of the file on secondary storage depends on the blocking strategy and</a:t>
            </a:r>
          </a:p>
          <a:p>
            <a:r>
              <a:rPr lang="en-US" altLang="en-US" smtClean="0"/>
              <a:t>the file allocation strategy, issues dealt with later in this chapter.</a:t>
            </a:r>
          </a:p>
          <a:p>
            <a:endParaRPr lang="en-US" altLang="en-US" smtClean="0"/>
          </a:p>
          <a:p>
            <a:r>
              <a:rPr lang="en-US" altLang="en-US" smtClean="0"/>
              <a:t>In choosing a file organization, several criteria are important:</a:t>
            </a:r>
          </a:p>
          <a:p>
            <a:endParaRPr lang="en-US" altLang="en-US" smtClean="0"/>
          </a:p>
          <a:p>
            <a:r>
              <a:rPr lang="en-US" altLang="en-US" smtClean="0"/>
              <a:t>• Short access time</a:t>
            </a:r>
          </a:p>
          <a:p>
            <a:r>
              <a:rPr lang="en-US" altLang="en-US" smtClean="0"/>
              <a:t>• Ease of update</a:t>
            </a:r>
          </a:p>
          <a:p>
            <a:r>
              <a:rPr lang="en-US" altLang="en-US" smtClean="0"/>
              <a:t>• Economy of storage</a:t>
            </a:r>
          </a:p>
          <a:p>
            <a:r>
              <a:rPr lang="en-US" altLang="en-US" smtClean="0"/>
              <a:t>• Simple maintenance</a:t>
            </a:r>
          </a:p>
          <a:p>
            <a:r>
              <a:rPr lang="en-US" altLang="en-US" smtClean="0"/>
              <a:t>• Reliability</a:t>
            </a:r>
          </a:p>
          <a:p>
            <a:endParaRPr lang="en-US" altLang="en-US" smtClean="0"/>
          </a:p>
          <a:p>
            <a:r>
              <a:rPr lang="en-US" altLang="en-US" smtClean="0"/>
              <a:t>The relative priority of these criteria will depend on the applications that will</a:t>
            </a:r>
          </a:p>
          <a:p>
            <a:r>
              <a:rPr lang="en-US" altLang="en-US" smtClean="0"/>
              <a:t>use the file. For example, if a file is only to be processed in batch mode, with all of</a:t>
            </a:r>
          </a:p>
          <a:p>
            <a:r>
              <a:rPr lang="en-US" altLang="en-US" smtClean="0"/>
              <a:t>the records accessed every time, then rapid access for retrieval of a single record is</a:t>
            </a:r>
          </a:p>
          <a:p>
            <a:r>
              <a:rPr lang="en-US" altLang="en-US" smtClean="0"/>
              <a:t>of minimal concern. A file stored on CD-ROM will never be updated, and so ease</a:t>
            </a:r>
          </a:p>
          <a:p>
            <a:r>
              <a:rPr lang="en-US" altLang="en-US" smtClean="0"/>
              <a:t>of update is not an issue.</a:t>
            </a:r>
          </a:p>
          <a:p>
            <a:endParaRPr lang="en-US" altLang="en-US" smtClean="0"/>
          </a:p>
          <a:p>
            <a:r>
              <a:rPr lang="en-US" altLang="en-US" smtClean="0"/>
              <a:t>These criteria may conflict. For example, for economy of storage, there should be</a:t>
            </a:r>
          </a:p>
          <a:p>
            <a:r>
              <a:rPr lang="en-US" altLang="en-US" smtClean="0"/>
              <a:t>minimum redundancy in the data. On the other hand, redundancy is a primary means</a:t>
            </a:r>
          </a:p>
          <a:p>
            <a:r>
              <a:rPr lang="en-US" altLang="en-US" smtClean="0"/>
              <a:t>of increasing the speed of access to data. An example of this is the use of indexes.</a:t>
            </a:r>
          </a:p>
        </p:txBody>
      </p:sp>
      <p:sp>
        <p:nvSpPr>
          <p:cNvPr id="4" name="Slide Number Placeholder 3"/>
          <p:cNvSpPr>
            <a:spLocks noGrp="1"/>
          </p:cNvSpPr>
          <p:nvPr>
            <p:ph type="sldNum" sz="quarter" idx="5"/>
          </p:nvPr>
        </p:nvSpPr>
        <p:spPr/>
        <p:txBody>
          <a:bodyPr/>
          <a:lstStyle/>
          <a:p>
            <a:pPr>
              <a:defRPr/>
            </a:pPr>
            <a:fld id="{970BEA02-2E15-4E8C-90B5-F68952E9A3E8}"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From the user’s point of view, one of the most important parts of an operating</a:t>
            </a:r>
          </a:p>
          <a:p>
            <a:r>
              <a:rPr lang="en-US" altLang="en-US" smtClean="0"/>
              <a:t>system is the file system. The file system provides the resource abstractions typically</a:t>
            </a:r>
          </a:p>
          <a:p>
            <a:r>
              <a:rPr lang="en-US" altLang="en-US" smtClean="0"/>
              <a:t>associated with secondary storage. The file system permits users to create data</a:t>
            </a:r>
          </a:p>
          <a:p>
            <a:r>
              <a:rPr lang="en-US" altLang="en-US" smtClean="0"/>
              <a:t>collections, called files, with desirable properties, such as:</a:t>
            </a:r>
          </a:p>
          <a:p>
            <a:endParaRPr lang="en-US" altLang="en-US" smtClean="0"/>
          </a:p>
          <a:p>
            <a:r>
              <a:rPr lang="en-US" altLang="en-US" smtClean="0"/>
              <a:t>• </a:t>
            </a:r>
            <a:r>
              <a:rPr lang="en-US" altLang="en-US" b="1" smtClean="0"/>
              <a:t>Long-term existence: Files are stored on disk or other secondary storage and</a:t>
            </a:r>
          </a:p>
          <a:p>
            <a:r>
              <a:rPr lang="en-US" altLang="en-US" smtClean="0"/>
              <a:t>do not disappear when a user logs off.</a:t>
            </a:r>
          </a:p>
          <a:p>
            <a:endParaRPr lang="en-US" altLang="en-US" smtClean="0"/>
          </a:p>
          <a:p>
            <a:r>
              <a:rPr lang="en-US" altLang="en-US" smtClean="0"/>
              <a:t>• </a:t>
            </a:r>
            <a:r>
              <a:rPr lang="en-US" altLang="en-US" b="1" smtClean="0"/>
              <a:t>Sharable between processes: Files have names and can have associated access</a:t>
            </a:r>
          </a:p>
          <a:p>
            <a:r>
              <a:rPr lang="en-US" altLang="en-US" smtClean="0"/>
              <a:t>permissions that permit controlled sharing.</a:t>
            </a:r>
          </a:p>
          <a:p>
            <a:endParaRPr lang="en-US" altLang="en-US" smtClean="0"/>
          </a:p>
          <a:p>
            <a:r>
              <a:rPr lang="en-US" altLang="en-US" smtClean="0"/>
              <a:t>• </a:t>
            </a:r>
            <a:r>
              <a:rPr lang="en-US" altLang="en-US" b="1" smtClean="0"/>
              <a:t>Structure: Depending on the file system, a file can have an internal structure</a:t>
            </a:r>
          </a:p>
          <a:p>
            <a:r>
              <a:rPr lang="en-US" altLang="en-US" smtClean="0"/>
              <a:t>that is convenient for particular applications. In addition, files can be organized</a:t>
            </a:r>
          </a:p>
          <a:p>
            <a:r>
              <a:rPr lang="en-US" altLang="en-US" smtClean="0"/>
              <a:t>into hierarchical or more complex structure to reflect the relationships</a:t>
            </a:r>
          </a:p>
          <a:p>
            <a:r>
              <a:rPr lang="en-US" altLang="en-US" smtClean="0"/>
              <a:t>among files.</a:t>
            </a:r>
            <a:endParaRPr lang="en-NZ" altLang="en-US" smtClean="0"/>
          </a:p>
        </p:txBody>
      </p:sp>
      <p:sp>
        <p:nvSpPr>
          <p:cNvPr id="4" name="Slide Number Placeholder 3"/>
          <p:cNvSpPr>
            <a:spLocks noGrp="1"/>
          </p:cNvSpPr>
          <p:nvPr>
            <p:ph type="sldNum" sz="quarter" idx="5"/>
          </p:nvPr>
        </p:nvSpPr>
        <p:spPr/>
        <p:txBody>
          <a:bodyPr/>
          <a:lstStyle/>
          <a:p>
            <a:pPr>
              <a:defRPr/>
            </a:pPr>
            <a:fld id="{8470E1FB-3E5D-4004-856D-05E76FDCEB7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number of alternative file organizations that have been implemented or</a:t>
            </a:r>
          </a:p>
          <a:p>
            <a:r>
              <a:rPr lang="en-US" altLang="en-US" smtClean="0"/>
              <a:t>just proposed is unmanageably large, even for a book devoted to file systems. In this</a:t>
            </a:r>
          </a:p>
          <a:p>
            <a:r>
              <a:rPr lang="en-US" altLang="en-US" smtClean="0"/>
              <a:t>brief survey, we will outline five fundamental organizations. Most structures used in</a:t>
            </a:r>
          </a:p>
          <a:p>
            <a:r>
              <a:rPr lang="en-US" altLang="en-US" smtClean="0"/>
              <a:t>actual systems either fall into one of these categories or can be implemented with a</a:t>
            </a:r>
          </a:p>
          <a:p>
            <a:r>
              <a:rPr lang="en-US" altLang="en-US" smtClean="0"/>
              <a:t>combination of these organizations. The five organizations, the first four of which</a:t>
            </a:r>
          </a:p>
          <a:p>
            <a:r>
              <a:rPr lang="en-US" altLang="en-US" smtClean="0"/>
              <a:t>are depicted in Figure 12.3 , are as follows:</a:t>
            </a:r>
          </a:p>
          <a:p>
            <a:endParaRPr lang="en-US" altLang="en-US" smtClean="0"/>
          </a:p>
          <a:p>
            <a:pPr>
              <a:buFontTx/>
              <a:buChar char="•"/>
            </a:pPr>
            <a:r>
              <a:rPr lang="en-US" altLang="en-US" smtClean="0"/>
              <a:t>The pile</a:t>
            </a:r>
          </a:p>
          <a:p>
            <a:r>
              <a:rPr lang="en-US" altLang="en-US" smtClean="0"/>
              <a:t>• The sequential file</a:t>
            </a:r>
          </a:p>
          <a:p>
            <a:r>
              <a:rPr lang="en-US" altLang="en-US" smtClean="0"/>
              <a:t>• The indexed sequential file</a:t>
            </a:r>
          </a:p>
          <a:p>
            <a:r>
              <a:rPr lang="en-US" altLang="en-US" smtClean="0"/>
              <a:t>• The indexed file</a:t>
            </a:r>
          </a:p>
          <a:p>
            <a:r>
              <a:rPr lang="en-US" altLang="en-US" smtClean="0"/>
              <a:t>• The direct, or hashed, file</a:t>
            </a:r>
            <a:endParaRPr lang="en-NZ" altLang="en-US" smtClean="0"/>
          </a:p>
        </p:txBody>
      </p:sp>
      <p:sp>
        <p:nvSpPr>
          <p:cNvPr id="4" name="Slide Number Placeholder 3"/>
          <p:cNvSpPr>
            <a:spLocks noGrp="1"/>
          </p:cNvSpPr>
          <p:nvPr>
            <p:ph type="sldNum" sz="quarter" idx="5"/>
          </p:nvPr>
        </p:nvSpPr>
        <p:spPr/>
        <p:txBody>
          <a:bodyPr/>
          <a:lstStyle/>
          <a:p>
            <a:pPr>
              <a:defRPr/>
            </a:pPr>
            <a:fld id="{80E13482-D1F6-42A3-B28C-B9A97164B48A}"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least-complicated form of file organization may be termed the </a:t>
            </a:r>
            <a:r>
              <a:rPr lang="en-US" altLang="en-US" i="1" smtClean="0"/>
              <a:t>pile . Data are</a:t>
            </a:r>
          </a:p>
          <a:p>
            <a:r>
              <a:rPr lang="en-US" altLang="en-US" smtClean="0"/>
              <a:t>collected in the order in which they arrive. Each record consists of one burst of</a:t>
            </a:r>
          </a:p>
          <a:p>
            <a:r>
              <a:rPr lang="en-US" altLang="en-US" smtClean="0"/>
              <a:t>data. The purpose of the pile is simply to accumulate the mass of data and save it.</a:t>
            </a:r>
          </a:p>
          <a:p>
            <a:r>
              <a:rPr lang="en-US" altLang="en-US" smtClean="0"/>
              <a:t>Records may have different fields, or similar fields in different orders. Thus, each</a:t>
            </a:r>
          </a:p>
          <a:p>
            <a:r>
              <a:rPr lang="en-US" altLang="en-US" smtClean="0"/>
              <a:t>field should be self-describing, including a field name as well as a value. The length</a:t>
            </a:r>
          </a:p>
          <a:p>
            <a:r>
              <a:rPr lang="en-US" altLang="en-US" smtClean="0"/>
              <a:t>of each field must be implicitly indicated by delimiters, explicitly included as a subfield,</a:t>
            </a:r>
          </a:p>
          <a:p>
            <a:r>
              <a:rPr lang="en-US" altLang="en-US" smtClean="0"/>
              <a:t>or known as default for that field type.</a:t>
            </a:r>
          </a:p>
          <a:p>
            <a:endParaRPr lang="en-US" altLang="en-US" smtClean="0"/>
          </a:p>
          <a:p>
            <a:r>
              <a:rPr lang="en-US" altLang="en-US" smtClean="0"/>
              <a:t>Because there is no structure to the pile file, record access is by exhaustive</a:t>
            </a:r>
          </a:p>
          <a:p>
            <a:r>
              <a:rPr lang="en-US" altLang="en-US" smtClean="0"/>
              <a:t>search. That is, if we wish to find a record that contains a particular field with a</a:t>
            </a:r>
          </a:p>
          <a:p>
            <a:r>
              <a:rPr lang="en-US" altLang="en-US" smtClean="0"/>
              <a:t>particular value, it is necessary to examine each record in the pile until the desired</a:t>
            </a:r>
          </a:p>
          <a:p>
            <a:r>
              <a:rPr lang="en-US" altLang="en-US" smtClean="0"/>
              <a:t>record is found or the entire file has been searched. If we wish to find all records</a:t>
            </a:r>
          </a:p>
          <a:p>
            <a:r>
              <a:rPr lang="en-US" altLang="en-US" smtClean="0"/>
              <a:t>that contain a particular field or contain that field with a particular value, then the</a:t>
            </a:r>
          </a:p>
          <a:p>
            <a:r>
              <a:rPr lang="en-US" altLang="en-US" smtClean="0"/>
              <a:t>entire file must be searched.</a:t>
            </a:r>
          </a:p>
          <a:p>
            <a:endParaRPr lang="en-US" altLang="en-US" smtClean="0"/>
          </a:p>
          <a:p>
            <a:r>
              <a:rPr lang="en-US" altLang="en-US" smtClean="0"/>
              <a:t>Pile files are encountered when data are collected and stored prior to processing</a:t>
            </a:r>
          </a:p>
          <a:p>
            <a:r>
              <a:rPr lang="en-US" altLang="en-US" smtClean="0"/>
              <a:t>or when data are not easy to organize. This type of file uses space well when the</a:t>
            </a:r>
          </a:p>
          <a:p>
            <a:r>
              <a:rPr lang="en-US" altLang="en-US" smtClean="0"/>
              <a:t>stored data vary in size and structure, is perfectly adequate for exhaustive searches,</a:t>
            </a:r>
          </a:p>
          <a:p>
            <a:r>
              <a:rPr lang="en-US" altLang="en-US" smtClean="0"/>
              <a:t>and is easy to update. However, beyond these limited uses, this type of file is unsuitable</a:t>
            </a:r>
          </a:p>
          <a:p>
            <a:r>
              <a:rPr lang="en-US" altLang="en-US" smtClean="0"/>
              <a:t>for most applications.</a:t>
            </a:r>
          </a:p>
        </p:txBody>
      </p:sp>
      <p:sp>
        <p:nvSpPr>
          <p:cNvPr id="4" name="Slide Number Placeholder 3"/>
          <p:cNvSpPr>
            <a:spLocks noGrp="1"/>
          </p:cNvSpPr>
          <p:nvPr>
            <p:ph type="sldNum" sz="quarter" idx="5"/>
          </p:nvPr>
        </p:nvSpPr>
        <p:spPr/>
        <p:txBody>
          <a:bodyPr/>
          <a:lstStyle/>
          <a:p>
            <a:pPr>
              <a:defRPr/>
            </a:pPr>
            <a:fld id="{2D6A54D6-9CD5-4B7A-97C7-6667B5D0DC78}"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least-complicated form of file organization may be termed the </a:t>
            </a:r>
            <a:r>
              <a:rPr lang="en-US" altLang="en-US" i="1" smtClean="0"/>
              <a:t>pile . Data are</a:t>
            </a:r>
          </a:p>
          <a:p>
            <a:r>
              <a:rPr lang="en-US" altLang="en-US" smtClean="0"/>
              <a:t>collected in the order in which they arrive. Each record consists of one burst of</a:t>
            </a:r>
          </a:p>
          <a:p>
            <a:r>
              <a:rPr lang="en-US" altLang="en-US" smtClean="0"/>
              <a:t>data. The purpose of the pile is simply to accumulate the mass of data and save it.</a:t>
            </a:r>
          </a:p>
          <a:p>
            <a:r>
              <a:rPr lang="en-US" altLang="en-US" smtClean="0"/>
              <a:t>Records may have different fields, or similar fields in different orders. Thus, each</a:t>
            </a:r>
          </a:p>
          <a:p>
            <a:r>
              <a:rPr lang="en-US" altLang="en-US" smtClean="0"/>
              <a:t>field should be self-describing, including a field name as well as a value. The length</a:t>
            </a:r>
          </a:p>
          <a:p>
            <a:r>
              <a:rPr lang="en-US" altLang="en-US" smtClean="0"/>
              <a:t>of each field must be implicitly indicated by delimiters, explicitly included as a subfield,</a:t>
            </a:r>
          </a:p>
          <a:p>
            <a:r>
              <a:rPr lang="en-US" altLang="en-US" smtClean="0"/>
              <a:t>or known as default for that field type.</a:t>
            </a:r>
          </a:p>
          <a:p>
            <a:endParaRPr lang="en-US" altLang="en-US" smtClean="0"/>
          </a:p>
          <a:p>
            <a:r>
              <a:rPr lang="en-US" altLang="en-US" smtClean="0"/>
              <a:t>Because there is no structure to the pile file, record access is by exhaustive</a:t>
            </a:r>
          </a:p>
          <a:p>
            <a:r>
              <a:rPr lang="en-US" altLang="en-US" smtClean="0"/>
              <a:t>search. That is, if we wish to find a record that contains a particular field with a</a:t>
            </a:r>
          </a:p>
          <a:p>
            <a:r>
              <a:rPr lang="en-US" altLang="en-US" smtClean="0"/>
              <a:t>particular value, it is necessary to examine each record in the pile until the desired</a:t>
            </a:r>
          </a:p>
          <a:p>
            <a:r>
              <a:rPr lang="en-US" altLang="en-US" smtClean="0"/>
              <a:t>record is found or the entire file has been searched. If we wish to find all records</a:t>
            </a:r>
          </a:p>
          <a:p>
            <a:r>
              <a:rPr lang="en-US" altLang="en-US" smtClean="0"/>
              <a:t>that contain a particular field or contain that field with a particular value, then the</a:t>
            </a:r>
          </a:p>
          <a:p>
            <a:r>
              <a:rPr lang="en-US" altLang="en-US" smtClean="0"/>
              <a:t>entire file must be searched.</a:t>
            </a:r>
          </a:p>
          <a:p>
            <a:endParaRPr lang="en-US" altLang="en-US" smtClean="0"/>
          </a:p>
          <a:p>
            <a:r>
              <a:rPr lang="en-US" altLang="en-US" smtClean="0"/>
              <a:t>Pile files are encountered when data are collected and stored prior to processing</a:t>
            </a:r>
          </a:p>
          <a:p>
            <a:r>
              <a:rPr lang="en-US" altLang="en-US" smtClean="0"/>
              <a:t>or when data are not easy to organize. This type of file uses space well when the</a:t>
            </a:r>
          </a:p>
          <a:p>
            <a:r>
              <a:rPr lang="en-US" altLang="en-US" smtClean="0"/>
              <a:t>stored data vary in size and structure, is perfectly adequate for exhaustive searches,</a:t>
            </a:r>
          </a:p>
          <a:p>
            <a:r>
              <a:rPr lang="en-US" altLang="en-US" smtClean="0"/>
              <a:t>and is easy to update. However, beyond these limited uses, this type of file is unsuitable</a:t>
            </a:r>
          </a:p>
          <a:p>
            <a:r>
              <a:rPr lang="en-US" altLang="en-US" smtClean="0"/>
              <a:t>for most applications.</a:t>
            </a:r>
          </a:p>
        </p:txBody>
      </p:sp>
      <p:sp>
        <p:nvSpPr>
          <p:cNvPr id="4" name="Slide Number Placeholder 3"/>
          <p:cNvSpPr>
            <a:spLocks noGrp="1"/>
          </p:cNvSpPr>
          <p:nvPr>
            <p:ph type="sldNum" sz="quarter" idx="5"/>
          </p:nvPr>
        </p:nvSpPr>
        <p:spPr/>
        <p:txBody>
          <a:bodyPr/>
          <a:lstStyle/>
          <a:p>
            <a:pPr>
              <a:defRPr/>
            </a:pPr>
            <a:fld id="{2D6A54D6-9CD5-4B7A-97C7-6667B5D0DC78}"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least-complicated form of file organization may be termed the </a:t>
            </a:r>
            <a:r>
              <a:rPr lang="en-US" altLang="en-US" i="1" smtClean="0"/>
              <a:t>pile . Data are</a:t>
            </a:r>
          </a:p>
          <a:p>
            <a:r>
              <a:rPr lang="en-US" altLang="en-US" smtClean="0"/>
              <a:t>collected in the order in which they arrive. Each record consists of one burst of</a:t>
            </a:r>
          </a:p>
          <a:p>
            <a:r>
              <a:rPr lang="en-US" altLang="en-US" smtClean="0"/>
              <a:t>data. The purpose of the pile is simply to accumulate the mass of data and save it.</a:t>
            </a:r>
          </a:p>
          <a:p>
            <a:r>
              <a:rPr lang="en-US" altLang="en-US" smtClean="0"/>
              <a:t>Records may have different fields, or similar fields in different orders. Thus, each</a:t>
            </a:r>
          </a:p>
          <a:p>
            <a:r>
              <a:rPr lang="en-US" altLang="en-US" smtClean="0"/>
              <a:t>field should be self-describing, including a field name as well as a value. The length</a:t>
            </a:r>
          </a:p>
          <a:p>
            <a:r>
              <a:rPr lang="en-US" altLang="en-US" smtClean="0"/>
              <a:t>of each field must be implicitly indicated by delimiters, explicitly included as a subfield,</a:t>
            </a:r>
          </a:p>
          <a:p>
            <a:r>
              <a:rPr lang="en-US" altLang="en-US" smtClean="0"/>
              <a:t>or known as default for that field type.</a:t>
            </a:r>
          </a:p>
          <a:p>
            <a:endParaRPr lang="en-US" altLang="en-US" smtClean="0"/>
          </a:p>
          <a:p>
            <a:r>
              <a:rPr lang="en-US" altLang="en-US" smtClean="0"/>
              <a:t>Because there is no structure to the pile file, record access is by exhaustive</a:t>
            </a:r>
          </a:p>
          <a:p>
            <a:r>
              <a:rPr lang="en-US" altLang="en-US" smtClean="0"/>
              <a:t>search. That is, if we wish to find a record that contains a particular field with a</a:t>
            </a:r>
          </a:p>
          <a:p>
            <a:r>
              <a:rPr lang="en-US" altLang="en-US" smtClean="0"/>
              <a:t>particular value, it is necessary to examine each record in the pile until the desired</a:t>
            </a:r>
          </a:p>
          <a:p>
            <a:r>
              <a:rPr lang="en-US" altLang="en-US" smtClean="0"/>
              <a:t>record is found or the entire file has been searched. If we wish to find all records</a:t>
            </a:r>
          </a:p>
          <a:p>
            <a:r>
              <a:rPr lang="en-US" altLang="en-US" smtClean="0"/>
              <a:t>that contain a particular field or contain that field with a particular value, then the</a:t>
            </a:r>
          </a:p>
          <a:p>
            <a:r>
              <a:rPr lang="en-US" altLang="en-US" smtClean="0"/>
              <a:t>entire file must be searched.</a:t>
            </a:r>
          </a:p>
          <a:p>
            <a:endParaRPr lang="en-US" altLang="en-US" smtClean="0"/>
          </a:p>
          <a:p>
            <a:r>
              <a:rPr lang="en-US" altLang="en-US" smtClean="0"/>
              <a:t>Pile files are encountered when data are collected and stored prior to processing</a:t>
            </a:r>
          </a:p>
          <a:p>
            <a:r>
              <a:rPr lang="en-US" altLang="en-US" smtClean="0"/>
              <a:t>or when data are not easy to organize. This type of file uses space well when the</a:t>
            </a:r>
          </a:p>
          <a:p>
            <a:r>
              <a:rPr lang="en-US" altLang="en-US" smtClean="0"/>
              <a:t>stored data vary in size and structure, is perfectly adequate for exhaustive searches,</a:t>
            </a:r>
          </a:p>
          <a:p>
            <a:r>
              <a:rPr lang="en-US" altLang="en-US" smtClean="0"/>
              <a:t>and is easy to update. However, beyond these limited uses, this type of file is unsuitable</a:t>
            </a:r>
          </a:p>
          <a:p>
            <a:r>
              <a:rPr lang="en-US" altLang="en-US" smtClean="0"/>
              <a:t>for most applications.</a:t>
            </a:r>
          </a:p>
        </p:txBody>
      </p:sp>
      <p:sp>
        <p:nvSpPr>
          <p:cNvPr id="4" name="Slide Number Placeholder 3"/>
          <p:cNvSpPr>
            <a:spLocks noGrp="1"/>
          </p:cNvSpPr>
          <p:nvPr>
            <p:ph type="sldNum" sz="quarter" idx="5"/>
          </p:nvPr>
        </p:nvSpPr>
        <p:spPr/>
        <p:txBody>
          <a:bodyPr/>
          <a:lstStyle/>
          <a:p>
            <a:pPr>
              <a:defRPr/>
            </a:pPr>
            <a:fld id="{2D6A54D6-9CD5-4B7A-97C7-6667B5D0DC78}"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most common form of file structure is the sequential file. In this type of file,</a:t>
            </a:r>
          </a:p>
          <a:p>
            <a:r>
              <a:rPr lang="en-US" altLang="en-US" smtClean="0"/>
              <a:t>a fixed format is used for records. All records are of the same length, consisting of</a:t>
            </a:r>
          </a:p>
          <a:p>
            <a:r>
              <a:rPr lang="en-US" altLang="en-US" smtClean="0"/>
              <a:t>the same number of fixed-length fields in a particular order. Because the length and</a:t>
            </a:r>
          </a:p>
          <a:p>
            <a:r>
              <a:rPr lang="en-US" altLang="en-US" smtClean="0"/>
              <a:t>position of each field are known, only the values of fields need to be stored; the field</a:t>
            </a:r>
          </a:p>
          <a:p>
            <a:r>
              <a:rPr lang="en-US" altLang="en-US" smtClean="0"/>
              <a:t>name and length for each field are attributes of the file structure.</a:t>
            </a:r>
          </a:p>
          <a:p>
            <a:endParaRPr lang="en-US" altLang="en-US" smtClean="0"/>
          </a:p>
          <a:p>
            <a:r>
              <a:rPr lang="en-US" altLang="en-US" smtClean="0"/>
              <a:t>One particular field, usually the first field in each record, is referred to as the</a:t>
            </a:r>
          </a:p>
          <a:p>
            <a:r>
              <a:rPr lang="en-US" altLang="en-US" b="1" smtClean="0"/>
              <a:t>key field . The key field uniquely identifies the record; thus key values for different</a:t>
            </a:r>
          </a:p>
          <a:p>
            <a:r>
              <a:rPr lang="en-US" altLang="en-US" smtClean="0"/>
              <a:t>records are always different. Further, the records are stored in key sequence: alphabetical</a:t>
            </a:r>
          </a:p>
          <a:p>
            <a:r>
              <a:rPr lang="en-US" altLang="en-US" smtClean="0"/>
              <a:t>order for a text key, and numerical order for a numerical key.</a:t>
            </a:r>
          </a:p>
          <a:p>
            <a:endParaRPr lang="en-US" altLang="en-US" smtClean="0"/>
          </a:p>
          <a:p>
            <a:r>
              <a:rPr lang="en-US" altLang="en-US" smtClean="0"/>
              <a:t>Sequential files are typically used in batch applications and are generally</a:t>
            </a:r>
          </a:p>
          <a:p>
            <a:r>
              <a:rPr lang="en-US" altLang="en-US" smtClean="0"/>
              <a:t>optimum for such applications if they involve the processing of all the records (e.g.,</a:t>
            </a:r>
          </a:p>
          <a:p>
            <a:r>
              <a:rPr lang="en-US" altLang="en-US" smtClean="0"/>
              <a:t>a billing or payroll application). The sequential file organization is the only one that</a:t>
            </a:r>
          </a:p>
          <a:p>
            <a:r>
              <a:rPr lang="en-US" altLang="en-US" smtClean="0"/>
              <a:t>is easily stored on tape as well as disk.</a:t>
            </a:r>
          </a:p>
          <a:p>
            <a:endParaRPr lang="en-US" altLang="en-US" smtClean="0"/>
          </a:p>
          <a:p>
            <a:r>
              <a:rPr lang="en-US" altLang="en-US" smtClean="0"/>
              <a:t>For interactive applications that involve queries and/or updates of individual</a:t>
            </a:r>
          </a:p>
          <a:p>
            <a:r>
              <a:rPr lang="en-US" altLang="en-US" smtClean="0"/>
              <a:t>records, the sequential file provides poor performance. Access requires the sequential</a:t>
            </a:r>
          </a:p>
          <a:p>
            <a:r>
              <a:rPr lang="en-US" altLang="en-US" smtClean="0"/>
              <a:t>search of the file for a key match. If the entire file, or a large portion of the</a:t>
            </a:r>
          </a:p>
          <a:p>
            <a:r>
              <a:rPr lang="en-US" altLang="en-US" smtClean="0"/>
              <a:t>file, can be brought into main memory at one time, more efficient search techniques</a:t>
            </a:r>
          </a:p>
          <a:p>
            <a:r>
              <a:rPr lang="en-US" altLang="en-US" smtClean="0"/>
              <a:t>are possible. Nevertheless, considerable processing and delay are encountered to</a:t>
            </a:r>
          </a:p>
          <a:p>
            <a:r>
              <a:rPr lang="en-US" altLang="en-US" smtClean="0"/>
              <a:t>access a record in a large sequential file. Additions to the file also present problems.</a:t>
            </a:r>
          </a:p>
          <a:p>
            <a:r>
              <a:rPr lang="en-US" altLang="en-US" smtClean="0"/>
              <a:t>Typically, a sequential file is stored in simple sequential ordering of the records within</a:t>
            </a:r>
          </a:p>
          <a:p>
            <a:r>
              <a:rPr lang="en-US" altLang="en-US" smtClean="0"/>
              <a:t>blocks. That is, the physical organization of the file on tape or disk directly matches</a:t>
            </a:r>
          </a:p>
          <a:p>
            <a:r>
              <a:rPr lang="en-US" altLang="en-US" smtClean="0"/>
              <a:t>the logical organization of the file. In this case, the usual procedure is to place new</a:t>
            </a:r>
          </a:p>
          <a:p>
            <a:r>
              <a:rPr lang="en-US" altLang="en-US" smtClean="0"/>
              <a:t>records in a separate pile file, called a log file or transaction file. Periodically, a batch</a:t>
            </a:r>
          </a:p>
          <a:p>
            <a:r>
              <a:rPr lang="en-US" altLang="en-US" smtClean="0"/>
              <a:t>update is performed that merges the log file with the master file to produce a new file</a:t>
            </a:r>
          </a:p>
          <a:p>
            <a:r>
              <a:rPr lang="en-US" altLang="en-US" smtClean="0"/>
              <a:t>in correct key sequence.</a:t>
            </a:r>
          </a:p>
          <a:p>
            <a:endParaRPr lang="en-US" altLang="en-US" smtClean="0"/>
          </a:p>
          <a:p>
            <a:r>
              <a:rPr lang="en-US" altLang="en-US" smtClean="0"/>
              <a:t>An alternative is to organize the sequential file physically as a linked list. One</a:t>
            </a:r>
          </a:p>
          <a:p>
            <a:endParaRPr lang="en-US" altLang="en-US" smtClean="0"/>
          </a:p>
          <a:p>
            <a:r>
              <a:rPr lang="en-US" altLang="en-US" smtClean="0"/>
              <a:t>or more records are stored in each physical block. Each block on disk contains a</a:t>
            </a:r>
          </a:p>
          <a:p>
            <a:r>
              <a:rPr lang="en-US" altLang="en-US" smtClean="0"/>
              <a:t>pointer to the next block. The insertion of new records involves pointer manipulation</a:t>
            </a:r>
          </a:p>
          <a:p>
            <a:r>
              <a:rPr lang="en-US" altLang="en-US" smtClean="0"/>
              <a:t>but does not require that the new records occupy a particular physical block</a:t>
            </a:r>
          </a:p>
          <a:p>
            <a:r>
              <a:rPr lang="en-US" altLang="en-US" smtClean="0"/>
              <a:t>position. Thus, some added convenience is obtained at the cost of additional</a:t>
            </a:r>
          </a:p>
          <a:p>
            <a:r>
              <a:rPr lang="en-US" altLang="en-US" smtClean="0"/>
              <a:t>processing and overhead.</a:t>
            </a:r>
          </a:p>
        </p:txBody>
      </p:sp>
      <p:sp>
        <p:nvSpPr>
          <p:cNvPr id="4" name="Slide Number Placeholder 3"/>
          <p:cNvSpPr>
            <a:spLocks noGrp="1"/>
          </p:cNvSpPr>
          <p:nvPr>
            <p:ph type="sldNum" sz="quarter" idx="5"/>
          </p:nvPr>
        </p:nvSpPr>
        <p:spPr/>
        <p:txBody>
          <a:bodyPr/>
          <a:lstStyle/>
          <a:p>
            <a:pPr>
              <a:defRPr/>
            </a:pPr>
            <a:fld id="{378F6D36-A307-4855-9384-F26B87A9A0A1}"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most common form of file structure is the sequential file. In this type of file,</a:t>
            </a:r>
          </a:p>
          <a:p>
            <a:r>
              <a:rPr lang="en-US" altLang="en-US" smtClean="0"/>
              <a:t>a fixed format is used for records. All records are of the same length, consisting of</a:t>
            </a:r>
          </a:p>
          <a:p>
            <a:r>
              <a:rPr lang="en-US" altLang="en-US" smtClean="0"/>
              <a:t>the same number of fixed-length fields in a particular order. Because the length and</a:t>
            </a:r>
          </a:p>
          <a:p>
            <a:r>
              <a:rPr lang="en-US" altLang="en-US" smtClean="0"/>
              <a:t>position of each field are known, only the values of fields need to be stored; the field</a:t>
            </a:r>
          </a:p>
          <a:p>
            <a:r>
              <a:rPr lang="en-US" altLang="en-US" smtClean="0"/>
              <a:t>name and length for each field are attributes of the file structure.</a:t>
            </a:r>
          </a:p>
          <a:p>
            <a:endParaRPr lang="en-US" altLang="en-US" smtClean="0"/>
          </a:p>
          <a:p>
            <a:r>
              <a:rPr lang="en-US" altLang="en-US" smtClean="0"/>
              <a:t>One particular field, usually the first field in each record, is referred to as the</a:t>
            </a:r>
          </a:p>
          <a:p>
            <a:r>
              <a:rPr lang="en-US" altLang="en-US" b="1" smtClean="0"/>
              <a:t>key field . The key field uniquely identifies the record; thus key values for different</a:t>
            </a:r>
          </a:p>
          <a:p>
            <a:r>
              <a:rPr lang="en-US" altLang="en-US" smtClean="0"/>
              <a:t>records are always different. Further, the records are stored in key sequence: alphabetical</a:t>
            </a:r>
          </a:p>
          <a:p>
            <a:r>
              <a:rPr lang="en-US" altLang="en-US" smtClean="0"/>
              <a:t>order for a text key, and numerical order for a numerical key.</a:t>
            </a:r>
          </a:p>
          <a:p>
            <a:endParaRPr lang="en-US" altLang="en-US" smtClean="0"/>
          </a:p>
          <a:p>
            <a:r>
              <a:rPr lang="en-US" altLang="en-US" smtClean="0"/>
              <a:t>Sequential files are typically used in batch applications and are generally</a:t>
            </a:r>
          </a:p>
          <a:p>
            <a:r>
              <a:rPr lang="en-US" altLang="en-US" smtClean="0"/>
              <a:t>optimum for such applications if they involve the processing of all the records (e.g.,</a:t>
            </a:r>
          </a:p>
          <a:p>
            <a:r>
              <a:rPr lang="en-US" altLang="en-US" smtClean="0"/>
              <a:t>a billing or payroll application). The sequential file organization is the only one that</a:t>
            </a:r>
          </a:p>
          <a:p>
            <a:r>
              <a:rPr lang="en-US" altLang="en-US" smtClean="0"/>
              <a:t>is easily stored on tape as well as disk.</a:t>
            </a:r>
          </a:p>
          <a:p>
            <a:endParaRPr lang="en-US" altLang="en-US" smtClean="0"/>
          </a:p>
          <a:p>
            <a:r>
              <a:rPr lang="en-US" altLang="en-US" smtClean="0"/>
              <a:t>For interactive applications that involve queries and/or updates of individual</a:t>
            </a:r>
          </a:p>
          <a:p>
            <a:r>
              <a:rPr lang="en-US" altLang="en-US" smtClean="0"/>
              <a:t>records, the sequential file provides poor performance. Access requires the sequential</a:t>
            </a:r>
          </a:p>
          <a:p>
            <a:r>
              <a:rPr lang="en-US" altLang="en-US" smtClean="0"/>
              <a:t>search of the file for a key match. If the entire file, or a large portion of the</a:t>
            </a:r>
          </a:p>
          <a:p>
            <a:r>
              <a:rPr lang="en-US" altLang="en-US" smtClean="0"/>
              <a:t>file, can be brought into main memory at one time, more efficient search techniques</a:t>
            </a:r>
          </a:p>
          <a:p>
            <a:r>
              <a:rPr lang="en-US" altLang="en-US" smtClean="0"/>
              <a:t>are possible. Nevertheless, considerable processing and delay are encountered to</a:t>
            </a:r>
          </a:p>
          <a:p>
            <a:r>
              <a:rPr lang="en-US" altLang="en-US" smtClean="0"/>
              <a:t>access a record in a large sequential file. Additions to the file also present problems.</a:t>
            </a:r>
          </a:p>
          <a:p>
            <a:r>
              <a:rPr lang="en-US" altLang="en-US" smtClean="0"/>
              <a:t>Typically, a sequential file is stored in simple sequential ordering of the records within</a:t>
            </a:r>
          </a:p>
          <a:p>
            <a:r>
              <a:rPr lang="en-US" altLang="en-US" smtClean="0"/>
              <a:t>blocks. That is, the physical organization of the file on tape or disk directly matches</a:t>
            </a:r>
          </a:p>
          <a:p>
            <a:r>
              <a:rPr lang="en-US" altLang="en-US" smtClean="0"/>
              <a:t>the logical organization of the file. In this case, the usual procedure is to place new</a:t>
            </a:r>
          </a:p>
          <a:p>
            <a:r>
              <a:rPr lang="en-US" altLang="en-US" smtClean="0"/>
              <a:t>records in a separate pile file, called a log file or transaction file. Periodically, a batch</a:t>
            </a:r>
          </a:p>
          <a:p>
            <a:r>
              <a:rPr lang="en-US" altLang="en-US" smtClean="0"/>
              <a:t>update is performed that merges the log file with the master file to produce a new file</a:t>
            </a:r>
          </a:p>
          <a:p>
            <a:r>
              <a:rPr lang="en-US" altLang="en-US" smtClean="0"/>
              <a:t>in correct key sequence.</a:t>
            </a:r>
          </a:p>
          <a:p>
            <a:endParaRPr lang="en-US" altLang="en-US" smtClean="0"/>
          </a:p>
          <a:p>
            <a:r>
              <a:rPr lang="en-US" altLang="en-US" smtClean="0"/>
              <a:t>An alternative is to organize the sequential file physically as a linked list. One</a:t>
            </a:r>
          </a:p>
          <a:p>
            <a:endParaRPr lang="en-US" altLang="en-US" smtClean="0"/>
          </a:p>
          <a:p>
            <a:r>
              <a:rPr lang="en-US" altLang="en-US" smtClean="0"/>
              <a:t>or more records are stored in each physical block. Each block on disk contains a</a:t>
            </a:r>
          </a:p>
          <a:p>
            <a:r>
              <a:rPr lang="en-US" altLang="en-US" smtClean="0"/>
              <a:t>pointer to the next block. The insertion of new records involves pointer manipulation</a:t>
            </a:r>
          </a:p>
          <a:p>
            <a:r>
              <a:rPr lang="en-US" altLang="en-US" smtClean="0"/>
              <a:t>but does not require that the new records occupy a particular physical block</a:t>
            </a:r>
          </a:p>
          <a:p>
            <a:r>
              <a:rPr lang="en-US" altLang="en-US" smtClean="0"/>
              <a:t>position. Thus, some added convenience is obtained at the cost of additional</a:t>
            </a:r>
          </a:p>
          <a:p>
            <a:r>
              <a:rPr lang="en-US" altLang="en-US" smtClean="0"/>
              <a:t>processing and overhead.</a:t>
            </a:r>
          </a:p>
        </p:txBody>
      </p:sp>
      <p:sp>
        <p:nvSpPr>
          <p:cNvPr id="4" name="Slide Number Placeholder 3"/>
          <p:cNvSpPr>
            <a:spLocks noGrp="1"/>
          </p:cNvSpPr>
          <p:nvPr>
            <p:ph type="sldNum" sz="quarter" idx="5"/>
          </p:nvPr>
        </p:nvSpPr>
        <p:spPr/>
        <p:txBody>
          <a:bodyPr/>
          <a:lstStyle/>
          <a:p>
            <a:pPr>
              <a:defRPr/>
            </a:pPr>
            <a:fld id="{378F6D36-A307-4855-9384-F26B87A9A0A1}"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most common form of file structure is the sequential file. In this type of file,</a:t>
            </a:r>
          </a:p>
          <a:p>
            <a:r>
              <a:rPr lang="en-US" altLang="en-US" smtClean="0"/>
              <a:t>a fixed format is used for records. All records are of the same length, consisting of</a:t>
            </a:r>
          </a:p>
          <a:p>
            <a:r>
              <a:rPr lang="en-US" altLang="en-US" smtClean="0"/>
              <a:t>the same number of fixed-length fields in a particular order. Because the length and</a:t>
            </a:r>
          </a:p>
          <a:p>
            <a:r>
              <a:rPr lang="en-US" altLang="en-US" smtClean="0"/>
              <a:t>position of each field are known, only the values of fields need to be stored; the field</a:t>
            </a:r>
          </a:p>
          <a:p>
            <a:r>
              <a:rPr lang="en-US" altLang="en-US" smtClean="0"/>
              <a:t>name and length for each field are attributes of the file structure.</a:t>
            </a:r>
          </a:p>
          <a:p>
            <a:endParaRPr lang="en-US" altLang="en-US" smtClean="0"/>
          </a:p>
          <a:p>
            <a:r>
              <a:rPr lang="en-US" altLang="en-US" smtClean="0"/>
              <a:t>One particular field, usually the first field in each record, is referred to as the</a:t>
            </a:r>
          </a:p>
          <a:p>
            <a:r>
              <a:rPr lang="en-US" altLang="en-US" b="1" smtClean="0"/>
              <a:t>key field . The key field uniquely identifies the record; thus key values for different</a:t>
            </a:r>
          </a:p>
          <a:p>
            <a:r>
              <a:rPr lang="en-US" altLang="en-US" smtClean="0"/>
              <a:t>records are always different. Further, the records are stored in key sequence: alphabetical</a:t>
            </a:r>
          </a:p>
          <a:p>
            <a:r>
              <a:rPr lang="en-US" altLang="en-US" smtClean="0"/>
              <a:t>order for a text key, and numerical order for a numerical key.</a:t>
            </a:r>
          </a:p>
          <a:p>
            <a:endParaRPr lang="en-US" altLang="en-US" smtClean="0"/>
          </a:p>
          <a:p>
            <a:r>
              <a:rPr lang="en-US" altLang="en-US" smtClean="0"/>
              <a:t>Sequential files are typically used in batch applications and are generally</a:t>
            </a:r>
          </a:p>
          <a:p>
            <a:r>
              <a:rPr lang="en-US" altLang="en-US" smtClean="0"/>
              <a:t>optimum for such applications if they involve the processing of all the records (e.g.,</a:t>
            </a:r>
          </a:p>
          <a:p>
            <a:r>
              <a:rPr lang="en-US" altLang="en-US" smtClean="0"/>
              <a:t>a billing or payroll application). The sequential file organization is the only one that</a:t>
            </a:r>
          </a:p>
          <a:p>
            <a:r>
              <a:rPr lang="en-US" altLang="en-US" smtClean="0"/>
              <a:t>is easily stored on tape as well as disk.</a:t>
            </a:r>
          </a:p>
          <a:p>
            <a:endParaRPr lang="en-US" altLang="en-US" smtClean="0"/>
          </a:p>
          <a:p>
            <a:r>
              <a:rPr lang="en-US" altLang="en-US" smtClean="0"/>
              <a:t>For interactive applications that involve queries and/or updates of individual</a:t>
            </a:r>
          </a:p>
          <a:p>
            <a:r>
              <a:rPr lang="en-US" altLang="en-US" smtClean="0"/>
              <a:t>records, the sequential file provides poor performance. Access requires the sequential</a:t>
            </a:r>
          </a:p>
          <a:p>
            <a:r>
              <a:rPr lang="en-US" altLang="en-US" smtClean="0"/>
              <a:t>search of the file for a key match. If the entire file, or a large portion of the</a:t>
            </a:r>
          </a:p>
          <a:p>
            <a:r>
              <a:rPr lang="en-US" altLang="en-US" smtClean="0"/>
              <a:t>file, can be brought into main memory at one time, more efficient search techniques</a:t>
            </a:r>
          </a:p>
          <a:p>
            <a:r>
              <a:rPr lang="en-US" altLang="en-US" smtClean="0"/>
              <a:t>are possible. Nevertheless, considerable processing and delay are encountered to</a:t>
            </a:r>
          </a:p>
          <a:p>
            <a:r>
              <a:rPr lang="en-US" altLang="en-US" smtClean="0"/>
              <a:t>access a record in a large sequential file. Additions to the file also present problems.</a:t>
            </a:r>
          </a:p>
          <a:p>
            <a:r>
              <a:rPr lang="en-US" altLang="en-US" smtClean="0"/>
              <a:t>Typically, a sequential file is stored in simple sequential ordering of the records within</a:t>
            </a:r>
          </a:p>
          <a:p>
            <a:r>
              <a:rPr lang="en-US" altLang="en-US" smtClean="0"/>
              <a:t>blocks. That is, the physical organization of the file on tape or disk directly matches</a:t>
            </a:r>
          </a:p>
          <a:p>
            <a:r>
              <a:rPr lang="en-US" altLang="en-US" smtClean="0"/>
              <a:t>the logical organization of the file. In this case, the usual procedure is to place new</a:t>
            </a:r>
          </a:p>
          <a:p>
            <a:r>
              <a:rPr lang="en-US" altLang="en-US" smtClean="0"/>
              <a:t>records in a separate pile file, called a log file or transaction file. Periodically, a batch</a:t>
            </a:r>
          </a:p>
          <a:p>
            <a:r>
              <a:rPr lang="en-US" altLang="en-US" smtClean="0"/>
              <a:t>update is performed that merges the log file with the master file to produce a new file</a:t>
            </a:r>
          </a:p>
          <a:p>
            <a:r>
              <a:rPr lang="en-US" altLang="en-US" smtClean="0"/>
              <a:t>in correct key sequence.</a:t>
            </a:r>
          </a:p>
          <a:p>
            <a:endParaRPr lang="en-US" altLang="en-US" smtClean="0"/>
          </a:p>
          <a:p>
            <a:r>
              <a:rPr lang="en-US" altLang="en-US" smtClean="0"/>
              <a:t>An alternative is to organize the sequential file physically as a linked list. One</a:t>
            </a:r>
          </a:p>
          <a:p>
            <a:endParaRPr lang="en-US" altLang="en-US" smtClean="0"/>
          </a:p>
          <a:p>
            <a:r>
              <a:rPr lang="en-US" altLang="en-US" smtClean="0"/>
              <a:t>or more records are stored in each physical block. Each block on disk contains a</a:t>
            </a:r>
          </a:p>
          <a:p>
            <a:r>
              <a:rPr lang="en-US" altLang="en-US" smtClean="0"/>
              <a:t>pointer to the next block. The insertion of new records involves pointer manipulation</a:t>
            </a:r>
          </a:p>
          <a:p>
            <a:r>
              <a:rPr lang="en-US" altLang="en-US" smtClean="0"/>
              <a:t>but does not require that the new records occupy a particular physical block</a:t>
            </a:r>
          </a:p>
          <a:p>
            <a:r>
              <a:rPr lang="en-US" altLang="en-US" smtClean="0"/>
              <a:t>position. Thus, some added convenience is obtained at the cost of additional</a:t>
            </a:r>
          </a:p>
          <a:p>
            <a:r>
              <a:rPr lang="en-US" altLang="en-US" smtClean="0"/>
              <a:t>processing and overhead.</a:t>
            </a:r>
          </a:p>
        </p:txBody>
      </p:sp>
      <p:sp>
        <p:nvSpPr>
          <p:cNvPr id="4" name="Slide Number Placeholder 3"/>
          <p:cNvSpPr>
            <a:spLocks noGrp="1"/>
          </p:cNvSpPr>
          <p:nvPr>
            <p:ph type="sldNum" sz="quarter" idx="5"/>
          </p:nvPr>
        </p:nvSpPr>
        <p:spPr/>
        <p:txBody>
          <a:bodyPr/>
          <a:lstStyle/>
          <a:p>
            <a:pPr>
              <a:defRPr/>
            </a:pPr>
            <a:fld id="{378F6D36-A307-4855-9384-F26B87A9A0A1}"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most common form of file structure is the sequential file. In this type of file,</a:t>
            </a:r>
          </a:p>
          <a:p>
            <a:r>
              <a:rPr lang="en-US" altLang="en-US" smtClean="0"/>
              <a:t>a fixed format is used for records. All records are of the same length, consisting of</a:t>
            </a:r>
          </a:p>
          <a:p>
            <a:r>
              <a:rPr lang="en-US" altLang="en-US" smtClean="0"/>
              <a:t>the same number of fixed-length fields in a particular order. Because the length and</a:t>
            </a:r>
          </a:p>
          <a:p>
            <a:r>
              <a:rPr lang="en-US" altLang="en-US" smtClean="0"/>
              <a:t>position of each field are known, only the values of fields need to be stored; the field</a:t>
            </a:r>
          </a:p>
          <a:p>
            <a:r>
              <a:rPr lang="en-US" altLang="en-US" smtClean="0"/>
              <a:t>name and length for each field are attributes of the file structure.</a:t>
            </a:r>
          </a:p>
          <a:p>
            <a:endParaRPr lang="en-US" altLang="en-US" smtClean="0"/>
          </a:p>
          <a:p>
            <a:r>
              <a:rPr lang="en-US" altLang="en-US" smtClean="0"/>
              <a:t>One particular field, usually the first field in each record, is referred to as the</a:t>
            </a:r>
          </a:p>
          <a:p>
            <a:r>
              <a:rPr lang="en-US" altLang="en-US" b="1" smtClean="0"/>
              <a:t>key field . The key field uniquely identifies the record; thus key values for different</a:t>
            </a:r>
          </a:p>
          <a:p>
            <a:r>
              <a:rPr lang="en-US" altLang="en-US" smtClean="0"/>
              <a:t>records are always different. Further, the records are stored in key sequence: alphabetical</a:t>
            </a:r>
          </a:p>
          <a:p>
            <a:r>
              <a:rPr lang="en-US" altLang="en-US" smtClean="0"/>
              <a:t>order for a text key, and numerical order for a numerical key.</a:t>
            </a:r>
          </a:p>
          <a:p>
            <a:endParaRPr lang="en-US" altLang="en-US" smtClean="0"/>
          </a:p>
          <a:p>
            <a:r>
              <a:rPr lang="en-US" altLang="en-US" smtClean="0"/>
              <a:t>Sequential files are typically used in batch applications and are generally</a:t>
            </a:r>
          </a:p>
          <a:p>
            <a:r>
              <a:rPr lang="en-US" altLang="en-US" smtClean="0"/>
              <a:t>optimum for such applications if they involve the processing of all the records (e.g.,</a:t>
            </a:r>
          </a:p>
          <a:p>
            <a:r>
              <a:rPr lang="en-US" altLang="en-US" smtClean="0"/>
              <a:t>a billing or payroll application). The sequential file organization is the only one that</a:t>
            </a:r>
          </a:p>
          <a:p>
            <a:r>
              <a:rPr lang="en-US" altLang="en-US" smtClean="0"/>
              <a:t>is easily stored on tape as well as disk.</a:t>
            </a:r>
          </a:p>
          <a:p>
            <a:endParaRPr lang="en-US" altLang="en-US" smtClean="0"/>
          </a:p>
          <a:p>
            <a:r>
              <a:rPr lang="en-US" altLang="en-US" smtClean="0"/>
              <a:t>For interactive applications that involve queries and/or updates of individual</a:t>
            </a:r>
          </a:p>
          <a:p>
            <a:r>
              <a:rPr lang="en-US" altLang="en-US" smtClean="0"/>
              <a:t>records, the sequential file provides poor performance. Access requires the sequential</a:t>
            </a:r>
          </a:p>
          <a:p>
            <a:r>
              <a:rPr lang="en-US" altLang="en-US" smtClean="0"/>
              <a:t>search of the file for a key match. If the entire file, or a large portion of the</a:t>
            </a:r>
          </a:p>
          <a:p>
            <a:r>
              <a:rPr lang="en-US" altLang="en-US" smtClean="0"/>
              <a:t>file, can be brought into main memory at one time, more efficient search techniques</a:t>
            </a:r>
          </a:p>
          <a:p>
            <a:r>
              <a:rPr lang="en-US" altLang="en-US" smtClean="0"/>
              <a:t>are possible. Nevertheless, considerable processing and delay are encountered to</a:t>
            </a:r>
          </a:p>
          <a:p>
            <a:r>
              <a:rPr lang="en-US" altLang="en-US" smtClean="0"/>
              <a:t>access a record in a large sequential file. Additions to the file also present problems.</a:t>
            </a:r>
          </a:p>
          <a:p>
            <a:r>
              <a:rPr lang="en-US" altLang="en-US" smtClean="0"/>
              <a:t>Typically, a sequential file is stored in simple sequential ordering of the records within</a:t>
            </a:r>
          </a:p>
          <a:p>
            <a:r>
              <a:rPr lang="en-US" altLang="en-US" smtClean="0"/>
              <a:t>blocks. That is, the physical organization of the file on tape or disk directly matches</a:t>
            </a:r>
          </a:p>
          <a:p>
            <a:r>
              <a:rPr lang="en-US" altLang="en-US" smtClean="0"/>
              <a:t>the logical organization of the file. In this case, the usual procedure is to place new</a:t>
            </a:r>
          </a:p>
          <a:p>
            <a:r>
              <a:rPr lang="en-US" altLang="en-US" smtClean="0"/>
              <a:t>records in a separate pile file, called a log file or transaction file. Periodically, a batch</a:t>
            </a:r>
          </a:p>
          <a:p>
            <a:r>
              <a:rPr lang="en-US" altLang="en-US" smtClean="0"/>
              <a:t>update is performed that merges the log file with the master file to produce a new file</a:t>
            </a:r>
          </a:p>
          <a:p>
            <a:r>
              <a:rPr lang="en-US" altLang="en-US" smtClean="0"/>
              <a:t>in correct key sequence.</a:t>
            </a:r>
          </a:p>
          <a:p>
            <a:endParaRPr lang="en-US" altLang="en-US" smtClean="0"/>
          </a:p>
          <a:p>
            <a:r>
              <a:rPr lang="en-US" altLang="en-US" smtClean="0"/>
              <a:t>An alternative is to organize the sequential file physically as a linked list. One</a:t>
            </a:r>
          </a:p>
          <a:p>
            <a:endParaRPr lang="en-US" altLang="en-US" smtClean="0"/>
          </a:p>
          <a:p>
            <a:r>
              <a:rPr lang="en-US" altLang="en-US" smtClean="0"/>
              <a:t>or more records are stored in each physical block. Each block on disk contains a</a:t>
            </a:r>
          </a:p>
          <a:p>
            <a:r>
              <a:rPr lang="en-US" altLang="en-US" smtClean="0"/>
              <a:t>pointer to the next block. The insertion of new records involves pointer manipulation</a:t>
            </a:r>
          </a:p>
          <a:p>
            <a:r>
              <a:rPr lang="en-US" altLang="en-US" smtClean="0"/>
              <a:t>but does not require that the new records occupy a particular physical block</a:t>
            </a:r>
          </a:p>
          <a:p>
            <a:r>
              <a:rPr lang="en-US" altLang="en-US" smtClean="0"/>
              <a:t>position. Thus, some added convenience is obtained at the cost of additional</a:t>
            </a:r>
          </a:p>
          <a:p>
            <a:r>
              <a:rPr lang="en-US" altLang="en-US" smtClean="0"/>
              <a:t>processing and overhead.</a:t>
            </a:r>
          </a:p>
        </p:txBody>
      </p:sp>
      <p:sp>
        <p:nvSpPr>
          <p:cNvPr id="4" name="Slide Number Placeholder 3"/>
          <p:cNvSpPr>
            <a:spLocks noGrp="1"/>
          </p:cNvSpPr>
          <p:nvPr>
            <p:ph type="sldNum" sz="quarter" idx="5"/>
          </p:nvPr>
        </p:nvSpPr>
        <p:spPr/>
        <p:txBody>
          <a:bodyPr/>
          <a:lstStyle/>
          <a:p>
            <a:pPr>
              <a:defRPr/>
            </a:pPr>
            <a:fld id="{378F6D36-A307-4855-9384-F26B87A9A0A1}"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From the user’s point of view, one of the most important parts of an operating</a:t>
            </a:r>
          </a:p>
          <a:p>
            <a:r>
              <a:rPr lang="en-US" altLang="en-US" smtClean="0"/>
              <a:t>system is the file system. The file system provides the resource abstractions typically</a:t>
            </a:r>
          </a:p>
          <a:p>
            <a:r>
              <a:rPr lang="en-US" altLang="en-US" smtClean="0"/>
              <a:t>associated with secondary storage. The file system permits users to create data</a:t>
            </a:r>
          </a:p>
          <a:p>
            <a:r>
              <a:rPr lang="en-US" altLang="en-US" smtClean="0"/>
              <a:t>collections, called files, with desirable properties, such as:</a:t>
            </a:r>
          </a:p>
          <a:p>
            <a:endParaRPr lang="en-US" altLang="en-US" smtClean="0"/>
          </a:p>
          <a:p>
            <a:r>
              <a:rPr lang="en-US" altLang="en-US" smtClean="0"/>
              <a:t>• </a:t>
            </a:r>
            <a:r>
              <a:rPr lang="en-US" altLang="en-US" b="1" smtClean="0"/>
              <a:t>Long-term existence: Files are stored on disk or other secondary storage and</a:t>
            </a:r>
          </a:p>
          <a:p>
            <a:r>
              <a:rPr lang="en-US" altLang="en-US" smtClean="0"/>
              <a:t>do not disappear when a user logs off.</a:t>
            </a:r>
          </a:p>
          <a:p>
            <a:endParaRPr lang="en-US" altLang="en-US" smtClean="0"/>
          </a:p>
          <a:p>
            <a:r>
              <a:rPr lang="en-US" altLang="en-US" smtClean="0"/>
              <a:t>• </a:t>
            </a:r>
            <a:r>
              <a:rPr lang="en-US" altLang="en-US" b="1" smtClean="0"/>
              <a:t>Sharable between processes: Files have names and can have associated access</a:t>
            </a:r>
          </a:p>
          <a:p>
            <a:r>
              <a:rPr lang="en-US" altLang="en-US" smtClean="0"/>
              <a:t>permissions that permit controlled sharing.</a:t>
            </a:r>
          </a:p>
          <a:p>
            <a:endParaRPr lang="en-US" altLang="en-US" smtClean="0"/>
          </a:p>
          <a:p>
            <a:r>
              <a:rPr lang="en-US" altLang="en-US" smtClean="0"/>
              <a:t>• </a:t>
            </a:r>
            <a:r>
              <a:rPr lang="en-US" altLang="en-US" b="1" smtClean="0"/>
              <a:t>Structure: Depending on the file system, a file can have an internal structure</a:t>
            </a:r>
          </a:p>
          <a:p>
            <a:r>
              <a:rPr lang="en-US" altLang="en-US" smtClean="0"/>
              <a:t>that is convenient for particular applications. In addition, files can be organized</a:t>
            </a:r>
          </a:p>
          <a:p>
            <a:r>
              <a:rPr lang="en-US" altLang="en-US" smtClean="0"/>
              <a:t>into hierarchical or more complex structure to reflect the relationships</a:t>
            </a:r>
          </a:p>
          <a:p>
            <a:r>
              <a:rPr lang="en-US" altLang="en-US" smtClean="0"/>
              <a:t>among files.</a:t>
            </a:r>
            <a:endParaRPr lang="en-NZ" altLang="en-US" smtClean="0"/>
          </a:p>
        </p:txBody>
      </p:sp>
      <p:sp>
        <p:nvSpPr>
          <p:cNvPr id="4" name="Slide Number Placeholder 3"/>
          <p:cNvSpPr>
            <a:spLocks noGrp="1"/>
          </p:cNvSpPr>
          <p:nvPr>
            <p:ph type="sldNum" sz="quarter" idx="5"/>
          </p:nvPr>
        </p:nvSpPr>
        <p:spPr/>
        <p:txBody>
          <a:bodyPr/>
          <a:lstStyle/>
          <a:p>
            <a:pPr>
              <a:defRPr/>
            </a:pPr>
            <a:fld id="{8470E1FB-3E5D-4004-856D-05E76FDCEB7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smtClean="0"/>
              <a:t>The indexed sequential file retains one limitation of the sequential file: Effective</a:t>
            </a:r>
          </a:p>
          <a:p>
            <a:pPr>
              <a:defRPr/>
            </a:pPr>
            <a:r>
              <a:rPr lang="en-US" dirty="0" smtClean="0"/>
              <a:t>processing is limited to that which is based on a single field of the file. For example,</a:t>
            </a:r>
          </a:p>
          <a:p>
            <a:pPr>
              <a:defRPr/>
            </a:pPr>
            <a:r>
              <a:rPr lang="en-US" dirty="0" smtClean="0"/>
              <a:t>when it is necessary to search for a record on the basis of some other attribute than</a:t>
            </a:r>
          </a:p>
          <a:p>
            <a:pPr>
              <a:defRPr/>
            </a:pPr>
            <a:r>
              <a:rPr lang="en-US" dirty="0" smtClean="0"/>
              <a:t>the key field, both forms of sequential file are inadequate. In some applications, the</a:t>
            </a:r>
          </a:p>
          <a:p>
            <a:pPr>
              <a:defRPr/>
            </a:pPr>
            <a:r>
              <a:rPr lang="en-US" dirty="0" smtClean="0"/>
              <a:t>flexibility of efficiently searching by various attributes is desirable.</a:t>
            </a:r>
          </a:p>
          <a:p>
            <a:pPr>
              <a:defRPr/>
            </a:pPr>
            <a:endParaRPr lang="en-US" dirty="0" smtClean="0"/>
          </a:p>
          <a:p>
            <a:pPr>
              <a:defRPr/>
            </a:pPr>
            <a:r>
              <a:rPr lang="en-US" dirty="0" smtClean="0"/>
              <a:t>To achieve this flexibility, a structure is needed that employs multiple indexes,</a:t>
            </a:r>
          </a:p>
          <a:p>
            <a:pPr>
              <a:defRPr/>
            </a:pPr>
            <a:r>
              <a:rPr lang="en-US" dirty="0" smtClean="0"/>
              <a:t>one for each type of field that may be the subject of a search. In the general indexed</a:t>
            </a:r>
          </a:p>
          <a:p>
            <a:pPr>
              <a:defRPr/>
            </a:pPr>
            <a:r>
              <a:rPr lang="en-US" dirty="0" smtClean="0"/>
              <a:t>file, the concept of sequentially and a single key are abandoned. Records are</a:t>
            </a:r>
          </a:p>
          <a:p>
            <a:pPr>
              <a:defRPr/>
            </a:pPr>
            <a:r>
              <a:rPr lang="en-US" dirty="0" smtClean="0"/>
              <a:t>accessed only through their indexes. The result is that there is now no restriction</a:t>
            </a:r>
          </a:p>
          <a:p>
            <a:pPr>
              <a:defRPr/>
            </a:pPr>
            <a:r>
              <a:rPr lang="en-US" dirty="0" smtClean="0"/>
              <a:t>on the placement of records as long as a pointer in at least one index refers to that</a:t>
            </a:r>
          </a:p>
          <a:p>
            <a:pPr>
              <a:defRPr/>
            </a:pPr>
            <a:r>
              <a:rPr lang="en-US" dirty="0" smtClean="0"/>
              <a:t>record. Furthermore, variable-length records can be employed.</a:t>
            </a:r>
          </a:p>
          <a:p>
            <a:pPr>
              <a:defRPr/>
            </a:pPr>
            <a:endParaRPr lang="en-US" dirty="0" smtClean="0"/>
          </a:p>
          <a:p>
            <a:pPr>
              <a:defRPr/>
            </a:pPr>
            <a:r>
              <a:rPr lang="en-US" dirty="0" smtClean="0"/>
              <a:t>Two types of indexes are used. An exhaustive index contains one entry for</a:t>
            </a:r>
          </a:p>
          <a:p>
            <a:pPr>
              <a:defRPr/>
            </a:pPr>
            <a:r>
              <a:rPr lang="en-US" dirty="0" smtClean="0"/>
              <a:t>every record in the main file. The index itself is organized as a sequential file for</a:t>
            </a:r>
          </a:p>
          <a:p>
            <a:pPr>
              <a:defRPr/>
            </a:pPr>
            <a:r>
              <a:rPr lang="en-US" dirty="0" smtClean="0"/>
              <a:t>ease of searching. A partial index contains entries to records where the field of</a:t>
            </a:r>
          </a:p>
          <a:p>
            <a:pPr>
              <a:defRPr/>
            </a:pPr>
            <a:r>
              <a:rPr lang="en-US" dirty="0" smtClean="0"/>
              <a:t>interest exists. With variable-length records, some records will not contain all fields.</a:t>
            </a:r>
          </a:p>
          <a:p>
            <a:pPr>
              <a:defRPr/>
            </a:pPr>
            <a:r>
              <a:rPr lang="en-US" dirty="0" smtClean="0"/>
              <a:t>When a new record is added to the main file, all of the index files must be updated.</a:t>
            </a:r>
          </a:p>
          <a:p>
            <a:pPr>
              <a:defRPr/>
            </a:pPr>
            <a:endParaRPr lang="en-US" dirty="0" smtClean="0"/>
          </a:p>
          <a:p>
            <a:pPr>
              <a:defRPr/>
            </a:pPr>
            <a:r>
              <a:rPr lang="en-US" dirty="0" smtClean="0"/>
              <a:t>Indexed files are used mostly in applications where timeliness of information</a:t>
            </a:r>
          </a:p>
          <a:p>
            <a:pPr>
              <a:defRPr/>
            </a:pPr>
            <a:r>
              <a:rPr lang="en-US" dirty="0" smtClean="0"/>
              <a:t>is critical and where data are rarely processed exhaustively. Examples are airline</a:t>
            </a:r>
          </a:p>
          <a:p>
            <a:pPr>
              <a:defRPr/>
            </a:pPr>
            <a:r>
              <a:rPr lang="en-US" dirty="0" smtClean="0"/>
              <a:t>reservation systems and inventory control systems.</a:t>
            </a:r>
            <a:endParaRPr lang="en-US" dirty="0"/>
          </a:p>
        </p:txBody>
      </p:sp>
      <p:sp>
        <p:nvSpPr>
          <p:cNvPr id="4" name="Slide Number Placeholder 3"/>
          <p:cNvSpPr>
            <a:spLocks noGrp="1"/>
          </p:cNvSpPr>
          <p:nvPr>
            <p:ph type="sldNum" sz="quarter" idx="5"/>
          </p:nvPr>
        </p:nvSpPr>
        <p:spPr/>
        <p:txBody>
          <a:bodyPr/>
          <a:lstStyle/>
          <a:p>
            <a:pPr>
              <a:defRPr/>
            </a:pPr>
            <a:fld id="{D62140AA-CF93-4E82-945B-4B1033B6E4BD}" type="slidenum">
              <a:rPr lang="en-US" smtClean="0"/>
              <a:pPr>
                <a:defRPr/>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smtClean="0"/>
              <a:t>The indexed sequential file retains one limitation of the sequential file: Effective</a:t>
            </a:r>
          </a:p>
          <a:p>
            <a:pPr>
              <a:defRPr/>
            </a:pPr>
            <a:r>
              <a:rPr lang="en-US" dirty="0" smtClean="0"/>
              <a:t>processing is limited to that which is based on a single field of the file. For example,</a:t>
            </a:r>
          </a:p>
          <a:p>
            <a:pPr>
              <a:defRPr/>
            </a:pPr>
            <a:r>
              <a:rPr lang="en-US" dirty="0" smtClean="0"/>
              <a:t>when it is necessary to search for a record on the basis of some other attribute than</a:t>
            </a:r>
          </a:p>
          <a:p>
            <a:pPr>
              <a:defRPr/>
            </a:pPr>
            <a:r>
              <a:rPr lang="en-US" dirty="0" smtClean="0"/>
              <a:t>the key field, both forms of sequential file are inadequate. In some applications, the</a:t>
            </a:r>
          </a:p>
          <a:p>
            <a:pPr>
              <a:defRPr/>
            </a:pPr>
            <a:r>
              <a:rPr lang="en-US" dirty="0" smtClean="0"/>
              <a:t>flexibility of efficiently searching by various attributes is desirable.</a:t>
            </a:r>
          </a:p>
          <a:p>
            <a:pPr>
              <a:defRPr/>
            </a:pPr>
            <a:endParaRPr lang="en-US" dirty="0" smtClean="0"/>
          </a:p>
          <a:p>
            <a:pPr>
              <a:defRPr/>
            </a:pPr>
            <a:r>
              <a:rPr lang="en-US" dirty="0" smtClean="0"/>
              <a:t>To achieve this flexibility, a structure is needed that employs multiple indexes,</a:t>
            </a:r>
          </a:p>
          <a:p>
            <a:pPr>
              <a:defRPr/>
            </a:pPr>
            <a:r>
              <a:rPr lang="en-US" dirty="0" smtClean="0"/>
              <a:t>one for each type of field that may be the subject of a search. In the general indexed</a:t>
            </a:r>
          </a:p>
          <a:p>
            <a:pPr>
              <a:defRPr/>
            </a:pPr>
            <a:r>
              <a:rPr lang="en-US" dirty="0" smtClean="0"/>
              <a:t>file, the concept of sequentially and a single key are abandoned. Records are</a:t>
            </a:r>
          </a:p>
          <a:p>
            <a:pPr>
              <a:defRPr/>
            </a:pPr>
            <a:r>
              <a:rPr lang="en-US" dirty="0" smtClean="0"/>
              <a:t>accessed only through their indexes. The result is that there is now no restriction</a:t>
            </a:r>
          </a:p>
          <a:p>
            <a:pPr>
              <a:defRPr/>
            </a:pPr>
            <a:r>
              <a:rPr lang="en-US" dirty="0" smtClean="0"/>
              <a:t>on the placement of records as long as a pointer in at least one index refers to that</a:t>
            </a:r>
          </a:p>
          <a:p>
            <a:pPr>
              <a:defRPr/>
            </a:pPr>
            <a:r>
              <a:rPr lang="en-US" dirty="0" smtClean="0"/>
              <a:t>record. Furthermore, variable-length records can be employed.</a:t>
            </a:r>
          </a:p>
          <a:p>
            <a:pPr>
              <a:defRPr/>
            </a:pPr>
            <a:endParaRPr lang="en-US" dirty="0" smtClean="0"/>
          </a:p>
          <a:p>
            <a:pPr>
              <a:defRPr/>
            </a:pPr>
            <a:r>
              <a:rPr lang="en-US" dirty="0" smtClean="0"/>
              <a:t>Two types of indexes are used. An exhaustive index contains one entry for</a:t>
            </a:r>
          </a:p>
          <a:p>
            <a:pPr>
              <a:defRPr/>
            </a:pPr>
            <a:r>
              <a:rPr lang="en-US" dirty="0" smtClean="0"/>
              <a:t>every record in the main file. The index itself is organized as a sequential file for</a:t>
            </a:r>
          </a:p>
          <a:p>
            <a:pPr>
              <a:defRPr/>
            </a:pPr>
            <a:r>
              <a:rPr lang="en-US" dirty="0" smtClean="0"/>
              <a:t>ease of searching. A partial index contains entries to records where the field of</a:t>
            </a:r>
          </a:p>
          <a:p>
            <a:pPr>
              <a:defRPr/>
            </a:pPr>
            <a:r>
              <a:rPr lang="en-US" dirty="0" smtClean="0"/>
              <a:t>interest exists. With variable-length records, some records will not contain all fields.</a:t>
            </a:r>
          </a:p>
          <a:p>
            <a:pPr>
              <a:defRPr/>
            </a:pPr>
            <a:r>
              <a:rPr lang="en-US" dirty="0" smtClean="0"/>
              <a:t>When a new record is added to the main file, all of the index files must be updated.</a:t>
            </a:r>
          </a:p>
          <a:p>
            <a:pPr>
              <a:defRPr/>
            </a:pPr>
            <a:endParaRPr lang="en-US" dirty="0" smtClean="0"/>
          </a:p>
          <a:p>
            <a:pPr>
              <a:defRPr/>
            </a:pPr>
            <a:r>
              <a:rPr lang="en-US" dirty="0" smtClean="0"/>
              <a:t>Indexed files are used mostly in applications where timeliness of information</a:t>
            </a:r>
          </a:p>
          <a:p>
            <a:pPr>
              <a:defRPr/>
            </a:pPr>
            <a:r>
              <a:rPr lang="en-US" dirty="0" smtClean="0"/>
              <a:t>is critical and where data are rarely processed exhaustively. Examples are airline</a:t>
            </a:r>
          </a:p>
          <a:p>
            <a:pPr>
              <a:defRPr/>
            </a:pPr>
            <a:r>
              <a:rPr lang="en-US" dirty="0" smtClean="0"/>
              <a:t>reservation systems and inventory control systems.</a:t>
            </a:r>
            <a:endParaRPr lang="en-US" dirty="0"/>
          </a:p>
        </p:txBody>
      </p:sp>
      <p:sp>
        <p:nvSpPr>
          <p:cNvPr id="4" name="Slide Number Placeholder 3"/>
          <p:cNvSpPr>
            <a:spLocks noGrp="1"/>
          </p:cNvSpPr>
          <p:nvPr>
            <p:ph type="sldNum" sz="quarter" idx="5"/>
          </p:nvPr>
        </p:nvSpPr>
        <p:spPr/>
        <p:txBody>
          <a:bodyPr/>
          <a:lstStyle/>
          <a:p>
            <a:pPr>
              <a:defRPr/>
            </a:pPr>
            <a:fld id="{D62140AA-CF93-4E82-945B-4B1033B6E4BD}" type="slidenum">
              <a:rPr lang="en-US" smtClean="0"/>
              <a:pPr>
                <a:defRPr/>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smtClean="0"/>
              <a:t>The indexed sequential file retains one limitation of the sequential file: Effective</a:t>
            </a:r>
          </a:p>
          <a:p>
            <a:pPr>
              <a:defRPr/>
            </a:pPr>
            <a:r>
              <a:rPr lang="en-US" dirty="0" smtClean="0"/>
              <a:t>processing is limited to that which is based on a single field of the file. For example,</a:t>
            </a:r>
          </a:p>
          <a:p>
            <a:pPr>
              <a:defRPr/>
            </a:pPr>
            <a:r>
              <a:rPr lang="en-US" dirty="0" smtClean="0"/>
              <a:t>when it is necessary to search for a record on the basis of some other attribute than</a:t>
            </a:r>
          </a:p>
          <a:p>
            <a:pPr>
              <a:defRPr/>
            </a:pPr>
            <a:r>
              <a:rPr lang="en-US" dirty="0" smtClean="0"/>
              <a:t>the key field, both forms of sequential file are inadequate. In some applications, the</a:t>
            </a:r>
          </a:p>
          <a:p>
            <a:pPr>
              <a:defRPr/>
            </a:pPr>
            <a:r>
              <a:rPr lang="en-US" dirty="0" smtClean="0"/>
              <a:t>flexibility of efficiently searching by various attributes is desirable.</a:t>
            </a:r>
          </a:p>
          <a:p>
            <a:pPr>
              <a:defRPr/>
            </a:pPr>
            <a:endParaRPr lang="en-US" dirty="0" smtClean="0"/>
          </a:p>
          <a:p>
            <a:pPr>
              <a:defRPr/>
            </a:pPr>
            <a:r>
              <a:rPr lang="en-US" dirty="0" smtClean="0"/>
              <a:t>To achieve this flexibility, a structure is needed that employs multiple indexes,</a:t>
            </a:r>
          </a:p>
          <a:p>
            <a:pPr>
              <a:defRPr/>
            </a:pPr>
            <a:r>
              <a:rPr lang="en-US" dirty="0" smtClean="0"/>
              <a:t>one for each type of field that may be the subject of a search. In the general indexed</a:t>
            </a:r>
          </a:p>
          <a:p>
            <a:pPr>
              <a:defRPr/>
            </a:pPr>
            <a:r>
              <a:rPr lang="en-US" dirty="0" smtClean="0"/>
              <a:t>file, the concept of sequentially and a single key are abandoned. Records are</a:t>
            </a:r>
          </a:p>
          <a:p>
            <a:pPr>
              <a:defRPr/>
            </a:pPr>
            <a:r>
              <a:rPr lang="en-US" dirty="0" smtClean="0"/>
              <a:t>accessed only through their indexes. The result is that there is now no restriction</a:t>
            </a:r>
          </a:p>
          <a:p>
            <a:pPr>
              <a:defRPr/>
            </a:pPr>
            <a:r>
              <a:rPr lang="en-US" dirty="0" smtClean="0"/>
              <a:t>on the placement of records as long as a pointer in at least one index refers to that</a:t>
            </a:r>
          </a:p>
          <a:p>
            <a:pPr>
              <a:defRPr/>
            </a:pPr>
            <a:r>
              <a:rPr lang="en-US" dirty="0" smtClean="0"/>
              <a:t>record. Furthermore, variable-length records can be employed.</a:t>
            </a:r>
          </a:p>
          <a:p>
            <a:pPr>
              <a:defRPr/>
            </a:pPr>
            <a:endParaRPr lang="en-US" dirty="0" smtClean="0"/>
          </a:p>
          <a:p>
            <a:pPr>
              <a:defRPr/>
            </a:pPr>
            <a:r>
              <a:rPr lang="en-US" dirty="0" smtClean="0"/>
              <a:t>Two types of indexes are used. An exhaustive index contains one entry for</a:t>
            </a:r>
          </a:p>
          <a:p>
            <a:pPr>
              <a:defRPr/>
            </a:pPr>
            <a:r>
              <a:rPr lang="en-US" dirty="0" smtClean="0"/>
              <a:t>every record in the main file. The index itself is organized as a sequential file for</a:t>
            </a:r>
          </a:p>
          <a:p>
            <a:pPr>
              <a:defRPr/>
            </a:pPr>
            <a:r>
              <a:rPr lang="en-US" dirty="0" smtClean="0"/>
              <a:t>ease of searching. A partial index contains entries to records where the field of</a:t>
            </a:r>
          </a:p>
          <a:p>
            <a:pPr>
              <a:defRPr/>
            </a:pPr>
            <a:r>
              <a:rPr lang="en-US" dirty="0" smtClean="0"/>
              <a:t>interest exists. With variable-length records, some records will not contain all fields.</a:t>
            </a:r>
          </a:p>
          <a:p>
            <a:pPr>
              <a:defRPr/>
            </a:pPr>
            <a:r>
              <a:rPr lang="en-US" dirty="0" smtClean="0"/>
              <a:t>When a new record is added to the main file, all of the index files must be updated.</a:t>
            </a:r>
          </a:p>
          <a:p>
            <a:pPr>
              <a:defRPr/>
            </a:pPr>
            <a:endParaRPr lang="en-US" dirty="0" smtClean="0"/>
          </a:p>
          <a:p>
            <a:pPr>
              <a:defRPr/>
            </a:pPr>
            <a:r>
              <a:rPr lang="en-US" dirty="0" smtClean="0"/>
              <a:t>Indexed files are used mostly in applications where timeliness of information</a:t>
            </a:r>
          </a:p>
          <a:p>
            <a:pPr>
              <a:defRPr/>
            </a:pPr>
            <a:r>
              <a:rPr lang="en-US" dirty="0" smtClean="0"/>
              <a:t>is critical and where data are rarely processed exhaustively. Examples are airline</a:t>
            </a:r>
          </a:p>
          <a:p>
            <a:pPr>
              <a:defRPr/>
            </a:pPr>
            <a:r>
              <a:rPr lang="en-US" dirty="0" smtClean="0"/>
              <a:t>reservation systems and inventory control systems.</a:t>
            </a:r>
            <a:endParaRPr lang="en-US" dirty="0"/>
          </a:p>
        </p:txBody>
      </p:sp>
      <p:sp>
        <p:nvSpPr>
          <p:cNvPr id="4" name="Slide Number Placeholder 3"/>
          <p:cNvSpPr>
            <a:spLocks noGrp="1"/>
          </p:cNvSpPr>
          <p:nvPr>
            <p:ph type="sldNum" sz="quarter" idx="5"/>
          </p:nvPr>
        </p:nvSpPr>
        <p:spPr/>
        <p:txBody>
          <a:bodyPr/>
          <a:lstStyle/>
          <a:p>
            <a:pPr>
              <a:defRPr/>
            </a:pPr>
            <a:fld id="{D62140AA-CF93-4E82-945B-4B1033B6E4BD}" type="slidenum">
              <a:rPr lang="en-US" smtClean="0"/>
              <a:pPr>
                <a:defRPr/>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smtClean="0"/>
              <a:t>The indexed sequential file retains one limitation of the sequential file: Effective</a:t>
            </a:r>
          </a:p>
          <a:p>
            <a:pPr>
              <a:defRPr/>
            </a:pPr>
            <a:r>
              <a:rPr lang="en-US" dirty="0" smtClean="0"/>
              <a:t>processing is limited to that which is based on a single field of the file. For example,</a:t>
            </a:r>
          </a:p>
          <a:p>
            <a:pPr>
              <a:defRPr/>
            </a:pPr>
            <a:r>
              <a:rPr lang="en-US" dirty="0" smtClean="0"/>
              <a:t>when it is necessary to search for a record on the basis of some other attribute than</a:t>
            </a:r>
          </a:p>
          <a:p>
            <a:pPr>
              <a:defRPr/>
            </a:pPr>
            <a:r>
              <a:rPr lang="en-US" dirty="0" smtClean="0"/>
              <a:t>the key field, both forms of sequential file are inadequate. In some applications, the</a:t>
            </a:r>
          </a:p>
          <a:p>
            <a:pPr>
              <a:defRPr/>
            </a:pPr>
            <a:r>
              <a:rPr lang="en-US" dirty="0" smtClean="0"/>
              <a:t>flexibility of efficiently searching by various attributes is desirable.</a:t>
            </a:r>
          </a:p>
          <a:p>
            <a:pPr>
              <a:defRPr/>
            </a:pPr>
            <a:endParaRPr lang="en-US" dirty="0" smtClean="0"/>
          </a:p>
          <a:p>
            <a:pPr>
              <a:defRPr/>
            </a:pPr>
            <a:r>
              <a:rPr lang="en-US" dirty="0" smtClean="0"/>
              <a:t>To achieve this flexibility, a structure is needed that employs multiple indexes,</a:t>
            </a:r>
          </a:p>
          <a:p>
            <a:pPr>
              <a:defRPr/>
            </a:pPr>
            <a:r>
              <a:rPr lang="en-US" dirty="0" smtClean="0"/>
              <a:t>one for each type of field that may be the subject of a search. In the general indexed</a:t>
            </a:r>
          </a:p>
          <a:p>
            <a:pPr>
              <a:defRPr/>
            </a:pPr>
            <a:r>
              <a:rPr lang="en-US" dirty="0" smtClean="0"/>
              <a:t>file, the concept of sequentially and a single key are abandoned. Records are</a:t>
            </a:r>
          </a:p>
          <a:p>
            <a:pPr>
              <a:defRPr/>
            </a:pPr>
            <a:r>
              <a:rPr lang="en-US" dirty="0" smtClean="0"/>
              <a:t>accessed only through their indexes. The result is that there is now no restriction</a:t>
            </a:r>
          </a:p>
          <a:p>
            <a:pPr>
              <a:defRPr/>
            </a:pPr>
            <a:r>
              <a:rPr lang="en-US" dirty="0" smtClean="0"/>
              <a:t>on the placement of records as long as a pointer in at least one index refers to that</a:t>
            </a:r>
          </a:p>
          <a:p>
            <a:pPr>
              <a:defRPr/>
            </a:pPr>
            <a:r>
              <a:rPr lang="en-US" dirty="0" smtClean="0"/>
              <a:t>record. Furthermore, variable-length records can be employed.</a:t>
            </a:r>
          </a:p>
          <a:p>
            <a:pPr>
              <a:defRPr/>
            </a:pPr>
            <a:endParaRPr lang="en-US" dirty="0" smtClean="0"/>
          </a:p>
          <a:p>
            <a:pPr>
              <a:defRPr/>
            </a:pPr>
            <a:r>
              <a:rPr lang="en-US" dirty="0" smtClean="0"/>
              <a:t>Two types of indexes are used. An exhaustive index contains one entry for</a:t>
            </a:r>
          </a:p>
          <a:p>
            <a:pPr>
              <a:defRPr/>
            </a:pPr>
            <a:r>
              <a:rPr lang="en-US" dirty="0" smtClean="0"/>
              <a:t>every record in the main file. The index itself is organized as a sequential file for</a:t>
            </a:r>
          </a:p>
          <a:p>
            <a:pPr>
              <a:defRPr/>
            </a:pPr>
            <a:r>
              <a:rPr lang="en-US" dirty="0" smtClean="0"/>
              <a:t>ease of searching. A partial index contains entries to records where the field of</a:t>
            </a:r>
          </a:p>
          <a:p>
            <a:pPr>
              <a:defRPr/>
            </a:pPr>
            <a:r>
              <a:rPr lang="en-US" dirty="0" smtClean="0"/>
              <a:t>interest exists. With variable-length records, some records will not contain all fields.</a:t>
            </a:r>
          </a:p>
          <a:p>
            <a:pPr>
              <a:defRPr/>
            </a:pPr>
            <a:r>
              <a:rPr lang="en-US" dirty="0" smtClean="0"/>
              <a:t>When a new record is added to the main file, all of the index files must be updated.</a:t>
            </a:r>
          </a:p>
          <a:p>
            <a:pPr>
              <a:defRPr/>
            </a:pPr>
            <a:endParaRPr lang="en-US" dirty="0" smtClean="0"/>
          </a:p>
          <a:p>
            <a:pPr>
              <a:defRPr/>
            </a:pPr>
            <a:r>
              <a:rPr lang="en-US" dirty="0" smtClean="0"/>
              <a:t>Indexed files are used mostly in applications where timeliness of information</a:t>
            </a:r>
          </a:p>
          <a:p>
            <a:pPr>
              <a:defRPr/>
            </a:pPr>
            <a:r>
              <a:rPr lang="en-US" dirty="0" smtClean="0"/>
              <a:t>is critical and where data are rarely processed exhaustively. Examples are airline</a:t>
            </a:r>
          </a:p>
          <a:p>
            <a:pPr>
              <a:defRPr/>
            </a:pPr>
            <a:r>
              <a:rPr lang="en-US" dirty="0" smtClean="0"/>
              <a:t>reservation systems and inventory control systems.</a:t>
            </a:r>
            <a:endParaRPr lang="en-US" dirty="0"/>
          </a:p>
        </p:txBody>
      </p:sp>
      <p:sp>
        <p:nvSpPr>
          <p:cNvPr id="4" name="Slide Number Placeholder 3"/>
          <p:cNvSpPr>
            <a:spLocks noGrp="1"/>
          </p:cNvSpPr>
          <p:nvPr>
            <p:ph type="sldNum" sz="quarter" idx="5"/>
          </p:nvPr>
        </p:nvSpPr>
        <p:spPr/>
        <p:txBody>
          <a:bodyPr/>
          <a:lstStyle/>
          <a:p>
            <a:pPr>
              <a:defRPr/>
            </a:pPr>
            <a:fld id="{D62140AA-CF93-4E82-945B-4B1033B6E4BD}"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direct, or hashed, file exploits the capability found on disks to access directly any</a:t>
            </a:r>
          </a:p>
          <a:p>
            <a:r>
              <a:rPr lang="en-US" altLang="en-US" smtClean="0"/>
              <a:t>block of a known address. As with sequential and indexed sequential files, a key field</a:t>
            </a:r>
          </a:p>
          <a:p>
            <a:r>
              <a:rPr lang="en-US" altLang="en-US" smtClean="0"/>
              <a:t>is required in each record. However, there is no concept of sequential ordering here.</a:t>
            </a:r>
          </a:p>
          <a:p>
            <a:endParaRPr lang="en-US" altLang="en-US" smtClean="0"/>
          </a:p>
          <a:p>
            <a:r>
              <a:rPr lang="en-US" altLang="en-US" smtClean="0"/>
              <a:t>The direct file makes use of hashing on the key value. This function is explained</a:t>
            </a:r>
          </a:p>
          <a:p>
            <a:r>
              <a:rPr lang="en-US" altLang="en-US" smtClean="0"/>
              <a:t>in Appendix F . Figure F.1b shows the type of hashing organization with an overflow</a:t>
            </a:r>
          </a:p>
          <a:p>
            <a:r>
              <a:rPr lang="en-US" altLang="en-US" smtClean="0"/>
              <a:t>file that is typically used in a hash file.</a:t>
            </a:r>
          </a:p>
          <a:p>
            <a:endParaRPr lang="en-US" altLang="en-US" smtClean="0"/>
          </a:p>
          <a:p>
            <a:r>
              <a:rPr lang="en-US" altLang="en-US" smtClean="0"/>
              <a:t>Direct files are often used where very rapid access is required, where fixed length</a:t>
            </a:r>
          </a:p>
          <a:p>
            <a:r>
              <a:rPr lang="en-US" altLang="en-US" smtClean="0"/>
              <a:t>records are used, and where records are always accessed one at a time.</a:t>
            </a:r>
          </a:p>
          <a:p>
            <a:r>
              <a:rPr lang="en-US" altLang="en-US" smtClean="0"/>
              <a:t>Examples are directories, pricing tables, schedules, and name lists.</a:t>
            </a:r>
          </a:p>
        </p:txBody>
      </p:sp>
      <p:sp>
        <p:nvSpPr>
          <p:cNvPr id="4" name="Slide Number Placeholder 3"/>
          <p:cNvSpPr>
            <a:spLocks noGrp="1"/>
          </p:cNvSpPr>
          <p:nvPr>
            <p:ph type="sldNum" sz="quarter" idx="5"/>
          </p:nvPr>
        </p:nvSpPr>
        <p:spPr/>
        <p:txBody>
          <a:bodyPr/>
          <a:lstStyle/>
          <a:p>
            <a:pPr>
              <a:defRPr/>
            </a:pPr>
            <a:fld id="{10D41DC6-98E7-456A-90C5-165215C588A2}" type="slidenum">
              <a:rPr lang="en-US" smtClean="0"/>
              <a:pPr>
                <a:defRPr/>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Any file system provides not only a means to store data organized as files, but</a:t>
            </a:r>
          </a:p>
          <a:p>
            <a:r>
              <a:rPr lang="en-US" altLang="en-US" smtClean="0"/>
              <a:t>a collection of functions that can be performed on files. Typical operations include</a:t>
            </a:r>
          </a:p>
          <a:p>
            <a:r>
              <a:rPr lang="en-US" altLang="en-US" smtClean="0"/>
              <a:t>the following:</a:t>
            </a:r>
          </a:p>
          <a:p>
            <a:endParaRPr lang="en-US" altLang="en-US" smtClean="0"/>
          </a:p>
          <a:p>
            <a:r>
              <a:rPr lang="en-US" altLang="en-US" smtClean="0"/>
              <a:t>• </a:t>
            </a:r>
            <a:r>
              <a:rPr lang="en-US" altLang="en-US" b="1" smtClean="0"/>
              <a:t>Create: A new file is defined and positioned within the structure of files.</a:t>
            </a:r>
          </a:p>
          <a:p>
            <a:endParaRPr lang="en-US" altLang="en-US" smtClean="0"/>
          </a:p>
          <a:p>
            <a:r>
              <a:rPr lang="en-US" altLang="en-US" smtClean="0"/>
              <a:t>• </a:t>
            </a:r>
            <a:r>
              <a:rPr lang="en-US" altLang="en-US" b="1" smtClean="0"/>
              <a:t>Delete: A file is removed from the file structure and destroyed.</a:t>
            </a:r>
          </a:p>
          <a:p>
            <a:endParaRPr lang="en-US" altLang="en-US" smtClean="0"/>
          </a:p>
          <a:p>
            <a:r>
              <a:rPr lang="en-US" altLang="en-US" smtClean="0"/>
              <a:t>• </a:t>
            </a:r>
            <a:r>
              <a:rPr lang="en-US" altLang="en-US" b="1" smtClean="0"/>
              <a:t>Open: An existing file is declared to be “opened” by a process, allowing the</a:t>
            </a:r>
          </a:p>
          <a:p>
            <a:r>
              <a:rPr lang="en-US" altLang="en-US" smtClean="0"/>
              <a:t>process to perform functions on the file.</a:t>
            </a:r>
          </a:p>
          <a:p>
            <a:endParaRPr lang="en-US" altLang="en-US" smtClean="0"/>
          </a:p>
          <a:p>
            <a:r>
              <a:rPr lang="en-US" altLang="en-US" smtClean="0"/>
              <a:t>• </a:t>
            </a:r>
            <a:r>
              <a:rPr lang="en-US" altLang="en-US" b="1" smtClean="0"/>
              <a:t>Close: The file is closed with respect to a process, so that the process no longer</a:t>
            </a:r>
          </a:p>
          <a:p>
            <a:r>
              <a:rPr lang="en-US" altLang="en-US" smtClean="0"/>
              <a:t>may perform functions on the file, until the process opens the file again.</a:t>
            </a:r>
          </a:p>
          <a:p>
            <a:endParaRPr lang="en-US" altLang="en-US" smtClean="0"/>
          </a:p>
          <a:p>
            <a:r>
              <a:rPr lang="en-US" altLang="en-US" smtClean="0"/>
              <a:t>• </a:t>
            </a:r>
            <a:r>
              <a:rPr lang="en-US" altLang="en-US" b="1" smtClean="0"/>
              <a:t>Read: A process reads all or a portion of the data in a file.</a:t>
            </a:r>
          </a:p>
          <a:p>
            <a:endParaRPr lang="en-US" altLang="en-US" smtClean="0"/>
          </a:p>
          <a:p>
            <a:r>
              <a:rPr lang="en-US" altLang="en-US" smtClean="0"/>
              <a:t>• </a:t>
            </a:r>
            <a:r>
              <a:rPr lang="en-US" altLang="en-US" b="1" smtClean="0"/>
              <a:t>Write: A process updates a file, either by adding new data that expands the</a:t>
            </a:r>
          </a:p>
          <a:p>
            <a:r>
              <a:rPr lang="en-US" altLang="en-US" smtClean="0"/>
              <a:t>size of the file or by changing the values of existing data items in the file.</a:t>
            </a:r>
          </a:p>
          <a:p>
            <a:endParaRPr lang="en-US" altLang="en-US" smtClean="0"/>
          </a:p>
          <a:p>
            <a:r>
              <a:rPr lang="en-US" altLang="en-US" smtClean="0"/>
              <a:t>Typically, a file system maintains a set of attributes associated with the file.</a:t>
            </a:r>
          </a:p>
          <a:p>
            <a:r>
              <a:rPr lang="en-US" altLang="en-US" smtClean="0"/>
              <a:t>These include owner, creation time, time last modified, access privileges, and so on.</a:t>
            </a:r>
            <a:endParaRPr lang="en-NZ" altLang="en-US" smtClean="0"/>
          </a:p>
        </p:txBody>
      </p:sp>
      <p:sp>
        <p:nvSpPr>
          <p:cNvPr id="4" name="Slide Number Placeholder 3"/>
          <p:cNvSpPr>
            <a:spLocks noGrp="1"/>
          </p:cNvSpPr>
          <p:nvPr>
            <p:ph type="sldNum" sz="quarter" idx="5"/>
          </p:nvPr>
        </p:nvSpPr>
        <p:spPr/>
        <p:txBody>
          <a:bodyPr/>
          <a:lstStyle/>
          <a:p>
            <a:pPr>
              <a:defRPr/>
            </a:pPr>
            <a:fld id="{198E9A50-B72E-4E27-A936-15EF07DC668B}"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direct, or hashed, file exploits the capability found on disks to access directly any</a:t>
            </a:r>
          </a:p>
          <a:p>
            <a:r>
              <a:rPr lang="en-US" altLang="en-US" smtClean="0"/>
              <a:t>block of a known address. As with sequential and indexed sequential files, a key field</a:t>
            </a:r>
          </a:p>
          <a:p>
            <a:r>
              <a:rPr lang="en-US" altLang="en-US" smtClean="0"/>
              <a:t>is required in each record. However, there is no concept of sequential ordering here.</a:t>
            </a:r>
          </a:p>
          <a:p>
            <a:endParaRPr lang="en-US" altLang="en-US" smtClean="0"/>
          </a:p>
          <a:p>
            <a:r>
              <a:rPr lang="en-US" altLang="en-US" smtClean="0"/>
              <a:t>The direct file makes use of hashing on the key value. This function is explained</a:t>
            </a:r>
          </a:p>
          <a:p>
            <a:r>
              <a:rPr lang="en-US" altLang="en-US" smtClean="0"/>
              <a:t>in Appendix F . Figure F.1b shows the type of hashing organization with an overflow</a:t>
            </a:r>
          </a:p>
          <a:p>
            <a:r>
              <a:rPr lang="en-US" altLang="en-US" smtClean="0"/>
              <a:t>file that is typically used in a hash file.</a:t>
            </a:r>
          </a:p>
          <a:p>
            <a:endParaRPr lang="en-US" altLang="en-US" smtClean="0"/>
          </a:p>
          <a:p>
            <a:r>
              <a:rPr lang="en-US" altLang="en-US" smtClean="0"/>
              <a:t>Direct files are often used where very rapid access is required, where fixed length</a:t>
            </a:r>
          </a:p>
          <a:p>
            <a:r>
              <a:rPr lang="en-US" altLang="en-US" smtClean="0"/>
              <a:t>records are used, and where records are always accessed one at a time.</a:t>
            </a:r>
          </a:p>
          <a:p>
            <a:r>
              <a:rPr lang="en-US" altLang="en-US" smtClean="0"/>
              <a:t>Examples are directories, pricing tables, schedules, and name lists.</a:t>
            </a:r>
          </a:p>
        </p:txBody>
      </p:sp>
      <p:sp>
        <p:nvSpPr>
          <p:cNvPr id="4" name="Slide Number Placeholder 3"/>
          <p:cNvSpPr>
            <a:spLocks noGrp="1"/>
          </p:cNvSpPr>
          <p:nvPr>
            <p:ph type="sldNum" sz="quarter" idx="5"/>
          </p:nvPr>
        </p:nvSpPr>
        <p:spPr/>
        <p:txBody>
          <a:bodyPr/>
          <a:lstStyle/>
          <a:p>
            <a:pPr>
              <a:defRPr/>
            </a:pPr>
            <a:fld id="{10D41DC6-98E7-456A-90C5-165215C588A2}" type="slidenum">
              <a:rPr lang="en-US" smtClean="0"/>
              <a:pPr>
                <a:defRPr/>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Associated with any file management system and collection of files is a file directory.</a:t>
            </a:r>
          </a:p>
          <a:p>
            <a:r>
              <a:rPr lang="en-US" altLang="en-US" smtClean="0"/>
              <a:t>The directory contains information about the files, including attributes, location,</a:t>
            </a:r>
          </a:p>
          <a:p>
            <a:r>
              <a:rPr lang="en-US" altLang="en-US" smtClean="0"/>
              <a:t>and ownership. Much of this information, especially that concerned with storage,</a:t>
            </a:r>
          </a:p>
          <a:p>
            <a:r>
              <a:rPr lang="en-US" altLang="en-US" smtClean="0"/>
              <a:t>is managed by the operating system. The directory is itself a file, accessible by various</a:t>
            </a:r>
          </a:p>
          <a:p>
            <a:r>
              <a:rPr lang="en-US" altLang="en-US" smtClean="0"/>
              <a:t>file management routines. Although some of the information in directories is</a:t>
            </a:r>
          </a:p>
          <a:p>
            <a:r>
              <a:rPr lang="en-US" altLang="en-US" smtClean="0"/>
              <a:t>available to users and applications, this is generally provided indirectly by system</a:t>
            </a:r>
          </a:p>
          <a:p>
            <a:r>
              <a:rPr lang="en-US" altLang="en-US" smtClean="0"/>
              <a:t>routines.</a:t>
            </a:r>
          </a:p>
          <a:p>
            <a:endParaRPr lang="en-US" altLang="en-US" smtClean="0"/>
          </a:p>
          <a:p>
            <a:r>
              <a:rPr lang="en-US" altLang="en-US" smtClean="0"/>
              <a:t>Table 12.2 suggests the information typically stored in the directory for each</a:t>
            </a:r>
          </a:p>
          <a:p>
            <a:r>
              <a:rPr lang="en-US" altLang="en-US" smtClean="0"/>
              <a:t>file in the system. From the user’s point of view, the directory provides a mapping</a:t>
            </a:r>
          </a:p>
          <a:p>
            <a:r>
              <a:rPr lang="en-US" altLang="en-US" smtClean="0"/>
              <a:t>between file names, known to users and applications, and the files themselves. Thus,</a:t>
            </a:r>
          </a:p>
          <a:p>
            <a:r>
              <a:rPr lang="en-US" altLang="en-US" smtClean="0"/>
              <a:t>each file entry includes the name of the file. Virtually all systems deal with different</a:t>
            </a:r>
          </a:p>
          <a:p>
            <a:r>
              <a:rPr lang="en-US" altLang="en-US" smtClean="0"/>
              <a:t>types of files and different file organizations, and this information is also provided.</a:t>
            </a:r>
          </a:p>
          <a:p>
            <a:r>
              <a:rPr lang="en-US" altLang="en-US" smtClean="0"/>
              <a:t>An important category of information about each file concerns its storage, including</a:t>
            </a:r>
          </a:p>
          <a:p>
            <a:r>
              <a:rPr lang="en-US" altLang="en-US" smtClean="0"/>
              <a:t>its location and size. In shared systems, it is also important to provide information</a:t>
            </a:r>
          </a:p>
          <a:p>
            <a:r>
              <a:rPr lang="en-US" altLang="en-US" smtClean="0"/>
              <a:t>that is used to control access to the file. Typically, one user is the owner of the file</a:t>
            </a:r>
          </a:p>
          <a:p>
            <a:r>
              <a:rPr lang="en-US" altLang="en-US" smtClean="0"/>
              <a:t>and may grant certain access privileges to other users. Finally, usage information is</a:t>
            </a:r>
          </a:p>
          <a:p>
            <a:r>
              <a:rPr lang="en-US" altLang="en-US" smtClean="0"/>
              <a:t>needed to manage the current use of the file and to record the history of its usage.</a:t>
            </a:r>
          </a:p>
        </p:txBody>
      </p:sp>
      <p:sp>
        <p:nvSpPr>
          <p:cNvPr id="4" name="Slide Number Placeholder 3"/>
          <p:cNvSpPr>
            <a:spLocks noGrp="1"/>
          </p:cNvSpPr>
          <p:nvPr>
            <p:ph type="sldNum" sz="quarter" idx="5"/>
          </p:nvPr>
        </p:nvSpPr>
        <p:spPr/>
        <p:txBody>
          <a:bodyPr/>
          <a:lstStyle/>
          <a:p>
            <a:pPr>
              <a:defRPr/>
            </a:pPr>
            <a:fld id="{6830572E-D7C3-40F3-8C9D-BBF79E7A55B5}" type="slidenum">
              <a:rPr lang="en-US" smtClean="0"/>
              <a:pPr>
                <a:defRPr/>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Associated with any file management system and collection of files is a file directory.</a:t>
            </a:r>
          </a:p>
          <a:p>
            <a:r>
              <a:rPr lang="en-US" altLang="en-US" smtClean="0"/>
              <a:t>The directory contains information about the files, including attributes, location,</a:t>
            </a:r>
          </a:p>
          <a:p>
            <a:r>
              <a:rPr lang="en-US" altLang="en-US" smtClean="0"/>
              <a:t>and ownership. Much of this information, especially that concerned with storage,</a:t>
            </a:r>
          </a:p>
          <a:p>
            <a:r>
              <a:rPr lang="en-US" altLang="en-US" smtClean="0"/>
              <a:t>is managed by the operating system. The directory is itself a file, accessible by various</a:t>
            </a:r>
          </a:p>
          <a:p>
            <a:r>
              <a:rPr lang="en-US" altLang="en-US" smtClean="0"/>
              <a:t>file management routines. Although some of the information in directories is</a:t>
            </a:r>
          </a:p>
          <a:p>
            <a:r>
              <a:rPr lang="en-US" altLang="en-US" smtClean="0"/>
              <a:t>available to users and applications, this is generally provided indirectly by system</a:t>
            </a:r>
          </a:p>
          <a:p>
            <a:r>
              <a:rPr lang="en-US" altLang="en-US" smtClean="0"/>
              <a:t>routines.</a:t>
            </a:r>
          </a:p>
          <a:p>
            <a:endParaRPr lang="en-US" altLang="en-US" smtClean="0"/>
          </a:p>
          <a:p>
            <a:r>
              <a:rPr lang="en-US" altLang="en-US" smtClean="0"/>
              <a:t>Table 12.2 suggests the information typically stored in the directory for each</a:t>
            </a:r>
          </a:p>
          <a:p>
            <a:r>
              <a:rPr lang="en-US" altLang="en-US" smtClean="0"/>
              <a:t>file in the system. From the user’s point of view, the directory provides a mapping</a:t>
            </a:r>
          </a:p>
          <a:p>
            <a:r>
              <a:rPr lang="en-US" altLang="en-US" smtClean="0"/>
              <a:t>between file names, known to users and applications, and the files themselves. Thus,</a:t>
            </a:r>
          </a:p>
          <a:p>
            <a:r>
              <a:rPr lang="en-US" altLang="en-US" smtClean="0"/>
              <a:t>each file entry includes the name of the file. Virtually all systems deal with different</a:t>
            </a:r>
          </a:p>
          <a:p>
            <a:r>
              <a:rPr lang="en-US" altLang="en-US" smtClean="0"/>
              <a:t>types of files and different file organizations, and this information is also provided.</a:t>
            </a:r>
          </a:p>
          <a:p>
            <a:r>
              <a:rPr lang="en-US" altLang="en-US" smtClean="0"/>
              <a:t>An important category of information about each file concerns its storage, including</a:t>
            </a:r>
          </a:p>
          <a:p>
            <a:r>
              <a:rPr lang="en-US" altLang="en-US" smtClean="0"/>
              <a:t>its location and size. In shared systems, it is also important to provide information</a:t>
            </a:r>
          </a:p>
          <a:p>
            <a:r>
              <a:rPr lang="en-US" altLang="en-US" smtClean="0"/>
              <a:t>that is used to control access to the file. Typically, one user is the owner of the file</a:t>
            </a:r>
          </a:p>
          <a:p>
            <a:r>
              <a:rPr lang="en-US" altLang="en-US" smtClean="0"/>
              <a:t>and may grant certain access privileges to other users. Finally, usage information is</a:t>
            </a:r>
          </a:p>
          <a:p>
            <a:r>
              <a:rPr lang="en-US" altLang="en-US" smtClean="0"/>
              <a:t>needed to manage the current use of the file and to record the history of its usage.</a:t>
            </a:r>
          </a:p>
        </p:txBody>
      </p:sp>
      <p:sp>
        <p:nvSpPr>
          <p:cNvPr id="4" name="Slide Number Placeholder 3"/>
          <p:cNvSpPr>
            <a:spLocks noGrp="1"/>
          </p:cNvSpPr>
          <p:nvPr>
            <p:ph type="sldNum" sz="quarter" idx="5"/>
          </p:nvPr>
        </p:nvSpPr>
        <p:spPr/>
        <p:txBody>
          <a:bodyPr/>
          <a:lstStyle/>
          <a:p>
            <a:pPr>
              <a:defRPr/>
            </a:pPr>
            <a:fld id="{6830572E-D7C3-40F3-8C9D-BBF79E7A55B5}" type="slidenum">
              <a:rPr lang="en-US" smtClean="0"/>
              <a:pPr>
                <a:defRPr/>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To understand the requirements for a file structure, it is helpful to consider</a:t>
            </a:r>
          </a:p>
          <a:p>
            <a:r>
              <a:rPr lang="en-US" altLang="en-US" smtClean="0"/>
              <a:t>the types of operations that may be performed on the directory:</a:t>
            </a:r>
          </a:p>
          <a:p>
            <a:endParaRPr lang="en-US" altLang="en-US" smtClean="0"/>
          </a:p>
          <a:p>
            <a:r>
              <a:rPr lang="en-US" altLang="en-US" smtClean="0"/>
              <a:t>• </a:t>
            </a:r>
            <a:r>
              <a:rPr lang="en-US" altLang="en-US" b="1" smtClean="0"/>
              <a:t>Search: When a user or application references a file, the directory must be</a:t>
            </a:r>
          </a:p>
          <a:p>
            <a:r>
              <a:rPr lang="en-US" altLang="en-US" smtClean="0"/>
              <a:t>searched to find the entry corresponding to that file.</a:t>
            </a:r>
          </a:p>
          <a:p>
            <a:endParaRPr lang="en-US" altLang="en-US" smtClean="0"/>
          </a:p>
          <a:p>
            <a:r>
              <a:rPr lang="en-US" altLang="en-US" smtClean="0"/>
              <a:t>• </a:t>
            </a:r>
            <a:r>
              <a:rPr lang="en-US" altLang="en-US" b="1" smtClean="0"/>
              <a:t>Create file: When a new file is created, an entry must be added to the directory.</a:t>
            </a:r>
          </a:p>
          <a:p>
            <a:endParaRPr lang="en-US" altLang="en-US" smtClean="0"/>
          </a:p>
          <a:p>
            <a:r>
              <a:rPr lang="en-US" altLang="en-US" smtClean="0"/>
              <a:t>• </a:t>
            </a:r>
            <a:r>
              <a:rPr lang="en-US" altLang="en-US" b="1" smtClean="0"/>
              <a:t>Delete file: When a file is deleted, an entry must be removed from the directory.</a:t>
            </a:r>
          </a:p>
          <a:p>
            <a:endParaRPr lang="en-US" altLang="en-US" smtClean="0"/>
          </a:p>
          <a:p>
            <a:r>
              <a:rPr lang="en-US" altLang="en-US" smtClean="0"/>
              <a:t>• </a:t>
            </a:r>
            <a:r>
              <a:rPr lang="en-US" altLang="en-US" b="1" smtClean="0"/>
              <a:t>List directory: All or a portion of the directory may be requested. Generally,</a:t>
            </a:r>
          </a:p>
          <a:p>
            <a:r>
              <a:rPr lang="en-US" altLang="en-US" smtClean="0"/>
              <a:t>this request is made by a user and results in a listing of all files owned by that</a:t>
            </a:r>
          </a:p>
          <a:p>
            <a:r>
              <a:rPr lang="en-US" altLang="en-US" smtClean="0"/>
              <a:t>user, plus some of the attributes of each file (e.g., type, access control information,</a:t>
            </a:r>
          </a:p>
          <a:p>
            <a:r>
              <a:rPr lang="en-US" altLang="en-US" smtClean="0"/>
              <a:t>usage information).</a:t>
            </a:r>
          </a:p>
          <a:p>
            <a:endParaRPr lang="en-US" altLang="en-US" smtClean="0"/>
          </a:p>
          <a:p>
            <a:r>
              <a:rPr lang="en-US" altLang="en-US" smtClean="0"/>
              <a:t>• </a:t>
            </a:r>
            <a:r>
              <a:rPr lang="en-US" altLang="en-US" b="1" smtClean="0"/>
              <a:t>Update directory: Because some file attributes are stored in the directory, a</a:t>
            </a:r>
          </a:p>
          <a:p>
            <a:r>
              <a:rPr lang="en-US" altLang="en-US" smtClean="0"/>
              <a:t>change in one of these attributes requires a change in the corresponding directory</a:t>
            </a:r>
          </a:p>
          <a:p>
            <a:r>
              <a:rPr lang="en-US" altLang="en-US" smtClean="0"/>
              <a:t>entry.</a:t>
            </a:r>
          </a:p>
          <a:p>
            <a:endParaRPr lang="en-US" altLang="en-US" smtClean="0"/>
          </a:p>
          <a:p>
            <a:r>
              <a:rPr lang="en-US" altLang="en-US" smtClean="0"/>
              <a:t>The simple list is not suited to supporting these operations. Consider the needs</a:t>
            </a:r>
          </a:p>
          <a:p>
            <a:r>
              <a:rPr lang="en-US" altLang="en-US" smtClean="0"/>
              <a:t>of a single user. The user may have many types of files, including word-processing</a:t>
            </a:r>
          </a:p>
          <a:p>
            <a:r>
              <a:rPr lang="en-US" altLang="en-US" smtClean="0"/>
              <a:t>text files, graphic files, spreadsheets, and so on. The user may like to have these</a:t>
            </a:r>
          </a:p>
          <a:p>
            <a:r>
              <a:rPr lang="en-US" altLang="en-US" smtClean="0"/>
              <a:t>organized by project, by type, or in some other convenient way. If the directory is a</a:t>
            </a:r>
          </a:p>
          <a:p>
            <a:r>
              <a:rPr lang="en-US" altLang="en-US" smtClean="0"/>
              <a:t>simple sequential list, it provides no help in organizing the files and forces the user</a:t>
            </a:r>
          </a:p>
          <a:p>
            <a:r>
              <a:rPr lang="en-US" altLang="en-US" smtClean="0"/>
              <a:t>to be careful not to use the same name for two different types of files. The problem</a:t>
            </a:r>
          </a:p>
          <a:p>
            <a:r>
              <a:rPr lang="en-US" altLang="en-US" smtClean="0"/>
              <a:t>is much worse in a shared system. Unique naming becomes a serious problem.</a:t>
            </a:r>
          </a:p>
          <a:p>
            <a:r>
              <a:rPr lang="en-US" altLang="en-US" smtClean="0"/>
              <a:t>Furthermore, it is difficult to conceal portions of the overall directory from users</a:t>
            </a:r>
          </a:p>
          <a:p>
            <a:r>
              <a:rPr lang="en-US" altLang="en-US" smtClean="0"/>
              <a:t>when there is no inherent structure in the directory.</a:t>
            </a:r>
            <a:endParaRPr lang="en-NZ" altLang="en-US" smtClean="0"/>
          </a:p>
        </p:txBody>
      </p:sp>
      <p:sp>
        <p:nvSpPr>
          <p:cNvPr id="4" name="Slide Number Placeholder 3"/>
          <p:cNvSpPr>
            <a:spLocks noGrp="1"/>
          </p:cNvSpPr>
          <p:nvPr>
            <p:ph type="sldNum" sz="quarter" idx="5"/>
          </p:nvPr>
        </p:nvSpPr>
        <p:spPr/>
        <p:txBody>
          <a:bodyPr/>
          <a:lstStyle/>
          <a:p>
            <a:pPr>
              <a:defRPr/>
            </a:pPr>
            <a:fld id="{A23AF104-6FB9-41E5-A85B-091342BEED8F}" type="slidenum">
              <a:rPr lang="en-US" smtClean="0"/>
              <a:pPr>
                <a:defRPr/>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start in solving these problems would be to go to a two-level scheme. In</a:t>
            </a:r>
          </a:p>
          <a:p>
            <a:r>
              <a:rPr lang="en-US" altLang="en-US" smtClean="0"/>
              <a:t>this case, there is one directory for each user, and a master directory. The master</a:t>
            </a:r>
          </a:p>
          <a:p>
            <a:r>
              <a:rPr lang="en-US" altLang="en-US" smtClean="0"/>
              <a:t>directory has an entry for each user directory, providing address and access control</a:t>
            </a:r>
          </a:p>
          <a:p>
            <a:r>
              <a:rPr lang="en-US" altLang="en-US" smtClean="0"/>
              <a:t>information. Each user directory is a simple list of the files of that user. This</a:t>
            </a:r>
          </a:p>
          <a:p>
            <a:r>
              <a:rPr lang="en-US" altLang="en-US" smtClean="0"/>
              <a:t>arrangement means that names must be unique only within the collection of files</a:t>
            </a:r>
          </a:p>
          <a:p>
            <a:r>
              <a:rPr lang="en-US" altLang="en-US" smtClean="0"/>
              <a:t>of a single user and that the file system can easily enforce access restriction on</a:t>
            </a:r>
          </a:p>
          <a:p>
            <a:r>
              <a:rPr lang="en-US" altLang="en-US" smtClean="0"/>
              <a:t>directories. However, it still provides users with no help in structuring collections</a:t>
            </a:r>
          </a:p>
          <a:p>
            <a:r>
              <a:rPr lang="en-US" altLang="en-US" smtClean="0"/>
              <a:t>of files.</a:t>
            </a:r>
          </a:p>
        </p:txBody>
      </p:sp>
      <p:sp>
        <p:nvSpPr>
          <p:cNvPr id="4" name="Slide Number Placeholder 3"/>
          <p:cNvSpPr>
            <a:spLocks noGrp="1"/>
          </p:cNvSpPr>
          <p:nvPr>
            <p:ph type="sldNum" sz="quarter" idx="5"/>
          </p:nvPr>
        </p:nvSpPr>
        <p:spPr/>
        <p:txBody>
          <a:bodyPr/>
          <a:lstStyle/>
          <a:p>
            <a:pPr>
              <a:defRPr/>
            </a:pPr>
            <a:fld id="{01538BD4-2AB4-4C63-B3E4-FB61CBAC1FA1}" type="slidenum">
              <a:rPr lang="en-US" smtClean="0"/>
              <a:pPr>
                <a:defRPr/>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more powerful and flexible approach, and one that is almost universally</a:t>
            </a:r>
          </a:p>
          <a:p>
            <a:r>
              <a:rPr lang="en-US" altLang="en-US" smtClean="0"/>
              <a:t>adopted, is the hierarchical, or tree-structure, approach ( Figure 12.6 ). As before,</a:t>
            </a:r>
          </a:p>
          <a:p>
            <a:r>
              <a:rPr lang="en-US" altLang="en-US" smtClean="0"/>
              <a:t>there is a master directory, which has under it a number of user directories. Each of</a:t>
            </a:r>
          </a:p>
          <a:p>
            <a:r>
              <a:rPr lang="en-US" altLang="en-US" smtClean="0"/>
              <a:t>these user directories, in turn, may have subdirectories and files as entries. This is</a:t>
            </a:r>
          </a:p>
          <a:p>
            <a:r>
              <a:rPr lang="en-US" altLang="en-US" smtClean="0"/>
              <a:t>true at any level: That is, at any level, a directory may consist of entries for subdirectories</a:t>
            </a:r>
          </a:p>
          <a:p>
            <a:r>
              <a:rPr lang="en-US" altLang="en-US" smtClean="0"/>
              <a:t>and/or entries for files.</a:t>
            </a:r>
          </a:p>
          <a:p>
            <a:endParaRPr lang="en-US" altLang="en-US" smtClean="0"/>
          </a:p>
          <a:p>
            <a:r>
              <a:rPr lang="en-US" altLang="en-US" smtClean="0"/>
              <a:t>It remains to say how each directory and subdirectory is organized. The simplest</a:t>
            </a:r>
          </a:p>
          <a:p>
            <a:r>
              <a:rPr lang="en-US" altLang="en-US" smtClean="0"/>
              <a:t>approach, of course, is to store each directory as a sequential file. When directories</a:t>
            </a:r>
          </a:p>
          <a:p>
            <a:r>
              <a:rPr lang="en-US" altLang="en-US" smtClean="0"/>
              <a:t>may contain a very large number of entries, such an organization may lead to unnecessarily</a:t>
            </a:r>
          </a:p>
          <a:p>
            <a:r>
              <a:rPr lang="en-US" altLang="en-US" smtClean="0"/>
              <a:t>long search times. In that case, a hashed structure is to be preferred.</a:t>
            </a:r>
          </a:p>
        </p:txBody>
      </p:sp>
      <p:sp>
        <p:nvSpPr>
          <p:cNvPr id="4" name="Slide Number Placeholder 3"/>
          <p:cNvSpPr>
            <a:spLocks noGrp="1"/>
          </p:cNvSpPr>
          <p:nvPr>
            <p:ph type="sldNum" sz="quarter" idx="5"/>
          </p:nvPr>
        </p:nvSpPr>
        <p:spPr/>
        <p:txBody>
          <a:bodyPr/>
          <a:lstStyle/>
          <a:p>
            <a:pPr>
              <a:defRPr/>
            </a:pPr>
            <a:fld id="{7B0569BC-57C8-42C1-A181-0C63E7C1F46F}" type="slidenum">
              <a:rPr lang="en-US" smtClean="0"/>
              <a:pPr>
                <a:defRPr/>
              </a:pPr>
              <a:t>47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Users need to be able to refer to a file by a symbolic name. Clearly, each file in the</a:t>
            </a:r>
          </a:p>
          <a:p>
            <a:r>
              <a:rPr lang="en-US" altLang="en-US" smtClean="0"/>
              <a:t>system must have a unique name in order that file references be unambiguous. On</a:t>
            </a:r>
          </a:p>
          <a:p>
            <a:r>
              <a:rPr lang="en-US" altLang="en-US" smtClean="0"/>
              <a:t>the other hand, it is an unacceptable burden on users to require that they provide</a:t>
            </a:r>
          </a:p>
          <a:p>
            <a:r>
              <a:rPr lang="en-US" altLang="en-US" smtClean="0"/>
              <a:t>unique names, especially in a shared system.</a:t>
            </a:r>
          </a:p>
          <a:p>
            <a:endParaRPr lang="en-US" altLang="en-US" smtClean="0"/>
          </a:p>
          <a:p>
            <a:r>
              <a:rPr lang="en-US" altLang="en-US" smtClean="0"/>
              <a:t>The use of a tree-structured directory minimizes the difficulty in assigning</a:t>
            </a:r>
          </a:p>
          <a:p>
            <a:r>
              <a:rPr lang="en-US" altLang="en-US" smtClean="0"/>
              <a:t>unique names. Any file in the system can be located by following a path from the</a:t>
            </a:r>
          </a:p>
          <a:p>
            <a:r>
              <a:rPr lang="en-US" altLang="en-US" smtClean="0"/>
              <a:t>root or master directory down various branches until the file is reached. The series</a:t>
            </a:r>
          </a:p>
          <a:p>
            <a:r>
              <a:rPr lang="en-US" altLang="en-US" smtClean="0"/>
              <a:t>of directory names, culminating in the file name itself, constitutes a </a:t>
            </a:r>
            <a:r>
              <a:rPr lang="en-US" altLang="en-US" b="1" smtClean="0"/>
              <a:t>pathname for</a:t>
            </a:r>
          </a:p>
          <a:p>
            <a:r>
              <a:rPr lang="en-US" altLang="en-US" smtClean="0"/>
              <a:t>the file. As an example, the file in the lower left-hand corner of Figure 12.7 . has the</a:t>
            </a:r>
          </a:p>
          <a:p>
            <a:r>
              <a:rPr lang="en-US" altLang="en-US" smtClean="0"/>
              <a:t>pathname User_B/Word/Unit_A/ABC . The slash is used to delimit names in the</a:t>
            </a:r>
          </a:p>
          <a:p>
            <a:r>
              <a:rPr lang="en-US" altLang="en-US" smtClean="0"/>
              <a:t>sequence. The name of the master directory is implicit, because all paths start at</a:t>
            </a:r>
          </a:p>
          <a:p>
            <a:r>
              <a:rPr lang="en-US" altLang="en-US" smtClean="0"/>
              <a:t>that directory. Note that it is perfectly acceptable to have several files with the same</a:t>
            </a:r>
          </a:p>
          <a:p>
            <a:r>
              <a:rPr lang="en-US" altLang="en-US" smtClean="0"/>
              <a:t>file name, as long as they have unique pathnames, which is equivalent to saying</a:t>
            </a:r>
          </a:p>
          <a:p>
            <a:r>
              <a:rPr lang="en-US" altLang="en-US" smtClean="0"/>
              <a:t>that the same file name may be used in different directories. In our example, there</a:t>
            </a:r>
          </a:p>
          <a:p>
            <a:r>
              <a:rPr lang="en-US" altLang="en-US" smtClean="0"/>
              <a:t>is another file in the system with the file name ABC, but that has the pathname</a:t>
            </a:r>
          </a:p>
          <a:p>
            <a:r>
              <a:rPr lang="en-US" altLang="en-US" smtClean="0"/>
              <a:t>/User_B/Draw/ABC .</a:t>
            </a:r>
          </a:p>
          <a:p>
            <a:endParaRPr lang="en-US" altLang="en-US" smtClean="0"/>
          </a:p>
          <a:p>
            <a:r>
              <a:rPr lang="en-US" altLang="en-US" smtClean="0"/>
              <a:t>Although the pathname facilitates the selection of file names, it would be awkward</a:t>
            </a:r>
          </a:p>
          <a:p>
            <a:r>
              <a:rPr lang="en-US" altLang="en-US" smtClean="0"/>
              <a:t>for a user to have to spell out the entire pathname every time a reference is</a:t>
            </a:r>
          </a:p>
          <a:p>
            <a:r>
              <a:rPr lang="en-US" altLang="en-US" smtClean="0"/>
              <a:t>made to a file. Typically, an interactive user or a process has associated with it a</a:t>
            </a:r>
          </a:p>
          <a:p>
            <a:r>
              <a:rPr lang="en-US" altLang="en-US" smtClean="0"/>
              <a:t>current directory, often referred to as the </a:t>
            </a:r>
            <a:r>
              <a:rPr lang="en-US" altLang="en-US" b="1" smtClean="0"/>
              <a:t>working directory . Files are then referenced</a:t>
            </a:r>
          </a:p>
          <a:p>
            <a:r>
              <a:rPr lang="en-US" altLang="en-US" smtClean="0"/>
              <a:t>relative to the working directory. For example, if the working directory for</a:t>
            </a:r>
          </a:p>
          <a:p>
            <a:r>
              <a:rPr lang="en-US" altLang="en-US" smtClean="0"/>
              <a:t>user B is “Word,” then the pathname Unit_A/ABC is sufficient to identify the file</a:t>
            </a:r>
          </a:p>
          <a:p>
            <a:r>
              <a:rPr lang="en-US" altLang="en-US" smtClean="0"/>
              <a:t>in the lower left-hand corner of Figure 12.7 . When an interactive user logs on, or</a:t>
            </a:r>
          </a:p>
          <a:p>
            <a:r>
              <a:rPr lang="en-US" altLang="en-US" smtClean="0"/>
              <a:t>when a process is created, the default for the working directory is the user home</a:t>
            </a:r>
          </a:p>
          <a:p>
            <a:r>
              <a:rPr lang="en-US" altLang="en-US" smtClean="0"/>
              <a:t>directory. During execution, the user can navigate up or down in the tree to change</a:t>
            </a:r>
          </a:p>
          <a:p>
            <a:r>
              <a:rPr lang="en-US" altLang="en-US" smtClean="0"/>
              <a:t>to a different working directory.</a:t>
            </a:r>
          </a:p>
        </p:txBody>
      </p:sp>
      <p:sp>
        <p:nvSpPr>
          <p:cNvPr id="4" name="Slide Number Placeholder 3"/>
          <p:cNvSpPr>
            <a:spLocks noGrp="1"/>
          </p:cNvSpPr>
          <p:nvPr>
            <p:ph type="sldNum" sz="quarter" idx="5"/>
          </p:nvPr>
        </p:nvSpPr>
        <p:spPr/>
        <p:txBody>
          <a:bodyPr/>
          <a:lstStyle/>
          <a:p>
            <a:pPr>
              <a:defRPr/>
            </a:pPr>
            <a:fld id="{90582500-29FC-47E4-92CE-B6EB5AD4CC07}" type="slidenum">
              <a:rPr lang="en-US" smtClean="0"/>
              <a:pPr>
                <a:defRPr/>
              </a:pPr>
              <a:t>48</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In a multiuser system, there is almost always a requirement for allowing files to be</a:t>
            </a:r>
          </a:p>
          <a:p>
            <a:r>
              <a:rPr lang="en-US" altLang="en-US" smtClean="0"/>
              <a:t>shared among a number of users. Two issues arise: access rights and the management</a:t>
            </a:r>
          </a:p>
          <a:p>
            <a:r>
              <a:rPr lang="en-US" altLang="en-US" smtClean="0"/>
              <a:t>of simultaneous access.</a:t>
            </a:r>
          </a:p>
        </p:txBody>
      </p:sp>
      <p:sp>
        <p:nvSpPr>
          <p:cNvPr id="4" name="Slide Number Placeholder 3"/>
          <p:cNvSpPr>
            <a:spLocks noGrp="1"/>
          </p:cNvSpPr>
          <p:nvPr>
            <p:ph type="sldNum" sz="quarter" idx="5"/>
          </p:nvPr>
        </p:nvSpPr>
        <p:spPr/>
        <p:txBody>
          <a:bodyPr/>
          <a:lstStyle/>
          <a:p>
            <a:pPr>
              <a:defRPr/>
            </a:pPr>
            <a:fld id="{D577C2A3-6566-4A44-A8E1-AE57C393CB1B}" type="slidenum">
              <a:rPr lang="en-US" smtClean="0"/>
              <a:pPr>
                <a:defRPr/>
              </a:pPr>
              <a:t>49</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file system should provide a flexible tool for allowing extensive file sharing</a:t>
            </a:r>
          </a:p>
          <a:p>
            <a:r>
              <a:rPr lang="en-US" altLang="en-US" smtClean="0"/>
              <a:t>among users. The file system should provide a number of options so that the way</a:t>
            </a:r>
          </a:p>
          <a:p>
            <a:r>
              <a:rPr lang="en-US" altLang="en-US" smtClean="0"/>
              <a:t>in which a particular file is accessed can be controlled. Typically, users or groups</a:t>
            </a:r>
          </a:p>
          <a:p>
            <a:r>
              <a:rPr lang="en-US" altLang="en-US" smtClean="0"/>
              <a:t>of users are granted certain access rights to a file. A wide range of access rights has</a:t>
            </a:r>
          </a:p>
          <a:p>
            <a:r>
              <a:rPr lang="en-US" altLang="en-US" smtClean="0"/>
              <a:t>been used. The following list is representative of access rights that can be assigned</a:t>
            </a:r>
          </a:p>
          <a:p>
            <a:r>
              <a:rPr lang="en-US" altLang="en-US" smtClean="0"/>
              <a:t>to a particular user for a particular file:</a:t>
            </a:r>
          </a:p>
          <a:p>
            <a:endParaRPr lang="en-US" altLang="en-US" smtClean="0"/>
          </a:p>
          <a:p>
            <a:r>
              <a:rPr lang="en-US" altLang="en-US" smtClean="0"/>
              <a:t>• </a:t>
            </a:r>
            <a:r>
              <a:rPr lang="en-US" altLang="en-US" b="1" smtClean="0"/>
              <a:t>None: The user may not even learn of the existence of the file, much less</a:t>
            </a:r>
          </a:p>
          <a:p>
            <a:r>
              <a:rPr lang="en-US" altLang="en-US" smtClean="0"/>
              <a:t>access it. To enforce this restriction, the user would not be allowed to read the</a:t>
            </a:r>
          </a:p>
          <a:p>
            <a:r>
              <a:rPr lang="en-US" altLang="en-US" smtClean="0"/>
              <a:t>user directory that includes this file.</a:t>
            </a:r>
          </a:p>
          <a:p>
            <a:endParaRPr lang="en-US" altLang="en-US" smtClean="0"/>
          </a:p>
          <a:p>
            <a:r>
              <a:rPr lang="en-US" altLang="en-US" smtClean="0"/>
              <a:t>• </a:t>
            </a:r>
            <a:r>
              <a:rPr lang="en-US" altLang="en-US" b="1" smtClean="0"/>
              <a:t>Knowledge: The user can determine that the file exists and who its owner is.</a:t>
            </a:r>
          </a:p>
          <a:p>
            <a:r>
              <a:rPr lang="en-US" altLang="en-US" smtClean="0"/>
              <a:t>The user is then able to petition the owner for additional access rights.</a:t>
            </a:r>
          </a:p>
          <a:p>
            <a:endParaRPr lang="en-US" altLang="en-US" smtClean="0"/>
          </a:p>
          <a:p>
            <a:r>
              <a:rPr lang="en-US" altLang="en-US" smtClean="0"/>
              <a:t>• </a:t>
            </a:r>
            <a:r>
              <a:rPr lang="en-US" altLang="en-US" b="1" smtClean="0"/>
              <a:t>Execution: The user can load and execute a program but cannot copy it.</a:t>
            </a:r>
          </a:p>
          <a:p>
            <a:r>
              <a:rPr lang="en-US" altLang="en-US" smtClean="0"/>
              <a:t>Proprietary programs are often made accessible with this restriction.</a:t>
            </a:r>
          </a:p>
          <a:p>
            <a:endParaRPr lang="en-US" altLang="en-US" smtClean="0"/>
          </a:p>
          <a:p>
            <a:r>
              <a:rPr lang="en-US" altLang="en-US" smtClean="0"/>
              <a:t>• </a:t>
            </a:r>
            <a:r>
              <a:rPr lang="en-US" altLang="en-US" b="1" smtClean="0"/>
              <a:t>Reading: The user can read the file for any purpose, including copying and</a:t>
            </a:r>
          </a:p>
          <a:p>
            <a:r>
              <a:rPr lang="en-US" altLang="en-US" smtClean="0"/>
              <a:t>execution. Some systems are able to enforce a distinction between viewing</a:t>
            </a:r>
          </a:p>
          <a:p>
            <a:r>
              <a:rPr lang="en-US" altLang="en-US" smtClean="0"/>
              <a:t>and copying. In the former case, the contents of the file can be displayed to the</a:t>
            </a:r>
          </a:p>
          <a:p>
            <a:r>
              <a:rPr lang="en-US" altLang="en-US" smtClean="0"/>
              <a:t>user, but the user has no means for making a copy.</a:t>
            </a:r>
          </a:p>
          <a:p>
            <a:endParaRPr lang="en-US" altLang="en-US" smtClean="0"/>
          </a:p>
          <a:p>
            <a:r>
              <a:rPr lang="en-US" altLang="en-US" smtClean="0"/>
              <a:t>• </a:t>
            </a:r>
            <a:r>
              <a:rPr lang="en-US" altLang="en-US" b="1" smtClean="0"/>
              <a:t>Appending: The user can add data to the file, often only at the end, but cannot</a:t>
            </a:r>
          </a:p>
          <a:p>
            <a:r>
              <a:rPr lang="en-US" altLang="en-US" smtClean="0"/>
              <a:t>modify or delete any of the file’s contents. This right is useful in collecting data</a:t>
            </a:r>
          </a:p>
          <a:p>
            <a:r>
              <a:rPr lang="en-US" altLang="en-US" smtClean="0"/>
              <a:t>from a number of sources.</a:t>
            </a:r>
          </a:p>
          <a:p>
            <a:endParaRPr lang="en-US" altLang="en-US" smtClean="0"/>
          </a:p>
          <a:p>
            <a:r>
              <a:rPr lang="en-US" altLang="en-US" smtClean="0"/>
              <a:t>• </a:t>
            </a:r>
            <a:r>
              <a:rPr lang="en-US" altLang="en-US" b="1" smtClean="0"/>
              <a:t>Updating: The user can modify, delete, and add to the file’s data. This normally</a:t>
            </a:r>
          </a:p>
          <a:p>
            <a:r>
              <a:rPr lang="en-US" altLang="en-US" smtClean="0"/>
              <a:t>includes writing the file initially, rewriting it completely or in part, and removing</a:t>
            </a:r>
          </a:p>
          <a:p>
            <a:r>
              <a:rPr lang="en-US" altLang="en-US" smtClean="0"/>
              <a:t>all or a portion of the data. Some systems distinguish among different</a:t>
            </a:r>
          </a:p>
          <a:p>
            <a:r>
              <a:rPr lang="en-US" altLang="en-US" smtClean="0"/>
              <a:t>degrees of updating.</a:t>
            </a:r>
          </a:p>
          <a:p>
            <a:endParaRPr lang="en-US" altLang="en-US" smtClean="0"/>
          </a:p>
          <a:p>
            <a:r>
              <a:rPr lang="en-US" altLang="en-US" smtClean="0"/>
              <a:t>• </a:t>
            </a:r>
            <a:r>
              <a:rPr lang="en-US" altLang="en-US" b="1" smtClean="0"/>
              <a:t>Changing protection: The user can change the access rights granted to other</a:t>
            </a:r>
          </a:p>
          <a:p>
            <a:r>
              <a:rPr lang="en-US" altLang="en-US" smtClean="0"/>
              <a:t>users. Typically, this right is held only by the owner of the file. In some systems,</a:t>
            </a:r>
          </a:p>
          <a:p>
            <a:r>
              <a:rPr lang="en-US" altLang="en-US" smtClean="0"/>
              <a:t>the owner can extend this right to others. To prevent abuse of this mechanism,</a:t>
            </a:r>
          </a:p>
          <a:p>
            <a:r>
              <a:rPr lang="en-US" altLang="en-US" smtClean="0"/>
              <a:t>the file owner will typically be able to specify which rights can be changed by</a:t>
            </a:r>
          </a:p>
          <a:p>
            <a:r>
              <a:rPr lang="en-US" altLang="en-US" smtClean="0"/>
              <a:t>the holder of this right.</a:t>
            </a:r>
          </a:p>
          <a:p>
            <a:endParaRPr lang="en-US" altLang="en-US" smtClean="0"/>
          </a:p>
          <a:p>
            <a:r>
              <a:rPr lang="en-US" altLang="en-US" smtClean="0"/>
              <a:t>• </a:t>
            </a:r>
            <a:r>
              <a:rPr lang="en-US" altLang="en-US" b="1" smtClean="0"/>
              <a:t>Deletion: The user can delete the file from the file system.</a:t>
            </a:r>
          </a:p>
          <a:p>
            <a:endParaRPr lang="en-US" altLang="en-US" b="1" smtClean="0"/>
          </a:p>
          <a:p>
            <a:r>
              <a:rPr lang="en-US" altLang="en-US" smtClean="0"/>
              <a:t>These rights can be considered to constitute a hierarchy, with each right implying</a:t>
            </a:r>
          </a:p>
          <a:p>
            <a:r>
              <a:rPr lang="en-US" altLang="en-US" smtClean="0"/>
              <a:t>those that precede it. Thus, if a particular user is granted the updating right for a</a:t>
            </a:r>
          </a:p>
          <a:p>
            <a:r>
              <a:rPr lang="en-US" altLang="en-US" smtClean="0"/>
              <a:t>particular file, then that user is also granted the following rights: knowledge, execution,</a:t>
            </a:r>
          </a:p>
          <a:p>
            <a:r>
              <a:rPr lang="en-US" altLang="en-US" smtClean="0"/>
              <a:t>reading, and appending.</a:t>
            </a:r>
            <a:endParaRPr lang="en-NZ" altLang="en-US" smtClean="0"/>
          </a:p>
        </p:txBody>
      </p:sp>
      <p:sp>
        <p:nvSpPr>
          <p:cNvPr id="4" name="Slide Number Placeholder 3"/>
          <p:cNvSpPr>
            <a:spLocks noGrp="1"/>
          </p:cNvSpPr>
          <p:nvPr>
            <p:ph type="sldNum" sz="quarter" idx="5"/>
          </p:nvPr>
        </p:nvSpPr>
        <p:spPr/>
        <p:txBody>
          <a:bodyPr/>
          <a:lstStyle/>
          <a:p>
            <a:pPr>
              <a:defRPr/>
            </a:pPr>
            <a:fld id="{179C66C8-3B39-4B5C-BAED-61805C0D9759}" type="slidenum">
              <a:rPr lang="en-US" smtClean="0"/>
              <a:pPr>
                <a:defRPr/>
              </a:pPr>
              <a:t>50</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One user is designated as owner of a given file, usually the person who initially</a:t>
            </a:r>
          </a:p>
          <a:p>
            <a:r>
              <a:rPr lang="en-US" altLang="en-US" smtClean="0"/>
              <a:t>created a file. The owner has all of the access rights listed previously and may grant</a:t>
            </a:r>
          </a:p>
          <a:p>
            <a:r>
              <a:rPr lang="en-US" altLang="en-US" smtClean="0"/>
              <a:t>rights to others. Access can be provided to different classes of users:</a:t>
            </a:r>
          </a:p>
          <a:p>
            <a:endParaRPr lang="en-US" altLang="en-US" smtClean="0"/>
          </a:p>
          <a:p>
            <a:r>
              <a:rPr lang="en-US" altLang="en-US" smtClean="0"/>
              <a:t>• </a:t>
            </a:r>
            <a:r>
              <a:rPr lang="en-US" altLang="en-US" b="1" smtClean="0"/>
              <a:t>Specific user: Individual users who are designated by user ID</a:t>
            </a:r>
          </a:p>
          <a:p>
            <a:endParaRPr lang="en-US" altLang="en-US" smtClean="0"/>
          </a:p>
          <a:p>
            <a:r>
              <a:rPr lang="en-US" altLang="en-US" smtClean="0"/>
              <a:t>• </a:t>
            </a:r>
            <a:r>
              <a:rPr lang="en-US" altLang="en-US" b="1" smtClean="0"/>
              <a:t>User groups: A set of users who are not individually defined. The system must</a:t>
            </a:r>
          </a:p>
          <a:p>
            <a:r>
              <a:rPr lang="en-US" altLang="en-US" smtClean="0"/>
              <a:t>have some way of keeping track of the membership of user groups.</a:t>
            </a:r>
          </a:p>
          <a:p>
            <a:endParaRPr lang="en-US" altLang="en-US" smtClean="0"/>
          </a:p>
          <a:p>
            <a:r>
              <a:rPr lang="en-US" altLang="en-US" smtClean="0"/>
              <a:t>• </a:t>
            </a:r>
            <a:r>
              <a:rPr lang="en-US" altLang="en-US" b="1" smtClean="0"/>
              <a:t>All: All users who have access to this system. These are public files.</a:t>
            </a:r>
            <a:endParaRPr lang="en-NZ" altLang="en-US" smtClean="0"/>
          </a:p>
        </p:txBody>
      </p:sp>
      <p:sp>
        <p:nvSpPr>
          <p:cNvPr id="4" name="Slide Number Placeholder 3"/>
          <p:cNvSpPr>
            <a:spLocks noGrp="1"/>
          </p:cNvSpPr>
          <p:nvPr>
            <p:ph type="sldNum" sz="quarter" idx="5"/>
          </p:nvPr>
        </p:nvSpPr>
        <p:spPr/>
        <p:txBody>
          <a:bodyPr/>
          <a:lstStyle/>
          <a:p>
            <a:pPr>
              <a:defRPr/>
            </a:pPr>
            <a:fld id="{ACC7B2F5-A48C-467A-A31C-85ACC33A8108}" type="slidenum">
              <a:rPr lang="en-US" smtClean="0"/>
              <a:pPr>
                <a:defRPr/>
              </a:pPr>
              <a:t>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Four terms are in common use when discussing files:</a:t>
            </a:r>
          </a:p>
          <a:p>
            <a:endParaRPr lang="en-US" altLang="en-US" smtClean="0"/>
          </a:p>
          <a:p>
            <a:r>
              <a:rPr lang="en-US" altLang="en-US" smtClean="0"/>
              <a:t>• Field</a:t>
            </a:r>
          </a:p>
          <a:p>
            <a:r>
              <a:rPr lang="en-US" altLang="en-US" smtClean="0"/>
              <a:t>• Record</a:t>
            </a:r>
          </a:p>
          <a:p>
            <a:r>
              <a:rPr lang="en-US" altLang="en-US" smtClean="0"/>
              <a:t>• File</a:t>
            </a:r>
          </a:p>
          <a:p>
            <a:r>
              <a:rPr lang="en-US" altLang="en-US" smtClean="0"/>
              <a:t>• Database</a:t>
            </a:r>
          </a:p>
          <a:p>
            <a:endParaRPr lang="en-US" altLang="en-US" smtClean="0"/>
          </a:p>
        </p:txBody>
      </p:sp>
      <p:sp>
        <p:nvSpPr>
          <p:cNvPr id="4" name="Slide Number Placeholder 3"/>
          <p:cNvSpPr>
            <a:spLocks noGrp="1"/>
          </p:cNvSpPr>
          <p:nvPr>
            <p:ph type="sldNum" sz="quarter" idx="5"/>
          </p:nvPr>
        </p:nvSpPr>
        <p:spPr/>
        <p:txBody>
          <a:bodyPr/>
          <a:lstStyle/>
          <a:p>
            <a:pPr>
              <a:defRPr/>
            </a:pPr>
            <a:fld id="{D020C53B-94CA-4509-813D-D599FD71A432}"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 secondary storage, a file consists of a collection of blocks. The operating system</a:t>
            </a:r>
          </a:p>
          <a:p>
            <a:r>
              <a:rPr lang="en-US" altLang="en-US" smtClean="0"/>
              <a:t>or file management system is responsible for allocating blocks to files. This raises</a:t>
            </a:r>
          </a:p>
          <a:p>
            <a:r>
              <a:rPr lang="en-US" altLang="en-US" smtClean="0"/>
              <a:t>two management issues. First, space on secondary storage must be allocated to files,</a:t>
            </a:r>
          </a:p>
          <a:p>
            <a:r>
              <a:rPr lang="en-US" altLang="en-US" smtClean="0"/>
              <a:t>and second, it is necessary to keep track of the space available for allocation. We</a:t>
            </a:r>
          </a:p>
          <a:p>
            <a:r>
              <a:rPr lang="en-US" altLang="en-US" smtClean="0"/>
              <a:t>will see that these two tasks are related; that is, the approach taken for file allocation</a:t>
            </a:r>
          </a:p>
          <a:p>
            <a:r>
              <a:rPr lang="en-US" altLang="en-US" smtClean="0"/>
              <a:t>may influence the approach taken for free space management. Further, we will</a:t>
            </a:r>
          </a:p>
          <a:p>
            <a:r>
              <a:rPr lang="en-US" altLang="en-US" smtClean="0"/>
              <a:t>see that there is an interaction between file structure and allocation policy.</a:t>
            </a:r>
          </a:p>
          <a:p>
            <a:endParaRPr lang="en-US" altLang="en-US" smtClean="0"/>
          </a:p>
          <a:p>
            <a:r>
              <a:rPr lang="en-US" altLang="en-US" smtClean="0"/>
              <a:t>We begin this section by looking at alternatives for file allocation on a single</a:t>
            </a:r>
          </a:p>
          <a:p>
            <a:r>
              <a:rPr lang="en-US" altLang="en-US" smtClean="0"/>
              <a:t>disk. Then we look at the issue of free space management, and finally we discuss</a:t>
            </a:r>
          </a:p>
          <a:p>
            <a:r>
              <a:rPr lang="en-US" altLang="en-US" smtClean="0"/>
              <a:t>reliability.</a:t>
            </a:r>
          </a:p>
          <a:p>
            <a:endParaRPr lang="en-US" altLang="en-US" b="1" smtClean="0"/>
          </a:p>
          <a:p>
            <a:r>
              <a:rPr lang="en-US" altLang="en-US" b="1" smtClean="0"/>
              <a:t>File Allocation</a:t>
            </a:r>
          </a:p>
          <a:p>
            <a:r>
              <a:rPr lang="en-US" altLang="en-US" smtClean="0"/>
              <a:t>Several issues are involved in file allocation:</a:t>
            </a:r>
          </a:p>
          <a:p>
            <a:endParaRPr lang="en-US" altLang="en-US" b="1" smtClean="0"/>
          </a:p>
          <a:p>
            <a:r>
              <a:rPr lang="en-US" altLang="en-US" b="1" smtClean="0"/>
              <a:t>1. When a new file is created, is the maximum space required for the file allocated</a:t>
            </a:r>
          </a:p>
          <a:p>
            <a:r>
              <a:rPr lang="en-US" altLang="en-US" smtClean="0"/>
              <a:t>at once?</a:t>
            </a:r>
          </a:p>
          <a:p>
            <a:endParaRPr lang="en-US" altLang="en-US" b="1" smtClean="0"/>
          </a:p>
          <a:p>
            <a:r>
              <a:rPr lang="en-US" altLang="en-US" b="1" smtClean="0"/>
              <a:t>2. Space is allocated to a file as one or more contiguous units, which we shall</a:t>
            </a:r>
          </a:p>
          <a:p>
            <a:r>
              <a:rPr lang="en-US" altLang="en-US" smtClean="0"/>
              <a:t>refer to as portions. That is, a </a:t>
            </a:r>
            <a:r>
              <a:rPr lang="en-US" altLang="en-US" b="1" smtClean="0"/>
              <a:t>portion is a contiguous set of allocated blocks.</a:t>
            </a:r>
          </a:p>
          <a:p>
            <a:r>
              <a:rPr lang="en-US" altLang="en-US" smtClean="0"/>
              <a:t>The size of a portion can range from a single block to the entire file. What size</a:t>
            </a:r>
          </a:p>
          <a:p>
            <a:r>
              <a:rPr lang="en-US" altLang="en-US" smtClean="0"/>
              <a:t>of portion should be used for file allocation?</a:t>
            </a:r>
          </a:p>
          <a:p>
            <a:endParaRPr lang="en-US" altLang="en-US" b="1" smtClean="0"/>
          </a:p>
          <a:p>
            <a:r>
              <a:rPr lang="en-US" altLang="en-US" b="1" smtClean="0"/>
              <a:t>3. What sort of data structure or table is used to keep track of the portions</a:t>
            </a:r>
          </a:p>
          <a:p>
            <a:r>
              <a:rPr lang="en-US" altLang="en-US" smtClean="0"/>
              <a:t>assigned to a file? An example of such a structure is a </a:t>
            </a:r>
            <a:r>
              <a:rPr lang="en-US" altLang="en-US" b="1" smtClean="0"/>
              <a:t>file allocation table</a:t>
            </a:r>
          </a:p>
          <a:p>
            <a:r>
              <a:rPr lang="en-US" altLang="en-US" b="1" smtClean="0"/>
              <a:t>(FAT) , found on DOS and some other systems.</a:t>
            </a:r>
            <a:endParaRPr lang="en-NZ" altLang="en-US" smtClean="0"/>
          </a:p>
        </p:txBody>
      </p:sp>
      <p:sp>
        <p:nvSpPr>
          <p:cNvPr id="4" name="Slide Number Placeholder 3"/>
          <p:cNvSpPr>
            <a:spLocks noGrp="1"/>
          </p:cNvSpPr>
          <p:nvPr>
            <p:ph type="sldNum" sz="quarter" idx="5"/>
          </p:nvPr>
        </p:nvSpPr>
        <p:spPr/>
        <p:txBody>
          <a:bodyPr/>
          <a:lstStyle/>
          <a:p>
            <a:pPr>
              <a:defRPr/>
            </a:pPr>
            <a:fld id="{89AFDBB8-2C36-450D-B935-022E6F4C528C}" type="slidenum">
              <a:rPr lang="en-US" smtClean="0"/>
              <a:pPr>
                <a:defRPr/>
              </a:pPr>
              <a:t>52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 secondary storage, a file consists of a collection of blocks. The operating system</a:t>
            </a:r>
          </a:p>
          <a:p>
            <a:r>
              <a:rPr lang="en-US" altLang="en-US" smtClean="0"/>
              <a:t>or file management system is responsible for allocating blocks to files. This raises</a:t>
            </a:r>
          </a:p>
          <a:p>
            <a:r>
              <a:rPr lang="en-US" altLang="en-US" smtClean="0"/>
              <a:t>two management issues. First, space on secondary storage must be allocated to files,</a:t>
            </a:r>
          </a:p>
          <a:p>
            <a:r>
              <a:rPr lang="en-US" altLang="en-US" smtClean="0"/>
              <a:t>and second, it is necessary to keep track of the space available for allocation. We</a:t>
            </a:r>
          </a:p>
          <a:p>
            <a:r>
              <a:rPr lang="en-US" altLang="en-US" smtClean="0"/>
              <a:t>will see that these two tasks are related; that is, the approach taken for file allocation</a:t>
            </a:r>
          </a:p>
          <a:p>
            <a:r>
              <a:rPr lang="en-US" altLang="en-US" smtClean="0"/>
              <a:t>may influence the approach taken for free space management. Further, we will</a:t>
            </a:r>
          </a:p>
          <a:p>
            <a:r>
              <a:rPr lang="en-US" altLang="en-US" smtClean="0"/>
              <a:t>see that there is an interaction between file structure and allocation policy.</a:t>
            </a:r>
          </a:p>
          <a:p>
            <a:endParaRPr lang="en-US" altLang="en-US" smtClean="0"/>
          </a:p>
          <a:p>
            <a:r>
              <a:rPr lang="en-US" altLang="en-US" smtClean="0"/>
              <a:t>We begin this section by looking at alternatives for file allocation on a single</a:t>
            </a:r>
          </a:p>
          <a:p>
            <a:r>
              <a:rPr lang="en-US" altLang="en-US" smtClean="0"/>
              <a:t>disk. Then we look at the issue of free space management, and finally we discuss</a:t>
            </a:r>
          </a:p>
          <a:p>
            <a:r>
              <a:rPr lang="en-US" altLang="en-US" smtClean="0"/>
              <a:t>reliability.</a:t>
            </a:r>
          </a:p>
          <a:p>
            <a:endParaRPr lang="en-US" altLang="en-US" b="1" smtClean="0"/>
          </a:p>
          <a:p>
            <a:r>
              <a:rPr lang="en-US" altLang="en-US" b="1" smtClean="0"/>
              <a:t>File Allocation</a:t>
            </a:r>
          </a:p>
          <a:p>
            <a:r>
              <a:rPr lang="en-US" altLang="en-US" smtClean="0"/>
              <a:t>Several issues are involved in file allocation:</a:t>
            </a:r>
          </a:p>
          <a:p>
            <a:endParaRPr lang="en-US" altLang="en-US" b="1" smtClean="0"/>
          </a:p>
          <a:p>
            <a:r>
              <a:rPr lang="en-US" altLang="en-US" b="1" smtClean="0"/>
              <a:t>1. When a new file is created, is the maximum space required for the file allocated</a:t>
            </a:r>
          </a:p>
          <a:p>
            <a:r>
              <a:rPr lang="en-US" altLang="en-US" smtClean="0"/>
              <a:t>at once?</a:t>
            </a:r>
          </a:p>
          <a:p>
            <a:endParaRPr lang="en-US" altLang="en-US" b="1" smtClean="0"/>
          </a:p>
          <a:p>
            <a:r>
              <a:rPr lang="en-US" altLang="en-US" b="1" smtClean="0"/>
              <a:t>2. Space is allocated to a file as one or more contiguous units, which we shall</a:t>
            </a:r>
          </a:p>
          <a:p>
            <a:r>
              <a:rPr lang="en-US" altLang="en-US" smtClean="0"/>
              <a:t>refer to as portions. That is, a </a:t>
            </a:r>
            <a:r>
              <a:rPr lang="en-US" altLang="en-US" b="1" smtClean="0"/>
              <a:t>portion is a contiguous set of allocated blocks.</a:t>
            </a:r>
          </a:p>
          <a:p>
            <a:r>
              <a:rPr lang="en-US" altLang="en-US" smtClean="0"/>
              <a:t>The size of a portion can range from a single block to the entire file. What size</a:t>
            </a:r>
          </a:p>
          <a:p>
            <a:r>
              <a:rPr lang="en-US" altLang="en-US" smtClean="0"/>
              <a:t>of portion should be used for file allocation?</a:t>
            </a:r>
          </a:p>
          <a:p>
            <a:endParaRPr lang="en-US" altLang="en-US" b="1" smtClean="0"/>
          </a:p>
          <a:p>
            <a:r>
              <a:rPr lang="en-US" altLang="en-US" b="1" smtClean="0"/>
              <a:t>3. What sort of data structure or table is used to keep track of the portions</a:t>
            </a:r>
          </a:p>
          <a:p>
            <a:r>
              <a:rPr lang="en-US" altLang="en-US" smtClean="0"/>
              <a:t>assigned to a file? An example of such a structure is a </a:t>
            </a:r>
            <a:r>
              <a:rPr lang="en-US" altLang="en-US" b="1" smtClean="0"/>
              <a:t>file allocation table</a:t>
            </a:r>
          </a:p>
          <a:p>
            <a:r>
              <a:rPr lang="en-US" altLang="en-US" b="1" smtClean="0"/>
              <a:t>(FAT) , found on DOS and some other systems.</a:t>
            </a:r>
            <a:endParaRPr lang="en-NZ" altLang="en-US" smtClean="0"/>
          </a:p>
        </p:txBody>
      </p:sp>
      <p:sp>
        <p:nvSpPr>
          <p:cNvPr id="4" name="Slide Number Placeholder 3"/>
          <p:cNvSpPr>
            <a:spLocks noGrp="1"/>
          </p:cNvSpPr>
          <p:nvPr>
            <p:ph type="sldNum" sz="quarter" idx="5"/>
          </p:nvPr>
        </p:nvSpPr>
        <p:spPr/>
        <p:txBody>
          <a:bodyPr/>
          <a:lstStyle/>
          <a:p>
            <a:pPr>
              <a:defRPr/>
            </a:pPr>
            <a:fld id="{89AFDBB8-2C36-450D-B935-022E6F4C528C}" type="slidenum">
              <a:rPr lang="en-US" smtClean="0"/>
              <a:pPr>
                <a:defRPr/>
              </a:pPr>
              <a:t>53</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 secondary storage, a file consists of a collection of blocks. The operating system</a:t>
            </a:r>
          </a:p>
          <a:p>
            <a:r>
              <a:rPr lang="en-US" altLang="en-US" smtClean="0"/>
              <a:t>or file management system is responsible for allocating blocks to files. This raises</a:t>
            </a:r>
          </a:p>
          <a:p>
            <a:r>
              <a:rPr lang="en-US" altLang="en-US" smtClean="0"/>
              <a:t>two management issues. First, space on secondary storage must be allocated to files,</a:t>
            </a:r>
          </a:p>
          <a:p>
            <a:r>
              <a:rPr lang="en-US" altLang="en-US" smtClean="0"/>
              <a:t>and second, it is necessary to keep track of the space available for allocation. We</a:t>
            </a:r>
          </a:p>
          <a:p>
            <a:r>
              <a:rPr lang="en-US" altLang="en-US" smtClean="0"/>
              <a:t>will see that these two tasks are related; that is, the approach taken for file allocation</a:t>
            </a:r>
          </a:p>
          <a:p>
            <a:r>
              <a:rPr lang="en-US" altLang="en-US" smtClean="0"/>
              <a:t>may influence the approach taken for free space management. Further, we will</a:t>
            </a:r>
          </a:p>
          <a:p>
            <a:r>
              <a:rPr lang="en-US" altLang="en-US" smtClean="0"/>
              <a:t>see that there is an interaction between file structure and allocation policy.</a:t>
            </a:r>
          </a:p>
          <a:p>
            <a:endParaRPr lang="en-US" altLang="en-US" smtClean="0"/>
          </a:p>
          <a:p>
            <a:r>
              <a:rPr lang="en-US" altLang="en-US" smtClean="0"/>
              <a:t>We begin this section by looking at alternatives for file allocation on a single</a:t>
            </a:r>
          </a:p>
          <a:p>
            <a:r>
              <a:rPr lang="en-US" altLang="en-US" smtClean="0"/>
              <a:t>disk. Then we look at the issue of free space management, and finally we discuss</a:t>
            </a:r>
          </a:p>
          <a:p>
            <a:r>
              <a:rPr lang="en-US" altLang="en-US" smtClean="0"/>
              <a:t>reliability.</a:t>
            </a:r>
          </a:p>
          <a:p>
            <a:endParaRPr lang="en-US" altLang="en-US" b="1" smtClean="0"/>
          </a:p>
          <a:p>
            <a:r>
              <a:rPr lang="en-US" altLang="en-US" b="1" smtClean="0"/>
              <a:t>File Allocation</a:t>
            </a:r>
          </a:p>
          <a:p>
            <a:r>
              <a:rPr lang="en-US" altLang="en-US" smtClean="0"/>
              <a:t>Several issues are involved in file allocation:</a:t>
            </a:r>
          </a:p>
          <a:p>
            <a:endParaRPr lang="en-US" altLang="en-US" b="1" smtClean="0"/>
          </a:p>
          <a:p>
            <a:r>
              <a:rPr lang="en-US" altLang="en-US" b="1" smtClean="0"/>
              <a:t>1. When a new file is created, is the maximum space required for the file allocated</a:t>
            </a:r>
          </a:p>
          <a:p>
            <a:r>
              <a:rPr lang="en-US" altLang="en-US" smtClean="0"/>
              <a:t>at once?</a:t>
            </a:r>
          </a:p>
          <a:p>
            <a:endParaRPr lang="en-US" altLang="en-US" b="1" smtClean="0"/>
          </a:p>
          <a:p>
            <a:r>
              <a:rPr lang="en-US" altLang="en-US" b="1" smtClean="0"/>
              <a:t>2. Space is allocated to a file as one or more contiguous units, which we shall</a:t>
            </a:r>
          </a:p>
          <a:p>
            <a:r>
              <a:rPr lang="en-US" altLang="en-US" smtClean="0"/>
              <a:t>refer to as portions. That is, a </a:t>
            </a:r>
            <a:r>
              <a:rPr lang="en-US" altLang="en-US" b="1" smtClean="0"/>
              <a:t>portion is a contiguous set of allocated blocks.</a:t>
            </a:r>
          </a:p>
          <a:p>
            <a:r>
              <a:rPr lang="en-US" altLang="en-US" smtClean="0"/>
              <a:t>The size of a portion can range from a single block to the entire file. What size</a:t>
            </a:r>
          </a:p>
          <a:p>
            <a:r>
              <a:rPr lang="en-US" altLang="en-US" smtClean="0"/>
              <a:t>of portion should be used for file allocation?</a:t>
            </a:r>
          </a:p>
          <a:p>
            <a:endParaRPr lang="en-US" altLang="en-US" b="1" smtClean="0"/>
          </a:p>
          <a:p>
            <a:r>
              <a:rPr lang="en-US" altLang="en-US" b="1" smtClean="0"/>
              <a:t>3. What sort of data structure or table is used to keep track of the portions</a:t>
            </a:r>
          </a:p>
          <a:p>
            <a:r>
              <a:rPr lang="en-US" altLang="en-US" smtClean="0"/>
              <a:t>assigned to a file? An example of such a structure is a </a:t>
            </a:r>
            <a:r>
              <a:rPr lang="en-US" altLang="en-US" b="1" smtClean="0"/>
              <a:t>file allocation table</a:t>
            </a:r>
          </a:p>
          <a:p>
            <a:r>
              <a:rPr lang="en-US" altLang="en-US" b="1" smtClean="0"/>
              <a:t>(FAT) , found on DOS and some other systems.</a:t>
            </a:r>
            <a:endParaRPr lang="en-NZ" altLang="en-US" smtClean="0"/>
          </a:p>
        </p:txBody>
      </p:sp>
      <p:sp>
        <p:nvSpPr>
          <p:cNvPr id="4" name="Slide Number Placeholder 3"/>
          <p:cNvSpPr>
            <a:spLocks noGrp="1"/>
          </p:cNvSpPr>
          <p:nvPr>
            <p:ph type="sldNum" sz="quarter" idx="5"/>
          </p:nvPr>
        </p:nvSpPr>
        <p:spPr/>
        <p:txBody>
          <a:bodyPr/>
          <a:lstStyle/>
          <a:p>
            <a:pPr>
              <a:defRPr/>
            </a:pPr>
            <a:fld id="{89AFDBB8-2C36-450D-B935-022E6F4C528C}" type="slidenum">
              <a:rPr lang="en-US" smtClean="0"/>
              <a:pPr>
                <a:defRPr/>
              </a:pPr>
              <a:t>54</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preallocation policy requires</a:t>
            </a:r>
          </a:p>
          <a:p>
            <a:r>
              <a:rPr lang="en-US" altLang="en-US" smtClean="0"/>
              <a:t>that the maximum size of a file be declared at the time of the file creation request.</a:t>
            </a:r>
          </a:p>
          <a:p>
            <a:r>
              <a:rPr lang="en-US" altLang="en-US" smtClean="0"/>
              <a:t>In a number of cases, such as program compilations, the production of summary</a:t>
            </a:r>
          </a:p>
          <a:p>
            <a:r>
              <a:rPr lang="en-US" altLang="en-US" smtClean="0"/>
              <a:t>data files, or the transfer of a file from another system over a communications</a:t>
            </a:r>
          </a:p>
          <a:p>
            <a:r>
              <a:rPr lang="en-US" altLang="en-US" smtClean="0"/>
              <a:t>network, this value can be reliably estimated. However, for many applications, it</a:t>
            </a:r>
          </a:p>
          <a:p>
            <a:r>
              <a:rPr lang="en-US" altLang="en-US" smtClean="0"/>
              <a:t>is difficult if not impossible to estimate reliably the maximum potential size of the</a:t>
            </a:r>
          </a:p>
          <a:p>
            <a:r>
              <a:rPr lang="en-US" altLang="en-US" smtClean="0"/>
              <a:t>file. In those cases, users and application programmers would tend to overestimate</a:t>
            </a:r>
          </a:p>
          <a:p>
            <a:r>
              <a:rPr lang="en-US" altLang="en-US" smtClean="0"/>
              <a:t>file size so as not to run out of space. This clearly is wasteful from the point of view</a:t>
            </a:r>
          </a:p>
          <a:p>
            <a:r>
              <a:rPr lang="en-US" altLang="en-US" smtClean="0"/>
              <a:t>of secondary storage allocation. Thus, there are advantages to the use of dynamic</a:t>
            </a:r>
          </a:p>
          <a:p>
            <a:r>
              <a:rPr lang="en-US" altLang="en-US" smtClean="0"/>
              <a:t>allocation, which allocates space to a file in portions as needed.</a:t>
            </a:r>
          </a:p>
        </p:txBody>
      </p:sp>
      <p:sp>
        <p:nvSpPr>
          <p:cNvPr id="4" name="Slide Number Placeholder 3"/>
          <p:cNvSpPr>
            <a:spLocks noGrp="1"/>
          </p:cNvSpPr>
          <p:nvPr>
            <p:ph type="sldNum" sz="quarter" idx="5"/>
          </p:nvPr>
        </p:nvSpPr>
        <p:spPr/>
        <p:txBody>
          <a:bodyPr/>
          <a:lstStyle/>
          <a:p>
            <a:pPr>
              <a:defRPr/>
            </a:pPr>
            <a:fld id="{55047794-8CF2-4526-B301-D684B644D985}" type="slidenum">
              <a:rPr lang="en-US" smtClean="0"/>
              <a:pPr>
                <a:defRPr/>
              </a:pPr>
              <a:t>55</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second issue listed is that of the size of the portion allocated to a</a:t>
            </a:r>
          </a:p>
          <a:p>
            <a:r>
              <a:rPr lang="en-US" altLang="en-US" smtClean="0"/>
              <a:t>file. At one extreme, a portion large enough to hold the entire file is allocated. At the</a:t>
            </a:r>
          </a:p>
          <a:p>
            <a:r>
              <a:rPr lang="en-US" altLang="en-US" smtClean="0"/>
              <a:t>other extreme, space on the disk is allocated one block at a time. In choosing a portion</a:t>
            </a:r>
          </a:p>
          <a:p>
            <a:r>
              <a:rPr lang="en-US" altLang="en-US" smtClean="0"/>
              <a:t>size, there is a trade-off between efficiency from the point of view of a single file versus</a:t>
            </a:r>
          </a:p>
          <a:p>
            <a:r>
              <a:rPr lang="en-US" altLang="en-US" smtClean="0"/>
              <a:t>overall system efficiency. [WIED87] lists four items to be considered in the trade-off:</a:t>
            </a:r>
          </a:p>
          <a:p>
            <a:endParaRPr lang="en-US" altLang="en-US" b="1" smtClean="0"/>
          </a:p>
          <a:p>
            <a:r>
              <a:rPr lang="en-US" altLang="en-US" b="1" smtClean="0"/>
              <a:t>1. Contiguity of space increases performance, especially for Retrieve_Next</a:t>
            </a:r>
          </a:p>
          <a:p>
            <a:r>
              <a:rPr lang="en-US" altLang="en-US" smtClean="0"/>
              <a:t>operations, and greatly for transactions running in a transaction-oriented</a:t>
            </a:r>
          </a:p>
          <a:p>
            <a:r>
              <a:rPr lang="en-US" altLang="en-US" smtClean="0"/>
              <a:t>operating system.</a:t>
            </a:r>
          </a:p>
          <a:p>
            <a:endParaRPr lang="en-US" altLang="en-US" b="1" smtClean="0"/>
          </a:p>
          <a:p>
            <a:r>
              <a:rPr lang="en-US" altLang="en-US" b="1" smtClean="0"/>
              <a:t>2. Having a large number of small portions increases the size of tables needed to</a:t>
            </a:r>
          </a:p>
          <a:p>
            <a:r>
              <a:rPr lang="en-US" altLang="en-US" smtClean="0"/>
              <a:t>manage the allocation information.</a:t>
            </a:r>
          </a:p>
          <a:p>
            <a:endParaRPr lang="en-US" altLang="en-US" b="1" smtClean="0"/>
          </a:p>
          <a:p>
            <a:r>
              <a:rPr lang="en-US" altLang="en-US" b="1" smtClean="0"/>
              <a:t>3. Having fixed-size portions (e.g., blocks) simplifies the reallocation of space.</a:t>
            </a:r>
          </a:p>
          <a:p>
            <a:endParaRPr lang="en-US" altLang="en-US" b="1" smtClean="0"/>
          </a:p>
          <a:p>
            <a:r>
              <a:rPr lang="en-US" altLang="en-US" b="1" smtClean="0"/>
              <a:t>4. Having variable-size or small fixed-size portions minimizes waste of unused</a:t>
            </a:r>
          </a:p>
          <a:p>
            <a:r>
              <a:rPr lang="en-US" altLang="en-US" smtClean="0"/>
              <a:t>storage due to overallocation.</a:t>
            </a:r>
            <a:endParaRPr lang="en-NZ" altLang="en-US" smtClean="0"/>
          </a:p>
        </p:txBody>
      </p:sp>
      <p:sp>
        <p:nvSpPr>
          <p:cNvPr id="4" name="Slide Number Placeholder 3"/>
          <p:cNvSpPr>
            <a:spLocks noGrp="1"/>
          </p:cNvSpPr>
          <p:nvPr>
            <p:ph type="sldNum" sz="quarter" idx="5"/>
          </p:nvPr>
        </p:nvSpPr>
        <p:spPr/>
        <p:txBody>
          <a:bodyPr/>
          <a:lstStyle/>
          <a:p>
            <a:pPr>
              <a:defRPr/>
            </a:pPr>
            <a:fld id="{894800BF-187B-45B2-85AF-B3C2D6235344}" type="slidenum">
              <a:rPr lang="en-US" smtClean="0"/>
              <a:pPr>
                <a:defRPr/>
              </a:pPr>
              <a:t>56</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a:p>
            <a:r>
              <a:rPr lang="en-US" altLang="en-US" smtClean="0"/>
              <a:t>Of course, these items interact and must be considered together. The result is</a:t>
            </a:r>
          </a:p>
          <a:p>
            <a:r>
              <a:rPr lang="en-US" altLang="en-US" smtClean="0"/>
              <a:t>that there are two major alternatives:</a:t>
            </a:r>
          </a:p>
          <a:p>
            <a:endParaRPr lang="en-US" altLang="en-US" smtClean="0"/>
          </a:p>
          <a:p>
            <a:r>
              <a:rPr lang="en-US" altLang="en-US" smtClean="0"/>
              <a:t>• </a:t>
            </a:r>
            <a:r>
              <a:rPr lang="en-US" altLang="en-US" b="1" smtClean="0"/>
              <a:t>Variable, large contiguous portions: This will provide better performance. The</a:t>
            </a:r>
          </a:p>
          <a:p>
            <a:r>
              <a:rPr lang="en-US" altLang="en-US" smtClean="0"/>
              <a:t>variable size avoids waste, and the file allocation tables are small. However,</a:t>
            </a:r>
          </a:p>
          <a:p>
            <a:r>
              <a:rPr lang="en-US" altLang="en-US" smtClean="0"/>
              <a:t>space is hard to reuse.</a:t>
            </a:r>
          </a:p>
          <a:p>
            <a:endParaRPr lang="en-US" altLang="en-US" smtClean="0"/>
          </a:p>
          <a:p>
            <a:r>
              <a:rPr lang="en-US" altLang="en-US" smtClean="0"/>
              <a:t>• </a:t>
            </a:r>
            <a:r>
              <a:rPr lang="en-US" altLang="en-US" b="1" smtClean="0"/>
              <a:t>Blocks : Small fixed portions provide greater flexibility. They may require</a:t>
            </a:r>
          </a:p>
          <a:p>
            <a:r>
              <a:rPr lang="en-US" altLang="en-US" smtClean="0"/>
              <a:t>large tables or complex structures for their allocation. Contiguity has been</a:t>
            </a:r>
          </a:p>
          <a:p>
            <a:r>
              <a:rPr lang="en-US" altLang="en-US" smtClean="0"/>
              <a:t>abandoned as a primary goal; blocks are allocated as needed.</a:t>
            </a:r>
          </a:p>
          <a:p>
            <a:endParaRPr lang="en-US" altLang="en-US" smtClean="0"/>
          </a:p>
          <a:p>
            <a:r>
              <a:rPr lang="en-US" altLang="en-US" smtClean="0"/>
              <a:t>Either option is compatible with preallocation or dynamic allocation. In</a:t>
            </a:r>
          </a:p>
          <a:p>
            <a:r>
              <a:rPr lang="en-US" altLang="en-US" smtClean="0"/>
              <a:t>the case of variable, large contiguous portions, a file is preallocated one contiguous</a:t>
            </a:r>
          </a:p>
          <a:p>
            <a:r>
              <a:rPr lang="en-US" altLang="en-US" smtClean="0"/>
              <a:t>group of blocks. This eliminates the need for a file allocation table; all that is</a:t>
            </a:r>
          </a:p>
          <a:p>
            <a:r>
              <a:rPr lang="en-US" altLang="en-US" smtClean="0"/>
              <a:t>required is a pointer to the first block and the number of blocks allocated. In the</a:t>
            </a:r>
          </a:p>
          <a:p>
            <a:r>
              <a:rPr lang="en-US" altLang="en-US" smtClean="0"/>
              <a:t>case of blocks, all of the portions required are allocated at one time. This means that</a:t>
            </a:r>
          </a:p>
          <a:p>
            <a:r>
              <a:rPr lang="en-US" altLang="en-US" smtClean="0"/>
              <a:t>the file allocation table for the file will remain of fixed size, because the number of</a:t>
            </a:r>
          </a:p>
          <a:p>
            <a:r>
              <a:rPr lang="en-US" altLang="en-US" smtClean="0"/>
              <a:t>blocks allocated is fixed.</a:t>
            </a:r>
          </a:p>
          <a:p>
            <a:endParaRPr lang="en-US" altLang="en-US" smtClean="0"/>
          </a:p>
          <a:p>
            <a:r>
              <a:rPr lang="en-US" altLang="en-US" smtClean="0"/>
              <a:t>With variable-size portions, we need to be concerned with the fragmentation</a:t>
            </a:r>
          </a:p>
          <a:p>
            <a:r>
              <a:rPr lang="en-US" altLang="en-US" smtClean="0"/>
              <a:t>of free space. This issue was faced when we considered partitioned main memory in</a:t>
            </a:r>
          </a:p>
          <a:p>
            <a:r>
              <a:rPr lang="en-US" altLang="en-US" smtClean="0"/>
              <a:t>Chapter 7 . The following are possible alternative strategies:</a:t>
            </a:r>
          </a:p>
          <a:p>
            <a:endParaRPr lang="en-US" altLang="en-US" smtClean="0"/>
          </a:p>
          <a:p>
            <a:r>
              <a:rPr lang="en-US" altLang="en-US" smtClean="0"/>
              <a:t>• </a:t>
            </a:r>
            <a:r>
              <a:rPr lang="en-US" altLang="en-US" b="1" smtClean="0"/>
              <a:t>First fit: Choose the first unused contiguous group of blocks of sufficient size</a:t>
            </a:r>
          </a:p>
          <a:p>
            <a:r>
              <a:rPr lang="en-US" altLang="en-US" smtClean="0"/>
              <a:t>from a free block list.</a:t>
            </a:r>
          </a:p>
          <a:p>
            <a:endParaRPr lang="en-US" altLang="en-US" smtClean="0"/>
          </a:p>
          <a:p>
            <a:r>
              <a:rPr lang="en-US" altLang="en-US" smtClean="0"/>
              <a:t>• </a:t>
            </a:r>
            <a:r>
              <a:rPr lang="en-US" altLang="en-US" b="1" smtClean="0"/>
              <a:t>Best fit: Choose the smallest unused group that is of sufficient size.</a:t>
            </a:r>
          </a:p>
          <a:p>
            <a:endParaRPr lang="en-US" altLang="en-US" smtClean="0"/>
          </a:p>
          <a:p>
            <a:r>
              <a:rPr lang="en-US" altLang="en-US" smtClean="0"/>
              <a:t>• </a:t>
            </a:r>
            <a:r>
              <a:rPr lang="en-US" altLang="en-US" b="1" smtClean="0"/>
              <a:t>Nearest fit: Choose the unused group of sufficient size that is closest to the</a:t>
            </a:r>
          </a:p>
          <a:p>
            <a:r>
              <a:rPr lang="en-US" altLang="en-US" smtClean="0"/>
              <a:t>previous allocation for the file to increase locality.</a:t>
            </a:r>
          </a:p>
          <a:p>
            <a:endParaRPr lang="en-US" altLang="en-US" smtClean="0"/>
          </a:p>
          <a:p>
            <a:r>
              <a:rPr lang="en-US" altLang="en-US" smtClean="0"/>
              <a:t>It is not clear which strategy is best. The difficulty in modeling alternative</a:t>
            </a:r>
          </a:p>
          <a:p>
            <a:r>
              <a:rPr lang="en-US" altLang="en-US" smtClean="0"/>
              <a:t>strategies is that so many factors interact, including types of files, pattern of file</a:t>
            </a:r>
          </a:p>
          <a:p>
            <a:r>
              <a:rPr lang="en-US" altLang="en-US" smtClean="0"/>
              <a:t>access, degree of multiprogramming, other performance factors in the system, disk</a:t>
            </a:r>
          </a:p>
          <a:p>
            <a:r>
              <a:rPr lang="en-US" altLang="en-US" smtClean="0"/>
              <a:t>caching, disk scheduling, and so on.</a:t>
            </a:r>
            <a:endParaRPr lang="en-NZ" altLang="en-US" smtClean="0"/>
          </a:p>
        </p:txBody>
      </p:sp>
      <p:sp>
        <p:nvSpPr>
          <p:cNvPr id="4" name="Slide Number Placeholder 3"/>
          <p:cNvSpPr>
            <a:spLocks noGrp="1"/>
          </p:cNvSpPr>
          <p:nvPr>
            <p:ph type="sldNum" sz="quarter" idx="5"/>
          </p:nvPr>
        </p:nvSpPr>
        <p:spPr/>
        <p:txBody>
          <a:bodyPr/>
          <a:lstStyle/>
          <a:p>
            <a:pPr>
              <a:defRPr/>
            </a:pPr>
            <a:fld id="{9F072F1F-2CDF-4919-8626-6E49DA244BA1}" type="slidenum">
              <a:rPr lang="en-US" smtClean="0"/>
              <a:pPr>
                <a:defRPr/>
              </a:pPr>
              <a:t>57</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41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Table 12.3   File Allocation Methods</a:t>
            </a:r>
          </a:p>
          <a:p>
            <a:endParaRPr lang="en-US" altLang="en-US" smtClean="0"/>
          </a:p>
          <a:p>
            <a:r>
              <a:rPr lang="en-US" altLang="en-US" smtClean="0"/>
              <a:t>Having looked at the issues of preallocation versus</a:t>
            </a:r>
          </a:p>
          <a:p>
            <a:r>
              <a:rPr lang="en-US" altLang="en-US" smtClean="0"/>
              <a:t>dynamic allocation and portion size, we are in a position to consider specific file</a:t>
            </a:r>
          </a:p>
          <a:p>
            <a:r>
              <a:rPr lang="en-US" altLang="en-US" smtClean="0"/>
              <a:t>allocation methods. Three methods are in common use: contiguous, chained, and</a:t>
            </a:r>
          </a:p>
          <a:p>
            <a:r>
              <a:rPr lang="en-US" altLang="en-US" smtClean="0"/>
              <a:t>indexed. Table 12.3 summarizes some of the characteristics of each method.</a:t>
            </a:r>
          </a:p>
        </p:txBody>
      </p:sp>
      <p:sp>
        <p:nvSpPr>
          <p:cNvPr id="4" name="Slide Number Placeholder 3"/>
          <p:cNvSpPr>
            <a:spLocks noGrp="1"/>
          </p:cNvSpPr>
          <p:nvPr>
            <p:ph type="sldNum" sz="quarter" idx="5"/>
          </p:nvPr>
        </p:nvSpPr>
        <p:spPr/>
        <p:txBody>
          <a:bodyPr/>
          <a:lstStyle/>
          <a:p>
            <a:pPr>
              <a:defRPr/>
            </a:pPr>
            <a:fld id="{B44602E5-0FFF-4FB9-9B19-8B03701CF706}" type="slidenum">
              <a:rPr lang="en-US" smtClean="0"/>
              <a:pPr>
                <a:defRPr/>
              </a:pPr>
              <a:t>58</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59</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60</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61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a:t>
            </a:r>
            <a:r>
              <a:rPr lang="en-US" altLang="en-US" b="1" smtClean="0"/>
              <a:t>field is the basic element of data. An individual field contains a single value,</a:t>
            </a:r>
          </a:p>
          <a:p>
            <a:r>
              <a:rPr lang="en-US" altLang="en-US" smtClean="0"/>
              <a:t>such as an employee’s last name, a date, or the value of a sensor reading. It is characterized</a:t>
            </a:r>
          </a:p>
          <a:p>
            <a:r>
              <a:rPr lang="en-US" altLang="en-US" smtClean="0"/>
              <a:t>by its length and data type (e.g., ASCII string, decimal). Depending on the</a:t>
            </a:r>
          </a:p>
          <a:p>
            <a:r>
              <a:rPr lang="en-US" altLang="en-US" smtClean="0"/>
              <a:t>file design, fields may be fixed length or variable length. In the latter case, the field</a:t>
            </a:r>
          </a:p>
          <a:p>
            <a:r>
              <a:rPr lang="en-US" altLang="en-US" smtClean="0"/>
              <a:t>often consists of two or three subfields: the actual value to be stored, the name of</a:t>
            </a:r>
          </a:p>
          <a:p>
            <a:r>
              <a:rPr lang="en-US" altLang="en-US" smtClean="0"/>
              <a:t>the field, and, in some cases, the length of the field. In other cases of variable-length</a:t>
            </a:r>
          </a:p>
          <a:p>
            <a:r>
              <a:rPr lang="en-US" altLang="en-US" smtClean="0"/>
              <a:t>fields, the length of the field is indicated by the use of special demarcation symbols</a:t>
            </a:r>
          </a:p>
          <a:p>
            <a:r>
              <a:rPr lang="en-US" altLang="en-US" smtClean="0"/>
              <a:t>between fields.</a:t>
            </a:r>
          </a:p>
          <a:p>
            <a:endParaRPr lang="en-US" altLang="en-US" smtClean="0"/>
          </a:p>
          <a:p>
            <a:r>
              <a:rPr lang="en-US" altLang="en-US" smtClean="0"/>
              <a:t>A </a:t>
            </a:r>
            <a:r>
              <a:rPr lang="en-US" altLang="en-US" b="1" smtClean="0"/>
              <a:t>record is a collection of related fields that can be treated as a unit by some</a:t>
            </a:r>
          </a:p>
          <a:p>
            <a:r>
              <a:rPr lang="en-US" altLang="en-US" smtClean="0"/>
              <a:t>application program. For example, an employee record would contain such fields</a:t>
            </a:r>
          </a:p>
          <a:p>
            <a:r>
              <a:rPr lang="en-US" altLang="en-US" smtClean="0"/>
              <a:t>as name, social security number, job classification, date of hire, and so on. Again,</a:t>
            </a:r>
          </a:p>
          <a:p>
            <a:r>
              <a:rPr lang="en-US" altLang="en-US" smtClean="0"/>
              <a:t>depending on design, records may be of fixed length or variable length. A record</a:t>
            </a:r>
          </a:p>
          <a:p>
            <a:r>
              <a:rPr lang="en-US" altLang="en-US" smtClean="0"/>
              <a:t>will be of variable length if some of its fields are of variable length or if the number</a:t>
            </a:r>
          </a:p>
          <a:p>
            <a:r>
              <a:rPr lang="en-US" altLang="en-US" smtClean="0"/>
              <a:t>of fields may vary. In the latter case, each field is usually accompanied by a field</a:t>
            </a:r>
          </a:p>
          <a:p>
            <a:r>
              <a:rPr lang="en-US" altLang="en-US" smtClean="0"/>
              <a:t>name. In either case, the entire record usually includes a length field.</a:t>
            </a:r>
          </a:p>
          <a:p>
            <a:endParaRPr lang="en-US" altLang="en-US" smtClean="0"/>
          </a:p>
          <a:p>
            <a:r>
              <a:rPr lang="en-US" altLang="en-US" smtClean="0"/>
              <a:t>A </a:t>
            </a:r>
            <a:r>
              <a:rPr lang="en-US" altLang="en-US" b="1" smtClean="0"/>
              <a:t>file is a collection of similar records. The file is treated as a single entity by</a:t>
            </a:r>
          </a:p>
          <a:p>
            <a:r>
              <a:rPr lang="en-US" altLang="en-US" smtClean="0"/>
              <a:t>users and applications and may be referenced by name. Files have file names and</a:t>
            </a:r>
          </a:p>
          <a:p>
            <a:r>
              <a:rPr lang="en-US" altLang="en-US" smtClean="0"/>
              <a:t>may be created and deleted. Access control restrictions usually apply at the file</a:t>
            </a:r>
          </a:p>
          <a:p>
            <a:r>
              <a:rPr lang="en-US" altLang="en-US" smtClean="0"/>
              <a:t>level. That is, in a shared system, users and programs are granted or denied access</a:t>
            </a:r>
          </a:p>
          <a:p>
            <a:r>
              <a:rPr lang="en-US" altLang="en-US" smtClean="0"/>
              <a:t>to entire files. In some more sophisticated systems, such controls are enforced at the</a:t>
            </a:r>
          </a:p>
          <a:p>
            <a:r>
              <a:rPr lang="en-US" altLang="en-US" smtClean="0"/>
              <a:t>record or even the field level.</a:t>
            </a:r>
          </a:p>
          <a:p>
            <a:endParaRPr lang="en-US" altLang="en-US" smtClean="0"/>
          </a:p>
          <a:p>
            <a:r>
              <a:rPr lang="en-US" altLang="en-US" smtClean="0"/>
              <a:t>Some file systems are structured only in terms of fields, not records. In that</a:t>
            </a:r>
          </a:p>
          <a:p>
            <a:r>
              <a:rPr lang="en-US" altLang="en-US" smtClean="0"/>
              <a:t>case, a file is a collection of fields.</a:t>
            </a:r>
          </a:p>
          <a:p>
            <a:endParaRPr lang="en-US" altLang="en-US" smtClean="0"/>
          </a:p>
          <a:p>
            <a:r>
              <a:rPr lang="en-US" altLang="en-US" smtClean="0"/>
              <a:t>A </a:t>
            </a:r>
            <a:r>
              <a:rPr lang="en-US" altLang="en-US" b="1" smtClean="0"/>
              <a:t>database is a collection of related data. The essential aspects of a database</a:t>
            </a:r>
          </a:p>
          <a:p>
            <a:r>
              <a:rPr lang="en-US" altLang="en-US" smtClean="0"/>
              <a:t>are that the relationships that exist among elements of data are explicit and that the</a:t>
            </a:r>
          </a:p>
          <a:p>
            <a:r>
              <a:rPr lang="en-US" altLang="en-US" smtClean="0"/>
              <a:t>database is designed for use by a number of different applications. A database may</a:t>
            </a:r>
          </a:p>
          <a:p>
            <a:r>
              <a:rPr lang="en-US" altLang="en-US" smtClean="0"/>
              <a:t>contain all of the information related to an organization or project, such as a business</a:t>
            </a:r>
          </a:p>
          <a:p>
            <a:r>
              <a:rPr lang="en-US" altLang="en-US" smtClean="0"/>
              <a:t>or a scientific study. The database itself consists of one or more types of files. Usually,</a:t>
            </a:r>
          </a:p>
          <a:p>
            <a:r>
              <a:rPr lang="en-US" altLang="en-US" smtClean="0"/>
              <a:t>there is a separate database management system that is independent of the operating</a:t>
            </a:r>
          </a:p>
          <a:p>
            <a:r>
              <a:rPr lang="en-US" altLang="en-US" smtClean="0"/>
              <a:t>system, although that system may make use of some file management programs.</a:t>
            </a:r>
            <a:endParaRPr lang="en-NZ"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2E0D4DE5-EDBE-4EAE-BD32-9D3DC85F80E8}" type="slidenum">
              <a:rPr lang="en-US" smtClean="0"/>
              <a:pPr>
                <a:defRPr/>
              </a:pPr>
              <a:t>7</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62</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63</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64</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82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From time to time, it will be necessary to perform a compaction algorithm to free up additional</a:t>
            </a:r>
          </a:p>
          <a:p>
            <a:r>
              <a:rPr lang="en-US" altLang="en-US" smtClean="0"/>
              <a:t>space on the disk ( Figure 12.10 ). Also, with preallocation, it is necessary to declare</a:t>
            </a:r>
          </a:p>
          <a:p>
            <a:r>
              <a:rPr lang="en-US" altLang="en-US" smtClean="0"/>
              <a:t>the size of the file at the time of creation, with the problems mentioned earlier.</a:t>
            </a:r>
          </a:p>
        </p:txBody>
      </p:sp>
      <p:sp>
        <p:nvSpPr>
          <p:cNvPr id="4" name="Slide Number Placeholder 3"/>
          <p:cNvSpPr>
            <a:spLocks noGrp="1"/>
          </p:cNvSpPr>
          <p:nvPr>
            <p:ph type="sldNum" sz="quarter" idx="5"/>
          </p:nvPr>
        </p:nvSpPr>
        <p:spPr/>
        <p:txBody>
          <a:bodyPr/>
          <a:lstStyle/>
          <a:p>
            <a:pPr>
              <a:defRPr/>
            </a:pPr>
            <a:fld id="{BBEED03E-24C7-4A3C-89F2-CD846A549887}" type="slidenum">
              <a:rPr lang="en-US" smtClean="0"/>
              <a:pPr>
                <a:defRPr/>
              </a:pPr>
              <a:t>65</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At the opposite extreme from contiguous allocation is </a:t>
            </a:r>
            <a:r>
              <a:rPr lang="en-US" altLang="en-US" b="1" smtClean="0"/>
              <a:t>chained allocation</a:t>
            </a:r>
          </a:p>
          <a:p>
            <a:r>
              <a:rPr lang="en-US" altLang="en-US" smtClean="0"/>
              <a:t>( Figure 12.11 ). Typically, allocation is on an individual block basis. Each block contains</a:t>
            </a:r>
          </a:p>
          <a:p>
            <a:r>
              <a:rPr lang="en-US" altLang="en-US" smtClean="0"/>
              <a:t>a pointer to the next block in the chain. Again, the file allocation table needs</a:t>
            </a:r>
          </a:p>
          <a:p>
            <a:r>
              <a:rPr lang="en-US" altLang="en-US" smtClean="0"/>
              <a:t>just a single entry for each file, showing the starting block and the length of the</a:t>
            </a:r>
          </a:p>
          <a:p>
            <a:r>
              <a:rPr lang="en-US" altLang="en-US" smtClean="0"/>
              <a:t>file. Although preallocation is possible, it is more common simply to allocate blocks</a:t>
            </a:r>
          </a:p>
          <a:p>
            <a:r>
              <a:rPr lang="en-US" altLang="en-US" smtClean="0"/>
              <a:t>as needed. The selection of blocks is now a simple matter: Any free block can be</a:t>
            </a:r>
          </a:p>
          <a:p>
            <a:r>
              <a:rPr lang="en-US" altLang="en-US" smtClean="0"/>
              <a:t>added to a chain. There is no external fragmentation to worry about because only</a:t>
            </a:r>
          </a:p>
          <a:p>
            <a:r>
              <a:rPr lang="en-US" altLang="en-US" smtClean="0"/>
              <a:t>one block at a time is needed. This type of physical organization is best suited to</a:t>
            </a:r>
          </a:p>
          <a:p>
            <a:r>
              <a:rPr lang="en-US" altLang="en-US" smtClean="0"/>
              <a:t>sequential files that are to be processed sequentially. To select an individual block</a:t>
            </a:r>
          </a:p>
          <a:p>
            <a:r>
              <a:rPr lang="en-US" altLang="en-US" smtClean="0"/>
              <a:t>of a file requires tracing through the chain to the desired block.</a:t>
            </a:r>
          </a:p>
        </p:txBody>
      </p:sp>
      <p:sp>
        <p:nvSpPr>
          <p:cNvPr id="4" name="Slide Number Placeholder 3"/>
          <p:cNvSpPr>
            <a:spLocks noGrp="1"/>
          </p:cNvSpPr>
          <p:nvPr>
            <p:ph type="sldNum" sz="quarter" idx="5"/>
          </p:nvPr>
        </p:nvSpPr>
        <p:spPr/>
        <p:txBody>
          <a:bodyPr/>
          <a:lstStyle/>
          <a:p>
            <a:pPr>
              <a:defRPr/>
            </a:pPr>
            <a:fld id="{693BAA39-95FD-4FED-ACBE-EA16DC7964D2}" type="slidenum">
              <a:rPr lang="en-US" smtClean="0"/>
              <a:pPr>
                <a:defRPr/>
              </a:pPr>
              <a:t>66</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At the opposite extreme from contiguous allocation is </a:t>
            </a:r>
            <a:r>
              <a:rPr lang="en-US" altLang="en-US" b="1" smtClean="0"/>
              <a:t>chained allocation</a:t>
            </a:r>
          </a:p>
          <a:p>
            <a:r>
              <a:rPr lang="en-US" altLang="en-US" smtClean="0"/>
              <a:t>( Figure 12.11 ). Typically, allocation is on an individual block basis. Each block contains</a:t>
            </a:r>
          </a:p>
          <a:p>
            <a:r>
              <a:rPr lang="en-US" altLang="en-US" smtClean="0"/>
              <a:t>a pointer to the next block in the chain. Again, the file allocation table needs</a:t>
            </a:r>
          </a:p>
          <a:p>
            <a:r>
              <a:rPr lang="en-US" altLang="en-US" smtClean="0"/>
              <a:t>just a single entry for each file, showing the starting block and the length of the</a:t>
            </a:r>
          </a:p>
          <a:p>
            <a:r>
              <a:rPr lang="en-US" altLang="en-US" smtClean="0"/>
              <a:t>file. Although preallocation is possible, it is more common simply to allocate blocks</a:t>
            </a:r>
          </a:p>
          <a:p>
            <a:r>
              <a:rPr lang="en-US" altLang="en-US" smtClean="0"/>
              <a:t>as needed. The selection of blocks is now a simple matter: Any free block can be</a:t>
            </a:r>
          </a:p>
          <a:p>
            <a:r>
              <a:rPr lang="en-US" altLang="en-US" smtClean="0"/>
              <a:t>added to a chain. There is no external fragmentation to worry about because only</a:t>
            </a:r>
          </a:p>
          <a:p>
            <a:r>
              <a:rPr lang="en-US" altLang="en-US" smtClean="0"/>
              <a:t>one block at a time is needed. This type of physical organization is best suited to</a:t>
            </a:r>
          </a:p>
          <a:p>
            <a:r>
              <a:rPr lang="en-US" altLang="en-US" smtClean="0"/>
              <a:t>sequential files that are to be processed sequentially. To select an individual block</a:t>
            </a:r>
          </a:p>
          <a:p>
            <a:r>
              <a:rPr lang="en-US" altLang="en-US" smtClean="0"/>
              <a:t>of a file requires tracing through the chain to the desired block.</a:t>
            </a:r>
          </a:p>
        </p:txBody>
      </p:sp>
      <p:sp>
        <p:nvSpPr>
          <p:cNvPr id="4" name="Slide Number Placeholder 3"/>
          <p:cNvSpPr>
            <a:spLocks noGrp="1"/>
          </p:cNvSpPr>
          <p:nvPr>
            <p:ph type="sldNum" sz="quarter" idx="5"/>
          </p:nvPr>
        </p:nvSpPr>
        <p:spPr/>
        <p:txBody>
          <a:bodyPr/>
          <a:lstStyle/>
          <a:p>
            <a:pPr>
              <a:defRPr/>
            </a:pPr>
            <a:fld id="{693BAA39-95FD-4FED-ACBE-EA16DC7964D2}" type="slidenum">
              <a:rPr lang="en-US" smtClean="0"/>
              <a:pPr>
                <a:defRPr/>
              </a:pPr>
              <a:t>67</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At the opposite extreme from contiguous allocation is </a:t>
            </a:r>
            <a:r>
              <a:rPr lang="en-US" altLang="en-US" b="1" smtClean="0"/>
              <a:t>chained allocation</a:t>
            </a:r>
          </a:p>
          <a:p>
            <a:r>
              <a:rPr lang="en-US" altLang="en-US" smtClean="0"/>
              <a:t>( Figure 12.11 ). Typically, allocation is on an individual block basis. Each block contains</a:t>
            </a:r>
          </a:p>
          <a:p>
            <a:r>
              <a:rPr lang="en-US" altLang="en-US" smtClean="0"/>
              <a:t>a pointer to the next block in the chain. Again, the file allocation table needs</a:t>
            </a:r>
          </a:p>
          <a:p>
            <a:r>
              <a:rPr lang="en-US" altLang="en-US" smtClean="0"/>
              <a:t>just a single entry for each file, showing the starting block and the length of the</a:t>
            </a:r>
          </a:p>
          <a:p>
            <a:r>
              <a:rPr lang="en-US" altLang="en-US" smtClean="0"/>
              <a:t>file. Although preallocation is possible, it is more common simply to allocate blocks</a:t>
            </a:r>
          </a:p>
          <a:p>
            <a:r>
              <a:rPr lang="en-US" altLang="en-US" smtClean="0"/>
              <a:t>as needed. The selection of blocks is now a simple matter: Any free block can be</a:t>
            </a:r>
          </a:p>
          <a:p>
            <a:r>
              <a:rPr lang="en-US" altLang="en-US" smtClean="0"/>
              <a:t>added to a chain. There is no external fragmentation to worry about because only</a:t>
            </a:r>
          </a:p>
          <a:p>
            <a:r>
              <a:rPr lang="en-US" altLang="en-US" smtClean="0"/>
              <a:t>one block at a time is needed. This type of physical organization is best suited to</a:t>
            </a:r>
          </a:p>
          <a:p>
            <a:r>
              <a:rPr lang="en-US" altLang="en-US" smtClean="0"/>
              <a:t>sequential files that are to be processed sequentially. To select an individual block</a:t>
            </a:r>
          </a:p>
          <a:p>
            <a:r>
              <a:rPr lang="en-US" altLang="en-US" smtClean="0"/>
              <a:t>of a file requires tracing through the chain to the desired block.</a:t>
            </a:r>
          </a:p>
        </p:txBody>
      </p:sp>
      <p:sp>
        <p:nvSpPr>
          <p:cNvPr id="4" name="Slide Number Placeholder 3"/>
          <p:cNvSpPr>
            <a:spLocks noGrp="1"/>
          </p:cNvSpPr>
          <p:nvPr>
            <p:ph type="sldNum" sz="quarter" idx="5"/>
          </p:nvPr>
        </p:nvSpPr>
        <p:spPr/>
        <p:txBody>
          <a:bodyPr/>
          <a:lstStyle/>
          <a:p>
            <a:pPr>
              <a:defRPr/>
            </a:pPr>
            <a:fld id="{693BAA39-95FD-4FED-ACBE-EA16DC7964D2}" type="slidenum">
              <a:rPr lang="en-US" smtClean="0"/>
              <a:pPr>
                <a:defRPr/>
              </a:pPr>
              <a:t>68</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At the opposite extreme from contiguous allocation is </a:t>
            </a:r>
            <a:r>
              <a:rPr lang="en-US" altLang="en-US" b="1" smtClean="0"/>
              <a:t>chained allocation</a:t>
            </a:r>
          </a:p>
          <a:p>
            <a:r>
              <a:rPr lang="en-US" altLang="en-US" smtClean="0"/>
              <a:t>( Figure 12.11 ). Typically, allocation is on an individual block basis. Each block contains</a:t>
            </a:r>
          </a:p>
          <a:p>
            <a:r>
              <a:rPr lang="en-US" altLang="en-US" smtClean="0"/>
              <a:t>a pointer to the next block in the chain. Again, the file allocation table needs</a:t>
            </a:r>
          </a:p>
          <a:p>
            <a:r>
              <a:rPr lang="en-US" altLang="en-US" smtClean="0"/>
              <a:t>just a single entry for each file, showing the starting block and the length of the</a:t>
            </a:r>
          </a:p>
          <a:p>
            <a:r>
              <a:rPr lang="en-US" altLang="en-US" smtClean="0"/>
              <a:t>file. Although preallocation is possible, it is more common simply to allocate blocks</a:t>
            </a:r>
          </a:p>
          <a:p>
            <a:r>
              <a:rPr lang="en-US" altLang="en-US" smtClean="0"/>
              <a:t>as needed. The selection of blocks is now a simple matter: Any free block can be</a:t>
            </a:r>
          </a:p>
          <a:p>
            <a:r>
              <a:rPr lang="en-US" altLang="en-US" smtClean="0"/>
              <a:t>added to a chain. There is no external fragmentation to worry about because only</a:t>
            </a:r>
          </a:p>
          <a:p>
            <a:r>
              <a:rPr lang="en-US" altLang="en-US" smtClean="0"/>
              <a:t>one block at a time is needed. This type of physical organization is best suited to</a:t>
            </a:r>
          </a:p>
          <a:p>
            <a:r>
              <a:rPr lang="en-US" altLang="en-US" smtClean="0"/>
              <a:t>sequential files that are to be processed sequentially. To select an individual block</a:t>
            </a:r>
          </a:p>
          <a:p>
            <a:r>
              <a:rPr lang="en-US" altLang="en-US" smtClean="0"/>
              <a:t>of a file requires tracing through the chain to the desired block.</a:t>
            </a:r>
          </a:p>
        </p:txBody>
      </p:sp>
      <p:sp>
        <p:nvSpPr>
          <p:cNvPr id="4" name="Slide Number Placeholder 3"/>
          <p:cNvSpPr>
            <a:spLocks noGrp="1"/>
          </p:cNvSpPr>
          <p:nvPr>
            <p:ph type="sldNum" sz="quarter" idx="5"/>
          </p:nvPr>
        </p:nvSpPr>
        <p:spPr/>
        <p:txBody>
          <a:bodyPr/>
          <a:lstStyle/>
          <a:p>
            <a:pPr>
              <a:defRPr/>
            </a:pPr>
            <a:fld id="{693BAA39-95FD-4FED-ACBE-EA16DC7964D2}" type="slidenum">
              <a:rPr lang="en-US" smtClean="0"/>
              <a:pPr>
                <a:defRPr/>
              </a:pPr>
              <a:t>69</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2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One consequence of chaining, as described so far, is that there is no accommodation</a:t>
            </a:r>
          </a:p>
          <a:p>
            <a:r>
              <a:rPr lang="en-US" altLang="en-US" smtClean="0"/>
              <a:t>of the principle of locality. Thus, if it is necessary to bring in several blocks of</a:t>
            </a:r>
          </a:p>
          <a:p>
            <a:r>
              <a:rPr lang="en-US" altLang="en-US" smtClean="0"/>
              <a:t>a file at a time, as in sequential processing, then a series of accesses to different parts</a:t>
            </a:r>
          </a:p>
          <a:p>
            <a:r>
              <a:rPr lang="en-US" altLang="en-US" smtClean="0"/>
              <a:t>of the disk are required. This is perhaps a more significant effect on a single-user</a:t>
            </a:r>
          </a:p>
          <a:p>
            <a:r>
              <a:rPr lang="en-US" altLang="en-US" smtClean="0"/>
              <a:t>system but may also be of concern on a shared system. To overcome this problem,</a:t>
            </a:r>
          </a:p>
          <a:p>
            <a:r>
              <a:rPr lang="en-US" altLang="en-US" smtClean="0"/>
              <a:t>some systems periodically consolidate files ( Figure 12.12 ).</a:t>
            </a:r>
          </a:p>
        </p:txBody>
      </p:sp>
      <p:sp>
        <p:nvSpPr>
          <p:cNvPr id="4" name="Slide Number Placeholder 3"/>
          <p:cNvSpPr>
            <a:spLocks noGrp="1"/>
          </p:cNvSpPr>
          <p:nvPr>
            <p:ph type="sldNum" sz="quarter" idx="5"/>
          </p:nvPr>
        </p:nvSpPr>
        <p:spPr/>
        <p:txBody>
          <a:bodyPr/>
          <a:lstStyle/>
          <a:p>
            <a:pPr>
              <a:defRPr/>
            </a:pPr>
            <a:fld id="{452668FB-BE98-4E02-82A7-4B60D1EFE33A}" type="slidenum">
              <a:rPr lang="en-US" smtClean="0"/>
              <a:pPr>
                <a:defRPr/>
              </a:pPr>
              <a:t>70</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4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Indexed allocation addresses many of the problems of contiguous and chained</a:t>
            </a:r>
          </a:p>
          <a:p>
            <a:r>
              <a:rPr lang="en-US" altLang="en-US" smtClean="0"/>
              <a:t>allocation. In this case, the file allocation table contains a separate one-level index for</a:t>
            </a:r>
          </a:p>
          <a:p>
            <a:r>
              <a:rPr lang="en-US" altLang="en-US" smtClean="0"/>
              <a:t>each file; the index has one entry for each portion allocated to the file. Typically, the</a:t>
            </a:r>
          </a:p>
          <a:p>
            <a:r>
              <a:rPr lang="en-US" altLang="en-US" smtClean="0"/>
              <a:t>file indexes are not physically stored as part of the file allocation table. Rather, the</a:t>
            </a:r>
          </a:p>
          <a:p>
            <a:r>
              <a:rPr lang="en-US" altLang="en-US" smtClean="0"/>
              <a:t>file index for a file is kept in a separate block, and the entry for the file in the file allocation</a:t>
            </a:r>
          </a:p>
          <a:p>
            <a:r>
              <a:rPr lang="en-US" altLang="en-US" smtClean="0"/>
              <a:t>table points to that block. Allocation may be on the basis of either fixed-size</a:t>
            </a:r>
          </a:p>
          <a:p>
            <a:r>
              <a:rPr lang="en-US" altLang="en-US" smtClean="0"/>
              <a:t>blocks ( Figure 12.13 ) or variable-size portions ( Figure 12.14 ). Allocation by blocks</a:t>
            </a:r>
          </a:p>
          <a:p>
            <a:r>
              <a:rPr lang="en-US" altLang="en-US" smtClean="0"/>
              <a:t>eliminates external fragmentation, whereas allocation by variable-size portions</a:t>
            </a:r>
          </a:p>
          <a:p>
            <a:r>
              <a:rPr lang="en-US" altLang="en-US" smtClean="0"/>
              <a:t>improves locality. In either case, file consolidation may be done from time to time.</a:t>
            </a:r>
          </a:p>
          <a:p>
            <a:r>
              <a:rPr lang="en-US" altLang="en-US" smtClean="0"/>
              <a:t>File consolidation reduces the size of the index in the case of variable-size portions,</a:t>
            </a:r>
          </a:p>
          <a:p>
            <a:r>
              <a:rPr lang="en-US" altLang="en-US" smtClean="0"/>
              <a:t>but not in the case of block allocation. Indexed allocation supports both sequential</a:t>
            </a:r>
          </a:p>
          <a:p>
            <a:r>
              <a:rPr lang="en-US" altLang="en-US" smtClean="0"/>
              <a:t>and direct access to the file and thus is the most popular form of file allocation.</a:t>
            </a:r>
          </a:p>
        </p:txBody>
      </p:sp>
      <p:sp>
        <p:nvSpPr>
          <p:cNvPr id="4" name="Slide Number Placeholder 3"/>
          <p:cNvSpPr>
            <a:spLocks noGrp="1"/>
          </p:cNvSpPr>
          <p:nvPr>
            <p:ph type="sldNum" sz="quarter" idx="5"/>
          </p:nvPr>
        </p:nvSpPr>
        <p:spPr/>
        <p:txBody>
          <a:bodyPr/>
          <a:lstStyle/>
          <a:p>
            <a:pPr>
              <a:defRPr/>
            </a:pPr>
            <a:fld id="{E3A0C67E-A15E-410E-85FF-F02E38AC1C8D}" type="slidenum">
              <a:rPr lang="en-US" smtClean="0"/>
              <a:pPr>
                <a:defRPr/>
              </a:pPr>
              <a:t>71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a:t>
            </a:r>
            <a:r>
              <a:rPr lang="en-US" altLang="en-US" b="1" smtClean="0"/>
              <a:t>field is the basic element of data. An individual field contains a single value,</a:t>
            </a:r>
          </a:p>
          <a:p>
            <a:r>
              <a:rPr lang="en-US" altLang="en-US" smtClean="0"/>
              <a:t>such as an employee’s last name, a date, or the value of a sensor reading. It is characterized</a:t>
            </a:r>
          </a:p>
          <a:p>
            <a:r>
              <a:rPr lang="en-US" altLang="en-US" smtClean="0"/>
              <a:t>by its length and data type (e.g., ASCII string, decimal). Depending on the</a:t>
            </a:r>
          </a:p>
          <a:p>
            <a:r>
              <a:rPr lang="en-US" altLang="en-US" smtClean="0"/>
              <a:t>file design, fields may be fixed length or variable length. In the latter case, the field</a:t>
            </a:r>
          </a:p>
          <a:p>
            <a:r>
              <a:rPr lang="en-US" altLang="en-US" smtClean="0"/>
              <a:t>often consists of two or three subfields: the actual value to be stored, the name of</a:t>
            </a:r>
          </a:p>
          <a:p>
            <a:r>
              <a:rPr lang="en-US" altLang="en-US" smtClean="0"/>
              <a:t>the field, and, in some cases, the length of the field. In other cases of variable-length</a:t>
            </a:r>
          </a:p>
          <a:p>
            <a:r>
              <a:rPr lang="en-US" altLang="en-US" smtClean="0"/>
              <a:t>fields, the length of the field is indicated by the use of special demarcation symbols</a:t>
            </a:r>
          </a:p>
          <a:p>
            <a:r>
              <a:rPr lang="en-US" altLang="en-US" smtClean="0"/>
              <a:t>between fields.</a:t>
            </a:r>
          </a:p>
          <a:p>
            <a:endParaRPr lang="en-US" altLang="en-US" smtClean="0"/>
          </a:p>
          <a:p>
            <a:r>
              <a:rPr lang="en-US" altLang="en-US" smtClean="0"/>
              <a:t>A </a:t>
            </a:r>
            <a:r>
              <a:rPr lang="en-US" altLang="en-US" b="1" smtClean="0"/>
              <a:t>record is a collection of related fields that can be treated as a unit by some</a:t>
            </a:r>
          </a:p>
          <a:p>
            <a:r>
              <a:rPr lang="en-US" altLang="en-US" smtClean="0"/>
              <a:t>application program. For example, an employee record would contain such fields</a:t>
            </a:r>
          </a:p>
          <a:p>
            <a:r>
              <a:rPr lang="en-US" altLang="en-US" smtClean="0"/>
              <a:t>as name, social security number, job classification, date of hire, and so on. Again,</a:t>
            </a:r>
          </a:p>
          <a:p>
            <a:r>
              <a:rPr lang="en-US" altLang="en-US" smtClean="0"/>
              <a:t>depending on design, records may be of fixed length or variable length. A record</a:t>
            </a:r>
          </a:p>
          <a:p>
            <a:r>
              <a:rPr lang="en-US" altLang="en-US" smtClean="0"/>
              <a:t>will be of variable length if some of its fields are of variable length or if the number</a:t>
            </a:r>
          </a:p>
          <a:p>
            <a:r>
              <a:rPr lang="en-US" altLang="en-US" smtClean="0"/>
              <a:t>of fields may vary. In the latter case, each field is usually accompanied by a field</a:t>
            </a:r>
          </a:p>
          <a:p>
            <a:r>
              <a:rPr lang="en-US" altLang="en-US" smtClean="0"/>
              <a:t>name. In either case, the entire record usually includes a length field.</a:t>
            </a:r>
          </a:p>
          <a:p>
            <a:endParaRPr lang="en-US" altLang="en-US" smtClean="0"/>
          </a:p>
          <a:p>
            <a:r>
              <a:rPr lang="en-US" altLang="en-US" smtClean="0"/>
              <a:t>A </a:t>
            </a:r>
            <a:r>
              <a:rPr lang="en-US" altLang="en-US" b="1" smtClean="0"/>
              <a:t>file is a collection of similar records. The file is treated as a single entity by</a:t>
            </a:r>
          </a:p>
          <a:p>
            <a:r>
              <a:rPr lang="en-US" altLang="en-US" smtClean="0"/>
              <a:t>users and applications and may be referenced by name. Files have file names and</a:t>
            </a:r>
          </a:p>
          <a:p>
            <a:r>
              <a:rPr lang="en-US" altLang="en-US" smtClean="0"/>
              <a:t>may be created and deleted. Access control restrictions usually apply at the file</a:t>
            </a:r>
          </a:p>
          <a:p>
            <a:r>
              <a:rPr lang="en-US" altLang="en-US" smtClean="0"/>
              <a:t>level. That is, in a shared system, users and programs are granted or denied access</a:t>
            </a:r>
          </a:p>
          <a:p>
            <a:r>
              <a:rPr lang="en-US" altLang="en-US" smtClean="0"/>
              <a:t>to entire files. In some more sophisticated systems, such controls are enforced at the</a:t>
            </a:r>
          </a:p>
          <a:p>
            <a:r>
              <a:rPr lang="en-US" altLang="en-US" smtClean="0"/>
              <a:t>record or even the field level.</a:t>
            </a:r>
          </a:p>
          <a:p>
            <a:endParaRPr lang="en-US" altLang="en-US" smtClean="0"/>
          </a:p>
          <a:p>
            <a:r>
              <a:rPr lang="en-US" altLang="en-US" smtClean="0"/>
              <a:t>Some file systems are structured only in terms of fields, not records. In that</a:t>
            </a:r>
          </a:p>
          <a:p>
            <a:r>
              <a:rPr lang="en-US" altLang="en-US" smtClean="0"/>
              <a:t>case, a file is a collection of fields.</a:t>
            </a:r>
          </a:p>
          <a:p>
            <a:endParaRPr lang="en-US" altLang="en-US" smtClean="0"/>
          </a:p>
          <a:p>
            <a:r>
              <a:rPr lang="en-US" altLang="en-US" smtClean="0"/>
              <a:t>A </a:t>
            </a:r>
            <a:r>
              <a:rPr lang="en-US" altLang="en-US" b="1" smtClean="0"/>
              <a:t>database is a collection of related data. The essential aspects of a database</a:t>
            </a:r>
          </a:p>
          <a:p>
            <a:r>
              <a:rPr lang="en-US" altLang="en-US" smtClean="0"/>
              <a:t>are that the relationships that exist among elements of data are explicit and that the</a:t>
            </a:r>
          </a:p>
          <a:p>
            <a:r>
              <a:rPr lang="en-US" altLang="en-US" smtClean="0"/>
              <a:t>database is designed for use by a number of different applications. A database may</a:t>
            </a:r>
          </a:p>
          <a:p>
            <a:r>
              <a:rPr lang="en-US" altLang="en-US" smtClean="0"/>
              <a:t>contain all of the information related to an organization or project, such as a business</a:t>
            </a:r>
          </a:p>
          <a:p>
            <a:r>
              <a:rPr lang="en-US" altLang="en-US" smtClean="0"/>
              <a:t>or a scientific study. The database itself consists of one or more types of files. Usually,</a:t>
            </a:r>
          </a:p>
          <a:p>
            <a:r>
              <a:rPr lang="en-US" altLang="en-US" smtClean="0"/>
              <a:t>there is a separate database management system that is independent of the operating</a:t>
            </a:r>
          </a:p>
          <a:p>
            <a:r>
              <a:rPr lang="en-US" altLang="en-US" smtClean="0"/>
              <a:t>system, although that system may make use of some file management programs.</a:t>
            </a:r>
            <a:endParaRPr lang="en-NZ"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2E0D4DE5-EDBE-4EAE-BD32-9D3DC85F80E8}" type="slidenum">
              <a:rPr lang="en-US" smtClean="0"/>
              <a:pPr>
                <a:defRPr/>
              </a:pPr>
              <a:t>8</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4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Indexed allocation addresses many of the problems of contiguous and chained</a:t>
            </a:r>
          </a:p>
          <a:p>
            <a:r>
              <a:rPr lang="en-US" altLang="en-US" smtClean="0"/>
              <a:t>allocation. In this case, the file allocation table contains a separate one-level index for</a:t>
            </a:r>
          </a:p>
          <a:p>
            <a:r>
              <a:rPr lang="en-US" altLang="en-US" smtClean="0"/>
              <a:t>each file; the index has one entry for each portion allocated to the file. Typically, the</a:t>
            </a:r>
          </a:p>
          <a:p>
            <a:r>
              <a:rPr lang="en-US" altLang="en-US" smtClean="0"/>
              <a:t>file indexes are not physically stored as part of the file allocation table. Rather, the</a:t>
            </a:r>
          </a:p>
          <a:p>
            <a:r>
              <a:rPr lang="en-US" altLang="en-US" smtClean="0"/>
              <a:t>file index for a file is kept in a separate block, and the entry for the file in the file allocation</a:t>
            </a:r>
          </a:p>
          <a:p>
            <a:r>
              <a:rPr lang="en-US" altLang="en-US" smtClean="0"/>
              <a:t>table points to that block. Allocation may be on the basis of either fixed-size</a:t>
            </a:r>
          </a:p>
          <a:p>
            <a:r>
              <a:rPr lang="en-US" altLang="en-US" smtClean="0"/>
              <a:t>blocks ( Figure 12.13 ) or variable-size portions ( Figure 12.14 ). Allocation by blocks</a:t>
            </a:r>
          </a:p>
          <a:p>
            <a:r>
              <a:rPr lang="en-US" altLang="en-US" smtClean="0"/>
              <a:t>eliminates external fragmentation, whereas allocation by variable-size portions</a:t>
            </a:r>
          </a:p>
          <a:p>
            <a:r>
              <a:rPr lang="en-US" altLang="en-US" smtClean="0"/>
              <a:t>improves locality. In either case, file consolidation may be done from time to time.</a:t>
            </a:r>
          </a:p>
          <a:p>
            <a:r>
              <a:rPr lang="en-US" altLang="en-US" smtClean="0"/>
              <a:t>File consolidation reduces the size of the index in the case of variable-size portions,</a:t>
            </a:r>
          </a:p>
          <a:p>
            <a:r>
              <a:rPr lang="en-US" altLang="en-US" smtClean="0"/>
              <a:t>but not in the case of block allocation. Indexed allocation supports both sequential</a:t>
            </a:r>
          </a:p>
          <a:p>
            <a:r>
              <a:rPr lang="en-US" altLang="en-US" smtClean="0"/>
              <a:t>and direct access to the file and thus is the most popular form of file allocation.</a:t>
            </a:r>
          </a:p>
        </p:txBody>
      </p:sp>
      <p:sp>
        <p:nvSpPr>
          <p:cNvPr id="4" name="Slide Number Placeholder 3"/>
          <p:cNvSpPr>
            <a:spLocks noGrp="1"/>
          </p:cNvSpPr>
          <p:nvPr>
            <p:ph type="sldNum" sz="quarter" idx="5"/>
          </p:nvPr>
        </p:nvSpPr>
        <p:spPr/>
        <p:txBody>
          <a:bodyPr/>
          <a:lstStyle/>
          <a:p>
            <a:pPr>
              <a:defRPr/>
            </a:pPr>
            <a:fld id="{E3A0C67E-A15E-410E-85FF-F02E38AC1C8D}" type="slidenum">
              <a:rPr lang="en-US" smtClean="0"/>
              <a:pPr>
                <a:defRPr/>
              </a:pPr>
              <a:t>72</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Figure 12.14  Indexed allocation with Variable-Length Portions</a:t>
            </a:r>
          </a:p>
        </p:txBody>
      </p:sp>
      <p:sp>
        <p:nvSpPr>
          <p:cNvPr id="4" name="Slide Number Placeholder 3"/>
          <p:cNvSpPr>
            <a:spLocks noGrp="1"/>
          </p:cNvSpPr>
          <p:nvPr>
            <p:ph type="sldNum" sz="quarter" idx="5"/>
          </p:nvPr>
        </p:nvSpPr>
        <p:spPr/>
        <p:txBody>
          <a:bodyPr/>
          <a:lstStyle/>
          <a:p>
            <a:pPr>
              <a:defRPr/>
            </a:pPr>
            <a:fld id="{D6BF58E6-234F-4ADD-8B36-E1543C25D909}" type="slidenum">
              <a:rPr lang="en-US" smtClean="0"/>
              <a:pPr>
                <a:defRPr/>
              </a:pPr>
              <a:t>73</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8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Just as the space that is allocated to files must be managed, so the space that is not</a:t>
            </a:r>
          </a:p>
          <a:p>
            <a:r>
              <a:rPr lang="en-US" altLang="en-US" smtClean="0"/>
              <a:t>currently allocated to any file must be managed. To perform any of the file allocation</a:t>
            </a:r>
          </a:p>
          <a:p>
            <a:r>
              <a:rPr lang="en-US" altLang="en-US" smtClean="0"/>
              <a:t>techniques described previously, it is necessary to know what blocks on the disk</a:t>
            </a:r>
          </a:p>
          <a:p>
            <a:r>
              <a:rPr lang="en-US" altLang="en-US" smtClean="0"/>
              <a:t>are available. Thus we need a </a:t>
            </a:r>
            <a:r>
              <a:rPr lang="en-US" altLang="en-US" b="1" smtClean="0"/>
              <a:t>disk allocation table in addition to a file allocation</a:t>
            </a:r>
          </a:p>
          <a:p>
            <a:r>
              <a:rPr lang="en-US" altLang="en-US" smtClean="0"/>
              <a:t>table. We discuss here a number of techniques that have been implemented.</a:t>
            </a:r>
            <a:endParaRPr lang="en-NZ" altLang="en-US" smtClean="0"/>
          </a:p>
        </p:txBody>
      </p:sp>
      <p:sp>
        <p:nvSpPr>
          <p:cNvPr id="4" name="Slide Number Placeholder 3"/>
          <p:cNvSpPr>
            <a:spLocks noGrp="1"/>
          </p:cNvSpPr>
          <p:nvPr>
            <p:ph type="sldNum" sz="quarter" idx="5"/>
          </p:nvPr>
        </p:nvSpPr>
        <p:spPr/>
        <p:txBody>
          <a:bodyPr/>
          <a:lstStyle/>
          <a:p>
            <a:pPr>
              <a:defRPr/>
            </a:pPr>
            <a:fld id="{3785A1C3-E0C0-468D-A3A0-541E8183581A}" type="slidenum">
              <a:rPr lang="en-US" smtClean="0"/>
              <a:pPr>
                <a:defRPr/>
              </a:pPr>
              <a:t>74</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This method uses a vector containing one bit for each block on the</a:t>
            </a:r>
          </a:p>
          <a:p>
            <a:r>
              <a:rPr lang="en-US" altLang="en-US" smtClean="0"/>
              <a:t>disk. Each entry of a 0 corresponds to a free block, and each 1 corresponds to a</a:t>
            </a:r>
          </a:p>
          <a:p>
            <a:r>
              <a:rPr lang="en-US" altLang="en-US" smtClean="0"/>
              <a:t>block in use. For example, for the disk layout of Figure 12.9 , a vector of length 35 is</a:t>
            </a:r>
          </a:p>
          <a:p>
            <a:r>
              <a:rPr lang="en-US" altLang="en-US" smtClean="0"/>
              <a:t>needed and would have the following value:</a:t>
            </a:r>
          </a:p>
          <a:p>
            <a:endParaRPr lang="en-US" altLang="en-US" smtClean="0"/>
          </a:p>
          <a:p>
            <a:r>
              <a:rPr lang="en-US" altLang="en-US" smtClean="0"/>
              <a:t>00111000011111000011111111111011000</a:t>
            </a:r>
          </a:p>
          <a:p>
            <a:endParaRPr lang="en-US" altLang="en-US" smtClean="0"/>
          </a:p>
          <a:p>
            <a:r>
              <a:rPr lang="en-US" altLang="en-US" smtClean="0"/>
              <a:t>A bit table has the advantage that it is relatively easy to find one or a contiguous</a:t>
            </a:r>
          </a:p>
          <a:p>
            <a:r>
              <a:rPr lang="en-US" altLang="en-US" smtClean="0"/>
              <a:t>group of free blocks. Thus, a bit table works well with any of the file</a:t>
            </a:r>
          </a:p>
          <a:p>
            <a:r>
              <a:rPr lang="en-US" altLang="en-US" smtClean="0"/>
              <a:t>allocation methods outlined. Another advantage is that it is as small as possible.</a:t>
            </a:r>
          </a:p>
          <a:p>
            <a:endParaRPr lang="en-US" altLang="en-US" smtClean="0"/>
          </a:p>
          <a:p>
            <a:r>
              <a:rPr lang="en-US" altLang="en-US" smtClean="0"/>
              <a:t>However, it can still be sizable. The amount of memory (in bytes) required for a</a:t>
            </a:r>
          </a:p>
          <a:p>
            <a:r>
              <a:rPr lang="en-US" altLang="en-US" smtClean="0"/>
              <a:t>block bitmap is</a:t>
            </a:r>
          </a:p>
          <a:p>
            <a:endParaRPr lang="en-US" altLang="en-US" smtClean="0"/>
          </a:p>
          <a:p>
            <a:r>
              <a:rPr lang="en-US" altLang="en-US" smtClean="0"/>
              <a:t>disk size in bytes/</a:t>
            </a:r>
          </a:p>
          <a:p>
            <a:r>
              <a:rPr lang="en-US" altLang="en-US" smtClean="0"/>
              <a:t>8 * file system block size</a:t>
            </a:r>
          </a:p>
          <a:p>
            <a:endParaRPr lang="en-US" altLang="en-US" smtClean="0"/>
          </a:p>
          <a:p>
            <a:r>
              <a:rPr lang="en-US" altLang="en-US" smtClean="0"/>
              <a:t>Thus, for a 16-Gbyte disk with 512-byte blocks, the bit table occupies about</a:t>
            </a:r>
          </a:p>
          <a:p>
            <a:r>
              <a:rPr lang="en-US" altLang="en-US" smtClean="0"/>
              <a:t>4 Mbytes. Can we spare 4 Mbytes of main memory for the bit table? If so, then the</a:t>
            </a:r>
          </a:p>
          <a:p>
            <a:r>
              <a:rPr lang="en-US" altLang="en-US" smtClean="0"/>
              <a:t>bit table can be searched without the need for disk access. But even with today’s</a:t>
            </a:r>
          </a:p>
          <a:p>
            <a:r>
              <a:rPr lang="en-US" altLang="en-US" smtClean="0"/>
              <a:t>memory sizes, 4 Mbytes is a hefty chunk of main memory to devote to a single function.</a:t>
            </a:r>
          </a:p>
          <a:p>
            <a:r>
              <a:rPr lang="en-US" altLang="en-US" smtClean="0"/>
              <a:t>The alternative is to put the bit table on disk. But a 4-Mbyte bit table would</a:t>
            </a:r>
          </a:p>
          <a:p>
            <a:r>
              <a:rPr lang="en-US" altLang="en-US" smtClean="0"/>
              <a:t>require about 8,000 disk blocks. We can’t afford to search that amount of disk space</a:t>
            </a:r>
          </a:p>
          <a:p>
            <a:r>
              <a:rPr lang="en-US" altLang="en-US" smtClean="0"/>
              <a:t>every time a block is needed, so a bit table resident in memory is indicated.</a:t>
            </a:r>
          </a:p>
          <a:p>
            <a:endParaRPr lang="en-US" altLang="en-US" smtClean="0"/>
          </a:p>
          <a:p>
            <a:r>
              <a:rPr lang="en-US" altLang="en-US" smtClean="0"/>
              <a:t>Even when the bit table is in main memory, an exhaustive search of the table</a:t>
            </a:r>
          </a:p>
          <a:p>
            <a:r>
              <a:rPr lang="en-US" altLang="en-US" smtClean="0"/>
              <a:t>can slow file system performance to an unacceptable degree. This is especially true</a:t>
            </a:r>
          </a:p>
          <a:p>
            <a:r>
              <a:rPr lang="en-US" altLang="en-US" smtClean="0"/>
              <a:t>when the disk is nearly full and there are few free blocks remaining. Accordingly,</a:t>
            </a:r>
          </a:p>
          <a:p>
            <a:r>
              <a:rPr lang="en-US" altLang="en-US" smtClean="0"/>
              <a:t>most file systems that use bit tables maintain auxiliary data structures that summarize</a:t>
            </a:r>
          </a:p>
          <a:p>
            <a:r>
              <a:rPr lang="en-US" altLang="en-US" smtClean="0"/>
              <a:t>the contents of subranges of the bit table. For example, the table could be</a:t>
            </a:r>
          </a:p>
          <a:p>
            <a:r>
              <a:rPr lang="en-US" altLang="en-US" smtClean="0"/>
              <a:t>divided logically into a number of equal-size subranges. A summary table could</a:t>
            </a:r>
          </a:p>
          <a:p>
            <a:r>
              <a:rPr lang="en-US" altLang="en-US" smtClean="0"/>
              <a:t>include, for each subrange, the number of free blocks and the maximum-sized contiguous</a:t>
            </a:r>
          </a:p>
          <a:p>
            <a:r>
              <a:rPr lang="en-US" altLang="en-US" smtClean="0"/>
              <a:t>number of free blocks. When the file system needs a number of contiguous</a:t>
            </a:r>
          </a:p>
          <a:p>
            <a:r>
              <a:rPr lang="en-US" altLang="en-US" smtClean="0"/>
              <a:t>blocks, it can scan the summary table to find an appropriate subrange and then</a:t>
            </a:r>
          </a:p>
          <a:p>
            <a:r>
              <a:rPr lang="en-US" altLang="en-US" smtClean="0"/>
              <a:t>search that subrange.</a:t>
            </a:r>
          </a:p>
          <a:p>
            <a:endParaRPr lang="en-US"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FFF1C47F-74A8-4508-A2B0-AD3106319824}" type="slidenum">
              <a:rPr lang="en-US" smtClean="0"/>
              <a:pPr>
                <a:defRPr/>
              </a:pPr>
              <a:t>75</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This method uses a vector containing one bit for each block on the</a:t>
            </a:r>
          </a:p>
          <a:p>
            <a:r>
              <a:rPr lang="en-US" altLang="en-US" smtClean="0"/>
              <a:t>disk. Each entry of a 0 corresponds to a free block, and each 1 corresponds to a</a:t>
            </a:r>
          </a:p>
          <a:p>
            <a:r>
              <a:rPr lang="en-US" altLang="en-US" smtClean="0"/>
              <a:t>block in use. For example, for the disk layout of Figure 12.9 , a vector of length 35 is</a:t>
            </a:r>
          </a:p>
          <a:p>
            <a:r>
              <a:rPr lang="en-US" altLang="en-US" smtClean="0"/>
              <a:t>needed and would have the following value:</a:t>
            </a:r>
          </a:p>
          <a:p>
            <a:endParaRPr lang="en-US" altLang="en-US" smtClean="0"/>
          </a:p>
          <a:p>
            <a:r>
              <a:rPr lang="en-US" altLang="en-US" smtClean="0"/>
              <a:t>00111000011111000011111111111011000</a:t>
            </a:r>
          </a:p>
          <a:p>
            <a:endParaRPr lang="en-US" altLang="en-US" smtClean="0"/>
          </a:p>
          <a:p>
            <a:r>
              <a:rPr lang="en-US" altLang="en-US" smtClean="0"/>
              <a:t>A bit table has the advantage that it is relatively easy to find one or a contiguous</a:t>
            </a:r>
          </a:p>
          <a:p>
            <a:r>
              <a:rPr lang="en-US" altLang="en-US" smtClean="0"/>
              <a:t>group of free blocks. Thus, a bit table works well with any of the file</a:t>
            </a:r>
          </a:p>
          <a:p>
            <a:r>
              <a:rPr lang="en-US" altLang="en-US" smtClean="0"/>
              <a:t>allocation methods outlined. Another advantage is that it is as small as possible.</a:t>
            </a:r>
          </a:p>
          <a:p>
            <a:endParaRPr lang="en-US" altLang="en-US" smtClean="0"/>
          </a:p>
          <a:p>
            <a:r>
              <a:rPr lang="en-US" altLang="en-US" smtClean="0"/>
              <a:t>However, it can still be sizable. The amount of memory (in bytes) required for a</a:t>
            </a:r>
          </a:p>
          <a:p>
            <a:r>
              <a:rPr lang="en-US" altLang="en-US" smtClean="0"/>
              <a:t>block bitmap is</a:t>
            </a:r>
          </a:p>
          <a:p>
            <a:endParaRPr lang="en-US" altLang="en-US" smtClean="0"/>
          </a:p>
          <a:p>
            <a:r>
              <a:rPr lang="en-US" altLang="en-US" smtClean="0"/>
              <a:t>disk size in bytes/</a:t>
            </a:r>
          </a:p>
          <a:p>
            <a:r>
              <a:rPr lang="en-US" altLang="en-US" smtClean="0"/>
              <a:t>8 * file system block size</a:t>
            </a:r>
          </a:p>
          <a:p>
            <a:endParaRPr lang="en-US" altLang="en-US" smtClean="0"/>
          </a:p>
          <a:p>
            <a:r>
              <a:rPr lang="en-US" altLang="en-US" smtClean="0"/>
              <a:t>Thus, for a 16-Gbyte disk with 512-byte blocks, the bit table occupies about</a:t>
            </a:r>
          </a:p>
          <a:p>
            <a:r>
              <a:rPr lang="en-US" altLang="en-US" smtClean="0"/>
              <a:t>4 Mbytes. Can we spare 4 Mbytes of main memory for the bit table? If so, then the</a:t>
            </a:r>
          </a:p>
          <a:p>
            <a:r>
              <a:rPr lang="en-US" altLang="en-US" smtClean="0"/>
              <a:t>bit table can be searched without the need for disk access. But even with today’s</a:t>
            </a:r>
          </a:p>
          <a:p>
            <a:r>
              <a:rPr lang="en-US" altLang="en-US" smtClean="0"/>
              <a:t>memory sizes, 4 Mbytes is a hefty chunk of main memory to devote to a single function.</a:t>
            </a:r>
          </a:p>
          <a:p>
            <a:r>
              <a:rPr lang="en-US" altLang="en-US" smtClean="0"/>
              <a:t>The alternative is to put the bit table on disk. But a 4-Mbyte bit table would</a:t>
            </a:r>
          </a:p>
          <a:p>
            <a:r>
              <a:rPr lang="en-US" altLang="en-US" smtClean="0"/>
              <a:t>require about 8,000 disk blocks. We can’t afford to search that amount of disk space</a:t>
            </a:r>
          </a:p>
          <a:p>
            <a:r>
              <a:rPr lang="en-US" altLang="en-US" smtClean="0"/>
              <a:t>every time a block is needed, so a bit table resident in memory is indicated.</a:t>
            </a:r>
          </a:p>
          <a:p>
            <a:endParaRPr lang="en-US" altLang="en-US" smtClean="0"/>
          </a:p>
          <a:p>
            <a:r>
              <a:rPr lang="en-US" altLang="en-US" smtClean="0"/>
              <a:t>Even when the bit table is in main memory, an exhaustive search of the table</a:t>
            </a:r>
          </a:p>
          <a:p>
            <a:r>
              <a:rPr lang="en-US" altLang="en-US" smtClean="0"/>
              <a:t>can slow file system performance to an unacceptable degree. This is especially true</a:t>
            </a:r>
          </a:p>
          <a:p>
            <a:r>
              <a:rPr lang="en-US" altLang="en-US" smtClean="0"/>
              <a:t>when the disk is nearly full and there are few free blocks remaining. Accordingly,</a:t>
            </a:r>
          </a:p>
          <a:p>
            <a:r>
              <a:rPr lang="en-US" altLang="en-US" smtClean="0"/>
              <a:t>most file systems that use bit tables maintain auxiliary data structures that summarize</a:t>
            </a:r>
          </a:p>
          <a:p>
            <a:r>
              <a:rPr lang="en-US" altLang="en-US" smtClean="0"/>
              <a:t>the contents of subranges of the bit table. For example, the table could be</a:t>
            </a:r>
          </a:p>
          <a:p>
            <a:r>
              <a:rPr lang="en-US" altLang="en-US" smtClean="0"/>
              <a:t>divided logically into a number of equal-size subranges. A summary table could</a:t>
            </a:r>
          </a:p>
          <a:p>
            <a:r>
              <a:rPr lang="en-US" altLang="en-US" smtClean="0"/>
              <a:t>include, for each subrange, the number of free blocks and the maximum-sized contiguous</a:t>
            </a:r>
          </a:p>
          <a:p>
            <a:r>
              <a:rPr lang="en-US" altLang="en-US" smtClean="0"/>
              <a:t>number of free blocks. When the file system needs a number of contiguous</a:t>
            </a:r>
          </a:p>
          <a:p>
            <a:r>
              <a:rPr lang="en-US" altLang="en-US" smtClean="0"/>
              <a:t>blocks, it can scan the summary table to find an appropriate subrange and then</a:t>
            </a:r>
          </a:p>
          <a:p>
            <a:r>
              <a:rPr lang="en-US" altLang="en-US" smtClean="0"/>
              <a:t>search that subrange.</a:t>
            </a:r>
          </a:p>
          <a:p>
            <a:endParaRPr lang="en-US"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FFF1C47F-74A8-4508-A2B0-AD3106319824}" type="slidenum">
              <a:rPr lang="en-US" smtClean="0"/>
              <a:pPr>
                <a:defRPr/>
              </a:pPr>
              <a:t>76</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This method uses a vector containing one bit for each block on the</a:t>
            </a:r>
          </a:p>
          <a:p>
            <a:r>
              <a:rPr lang="en-US" altLang="en-US" smtClean="0"/>
              <a:t>disk. Each entry of a 0 corresponds to a free block, and each 1 corresponds to a</a:t>
            </a:r>
          </a:p>
          <a:p>
            <a:r>
              <a:rPr lang="en-US" altLang="en-US" smtClean="0"/>
              <a:t>block in use. For example, for the disk layout of Figure 12.9 , a vector of length 35 is</a:t>
            </a:r>
          </a:p>
          <a:p>
            <a:r>
              <a:rPr lang="en-US" altLang="en-US" smtClean="0"/>
              <a:t>needed and would have the following value:</a:t>
            </a:r>
          </a:p>
          <a:p>
            <a:endParaRPr lang="en-US" altLang="en-US" smtClean="0"/>
          </a:p>
          <a:p>
            <a:r>
              <a:rPr lang="en-US" altLang="en-US" smtClean="0"/>
              <a:t>00111000011111000011111111111011000</a:t>
            </a:r>
          </a:p>
          <a:p>
            <a:endParaRPr lang="en-US" altLang="en-US" smtClean="0"/>
          </a:p>
          <a:p>
            <a:r>
              <a:rPr lang="en-US" altLang="en-US" smtClean="0"/>
              <a:t>A bit table has the advantage that it is relatively easy to find one or a contiguous</a:t>
            </a:r>
          </a:p>
          <a:p>
            <a:r>
              <a:rPr lang="en-US" altLang="en-US" smtClean="0"/>
              <a:t>group of free blocks. Thus, a bit table works well with any of the file</a:t>
            </a:r>
          </a:p>
          <a:p>
            <a:r>
              <a:rPr lang="en-US" altLang="en-US" smtClean="0"/>
              <a:t>allocation methods outlined. Another advantage is that it is as small as possible.</a:t>
            </a:r>
          </a:p>
          <a:p>
            <a:endParaRPr lang="en-US" altLang="en-US" smtClean="0"/>
          </a:p>
          <a:p>
            <a:r>
              <a:rPr lang="en-US" altLang="en-US" smtClean="0"/>
              <a:t>However, it can still be sizable. The amount of memory (in bytes) required for a</a:t>
            </a:r>
          </a:p>
          <a:p>
            <a:r>
              <a:rPr lang="en-US" altLang="en-US" smtClean="0"/>
              <a:t>block bitmap is</a:t>
            </a:r>
          </a:p>
          <a:p>
            <a:endParaRPr lang="en-US" altLang="en-US" smtClean="0"/>
          </a:p>
          <a:p>
            <a:r>
              <a:rPr lang="en-US" altLang="en-US" smtClean="0"/>
              <a:t>disk size in bytes/</a:t>
            </a:r>
          </a:p>
          <a:p>
            <a:r>
              <a:rPr lang="en-US" altLang="en-US" smtClean="0"/>
              <a:t>8 * file system block size</a:t>
            </a:r>
          </a:p>
          <a:p>
            <a:endParaRPr lang="en-US" altLang="en-US" smtClean="0"/>
          </a:p>
          <a:p>
            <a:r>
              <a:rPr lang="en-US" altLang="en-US" smtClean="0"/>
              <a:t>Thus, for a 16-Gbyte disk with 512-byte blocks, the bit table occupies about</a:t>
            </a:r>
          </a:p>
          <a:p>
            <a:r>
              <a:rPr lang="en-US" altLang="en-US" smtClean="0"/>
              <a:t>4 Mbytes. Can we spare 4 Mbytes of main memory for the bit table? If so, then the</a:t>
            </a:r>
          </a:p>
          <a:p>
            <a:r>
              <a:rPr lang="en-US" altLang="en-US" smtClean="0"/>
              <a:t>bit table can be searched without the need for disk access. But even with today’s</a:t>
            </a:r>
          </a:p>
          <a:p>
            <a:r>
              <a:rPr lang="en-US" altLang="en-US" smtClean="0"/>
              <a:t>memory sizes, 4 Mbytes is a hefty chunk of main memory to devote to a single function.</a:t>
            </a:r>
          </a:p>
          <a:p>
            <a:r>
              <a:rPr lang="en-US" altLang="en-US" smtClean="0"/>
              <a:t>The alternative is to put the bit table on disk. But a 4-Mbyte bit table would</a:t>
            </a:r>
          </a:p>
          <a:p>
            <a:r>
              <a:rPr lang="en-US" altLang="en-US" smtClean="0"/>
              <a:t>require about 8,000 disk blocks. We can’t afford to search that amount of disk space</a:t>
            </a:r>
          </a:p>
          <a:p>
            <a:r>
              <a:rPr lang="en-US" altLang="en-US" smtClean="0"/>
              <a:t>every time a block is needed, so a bit table resident in memory is indicated.</a:t>
            </a:r>
          </a:p>
          <a:p>
            <a:endParaRPr lang="en-US" altLang="en-US" smtClean="0"/>
          </a:p>
          <a:p>
            <a:r>
              <a:rPr lang="en-US" altLang="en-US" smtClean="0"/>
              <a:t>Even when the bit table is in main memory, an exhaustive search of the table</a:t>
            </a:r>
          </a:p>
          <a:p>
            <a:r>
              <a:rPr lang="en-US" altLang="en-US" smtClean="0"/>
              <a:t>can slow file system performance to an unacceptable degree. This is especially true</a:t>
            </a:r>
          </a:p>
          <a:p>
            <a:r>
              <a:rPr lang="en-US" altLang="en-US" smtClean="0"/>
              <a:t>when the disk is nearly full and there are few free blocks remaining. Accordingly,</a:t>
            </a:r>
          </a:p>
          <a:p>
            <a:r>
              <a:rPr lang="en-US" altLang="en-US" smtClean="0"/>
              <a:t>most file systems that use bit tables maintain auxiliary data structures that summarize</a:t>
            </a:r>
          </a:p>
          <a:p>
            <a:r>
              <a:rPr lang="en-US" altLang="en-US" smtClean="0"/>
              <a:t>the contents of subranges of the bit table. For example, the table could be</a:t>
            </a:r>
          </a:p>
          <a:p>
            <a:r>
              <a:rPr lang="en-US" altLang="en-US" smtClean="0"/>
              <a:t>divided logically into a number of equal-size subranges. A summary table could</a:t>
            </a:r>
          </a:p>
          <a:p>
            <a:r>
              <a:rPr lang="en-US" altLang="en-US" smtClean="0"/>
              <a:t>include, for each subrange, the number of free blocks and the maximum-sized contiguous</a:t>
            </a:r>
          </a:p>
          <a:p>
            <a:r>
              <a:rPr lang="en-US" altLang="en-US" smtClean="0"/>
              <a:t>number of free blocks. When the file system needs a number of contiguous</a:t>
            </a:r>
          </a:p>
          <a:p>
            <a:r>
              <a:rPr lang="en-US" altLang="en-US" smtClean="0"/>
              <a:t>blocks, it can scan the summary table to find an appropriate subrange and then</a:t>
            </a:r>
          </a:p>
          <a:p>
            <a:r>
              <a:rPr lang="en-US" altLang="en-US" smtClean="0"/>
              <a:t>search that subrange.</a:t>
            </a:r>
          </a:p>
          <a:p>
            <a:endParaRPr lang="en-US"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FFF1C47F-74A8-4508-A2B0-AD3106319824}" type="slidenum">
              <a:rPr lang="en-US" smtClean="0"/>
              <a:pPr>
                <a:defRPr/>
              </a:pPr>
              <a:t>77</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10000"/>
          </a:bodyPr>
          <a:lstStyle/>
          <a:p>
            <a:pPr>
              <a:defRPr/>
            </a:pPr>
            <a:r>
              <a:rPr lang="en-US" dirty="0" smtClean="0"/>
              <a:t>The free portions may be chained together by using</a:t>
            </a:r>
          </a:p>
          <a:p>
            <a:pPr>
              <a:defRPr/>
            </a:pPr>
            <a:r>
              <a:rPr lang="en-US" dirty="0" smtClean="0"/>
              <a:t>a pointer and length value in each free portion. This method has negligible space</a:t>
            </a:r>
          </a:p>
          <a:p>
            <a:pPr>
              <a:defRPr/>
            </a:pPr>
            <a:r>
              <a:rPr lang="en-US" dirty="0" smtClean="0"/>
              <a:t>overhead because there is no need for a disk allocation table, merely for a pointer to</a:t>
            </a:r>
          </a:p>
          <a:p>
            <a:pPr>
              <a:defRPr/>
            </a:pPr>
            <a:r>
              <a:rPr lang="en-US" dirty="0" smtClean="0"/>
              <a:t>the beginning of the chain and the length of the first portion. This method is suited</a:t>
            </a:r>
          </a:p>
          <a:p>
            <a:pPr>
              <a:defRPr/>
            </a:pPr>
            <a:r>
              <a:rPr lang="en-US" dirty="0" smtClean="0"/>
              <a:t>to all of the file allocation methods. If allocation is a block at a time, simply choose</a:t>
            </a:r>
          </a:p>
          <a:p>
            <a:pPr>
              <a:defRPr/>
            </a:pPr>
            <a:r>
              <a:rPr lang="en-US" dirty="0" smtClean="0"/>
              <a:t>the free block at the head of the chain and adjust the first pointer or length value.</a:t>
            </a:r>
          </a:p>
          <a:p>
            <a:pPr>
              <a:defRPr/>
            </a:pPr>
            <a:r>
              <a:rPr lang="en-US" dirty="0" smtClean="0"/>
              <a:t>If allocation is by variable-length portion, a first-fit algorithm may be used: The</a:t>
            </a:r>
          </a:p>
          <a:p>
            <a:pPr>
              <a:defRPr/>
            </a:pPr>
            <a:r>
              <a:rPr lang="en-US" dirty="0" smtClean="0"/>
              <a:t>headers from the portions are fetched one at a time to determine the next suitable</a:t>
            </a:r>
          </a:p>
          <a:p>
            <a:pPr>
              <a:defRPr/>
            </a:pPr>
            <a:r>
              <a:rPr lang="en-US" dirty="0" smtClean="0"/>
              <a:t>free portion in the chain. Again, pointer and length values are adjusted.</a:t>
            </a:r>
          </a:p>
          <a:p>
            <a:pPr>
              <a:defRPr/>
            </a:pPr>
            <a:endParaRPr lang="en-US" dirty="0" smtClean="0"/>
          </a:p>
          <a:p>
            <a:pPr>
              <a:defRPr/>
            </a:pPr>
            <a:r>
              <a:rPr lang="en-US" dirty="0" smtClean="0"/>
              <a:t>This method has its own problems. After some use, the disk will become quite</a:t>
            </a:r>
          </a:p>
          <a:p>
            <a:pPr>
              <a:defRPr/>
            </a:pPr>
            <a:r>
              <a:rPr lang="en-US" dirty="0" smtClean="0"/>
              <a:t>fragmented and many portions will be a single block long. Also note that every</a:t>
            </a:r>
          </a:p>
          <a:p>
            <a:pPr>
              <a:defRPr/>
            </a:pPr>
            <a:r>
              <a:rPr lang="en-US" dirty="0" smtClean="0"/>
              <a:t>time you allocate a block, you need to read the block first to recover the pointer to</a:t>
            </a:r>
          </a:p>
          <a:p>
            <a:pPr>
              <a:defRPr/>
            </a:pPr>
            <a:r>
              <a:rPr lang="en-US" dirty="0" smtClean="0"/>
              <a:t>the new first free block before writing data to that block. If many individual blocks</a:t>
            </a:r>
          </a:p>
          <a:p>
            <a:pPr>
              <a:defRPr/>
            </a:pPr>
            <a:r>
              <a:rPr lang="en-US" dirty="0" smtClean="0"/>
              <a:t>need to be allocated at one time for a file operation, this greatly slows file creation.</a:t>
            </a:r>
          </a:p>
          <a:p>
            <a:pPr>
              <a:defRPr/>
            </a:pPr>
            <a:r>
              <a:rPr lang="en-US" dirty="0" smtClean="0"/>
              <a:t>Similarly, deleting highly fragmented files is very time consuming.</a:t>
            </a:r>
            <a:endParaRPr lang="en-NZ" dirty="0"/>
          </a:p>
        </p:txBody>
      </p:sp>
      <p:sp>
        <p:nvSpPr>
          <p:cNvPr id="4" name="Slide Number Placeholder 3"/>
          <p:cNvSpPr>
            <a:spLocks noGrp="1"/>
          </p:cNvSpPr>
          <p:nvPr>
            <p:ph type="sldNum" sz="quarter" idx="5"/>
          </p:nvPr>
        </p:nvSpPr>
        <p:spPr/>
        <p:txBody>
          <a:bodyPr/>
          <a:lstStyle/>
          <a:p>
            <a:pPr>
              <a:defRPr/>
            </a:pPr>
            <a:fld id="{98C00C3E-C78D-4B60-B2A3-E85EB8DC1F9E}" type="slidenum">
              <a:rPr lang="en-US" smtClean="0"/>
              <a:pPr>
                <a:defRPr/>
              </a:pPr>
              <a:t>78</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10000"/>
          </a:bodyPr>
          <a:lstStyle/>
          <a:p>
            <a:pPr>
              <a:defRPr/>
            </a:pPr>
            <a:r>
              <a:rPr lang="en-US" dirty="0" smtClean="0"/>
              <a:t>The free portions may be chained together by using</a:t>
            </a:r>
          </a:p>
          <a:p>
            <a:pPr>
              <a:defRPr/>
            </a:pPr>
            <a:r>
              <a:rPr lang="en-US" dirty="0" smtClean="0"/>
              <a:t>a pointer and length value in each free portion. This method has negligible space</a:t>
            </a:r>
          </a:p>
          <a:p>
            <a:pPr>
              <a:defRPr/>
            </a:pPr>
            <a:r>
              <a:rPr lang="en-US" dirty="0" smtClean="0"/>
              <a:t>overhead because there is no need for a disk allocation table, merely for a pointer to</a:t>
            </a:r>
          </a:p>
          <a:p>
            <a:pPr>
              <a:defRPr/>
            </a:pPr>
            <a:r>
              <a:rPr lang="en-US" dirty="0" smtClean="0"/>
              <a:t>the beginning of the chain and the length of the first portion. This method is suited</a:t>
            </a:r>
          </a:p>
          <a:p>
            <a:pPr>
              <a:defRPr/>
            </a:pPr>
            <a:r>
              <a:rPr lang="en-US" dirty="0" smtClean="0"/>
              <a:t>to all of the file allocation methods. If allocation is a block at a time, simply choose</a:t>
            </a:r>
          </a:p>
          <a:p>
            <a:pPr>
              <a:defRPr/>
            </a:pPr>
            <a:r>
              <a:rPr lang="en-US" dirty="0" smtClean="0"/>
              <a:t>the free block at the head of the chain and adjust the first pointer or length value.</a:t>
            </a:r>
          </a:p>
          <a:p>
            <a:pPr>
              <a:defRPr/>
            </a:pPr>
            <a:r>
              <a:rPr lang="en-US" dirty="0" smtClean="0"/>
              <a:t>If allocation is by variable-length portion, a first-fit algorithm may be used: The</a:t>
            </a:r>
          </a:p>
          <a:p>
            <a:pPr>
              <a:defRPr/>
            </a:pPr>
            <a:r>
              <a:rPr lang="en-US" dirty="0" smtClean="0"/>
              <a:t>headers from the portions are fetched one at a time to determine the next suitable</a:t>
            </a:r>
          </a:p>
          <a:p>
            <a:pPr>
              <a:defRPr/>
            </a:pPr>
            <a:r>
              <a:rPr lang="en-US" dirty="0" smtClean="0"/>
              <a:t>free portion in the chain. Again, pointer and length values are adjusted.</a:t>
            </a:r>
          </a:p>
          <a:p>
            <a:pPr>
              <a:defRPr/>
            </a:pPr>
            <a:endParaRPr lang="en-US" dirty="0" smtClean="0"/>
          </a:p>
          <a:p>
            <a:pPr>
              <a:defRPr/>
            </a:pPr>
            <a:r>
              <a:rPr lang="en-US" dirty="0" smtClean="0"/>
              <a:t>This method has its own problems. After some use, the disk will become quite</a:t>
            </a:r>
          </a:p>
          <a:p>
            <a:pPr>
              <a:defRPr/>
            </a:pPr>
            <a:r>
              <a:rPr lang="en-US" dirty="0" smtClean="0"/>
              <a:t>fragmented and many portions will be a single block long. Also note that every</a:t>
            </a:r>
          </a:p>
          <a:p>
            <a:pPr>
              <a:defRPr/>
            </a:pPr>
            <a:r>
              <a:rPr lang="en-US" dirty="0" smtClean="0"/>
              <a:t>time you allocate a block, you need to read the block first to recover the pointer to</a:t>
            </a:r>
          </a:p>
          <a:p>
            <a:pPr>
              <a:defRPr/>
            </a:pPr>
            <a:r>
              <a:rPr lang="en-US" dirty="0" smtClean="0"/>
              <a:t>the new first free block before writing data to that block. If many individual blocks</a:t>
            </a:r>
          </a:p>
          <a:p>
            <a:pPr>
              <a:defRPr/>
            </a:pPr>
            <a:r>
              <a:rPr lang="en-US" dirty="0" smtClean="0"/>
              <a:t>need to be allocated at one time for a file operation, this greatly slows file creation.</a:t>
            </a:r>
          </a:p>
          <a:p>
            <a:pPr>
              <a:defRPr/>
            </a:pPr>
            <a:r>
              <a:rPr lang="en-US" dirty="0" smtClean="0"/>
              <a:t>Similarly, deleting highly fragmented files is very time consuming.</a:t>
            </a:r>
            <a:endParaRPr lang="en-NZ" dirty="0"/>
          </a:p>
        </p:txBody>
      </p:sp>
      <p:sp>
        <p:nvSpPr>
          <p:cNvPr id="4" name="Slide Number Placeholder 3"/>
          <p:cNvSpPr>
            <a:spLocks noGrp="1"/>
          </p:cNvSpPr>
          <p:nvPr>
            <p:ph type="sldNum" sz="quarter" idx="5"/>
          </p:nvPr>
        </p:nvSpPr>
        <p:spPr/>
        <p:txBody>
          <a:bodyPr/>
          <a:lstStyle/>
          <a:p>
            <a:pPr>
              <a:defRPr/>
            </a:pPr>
            <a:fld id="{98C00C3E-C78D-4B60-B2A3-E85EB8DC1F9E}" type="slidenum">
              <a:rPr lang="en-US" smtClean="0"/>
              <a:pPr>
                <a:defRPr/>
              </a:pPr>
              <a:t>79</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10000"/>
          </a:bodyPr>
          <a:lstStyle/>
          <a:p>
            <a:pPr>
              <a:defRPr/>
            </a:pPr>
            <a:r>
              <a:rPr lang="en-US" dirty="0" smtClean="0"/>
              <a:t>The free portions may be chained together by using</a:t>
            </a:r>
          </a:p>
          <a:p>
            <a:pPr>
              <a:defRPr/>
            </a:pPr>
            <a:r>
              <a:rPr lang="en-US" dirty="0" smtClean="0"/>
              <a:t>a pointer and length value in each free portion. This method has negligible space</a:t>
            </a:r>
          </a:p>
          <a:p>
            <a:pPr>
              <a:defRPr/>
            </a:pPr>
            <a:r>
              <a:rPr lang="en-US" dirty="0" smtClean="0"/>
              <a:t>overhead because there is no need for a disk allocation table, merely for a pointer to</a:t>
            </a:r>
          </a:p>
          <a:p>
            <a:pPr>
              <a:defRPr/>
            </a:pPr>
            <a:r>
              <a:rPr lang="en-US" dirty="0" smtClean="0"/>
              <a:t>the beginning of the chain and the length of the first portion. This method is suited</a:t>
            </a:r>
          </a:p>
          <a:p>
            <a:pPr>
              <a:defRPr/>
            </a:pPr>
            <a:r>
              <a:rPr lang="en-US" dirty="0" smtClean="0"/>
              <a:t>to all of the file allocation methods. If allocation is a block at a time, simply choose</a:t>
            </a:r>
          </a:p>
          <a:p>
            <a:pPr>
              <a:defRPr/>
            </a:pPr>
            <a:r>
              <a:rPr lang="en-US" dirty="0" smtClean="0"/>
              <a:t>the free block at the head of the chain and adjust the first pointer or length value.</a:t>
            </a:r>
          </a:p>
          <a:p>
            <a:pPr>
              <a:defRPr/>
            </a:pPr>
            <a:r>
              <a:rPr lang="en-US" dirty="0" smtClean="0"/>
              <a:t>If allocation is by variable-length portion, a first-fit algorithm may be used: The</a:t>
            </a:r>
          </a:p>
          <a:p>
            <a:pPr>
              <a:defRPr/>
            </a:pPr>
            <a:r>
              <a:rPr lang="en-US" dirty="0" smtClean="0"/>
              <a:t>headers from the portions are fetched one at a time to determine the next suitable</a:t>
            </a:r>
          </a:p>
          <a:p>
            <a:pPr>
              <a:defRPr/>
            </a:pPr>
            <a:r>
              <a:rPr lang="en-US" dirty="0" smtClean="0"/>
              <a:t>free portion in the chain. Again, pointer and length values are adjusted.</a:t>
            </a:r>
          </a:p>
          <a:p>
            <a:pPr>
              <a:defRPr/>
            </a:pPr>
            <a:endParaRPr lang="en-US" dirty="0" smtClean="0"/>
          </a:p>
          <a:p>
            <a:pPr>
              <a:defRPr/>
            </a:pPr>
            <a:r>
              <a:rPr lang="en-US" dirty="0" smtClean="0"/>
              <a:t>This method has its own problems. After some use, the disk will become quite</a:t>
            </a:r>
          </a:p>
          <a:p>
            <a:pPr>
              <a:defRPr/>
            </a:pPr>
            <a:r>
              <a:rPr lang="en-US" dirty="0" smtClean="0"/>
              <a:t>fragmented and many portions will be a single block long. Also note that every</a:t>
            </a:r>
          </a:p>
          <a:p>
            <a:pPr>
              <a:defRPr/>
            </a:pPr>
            <a:r>
              <a:rPr lang="en-US" dirty="0" smtClean="0"/>
              <a:t>time you allocate a block, you need to read the block first to recover the pointer to</a:t>
            </a:r>
          </a:p>
          <a:p>
            <a:pPr>
              <a:defRPr/>
            </a:pPr>
            <a:r>
              <a:rPr lang="en-US" dirty="0" smtClean="0"/>
              <a:t>the new first free block before writing data to that block. If many individual blocks</a:t>
            </a:r>
          </a:p>
          <a:p>
            <a:pPr>
              <a:defRPr/>
            </a:pPr>
            <a:r>
              <a:rPr lang="en-US" dirty="0" smtClean="0"/>
              <a:t>need to be allocated at one time for a file operation, this greatly slows file creation.</a:t>
            </a:r>
          </a:p>
          <a:p>
            <a:pPr>
              <a:defRPr/>
            </a:pPr>
            <a:r>
              <a:rPr lang="en-US" dirty="0" smtClean="0"/>
              <a:t>Similarly, deleting highly fragmented files is very time consuming.</a:t>
            </a:r>
            <a:endParaRPr lang="en-NZ" dirty="0"/>
          </a:p>
        </p:txBody>
      </p:sp>
      <p:sp>
        <p:nvSpPr>
          <p:cNvPr id="4" name="Slide Number Placeholder 3"/>
          <p:cNvSpPr>
            <a:spLocks noGrp="1"/>
          </p:cNvSpPr>
          <p:nvPr>
            <p:ph type="sldNum" sz="quarter" idx="5"/>
          </p:nvPr>
        </p:nvSpPr>
        <p:spPr/>
        <p:txBody>
          <a:bodyPr/>
          <a:lstStyle/>
          <a:p>
            <a:pPr>
              <a:defRPr/>
            </a:pPr>
            <a:fld id="{98C00C3E-C78D-4B60-B2A3-E85EB8DC1F9E}" type="slidenum">
              <a:rPr lang="en-US" smtClean="0"/>
              <a:pPr>
                <a:defRPr/>
              </a:pPr>
              <a:t>80</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4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indexing approach treats free space as a file and uses an index table</a:t>
            </a:r>
          </a:p>
          <a:p>
            <a:r>
              <a:rPr lang="en-US" altLang="en-US" smtClean="0"/>
              <a:t>as described under file allocation. For efficiency, the index should be on the basis</a:t>
            </a:r>
          </a:p>
          <a:p>
            <a:r>
              <a:rPr lang="en-US" altLang="en-US" smtClean="0"/>
              <a:t>of variable-size portions rather than blocks. Thus, there is one entry in the table for</a:t>
            </a:r>
          </a:p>
          <a:p>
            <a:r>
              <a:rPr lang="en-US" altLang="en-US" smtClean="0"/>
              <a:t>every free portion on the disk. This approach provides efficient support for all of</a:t>
            </a:r>
          </a:p>
          <a:p>
            <a:r>
              <a:rPr lang="en-US" altLang="en-US" smtClean="0"/>
              <a:t>the file allocation methods.</a:t>
            </a:r>
            <a:endParaRPr lang="en-NZ" altLang="en-US" smtClean="0"/>
          </a:p>
        </p:txBody>
      </p:sp>
      <p:sp>
        <p:nvSpPr>
          <p:cNvPr id="4" name="Slide Number Placeholder 3"/>
          <p:cNvSpPr>
            <a:spLocks noGrp="1"/>
          </p:cNvSpPr>
          <p:nvPr>
            <p:ph type="sldNum" sz="quarter" idx="5"/>
          </p:nvPr>
        </p:nvSpPr>
        <p:spPr/>
        <p:txBody>
          <a:bodyPr/>
          <a:lstStyle/>
          <a:p>
            <a:pPr>
              <a:defRPr/>
            </a:pPr>
            <a:fld id="{CE226792-2ABB-4167-9185-C8E5BF6DF81E}" type="slidenum">
              <a:rPr lang="en-US" smtClean="0"/>
              <a:pPr>
                <a:defRPr/>
              </a:pPr>
              <a:t>81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a:t>
            </a:r>
            <a:r>
              <a:rPr lang="en-US" altLang="en-US" b="1" smtClean="0"/>
              <a:t>field is the basic element of data. An individual field contains a single value,</a:t>
            </a:r>
          </a:p>
          <a:p>
            <a:r>
              <a:rPr lang="en-US" altLang="en-US" smtClean="0"/>
              <a:t>such as an employee’s last name, a date, or the value of a sensor reading. It is characterized</a:t>
            </a:r>
          </a:p>
          <a:p>
            <a:r>
              <a:rPr lang="en-US" altLang="en-US" smtClean="0"/>
              <a:t>by its length and data type (e.g., ASCII string, decimal). Depending on the</a:t>
            </a:r>
          </a:p>
          <a:p>
            <a:r>
              <a:rPr lang="en-US" altLang="en-US" smtClean="0"/>
              <a:t>file design, fields may be fixed length or variable length. In the latter case, the field</a:t>
            </a:r>
          </a:p>
          <a:p>
            <a:r>
              <a:rPr lang="en-US" altLang="en-US" smtClean="0"/>
              <a:t>often consists of two or three subfields: the actual value to be stored, the name of</a:t>
            </a:r>
          </a:p>
          <a:p>
            <a:r>
              <a:rPr lang="en-US" altLang="en-US" smtClean="0"/>
              <a:t>the field, and, in some cases, the length of the field. In other cases of variable-length</a:t>
            </a:r>
          </a:p>
          <a:p>
            <a:r>
              <a:rPr lang="en-US" altLang="en-US" smtClean="0"/>
              <a:t>fields, the length of the field is indicated by the use of special demarcation symbols</a:t>
            </a:r>
          </a:p>
          <a:p>
            <a:r>
              <a:rPr lang="en-US" altLang="en-US" smtClean="0"/>
              <a:t>between fields.</a:t>
            </a:r>
          </a:p>
          <a:p>
            <a:endParaRPr lang="en-US" altLang="en-US" smtClean="0"/>
          </a:p>
          <a:p>
            <a:r>
              <a:rPr lang="en-US" altLang="en-US" smtClean="0"/>
              <a:t>A </a:t>
            </a:r>
            <a:r>
              <a:rPr lang="en-US" altLang="en-US" b="1" smtClean="0"/>
              <a:t>record is a collection of related fields that can be treated as a unit by some</a:t>
            </a:r>
          </a:p>
          <a:p>
            <a:r>
              <a:rPr lang="en-US" altLang="en-US" smtClean="0"/>
              <a:t>application program. For example, an employee record would contain such fields</a:t>
            </a:r>
          </a:p>
          <a:p>
            <a:r>
              <a:rPr lang="en-US" altLang="en-US" smtClean="0"/>
              <a:t>as name, social security number, job classification, date of hire, and so on. Again,</a:t>
            </a:r>
          </a:p>
          <a:p>
            <a:r>
              <a:rPr lang="en-US" altLang="en-US" smtClean="0"/>
              <a:t>depending on design, records may be of fixed length or variable length. A record</a:t>
            </a:r>
          </a:p>
          <a:p>
            <a:r>
              <a:rPr lang="en-US" altLang="en-US" smtClean="0"/>
              <a:t>will be of variable length if some of its fields are of variable length or if the number</a:t>
            </a:r>
          </a:p>
          <a:p>
            <a:r>
              <a:rPr lang="en-US" altLang="en-US" smtClean="0"/>
              <a:t>of fields may vary. In the latter case, each field is usually accompanied by a field</a:t>
            </a:r>
          </a:p>
          <a:p>
            <a:r>
              <a:rPr lang="en-US" altLang="en-US" smtClean="0"/>
              <a:t>name. In either case, the entire record usually includes a length field.</a:t>
            </a:r>
          </a:p>
          <a:p>
            <a:endParaRPr lang="en-US" altLang="en-US" smtClean="0"/>
          </a:p>
          <a:p>
            <a:r>
              <a:rPr lang="en-US" altLang="en-US" smtClean="0"/>
              <a:t>A </a:t>
            </a:r>
            <a:r>
              <a:rPr lang="en-US" altLang="en-US" b="1" smtClean="0"/>
              <a:t>file is a collection of similar records. The file is treated as a single entity by</a:t>
            </a:r>
          </a:p>
          <a:p>
            <a:r>
              <a:rPr lang="en-US" altLang="en-US" smtClean="0"/>
              <a:t>users and applications and may be referenced by name. Files have file names and</a:t>
            </a:r>
          </a:p>
          <a:p>
            <a:r>
              <a:rPr lang="en-US" altLang="en-US" smtClean="0"/>
              <a:t>may be created and deleted. Access control restrictions usually apply at the file</a:t>
            </a:r>
          </a:p>
          <a:p>
            <a:r>
              <a:rPr lang="en-US" altLang="en-US" smtClean="0"/>
              <a:t>level. That is, in a shared system, users and programs are granted or denied access</a:t>
            </a:r>
          </a:p>
          <a:p>
            <a:r>
              <a:rPr lang="en-US" altLang="en-US" smtClean="0"/>
              <a:t>to entire files. In some more sophisticated systems, such controls are enforced at the</a:t>
            </a:r>
          </a:p>
          <a:p>
            <a:r>
              <a:rPr lang="en-US" altLang="en-US" smtClean="0"/>
              <a:t>record or even the field level.</a:t>
            </a:r>
          </a:p>
          <a:p>
            <a:endParaRPr lang="en-US" altLang="en-US" smtClean="0"/>
          </a:p>
          <a:p>
            <a:r>
              <a:rPr lang="en-US" altLang="en-US" smtClean="0"/>
              <a:t>Some file systems are structured only in terms of fields, not records. In that</a:t>
            </a:r>
          </a:p>
          <a:p>
            <a:r>
              <a:rPr lang="en-US" altLang="en-US" smtClean="0"/>
              <a:t>case, a file is a collection of fields.</a:t>
            </a:r>
          </a:p>
          <a:p>
            <a:endParaRPr lang="en-US" altLang="en-US" smtClean="0"/>
          </a:p>
          <a:p>
            <a:r>
              <a:rPr lang="en-US" altLang="en-US" smtClean="0"/>
              <a:t>A </a:t>
            </a:r>
            <a:r>
              <a:rPr lang="en-US" altLang="en-US" b="1" smtClean="0"/>
              <a:t>database is a collection of related data. The essential aspects of a database</a:t>
            </a:r>
          </a:p>
          <a:p>
            <a:r>
              <a:rPr lang="en-US" altLang="en-US" smtClean="0"/>
              <a:t>are that the relationships that exist among elements of data are explicit and that the</a:t>
            </a:r>
          </a:p>
          <a:p>
            <a:r>
              <a:rPr lang="en-US" altLang="en-US" smtClean="0"/>
              <a:t>database is designed for use by a number of different applications. A database may</a:t>
            </a:r>
          </a:p>
          <a:p>
            <a:r>
              <a:rPr lang="en-US" altLang="en-US" smtClean="0"/>
              <a:t>contain all of the information related to an organization or project, such as a business</a:t>
            </a:r>
          </a:p>
          <a:p>
            <a:r>
              <a:rPr lang="en-US" altLang="en-US" smtClean="0"/>
              <a:t>or a scientific study. The database itself consists of one or more types of files. Usually,</a:t>
            </a:r>
          </a:p>
          <a:p>
            <a:r>
              <a:rPr lang="en-US" altLang="en-US" smtClean="0"/>
              <a:t>there is a separate database management system that is independent of the operating</a:t>
            </a:r>
          </a:p>
          <a:p>
            <a:r>
              <a:rPr lang="en-US" altLang="en-US" smtClean="0"/>
              <a:t>system, although that system may make use of some file management programs.</a:t>
            </a:r>
            <a:endParaRPr lang="en-NZ"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2E0D4DE5-EDBE-4EAE-BD32-9D3DC85F80E8}" type="slidenum">
              <a:rPr lang="en-US" smtClean="0"/>
              <a:pPr>
                <a:defRPr/>
              </a:pPr>
              <a:t>9</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4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indexing approach treats free space as a file and uses an index table</a:t>
            </a:r>
          </a:p>
          <a:p>
            <a:r>
              <a:rPr lang="en-US" altLang="en-US" smtClean="0"/>
              <a:t>as described under file allocation. For efficiency, the index should be on the basis</a:t>
            </a:r>
          </a:p>
          <a:p>
            <a:r>
              <a:rPr lang="en-US" altLang="en-US" smtClean="0"/>
              <a:t>of variable-size portions rather than blocks. Thus, there is one entry in the table for</a:t>
            </a:r>
          </a:p>
          <a:p>
            <a:r>
              <a:rPr lang="en-US" altLang="en-US" smtClean="0"/>
              <a:t>every free portion on the disk. This approach provides efficient support for all of</a:t>
            </a:r>
          </a:p>
          <a:p>
            <a:r>
              <a:rPr lang="en-US" altLang="en-US" smtClean="0"/>
              <a:t>the file allocation methods.</a:t>
            </a:r>
            <a:endParaRPr lang="en-NZ" altLang="en-US" smtClean="0"/>
          </a:p>
        </p:txBody>
      </p:sp>
      <p:sp>
        <p:nvSpPr>
          <p:cNvPr id="4" name="Slide Number Placeholder 3"/>
          <p:cNvSpPr>
            <a:spLocks noGrp="1"/>
          </p:cNvSpPr>
          <p:nvPr>
            <p:ph type="sldNum" sz="quarter" idx="5"/>
          </p:nvPr>
        </p:nvSpPr>
        <p:spPr/>
        <p:txBody>
          <a:bodyPr/>
          <a:lstStyle/>
          <a:p>
            <a:pPr>
              <a:defRPr/>
            </a:pPr>
            <a:fld id="{CE226792-2ABB-4167-9185-C8E5BF6DF81E}" type="slidenum">
              <a:rPr lang="en-US" smtClean="0"/>
              <a:pPr>
                <a:defRPr/>
              </a:pPr>
              <a:t>82</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In this method, each block is assigned a number sequentially</a:t>
            </a:r>
          </a:p>
          <a:p>
            <a:r>
              <a:rPr lang="en-US" altLang="en-US" smtClean="0"/>
              <a:t>and the list of the numbers of all free blocks is maintained in a reserved portion of</a:t>
            </a:r>
          </a:p>
          <a:p>
            <a:r>
              <a:rPr lang="en-US" altLang="en-US" smtClean="0"/>
              <a:t>the disk. Depending on the size of the disk, either 24 or 32 bits will be needed to</a:t>
            </a:r>
          </a:p>
          <a:p>
            <a:r>
              <a:rPr lang="en-US" altLang="en-US" smtClean="0"/>
              <a:t>store a single block number, so the size of the free block list is 24 or 32 times the size</a:t>
            </a:r>
          </a:p>
          <a:p>
            <a:r>
              <a:rPr lang="en-US" altLang="en-US" smtClean="0"/>
              <a:t>of the corresponding bit table and thus must be stored on disk rather than in main</a:t>
            </a:r>
          </a:p>
          <a:p>
            <a:r>
              <a:rPr lang="en-US" altLang="en-US" smtClean="0"/>
              <a:t>memory. However, this is a satisfactory method.</a:t>
            </a:r>
          </a:p>
          <a:p>
            <a:endParaRPr lang="en-US" altLang="en-US" smtClean="0"/>
          </a:p>
          <a:p>
            <a:r>
              <a:rPr lang="en-US" altLang="en-US" smtClean="0"/>
              <a:t>Consider the following points:</a:t>
            </a:r>
          </a:p>
          <a:p>
            <a:endParaRPr lang="en-US" altLang="en-US" b="1" smtClean="0"/>
          </a:p>
          <a:p>
            <a:r>
              <a:rPr lang="en-US" altLang="en-US" b="1" smtClean="0"/>
              <a:t>1. The space on disk devoted to the free block list is less than 1% of the total disk</a:t>
            </a:r>
          </a:p>
          <a:p>
            <a:r>
              <a:rPr lang="en-US" altLang="en-US" smtClean="0"/>
              <a:t>space. If a 32-bit block number is used, then the space penalty is 4 bytes for</a:t>
            </a:r>
          </a:p>
          <a:p>
            <a:r>
              <a:rPr lang="en-US" altLang="en-US" smtClean="0"/>
              <a:t>every 512-byte block.</a:t>
            </a:r>
          </a:p>
          <a:p>
            <a:endParaRPr lang="en-US" altLang="en-US" b="1" smtClean="0"/>
          </a:p>
          <a:p>
            <a:r>
              <a:rPr lang="en-US" altLang="en-US" b="1" smtClean="0"/>
              <a:t>2. Although the free block list is too large to store in main memory, there are</a:t>
            </a:r>
          </a:p>
          <a:p>
            <a:r>
              <a:rPr lang="en-US" altLang="en-US" smtClean="0"/>
              <a:t>two effective techniques for storing a small part of the list in main memory.</a:t>
            </a:r>
          </a:p>
          <a:p>
            <a:endParaRPr lang="en-US" altLang="en-US" b="1" smtClean="0"/>
          </a:p>
          <a:p>
            <a:r>
              <a:rPr lang="en-US" altLang="en-US" b="1" smtClean="0"/>
              <a:t>a. The list can be treated as a push-down stack (Appendix 1B) with the first</a:t>
            </a:r>
          </a:p>
          <a:p>
            <a:r>
              <a:rPr lang="en-US" altLang="en-US" smtClean="0"/>
              <a:t>few thousand elements of the stack kept in main memory. When a new</a:t>
            </a:r>
          </a:p>
          <a:p>
            <a:r>
              <a:rPr lang="en-US" altLang="en-US" smtClean="0"/>
              <a:t>block is allocated, it is popped from the top of the stack, which is in main</a:t>
            </a:r>
          </a:p>
          <a:p>
            <a:r>
              <a:rPr lang="en-US" altLang="en-US" smtClean="0"/>
              <a:t>memory. Similarly, when a block is deallocated, it is pushed onto the stack.</a:t>
            </a:r>
          </a:p>
          <a:p>
            <a:r>
              <a:rPr lang="en-US" altLang="en-US" smtClean="0"/>
              <a:t>There only has to be a transfer between disk and main memory when the</a:t>
            </a:r>
          </a:p>
          <a:p>
            <a:r>
              <a:rPr lang="en-US" altLang="en-US" smtClean="0"/>
              <a:t>in-memory portion of the stack becomes either full or empty. Thus, this</a:t>
            </a:r>
          </a:p>
          <a:p>
            <a:r>
              <a:rPr lang="en-US" altLang="en-US" smtClean="0"/>
              <a:t>technique gives almost zero-time access most of the time.</a:t>
            </a:r>
          </a:p>
          <a:p>
            <a:endParaRPr lang="en-US" altLang="en-US" b="1" smtClean="0"/>
          </a:p>
          <a:p>
            <a:r>
              <a:rPr lang="en-US" altLang="en-US" b="1" smtClean="0"/>
              <a:t>b. The list can be treated as a FIFO queue, with a few thousand entries from</a:t>
            </a:r>
          </a:p>
          <a:p>
            <a:r>
              <a:rPr lang="en-US" altLang="en-US" smtClean="0"/>
              <a:t>both the head and the tail of the queue in main memory. A block is allocated</a:t>
            </a:r>
          </a:p>
          <a:p>
            <a:r>
              <a:rPr lang="en-US" altLang="en-US" smtClean="0"/>
              <a:t>by taking the first entry from the head of the queue and deallocated</a:t>
            </a:r>
          </a:p>
          <a:p>
            <a:r>
              <a:rPr lang="en-US" altLang="en-US" smtClean="0"/>
              <a:t>by adding it to the end of the tail of the queue. There only has to be a transfer</a:t>
            </a:r>
          </a:p>
          <a:p>
            <a:r>
              <a:rPr lang="en-US" altLang="en-US" smtClean="0"/>
              <a:t>between disk and main memory when either the in-memory portion of</a:t>
            </a:r>
          </a:p>
          <a:p>
            <a:r>
              <a:rPr lang="en-US" altLang="en-US" smtClean="0"/>
              <a:t>the head of the queue becomes empty or the in-memory portion of the tail</a:t>
            </a:r>
          </a:p>
          <a:p>
            <a:r>
              <a:rPr lang="en-US" altLang="en-US" smtClean="0"/>
              <a:t>of the queue becomes full.</a:t>
            </a:r>
          </a:p>
          <a:p>
            <a:endParaRPr lang="en-US" altLang="en-US" smtClean="0"/>
          </a:p>
          <a:p>
            <a:r>
              <a:rPr lang="en-US" altLang="en-US" smtClean="0"/>
              <a:t>In either of the strategies listed in the preceding point (stack or FIFO queue),</a:t>
            </a:r>
          </a:p>
          <a:p>
            <a:r>
              <a:rPr lang="en-US" altLang="en-US" smtClean="0"/>
              <a:t>a background thread can slowly sort the in-memory list or lists to facilitate contiguous</a:t>
            </a:r>
          </a:p>
          <a:p>
            <a:r>
              <a:rPr lang="en-US" altLang="en-US" smtClean="0"/>
              <a:t>allocation.</a:t>
            </a:r>
          </a:p>
        </p:txBody>
      </p:sp>
      <p:sp>
        <p:nvSpPr>
          <p:cNvPr id="4" name="Slide Number Placeholder 3"/>
          <p:cNvSpPr>
            <a:spLocks noGrp="1"/>
          </p:cNvSpPr>
          <p:nvPr>
            <p:ph type="sldNum" sz="quarter" idx="5"/>
          </p:nvPr>
        </p:nvSpPr>
        <p:spPr/>
        <p:txBody>
          <a:bodyPr/>
          <a:lstStyle/>
          <a:p>
            <a:pPr>
              <a:defRPr/>
            </a:pPr>
            <a:fld id="{9B66904D-EBC0-4018-B0BB-AAFEEB769F5A}" type="slidenum">
              <a:rPr lang="en-US" smtClean="0"/>
              <a:pPr>
                <a:defRPr/>
              </a:pPr>
              <a:t>83</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91</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92</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93</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94</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95</a:t>
            </a:fld>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96</a:t>
            </a:fld>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98</a:t>
            </a:fld>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a:t>
            </a:r>
            <a:r>
              <a:rPr lang="en-US" altLang="en-US" b="1" smtClean="0"/>
              <a:t>field is the basic element of data. An individual field contains a single value,</a:t>
            </a:r>
          </a:p>
          <a:p>
            <a:r>
              <a:rPr lang="en-US" altLang="en-US" smtClean="0"/>
              <a:t>such as an employee’s last name, a date, or the value of a sensor reading. It is characterized</a:t>
            </a:r>
          </a:p>
          <a:p>
            <a:r>
              <a:rPr lang="en-US" altLang="en-US" smtClean="0"/>
              <a:t>by its length and data type (e.g., ASCII string, decimal). Depending on the</a:t>
            </a:r>
          </a:p>
          <a:p>
            <a:r>
              <a:rPr lang="en-US" altLang="en-US" smtClean="0"/>
              <a:t>file design, fields may be fixed length or variable length. In the latter case, the field</a:t>
            </a:r>
          </a:p>
          <a:p>
            <a:r>
              <a:rPr lang="en-US" altLang="en-US" smtClean="0"/>
              <a:t>often consists of two or three subfields: the actual value to be stored, the name of</a:t>
            </a:r>
          </a:p>
          <a:p>
            <a:r>
              <a:rPr lang="en-US" altLang="en-US" smtClean="0"/>
              <a:t>the field, and, in some cases, the length of the field. In other cases of variable-length</a:t>
            </a:r>
          </a:p>
          <a:p>
            <a:r>
              <a:rPr lang="en-US" altLang="en-US" smtClean="0"/>
              <a:t>fields, the length of the field is indicated by the use of special demarcation symbols</a:t>
            </a:r>
          </a:p>
          <a:p>
            <a:r>
              <a:rPr lang="en-US" altLang="en-US" smtClean="0"/>
              <a:t>between fields.</a:t>
            </a:r>
          </a:p>
          <a:p>
            <a:endParaRPr lang="en-US" altLang="en-US" smtClean="0"/>
          </a:p>
          <a:p>
            <a:r>
              <a:rPr lang="en-US" altLang="en-US" smtClean="0"/>
              <a:t>A </a:t>
            </a:r>
            <a:r>
              <a:rPr lang="en-US" altLang="en-US" b="1" smtClean="0"/>
              <a:t>record is a collection of related fields that can be treated as a unit by some</a:t>
            </a:r>
          </a:p>
          <a:p>
            <a:r>
              <a:rPr lang="en-US" altLang="en-US" smtClean="0"/>
              <a:t>application program. For example, an employee record would contain such fields</a:t>
            </a:r>
          </a:p>
          <a:p>
            <a:r>
              <a:rPr lang="en-US" altLang="en-US" smtClean="0"/>
              <a:t>as name, social security number, job classification, date of hire, and so on. Again,</a:t>
            </a:r>
          </a:p>
          <a:p>
            <a:r>
              <a:rPr lang="en-US" altLang="en-US" smtClean="0"/>
              <a:t>depending on design, records may be of fixed length or variable length. A record</a:t>
            </a:r>
          </a:p>
          <a:p>
            <a:r>
              <a:rPr lang="en-US" altLang="en-US" smtClean="0"/>
              <a:t>will be of variable length if some of its fields are of variable length or if the number</a:t>
            </a:r>
          </a:p>
          <a:p>
            <a:r>
              <a:rPr lang="en-US" altLang="en-US" smtClean="0"/>
              <a:t>of fields may vary. In the latter case, each field is usually accompanied by a field</a:t>
            </a:r>
          </a:p>
          <a:p>
            <a:r>
              <a:rPr lang="en-US" altLang="en-US" smtClean="0"/>
              <a:t>name. In either case, the entire record usually includes a length field.</a:t>
            </a:r>
          </a:p>
          <a:p>
            <a:endParaRPr lang="en-US" altLang="en-US" smtClean="0"/>
          </a:p>
          <a:p>
            <a:r>
              <a:rPr lang="en-US" altLang="en-US" smtClean="0"/>
              <a:t>A </a:t>
            </a:r>
            <a:r>
              <a:rPr lang="en-US" altLang="en-US" b="1" smtClean="0"/>
              <a:t>file is a collection of similar records. The file is treated as a single entity by</a:t>
            </a:r>
          </a:p>
          <a:p>
            <a:r>
              <a:rPr lang="en-US" altLang="en-US" smtClean="0"/>
              <a:t>users and applications and may be referenced by name. Files have file names and</a:t>
            </a:r>
          </a:p>
          <a:p>
            <a:r>
              <a:rPr lang="en-US" altLang="en-US" smtClean="0"/>
              <a:t>may be created and deleted. Access control restrictions usually apply at the file</a:t>
            </a:r>
          </a:p>
          <a:p>
            <a:r>
              <a:rPr lang="en-US" altLang="en-US" smtClean="0"/>
              <a:t>level. That is, in a shared system, users and programs are granted or denied access</a:t>
            </a:r>
          </a:p>
          <a:p>
            <a:r>
              <a:rPr lang="en-US" altLang="en-US" smtClean="0"/>
              <a:t>to entire files. In some more sophisticated systems, such controls are enforced at the</a:t>
            </a:r>
          </a:p>
          <a:p>
            <a:r>
              <a:rPr lang="en-US" altLang="en-US" smtClean="0"/>
              <a:t>record or even the field level.</a:t>
            </a:r>
          </a:p>
          <a:p>
            <a:endParaRPr lang="en-US" altLang="en-US" smtClean="0"/>
          </a:p>
          <a:p>
            <a:r>
              <a:rPr lang="en-US" altLang="en-US" smtClean="0"/>
              <a:t>Some file systems are structured only in terms of fields, not records. In that</a:t>
            </a:r>
          </a:p>
          <a:p>
            <a:r>
              <a:rPr lang="en-US" altLang="en-US" smtClean="0"/>
              <a:t>case, a file is a collection of fields.</a:t>
            </a:r>
          </a:p>
          <a:p>
            <a:endParaRPr lang="en-US" altLang="en-US" smtClean="0"/>
          </a:p>
          <a:p>
            <a:r>
              <a:rPr lang="en-US" altLang="en-US" smtClean="0"/>
              <a:t>A </a:t>
            </a:r>
            <a:r>
              <a:rPr lang="en-US" altLang="en-US" b="1" smtClean="0"/>
              <a:t>database is a collection of related data. The essential aspects of a database</a:t>
            </a:r>
          </a:p>
          <a:p>
            <a:r>
              <a:rPr lang="en-US" altLang="en-US" smtClean="0"/>
              <a:t>are that the relationships that exist among elements of data are explicit and that the</a:t>
            </a:r>
          </a:p>
          <a:p>
            <a:r>
              <a:rPr lang="en-US" altLang="en-US" smtClean="0"/>
              <a:t>database is designed for use by a number of different applications. A database may</a:t>
            </a:r>
          </a:p>
          <a:p>
            <a:r>
              <a:rPr lang="en-US" altLang="en-US" smtClean="0"/>
              <a:t>contain all of the information related to an organization or project, such as a business</a:t>
            </a:r>
          </a:p>
          <a:p>
            <a:r>
              <a:rPr lang="en-US" altLang="en-US" smtClean="0"/>
              <a:t>or a scientific study. The database itself consists of one or more types of files. Usually,</a:t>
            </a:r>
          </a:p>
          <a:p>
            <a:r>
              <a:rPr lang="en-US" altLang="en-US" smtClean="0"/>
              <a:t>there is a separate database management system that is independent of the operating</a:t>
            </a:r>
          </a:p>
          <a:p>
            <a:r>
              <a:rPr lang="en-US" altLang="en-US" smtClean="0"/>
              <a:t>system, although that system may make use of some file management programs.</a:t>
            </a:r>
            <a:endParaRPr lang="en-NZ"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2E0D4DE5-EDBE-4EAE-BD32-9D3DC85F80E8}" type="slidenum">
              <a:rPr lang="en-US" smtClean="0"/>
              <a:pPr>
                <a:defRPr/>
              </a:pPr>
              <a:t>10</a:t>
            </a:fld>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9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Modern UNIX operating systems support multiple file systems but map all of these</a:t>
            </a:r>
          </a:p>
          <a:p>
            <a:r>
              <a:rPr lang="en-US" altLang="en-US" smtClean="0"/>
              <a:t>into a uniform underlying system for supporting file systems and allocating disk</a:t>
            </a:r>
          </a:p>
          <a:p>
            <a:r>
              <a:rPr lang="en-US" altLang="en-US" smtClean="0"/>
              <a:t>space to files. All types of UNIX files are administered by the OS by means of</a:t>
            </a:r>
          </a:p>
          <a:p>
            <a:r>
              <a:rPr lang="en-US" altLang="en-US" smtClean="0"/>
              <a:t>inodes. An inode (index node) is a control structure that contains the key information</a:t>
            </a:r>
          </a:p>
          <a:p>
            <a:r>
              <a:rPr lang="en-US" altLang="en-US" smtClean="0"/>
              <a:t>needed by the operating system for a particular file. Several file names may be</a:t>
            </a:r>
          </a:p>
          <a:p>
            <a:r>
              <a:rPr lang="en-US" altLang="en-US" smtClean="0"/>
              <a:t>associated with a single inode, but an active inode is associated with exactly one file,</a:t>
            </a:r>
          </a:p>
          <a:p>
            <a:r>
              <a:rPr lang="en-US" altLang="en-US" smtClean="0"/>
              <a:t>and each file is controlled by exactly one inode.</a:t>
            </a:r>
          </a:p>
        </p:txBody>
      </p:sp>
      <p:sp>
        <p:nvSpPr>
          <p:cNvPr id="4" name="Slide Number Placeholder 3"/>
          <p:cNvSpPr>
            <a:spLocks noGrp="1"/>
          </p:cNvSpPr>
          <p:nvPr>
            <p:ph type="sldNum" sz="quarter" idx="5"/>
          </p:nvPr>
        </p:nvSpPr>
        <p:spPr/>
        <p:txBody>
          <a:bodyPr/>
          <a:lstStyle/>
          <a:p>
            <a:pPr>
              <a:defRPr/>
            </a:pPr>
            <a:fld id="{A9244C05-B87F-421F-8554-289ADE6D8C12}" type="slidenum">
              <a:rPr lang="en-US" smtClean="0"/>
              <a:pPr>
                <a:defRPr/>
              </a:pPr>
              <a:t>104</a:t>
            </a:fld>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9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Modern UNIX operating systems support multiple file systems but map all of these</a:t>
            </a:r>
          </a:p>
          <a:p>
            <a:r>
              <a:rPr lang="en-US" altLang="en-US" smtClean="0"/>
              <a:t>into a uniform underlying system for supporting file systems and allocating disk</a:t>
            </a:r>
          </a:p>
          <a:p>
            <a:r>
              <a:rPr lang="en-US" altLang="en-US" smtClean="0"/>
              <a:t>space to files. All types of UNIX files are administered by the OS by means of</a:t>
            </a:r>
          </a:p>
          <a:p>
            <a:r>
              <a:rPr lang="en-US" altLang="en-US" smtClean="0"/>
              <a:t>inodes. An inode (index node) is a control structure that contains the key information</a:t>
            </a:r>
          </a:p>
          <a:p>
            <a:r>
              <a:rPr lang="en-US" altLang="en-US" smtClean="0"/>
              <a:t>needed by the operating system for a particular file. Several file names may be</a:t>
            </a:r>
          </a:p>
          <a:p>
            <a:r>
              <a:rPr lang="en-US" altLang="en-US" smtClean="0"/>
              <a:t>associated with a single inode, but an active inode is associated with exactly one file,</a:t>
            </a:r>
          </a:p>
          <a:p>
            <a:r>
              <a:rPr lang="en-US" altLang="en-US" smtClean="0"/>
              <a:t>and each file is controlled by exactly one inode.</a:t>
            </a:r>
          </a:p>
        </p:txBody>
      </p:sp>
      <p:sp>
        <p:nvSpPr>
          <p:cNvPr id="4" name="Slide Number Placeholder 3"/>
          <p:cNvSpPr>
            <a:spLocks noGrp="1"/>
          </p:cNvSpPr>
          <p:nvPr>
            <p:ph type="sldNum" sz="quarter" idx="5"/>
          </p:nvPr>
        </p:nvSpPr>
        <p:spPr/>
        <p:txBody>
          <a:bodyPr/>
          <a:lstStyle/>
          <a:p>
            <a:pPr>
              <a:defRPr/>
            </a:pPr>
            <a:fld id="{A9244C05-B87F-421F-8554-289ADE6D8C12}" type="slidenum">
              <a:rPr lang="en-US" smtClean="0"/>
              <a:pPr>
                <a:defRPr/>
              </a:pPr>
              <a:t>105</a:t>
            </a:fld>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9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Modern UNIX operating systems support multiple file systems but map all of these</a:t>
            </a:r>
          </a:p>
          <a:p>
            <a:r>
              <a:rPr lang="en-US" altLang="en-US" smtClean="0"/>
              <a:t>into a uniform underlying system for supporting file systems and allocating disk</a:t>
            </a:r>
          </a:p>
          <a:p>
            <a:r>
              <a:rPr lang="en-US" altLang="en-US" smtClean="0"/>
              <a:t>space to files. All types of UNIX files are administered by the OS by means of</a:t>
            </a:r>
          </a:p>
          <a:p>
            <a:r>
              <a:rPr lang="en-US" altLang="en-US" smtClean="0"/>
              <a:t>inodes. An inode (index node) is a control structure that contains the key information</a:t>
            </a:r>
          </a:p>
          <a:p>
            <a:r>
              <a:rPr lang="en-US" altLang="en-US" smtClean="0"/>
              <a:t>needed by the operating system for a particular file. Several file names may be</a:t>
            </a:r>
          </a:p>
          <a:p>
            <a:r>
              <a:rPr lang="en-US" altLang="en-US" smtClean="0"/>
              <a:t>associated with a single inode, but an active inode is associated with exactly one file,</a:t>
            </a:r>
          </a:p>
          <a:p>
            <a:r>
              <a:rPr lang="en-US" altLang="en-US" smtClean="0"/>
              <a:t>and each file is controlled by exactly one inode.</a:t>
            </a:r>
          </a:p>
        </p:txBody>
      </p:sp>
      <p:sp>
        <p:nvSpPr>
          <p:cNvPr id="4" name="Slide Number Placeholder 3"/>
          <p:cNvSpPr>
            <a:spLocks noGrp="1"/>
          </p:cNvSpPr>
          <p:nvPr>
            <p:ph type="sldNum" sz="quarter" idx="5"/>
          </p:nvPr>
        </p:nvSpPr>
        <p:spPr/>
        <p:txBody>
          <a:bodyPr/>
          <a:lstStyle/>
          <a:p>
            <a:pPr>
              <a:defRPr/>
            </a:pPr>
            <a:fld id="{A9244C05-B87F-421F-8554-289ADE6D8C12}" type="slidenum">
              <a:rPr lang="en-US" smtClean="0"/>
              <a:pPr>
                <a:defRPr/>
              </a:pPr>
              <a:t>106</a:t>
            </a:fld>
            <a:endParaRPr 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107</a:t>
            </a:fld>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108</a:t>
            </a:fld>
            <a:endParaRPr 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109</a:t>
            </a:fld>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110</a:t>
            </a:fld>
            <a:endParaRPr 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111</a:t>
            </a:fld>
            <a:endParaRPr 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112</a:t>
            </a:fld>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D9AC51F-F23D-48CB-B1B5-EFE94075ADD2}" type="datetimeFigureOut">
              <a:rPr lang="en-US"/>
              <a:pPr>
                <a:defRPr/>
              </a:pPr>
              <a:t>10/23/2024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E7A179-5E86-4B61-97CD-442B97780079}" type="slidenum">
              <a:rPr lang="en-US"/>
              <a:pPr>
                <a:defRPr/>
              </a:pPr>
              <a:t>‹#›</a:t>
            </a:fld>
            <a:endParaRPr lang="en-US" dirty="0"/>
          </a:p>
        </p:txBody>
      </p:sp>
    </p:spTree>
    <p:extLst>
      <p:ext uri="{BB962C8B-B14F-4D97-AF65-F5344CB8AC3E}">
        <p14:creationId xmlns:p14="http://schemas.microsoft.com/office/powerpoint/2010/main" val="13329568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5F79AA5-A34A-44F8-B4D1-42AEBF041EFD}" type="datetimeFigureOut">
              <a:rPr lang="en-US"/>
              <a:pPr>
                <a:defRPr/>
              </a:pPr>
              <a:t>10/23/2024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D9E9DFA-0267-4370-84BA-4044C879EE74}" type="slidenum">
              <a:rPr lang="en-US"/>
              <a:pPr>
                <a:defRPr/>
              </a:pPr>
              <a:t>‹#›</a:t>
            </a:fld>
            <a:endParaRPr lang="en-US" dirty="0"/>
          </a:p>
        </p:txBody>
      </p:sp>
    </p:spTree>
    <p:extLst>
      <p:ext uri="{BB962C8B-B14F-4D97-AF65-F5344CB8AC3E}">
        <p14:creationId xmlns:p14="http://schemas.microsoft.com/office/powerpoint/2010/main" val="2954420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AB3CAF-A92D-46CA-80A7-2050923CEFBD}" type="datetimeFigureOut">
              <a:rPr lang="en-US"/>
              <a:pPr>
                <a:defRPr/>
              </a:pPr>
              <a:t>10/23/2024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A33953F-AABF-4F7B-8D1B-A458902BE3AF}" type="slidenum">
              <a:rPr lang="en-US"/>
              <a:pPr>
                <a:defRPr/>
              </a:pPr>
              <a:t>‹#›</a:t>
            </a:fld>
            <a:endParaRPr lang="en-US" dirty="0"/>
          </a:p>
        </p:txBody>
      </p:sp>
    </p:spTree>
    <p:extLst>
      <p:ext uri="{BB962C8B-B14F-4D97-AF65-F5344CB8AC3E}">
        <p14:creationId xmlns:p14="http://schemas.microsoft.com/office/powerpoint/2010/main" val="25161185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4" name="Rectangle 3"/>
          <p:cNvSpPr/>
          <p:nvPr/>
        </p:nvSpPr>
        <p:spPr>
          <a:xfrm>
            <a:off x="341313" y="928688"/>
            <a:ext cx="8432800" cy="1771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Rectangle 6"/>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7"/>
          <p:cNvSpPr/>
          <p:nvPr/>
        </p:nvSpPr>
        <p:spPr>
          <a:xfrm>
            <a:off x="457200" y="817563"/>
            <a:ext cx="8229600" cy="117475"/>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pic>
        <p:nvPicPr>
          <p:cNvPr id="7" name="Picture 8" descr="TitleSlideTop.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229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TitleSlideBotto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00338"/>
            <a:ext cx="8229600" cy="3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707" y="968189"/>
            <a:ext cx="7799387" cy="1237130"/>
          </a:xfrm>
        </p:spPr>
        <p:txBody>
          <a:bodyPr/>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9" name="Date Placeholder 3"/>
          <p:cNvSpPr>
            <a:spLocks noGrp="1"/>
          </p:cNvSpPr>
          <p:nvPr>
            <p:ph type="dt" sz="half" idx="10"/>
          </p:nvPr>
        </p:nvSpPr>
        <p:spPr/>
        <p:txBody>
          <a:bodyPr/>
          <a:lstStyle>
            <a:lvl1pPr>
              <a:defRPr/>
            </a:lvl1pPr>
          </a:lstStyle>
          <a:p>
            <a:pPr>
              <a:defRPr/>
            </a:pPr>
            <a:fld id="{95740156-F1D5-40F1-987D-562651797787}" type="datetimeFigureOut">
              <a:rPr lang="en-US"/>
              <a:pPr>
                <a:defRPr/>
              </a:pPr>
              <a:t>10/23/2024</a:t>
            </a:fld>
            <a:endParaRPr lang="en-US" dirty="0"/>
          </a:p>
        </p:txBody>
      </p:sp>
      <p:sp>
        <p:nvSpPr>
          <p:cNvPr id="10" name="Slide Number Placeholder 5"/>
          <p:cNvSpPr>
            <a:spLocks noGrp="1"/>
          </p:cNvSpPr>
          <p:nvPr>
            <p:ph type="sldNum" sz="quarter" idx="11"/>
          </p:nvPr>
        </p:nvSpPr>
        <p:spPr>
          <a:xfrm>
            <a:off x="4305300" y="6492875"/>
            <a:ext cx="533400" cy="365125"/>
          </a:xfrm>
        </p:spPr>
        <p:txBody>
          <a:bodyPr tIns="45720" bIns="45720"/>
          <a:lstStyle>
            <a:lvl1pPr marL="0" algn="ctr" defTabSz="914400" rtl="0" eaLnBrk="1" latinLnBrk="0" hangingPunct="1">
              <a:defRPr sz="1100" b="1" kern="1200" smtClean="0">
                <a:solidFill>
                  <a:schemeClr val="bg1">
                    <a:lumMod val="65000"/>
                  </a:schemeClr>
                </a:solidFill>
                <a:latin typeface="Calibri" pitchFamily="34" charset="0"/>
                <a:ea typeface="+mn-ea"/>
                <a:cs typeface="+mn-cs"/>
              </a:defRPr>
            </a:lvl1pPr>
          </a:lstStyle>
          <a:p>
            <a:pPr>
              <a:defRPr/>
            </a:pPr>
            <a:fld id="{F8F6F575-F94E-432F-B987-A787108C5E5F}" type="slidenum">
              <a:rPr lang="en-US"/>
              <a:pPr>
                <a:defRPr/>
              </a:pPr>
              <a:t>‹#›</a:t>
            </a:fld>
            <a:endParaRPr lang="en-US" dirty="0"/>
          </a:p>
        </p:txBody>
      </p:sp>
      <p:sp>
        <p:nvSpPr>
          <p:cNvPr id="11" name="Footer Placeholder 4"/>
          <p:cNvSpPr>
            <a:spLocks noGrp="1"/>
          </p:cNvSpPr>
          <p:nvPr>
            <p:ph type="ftr" sz="quarter" idx="12"/>
          </p:nvPr>
        </p:nvSpPr>
        <p:spPr/>
        <p:txBody>
          <a:bodyPr/>
          <a:lstStyle>
            <a:lvl1pPr marL="0" algn="l" defTabSz="914400" rtl="0" eaLnBrk="1" latinLnBrk="0" hangingPunct="1">
              <a:defRPr sz="1100" b="1" kern="1200" dirty="0">
                <a:solidFill>
                  <a:schemeClr val="bg1">
                    <a:lumMod val="65000"/>
                  </a:schemeClr>
                </a:solidFill>
                <a:latin typeface="Calibri" pitchFamily="34" charset="0"/>
                <a:ea typeface="+mn-ea"/>
                <a:cs typeface="+mn-cs"/>
              </a:defRPr>
            </a:lvl1pPr>
          </a:lstStyle>
          <a:p>
            <a:pPr>
              <a:defRPr/>
            </a:pPr>
            <a:endParaRPr lang="en-US"/>
          </a:p>
        </p:txBody>
      </p:sp>
    </p:spTree>
    <p:extLst>
      <p:ext uri="{BB962C8B-B14F-4D97-AF65-F5344CB8AC3E}">
        <p14:creationId xmlns:p14="http://schemas.microsoft.com/office/powerpoint/2010/main" val="376955897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9625" y="5562600"/>
            <a:ext cx="7143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hand.g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15050"/>
            <a:ext cx="1190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8850181">
            <a:off x="-155575" y="330200"/>
            <a:ext cx="20002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3"/>
          <p:cNvSpPr>
            <a:spLocks noGrp="1"/>
          </p:cNvSpPr>
          <p:nvPr>
            <p:ph type="dt" sz="half" idx="10"/>
          </p:nvPr>
        </p:nvSpPr>
        <p:spPr/>
        <p:txBody>
          <a:bodyPr/>
          <a:lstStyle>
            <a:lvl1pPr>
              <a:defRPr/>
            </a:lvl1pPr>
          </a:lstStyle>
          <a:p>
            <a:pPr>
              <a:defRPr/>
            </a:pPr>
            <a:fld id="{5B564D8A-8962-4890-B382-00871897E1FF}" type="datetimeFigureOut">
              <a:rPr lang="en-US"/>
              <a:pPr>
                <a:defRPr/>
              </a:pPr>
              <a:t>10/23/2024</a:t>
            </a:fld>
            <a:endParaRPr/>
          </a:p>
        </p:txBody>
      </p:sp>
      <p:sp>
        <p:nvSpPr>
          <p:cNvPr id="9" name="Footer Placeholder 4"/>
          <p:cNvSpPr>
            <a:spLocks noGrp="1"/>
          </p:cNvSpPr>
          <p:nvPr>
            <p:ph type="ftr" sz="quarter" idx="11"/>
          </p:nvPr>
        </p:nvSpPr>
        <p:spPr/>
        <p:txBody>
          <a:bodyPr/>
          <a:lstStyle>
            <a:lvl1pPr>
              <a:defRPr/>
            </a:lvl1pPr>
          </a:lstStyle>
          <a:p>
            <a:pPr>
              <a:defRPr/>
            </a:pPr>
            <a:endParaRPr/>
          </a:p>
        </p:txBody>
      </p:sp>
      <p:sp>
        <p:nvSpPr>
          <p:cNvPr id="10" name="Slide Number Placeholder 5"/>
          <p:cNvSpPr>
            <a:spLocks noGrp="1"/>
          </p:cNvSpPr>
          <p:nvPr>
            <p:ph type="sldNum" sz="quarter" idx="12"/>
          </p:nvPr>
        </p:nvSpPr>
        <p:spPr/>
        <p:txBody>
          <a:bodyPr/>
          <a:lstStyle>
            <a:lvl1pPr>
              <a:defRPr/>
            </a:lvl1pPr>
          </a:lstStyle>
          <a:p>
            <a:pPr>
              <a:defRPr/>
            </a:pPr>
            <a:fld id="{FBB91E31-763C-4A15-8664-300CD9350673}" type="slidenum">
              <a:rPr/>
              <a:pPr>
                <a:defRPr/>
              </a:pPr>
              <a:t>‹#›</a:t>
            </a:fld>
            <a:endParaRPr/>
          </a:p>
        </p:txBody>
      </p:sp>
    </p:spTree>
    <p:extLst>
      <p:ext uri="{BB962C8B-B14F-4D97-AF65-F5344CB8AC3E}">
        <p14:creationId xmlns:p14="http://schemas.microsoft.com/office/powerpoint/2010/main" val="189981631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4" name="Rectangle 9"/>
          <p:cNvSpPr/>
          <p:nvPr/>
        </p:nvSpPr>
        <p:spPr>
          <a:xfrm>
            <a:off x="327025" y="363538"/>
            <a:ext cx="8439150" cy="25177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pic>
        <p:nvPicPr>
          <p:cNvPr id="5" name="Picture 6" descr="SectionHeaderLef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9900" y="457200"/>
            <a:ext cx="221773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Rectangle 8"/>
          <p:cNvSpPr/>
          <p:nvPr/>
        </p:nvSpPr>
        <p:spPr>
          <a:xfrm rot="5400000">
            <a:off x="-223043" y="3369468"/>
            <a:ext cx="5943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3098041" y="3575712"/>
            <a:ext cx="5396671" cy="1340467"/>
          </a:xfrm>
        </p:spPr>
        <p:txBody>
          <a:bodyPr/>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lstStyle>
          <a:p>
            <a:pPr>
              <a:defRPr/>
            </a:pPr>
            <a:fld id="{28E58707-9300-4187-B7BE-28DFDB8D8FA7}" type="datetimeFigureOut">
              <a:rPr lang="en-US"/>
              <a:pPr>
                <a:defRPr/>
              </a:pPr>
              <a:t>10/23/2024</a:t>
            </a:fld>
            <a:endParaRPr lang="en-US" dirty="0"/>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a:xfrm>
            <a:off x="4306888" y="6492875"/>
            <a:ext cx="533400" cy="365125"/>
          </a:xfrm>
        </p:spPr>
        <p:txBody>
          <a:bodyPr tIns="45720" bIns="45720"/>
          <a:lstStyle>
            <a:lvl1pPr marL="0" algn="ctr" defTabSz="914400" rtl="0" eaLnBrk="1" latinLnBrk="0" hangingPunct="1">
              <a:defRPr sz="1100" b="1" kern="1200" smtClean="0">
                <a:solidFill>
                  <a:schemeClr val="bg1">
                    <a:lumMod val="65000"/>
                  </a:schemeClr>
                </a:solidFill>
                <a:latin typeface="Calibri" pitchFamily="34" charset="0"/>
                <a:ea typeface="+mn-ea"/>
                <a:cs typeface="+mn-cs"/>
              </a:defRPr>
            </a:lvl1pPr>
          </a:lstStyle>
          <a:p>
            <a:pPr>
              <a:defRPr/>
            </a:pPr>
            <a:fld id="{4479A7EA-24B4-417A-BE9C-F95DB3CFBE94}" type="slidenum">
              <a:rPr lang="en-US"/>
              <a:pPr>
                <a:defRPr/>
              </a:pPr>
              <a:t>‹#›</a:t>
            </a:fld>
            <a:endParaRPr lang="en-US" dirty="0"/>
          </a:p>
        </p:txBody>
      </p:sp>
    </p:spTree>
    <p:extLst>
      <p:ext uri="{BB962C8B-B14F-4D97-AF65-F5344CB8AC3E}">
        <p14:creationId xmlns:p14="http://schemas.microsoft.com/office/powerpoint/2010/main" val="424219124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fld id="{72484208-819D-4519-AABC-A53036A6EBCA}" type="datetimeFigureOut">
              <a:rPr lang="en-US"/>
              <a:pPr>
                <a:defRPr/>
              </a:pPr>
              <a:t>10/23/2024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600C1C3-FADF-4916-BFC3-CEB732AABFF3}" type="slidenum">
              <a:rPr lang="en-US"/>
              <a:pPr>
                <a:defRPr/>
              </a:pPr>
              <a:t>‹#›</a:t>
            </a:fld>
            <a:endParaRPr lang="en-US" dirty="0"/>
          </a:p>
        </p:txBody>
      </p:sp>
    </p:spTree>
    <p:extLst>
      <p:ext uri="{BB962C8B-B14F-4D97-AF65-F5344CB8AC3E}">
        <p14:creationId xmlns:p14="http://schemas.microsoft.com/office/powerpoint/2010/main" val="41877890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10"/>
          <p:cNvCxnSpPr/>
          <p:nvPr/>
        </p:nvCxnSpPr>
        <p:spPr>
          <a:xfrm rot="5400000">
            <a:off x="2885281" y="4483894"/>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6"/>
          <p:cNvSpPr>
            <a:spLocks noGrp="1"/>
          </p:cNvSpPr>
          <p:nvPr>
            <p:ph type="dt" sz="half" idx="10"/>
          </p:nvPr>
        </p:nvSpPr>
        <p:spPr/>
        <p:txBody>
          <a:bodyPr/>
          <a:lstStyle>
            <a:lvl1pPr>
              <a:defRPr/>
            </a:lvl1pPr>
          </a:lstStyle>
          <a:p>
            <a:pPr>
              <a:defRPr/>
            </a:pPr>
            <a:fld id="{405B9073-9403-440A-ACC7-060061B44651}" type="datetimeFigureOut">
              <a:rPr lang="en-US"/>
              <a:pPr>
                <a:defRPr/>
              </a:pPr>
              <a:t>10/23/2024</a:t>
            </a:fld>
            <a:endParaRPr lang="en-US" dirty="0"/>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83361E5F-DB1E-4435-A8C5-6BDD048D0E97}" type="slidenum">
              <a:rPr lang="en-US"/>
              <a:pPr>
                <a:defRPr/>
              </a:pPr>
              <a:t>‹#›</a:t>
            </a:fld>
            <a:endParaRPr lang="en-US" dirty="0"/>
          </a:p>
        </p:txBody>
      </p:sp>
    </p:spTree>
    <p:extLst>
      <p:ext uri="{BB962C8B-B14F-4D97-AF65-F5344CB8AC3E}">
        <p14:creationId xmlns:p14="http://schemas.microsoft.com/office/powerpoint/2010/main" val="370063477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4"/>
          </p:nvPr>
        </p:nvSpPr>
        <p:spPr/>
        <p:txBody>
          <a:bodyPr/>
          <a:lstStyle>
            <a:lvl1pPr>
              <a:defRPr/>
            </a:lvl1pPr>
          </a:lstStyle>
          <a:p>
            <a:pPr>
              <a:defRPr/>
            </a:pPr>
            <a:fld id="{D9E52E70-DA72-4435-A32A-C07501E24C35}" type="datetimeFigureOut">
              <a:rPr lang="en-US"/>
              <a:pPr>
                <a:defRPr/>
              </a:pPr>
              <a:t>10/23/2024</a:t>
            </a:fld>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6D10E455-7ED2-4E8E-A6B9-006D87EAEFE8}" type="slidenum">
              <a:rPr lang="en-US"/>
              <a:pPr>
                <a:defRPr/>
              </a:pPr>
              <a:t>‹#›</a:t>
            </a:fld>
            <a:endParaRPr lang="en-US" dirty="0"/>
          </a:p>
        </p:txBody>
      </p:sp>
    </p:spTree>
    <p:extLst>
      <p:ext uri="{BB962C8B-B14F-4D97-AF65-F5344CB8AC3E}">
        <p14:creationId xmlns:p14="http://schemas.microsoft.com/office/powerpoint/2010/main" val="175302148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Date Placeholder 3"/>
          <p:cNvSpPr>
            <a:spLocks noGrp="1"/>
          </p:cNvSpPr>
          <p:nvPr>
            <p:ph type="dt" sz="half" idx="15"/>
          </p:nvPr>
        </p:nvSpPr>
        <p:spPr/>
        <p:txBody>
          <a:bodyPr/>
          <a:lstStyle>
            <a:lvl1pPr>
              <a:defRPr/>
            </a:lvl1pPr>
          </a:lstStyle>
          <a:p>
            <a:pPr>
              <a:defRPr/>
            </a:pPr>
            <a:fld id="{DAEB4C85-EF21-408E-894C-7F72BF3B6747}" type="datetimeFigureOut">
              <a:rPr lang="en-US"/>
              <a:pPr>
                <a:defRPr/>
              </a:pPr>
              <a:t>10/23/2024</a:t>
            </a:fld>
            <a:endParaRPr lang="en-US" dirty="0"/>
          </a:p>
        </p:txBody>
      </p:sp>
      <p:sp>
        <p:nvSpPr>
          <p:cNvPr id="7" name="Footer Placeholder 4"/>
          <p:cNvSpPr>
            <a:spLocks noGrp="1"/>
          </p:cNvSpPr>
          <p:nvPr>
            <p:ph type="ftr" sz="quarter" idx="16"/>
          </p:nvPr>
        </p:nvSpPr>
        <p:spPr/>
        <p:txBody>
          <a:bodyPr/>
          <a:lstStyle>
            <a:lvl1pPr>
              <a:defRPr/>
            </a:lvl1pPr>
          </a:lstStyle>
          <a:p>
            <a:pPr>
              <a:defRPr/>
            </a:pPr>
            <a:endParaRPr lang="en-US"/>
          </a:p>
        </p:txBody>
      </p:sp>
      <p:sp>
        <p:nvSpPr>
          <p:cNvPr id="10" name="Slide Number Placeholder 5"/>
          <p:cNvSpPr>
            <a:spLocks noGrp="1"/>
          </p:cNvSpPr>
          <p:nvPr>
            <p:ph type="sldNum" sz="quarter" idx="17"/>
          </p:nvPr>
        </p:nvSpPr>
        <p:spPr/>
        <p:txBody>
          <a:bodyPr/>
          <a:lstStyle>
            <a:lvl1pPr>
              <a:defRPr/>
            </a:lvl1pPr>
          </a:lstStyle>
          <a:p>
            <a:pPr>
              <a:defRPr/>
            </a:pPr>
            <a:fld id="{0CCB84FA-9960-4DE3-BBBC-AF6A82A1EAD9}" type="slidenum">
              <a:rPr lang="en-US"/>
              <a:pPr>
                <a:defRPr/>
              </a:pPr>
              <a:t>‹#›</a:t>
            </a:fld>
            <a:endParaRPr lang="en-US" dirty="0"/>
          </a:p>
        </p:txBody>
      </p:sp>
    </p:spTree>
    <p:extLst>
      <p:ext uri="{BB962C8B-B14F-4D97-AF65-F5344CB8AC3E}">
        <p14:creationId xmlns:p14="http://schemas.microsoft.com/office/powerpoint/2010/main" val="250462602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6"/>
          </p:nvPr>
        </p:nvSpPr>
        <p:spPr/>
        <p:txBody>
          <a:bodyPr/>
          <a:lstStyle>
            <a:lvl1pPr>
              <a:defRPr/>
            </a:lvl1pPr>
          </a:lstStyle>
          <a:p>
            <a:pPr>
              <a:defRPr/>
            </a:pPr>
            <a:fld id="{4D0718F3-0A16-4CA9-A86E-F2C95C481727}" type="datetimeFigureOut">
              <a:rPr lang="en-US"/>
              <a:pPr>
                <a:defRPr/>
              </a:pPr>
              <a:t>10/23/2024</a:t>
            </a:fld>
            <a:endParaRPr lang="en-US" dirty="0"/>
          </a:p>
        </p:txBody>
      </p:sp>
      <p:sp>
        <p:nvSpPr>
          <p:cNvPr id="8" name="Footer Placeholder 4"/>
          <p:cNvSpPr>
            <a:spLocks noGrp="1"/>
          </p:cNvSpPr>
          <p:nvPr>
            <p:ph type="ftr" sz="quarter" idx="17"/>
          </p:nvPr>
        </p:nvSpPr>
        <p:spPr/>
        <p:txBody>
          <a:bodyPr/>
          <a:lstStyle>
            <a:lvl1pPr>
              <a:defRPr/>
            </a:lvl1pPr>
          </a:lstStyle>
          <a:p>
            <a:pPr>
              <a:defRPr/>
            </a:pPr>
            <a:endParaRPr lang="en-US"/>
          </a:p>
        </p:txBody>
      </p:sp>
      <p:sp>
        <p:nvSpPr>
          <p:cNvPr id="12" name="Slide Number Placeholder 5"/>
          <p:cNvSpPr>
            <a:spLocks noGrp="1"/>
          </p:cNvSpPr>
          <p:nvPr>
            <p:ph type="sldNum" sz="quarter" idx="18"/>
          </p:nvPr>
        </p:nvSpPr>
        <p:spPr/>
        <p:txBody>
          <a:bodyPr/>
          <a:lstStyle>
            <a:lvl1pPr>
              <a:defRPr/>
            </a:lvl1pPr>
          </a:lstStyle>
          <a:p>
            <a:pPr>
              <a:defRPr/>
            </a:pPr>
            <a:fld id="{4A4FC8FC-BAFC-4B91-8060-6672A6069ACC}" type="slidenum">
              <a:rPr lang="en-US"/>
              <a:pPr>
                <a:defRPr/>
              </a:pPr>
              <a:t>‹#›</a:t>
            </a:fld>
            <a:endParaRPr lang="en-US" dirty="0"/>
          </a:p>
        </p:txBody>
      </p:sp>
    </p:spTree>
    <p:extLst>
      <p:ext uri="{BB962C8B-B14F-4D97-AF65-F5344CB8AC3E}">
        <p14:creationId xmlns:p14="http://schemas.microsoft.com/office/powerpoint/2010/main" val="18184918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F9C9311-677A-4BFF-BE1F-1B36E478D5DA}" type="datetimeFigureOut">
              <a:rPr lang="en-US"/>
              <a:pPr>
                <a:defRPr/>
              </a:pPr>
              <a:t>10/23/2024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9C33296-0331-4C0B-A6F3-1A21F71EAA74}" type="slidenum">
              <a:rPr lang="en-US"/>
              <a:pPr>
                <a:defRPr/>
              </a:pPr>
              <a:t>‹#›</a:t>
            </a:fld>
            <a:endParaRPr lang="en-US" dirty="0"/>
          </a:p>
        </p:txBody>
      </p:sp>
    </p:spTree>
    <p:extLst>
      <p:ext uri="{BB962C8B-B14F-4D97-AF65-F5344CB8AC3E}">
        <p14:creationId xmlns:p14="http://schemas.microsoft.com/office/powerpoint/2010/main" val="106121847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3"/>
          <p:cNvSpPr>
            <a:spLocks noGrp="1"/>
          </p:cNvSpPr>
          <p:nvPr>
            <p:ph type="dt" sz="half" idx="10"/>
          </p:nvPr>
        </p:nvSpPr>
        <p:spPr/>
        <p:txBody>
          <a:bodyPr/>
          <a:lstStyle>
            <a:lvl1pPr>
              <a:defRPr/>
            </a:lvl1pPr>
          </a:lstStyle>
          <a:p>
            <a:pPr>
              <a:defRPr/>
            </a:pPr>
            <a:fld id="{9C142D0A-88E5-40B9-8E6E-CBCAEC9288C0}" type="datetimeFigureOut">
              <a:rPr lang="en-US"/>
              <a:pPr>
                <a:defRPr/>
              </a:pPr>
              <a:t>10/23/2024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EFBA40B-8802-474B-90C1-DC7DAFC50410}" type="slidenum">
              <a:rPr lang="en-US"/>
              <a:pPr>
                <a:defRPr/>
              </a:pPr>
              <a:t>‹#›</a:t>
            </a:fld>
            <a:endParaRPr lang="en-US" dirty="0"/>
          </a:p>
        </p:txBody>
      </p:sp>
    </p:spTree>
    <p:extLst>
      <p:ext uri="{BB962C8B-B14F-4D97-AF65-F5344CB8AC3E}">
        <p14:creationId xmlns:p14="http://schemas.microsoft.com/office/powerpoint/2010/main" val="409045254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2" name="Rectangle 6"/>
          <p:cNvSpPr/>
          <p:nvPr/>
        </p:nvSpPr>
        <p:spPr>
          <a:xfrm>
            <a:off x="355600" y="566738"/>
            <a:ext cx="8396288" cy="2597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3" name="Rectangle 4"/>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4" name="Rectangle 5"/>
          <p:cNvSpPr/>
          <p:nvPr/>
        </p:nvSpPr>
        <p:spPr>
          <a:xfrm>
            <a:off x="457200" y="4572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Date Placeholder 1"/>
          <p:cNvSpPr>
            <a:spLocks noGrp="1"/>
          </p:cNvSpPr>
          <p:nvPr>
            <p:ph type="dt" sz="half" idx="10"/>
          </p:nvPr>
        </p:nvSpPr>
        <p:spPr/>
        <p:txBody>
          <a:bodyPr/>
          <a:lstStyle>
            <a:lvl1pPr>
              <a:defRPr/>
            </a:lvl1pPr>
          </a:lstStyle>
          <a:p>
            <a:pPr>
              <a:defRPr/>
            </a:pPr>
            <a:fld id="{752DE326-B117-41FC-8DC9-7EC9525B0572}" type="datetimeFigureOut">
              <a:rPr lang="en-US"/>
              <a:pPr>
                <a:defRPr/>
              </a:pPr>
              <a:t>10/23/2024</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3"/>
          <p:cNvSpPr>
            <a:spLocks noGrp="1"/>
          </p:cNvSpPr>
          <p:nvPr>
            <p:ph type="sldNum" sz="quarter" idx="12"/>
          </p:nvPr>
        </p:nvSpPr>
        <p:spPr/>
        <p:txBody>
          <a:bodyPr/>
          <a:lstStyle>
            <a:lvl1pPr>
              <a:defRPr/>
            </a:lvl1pPr>
          </a:lstStyle>
          <a:p>
            <a:pPr>
              <a:defRPr/>
            </a:pPr>
            <a:fld id="{5DB4CBB3-42E2-4D64-BDB3-5EC634E0AE6C}" type="slidenum">
              <a:rPr lang="en-US"/>
              <a:pPr>
                <a:defRPr/>
              </a:pPr>
              <a:t>‹#›</a:t>
            </a:fld>
            <a:endParaRPr lang="en-US" dirty="0"/>
          </a:p>
        </p:txBody>
      </p:sp>
    </p:spTree>
    <p:extLst>
      <p:ext uri="{BB962C8B-B14F-4D97-AF65-F5344CB8AC3E}">
        <p14:creationId xmlns:p14="http://schemas.microsoft.com/office/powerpoint/2010/main" val="219703556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5" name="Rectangle 9"/>
          <p:cNvSpPr/>
          <p:nvPr/>
        </p:nvSpPr>
        <p:spPr>
          <a:xfrm>
            <a:off x="333375" y="566738"/>
            <a:ext cx="8455025"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7"/>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Rectangle 8"/>
          <p:cNvSpPr/>
          <p:nvPr/>
        </p:nvSpPr>
        <p:spPr>
          <a:xfrm>
            <a:off x="457200" y="4572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658368" y="1644868"/>
            <a:ext cx="3657600" cy="1098332"/>
          </a:xfrm>
        </p:spPr>
        <p:txBody>
          <a:bodyPr/>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F9E5598F-57DE-4F1E-B01E-18E87EF2DBAE}" type="datetimeFigureOut">
              <a:rPr lang="en-US"/>
              <a:pPr>
                <a:defRPr/>
              </a:pPr>
              <a:t>10/23/2024</a:t>
            </a:fld>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0B3450C1-AA00-4064-86E3-6634C808A0FC}" type="slidenum">
              <a:rPr lang="en-US"/>
              <a:pPr>
                <a:defRPr/>
              </a:pPr>
              <a:t>‹#›</a:t>
            </a:fld>
            <a:endParaRPr lang="en-US" dirty="0"/>
          </a:p>
        </p:txBody>
      </p:sp>
    </p:spTree>
    <p:extLst>
      <p:ext uri="{BB962C8B-B14F-4D97-AF65-F5344CB8AC3E}">
        <p14:creationId xmlns:p14="http://schemas.microsoft.com/office/powerpoint/2010/main" val="136036875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5" name="Rectangle 9"/>
          <p:cNvSpPr/>
          <p:nvPr/>
        </p:nvSpPr>
        <p:spPr>
          <a:xfrm>
            <a:off x="355600" y="347663"/>
            <a:ext cx="8432800" cy="2352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7"/>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Rectangle 8"/>
          <p:cNvSpPr/>
          <p:nvPr/>
        </p:nvSpPr>
        <p:spPr>
          <a:xfrm rot="5400000">
            <a:off x="5598319" y="3310731"/>
            <a:ext cx="5943600" cy="23653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658368" y="1644868"/>
            <a:ext cx="3657600" cy="1098332"/>
          </a:xfrm>
        </p:spPr>
        <p:txBody>
          <a:bodyPr/>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Picture Placeholder 10"/>
          <p:cNvSpPr>
            <a:spLocks noGrp="1"/>
          </p:cNvSpPr>
          <p:nvPr>
            <p:ph type="pic" sz="quarter" idx="13"/>
          </p:nvPr>
        </p:nvSpPr>
        <p:spPr>
          <a:xfrm>
            <a:off x="4828032" y="457200"/>
            <a:ext cx="3621024" cy="5943600"/>
          </a:xfrm>
        </p:spPr>
        <p:txBody>
          <a:bodyPr rtlCol="0">
            <a:normAutofit/>
          </a:bodyPr>
          <a:lstStyle>
            <a:lvl1pPr>
              <a:buNone/>
              <a:defRPr/>
            </a:lvl1pPr>
          </a:lstStyle>
          <a:p>
            <a:pPr lvl="0"/>
            <a:r>
              <a:rPr lang="en-US" noProof="0" dirty="0" smtClean="0"/>
              <a:t>Click icon to add picture</a:t>
            </a:r>
            <a:endParaRPr noProof="0" dirty="0"/>
          </a:p>
        </p:txBody>
      </p:sp>
      <p:sp>
        <p:nvSpPr>
          <p:cNvPr id="8" name="Date Placeholder 4"/>
          <p:cNvSpPr>
            <a:spLocks noGrp="1"/>
          </p:cNvSpPr>
          <p:nvPr>
            <p:ph type="dt" sz="half" idx="14"/>
          </p:nvPr>
        </p:nvSpPr>
        <p:spPr/>
        <p:txBody>
          <a:bodyPr/>
          <a:lstStyle>
            <a:lvl1pPr>
              <a:defRPr/>
            </a:lvl1pPr>
          </a:lstStyle>
          <a:p>
            <a:pPr>
              <a:defRPr/>
            </a:pPr>
            <a:fld id="{A26DD04C-BF58-49AF-AB45-FF08DFD7CACA}" type="datetimeFigureOut">
              <a:rPr lang="en-US"/>
              <a:pPr>
                <a:defRPr/>
              </a:pPr>
              <a:t>10/23/2024</a:t>
            </a:fld>
            <a:endParaRPr lang="en-US" dirty="0"/>
          </a:p>
        </p:txBody>
      </p:sp>
      <p:sp>
        <p:nvSpPr>
          <p:cNvPr id="9" name="Footer Placeholder 5"/>
          <p:cNvSpPr>
            <a:spLocks noGrp="1"/>
          </p:cNvSpPr>
          <p:nvPr>
            <p:ph type="ftr" sz="quarter" idx="15"/>
          </p:nvPr>
        </p:nvSpPr>
        <p:spPr/>
        <p:txBody>
          <a:bodyPr/>
          <a:lstStyle>
            <a:lvl1pPr>
              <a:defRPr/>
            </a:lvl1pPr>
          </a:lstStyle>
          <a:p>
            <a:pPr>
              <a:defRPr/>
            </a:pPr>
            <a:endParaRPr lang="en-US"/>
          </a:p>
        </p:txBody>
      </p:sp>
      <p:sp>
        <p:nvSpPr>
          <p:cNvPr id="10" name="Slide Number Placeholder 6"/>
          <p:cNvSpPr>
            <a:spLocks noGrp="1"/>
          </p:cNvSpPr>
          <p:nvPr>
            <p:ph type="sldNum" sz="quarter" idx="16"/>
          </p:nvPr>
        </p:nvSpPr>
        <p:spPr/>
        <p:txBody>
          <a:bodyPr/>
          <a:lstStyle>
            <a:lvl1pPr>
              <a:defRPr/>
            </a:lvl1pPr>
          </a:lstStyle>
          <a:p>
            <a:pPr>
              <a:defRPr/>
            </a:pPr>
            <a:fld id="{71624D82-5508-4031-A9EB-24172D793ECD}" type="slidenum">
              <a:rPr lang="en-US"/>
              <a:pPr>
                <a:defRPr/>
              </a:pPr>
              <a:t>‹#›</a:t>
            </a:fld>
            <a:endParaRPr lang="en-US" dirty="0"/>
          </a:p>
        </p:txBody>
      </p:sp>
    </p:spTree>
    <p:extLst>
      <p:ext uri="{BB962C8B-B14F-4D97-AF65-F5344CB8AC3E}">
        <p14:creationId xmlns:p14="http://schemas.microsoft.com/office/powerpoint/2010/main" val="23500883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a:lvl1pPr>
          </a:lstStyle>
          <a:p>
            <a:pPr>
              <a:defRPr/>
            </a:pPr>
            <a:fld id="{B2BBCD47-1E4B-4178-8D82-59185B98772E}" type="datetimeFigureOut">
              <a:rPr lang="en-US"/>
              <a:pPr>
                <a:defRPr/>
              </a:pPr>
              <a:t>10/23/2024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7120C5-1C1A-4204-B55C-A9827F484002}" type="slidenum">
              <a:rPr lang="en-US"/>
              <a:pPr>
                <a:defRPr/>
              </a:pPr>
              <a:t>‹#›</a:t>
            </a:fld>
            <a:endParaRPr lang="en-US" dirty="0"/>
          </a:p>
        </p:txBody>
      </p:sp>
    </p:spTree>
    <p:extLst>
      <p:ext uri="{BB962C8B-B14F-4D97-AF65-F5344CB8AC3E}">
        <p14:creationId xmlns:p14="http://schemas.microsoft.com/office/powerpoint/2010/main" val="206070445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4" name="Rectangle 10"/>
          <p:cNvSpPr/>
          <p:nvPr/>
        </p:nvSpPr>
        <p:spPr>
          <a:xfrm>
            <a:off x="347663" y="363538"/>
            <a:ext cx="844073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pic>
        <p:nvPicPr>
          <p:cNvPr id="5" name="Picture 8" descr="VerticalRigh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457200"/>
            <a:ext cx="1546225"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p:cNvSpPr/>
          <p:nvPr/>
        </p:nvSpPr>
        <p:spPr>
          <a:xfrm rot="5400000">
            <a:off x="4074319" y="3369469"/>
            <a:ext cx="5943600" cy="11906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Rectangle 6"/>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3"/>
          <p:cNvSpPr>
            <a:spLocks noGrp="1"/>
          </p:cNvSpPr>
          <p:nvPr>
            <p:ph type="dt" sz="half" idx="10"/>
          </p:nvPr>
        </p:nvSpPr>
        <p:spPr/>
        <p:txBody>
          <a:bodyPr/>
          <a:lstStyle>
            <a:lvl1pPr>
              <a:defRPr/>
            </a:lvl1pPr>
          </a:lstStyle>
          <a:p>
            <a:pPr>
              <a:defRPr/>
            </a:pPr>
            <a:fld id="{88A229EC-FF76-4F57-B97E-30B879E20A19}" type="datetimeFigureOut">
              <a:rPr lang="en-US"/>
              <a:pPr>
                <a:defRPr/>
              </a:pPr>
              <a:t>10/23/2024</a:t>
            </a:fld>
            <a:endParaRPr lang="en-US" dirty="0"/>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pPr>
              <a:defRPr/>
            </a:pPr>
            <a:fld id="{7BAFFBC3-8DF8-449C-B421-F5801B31A70B}" type="slidenum">
              <a:rPr lang="en-US"/>
              <a:pPr>
                <a:defRPr/>
              </a:pPr>
              <a:t>‹#›</a:t>
            </a:fld>
            <a:endParaRPr lang="en-US" dirty="0"/>
          </a:p>
        </p:txBody>
      </p:sp>
    </p:spTree>
    <p:extLst>
      <p:ext uri="{BB962C8B-B14F-4D97-AF65-F5344CB8AC3E}">
        <p14:creationId xmlns:p14="http://schemas.microsoft.com/office/powerpoint/2010/main" val="316073958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8813" y="455613"/>
            <a:ext cx="7824787" cy="1323975"/>
          </a:xfrm>
        </p:spPr>
        <p:txBody>
          <a:bodyPr/>
          <a:lstStyle/>
          <a:p>
            <a:r>
              <a:rPr lang="en-US" smtClean="0"/>
              <a:t>Click to edit Master title style</a:t>
            </a:r>
            <a:endParaRPr lang="en-IN"/>
          </a:p>
        </p:txBody>
      </p:sp>
      <p:sp>
        <p:nvSpPr>
          <p:cNvPr id="3" name="Content Placeholder 2"/>
          <p:cNvSpPr>
            <a:spLocks noGrp="1"/>
          </p:cNvSpPr>
          <p:nvPr>
            <p:ph idx="1"/>
          </p:nvPr>
        </p:nvSpPr>
        <p:spPr>
          <a:xfrm>
            <a:off x="2286000" y="2286000"/>
            <a:ext cx="6197600" cy="3840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689725" y="6492875"/>
            <a:ext cx="2133600" cy="365125"/>
          </a:xfrm>
        </p:spPr>
        <p:txBody>
          <a:bodyPr/>
          <a:lstStyle>
            <a:lvl1pPr>
              <a:defRPr/>
            </a:lvl1pPr>
          </a:lstStyle>
          <a:p>
            <a:pPr>
              <a:defRPr/>
            </a:pPr>
            <a:fld id="{E9BE595E-28B8-4FA3-8EB3-650CA26E9436}" type="datetimeFigureOut">
              <a:rPr lang="en-US"/>
              <a:pPr>
                <a:defRPr/>
              </a:pPr>
              <a:t>10/23/2024</a:t>
            </a:fld>
            <a:endParaRPr lang="en-US" dirty="0"/>
          </a:p>
        </p:txBody>
      </p:sp>
      <p:sp>
        <p:nvSpPr>
          <p:cNvPr id="5" name="Footer Placeholder 4"/>
          <p:cNvSpPr>
            <a:spLocks noGrp="1"/>
          </p:cNvSpPr>
          <p:nvPr>
            <p:ph type="ftr" sz="quarter" idx="11"/>
          </p:nvPr>
        </p:nvSpPr>
        <p:spPr>
          <a:xfrm>
            <a:off x="317500" y="6492875"/>
            <a:ext cx="3416300" cy="365125"/>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379413" y="6149975"/>
            <a:ext cx="533400" cy="365125"/>
          </a:xfrm>
        </p:spPr>
        <p:txBody>
          <a:bodyPr/>
          <a:lstStyle>
            <a:lvl1pPr>
              <a:defRPr/>
            </a:lvl1pPr>
          </a:lstStyle>
          <a:p>
            <a:pPr>
              <a:defRPr/>
            </a:pPr>
            <a:fld id="{1DAE92AA-6D8E-4C7D-944E-54C0E92F1BEA}" type="slidenum">
              <a:rPr lang="en-US"/>
              <a:pPr>
                <a:defRPr/>
              </a:pPr>
              <a:t>‹#›</a:t>
            </a:fld>
            <a:endParaRPr lang="en-US" dirty="0"/>
          </a:p>
        </p:txBody>
      </p:sp>
    </p:spTree>
    <p:extLst>
      <p:ext uri="{BB962C8B-B14F-4D97-AF65-F5344CB8AC3E}">
        <p14:creationId xmlns:p14="http://schemas.microsoft.com/office/powerpoint/2010/main" val="137230878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689725" y="6492875"/>
            <a:ext cx="2133600" cy="365125"/>
          </a:xfrm>
        </p:spPr>
        <p:txBody>
          <a:bodyPr/>
          <a:lstStyle>
            <a:lvl1pPr>
              <a:defRPr/>
            </a:lvl1pPr>
          </a:lstStyle>
          <a:p>
            <a:pPr>
              <a:defRPr/>
            </a:pPr>
            <a:fld id="{A8BD94B4-585F-4AE9-8111-DC5BE73F439B}" type="datetimeFigureOut">
              <a:rPr lang="en-US"/>
              <a:pPr>
                <a:defRPr/>
              </a:pPr>
              <a:t>10/23/2024</a:t>
            </a:fld>
            <a:endParaRPr lang="en-US" dirty="0"/>
          </a:p>
        </p:txBody>
      </p:sp>
      <p:sp>
        <p:nvSpPr>
          <p:cNvPr id="3" name="Footer Placeholder 2"/>
          <p:cNvSpPr>
            <a:spLocks noGrp="1"/>
          </p:cNvSpPr>
          <p:nvPr>
            <p:ph type="ftr" sz="quarter" idx="11"/>
          </p:nvPr>
        </p:nvSpPr>
        <p:spPr>
          <a:xfrm>
            <a:off x="317500" y="6492875"/>
            <a:ext cx="3416300" cy="365125"/>
          </a:xfrm>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379413" y="6149975"/>
            <a:ext cx="533400" cy="365125"/>
          </a:xfrm>
        </p:spPr>
        <p:txBody>
          <a:bodyPr/>
          <a:lstStyle>
            <a:lvl1pPr>
              <a:defRPr/>
            </a:lvl1pPr>
          </a:lstStyle>
          <a:p>
            <a:pPr>
              <a:defRPr/>
            </a:pPr>
            <a:fld id="{1CDEBC08-07AE-4966-B775-A0312D1FA57D}" type="slidenum">
              <a:rPr lang="en-US"/>
              <a:pPr>
                <a:defRPr/>
              </a:pPr>
              <a:t>‹#›</a:t>
            </a:fld>
            <a:endParaRPr lang="en-US" dirty="0"/>
          </a:p>
        </p:txBody>
      </p:sp>
    </p:spTree>
    <p:extLst>
      <p:ext uri="{BB962C8B-B14F-4D97-AF65-F5344CB8AC3E}">
        <p14:creationId xmlns:p14="http://schemas.microsoft.com/office/powerpoint/2010/main" val="276631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C505773-A41D-4929-B8EE-015C9B136668}" type="datetimeFigureOut">
              <a:rPr lang="en-US"/>
              <a:pPr>
                <a:defRPr/>
              </a:pPr>
              <a:t>10/23/2024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9AA4F6-AFA1-4E3C-9E79-018547BEB03E}" type="slidenum">
              <a:rPr lang="en-US"/>
              <a:pPr>
                <a:defRPr/>
              </a:pPr>
              <a:t>‹#›</a:t>
            </a:fld>
            <a:endParaRPr lang="en-US" dirty="0"/>
          </a:p>
        </p:txBody>
      </p:sp>
    </p:spTree>
    <p:extLst>
      <p:ext uri="{BB962C8B-B14F-4D97-AF65-F5344CB8AC3E}">
        <p14:creationId xmlns:p14="http://schemas.microsoft.com/office/powerpoint/2010/main" val="309406169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AACECC1-E86E-429C-9E2A-A2980153E344}" type="datetimeFigureOut">
              <a:rPr lang="en-US"/>
              <a:pPr>
                <a:defRPr/>
              </a:pPr>
              <a:t>10/23/2024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E3B5590-7BA2-4787-9D9B-EAF437062941}" type="slidenum">
              <a:rPr lang="en-US"/>
              <a:pPr>
                <a:defRPr/>
              </a:pPr>
              <a:t>‹#›</a:t>
            </a:fld>
            <a:endParaRPr lang="en-US" dirty="0"/>
          </a:p>
        </p:txBody>
      </p:sp>
    </p:spTree>
    <p:extLst>
      <p:ext uri="{BB962C8B-B14F-4D97-AF65-F5344CB8AC3E}">
        <p14:creationId xmlns:p14="http://schemas.microsoft.com/office/powerpoint/2010/main" val="13141830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94FEC4D-1C2B-4036-8E54-F4F26599D61B}" type="datetimeFigureOut">
              <a:rPr lang="en-US"/>
              <a:pPr>
                <a:defRPr/>
              </a:pPr>
              <a:t>10/23/2024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6A4752-83B0-45D0-953B-EBD81C759C0F}" type="slidenum">
              <a:rPr lang="en-US"/>
              <a:pPr>
                <a:defRPr/>
              </a:pPr>
              <a:t>‹#›</a:t>
            </a:fld>
            <a:endParaRPr lang="en-US" dirty="0"/>
          </a:p>
        </p:txBody>
      </p:sp>
    </p:spTree>
    <p:extLst>
      <p:ext uri="{BB962C8B-B14F-4D97-AF65-F5344CB8AC3E}">
        <p14:creationId xmlns:p14="http://schemas.microsoft.com/office/powerpoint/2010/main" val="390581038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173A899-9026-4203-A838-C81B75E28DFA}" type="datetimeFigureOut">
              <a:rPr lang="en-US"/>
              <a:pPr>
                <a:defRPr/>
              </a:pPr>
              <a:t>10/23/2024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97C3EF1-066D-4DA7-BFFD-AD72D2993ACF}" type="slidenum">
              <a:rPr lang="en-US"/>
              <a:pPr>
                <a:defRPr/>
              </a:pPr>
              <a:t>‹#›</a:t>
            </a:fld>
            <a:endParaRPr lang="en-US" dirty="0"/>
          </a:p>
        </p:txBody>
      </p:sp>
    </p:spTree>
    <p:extLst>
      <p:ext uri="{BB962C8B-B14F-4D97-AF65-F5344CB8AC3E}">
        <p14:creationId xmlns:p14="http://schemas.microsoft.com/office/powerpoint/2010/main" val="152226792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0B70940-D568-4808-9511-C7A222E34EF7}" type="datetimeFigureOut">
              <a:rPr lang="en-US"/>
              <a:pPr>
                <a:defRPr/>
              </a:pPr>
              <a:t>10/23/2024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795D349-03B3-48BD-B16E-D5F0410AF9ED}" type="slidenum">
              <a:rPr lang="en-US"/>
              <a:pPr>
                <a:defRPr/>
              </a:pPr>
              <a:t>‹#›</a:t>
            </a:fld>
            <a:endParaRPr lang="en-US" dirty="0"/>
          </a:p>
        </p:txBody>
      </p:sp>
    </p:spTree>
    <p:extLst>
      <p:ext uri="{BB962C8B-B14F-4D97-AF65-F5344CB8AC3E}">
        <p14:creationId xmlns:p14="http://schemas.microsoft.com/office/powerpoint/2010/main" val="97975020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BC5D99C-AE40-48B6-86D6-9697BB1E1BDF}" type="datetimeFigureOut">
              <a:rPr lang="en-US"/>
              <a:pPr>
                <a:defRPr/>
              </a:pPr>
              <a:t>10/23/2024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865151F-3F07-4B61-A607-6CD74A62359C}" type="slidenum">
              <a:rPr lang="en-US"/>
              <a:pPr>
                <a:defRPr/>
              </a:pPr>
              <a:t>‹#›</a:t>
            </a:fld>
            <a:endParaRPr lang="en-US" dirty="0"/>
          </a:p>
        </p:txBody>
      </p:sp>
    </p:spTree>
    <p:extLst>
      <p:ext uri="{BB962C8B-B14F-4D97-AF65-F5344CB8AC3E}">
        <p14:creationId xmlns:p14="http://schemas.microsoft.com/office/powerpoint/2010/main" val="338003270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83916BA-78CE-43E8-8D18-084E32E67899}" type="datetimeFigureOut">
              <a:rPr lang="en-US"/>
              <a:pPr>
                <a:defRPr/>
              </a:pPr>
              <a:t>10/23/2024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8E6B926-E824-4244-A351-94D8E1E90421}" type="slidenum">
              <a:rPr lang="en-US"/>
              <a:pPr>
                <a:defRPr/>
              </a:pPr>
              <a:t>‹#›</a:t>
            </a:fld>
            <a:endParaRPr lang="en-US" dirty="0"/>
          </a:p>
        </p:txBody>
      </p:sp>
    </p:spTree>
    <p:extLst>
      <p:ext uri="{BB962C8B-B14F-4D97-AF65-F5344CB8AC3E}">
        <p14:creationId xmlns:p14="http://schemas.microsoft.com/office/powerpoint/2010/main" val="413361282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A4FF0E8-DECE-4432-85C5-69164476BF79}" type="datetimeFigureOut">
              <a:rPr lang="en-US"/>
              <a:pPr>
                <a:defRPr/>
              </a:pPr>
              <a:t>10/23/2024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BFF4A23-E213-4C7A-85C4-98866EE586B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0" r:id="rId1"/>
    <p:sldLayoutId id="2147483759" r:id="rId2"/>
    <p:sldLayoutId id="2147483758" r:id="rId3"/>
    <p:sldLayoutId id="2147483757" r:id="rId4"/>
    <p:sldLayoutId id="2147483756" r:id="rId5"/>
    <p:sldLayoutId id="2147483755" r:id="rId6"/>
    <p:sldLayoutId id="2147483754" r:id="rId7"/>
    <p:sldLayoutId id="2147483753" r:id="rId8"/>
    <p:sldLayoutId id="2147483752" r:id="rId9"/>
    <p:sldLayoutId id="2147483751" r:id="rId10"/>
    <p:sldLayoutId id="2147483750"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tile tx="0" ty="0" sx="100000" sy="100000" flip="none" algn="tl"/>
        </a:blipFill>
        <a:effectLst/>
      </p:bgPr>
    </p:bg>
    <p:spTree>
      <p:nvGrpSpPr>
        <p:cNvPr id="1" name=""/>
        <p:cNvGrpSpPr/>
        <p:nvPr/>
      </p:nvGrpSpPr>
      <p:grpSpPr>
        <a:xfrm>
          <a:off x="0" y="0"/>
          <a:ext cx="0" cy="0"/>
          <a:chOff x="0" y="0"/>
          <a:chExt cx="0" cy="0"/>
        </a:xfrm>
      </p:grpSpPr>
      <p:pic>
        <p:nvPicPr>
          <p:cNvPr id="13314" name="Picture 10" descr="RunningTop-R.jpg"/>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457200" y="457200"/>
            <a:ext cx="82296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658813" y="455613"/>
            <a:ext cx="7824787" cy="1323975"/>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13316" name="Text Placeholder 2"/>
          <p:cNvSpPr>
            <a:spLocks noGrp="1"/>
          </p:cNvSpPr>
          <p:nvPr>
            <p:ph type="body" idx="1"/>
          </p:nvPr>
        </p:nvSpPr>
        <p:spPr bwMode="auto">
          <a:xfrm>
            <a:off x="2286000" y="2286000"/>
            <a:ext cx="61976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689725" y="6492875"/>
            <a:ext cx="2133600" cy="365125"/>
          </a:xfrm>
          <a:prstGeom prst="rect">
            <a:avLst/>
          </a:prstGeom>
        </p:spPr>
        <p:txBody>
          <a:bodyPr vert="horz" lIns="91440" tIns="45720" rIns="91440" bIns="45720" rtlCol="0" anchor="ctr"/>
          <a:lstStyle>
            <a:lvl1pPr algn="r">
              <a:defRPr sz="1100" b="1" smtClean="0">
                <a:solidFill>
                  <a:schemeClr val="bg1">
                    <a:lumMod val="65000"/>
                  </a:schemeClr>
                </a:solidFill>
                <a:latin typeface="Calibri" pitchFamily="34" charset="0"/>
                <a:cs typeface="+mn-cs"/>
              </a:defRPr>
            </a:lvl1pPr>
          </a:lstStyle>
          <a:p>
            <a:pPr>
              <a:defRPr/>
            </a:pPr>
            <a:fld id="{0F045756-0766-4629-B6BF-82CA4DB89839}" type="datetimeFigureOut">
              <a:rPr lang="en-US"/>
              <a:pPr>
                <a:defRPr/>
              </a:pPr>
              <a:t>10/23/2024</a:t>
            </a:fld>
            <a:endParaRPr lang="en-US" dirty="0"/>
          </a:p>
        </p:txBody>
      </p:sp>
      <p:sp>
        <p:nvSpPr>
          <p:cNvPr id="5" name="Footer Placeholder 4"/>
          <p:cNvSpPr>
            <a:spLocks noGrp="1"/>
          </p:cNvSpPr>
          <p:nvPr>
            <p:ph type="ftr" sz="quarter" idx="3"/>
          </p:nvPr>
        </p:nvSpPr>
        <p:spPr>
          <a:xfrm>
            <a:off x="317500" y="6492875"/>
            <a:ext cx="3416300" cy="365125"/>
          </a:xfrm>
          <a:prstGeom prst="rect">
            <a:avLst/>
          </a:prstGeom>
        </p:spPr>
        <p:txBody>
          <a:bodyPr vert="horz" lIns="91440" tIns="45720" rIns="91440" bIns="45720" rtlCol="0" anchor="ctr"/>
          <a:lstStyle>
            <a:lvl1pPr marL="0" algn="l" defTabSz="914400" rtl="0" eaLnBrk="1" latinLnBrk="0" hangingPunct="1">
              <a:defRPr sz="1100" b="1" kern="1200" dirty="0">
                <a:solidFill>
                  <a:schemeClr val="bg1">
                    <a:lumMod val="65000"/>
                  </a:schemeClr>
                </a:solidFill>
                <a:latin typeface="Calibri" pitchFamily="34"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379413" y="6149975"/>
            <a:ext cx="533400" cy="365125"/>
          </a:xfrm>
          <a:prstGeom prst="rect">
            <a:avLst/>
          </a:prstGeom>
        </p:spPr>
        <p:txBody>
          <a:bodyPr vert="horz" lIns="91440" tIns="91440" rIns="91440" bIns="91440" rtlCol="0" anchor="ctr"/>
          <a:lstStyle>
            <a:lvl1pPr algn="l">
              <a:defRPr sz="1800" b="0" smtClean="0">
                <a:solidFill>
                  <a:schemeClr val="accent1"/>
                </a:solidFill>
                <a:latin typeface="Calibri" pitchFamily="34" charset="0"/>
                <a:cs typeface="+mn-cs"/>
              </a:defRPr>
            </a:lvl1pPr>
          </a:lstStyle>
          <a:p>
            <a:pPr>
              <a:defRPr/>
            </a:pPr>
            <a:fld id="{5CD2C699-86AA-47CB-A55E-26A8DE973DA9}" type="slidenum">
              <a:rPr lang="en-US"/>
              <a:pPr>
                <a:defRPr/>
              </a:pPr>
              <a:t>‹#›</a:t>
            </a:fld>
            <a:endParaRPr lang="en-US" dirty="0"/>
          </a:p>
        </p:txBody>
      </p:sp>
      <p:sp>
        <p:nvSpPr>
          <p:cNvPr id="7" name="Rectangle 6"/>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10" name="Rectangle 9"/>
          <p:cNvSpPr/>
          <p:nvPr/>
        </p:nvSpPr>
        <p:spPr>
          <a:xfrm>
            <a:off x="457200" y="18415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66" r:id="rId4"/>
    <p:sldLayoutId id="2147483772" r:id="rId5"/>
    <p:sldLayoutId id="2147483765" r:id="rId6"/>
    <p:sldLayoutId id="2147483764" r:id="rId7"/>
    <p:sldLayoutId id="2147483763" r:id="rId8"/>
    <p:sldLayoutId id="2147483762" r:id="rId9"/>
    <p:sldLayoutId id="2147483773" r:id="rId10"/>
    <p:sldLayoutId id="2147483774" r:id="rId11"/>
    <p:sldLayoutId id="2147483775" r:id="rId12"/>
    <p:sldLayoutId id="2147483761" r:id="rId13"/>
    <p:sldLayoutId id="2147483776" r:id="rId14"/>
    <p:sldLayoutId id="2147483767" r:id="rId15"/>
    <p:sldLayoutId id="2147483768" r:id="rId16"/>
  </p:sldLayoutIdLst>
  <p:transition/>
  <p:txStyles>
    <p:title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p:titleStyle>
    <p:bodyStyle>
      <a:lvl1pPr marL="282575" indent="-282575" algn="l" rtl="0" fontAlgn="base">
        <a:spcBef>
          <a:spcPts val="1800"/>
        </a:spcBef>
        <a:spcAft>
          <a:spcPct val="0"/>
        </a:spcAft>
        <a:buClr>
          <a:schemeClr val="accent1"/>
        </a:buClr>
        <a:buSzPct val="75000"/>
        <a:buFont typeface="Wingdings" pitchFamily="2" charset="2"/>
        <a:buChar char="n"/>
        <a:defRPr sz="2000" kern="1200">
          <a:solidFill>
            <a:srgbClr val="262626"/>
          </a:solidFill>
          <a:latin typeface="+mn-lt"/>
          <a:ea typeface="+mn-ea"/>
          <a:cs typeface="+mn-cs"/>
        </a:defRPr>
      </a:lvl1pPr>
      <a:lvl2pPr marL="577850" indent="-295275" algn="l" rtl="0" fontAlgn="base">
        <a:spcBef>
          <a:spcPts val="600"/>
        </a:spcBef>
        <a:spcAft>
          <a:spcPct val="0"/>
        </a:spcAft>
        <a:buClr>
          <a:schemeClr val="accent1"/>
        </a:buClr>
        <a:buSzPct val="75000"/>
        <a:buFont typeface="Wingdings" pitchFamily="2" charset="2"/>
        <a:buChar char="n"/>
        <a:defRPr kern="1200">
          <a:solidFill>
            <a:srgbClr val="262626"/>
          </a:solidFill>
          <a:latin typeface="+mn-lt"/>
          <a:ea typeface="+mn-ea"/>
          <a:cs typeface="+mn-cs"/>
        </a:defRPr>
      </a:lvl2pPr>
      <a:lvl3pPr marL="860425" indent="-282575" algn="l" rtl="0" fontAlgn="base">
        <a:spcBef>
          <a:spcPts val="600"/>
        </a:spcBef>
        <a:spcAft>
          <a:spcPct val="0"/>
        </a:spcAft>
        <a:buClr>
          <a:schemeClr val="accent1"/>
        </a:buClr>
        <a:buSzPct val="75000"/>
        <a:buFont typeface="Wingdings" pitchFamily="2" charset="2"/>
        <a:buChar char="n"/>
        <a:defRPr kern="1200">
          <a:solidFill>
            <a:srgbClr val="262626"/>
          </a:solidFill>
          <a:latin typeface="+mn-lt"/>
          <a:ea typeface="+mn-ea"/>
          <a:cs typeface="+mn-cs"/>
        </a:defRPr>
      </a:lvl3pPr>
      <a:lvl4pPr marL="1143000" indent="-282575" algn="l" rtl="0" fontAlgn="base">
        <a:spcBef>
          <a:spcPts val="600"/>
        </a:spcBef>
        <a:spcAft>
          <a:spcPct val="0"/>
        </a:spcAft>
        <a:buClr>
          <a:schemeClr val="accent1"/>
        </a:buClr>
        <a:buSzPct val="75000"/>
        <a:buFont typeface="Wingdings" pitchFamily="2" charset="2"/>
        <a:buChar char="n"/>
        <a:defRPr kern="1200">
          <a:solidFill>
            <a:srgbClr val="262626"/>
          </a:solidFill>
          <a:latin typeface="+mn-lt"/>
          <a:ea typeface="+mn-ea"/>
          <a:cs typeface="+mn-cs"/>
        </a:defRPr>
      </a:lvl4pPr>
      <a:lvl5pPr marL="1425575" indent="-282575" algn="l" rtl="0" fontAlgn="base">
        <a:spcBef>
          <a:spcPts val="600"/>
        </a:spcBef>
        <a:spcAft>
          <a:spcPct val="0"/>
        </a:spcAft>
        <a:buClr>
          <a:schemeClr val="accent1"/>
        </a:buClr>
        <a:buSzPct val="75000"/>
        <a:buFont typeface="Wingdings" pitchFamily="2" charset="2"/>
        <a:buChar char="n"/>
        <a:defRPr kern="1200">
          <a:solidFill>
            <a:srgbClr val="26262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90.xml"/><Relationship Id="rId1" Type="http://schemas.openxmlformats.org/officeDocument/2006/relationships/slideLayout" Target="../slideLayouts/slideLayout20.xml"/></Relationships>
</file>

<file path=ppt/slides/_rels/slide105.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91.xml"/><Relationship Id="rId1" Type="http://schemas.openxmlformats.org/officeDocument/2006/relationships/slideLayout" Target="../slideLayouts/slideLayout20.xml"/></Relationships>
</file>

<file path=ppt/slides/_rels/slide106.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92.xml"/><Relationship Id="rId1" Type="http://schemas.openxmlformats.org/officeDocument/2006/relationships/slideLayout" Target="../slideLayouts/slideLayout20.xml"/></Relationships>
</file>

<file path=ppt/slides/_rels/slide10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3.xml"/><Relationship Id="rId1" Type="http://schemas.openxmlformats.org/officeDocument/2006/relationships/slideLayout" Target="../slideLayouts/slideLayout22.xml"/></Relationships>
</file>

<file path=ppt/slides/_rels/slide10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4.xml"/><Relationship Id="rId1" Type="http://schemas.openxmlformats.org/officeDocument/2006/relationships/slideLayout" Target="../slideLayouts/slideLayout22.xml"/></Relationships>
</file>

<file path=ppt/slides/_rels/slide10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5.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6.xml"/><Relationship Id="rId1" Type="http://schemas.openxmlformats.org/officeDocument/2006/relationships/slideLayout" Target="../slideLayouts/slideLayout22.xml"/></Relationships>
</file>

<file path=ppt/slides/_rels/slide11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7.xml"/><Relationship Id="rId1" Type="http://schemas.openxmlformats.org/officeDocument/2006/relationships/slideLayout" Target="../slideLayouts/slideLayout22.xml"/></Relationships>
</file>

<file path=ppt/slides/_rels/slide1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8.xml"/><Relationship Id="rId1" Type="http://schemas.openxmlformats.org/officeDocument/2006/relationships/slideLayout" Target="../slideLayouts/slideLayout22.xml"/></Relationships>
</file>

<file path=ppt/slides/_rels/slide1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9.xml"/><Relationship Id="rId1" Type="http://schemas.openxmlformats.org/officeDocument/2006/relationships/slideLayout" Target="../slideLayouts/slideLayout2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2.xml"/></Relationships>
</file>

<file path=ppt/slides/_rels/slide11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01.xml"/><Relationship Id="rId1" Type="http://schemas.openxmlformats.org/officeDocument/2006/relationships/slideLayout" Target="../slideLayouts/slideLayout20.xml"/><Relationship Id="rId4" Type="http://schemas.openxmlformats.org/officeDocument/2006/relationships/image" Target="../media/image26.wmf"/></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2.xml"/></Relationships>
</file>

<file path=ppt/slides/_rels/slide1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3.xml"/><Relationship Id="rId1" Type="http://schemas.openxmlformats.org/officeDocument/2006/relationships/slideLayout" Target="../slideLayouts/slideLayout22.xml"/></Relationships>
</file>

<file path=ppt/slides/_rels/slide1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4.xml"/><Relationship Id="rId1" Type="http://schemas.openxmlformats.org/officeDocument/2006/relationships/slideLayout" Target="../slideLayouts/slideLayout22.xml"/></Relationships>
</file>

<file path=ppt/slides/_rels/slide119.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105.xml"/><Relationship Id="rId1" Type="http://schemas.openxmlformats.org/officeDocument/2006/relationships/slideLayout" Target="../slideLayouts/slideLayout15.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6.xml"/><Relationship Id="rId1" Type="http://schemas.openxmlformats.org/officeDocument/2006/relationships/slideLayout" Target="../slideLayouts/slideLayout21.xml"/><Relationship Id="rId5" Type="http://schemas.openxmlformats.org/officeDocument/2006/relationships/image" Target="../media/image52.png"/><Relationship Id="rId4" Type="http://schemas.openxmlformats.org/officeDocument/2006/relationships/image" Target="../media/image51.png"/></Relationships>
</file>

<file path=ppt/slides/_rels/slide121.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107.xml"/><Relationship Id="rId1" Type="http://schemas.openxmlformats.org/officeDocument/2006/relationships/slideLayout" Target="../slideLayouts/slideLayout20.xml"/><Relationship Id="rId4" Type="http://schemas.openxmlformats.org/officeDocument/2006/relationships/image" Target="../media/image54.wmf"/></Relationships>
</file>

<file path=ppt/slides/_rels/slide1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8.xml"/><Relationship Id="rId1" Type="http://schemas.openxmlformats.org/officeDocument/2006/relationships/slideLayout" Target="../slideLayouts/slideLayout22.xml"/></Relationships>
</file>

<file path=ppt/slides/_rels/slide1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9.xml"/><Relationship Id="rId1" Type="http://schemas.openxmlformats.org/officeDocument/2006/relationships/slideLayout" Target="../slideLayouts/slideLayout22.xml"/></Relationships>
</file>

<file path=ppt/slides/_rels/slide1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0.xml"/><Relationship Id="rId1" Type="http://schemas.openxmlformats.org/officeDocument/2006/relationships/slideLayout" Target="../slideLayouts/slideLayout22.xml"/></Relationships>
</file>

<file path=ppt/slides/_rels/slide1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1.xml"/><Relationship Id="rId1" Type="http://schemas.openxmlformats.org/officeDocument/2006/relationships/slideLayout" Target="../slideLayouts/slideLayout22.xml"/></Relationships>
</file>

<file path=ppt/slides/_rels/slide1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2.xml"/><Relationship Id="rId1" Type="http://schemas.openxmlformats.org/officeDocument/2006/relationships/slideLayout" Target="../slideLayouts/slideLayout22.xml"/></Relationships>
</file>

<file path=ppt/slides/_rels/slide1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13.xml"/><Relationship Id="rId1" Type="http://schemas.openxmlformats.org/officeDocument/2006/relationships/slideLayout" Target="../slideLayouts/slideLayout2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0.xml"/></Relationships>
</file>

<file path=ppt/slides/_rels/slide129.xml.rels><?xml version="1.0" encoding="UTF-8" standalone="yes"?>
<Relationships xmlns="http://schemas.openxmlformats.org/package/2006/relationships"><Relationship Id="rId8" Type="http://schemas.openxmlformats.org/officeDocument/2006/relationships/diagramData" Target="../diagrams/data31.xml"/><Relationship Id="rId13" Type="http://schemas.openxmlformats.org/officeDocument/2006/relationships/diagramData" Target="../diagrams/data32.xml"/><Relationship Id="rId18" Type="http://schemas.openxmlformats.org/officeDocument/2006/relationships/diagramData" Target="../diagrams/data33.xml"/><Relationship Id="rId3" Type="http://schemas.openxmlformats.org/officeDocument/2006/relationships/diagramData" Target="../diagrams/data30.xml"/><Relationship Id="rId21" Type="http://schemas.openxmlformats.org/officeDocument/2006/relationships/diagramColors" Target="../diagrams/colors33.xml"/><Relationship Id="rId7" Type="http://schemas.microsoft.com/office/2007/relationships/diagramDrawing" Target="../diagrams/drawing30.xml"/><Relationship Id="rId12" Type="http://schemas.microsoft.com/office/2007/relationships/diagramDrawing" Target="../diagrams/drawing31.xml"/><Relationship Id="rId17" Type="http://schemas.microsoft.com/office/2007/relationships/diagramDrawing" Target="../diagrams/drawing32.xml"/><Relationship Id="rId2" Type="http://schemas.openxmlformats.org/officeDocument/2006/relationships/notesSlide" Target="../notesSlides/notesSlide115.xml"/><Relationship Id="rId16" Type="http://schemas.openxmlformats.org/officeDocument/2006/relationships/diagramColors" Target="../diagrams/colors32.xml"/><Relationship Id="rId20" Type="http://schemas.openxmlformats.org/officeDocument/2006/relationships/diagramQuickStyle" Target="../diagrams/quickStyle33.xml"/><Relationship Id="rId1" Type="http://schemas.openxmlformats.org/officeDocument/2006/relationships/slideLayout" Target="../slideLayouts/slideLayout19.xml"/><Relationship Id="rId6" Type="http://schemas.openxmlformats.org/officeDocument/2006/relationships/diagramColors" Target="../diagrams/colors30.xml"/><Relationship Id="rId11" Type="http://schemas.openxmlformats.org/officeDocument/2006/relationships/diagramColors" Target="../diagrams/colors31.xml"/><Relationship Id="rId5" Type="http://schemas.openxmlformats.org/officeDocument/2006/relationships/diagramQuickStyle" Target="../diagrams/quickStyle30.xml"/><Relationship Id="rId15" Type="http://schemas.openxmlformats.org/officeDocument/2006/relationships/diagramQuickStyle" Target="../diagrams/quickStyle32.xml"/><Relationship Id="rId23" Type="http://schemas.openxmlformats.org/officeDocument/2006/relationships/image" Target="../media/image58.png"/><Relationship Id="rId10" Type="http://schemas.openxmlformats.org/officeDocument/2006/relationships/diagramQuickStyle" Target="../diagrams/quickStyle31.xml"/><Relationship Id="rId19" Type="http://schemas.openxmlformats.org/officeDocument/2006/relationships/diagramLayout" Target="../diagrams/layout33.xml"/><Relationship Id="rId4" Type="http://schemas.openxmlformats.org/officeDocument/2006/relationships/diagramLayout" Target="../diagrams/layout30.xml"/><Relationship Id="rId9" Type="http://schemas.openxmlformats.org/officeDocument/2006/relationships/diagramLayout" Target="../diagrams/layout31.xml"/><Relationship Id="rId14" Type="http://schemas.openxmlformats.org/officeDocument/2006/relationships/diagramLayout" Target="../diagrams/layout32.xml"/><Relationship Id="rId22" Type="http://schemas.microsoft.com/office/2007/relationships/diagramDrawing" Target="../diagrams/drawing3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4.xml"/><Relationship Id="rId1" Type="http://schemas.openxmlformats.org/officeDocument/2006/relationships/slideLayout" Target="../slideLayouts/slideLayout20.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9.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0.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21.xml"/><Relationship Id="rId4" Type="http://schemas.openxmlformats.org/officeDocument/2006/relationships/image" Target="../media/image21.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1.xml"/><Relationship Id="rId1" Type="http://schemas.openxmlformats.org/officeDocument/2006/relationships/vmlDrawing" Target="../drawings/vmlDrawing1.vml"/><Relationship Id="rId6" Type="http://schemas.openxmlformats.org/officeDocument/2006/relationships/image" Target="../media/image1.jpeg"/><Relationship Id="rId5" Type="http://schemas.openxmlformats.org/officeDocument/2006/relationships/image" Target="../media/image22.png"/><Relationship Id="rId4" Type="http://schemas.openxmlformats.org/officeDocument/2006/relationships/package" Target="../embeddings/Microsoft_Word_Document1.docx"/></Relationships>
</file>

<file path=ppt/slides/_rels/slide45.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3.png"/><Relationship Id="rId7" Type="http://schemas.openxmlformats.org/officeDocument/2006/relationships/diagramColors" Target="../diagrams/colors7.xml"/><Relationship Id="rId2" Type="http://schemas.openxmlformats.org/officeDocument/2006/relationships/notesSlide" Target="../notesSlides/notesSlide43.xml"/><Relationship Id="rId1" Type="http://schemas.openxmlformats.org/officeDocument/2006/relationships/slideLayout" Target="../slideLayouts/slideLayout20.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4.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7.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9.xml"/><Relationship Id="rId1" Type="http://schemas.openxmlformats.org/officeDocument/2006/relationships/slideLayout" Target="../slideLayouts/slideLayout2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2.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53.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4.xml"/><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55.xml"/><Relationship Id="rId1" Type="http://schemas.openxmlformats.org/officeDocument/2006/relationships/slideLayout" Target="../slideLayouts/slideLayout1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31.wmf"/></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2.xml"/><Relationship Id="rId1" Type="http://schemas.openxmlformats.org/officeDocument/2006/relationships/vmlDrawing" Target="../drawings/vmlDrawing2.vml"/><Relationship Id="rId5" Type="http://schemas.openxmlformats.org/officeDocument/2006/relationships/image" Target="../media/image32.png"/><Relationship Id="rId4" Type="http://schemas.openxmlformats.org/officeDocument/2006/relationships/package" Target="../embeddings/Microsoft_Word_Document2.docx"/></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7.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9.xml"/><Relationship Id="rId1" Type="http://schemas.openxmlformats.org/officeDocument/2006/relationships/slideLayout" Target="../slideLayouts/slideLayout21.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0.xml"/><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1.xml"/><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72.xml"/><Relationship Id="rId1" Type="http://schemas.openxmlformats.org/officeDocument/2006/relationships/slideLayout" Target="../slideLayouts/slideLayout20.xml"/><Relationship Id="rId4" Type="http://schemas.openxmlformats.org/officeDocument/2006/relationships/image" Target="../media/image39.wmf"/></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73.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4.xml"/><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75.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78.xml"/><Relationship Id="rId1" Type="http://schemas.openxmlformats.org/officeDocument/2006/relationships/slideLayout" Target="../slideLayouts/slideLayout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81.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79.xml"/><Relationship Id="rId1" Type="http://schemas.openxmlformats.org/officeDocument/2006/relationships/slideLayout" Target="../slideLayouts/slideLayout20.xml"/><Relationship Id="rId4" Type="http://schemas.openxmlformats.org/officeDocument/2006/relationships/image" Target="../media/image37.png"/></Relationships>
</file>

<file path=ppt/slides/_rels/slide82.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80.xml"/><Relationship Id="rId1" Type="http://schemas.openxmlformats.org/officeDocument/2006/relationships/slideLayout" Target="../slideLayouts/slideLayout20.xml"/><Relationship Id="rId4" Type="http://schemas.openxmlformats.org/officeDocument/2006/relationships/image" Target="../media/image38.png"/></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81.xml"/><Relationship Id="rId1" Type="http://schemas.openxmlformats.org/officeDocument/2006/relationships/slideLayout" Target="../slideLayouts/slideLayout20.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6.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6.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6.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6.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6.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6.xml"/></Relationships>
</file>

<file path=ppt/slides/_rels/slide91.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82.xml"/><Relationship Id="rId1" Type="http://schemas.openxmlformats.org/officeDocument/2006/relationships/slideLayout" Target="../slideLayouts/slideLayout2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92.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83.xml"/><Relationship Id="rId1" Type="http://schemas.openxmlformats.org/officeDocument/2006/relationships/slideLayout" Target="../slideLayouts/slideLayout2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93.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84.xml"/><Relationship Id="rId1" Type="http://schemas.openxmlformats.org/officeDocument/2006/relationships/slideLayout" Target="../slideLayouts/slideLayout2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94.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85.xml"/><Relationship Id="rId1" Type="http://schemas.openxmlformats.org/officeDocument/2006/relationships/slideLayout" Target="../slideLayouts/slideLayout2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95.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86.xml"/><Relationship Id="rId1" Type="http://schemas.openxmlformats.org/officeDocument/2006/relationships/slideLayout" Target="../slideLayouts/slideLayout2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96.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87.xml"/><Relationship Id="rId1" Type="http://schemas.openxmlformats.org/officeDocument/2006/relationships/slideLayout" Target="../slideLayouts/slideLayout2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9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88.xml"/><Relationship Id="rId1" Type="http://schemas.openxmlformats.org/officeDocument/2006/relationships/slideLayout" Target="../slideLayouts/slideLayout2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99.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89.xml"/><Relationship Id="rId1" Type="http://schemas.openxmlformats.org/officeDocument/2006/relationships/slideLayout" Target="../slideLayouts/slideLayout2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bwMode="auto">
          <a:xfrm>
            <a:off x="3098800" y="2667000"/>
            <a:ext cx="5395913" cy="2249488"/>
          </a:xfrm>
        </p:spPr>
        <p:txBody>
          <a:bodyPr wrap="square" numCol="1" compatLnSpc="1">
            <a:prstTxWarp prst="textNoShape">
              <a:avLst/>
            </a:prstTxWarp>
          </a:bodyPr>
          <a:lstStyle/>
          <a:p>
            <a:r>
              <a:rPr lang="en-US" altLang="en-US" smtClean="0"/>
              <a:t>Chapter 12</a:t>
            </a:r>
            <a:br>
              <a:rPr lang="en-US" altLang="en-US" smtClean="0"/>
            </a:br>
            <a:r>
              <a:rPr lang="en-US" altLang="en-US" smtClean="0"/>
              <a:t>File Management</a:t>
            </a:r>
          </a:p>
        </p:txBody>
      </p:sp>
      <p:sp>
        <p:nvSpPr>
          <p:cNvPr id="7" name="Subtitle 2"/>
          <p:cNvSpPr txBox="1">
            <a:spLocks/>
          </p:cNvSpPr>
          <p:nvPr/>
        </p:nvSpPr>
        <p:spPr bwMode="auto">
          <a:xfrm>
            <a:off x="533400" y="1828800"/>
            <a:ext cx="1981200" cy="4191000"/>
          </a:xfrm>
          <a:prstGeom prst="rect">
            <a:avLst/>
          </a:prstGeom>
          <a:noFill/>
          <a:ln w="9525">
            <a:noFill/>
            <a:miter lim="800000"/>
            <a:headEnd/>
            <a:tailEnd/>
          </a:ln>
        </p:spPr>
        <p:txBody>
          <a:bodyPr>
            <a:normAutofit fontScale="92500" lnSpcReduction="10000"/>
          </a:bodyPr>
          <a:lstStyle/>
          <a:p>
            <a:pPr algn="ctr" fontAlgn="auto">
              <a:spcBef>
                <a:spcPct val="20000"/>
              </a:spcBef>
              <a:spcAft>
                <a:spcPts val="0"/>
              </a:spcAft>
              <a:buFont typeface="Arial" pitchFamily="34" charset="0"/>
              <a:buNone/>
              <a:defRPr/>
            </a:pPr>
            <a:r>
              <a:rPr lang="en-US" sz="3200" i="1" dirty="0" smtClean="0">
                <a:solidFill>
                  <a:schemeClr val="bg2">
                    <a:lumMod val="25000"/>
                  </a:schemeClr>
                </a:solidFill>
                <a:latin typeface="+mn-lt"/>
                <a:cs typeface="+mn-cs"/>
              </a:rPr>
              <a:t>Reference Book:-Operating </a:t>
            </a:r>
            <a:r>
              <a:rPr lang="en-US" sz="3200" i="1" dirty="0">
                <a:solidFill>
                  <a:schemeClr val="bg2">
                    <a:lumMod val="25000"/>
                  </a:schemeClr>
                </a:solidFill>
                <a:latin typeface="+mn-lt"/>
                <a:cs typeface="+mn-cs"/>
              </a:rPr>
              <a:t>Systems:</a:t>
            </a:r>
            <a:br>
              <a:rPr lang="en-US" sz="3200" i="1" dirty="0">
                <a:solidFill>
                  <a:schemeClr val="bg2">
                    <a:lumMod val="25000"/>
                  </a:schemeClr>
                </a:solidFill>
                <a:latin typeface="+mn-lt"/>
                <a:cs typeface="+mn-cs"/>
              </a:rPr>
            </a:br>
            <a:r>
              <a:rPr lang="en-US" sz="3200" i="1" dirty="0">
                <a:solidFill>
                  <a:schemeClr val="bg2">
                    <a:lumMod val="25000"/>
                  </a:schemeClr>
                </a:solidFill>
                <a:latin typeface="+mn-lt"/>
                <a:cs typeface="+mn-cs"/>
              </a:rPr>
              <a:t>Internals and Design </a:t>
            </a:r>
            <a:r>
              <a:rPr lang="en-US" sz="3200" i="1" dirty="0" smtClean="0">
                <a:solidFill>
                  <a:schemeClr val="bg2">
                    <a:lumMod val="25000"/>
                  </a:schemeClr>
                </a:solidFill>
                <a:latin typeface="+mn-lt"/>
                <a:cs typeface="+mn-cs"/>
              </a:rPr>
              <a:t>Principles</a:t>
            </a:r>
          </a:p>
          <a:p>
            <a:pPr algn="ctr" fontAlgn="auto">
              <a:spcBef>
                <a:spcPct val="20000"/>
              </a:spcBef>
              <a:spcAft>
                <a:spcPts val="0"/>
              </a:spcAft>
              <a:defRPr/>
            </a:pPr>
            <a:r>
              <a:rPr lang="en-US" sz="3200" dirty="0"/>
              <a:t>By William Stallings</a:t>
            </a:r>
          </a:p>
          <a:p>
            <a:pPr algn="ctr" fontAlgn="auto">
              <a:spcBef>
                <a:spcPct val="20000"/>
              </a:spcBef>
              <a:spcAft>
                <a:spcPts val="0"/>
              </a:spcAft>
              <a:buFont typeface="Arial" pitchFamily="34" charset="0"/>
              <a:buNone/>
              <a:defRPr/>
            </a:pPr>
            <a:endParaRPr lang="en-US" sz="3200" i="1" dirty="0">
              <a:solidFill>
                <a:schemeClr val="bg2">
                  <a:lumMod val="25000"/>
                </a:schemeClr>
              </a:solidFill>
              <a:latin typeface="+mn-lt"/>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Structure Terms</a:t>
            </a:r>
            <a:endParaRPr lang="en-US" dirty="0"/>
          </a:p>
        </p:txBody>
      </p:sp>
      <p:sp>
        <p:nvSpPr>
          <p:cNvPr id="8" name="Text Placeholder 3"/>
          <p:cNvSpPr txBox="1">
            <a:spLocks/>
          </p:cNvSpPr>
          <p:nvPr/>
        </p:nvSpPr>
        <p:spPr>
          <a:xfrm>
            <a:off x="681037" y="2286000"/>
            <a:ext cx="3657600" cy="730250"/>
          </a:xfrm>
          <a:prstGeom prst="rect">
            <a:avLst/>
          </a:prstGeom>
        </p:spPr>
        <p:txBody>
          <a:bodyPr tIns="0" bIns="0" anchor="ctr"/>
          <a:lstStyle/>
          <a:p>
            <a:pPr algn="ctr" fontAlgn="auto">
              <a:lnSpc>
                <a:spcPts val="3000"/>
              </a:lnSpc>
              <a:spcBef>
                <a:spcPts val="300"/>
              </a:spcBef>
              <a:spcAft>
                <a:spcPts val="0"/>
              </a:spcAft>
              <a:buClr>
                <a:schemeClr val="accent1"/>
              </a:buClr>
              <a:buSzPct val="75000"/>
              <a:buFont typeface="Wingdings" pitchFamily="2" charset="2"/>
              <a:buNone/>
              <a:defRPr/>
            </a:pPr>
            <a:r>
              <a:rPr lang="en-US" sz="2600" b="1" dirty="0">
                <a:solidFill>
                  <a:schemeClr val="accent1"/>
                </a:solidFill>
                <a:latin typeface="+mn-lt"/>
                <a:cs typeface="+mn-cs"/>
              </a:rPr>
              <a:t>Database</a:t>
            </a:r>
          </a:p>
        </p:txBody>
      </p:sp>
      <p:sp>
        <p:nvSpPr>
          <p:cNvPr id="11" name="TextBox 10"/>
          <p:cNvSpPr txBox="1"/>
          <p:nvPr/>
        </p:nvSpPr>
        <p:spPr>
          <a:xfrm>
            <a:off x="700087" y="3025775"/>
            <a:ext cx="7772400" cy="1431161"/>
          </a:xfrm>
          <a:prstGeom prst="rect">
            <a:avLst/>
          </a:prstGeom>
          <a:noFill/>
        </p:spPr>
        <p:txBody>
          <a:bodyPr wrap="square">
            <a:spAutoFit/>
          </a:bodyPr>
          <a:lstStyle/>
          <a:p>
            <a:pPr marL="577850" lvl="1" indent="-295275">
              <a:spcBef>
                <a:spcPts val="600"/>
              </a:spcBef>
              <a:buClr>
                <a:schemeClr val="accent1"/>
              </a:buClr>
              <a:buSzPct val="75000"/>
              <a:buFont typeface="Wingdings" pitchFamily="2" charset="2"/>
              <a:buChar char="n"/>
              <a:defRPr/>
            </a:pPr>
            <a:r>
              <a:rPr lang="en-US" dirty="0" smtClean="0">
                <a:solidFill>
                  <a:schemeClr val="tx1">
                    <a:lumMod val="85000"/>
                    <a:lumOff val="15000"/>
                  </a:schemeClr>
                </a:solidFill>
                <a:latin typeface="+mj-lt"/>
              </a:rPr>
              <a:t>consists </a:t>
            </a:r>
            <a:r>
              <a:rPr lang="en-US" dirty="0">
                <a:solidFill>
                  <a:schemeClr val="tx1">
                    <a:lumMod val="85000"/>
                    <a:lumOff val="15000"/>
                  </a:schemeClr>
                </a:solidFill>
                <a:latin typeface="+mj-lt"/>
              </a:rPr>
              <a:t>of one or more types of </a:t>
            </a:r>
            <a:r>
              <a:rPr lang="en-US" dirty="0" smtClean="0">
                <a:solidFill>
                  <a:schemeClr val="tx1">
                    <a:lumMod val="85000"/>
                    <a:lumOff val="15000"/>
                  </a:schemeClr>
                </a:solidFill>
                <a:latin typeface="+mj-lt"/>
              </a:rPr>
              <a:t>files</a:t>
            </a:r>
          </a:p>
          <a:p>
            <a:pPr marL="577850" lvl="1" indent="-295275">
              <a:spcBef>
                <a:spcPts val="600"/>
              </a:spcBef>
              <a:buClr>
                <a:schemeClr val="accent1"/>
              </a:buClr>
              <a:buSzPct val="75000"/>
              <a:buFont typeface="Wingdings" pitchFamily="2" charset="2"/>
              <a:buChar char="n"/>
              <a:defRPr/>
            </a:pPr>
            <a:r>
              <a:rPr lang="en-US" dirty="0">
                <a:solidFill>
                  <a:schemeClr val="tx1">
                    <a:lumMod val="85000"/>
                    <a:lumOff val="15000"/>
                  </a:schemeClr>
                </a:solidFill>
              </a:rPr>
              <a:t>collection of related </a:t>
            </a:r>
            <a:r>
              <a:rPr lang="en-US" dirty="0" smtClean="0">
                <a:solidFill>
                  <a:schemeClr val="tx1">
                    <a:lumMod val="85000"/>
                    <a:lumOff val="15000"/>
                  </a:schemeClr>
                </a:solidFill>
              </a:rPr>
              <a:t>data</a:t>
            </a:r>
            <a:endParaRPr lang="en-US" dirty="0" smtClean="0">
              <a:solidFill>
                <a:schemeClr val="tx1">
                  <a:lumMod val="85000"/>
                  <a:lumOff val="15000"/>
                </a:schemeClr>
              </a:solidFill>
              <a:latin typeface="+mj-lt"/>
              <a:cs typeface="+mn-cs"/>
            </a:endParaRPr>
          </a:p>
          <a:p>
            <a:pPr marL="577850" lvl="1" indent="-295275">
              <a:spcBef>
                <a:spcPts val="600"/>
              </a:spcBef>
              <a:buClr>
                <a:schemeClr val="accent1"/>
              </a:buClr>
              <a:buSzPct val="75000"/>
              <a:buFont typeface="Wingdings" pitchFamily="2" charset="2"/>
              <a:buChar char="n"/>
              <a:defRPr/>
            </a:pPr>
            <a:r>
              <a:rPr lang="en-US" dirty="0" smtClean="0">
                <a:solidFill>
                  <a:schemeClr val="tx1">
                    <a:lumMod val="85000"/>
                    <a:lumOff val="15000"/>
                  </a:schemeClr>
                </a:solidFill>
                <a:latin typeface="+mj-lt"/>
                <a:cs typeface="+mn-cs"/>
              </a:rPr>
              <a:t>relationships </a:t>
            </a:r>
            <a:r>
              <a:rPr lang="en-US" dirty="0">
                <a:solidFill>
                  <a:schemeClr val="tx1">
                    <a:lumMod val="85000"/>
                    <a:lumOff val="15000"/>
                  </a:schemeClr>
                </a:solidFill>
                <a:latin typeface="+mj-lt"/>
                <a:cs typeface="+mn-cs"/>
              </a:rPr>
              <a:t>among elements of data are explicit </a:t>
            </a:r>
          </a:p>
          <a:p>
            <a:pPr marL="577850" lvl="1" indent="-295275">
              <a:spcBef>
                <a:spcPts val="600"/>
              </a:spcBef>
              <a:buClr>
                <a:schemeClr val="accent1"/>
              </a:buClr>
              <a:buSzPct val="75000"/>
              <a:buFont typeface="Wingdings" pitchFamily="2" charset="2"/>
              <a:buChar char="n"/>
              <a:defRPr/>
            </a:pPr>
            <a:r>
              <a:rPr lang="en-US" dirty="0">
                <a:solidFill>
                  <a:schemeClr val="tx1">
                    <a:lumMod val="85000"/>
                    <a:lumOff val="15000"/>
                  </a:schemeClr>
                </a:solidFill>
                <a:latin typeface="+mj-lt"/>
                <a:cs typeface="+mn-cs"/>
              </a:rPr>
              <a:t>designed for use by a number of different </a:t>
            </a:r>
            <a:r>
              <a:rPr lang="en-US" dirty="0" smtClean="0">
                <a:solidFill>
                  <a:schemeClr val="tx1">
                    <a:lumMod val="85000"/>
                    <a:lumOff val="15000"/>
                  </a:schemeClr>
                </a:solidFill>
                <a:latin typeface="+mj-lt"/>
                <a:cs typeface="+mn-cs"/>
              </a:rPr>
              <a:t>applications</a:t>
            </a:r>
            <a:endParaRPr lang="en-US" dirty="0">
              <a:solidFill>
                <a:schemeClr val="tx1">
                  <a:lumMod val="85000"/>
                  <a:lumOff val="15000"/>
                </a:schemeClr>
              </a:solidFill>
              <a:latin typeface="+mj-lt"/>
              <a:cs typeface="+mn-cs"/>
            </a:endParaRPr>
          </a:p>
        </p:txBody>
      </p:sp>
    </p:spTree>
    <p:extLst>
      <p:ext uri="{BB962C8B-B14F-4D97-AF65-F5344CB8AC3E}">
        <p14:creationId xmlns:p14="http://schemas.microsoft.com/office/powerpoint/2010/main" val="20582876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fmla="#ppt_w*sin(2.5*pi*$)">
                                          <p:val>
                                            <p:fltVal val="0"/>
                                          </p:val>
                                        </p:tav>
                                        <p:tav tm="100000">
                                          <p:val>
                                            <p:fltVal val="1"/>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Symbolic link</a:t>
            </a:r>
            <a:endParaRPr lang="en-IN" dirty="0"/>
          </a:p>
        </p:txBody>
      </p:sp>
      <p:sp>
        <p:nvSpPr>
          <p:cNvPr id="8" name="Content Placeholder 7"/>
          <p:cNvSpPr>
            <a:spLocks noGrp="1"/>
          </p:cNvSpPr>
          <p:nvPr>
            <p:ph idx="1"/>
          </p:nvPr>
        </p:nvSpPr>
        <p:spPr>
          <a:xfrm>
            <a:off x="685800" y="2286000"/>
            <a:ext cx="7797800" cy="3840163"/>
          </a:xfrm>
        </p:spPr>
        <p:txBody>
          <a:bodyPr/>
          <a:lstStyle/>
          <a:p>
            <a:r>
              <a:rPr lang="en-US" dirty="0"/>
              <a:t>Symbolic link is used for referencing some other file of the file system</a:t>
            </a:r>
            <a:r>
              <a:rPr lang="en-US" dirty="0" smtClean="0"/>
              <a:t>.</a:t>
            </a:r>
          </a:p>
          <a:p>
            <a:r>
              <a:rPr lang="en-US" b="1" dirty="0" smtClean="0"/>
              <a:t>Symbolic </a:t>
            </a:r>
            <a:r>
              <a:rPr lang="en-US" b="1" dirty="0"/>
              <a:t>link is also known as Soft link. It contains a text form of the path to the file it references. </a:t>
            </a:r>
            <a:endParaRPr lang="en-US" b="1" dirty="0" smtClean="0"/>
          </a:p>
          <a:p>
            <a:r>
              <a:rPr lang="en-US" dirty="0" smtClean="0"/>
              <a:t>To </a:t>
            </a:r>
            <a:r>
              <a:rPr lang="en-US" dirty="0"/>
              <a:t>an end user</a:t>
            </a:r>
            <a:r>
              <a:rPr lang="en-US" b="1" dirty="0"/>
              <a:t>, symbolic link will appear to have its own name, but when you try reading or writing data to this file, it will instead reference these operations to the file it points to. </a:t>
            </a:r>
            <a:endParaRPr lang="en-US" b="1" dirty="0" smtClean="0"/>
          </a:p>
        </p:txBody>
      </p:sp>
    </p:spTree>
    <p:extLst>
      <p:ext uri="{BB962C8B-B14F-4D97-AF65-F5344CB8AC3E}">
        <p14:creationId xmlns:p14="http://schemas.microsoft.com/office/powerpoint/2010/main" val="2366446132"/>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Symbolic link</a:t>
            </a:r>
            <a:endParaRPr lang="en-IN" dirty="0"/>
          </a:p>
        </p:txBody>
      </p:sp>
      <p:sp>
        <p:nvSpPr>
          <p:cNvPr id="8" name="Content Placeholder 7"/>
          <p:cNvSpPr>
            <a:spLocks noGrp="1"/>
          </p:cNvSpPr>
          <p:nvPr>
            <p:ph idx="1"/>
          </p:nvPr>
        </p:nvSpPr>
        <p:spPr>
          <a:xfrm>
            <a:off x="685800" y="2286000"/>
            <a:ext cx="7797800" cy="3840163"/>
          </a:xfrm>
        </p:spPr>
        <p:txBody>
          <a:bodyPr/>
          <a:lstStyle/>
          <a:p>
            <a:r>
              <a:rPr lang="en-US" b="1" dirty="0" smtClean="0"/>
              <a:t>If </a:t>
            </a:r>
            <a:r>
              <a:rPr lang="en-US" b="1" dirty="0"/>
              <a:t>we delete the soft link itself , the data file would still be </a:t>
            </a:r>
            <a:r>
              <a:rPr lang="en-US" b="1" dirty="0" err="1"/>
              <a:t>there.If</a:t>
            </a:r>
            <a:r>
              <a:rPr lang="en-US" b="1" dirty="0"/>
              <a:t> we delete the source file or move it to a different location, symbolic file will not function properly. </a:t>
            </a:r>
            <a:endParaRPr lang="en-US" b="1" dirty="0" smtClean="0"/>
          </a:p>
          <a:p>
            <a:r>
              <a:rPr lang="en-US" dirty="0"/>
              <a:t>In long-format output of </a:t>
            </a:r>
            <a:r>
              <a:rPr lang="en-US" dirty="0" err="1"/>
              <a:t>ls</a:t>
            </a:r>
            <a:r>
              <a:rPr lang="en-US" dirty="0"/>
              <a:t> –l , </a:t>
            </a:r>
            <a:endParaRPr lang="en-US" dirty="0" smtClean="0"/>
          </a:p>
          <a:p>
            <a:r>
              <a:rPr lang="en-US" dirty="0" smtClean="0"/>
              <a:t>Symbolic </a:t>
            </a:r>
            <a:r>
              <a:rPr lang="en-US" dirty="0"/>
              <a:t>link are marked by the “l” symbol (that’s a lower case L).</a:t>
            </a:r>
            <a:endParaRPr lang="en-IN" b="1" dirty="0"/>
          </a:p>
        </p:txBody>
      </p:sp>
    </p:spTree>
    <p:extLst>
      <p:ext uri="{BB962C8B-B14F-4D97-AF65-F5344CB8AC3E}">
        <p14:creationId xmlns:p14="http://schemas.microsoft.com/office/powerpoint/2010/main" val="62595899"/>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chemeClr val="accent6">
                    <a:lumMod val="50000"/>
                  </a:schemeClr>
                </a:solidFill>
              </a:rPr>
              <a:t>UNIX File Management</a:t>
            </a:r>
            <a:endParaRPr lang="en-IN" dirty="0"/>
          </a:p>
        </p:txBody>
      </p:sp>
      <p:pic>
        <p:nvPicPr>
          <p:cNvPr id="266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286000"/>
            <a:ext cx="5133975" cy="3962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45185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effectLst/>
              </a:rPr>
              <a:t>How to Find Out </a:t>
            </a:r>
            <a:r>
              <a:rPr lang="en-US" b="1" dirty="0" smtClean="0">
                <a:effectLst/>
              </a:rPr>
              <a:t>these File </a:t>
            </a:r>
            <a:r>
              <a:rPr lang="en-US" b="1" dirty="0">
                <a:effectLst/>
              </a:rPr>
              <a:t>Types in </a:t>
            </a:r>
            <a:r>
              <a:rPr lang="en-US" b="1" dirty="0" smtClean="0">
                <a:effectLst/>
              </a:rPr>
              <a:t>Linux</a:t>
            </a:r>
            <a:endParaRPr lang="en-IN" dirty="0"/>
          </a:p>
        </p:txBody>
      </p:sp>
      <p:sp>
        <p:nvSpPr>
          <p:cNvPr id="3" name="Content Placeholder 2"/>
          <p:cNvSpPr>
            <a:spLocks noGrp="1"/>
          </p:cNvSpPr>
          <p:nvPr>
            <p:ph idx="1"/>
          </p:nvPr>
        </p:nvSpPr>
        <p:spPr>
          <a:xfrm>
            <a:off x="609600" y="2286000"/>
            <a:ext cx="7874000" cy="3840163"/>
          </a:xfrm>
        </p:spPr>
        <p:txBody>
          <a:bodyPr/>
          <a:lstStyle/>
          <a:p>
            <a:r>
              <a:rPr lang="en-IN" dirty="0"/>
              <a:t>https://www.geeksforgeeks.org/how-to-find-out-file-types-in-linux/</a:t>
            </a:r>
          </a:p>
        </p:txBody>
      </p:sp>
    </p:spTree>
    <p:extLst>
      <p:ext uri="{BB962C8B-B14F-4D97-AF65-F5344CB8AC3E}">
        <p14:creationId xmlns:p14="http://schemas.microsoft.com/office/powerpoint/2010/main" val="3635702285"/>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2743200" cy="1371600"/>
          </a:xfrm>
        </p:spPr>
        <p:txBody>
          <a:bodyPr/>
          <a:lstStyle/>
          <a:p>
            <a:pPr fontAlgn="auto">
              <a:spcAft>
                <a:spcPts val="0"/>
              </a:spcAft>
              <a:defRPr/>
            </a:pPr>
            <a:r>
              <a:rPr lang="en-US" dirty="0" smtClean="0"/>
              <a:t>Inodes</a:t>
            </a:r>
            <a:endParaRPr lang="en-US" dirty="0"/>
          </a:p>
        </p:txBody>
      </p:sp>
      <p:sp>
        <p:nvSpPr>
          <p:cNvPr id="297986" name="Content Placeholder 2"/>
          <p:cNvSpPr>
            <a:spLocks noGrp="1"/>
          </p:cNvSpPr>
          <p:nvPr>
            <p:ph idx="4294967295"/>
          </p:nvPr>
        </p:nvSpPr>
        <p:spPr>
          <a:xfrm>
            <a:off x="609600" y="2286000"/>
            <a:ext cx="7924800" cy="3962400"/>
          </a:xfrm>
        </p:spPr>
        <p:txBody>
          <a:bodyPr/>
          <a:lstStyle/>
          <a:p>
            <a:r>
              <a:rPr lang="en-IN" dirty="0"/>
              <a:t>Modern UNIX operating systems support multiple file systems </a:t>
            </a:r>
            <a:endParaRPr lang="en-IN" dirty="0" smtClean="0"/>
          </a:p>
          <a:p>
            <a:r>
              <a:rPr lang="en-IN" dirty="0" smtClean="0"/>
              <a:t>but </a:t>
            </a:r>
            <a:r>
              <a:rPr lang="en-IN" dirty="0"/>
              <a:t>map all of </a:t>
            </a:r>
            <a:r>
              <a:rPr lang="en-IN" dirty="0" smtClean="0"/>
              <a:t>these into </a:t>
            </a:r>
            <a:r>
              <a:rPr lang="en-IN" dirty="0"/>
              <a:t>a uniform underlying system for supporting file systems and </a:t>
            </a:r>
            <a:r>
              <a:rPr lang="en-IN" dirty="0" smtClean="0"/>
              <a:t>allocating disk space </a:t>
            </a:r>
            <a:r>
              <a:rPr lang="en-IN" dirty="0"/>
              <a:t>to files. </a:t>
            </a:r>
            <a:endParaRPr lang="en-IN" dirty="0" smtClean="0"/>
          </a:p>
          <a:p>
            <a:r>
              <a:rPr lang="en-IN" dirty="0" smtClean="0"/>
              <a:t>All </a:t>
            </a:r>
            <a:r>
              <a:rPr lang="en-IN" dirty="0"/>
              <a:t>types of UNIX files are administered by the OS by means </a:t>
            </a:r>
            <a:r>
              <a:rPr lang="en-IN" dirty="0" smtClean="0"/>
              <a:t>of </a:t>
            </a:r>
            <a:r>
              <a:rPr lang="en-IN" dirty="0" err="1" smtClean="0"/>
              <a:t>inodes</a:t>
            </a:r>
            <a:r>
              <a:rPr lang="en-IN" dirty="0" smtClean="0"/>
              <a:t>.</a:t>
            </a:r>
          </a:p>
        </p:txBody>
      </p:sp>
      <p:pic>
        <p:nvPicPr>
          <p:cNvPr id="29798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4495800"/>
            <a:ext cx="22733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2743200" cy="1371600"/>
          </a:xfrm>
        </p:spPr>
        <p:txBody>
          <a:bodyPr/>
          <a:lstStyle/>
          <a:p>
            <a:pPr fontAlgn="auto">
              <a:spcAft>
                <a:spcPts val="0"/>
              </a:spcAft>
              <a:defRPr/>
            </a:pPr>
            <a:r>
              <a:rPr lang="en-US" dirty="0" smtClean="0"/>
              <a:t>Inodes</a:t>
            </a:r>
            <a:endParaRPr lang="en-US" dirty="0"/>
          </a:p>
        </p:txBody>
      </p:sp>
      <p:sp>
        <p:nvSpPr>
          <p:cNvPr id="297986" name="Content Placeholder 2"/>
          <p:cNvSpPr>
            <a:spLocks noGrp="1"/>
          </p:cNvSpPr>
          <p:nvPr>
            <p:ph idx="4294967295"/>
          </p:nvPr>
        </p:nvSpPr>
        <p:spPr>
          <a:xfrm>
            <a:off x="609600" y="2286000"/>
            <a:ext cx="7924800" cy="3962400"/>
          </a:xfrm>
        </p:spPr>
        <p:txBody>
          <a:bodyPr/>
          <a:lstStyle/>
          <a:p>
            <a:r>
              <a:rPr lang="en-US" dirty="0"/>
              <a:t>The </a:t>
            </a:r>
            <a:r>
              <a:rPr lang="en-US" dirty="0" err="1"/>
              <a:t>inode</a:t>
            </a:r>
            <a:r>
              <a:rPr lang="en-US" dirty="0"/>
              <a:t> (index node) is a data structure in a Unix-style file system that describes a file-system object such as a file or a directory. </a:t>
            </a:r>
            <a:endParaRPr lang="en-US" dirty="0" smtClean="0"/>
          </a:p>
          <a:p>
            <a:r>
              <a:rPr lang="en-US" dirty="0" smtClean="0"/>
              <a:t>Each </a:t>
            </a:r>
            <a:r>
              <a:rPr lang="en-US" dirty="0" err="1"/>
              <a:t>inode</a:t>
            </a:r>
            <a:r>
              <a:rPr lang="en-US" dirty="0"/>
              <a:t> stores the attributes and disk block locations of the object's data</a:t>
            </a:r>
            <a:endParaRPr lang="en-IN" dirty="0" smtClean="0"/>
          </a:p>
        </p:txBody>
      </p:sp>
      <p:pic>
        <p:nvPicPr>
          <p:cNvPr id="29798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4495800"/>
            <a:ext cx="22733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7124997"/>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2743200" cy="1371600"/>
          </a:xfrm>
        </p:spPr>
        <p:txBody>
          <a:bodyPr/>
          <a:lstStyle/>
          <a:p>
            <a:pPr fontAlgn="auto">
              <a:spcAft>
                <a:spcPts val="0"/>
              </a:spcAft>
              <a:defRPr/>
            </a:pPr>
            <a:r>
              <a:rPr lang="en-US" dirty="0" smtClean="0"/>
              <a:t>Inodes</a:t>
            </a:r>
            <a:endParaRPr lang="en-US" dirty="0"/>
          </a:p>
        </p:txBody>
      </p:sp>
      <p:sp>
        <p:nvSpPr>
          <p:cNvPr id="297986" name="Content Placeholder 2"/>
          <p:cNvSpPr>
            <a:spLocks noGrp="1"/>
          </p:cNvSpPr>
          <p:nvPr>
            <p:ph idx="4294967295"/>
          </p:nvPr>
        </p:nvSpPr>
        <p:spPr>
          <a:xfrm>
            <a:off x="609600" y="2286000"/>
            <a:ext cx="7924800" cy="3962400"/>
          </a:xfrm>
        </p:spPr>
        <p:txBody>
          <a:bodyPr/>
          <a:lstStyle/>
          <a:p>
            <a:r>
              <a:rPr lang="en-US" altLang="en-US" sz="2400" dirty="0" smtClean="0"/>
              <a:t>An </a:t>
            </a:r>
            <a:r>
              <a:rPr lang="en-US" altLang="en-US" sz="2400" dirty="0" err="1" smtClean="0"/>
              <a:t>inode</a:t>
            </a:r>
            <a:r>
              <a:rPr lang="en-US" altLang="en-US" sz="2400" dirty="0" smtClean="0"/>
              <a:t> (index node) is a control structure that contains the key information needed by the operating system for a particular file</a:t>
            </a:r>
          </a:p>
        </p:txBody>
      </p:sp>
      <p:pic>
        <p:nvPicPr>
          <p:cNvPr id="29798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4495800"/>
            <a:ext cx="22733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5405530"/>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pic>
        <p:nvPicPr>
          <p:cNvPr id="333826" name="Picture 5" descr="Fig12_1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8305800"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pic>
        <p:nvPicPr>
          <p:cNvPr id="333826" name="Picture 5" descr="Fig12_1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95400"/>
            <a:ext cx="4038600"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57200" y="1371600"/>
            <a:ext cx="4038600" cy="923330"/>
          </a:xfrm>
          <a:prstGeom prst="rect">
            <a:avLst/>
          </a:prstGeom>
        </p:spPr>
        <p:txBody>
          <a:bodyPr wrap="square">
            <a:spAutoFit/>
          </a:bodyPr>
          <a:lstStyle/>
          <a:p>
            <a:pPr marL="285750" indent="-285750">
              <a:buFont typeface="Arial" panose="020B0604020202020204" pitchFamily="34" charset="0"/>
              <a:buChar char="•"/>
            </a:pPr>
            <a:r>
              <a:rPr lang="en-IN" dirty="0" smtClean="0"/>
              <a:t>The </a:t>
            </a:r>
            <a:r>
              <a:rPr lang="en-IN" dirty="0"/>
              <a:t>exact </a:t>
            </a:r>
            <a:r>
              <a:rPr lang="en-IN" dirty="0" err="1"/>
              <a:t>inode</a:t>
            </a:r>
            <a:r>
              <a:rPr lang="en-IN" dirty="0"/>
              <a:t> structure varies from one </a:t>
            </a:r>
            <a:r>
              <a:rPr lang="en-IN" dirty="0" smtClean="0"/>
              <a:t>UNIX implementation </a:t>
            </a:r>
            <a:r>
              <a:rPr lang="en-IN" dirty="0"/>
              <a:t>to another.</a:t>
            </a:r>
          </a:p>
        </p:txBody>
      </p:sp>
      <p:sp>
        <p:nvSpPr>
          <p:cNvPr id="3" name="Rectangle 2"/>
          <p:cNvSpPr/>
          <p:nvPr/>
        </p:nvSpPr>
        <p:spPr>
          <a:xfrm>
            <a:off x="533400" y="5715000"/>
            <a:ext cx="3962400" cy="646331"/>
          </a:xfrm>
          <a:prstGeom prst="rect">
            <a:avLst/>
          </a:prstGeom>
        </p:spPr>
        <p:txBody>
          <a:bodyPr wrap="square">
            <a:spAutoFit/>
          </a:bodyPr>
          <a:lstStyle/>
          <a:p>
            <a:r>
              <a:rPr lang="en-IN" dirty="0"/>
              <a:t>FreeBSD is a free and open-source Unix operating system</a:t>
            </a:r>
          </a:p>
        </p:txBody>
      </p:sp>
    </p:spTree>
    <p:extLst>
      <p:ext uri="{BB962C8B-B14F-4D97-AF65-F5344CB8AC3E}">
        <p14:creationId xmlns:p14="http://schemas.microsoft.com/office/powerpoint/2010/main" val="1553586552"/>
      </p:ext>
    </p:extLst>
  </p:cSld>
  <p:clrMapOvr>
    <a:masterClrMapping/>
  </p:clrMapOvr>
  <p:transition spd="med">
    <p:wipe dir="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371600"/>
            <a:ext cx="7391400" cy="2308324"/>
          </a:xfrm>
          <a:prstGeom prst="rect">
            <a:avLst/>
          </a:prstGeom>
        </p:spPr>
        <p:txBody>
          <a:bodyPr wrap="square">
            <a:spAutoFit/>
          </a:bodyPr>
          <a:lstStyle/>
          <a:p>
            <a:r>
              <a:rPr lang="en-IN" dirty="0"/>
              <a:t>The FreeBSD </a:t>
            </a:r>
            <a:r>
              <a:rPr lang="en-IN" dirty="0" err="1"/>
              <a:t>inode</a:t>
            </a:r>
            <a:r>
              <a:rPr lang="en-IN" dirty="0"/>
              <a:t> structure, </a:t>
            </a:r>
          </a:p>
          <a:p>
            <a:r>
              <a:rPr lang="en-IN" dirty="0"/>
              <a:t>includes the following data elements:</a:t>
            </a:r>
          </a:p>
          <a:p>
            <a:endParaRPr lang="en-IN" dirty="0" smtClean="0"/>
          </a:p>
          <a:p>
            <a:r>
              <a:rPr lang="en-IN" dirty="0" smtClean="0"/>
              <a:t>• </a:t>
            </a:r>
            <a:r>
              <a:rPr lang="en-IN" dirty="0"/>
              <a:t>The type and access mode of the file</a:t>
            </a:r>
          </a:p>
          <a:p>
            <a:endParaRPr lang="en-IN" dirty="0" smtClean="0"/>
          </a:p>
          <a:p>
            <a:r>
              <a:rPr lang="en-IN" dirty="0" smtClean="0"/>
              <a:t>• </a:t>
            </a:r>
            <a:r>
              <a:rPr lang="en-IN" dirty="0"/>
              <a:t>The file’s owner and group-access identifiers</a:t>
            </a:r>
          </a:p>
          <a:p>
            <a:endParaRPr lang="en-IN" dirty="0" smtClean="0"/>
          </a:p>
          <a:p>
            <a:endParaRPr lang="en-IN" dirty="0"/>
          </a:p>
        </p:txBody>
      </p:sp>
      <p:pic>
        <p:nvPicPr>
          <p:cNvPr id="265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233922"/>
            <a:ext cx="8182181" cy="1719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3726344"/>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dirty="0" smtClean="0"/>
              <a:t>File Management System Objectives</a:t>
            </a:r>
            <a:endParaRPr lang="en-US" dirty="0"/>
          </a:p>
        </p:txBody>
      </p:sp>
      <p:sp>
        <p:nvSpPr>
          <p:cNvPr id="3" name="Content Placeholder 2"/>
          <p:cNvSpPr>
            <a:spLocks noGrp="1"/>
          </p:cNvSpPr>
          <p:nvPr>
            <p:ph idx="4294967295"/>
          </p:nvPr>
        </p:nvSpPr>
        <p:spPr>
          <a:xfrm>
            <a:off x="609600" y="2209800"/>
            <a:ext cx="7924800" cy="4038600"/>
          </a:xfrm>
        </p:spPr>
        <p:txBody>
          <a:bodyPr rtlCol="0">
            <a:normAutofit/>
          </a:bodyPr>
          <a:lstStyle/>
          <a:p>
            <a:r>
              <a:rPr lang="en-IN" dirty="0"/>
              <a:t>A file management system is that set of system software that provides services </a:t>
            </a:r>
            <a:r>
              <a:rPr lang="en-IN" dirty="0" smtClean="0"/>
              <a:t>to users </a:t>
            </a:r>
            <a:r>
              <a:rPr lang="en-IN" dirty="0"/>
              <a:t>and applications in the use of files. </a:t>
            </a:r>
            <a:endParaRPr lang="en-IN" dirty="0" smtClean="0"/>
          </a:p>
          <a:p>
            <a:r>
              <a:rPr lang="en-IN" dirty="0" smtClean="0"/>
              <a:t>Typically</a:t>
            </a:r>
            <a:r>
              <a:rPr lang="en-IN" dirty="0"/>
              <a:t>, the only way that a user or </a:t>
            </a:r>
            <a:r>
              <a:rPr lang="en-IN" dirty="0" smtClean="0"/>
              <a:t>application may </a:t>
            </a:r>
            <a:r>
              <a:rPr lang="en-IN" dirty="0"/>
              <a:t>access files is through the file management system.</a:t>
            </a:r>
            <a:endParaRPr lang="en-US" sz="2800" dirty="0" smtClean="0">
              <a:solidFill>
                <a:schemeClr val="tx1">
                  <a:lumMod val="85000"/>
                  <a:lumOff val="15000"/>
                </a:schemeClr>
              </a:solidFill>
            </a:endParaRPr>
          </a:p>
          <a:p>
            <a:pPr fontAlgn="auto">
              <a:spcAft>
                <a:spcPts val="0"/>
              </a:spcAft>
              <a:defRPr/>
            </a:pPr>
            <a:endParaRPr lang="en-US" sz="2800" dirty="0">
              <a:solidFill>
                <a:schemeClr val="tx1">
                  <a:lumMod val="85000"/>
                  <a:lumOff val="15000"/>
                </a:schemeClr>
              </a:solidFill>
            </a:endParaRPr>
          </a:p>
        </p:txBody>
      </p:sp>
    </p:spTree>
    <p:extLst>
      <p:ext uri="{BB962C8B-B14F-4D97-AF65-F5344CB8AC3E}">
        <p14:creationId xmlns:p14="http://schemas.microsoft.com/office/powerpoint/2010/main" val="3028634505"/>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371600"/>
            <a:ext cx="7391400" cy="1754326"/>
          </a:xfrm>
          <a:prstGeom prst="rect">
            <a:avLst/>
          </a:prstGeom>
        </p:spPr>
        <p:txBody>
          <a:bodyPr wrap="square">
            <a:spAutoFit/>
          </a:bodyPr>
          <a:lstStyle/>
          <a:p>
            <a:pPr marL="285750" indent="-285750">
              <a:buFont typeface="Arial" panose="020B0604020202020204" pitchFamily="34" charset="0"/>
              <a:buChar char="•"/>
            </a:pPr>
            <a:r>
              <a:rPr lang="en-IN" dirty="0"/>
              <a:t>The time that the file was created, when it was most recently read and </a:t>
            </a:r>
            <a:r>
              <a:rPr lang="en-IN" dirty="0" err="1"/>
              <a:t>written,and</a:t>
            </a:r>
            <a:r>
              <a:rPr lang="en-IN" dirty="0"/>
              <a:t> when its </a:t>
            </a:r>
            <a:r>
              <a:rPr lang="en-IN" dirty="0" err="1"/>
              <a:t>inode</a:t>
            </a:r>
            <a:r>
              <a:rPr lang="en-IN" dirty="0"/>
              <a:t> was most recently updated by the </a:t>
            </a:r>
            <a:r>
              <a:rPr lang="en-IN" dirty="0" smtClean="0"/>
              <a:t>system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The </a:t>
            </a:r>
            <a:r>
              <a:rPr lang="en-IN" dirty="0"/>
              <a:t>size of the file in </a:t>
            </a:r>
            <a:r>
              <a:rPr lang="en-IN" dirty="0" smtClean="0"/>
              <a:t>bytes</a:t>
            </a:r>
          </a:p>
          <a:p>
            <a:pPr marL="285750" indent="-285750">
              <a:buFont typeface="Arial" panose="020B0604020202020204" pitchFamily="34" charset="0"/>
              <a:buChar char="•"/>
            </a:pPr>
            <a:endParaRPr lang="en-IN" dirty="0" smtClean="0"/>
          </a:p>
        </p:txBody>
      </p:sp>
      <p:pic>
        <p:nvPicPr>
          <p:cNvPr id="265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233922"/>
            <a:ext cx="8182181" cy="1719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9765013"/>
      </p:ext>
    </p:extLst>
  </p:cSld>
  <p:clrMapOvr>
    <a:masterClrMapping/>
  </p:clrMapOvr>
  <p:transition spd="med">
    <p:wipe dir="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143000"/>
            <a:ext cx="8229600" cy="1477328"/>
          </a:xfrm>
          <a:prstGeom prst="rect">
            <a:avLst/>
          </a:prstGeom>
        </p:spPr>
        <p:txBody>
          <a:bodyPr wrap="square">
            <a:spAutoFit/>
          </a:bodyPr>
          <a:lstStyle/>
          <a:p>
            <a:r>
              <a:rPr lang="en-IN" dirty="0"/>
              <a:t>• A sequence of block </a:t>
            </a:r>
            <a:r>
              <a:rPr lang="en-IN" dirty="0" smtClean="0"/>
              <a:t>pointers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The number of physical blocks used by the file, including blocks used to hold</a:t>
            </a:r>
          </a:p>
          <a:p>
            <a:r>
              <a:rPr lang="en-IN" dirty="0" smtClean="0"/>
              <a:t>indirect </a:t>
            </a:r>
            <a:r>
              <a:rPr lang="en-IN" dirty="0"/>
              <a:t>pointers and attributes</a:t>
            </a:r>
            <a:endParaRPr lang="en-IN" dirty="0" smtClean="0"/>
          </a:p>
          <a:p>
            <a:endParaRPr lang="en-IN" dirty="0"/>
          </a:p>
        </p:txBody>
      </p:sp>
      <p:pic>
        <p:nvPicPr>
          <p:cNvPr id="266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81400"/>
            <a:ext cx="82296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2083565"/>
      </p:ext>
    </p:extLst>
  </p:cSld>
  <p:clrMapOvr>
    <a:masterClrMapping/>
  </p:clrMapOvr>
  <p:transition spd="med">
    <p:wipe dir="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143000"/>
            <a:ext cx="8229600" cy="923330"/>
          </a:xfrm>
          <a:prstGeom prst="rect">
            <a:avLst/>
          </a:prstGeom>
        </p:spPr>
        <p:txBody>
          <a:bodyPr wrap="square">
            <a:spAutoFit/>
          </a:bodyPr>
          <a:lstStyle/>
          <a:p>
            <a:r>
              <a:rPr lang="en-IN" dirty="0" smtClean="0"/>
              <a:t>• </a:t>
            </a:r>
            <a:r>
              <a:rPr lang="en-IN" dirty="0"/>
              <a:t>The number of directory entries that reference the file</a:t>
            </a:r>
          </a:p>
          <a:p>
            <a:endParaRPr lang="en-IN" dirty="0" smtClean="0"/>
          </a:p>
          <a:p>
            <a:r>
              <a:rPr lang="en-IN" dirty="0" smtClean="0"/>
              <a:t>• </a:t>
            </a:r>
            <a:r>
              <a:rPr lang="en-IN" dirty="0"/>
              <a:t>The kernel and user-settable flags that describe the characteristics of the </a:t>
            </a:r>
            <a:r>
              <a:rPr lang="en-IN" dirty="0" smtClean="0"/>
              <a:t>file</a:t>
            </a:r>
            <a:endParaRPr lang="en-IN"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4410"/>
          <a:stretch/>
        </p:blipFill>
        <p:spPr bwMode="auto">
          <a:xfrm>
            <a:off x="413190" y="3176587"/>
            <a:ext cx="827361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0749201"/>
      </p:ext>
    </p:extLst>
  </p:cSld>
  <p:clrMapOvr>
    <a:masterClrMapping/>
  </p:clrMapOvr>
  <p:transition spd="med">
    <p:wipe dir="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371600"/>
            <a:ext cx="8229600" cy="1200329"/>
          </a:xfrm>
          <a:prstGeom prst="rect">
            <a:avLst/>
          </a:prstGeom>
        </p:spPr>
        <p:txBody>
          <a:bodyPr wrap="square">
            <a:spAutoFit/>
          </a:bodyPr>
          <a:lstStyle/>
          <a:p>
            <a:r>
              <a:rPr lang="en-IN" dirty="0" smtClean="0"/>
              <a:t>• </a:t>
            </a:r>
            <a:r>
              <a:rPr lang="en-IN" dirty="0"/>
              <a:t>The generation number of the file (a randomly selected number assigned </a:t>
            </a:r>
            <a:r>
              <a:rPr lang="en-IN" dirty="0" smtClean="0"/>
              <a:t>to the </a:t>
            </a:r>
            <a:r>
              <a:rPr lang="en-IN" dirty="0" err="1" smtClean="0"/>
              <a:t>inode</a:t>
            </a:r>
            <a:r>
              <a:rPr lang="en-IN" dirty="0" smtClean="0"/>
              <a:t>, </a:t>
            </a:r>
            <a:r>
              <a:rPr lang="en-IN" dirty="0"/>
              <a:t>each time that the latter is allocated to a new file; </a:t>
            </a:r>
            <a:endParaRPr lang="en-IN" dirty="0" smtClean="0"/>
          </a:p>
          <a:p>
            <a:endParaRPr lang="en-IN" dirty="0" smtClean="0"/>
          </a:p>
          <a:p>
            <a:r>
              <a:rPr lang="en-IN" dirty="0" smtClean="0"/>
              <a:t>• </a:t>
            </a:r>
            <a:r>
              <a:rPr lang="en-IN" dirty="0"/>
              <a:t>The </a:t>
            </a:r>
            <a:r>
              <a:rPr lang="en-IN" dirty="0" err="1"/>
              <a:t>blocksize</a:t>
            </a:r>
            <a:r>
              <a:rPr lang="en-IN" dirty="0"/>
              <a:t> of the data blocks referenced by the </a:t>
            </a:r>
            <a:r>
              <a:rPr lang="en-IN" dirty="0" err="1" smtClean="0"/>
              <a:t>inode</a:t>
            </a:r>
            <a:endParaRPr lang="en-IN"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4410"/>
          <a:stretch/>
        </p:blipFill>
        <p:spPr bwMode="auto">
          <a:xfrm>
            <a:off x="413190" y="3176587"/>
            <a:ext cx="827361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350764"/>
      </p:ext>
    </p:extLst>
  </p:cSld>
  <p:clrMapOvr>
    <a:masterClrMapping/>
  </p:clrMapOvr>
  <p:transition spd="med">
    <p:wipe dir="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143000"/>
            <a:ext cx="8229600" cy="2308324"/>
          </a:xfrm>
          <a:prstGeom prst="rect">
            <a:avLst/>
          </a:prstGeom>
        </p:spPr>
        <p:txBody>
          <a:bodyPr wrap="square">
            <a:spAutoFit/>
          </a:bodyPr>
          <a:lstStyle/>
          <a:p>
            <a:pPr marL="285750" indent="-285750">
              <a:buFont typeface="Arial" panose="020B0604020202020204" pitchFamily="34" charset="0"/>
              <a:buChar char="•"/>
            </a:pPr>
            <a:r>
              <a:rPr lang="en-IN" dirty="0" smtClean="0"/>
              <a:t>On </a:t>
            </a:r>
            <a:r>
              <a:rPr lang="en-IN" dirty="0"/>
              <a:t>the disk, there is an </a:t>
            </a:r>
            <a:r>
              <a:rPr lang="en-IN" dirty="0" err="1"/>
              <a:t>inode</a:t>
            </a:r>
            <a:r>
              <a:rPr lang="en-IN" dirty="0"/>
              <a:t> table, or </a:t>
            </a:r>
            <a:r>
              <a:rPr lang="en-IN" dirty="0" err="1"/>
              <a:t>inode</a:t>
            </a:r>
            <a:r>
              <a:rPr lang="en-IN" dirty="0"/>
              <a:t> list, </a:t>
            </a:r>
            <a:endParaRPr lang="en-IN" dirty="0" smtClean="0"/>
          </a:p>
          <a:p>
            <a:pPr marL="285750" indent="-285750">
              <a:buFont typeface="Arial" panose="020B0604020202020204" pitchFamily="34" charset="0"/>
              <a:buChar char="•"/>
            </a:pPr>
            <a:endParaRPr lang="en-IN" dirty="0" smtClean="0"/>
          </a:p>
          <a:p>
            <a:pPr marL="742950" lvl="1" indent="-285750">
              <a:buFont typeface="Arial" panose="020B0604020202020204" pitchFamily="34" charset="0"/>
              <a:buChar char="•"/>
            </a:pPr>
            <a:r>
              <a:rPr lang="en-IN" dirty="0" smtClean="0"/>
              <a:t>that </a:t>
            </a:r>
            <a:r>
              <a:rPr lang="en-IN" dirty="0"/>
              <a:t>contains the </a:t>
            </a:r>
            <a:r>
              <a:rPr lang="en-IN" dirty="0" err="1"/>
              <a:t>inodes</a:t>
            </a:r>
            <a:r>
              <a:rPr lang="en-IN" dirty="0"/>
              <a:t> </a:t>
            </a:r>
            <a:r>
              <a:rPr lang="en-IN" dirty="0" smtClean="0"/>
              <a:t>of all </a:t>
            </a:r>
            <a:r>
              <a:rPr lang="en-IN" dirty="0"/>
              <a:t>the files in the file system. </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When </a:t>
            </a:r>
            <a:r>
              <a:rPr lang="en-IN" dirty="0"/>
              <a:t>a file is opened, </a:t>
            </a:r>
            <a:endParaRPr lang="en-IN" dirty="0" smtClean="0"/>
          </a:p>
          <a:p>
            <a:pPr marL="285750"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smtClean="0"/>
              <a:t>its </a:t>
            </a:r>
            <a:r>
              <a:rPr lang="en-IN" dirty="0" err="1"/>
              <a:t>inode</a:t>
            </a:r>
            <a:r>
              <a:rPr lang="en-IN" dirty="0"/>
              <a:t> is brought into </a:t>
            </a:r>
            <a:r>
              <a:rPr lang="en-IN" dirty="0" smtClean="0"/>
              <a:t>main memory </a:t>
            </a:r>
            <a:r>
              <a:rPr lang="en-IN" dirty="0"/>
              <a:t>and stored in a memory-resident </a:t>
            </a:r>
            <a:r>
              <a:rPr lang="en-IN" dirty="0" err="1"/>
              <a:t>inode</a:t>
            </a:r>
            <a:r>
              <a:rPr lang="en-IN" dirty="0"/>
              <a:t> table.</a:t>
            </a:r>
          </a:p>
        </p:txBody>
      </p:sp>
    </p:spTree>
    <p:extLst>
      <p:ext uri="{BB962C8B-B14F-4D97-AF65-F5344CB8AC3E}">
        <p14:creationId xmlns:p14="http://schemas.microsoft.com/office/powerpoint/2010/main" val="3835862177"/>
      </p:ext>
    </p:extLst>
  </p:cSld>
  <p:clrMapOvr>
    <a:masterClrMapping/>
  </p:clrMapOvr>
  <p:transition spd="med">
    <p:wipe dir="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2" y="457200"/>
            <a:ext cx="7824788" cy="1322388"/>
          </a:xfrm>
        </p:spPr>
        <p:txBody>
          <a:bodyPr/>
          <a:lstStyle/>
          <a:p>
            <a:pPr fontAlgn="auto">
              <a:spcAft>
                <a:spcPts val="0"/>
              </a:spcAft>
              <a:defRPr/>
            </a:pPr>
            <a:r>
              <a:rPr lang="en-NZ" dirty="0" smtClean="0"/>
              <a:t>File Allocation-Unix</a:t>
            </a:r>
            <a:endParaRPr lang="en-NZ" dirty="0"/>
          </a:p>
        </p:txBody>
      </p:sp>
      <p:sp>
        <p:nvSpPr>
          <p:cNvPr id="302082" name="Content Placeholder 2"/>
          <p:cNvSpPr>
            <a:spLocks noGrp="1"/>
          </p:cNvSpPr>
          <p:nvPr>
            <p:ph idx="4294967295"/>
          </p:nvPr>
        </p:nvSpPr>
        <p:spPr>
          <a:xfrm>
            <a:off x="609600" y="2209800"/>
            <a:ext cx="7848600" cy="4038600"/>
          </a:xfrm>
        </p:spPr>
        <p:txBody>
          <a:bodyPr/>
          <a:lstStyle/>
          <a:p>
            <a:r>
              <a:rPr lang="en-NZ" altLang="en-US" dirty="0" smtClean="0"/>
              <a:t>File allocation is done on a block basis</a:t>
            </a:r>
          </a:p>
          <a:p>
            <a:r>
              <a:rPr lang="en-NZ" altLang="en-US" dirty="0" smtClean="0"/>
              <a:t>Allocation is dynamic, as needed, rather than using </a:t>
            </a:r>
            <a:r>
              <a:rPr lang="en-NZ" altLang="en-US" dirty="0" err="1" smtClean="0"/>
              <a:t>preallocation</a:t>
            </a:r>
            <a:r>
              <a:rPr lang="en-NZ" altLang="en-US" dirty="0" smtClean="0"/>
              <a:t> </a:t>
            </a:r>
          </a:p>
          <a:p>
            <a:r>
              <a:rPr lang="en-NZ" altLang="en-US" dirty="0" smtClean="0"/>
              <a:t>An indexed method is used to keep track of each file, with part of the index stored in the </a:t>
            </a:r>
            <a:r>
              <a:rPr lang="en-NZ" altLang="en-US" dirty="0" err="1" smtClean="0"/>
              <a:t>inode</a:t>
            </a:r>
            <a:r>
              <a:rPr lang="en-NZ" altLang="en-US" dirty="0" smtClean="0"/>
              <a:t> for the file</a:t>
            </a:r>
          </a:p>
          <a:p>
            <a:r>
              <a:rPr lang="en-NZ" altLang="en-US" dirty="0" smtClean="0"/>
              <a:t>In all UNIX implementations, the </a:t>
            </a:r>
            <a:r>
              <a:rPr lang="en-NZ" altLang="en-US" dirty="0" err="1" smtClean="0"/>
              <a:t>inode</a:t>
            </a:r>
            <a:r>
              <a:rPr lang="en-NZ" altLang="en-US" dirty="0" smtClean="0"/>
              <a:t> includes a number of direct pointers and three indirect pointers (single, double, triple)</a:t>
            </a:r>
          </a:p>
        </p:txBody>
      </p:sp>
      <p:pic>
        <p:nvPicPr>
          <p:cNvPr id="302083"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4953000"/>
            <a:ext cx="1371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2084" name="Pictur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5010150"/>
            <a:ext cx="1371600"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Title 1"/>
          <p:cNvSpPr>
            <a:spLocks noGrp="1"/>
          </p:cNvSpPr>
          <p:nvPr>
            <p:ph type="title"/>
          </p:nvPr>
        </p:nvSpPr>
        <p:spPr bwMode="auto">
          <a:xfrm>
            <a:off x="658813" y="1644650"/>
            <a:ext cx="3657600" cy="1098550"/>
          </a:xfrm>
        </p:spPr>
        <p:txBody>
          <a:bodyPr wrap="square" numCol="1" compatLnSpc="1">
            <a:prstTxWarp prst="textNoShape">
              <a:avLst/>
            </a:prstTxWarp>
          </a:bodyPr>
          <a:lstStyle/>
          <a:p>
            <a:r>
              <a:rPr lang="en-US" altLang="en-US" b="1" smtClean="0"/>
              <a:t>UNIX Directories </a:t>
            </a:r>
            <a:br>
              <a:rPr lang="en-US" altLang="en-US" b="1" smtClean="0"/>
            </a:br>
            <a:r>
              <a:rPr lang="en-US" altLang="en-US" b="1" smtClean="0"/>
              <a:t>and Inodes</a:t>
            </a:r>
          </a:p>
        </p:txBody>
      </p:sp>
      <p:sp>
        <p:nvSpPr>
          <p:cNvPr id="307202" name="Content Placeholder 4"/>
          <p:cNvSpPr>
            <a:spLocks noGrp="1"/>
          </p:cNvSpPr>
          <p:nvPr>
            <p:ph idx="1"/>
          </p:nvPr>
        </p:nvSpPr>
        <p:spPr>
          <a:xfrm>
            <a:off x="457200" y="2971800"/>
            <a:ext cx="7620000" cy="3505200"/>
          </a:xfrm>
        </p:spPr>
        <p:txBody>
          <a:bodyPr/>
          <a:lstStyle/>
          <a:p>
            <a:r>
              <a:rPr lang="en-NZ" altLang="en-US" dirty="0" smtClean="0"/>
              <a:t>Directories are structured in a hierarchical tree</a:t>
            </a:r>
          </a:p>
          <a:p>
            <a:r>
              <a:rPr lang="en-NZ" altLang="en-US" dirty="0" smtClean="0"/>
              <a:t>Each directory can contain files and/or other directories</a:t>
            </a:r>
          </a:p>
          <a:p>
            <a:r>
              <a:rPr lang="en-NZ" altLang="en-US" dirty="0" smtClean="0"/>
              <a:t>A directory that is inside another directory is referred to as a subdirectory</a:t>
            </a:r>
          </a:p>
        </p:txBody>
      </p:sp>
    </p:spTree>
  </p:cSld>
  <p:clrMapOvr>
    <a:masterClrMapping/>
  </p:clrMapOvr>
  <p:transition spd="med">
    <p:wipe dir="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Title 1"/>
          <p:cNvSpPr>
            <a:spLocks noGrp="1"/>
          </p:cNvSpPr>
          <p:nvPr>
            <p:ph type="title"/>
          </p:nvPr>
        </p:nvSpPr>
        <p:spPr bwMode="auto">
          <a:xfrm>
            <a:off x="457200" y="609600"/>
            <a:ext cx="2860675" cy="1098550"/>
          </a:xfrm>
        </p:spPr>
        <p:txBody>
          <a:bodyPr wrap="square" numCol="1" compatLnSpc="1">
            <a:prstTxWarp prst="textNoShape">
              <a:avLst/>
            </a:prstTxWarp>
          </a:bodyPr>
          <a:lstStyle/>
          <a:p>
            <a:r>
              <a:rPr lang="en-US" altLang="en-US" sz="2000" b="1" dirty="0" smtClean="0"/>
              <a:t>UNIX Directories </a:t>
            </a:r>
            <a:br>
              <a:rPr lang="en-US" altLang="en-US" sz="2000" b="1" dirty="0" smtClean="0"/>
            </a:br>
            <a:r>
              <a:rPr lang="en-US" altLang="en-US" sz="2000" b="1" dirty="0" smtClean="0"/>
              <a:t>and </a:t>
            </a:r>
            <a:r>
              <a:rPr lang="en-US" altLang="en-US" sz="2000" b="1" dirty="0" err="1" smtClean="0"/>
              <a:t>Inodes</a:t>
            </a:r>
            <a:endParaRPr lang="en-US" altLang="en-US" sz="2000" b="1" dirty="0" smtClean="0"/>
          </a:p>
        </p:txBody>
      </p:sp>
      <p:sp>
        <p:nvSpPr>
          <p:cNvPr id="307202" name="Content Placeholder 4"/>
          <p:cNvSpPr>
            <a:spLocks noGrp="1"/>
          </p:cNvSpPr>
          <p:nvPr>
            <p:ph idx="1"/>
          </p:nvPr>
        </p:nvSpPr>
        <p:spPr>
          <a:xfrm>
            <a:off x="457200" y="1752600"/>
            <a:ext cx="2590800" cy="4724400"/>
          </a:xfrm>
        </p:spPr>
        <p:txBody>
          <a:bodyPr>
            <a:normAutofit/>
          </a:bodyPr>
          <a:lstStyle/>
          <a:p>
            <a:r>
              <a:rPr lang="en-IN" sz="2000" dirty="0"/>
              <a:t>A</a:t>
            </a:r>
            <a:r>
              <a:rPr lang="en-IN" sz="2000" dirty="0" smtClean="0"/>
              <a:t> </a:t>
            </a:r>
            <a:r>
              <a:rPr lang="en-IN" sz="2000" dirty="0"/>
              <a:t>directory is simply a file that contains </a:t>
            </a:r>
            <a:endParaRPr lang="en-IN" sz="2000" dirty="0" smtClean="0"/>
          </a:p>
          <a:p>
            <a:r>
              <a:rPr lang="en-IN" sz="2000" dirty="0" smtClean="0"/>
              <a:t>a list </a:t>
            </a:r>
            <a:r>
              <a:rPr lang="en-IN" sz="2000" dirty="0"/>
              <a:t>of file names plus pointers to associated </a:t>
            </a:r>
            <a:r>
              <a:rPr lang="en-IN" sz="2000" dirty="0" err="1"/>
              <a:t>inodes</a:t>
            </a:r>
            <a:r>
              <a:rPr lang="en-IN" sz="2000" dirty="0" smtClean="0"/>
              <a:t>.</a:t>
            </a:r>
          </a:p>
        </p:txBody>
      </p:sp>
      <p:pic>
        <p:nvPicPr>
          <p:cNvPr id="307203" name="Content Placeholder 3" descr="Fig12_15.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7875" y="762000"/>
            <a:ext cx="52959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04" name="TextBox 7"/>
          <p:cNvSpPr txBox="1">
            <a:spLocks noChangeArrowheads="1"/>
          </p:cNvSpPr>
          <p:nvPr/>
        </p:nvSpPr>
        <p:spPr bwMode="auto">
          <a:xfrm>
            <a:off x="4114800" y="6019800"/>
            <a:ext cx="14478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b="1"/>
              <a:t>      Figure 12.17</a:t>
            </a:r>
          </a:p>
        </p:txBody>
      </p:sp>
    </p:spTree>
    <p:extLst>
      <p:ext uri="{BB962C8B-B14F-4D97-AF65-F5344CB8AC3E}">
        <p14:creationId xmlns:p14="http://schemas.microsoft.com/office/powerpoint/2010/main" val="3606821068"/>
      </p:ext>
    </p:extLst>
  </p:cSld>
  <p:clrMapOvr>
    <a:masterClrMapping/>
  </p:clrMapOvr>
  <p:transition spd="med">
    <p:wipe dir="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Title 1"/>
          <p:cNvSpPr>
            <a:spLocks noGrp="1"/>
          </p:cNvSpPr>
          <p:nvPr>
            <p:ph type="title"/>
          </p:nvPr>
        </p:nvSpPr>
        <p:spPr bwMode="auto">
          <a:xfrm>
            <a:off x="457200" y="609600"/>
            <a:ext cx="2860675" cy="1098550"/>
          </a:xfrm>
        </p:spPr>
        <p:txBody>
          <a:bodyPr wrap="square" numCol="1" compatLnSpc="1">
            <a:prstTxWarp prst="textNoShape">
              <a:avLst/>
            </a:prstTxWarp>
          </a:bodyPr>
          <a:lstStyle/>
          <a:p>
            <a:r>
              <a:rPr lang="en-US" altLang="en-US" sz="2000" b="1" dirty="0" smtClean="0"/>
              <a:t>UNIX Directories </a:t>
            </a:r>
            <a:br>
              <a:rPr lang="en-US" altLang="en-US" sz="2000" b="1" dirty="0" smtClean="0"/>
            </a:br>
            <a:r>
              <a:rPr lang="en-US" altLang="en-US" sz="2000" b="1" dirty="0" smtClean="0"/>
              <a:t>and </a:t>
            </a:r>
            <a:r>
              <a:rPr lang="en-US" altLang="en-US" sz="2000" b="1" dirty="0" err="1" smtClean="0"/>
              <a:t>Inodes</a:t>
            </a:r>
            <a:endParaRPr lang="en-US" altLang="en-US" sz="2000" b="1" dirty="0" smtClean="0"/>
          </a:p>
        </p:txBody>
      </p:sp>
      <p:sp>
        <p:nvSpPr>
          <p:cNvPr id="307202" name="Content Placeholder 4"/>
          <p:cNvSpPr>
            <a:spLocks noGrp="1"/>
          </p:cNvSpPr>
          <p:nvPr>
            <p:ph idx="1"/>
          </p:nvPr>
        </p:nvSpPr>
        <p:spPr>
          <a:xfrm>
            <a:off x="457200" y="1752600"/>
            <a:ext cx="2590800" cy="4724400"/>
          </a:xfrm>
        </p:spPr>
        <p:txBody>
          <a:bodyPr>
            <a:normAutofit/>
          </a:bodyPr>
          <a:lstStyle/>
          <a:p>
            <a:r>
              <a:rPr lang="en-IN" sz="2000" dirty="0" smtClean="0"/>
              <a:t>Each </a:t>
            </a:r>
            <a:r>
              <a:rPr lang="en-IN" sz="2000" dirty="0"/>
              <a:t>directory entry (</a:t>
            </a:r>
            <a:r>
              <a:rPr lang="en-IN" sz="2000" dirty="0" err="1"/>
              <a:t>dentry</a:t>
            </a:r>
            <a:r>
              <a:rPr lang="en-IN" sz="2000" dirty="0"/>
              <a:t>) contains a name for the associated file </a:t>
            </a:r>
            <a:r>
              <a:rPr lang="en-IN" sz="2000" dirty="0" smtClean="0"/>
              <a:t>or subdirectory </a:t>
            </a:r>
            <a:r>
              <a:rPr lang="en-IN" sz="2000" dirty="0"/>
              <a:t>plus an integer called the </a:t>
            </a:r>
            <a:r>
              <a:rPr lang="en-IN" sz="2000" dirty="0" err="1"/>
              <a:t>i</a:t>
            </a:r>
            <a:r>
              <a:rPr lang="en-IN" sz="2000" dirty="0"/>
              <a:t>-number (index number). </a:t>
            </a:r>
            <a:endParaRPr lang="en-IN" sz="2000" dirty="0" smtClean="0"/>
          </a:p>
          <a:p>
            <a:r>
              <a:rPr lang="en-IN" sz="2000" dirty="0" smtClean="0"/>
              <a:t>When </a:t>
            </a:r>
            <a:r>
              <a:rPr lang="en-IN" sz="2000" dirty="0"/>
              <a:t>the file </a:t>
            </a:r>
            <a:r>
              <a:rPr lang="en-IN" sz="2000" dirty="0" smtClean="0"/>
              <a:t>or directory </a:t>
            </a:r>
            <a:r>
              <a:rPr lang="en-IN" sz="2000" dirty="0"/>
              <a:t>is accessed, its </a:t>
            </a:r>
            <a:r>
              <a:rPr lang="en-IN" sz="2000" dirty="0" err="1"/>
              <a:t>i</a:t>
            </a:r>
            <a:r>
              <a:rPr lang="en-IN" sz="2000" dirty="0"/>
              <a:t>-number is used as an index into the </a:t>
            </a:r>
            <a:r>
              <a:rPr lang="en-IN" sz="2000" dirty="0" err="1"/>
              <a:t>inode</a:t>
            </a:r>
            <a:r>
              <a:rPr lang="en-IN" sz="2000" dirty="0"/>
              <a:t> table.</a:t>
            </a:r>
            <a:endParaRPr lang="en-NZ" altLang="en-US" sz="2000" dirty="0" smtClean="0"/>
          </a:p>
        </p:txBody>
      </p:sp>
      <p:pic>
        <p:nvPicPr>
          <p:cNvPr id="307203" name="Content Placeholder 3" descr="Fig12_15.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7875" y="762000"/>
            <a:ext cx="52959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04" name="TextBox 7"/>
          <p:cNvSpPr txBox="1">
            <a:spLocks noChangeArrowheads="1"/>
          </p:cNvSpPr>
          <p:nvPr/>
        </p:nvSpPr>
        <p:spPr bwMode="auto">
          <a:xfrm>
            <a:off x="4114800" y="6019800"/>
            <a:ext cx="14478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b="1"/>
              <a:t>      Figure 12.17</a:t>
            </a:r>
          </a:p>
        </p:txBody>
      </p:sp>
    </p:spTree>
    <p:extLst>
      <p:ext uri="{BB962C8B-B14F-4D97-AF65-F5344CB8AC3E}">
        <p14:creationId xmlns:p14="http://schemas.microsoft.com/office/powerpoint/2010/main" val="859422022"/>
      </p:ext>
    </p:extLst>
  </p:cSld>
  <p:clrMapOvr>
    <a:masterClrMapping/>
  </p:clrMapOvr>
  <p:transition spd="med">
    <p:wipe dir="d"/>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auto">
              <a:spcAft>
                <a:spcPts val="0"/>
              </a:spcAft>
              <a:defRPr/>
            </a:pPr>
            <a:r>
              <a:rPr lang="en-US" dirty="0" smtClean="0"/>
              <a:t>Volume Structure</a:t>
            </a:r>
            <a:endParaRPr lang="en-US" dirty="0"/>
          </a:p>
        </p:txBody>
      </p:sp>
      <p:sp>
        <p:nvSpPr>
          <p:cNvPr id="5" name="Content Placeholder 4"/>
          <p:cNvSpPr>
            <a:spLocks noGrp="1"/>
          </p:cNvSpPr>
          <p:nvPr>
            <p:ph sz="half" idx="1"/>
          </p:nvPr>
        </p:nvSpPr>
        <p:spPr>
          <a:xfrm>
            <a:off x="658813" y="2286000"/>
            <a:ext cx="2312987" cy="3840163"/>
          </a:xfrm>
        </p:spPr>
        <p:txBody>
          <a:bodyPr rtlCol="0">
            <a:noAutofit/>
          </a:bodyPr>
          <a:lstStyle/>
          <a:p>
            <a:pPr fontAlgn="auto">
              <a:spcAft>
                <a:spcPts val="0"/>
              </a:spcAft>
              <a:defRPr/>
            </a:pPr>
            <a:r>
              <a:rPr lang="en-US" sz="2200" dirty="0" smtClean="0">
                <a:solidFill>
                  <a:schemeClr val="tx1"/>
                </a:solidFill>
                <a:latin typeface="+mj-lt"/>
                <a:ea typeface="+mj-ea"/>
                <a:cs typeface="+mj-cs"/>
              </a:rPr>
              <a:t>A UNIX file system resides on a single logical disk or disk partition and is laid out with the following elements:</a:t>
            </a:r>
          </a:p>
        </p:txBody>
      </p:sp>
      <p:graphicFrame>
        <p:nvGraphicFramePr>
          <p:cNvPr id="7" name="Content Placeholder 6"/>
          <p:cNvGraphicFramePr>
            <a:graphicFrameLocks noGrp="1"/>
          </p:cNvGraphicFramePr>
          <p:nvPr>
            <p:ph sz="half" idx="2"/>
          </p:nvPr>
        </p:nvGraphicFramePr>
        <p:xfrm>
          <a:off x="3429000" y="2133600"/>
          <a:ext cx="5181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dirty="0" smtClean="0"/>
              <a:t>File Management System Objectives</a:t>
            </a:r>
            <a:endParaRPr lang="en-US" dirty="0"/>
          </a:p>
        </p:txBody>
      </p:sp>
      <p:sp>
        <p:nvSpPr>
          <p:cNvPr id="3" name="Content Placeholder 2"/>
          <p:cNvSpPr>
            <a:spLocks noGrp="1"/>
          </p:cNvSpPr>
          <p:nvPr>
            <p:ph idx="4294967295"/>
          </p:nvPr>
        </p:nvSpPr>
        <p:spPr>
          <a:xfrm>
            <a:off x="609600" y="2209800"/>
            <a:ext cx="7924800" cy="4038600"/>
          </a:xfrm>
        </p:spPr>
        <p:txBody>
          <a:bodyPr rtlCol="0">
            <a:normAutofit fontScale="77500" lnSpcReduction="20000"/>
          </a:bodyPr>
          <a:lstStyle/>
          <a:p>
            <a:pPr fontAlgn="auto">
              <a:spcAft>
                <a:spcPts val="0"/>
              </a:spcAft>
              <a:defRPr/>
            </a:pPr>
            <a:r>
              <a:rPr lang="en-US" sz="2800" dirty="0" smtClean="0">
                <a:solidFill>
                  <a:schemeClr val="tx1">
                    <a:lumMod val="85000"/>
                    <a:lumOff val="15000"/>
                  </a:schemeClr>
                </a:solidFill>
              </a:rPr>
              <a:t>Meet the data management needs of the user</a:t>
            </a:r>
          </a:p>
          <a:p>
            <a:pPr fontAlgn="auto">
              <a:spcAft>
                <a:spcPts val="0"/>
              </a:spcAft>
              <a:defRPr/>
            </a:pPr>
            <a:r>
              <a:rPr lang="en-US" sz="2800" dirty="0" smtClean="0">
                <a:solidFill>
                  <a:schemeClr val="tx1">
                    <a:lumMod val="85000"/>
                    <a:lumOff val="15000"/>
                  </a:schemeClr>
                </a:solidFill>
              </a:rPr>
              <a:t>Guarantee that the data in the file are valid</a:t>
            </a:r>
          </a:p>
          <a:p>
            <a:pPr fontAlgn="auto">
              <a:spcAft>
                <a:spcPts val="0"/>
              </a:spcAft>
              <a:defRPr/>
            </a:pPr>
            <a:r>
              <a:rPr lang="en-US" sz="2800" dirty="0" smtClean="0">
                <a:solidFill>
                  <a:schemeClr val="tx1">
                    <a:lumMod val="85000"/>
                    <a:lumOff val="15000"/>
                  </a:schemeClr>
                </a:solidFill>
              </a:rPr>
              <a:t>Optimize performance</a:t>
            </a:r>
          </a:p>
          <a:p>
            <a:pPr fontAlgn="auto">
              <a:spcAft>
                <a:spcPts val="0"/>
              </a:spcAft>
              <a:defRPr/>
            </a:pPr>
            <a:r>
              <a:rPr lang="en-US" sz="2800" dirty="0" smtClean="0">
                <a:solidFill>
                  <a:schemeClr val="tx1">
                    <a:lumMod val="85000"/>
                    <a:lumOff val="15000"/>
                  </a:schemeClr>
                </a:solidFill>
              </a:rPr>
              <a:t>Provide I/O support for a variety of storage device types</a:t>
            </a:r>
          </a:p>
          <a:p>
            <a:pPr fontAlgn="auto">
              <a:spcAft>
                <a:spcPts val="0"/>
              </a:spcAft>
              <a:defRPr/>
            </a:pPr>
            <a:r>
              <a:rPr lang="en-NZ" sz="2800" dirty="0" smtClean="0">
                <a:solidFill>
                  <a:schemeClr val="tx1">
                    <a:lumMod val="85000"/>
                    <a:lumOff val="15000"/>
                  </a:schemeClr>
                </a:solidFill>
              </a:rPr>
              <a:t>Minimize the potential for lost or destroyed data</a:t>
            </a:r>
          </a:p>
          <a:p>
            <a:pPr fontAlgn="auto">
              <a:spcAft>
                <a:spcPts val="0"/>
              </a:spcAft>
              <a:defRPr/>
            </a:pPr>
            <a:r>
              <a:rPr lang="en-NZ" sz="2800" dirty="0" smtClean="0">
                <a:solidFill>
                  <a:schemeClr val="tx1">
                    <a:lumMod val="85000"/>
                    <a:lumOff val="15000"/>
                  </a:schemeClr>
                </a:solidFill>
              </a:rPr>
              <a:t>Provide a standardized set of I/O interface routines to user processes</a:t>
            </a:r>
          </a:p>
          <a:p>
            <a:pPr fontAlgn="auto">
              <a:spcAft>
                <a:spcPts val="0"/>
              </a:spcAft>
              <a:defRPr/>
            </a:pPr>
            <a:r>
              <a:rPr lang="en-NZ" sz="2800" dirty="0" smtClean="0">
                <a:solidFill>
                  <a:schemeClr val="tx1">
                    <a:lumMod val="85000"/>
                    <a:lumOff val="15000"/>
                  </a:schemeClr>
                </a:solidFill>
              </a:rPr>
              <a:t>Provide I/O support for multiple users in the case of multiple-user systems</a:t>
            </a:r>
          </a:p>
          <a:p>
            <a:pPr fontAlgn="auto">
              <a:spcAft>
                <a:spcPts val="0"/>
              </a:spcAft>
              <a:buFont typeface="Wingdings" pitchFamily="2" charset="2"/>
              <a:buNone/>
              <a:defRPr/>
            </a:pPr>
            <a:endParaRPr lang="en-US" sz="2800" dirty="0" smtClean="0">
              <a:solidFill>
                <a:schemeClr val="tx1">
                  <a:lumMod val="85000"/>
                  <a:lumOff val="15000"/>
                </a:schemeClr>
              </a:solidFill>
            </a:endParaRPr>
          </a:p>
          <a:p>
            <a:pPr fontAlgn="auto">
              <a:spcAft>
                <a:spcPts val="0"/>
              </a:spcAft>
              <a:defRPr/>
            </a:pPr>
            <a:endParaRPr lang="en-US" sz="2800" dirty="0">
              <a:solidFill>
                <a:schemeClr val="tx1">
                  <a:lumMod val="85000"/>
                  <a:lumOff val="15000"/>
                </a:schemeClr>
              </a:solidFill>
            </a:endParaRP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5613"/>
            <a:ext cx="9144000" cy="992187"/>
          </a:xfrm>
        </p:spPr>
        <p:txBody>
          <a:bodyPr/>
          <a:lstStyle/>
          <a:p>
            <a:pPr algn="ctr" fontAlgn="auto">
              <a:spcAft>
                <a:spcPts val="0"/>
              </a:spcAft>
              <a:defRPr/>
            </a:pPr>
            <a:r>
              <a:rPr lang="en-US" dirty="0" smtClean="0">
                <a:solidFill>
                  <a:schemeClr val="accent1">
                    <a:lumMod val="75000"/>
                  </a:schemeClr>
                </a:solidFill>
              </a:rPr>
              <a:t>UNIX File Access Control</a:t>
            </a:r>
            <a:endParaRPr lang="en-US" dirty="0">
              <a:solidFill>
                <a:schemeClr val="accent1">
                  <a:lumMod val="75000"/>
                </a:schemeClr>
              </a:solidFill>
            </a:endParaRPr>
          </a:p>
        </p:txBody>
      </p:sp>
      <p:pic>
        <p:nvPicPr>
          <p:cNvPr id="311298" name="Content Placeholder 3" descr="Fig12_16.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42354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00"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209800"/>
            <a:ext cx="1241425"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01"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648200"/>
            <a:ext cx="16129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d"/>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dirty="0" smtClean="0"/>
              <a:t/>
            </a:r>
            <a:br>
              <a:rPr lang="en-US" dirty="0" smtClean="0"/>
            </a:br>
            <a:r>
              <a:rPr lang="en-US" dirty="0" smtClean="0"/>
              <a:t>Access Control Lists </a:t>
            </a:r>
            <a:br>
              <a:rPr lang="en-US" dirty="0" smtClean="0"/>
            </a:br>
            <a:r>
              <a:rPr lang="en-US" dirty="0" smtClean="0"/>
              <a:t>in UNIX</a:t>
            </a:r>
            <a:endParaRPr lang="en-US" dirty="0"/>
          </a:p>
        </p:txBody>
      </p:sp>
      <p:sp>
        <p:nvSpPr>
          <p:cNvPr id="313346" name="Content Placeholder 4"/>
          <p:cNvSpPr>
            <a:spLocks noGrp="1"/>
          </p:cNvSpPr>
          <p:nvPr>
            <p:ph idx="4294967295"/>
          </p:nvPr>
        </p:nvSpPr>
        <p:spPr>
          <a:xfrm>
            <a:off x="609600" y="2209800"/>
            <a:ext cx="7848600" cy="4038600"/>
          </a:xfrm>
        </p:spPr>
        <p:txBody>
          <a:bodyPr/>
          <a:lstStyle/>
          <a:p>
            <a:r>
              <a:rPr lang="en-US" altLang="en-US" smtClean="0"/>
              <a:t>FreeBSD allows the administrator to assign a list of UNIX user IDs and groups to a file</a:t>
            </a:r>
          </a:p>
          <a:p>
            <a:r>
              <a:rPr lang="en-US" altLang="en-US" smtClean="0"/>
              <a:t>Any number of users and groups can be associated with a file, each with three protection bits (read, write, execute)</a:t>
            </a:r>
          </a:p>
          <a:p>
            <a:r>
              <a:rPr lang="en-US" altLang="en-US" smtClean="0"/>
              <a:t>A file may be protected solely by the traditional UNIX file access mechanism</a:t>
            </a:r>
          </a:p>
          <a:p>
            <a:r>
              <a:rPr lang="en-US" altLang="en-US" smtClean="0"/>
              <a:t>FreeBSD files include an additional protection bit                             that indicates whether the file has                                                        an extended ACL</a:t>
            </a:r>
          </a:p>
          <a:p>
            <a:endParaRPr lang="en-US" altLang="en-US" smtClean="0"/>
          </a:p>
        </p:txBody>
      </p:sp>
      <p:pic>
        <p:nvPicPr>
          <p:cNvPr id="313347" name="Picture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5105400"/>
            <a:ext cx="9175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3348" name="Picture 1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7000" y="4419600"/>
            <a:ext cx="198120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Title 1"/>
          <p:cNvSpPr>
            <a:spLocks noGrp="1"/>
          </p:cNvSpPr>
          <p:nvPr>
            <p:ph type="title"/>
          </p:nvPr>
        </p:nvSpPr>
        <p:spPr bwMode="auto">
          <a:xfrm>
            <a:off x="228600" y="1524000"/>
            <a:ext cx="3657600" cy="1098550"/>
          </a:xfrm>
        </p:spPr>
        <p:txBody>
          <a:bodyPr wrap="square" numCol="1" compatLnSpc="1">
            <a:prstTxWarp prst="textNoShape">
              <a:avLst/>
            </a:prstTxWarp>
          </a:bodyPr>
          <a:lstStyle/>
          <a:p>
            <a:pPr algn="ctr"/>
            <a:r>
              <a:rPr lang="en-US" altLang="en-US" b="1" smtClean="0"/>
              <a:t>Linux Virtual File System (VFS)</a:t>
            </a:r>
          </a:p>
        </p:txBody>
      </p:sp>
      <p:sp>
        <p:nvSpPr>
          <p:cNvPr id="315394" name="Content Placeholder 2"/>
          <p:cNvSpPr>
            <a:spLocks noGrp="1"/>
          </p:cNvSpPr>
          <p:nvPr>
            <p:ph idx="1"/>
          </p:nvPr>
        </p:nvSpPr>
        <p:spPr>
          <a:xfrm>
            <a:off x="381000" y="2895600"/>
            <a:ext cx="3657600" cy="3765550"/>
          </a:xfrm>
        </p:spPr>
        <p:txBody>
          <a:bodyPr>
            <a:normAutofit/>
          </a:bodyPr>
          <a:lstStyle/>
          <a:p>
            <a:r>
              <a:rPr lang="en-IN" dirty="0"/>
              <a:t>Linux includes a versatile and powerful file-handling facility, </a:t>
            </a:r>
            <a:endParaRPr lang="en-IN" dirty="0" smtClean="0"/>
          </a:p>
          <a:p>
            <a:r>
              <a:rPr lang="en-IN" dirty="0" smtClean="0"/>
              <a:t>Designed </a:t>
            </a:r>
            <a:r>
              <a:rPr lang="en-IN" dirty="0"/>
              <a:t>to support </a:t>
            </a:r>
            <a:r>
              <a:rPr lang="en-IN" dirty="0" smtClean="0"/>
              <a:t>a wide </a:t>
            </a:r>
            <a:r>
              <a:rPr lang="en-IN" dirty="0"/>
              <a:t>variety of file management systems and file structures</a:t>
            </a:r>
            <a:r>
              <a:rPr lang="en-IN" dirty="0" smtClean="0"/>
              <a:t>.</a:t>
            </a:r>
          </a:p>
          <a:p>
            <a:r>
              <a:rPr lang="en-US" altLang="en-US" dirty="0" smtClean="0"/>
              <a:t>Presents a single, uniform file system interface to user processes</a:t>
            </a:r>
          </a:p>
          <a:p>
            <a:endParaRPr lang="en-US" altLang="en-US" dirty="0" smtClean="0"/>
          </a:p>
        </p:txBody>
      </p:sp>
      <p:pic>
        <p:nvPicPr>
          <p:cNvPr id="315395" name="Content Placeholder 3" descr="Fig12_17.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85800"/>
            <a:ext cx="462121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396" name="TextBox 5"/>
          <p:cNvSpPr txBox="1">
            <a:spLocks noChangeArrowheads="1"/>
          </p:cNvSpPr>
          <p:nvPr/>
        </p:nvSpPr>
        <p:spPr bwMode="auto">
          <a:xfrm>
            <a:off x="4419600" y="6019800"/>
            <a:ext cx="12192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sz="1100"/>
          </a:p>
        </p:txBody>
      </p:sp>
    </p:spTree>
  </p:cSld>
  <p:clrMapOvr>
    <a:masterClrMapping/>
  </p:clrMapOvr>
  <p:transition spd="med">
    <p:wipe dir="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Title 1"/>
          <p:cNvSpPr>
            <a:spLocks noGrp="1"/>
          </p:cNvSpPr>
          <p:nvPr>
            <p:ph type="title"/>
          </p:nvPr>
        </p:nvSpPr>
        <p:spPr bwMode="auto">
          <a:xfrm>
            <a:off x="228600" y="609600"/>
            <a:ext cx="3657600" cy="1098550"/>
          </a:xfrm>
        </p:spPr>
        <p:txBody>
          <a:bodyPr wrap="square" numCol="1" compatLnSpc="1">
            <a:prstTxWarp prst="textNoShape">
              <a:avLst/>
            </a:prstTxWarp>
          </a:bodyPr>
          <a:lstStyle/>
          <a:p>
            <a:pPr algn="ctr"/>
            <a:r>
              <a:rPr lang="en-US" altLang="en-US" sz="2800" b="1" dirty="0" smtClean="0"/>
              <a:t>Linux Virtual File System (VFS)</a:t>
            </a:r>
          </a:p>
        </p:txBody>
      </p:sp>
      <p:sp>
        <p:nvSpPr>
          <p:cNvPr id="315394" name="Content Placeholder 2"/>
          <p:cNvSpPr>
            <a:spLocks noGrp="1"/>
          </p:cNvSpPr>
          <p:nvPr>
            <p:ph idx="1"/>
          </p:nvPr>
        </p:nvSpPr>
        <p:spPr>
          <a:xfrm>
            <a:off x="366712" y="1660525"/>
            <a:ext cx="3657600" cy="3765550"/>
          </a:xfrm>
        </p:spPr>
        <p:txBody>
          <a:bodyPr>
            <a:noAutofit/>
          </a:bodyPr>
          <a:lstStyle/>
          <a:p>
            <a:r>
              <a:rPr lang="en-IN" sz="2400" dirty="0"/>
              <a:t>Linux includes a versatile and powerful file-handling facility, </a:t>
            </a:r>
            <a:endParaRPr lang="en-IN" sz="2400" dirty="0" smtClean="0"/>
          </a:p>
          <a:p>
            <a:r>
              <a:rPr lang="en-IN" sz="2400" dirty="0" smtClean="0"/>
              <a:t>Designed </a:t>
            </a:r>
            <a:r>
              <a:rPr lang="en-IN" sz="2400" dirty="0"/>
              <a:t>to support </a:t>
            </a:r>
            <a:r>
              <a:rPr lang="en-IN" sz="2400" dirty="0" smtClean="0"/>
              <a:t>a wide </a:t>
            </a:r>
            <a:r>
              <a:rPr lang="en-IN" sz="2400" dirty="0"/>
              <a:t>variety of file management systems and file structures</a:t>
            </a:r>
            <a:r>
              <a:rPr lang="en-IN" sz="2400" dirty="0" smtClean="0"/>
              <a:t>.</a:t>
            </a:r>
          </a:p>
          <a:p>
            <a:r>
              <a:rPr lang="en-US" altLang="en-US" sz="2400" dirty="0" smtClean="0"/>
              <a:t>Presents a single, uniform file system interface to user processes</a:t>
            </a:r>
          </a:p>
          <a:p>
            <a:endParaRPr lang="en-US" altLang="en-US" sz="2400" dirty="0" smtClean="0"/>
          </a:p>
        </p:txBody>
      </p:sp>
      <p:pic>
        <p:nvPicPr>
          <p:cNvPr id="315395" name="Content Placeholder 3" descr="Fig12_17.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85800"/>
            <a:ext cx="462121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396" name="TextBox 5"/>
          <p:cNvSpPr txBox="1">
            <a:spLocks noChangeArrowheads="1"/>
          </p:cNvSpPr>
          <p:nvPr/>
        </p:nvSpPr>
        <p:spPr bwMode="auto">
          <a:xfrm>
            <a:off x="4419600" y="6019800"/>
            <a:ext cx="12192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sz="1100"/>
          </a:p>
        </p:txBody>
      </p:sp>
    </p:spTree>
    <p:extLst>
      <p:ext uri="{BB962C8B-B14F-4D97-AF65-F5344CB8AC3E}">
        <p14:creationId xmlns:p14="http://schemas.microsoft.com/office/powerpoint/2010/main" val="2985623920"/>
      </p:ext>
    </p:extLst>
  </p:cSld>
  <p:clrMapOvr>
    <a:masterClrMapping/>
  </p:clrMapOvr>
  <p:transition spd="med">
    <p:wipe dir="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Title 1"/>
          <p:cNvSpPr>
            <a:spLocks noGrp="1"/>
          </p:cNvSpPr>
          <p:nvPr>
            <p:ph type="title"/>
          </p:nvPr>
        </p:nvSpPr>
        <p:spPr bwMode="auto">
          <a:xfrm>
            <a:off x="228600" y="1524000"/>
            <a:ext cx="3657600" cy="1098550"/>
          </a:xfrm>
        </p:spPr>
        <p:txBody>
          <a:bodyPr wrap="square" numCol="1" compatLnSpc="1">
            <a:prstTxWarp prst="textNoShape">
              <a:avLst/>
            </a:prstTxWarp>
          </a:bodyPr>
          <a:lstStyle/>
          <a:p>
            <a:pPr algn="ctr"/>
            <a:r>
              <a:rPr lang="en-US" altLang="en-US" b="1" smtClean="0"/>
              <a:t>Linux Virtual File System (VFS)</a:t>
            </a:r>
          </a:p>
        </p:txBody>
      </p:sp>
      <p:sp>
        <p:nvSpPr>
          <p:cNvPr id="315394" name="Content Placeholder 2"/>
          <p:cNvSpPr>
            <a:spLocks noGrp="1"/>
          </p:cNvSpPr>
          <p:nvPr>
            <p:ph idx="1"/>
          </p:nvPr>
        </p:nvSpPr>
        <p:spPr>
          <a:xfrm>
            <a:off x="381000" y="2895600"/>
            <a:ext cx="3657600" cy="3765550"/>
          </a:xfrm>
        </p:spPr>
        <p:txBody>
          <a:bodyPr>
            <a:normAutofit/>
          </a:bodyPr>
          <a:lstStyle/>
          <a:p>
            <a:r>
              <a:rPr lang="en-US" altLang="en-US" sz="2400" dirty="0" smtClean="0"/>
              <a:t>Defines a common file model that is </a:t>
            </a:r>
          </a:p>
          <a:p>
            <a:r>
              <a:rPr lang="en-US" altLang="en-US" sz="2400" dirty="0" smtClean="0"/>
              <a:t>capable of representing any conceivable file system’s general feature and behavior</a:t>
            </a:r>
          </a:p>
        </p:txBody>
      </p:sp>
      <p:pic>
        <p:nvPicPr>
          <p:cNvPr id="315395" name="Content Placeholder 3" descr="Fig12_17.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85800"/>
            <a:ext cx="462121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396" name="TextBox 5"/>
          <p:cNvSpPr txBox="1">
            <a:spLocks noChangeArrowheads="1"/>
          </p:cNvSpPr>
          <p:nvPr/>
        </p:nvSpPr>
        <p:spPr bwMode="auto">
          <a:xfrm>
            <a:off x="4419600" y="6019800"/>
            <a:ext cx="12192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sz="1100"/>
          </a:p>
        </p:txBody>
      </p:sp>
    </p:spTree>
    <p:extLst>
      <p:ext uri="{BB962C8B-B14F-4D97-AF65-F5344CB8AC3E}">
        <p14:creationId xmlns:p14="http://schemas.microsoft.com/office/powerpoint/2010/main" val="2166279980"/>
      </p:ext>
    </p:extLst>
  </p:cSld>
  <p:clrMapOvr>
    <a:masterClrMapping/>
  </p:clrMapOvr>
  <p:transition spd="med">
    <p:wipe dir="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Title 1"/>
          <p:cNvSpPr>
            <a:spLocks noGrp="1"/>
          </p:cNvSpPr>
          <p:nvPr>
            <p:ph type="title"/>
          </p:nvPr>
        </p:nvSpPr>
        <p:spPr bwMode="auto">
          <a:xfrm>
            <a:off x="228600" y="1524000"/>
            <a:ext cx="3657600" cy="1098550"/>
          </a:xfrm>
        </p:spPr>
        <p:txBody>
          <a:bodyPr wrap="square" numCol="1" compatLnSpc="1">
            <a:prstTxWarp prst="textNoShape">
              <a:avLst/>
            </a:prstTxWarp>
          </a:bodyPr>
          <a:lstStyle/>
          <a:p>
            <a:pPr algn="ctr"/>
            <a:r>
              <a:rPr lang="en-US" altLang="en-US" b="1" smtClean="0"/>
              <a:t>Linux Virtual File System (VFS)</a:t>
            </a:r>
          </a:p>
        </p:txBody>
      </p:sp>
      <p:sp>
        <p:nvSpPr>
          <p:cNvPr id="315394" name="Content Placeholder 2"/>
          <p:cNvSpPr>
            <a:spLocks noGrp="1"/>
          </p:cNvSpPr>
          <p:nvPr>
            <p:ph idx="1"/>
          </p:nvPr>
        </p:nvSpPr>
        <p:spPr>
          <a:xfrm>
            <a:off x="381000" y="2895600"/>
            <a:ext cx="3657600" cy="3765550"/>
          </a:xfrm>
        </p:spPr>
        <p:txBody>
          <a:bodyPr>
            <a:normAutofit/>
          </a:bodyPr>
          <a:lstStyle/>
          <a:p>
            <a:r>
              <a:rPr lang="en-US" altLang="en-US" sz="2400" dirty="0" smtClean="0"/>
              <a:t>VFS Assumes files are objects that share basic properties regardless of the target file system or the underlying processor hardware</a:t>
            </a:r>
          </a:p>
          <a:p>
            <a:endParaRPr lang="en-US" altLang="en-US" sz="2400" dirty="0" smtClean="0"/>
          </a:p>
        </p:txBody>
      </p:sp>
      <p:pic>
        <p:nvPicPr>
          <p:cNvPr id="315395" name="Content Placeholder 3" descr="Fig12_17.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85800"/>
            <a:ext cx="462121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396" name="TextBox 5"/>
          <p:cNvSpPr txBox="1">
            <a:spLocks noChangeArrowheads="1"/>
          </p:cNvSpPr>
          <p:nvPr/>
        </p:nvSpPr>
        <p:spPr bwMode="auto">
          <a:xfrm>
            <a:off x="4419600" y="6019800"/>
            <a:ext cx="12192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sz="1100"/>
          </a:p>
        </p:txBody>
      </p:sp>
    </p:spTree>
    <p:extLst>
      <p:ext uri="{BB962C8B-B14F-4D97-AF65-F5344CB8AC3E}">
        <p14:creationId xmlns:p14="http://schemas.microsoft.com/office/powerpoint/2010/main" val="176939003"/>
      </p:ext>
    </p:extLst>
  </p:cSld>
  <p:clrMapOvr>
    <a:masterClrMapping/>
  </p:clrMapOvr>
  <p:transition spd="med">
    <p:wipe dir="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1" name="Title 1"/>
          <p:cNvSpPr>
            <a:spLocks noGrp="1"/>
          </p:cNvSpPr>
          <p:nvPr>
            <p:ph type="title"/>
          </p:nvPr>
        </p:nvSpPr>
        <p:spPr bwMode="auto">
          <a:xfrm>
            <a:off x="533400" y="914400"/>
            <a:ext cx="4191000" cy="1098550"/>
          </a:xfrm>
        </p:spPr>
        <p:txBody>
          <a:bodyPr wrap="square" numCol="1" compatLnSpc="1">
            <a:prstTxWarp prst="textNoShape">
              <a:avLst/>
            </a:prstTxWarp>
          </a:bodyPr>
          <a:lstStyle/>
          <a:p>
            <a:r>
              <a:rPr lang="en-US" altLang="en-US" b="1" smtClean="0"/>
              <a:t>The Role of VFS </a:t>
            </a:r>
            <a:br>
              <a:rPr lang="en-US" altLang="en-US" b="1" smtClean="0"/>
            </a:br>
            <a:r>
              <a:rPr lang="en-US" altLang="en-US" b="1" smtClean="0"/>
              <a:t>Within the Kernel</a:t>
            </a:r>
          </a:p>
        </p:txBody>
      </p:sp>
      <p:pic>
        <p:nvPicPr>
          <p:cNvPr id="317442" name="Content Placeholder 3" descr="Fig12_18.gif"/>
          <p:cNvPicPr>
            <a:picLocks noGrp="1" noChangeAspect="1"/>
          </p:cNvPicPr>
          <p:nvPr>
            <p:ph idx="1"/>
          </p:nvPr>
        </p:nvPicPr>
        <p:blipFill>
          <a:blip r:embed="rId3">
            <a:extLst>
              <a:ext uri="{28A0092B-C50C-407E-A947-70E740481C1C}">
                <a14:useLocalDpi xmlns:a14="http://schemas.microsoft.com/office/drawing/2010/main" val="0"/>
              </a:ext>
            </a:extLst>
          </a:blip>
          <a:srcRect t="-118176" b="-118176"/>
          <a:stretch>
            <a:fillRect/>
          </a:stretch>
        </p:blipFill>
        <p:spPr>
          <a:xfrm>
            <a:off x="533400" y="-1524000"/>
            <a:ext cx="7924800" cy="11887200"/>
          </a:xfrm>
        </p:spPr>
      </p:pic>
      <p:sp>
        <p:nvSpPr>
          <p:cNvPr id="317443" name="TextBox 5"/>
          <p:cNvSpPr txBox="1">
            <a:spLocks noChangeArrowheads="1"/>
          </p:cNvSpPr>
          <p:nvPr/>
        </p:nvSpPr>
        <p:spPr bwMode="auto">
          <a:xfrm>
            <a:off x="1981200" y="5638800"/>
            <a:ext cx="1668463" cy="541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a:p>
        </p:txBody>
      </p:sp>
    </p:spTree>
  </p:cSld>
  <p:clrMapOvr>
    <a:masterClrMapping/>
  </p:clrMapOvr>
  <p:transition spd="med">
    <p:wip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1" name="Title 1"/>
          <p:cNvSpPr>
            <a:spLocks noGrp="1"/>
          </p:cNvSpPr>
          <p:nvPr>
            <p:ph type="title"/>
          </p:nvPr>
        </p:nvSpPr>
        <p:spPr bwMode="auto">
          <a:xfrm>
            <a:off x="381000" y="152400"/>
            <a:ext cx="7848600" cy="1098550"/>
          </a:xfrm>
        </p:spPr>
        <p:txBody>
          <a:bodyPr wrap="square" numCol="1" compatLnSpc="1">
            <a:prstTxWarp prst="textNoShape">
              <a:avLst/>
            </a:prstTxWarp>
          </a:bodyPr>
          <a:lstStyle/>
          <a:p>
            <a:r>
              <a:rPr lang="en-US" altLang="en-US" b="1" dirty="0" smtClean="0"/>
              <a:t>The Role of VFS Within the Kernel</a:t>
            </a:r>
          </a:p>
        </p:txBody>
      </p:sp>
      <p:sp>
        <p:nvSpPr>
          <p:cNvPr id="2" name="Content Placeholder 1"/>
          <p:cNvSpPr>
            <a:spLocks noGrp="1"/>
          </p:cNvSpPr>
          <p:nvPr>
            <p:ph idx="1"/>
          </p:nvPr>
        </p:nvSpPr>
        <p:spPr>
          <a:xfrm>
            <a:off x="561975" y="4010024"/>
            <a:ext cx="7923657" cy="2130643"/>
          </a:xfrm>
        </p:spPr>
        <p:txBody>
          <a:bodyPr>
            <a:normAutofit lnSpcReduction="10000"/>
          </a:bodyPr>
          <a:lstStyle/>
          <a:p>
            <a:r>
              <a:rPr lang="en-IN" dirty="0" smtClean="0"/>
              <a:t>A user </a:t>
            </a:r>
            <a:r>
              <a:rPr lang="en-IN" dirty="0"/>
              <a:t>process issues a file system call (e.g., read) using the VFS file scheme. </a:t>
            </a:r>
            <a:endParaRPr lang="en-IN" dirty="0" smtClean="0"/>
          </a:p>
          <a:p>
            <a:r>
              <a:rPr lang="en-IN" dirty="0" smtClean="0"/>
              <a:t>The VFS converts </a:t>
            </a:r>
            <a:r>
              <a:rPr lang="en-IN" dirty="0"/>
              <a:t>this into an internal (to the kernel) file system call that is passed to a </a:t>
            </a:r>
            <a:r>
              <a:rPr lang="en-IN" dirty="0" smtClean="0"/>
              <a:t>mapping function </a:t>
            </a:r>
            <a:r>
              <a:rPr lang="en-IN" dirty="0"/>
              <a:t>for a specific file system [e.g., IBM’s Journaling File System (JFS)]. </a:t>
            </a:r>
            <a:endParaRPr lang="en-IN" dirty="0" smtClean="0"/>
          </a:p>
          <a:p>
            <a:r>
              <a:rPr lang="en-IN" dirty="0" smtClean="0"/>
              <a:t>The </a:t>
            </a:r>
            <a:r>
              <a:rPr lang="en-IN" dirty="0"/>
              <a:t>mapping function is simply a mapping of file system functional </a:t>
            </a:r>
            <a:r>
              <a:rPr lang="en-IN" dirty="0" smtClean="0"/>
              <a:t>calls from </a:t>
            </a:r>
            <a:r>
              <a:rPr lang="en-IN" dirty="0"/>
              <a:t>one scheme to </a:t>
            </a:r>
            <a:r>
              <a:rPr lang="en-IN" dirty="0" smtClean="0"/>
              <a:t>another.</a:t>
            </a:r>
            <a:endParaRPr lang="en-IN" dirty="0"/>
          </a:p>
        </p:txBody>
      </p:sp>
      <p:pic>
        <p:nvPicPr>
          <p:cNvPr id="268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295400"/>
            <a:ext cx="82772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682090"/>
      </p:ext>
    </p:extLst>
  </p:cSld>
  <p:clrMapOvr>
    <a:masterClrMapping/>
  </p:clrMapOvr>
  <p:transition spd="med">
    <p:wip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dirty="0" smtClean="0"/>
              <a:t/>
            </a:r>
            <a:br>
              <a:rPr lang="en-US" dirty="0" smtClean="0"/>
            </a:br>
            <a:r>
              <a:rPr lang="en-US" sz="5400" dirty="0"/>
              <a:t>Primary Object Types in VFS</a:t>
            </a:r>
            <a:endParaRPr lang="en-US" dirty="0"/>
          </a:p>
        </p:txBody>
      </p:sp>
      <p:sp>
        <p:nvSpPr>
          <p:cNvPr id="313346" name="Content Placeholder 4"/>
          <p:cNvSpPr>
            <a:spLocks noGrp="1"/>
          </p:cNvSpPr>
          <p:nvPr>
            <p:ph idx="4294967295"/>
          </p:nvPr>
        </p:nvSpPr>
        <p:spPr>
          <a:xfrm>
            <a:off x="609600" y="2209800"/>
            <a:ext cx="7848600" cy="4038600"/>
          </a:xfrm>
        </p:spPr>
        <p:txBody>
          <a:bodyPr/>
          <a:lstStyle/>
          <a:p>
            <a:r>
              <a:rPr lang="en-IN" dirty="0"/>
              <a:t>VFS is an object-oriented scheme. </a:t>
            </a:r>
            <a:endParaRPr lang="en-IN" dirty="0" smtClean="0"/>
          </a:p>
          <a:p>
            <a:r>
              <a:rPr lang="en-IN" dirty="0" smtClean="0"/>
              <a:t>Because </a:t>
            </a:r>
            <a:r>
              <a:rPr lang="en-IN" dirty="0"/>
              <a:t>it is written in C, rather than </a:t>
            </a:r>
            <a:r>
              <a:rPr lang="en-IN" dirty="0" smtClean="0"/>
              <a:t>a language </a:t>
            </a:r>
            <a:r>
              <a:rPr lang="en-IN" dirty="0"/>
              <a:t>that supports object programming (such as C++ or Java</a:t>
            </a:r>
            <a:r>
              <a:rPr lang="en-IN" dirty="0" smtClean="0"/>
              <a:t>),</a:t>
            </a:r>
          </a:p>
          <a:p>
            <a:r>
              <a:rPr lang="en-IN" dirty="0" smtClean="0"/>
              <a:t>VFS </a:t>
            </a:r>
            <a:r>
              <a:rPr lang="en-IN" dirty="0"/>
              <a:t>objects </a:t>
            </a:r>
            <a:r>
              <a:rPr lang="en-IN" dirty="0" smtClean="0"/>
              <a:t>are implemented </a:t>
            </a:r>
            <a:r>
              <a:rPr lang="en-IN" dirty="0"/>
              <a:t>simply as C data structures.</a:t>
            </a:r>
            <a:endParaRPr lang="en-US" altLang="en-US" dirty="0" smtClean="0"/>
          </a:p>
        </p:txBody>
      </p:sp>
    </p:spTree>
    <p:extLst>
      <p:ext uri="{BB962C8B-B14F-4D97-AF65-F5344CB8AC3E}">
        <p14:creationId xmlns:p14="http://schemas.microsoft.com/office/powerpoint/2010/main" val="1746202823"/>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5613"/>
            <a:ext cx="9144000" cy="1144587"/>
          </a:xfrm>
        </p:spPr>
        <p:txBody>
          <a:bodyPr/>
          <a:lstStyle/>
          <a:p>
            <a:pPr algn="ctr" fontAlgn="auto">
              <a:spcAft>
                <a:spcPts val="0"/>
              </a:spcAft>
              <a:defRPr/>
            </a:pPr>
            <a:r>
              <a:rPr lang="en-US" sz="4800" dirty="0" smtClean="0"/>
              <a:t>Primary Object Types in VFS</a:t>
            </a:r>
            <a:endParaRPr lang="en-US" sz="4800" dirty="0"/>
          </a:p>
        </p:txBody>
      </p:sp>
      <p:graphicFrame>
        <p:nvGraphicFramePr>
          <p:cNvPr id="8" name="Content Placeholder 7"/>
          <p:cNvGraphicFramePr>
            <a:graphicFrameLocks noGrp="1"/>
          </p:cNvGraphicFramePr>
          <p:nvPr>
            <p:ph sz="half" idx="1"/>
          </p:nvPr>
        </p:nvGraphicFramePr>
        <p:xfrm>
          <a:off x="5105400" y="2209800"/>
          <a:ext cx="36576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Content Placeholder 9"/>
          <p:cNvGraphicFramePr>
            <a:graphicFrameLocks noGrp="1"/>
          </p:cNvGraphicFramePr>
          <p:nvPr>
            <p:ph sz="half" idx="13"/>
          </p:nvPr>
        </p:nvGraphicFramePr>
        <p:xfrm>
          <a:off x="5105400" y="4572000"/>
          <a:ext cx="3657600" cy="1828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Content Placeholder 6"/>
          <p:cNvGraphicFramePr>
            <a:graphicFrameLocks noGrp="1"/>
          </p:cNvGraphicFramePr>
          <p:nvPr>
            <p:ph sz="half" idx="14"/>
          </p:nvPr>
        </p:nvGraphicFramePr>
        <p:xfrm>
          <a:off x="304800" y="2209800"/>
          <a:ext cx="3657600" cy="1828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9" name="Content Placeholder 8"/>
          <p:cNvGraphicFramePr>
            <a:graphicFrameLocks noGrp="1"/>
          </p:cNvGraphicFramePr>
          <p:nvPr>
            <p:ph sz="half" idx="15"/>
          </p:nvPr>
        </p:nvGraphicFramePr>
        <p:xfrm>
          <a:off x="685800" y="4572000"/>
          <a:ext cx="3657600" cy="18288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319494" name="Picture 15"/>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3733800" y="3505200"/>
            <a:ext cx="1601788"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bwMode="auto">
          <a:xfrm>
            <a:off x="304800" y="609600"/>
            <a:ext cx="8534400" cy="685800"/>
          </a:xfrm>
        </p:spPr>
        <p:txBody>
          <a:bodyPr wrap="square" numCol="1" compatLnSpc="1">
            <a:prstTxWarp prst="textNoShape">
              <a:avLst/>
            </a:prstTxWarp>
          </a:bodyPr>
          <a:lstStyle/>
          <a:p>
            <a:r>
              <a:rPr lang="en-US" altLang="en-US" dirty="0" smtClean="0"/>
              <a:t>Typical File System Software Organization</a:t>
            </a:r>
          </a:p>
        </p:txBody>
      </p:sp>
      <p:pic>
        <p:nvPicPr>
          <p:cNvPr id="46082" name="Content Placeholder 3" descr="Fig12_01.gif"/>
          <p:cNvPicPr>
            <a:picLocks noGrp="1" noChangeAspect="1"/>
          </p:cNvPicPr>
          <p:nvPr>
            <p:ph idx="1"/>
          </p:nvPr>
        </p:nvPicPr>
        <p:blipFill>
          <a:blip r:embed="rId3">
            <a:extLst>
              <a:ext uri="{28A0092B-C50C-407E-A947-70E740481C1C}">
                <a14:useLocalDpi xmlns:a14="http://schemas.microsoft.com/office/drawing/2010/main" val="0"/>
              </a:ext>
            </a:extLst>
          </a:blip>
          <a:srcRect t="-43886" b="-43886"/>
          <a:stretch>
            <a:fillRect/>
          </a:stretch>
        </p:blipFill>
        <p:spPr>
          <a:xfrm>
            <a:off x="1295400" y="-685800"/>
            <a:ext cx="6553200" cy="9334500"/>
          </a:xfrm>
        </p:spPr>
      </p:pic>
    </p:spTree>
  </p:cSld>
  <p:clrMapOvr>
    <a:masterClrMapping/>
  </p:clrMapOvr>
  <p:transition spd="med">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idx="4294967295"/>
          </p:nvPr>
        </p:nvSpPr>
        <p:spPr bwMode="auto">
          <a:xfrm>
            <a:off x="685800" y="609600"/>
            <a:ext cx="7824788" cy="1323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r>
              <a:rPr lang="en-US" altLang="en-US" dirty="0">
                <a:solidFill>
                  <a:schemeClr val="accent1"/>
                </a:solidFill>
                <a:effectLst/>
              </a:rPr>
              <a:t>File System Architecture</a:t>
            </a:r>
            <a:endParaRPr lang="en-US" altLang="en-US" dirty="0" smtClean="0">
              <a:solidFill>
                <a:schemeClr val="accent1"/>
              </a:solidFill>
              <a:effectLst/>
            </a:endParaRPr>
          </a:p>
        </p:txBody>
      </p:sp>
      <p:sp>
        <p:nvSpPr>
          <p:cNvPr id="354307" name="Rectangle 3"/>
          <p:cNvSpPr>
            <a:spLocks noGrp="1"/>
          </p:cNvSpPr>
          <p:nvPr>
            <p:ph type="body" idx="4294967295"/>
          </p:nvPr>
        </p:nvSpPr>
        <p:spPr>
          <a:xfrm>
            <a:off x="838200" y="2209800"/>
            <a:ext cx="7239000" cy="3840163"/>
          </a:xfrm>
        </p:spPr>
        <p:txBody>
          <a:bodyPr/>
          <a:lstStyle/>
          <a:p>
            <a:pPr>
              <a:lnSpc>
                <a:spcPct val="90000"/>
              </a:lnSpc>
            </a:pPr>
            <a:r>
              <a:rPr lang="en-US" altLang="en-US" smtClean="0"/>
              <a:t>File Formats – Access methods provide the interface to users</a:t>
            </a:r>
          </a:p>
          <a:p>
            <a:pPr>
              <a:lnSpc>
                <a:spcPct val="90000"/>
              </a:lnSpc>
            </a:pPr>
            <a:r>
              <a:rPr lang="en-US" altLang="en-US" smtClean="0"/>
              <a:t>Logical I/O</a:t>
            </a:r>
          </a:p>
          <a:p>
            <a:pPr>
              <a:lnSpc>
                <a:spcPct val="90000"/>
              </a:lnSpc>
            </a:pPr>
            <a:r>
              <a:rPr lang="en-US" altLang="en-US" smtClean="0"/>
              <a:t>Basic I/O</a:t>
            </a:r>
          </a:p>
          <a:p>
            <a:pPr>
              <a:lnSpc>
                <a:spcPct val="90000"/>
              </a:lnSpc>
            </a:pPr>
            <a:r>
              <a:rPr lang="en-US" altLang="en-US" smtClean="0"/>
              <a:t>Basic file system</a:t>
            </a:r>
          </a:p>
          <a:p>
            <a:pPr>
              <a:lnSpc>
                <a:spcPct val="90000"/>
              </a:lnSpc>
            </a:pPr>
            <a:r>
              <a:rPr lang="en-US" altLang="en-US" smtClean="0"/>
              <a:t>Device drivers</a:t>
            </a:r>
          </a:p>
        </p:txBody>
      </p:sp>
      <p:pic>
        <p:nvPicPr>
          <p:cNvPr id="4" name="Content Placeholder 3" descr="Fig12_01.gif"/>
          <p:cNvPicPr>
            <a:picLocks noGrp="1" noChangeAspect="1"/>
          </p:cNvPicPr>
          <p:nvPr>
            <p:ph idx="1"/>
          </p:nvPr>
        </p:nvPicPr>
        <p:blipFill rotWithShape="1">
          <a:blip r:embed="rId2">
            <a:extLst>
              <a:ext uri="{28A0092B-C50C-407E-A947-70E740481C1C}">
                <a14:useLocalDpi xmlns:a14="http://schemas.microsoft.com/office/drawing/2010/main" val="0"/>
              </a:ext>
            </a:extLst>
          </a:blip>
          <a:srcRect l="-51224" t="-118171" r="-2004" b="-91024"/>
          <a:stretch/>
        </p:blipFill>
        <p:spPr>
          <a:xfrm>
            <a:off x="1295400" y="-685800"/>
            <a:ext cx="6553200" cy="9334500"/>
          </a:xfr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fontAlgn="auto">
              <a:spcAft>
                <a:spcPts val="0"/>
              </a:spcAft>
              <a:defRPr/>
            </a:pPr>
            <a:r>
              <a:rPr lang="en-US" dirty="0" smtClean="0"/>
              <a:t>Device Drivers</a:t>
            </a:r>
            <a:endParaRPr lang="en-US" dirty="0"/>
          </a:p>
        </p:txBody>
      </p:sp>
      <p:sp>
        <p:nvSpPr>
          <p:cNvPr id="348163" name="Content Placeholder 2"/>
          <p:cNvSpPr>
            <a:spLocks noGrp="1"/>
          </p:cNvSpPr>
          <p:nvPr>
            <p:ph sz="half" idx="4294967295"/>
          </p:nvPr>
        </p:nvSpPr>
        <p:spPr>
          <a:xfrm>
            <a:off x="654050" y="2286000"/>
            <a:ext cx="7848600" cy="4038600"/>
          </a:xfrm>
        </p:spPr>
        <p:txBody>
          <a:bodyPr/>
          <a:lstStyle/>
          <a:p>
            <a:r>
              <a:rPr lang="en-US" altLang="en-US" sz="2400" smtClean="0"/>
              <a:t>Lowest level</a:t>
            </a:r>
          </a:p>
          <a:p>
            <a:r>
              <a:rPr lang="en-US" altLang="en-US" sz="2400" smtClean="0"/>
              <a:t>Communicates directly with peripheral devices</a:t>
            </a:r>
          </a:p>
          <a:p>
            <a:r>
              <a:rPr lang="en-US" altLang="en-US" sz="2400" smtClean="0"/>
              <a:t>Responsible for starting I/O operations on a device</a:t>
            </a:r>
          </a:p>
          <a:p>
            <a:r>
              <a:rPr lang="en-US" altLang="en-US" sz="2400" smtClean="0"/>
              <a:t>Processes the completion of an I/O request</a:t>
            </a:r>
          </a:p>
          <a:p>
            <a:r>
              <a:rPr lang="en-US" altLang="en-US" sz="2400" smtClean="0"/>
              <a:t>Considered to be part of the operating system</a:t>
            </a:r>
          </a:p>
          <a:p>
            <a:endParaRPr lang="en-US" altLang="en-US" sz="1800" smtClean="0"/>
          </a:p>
        </p:txBody>
      </p:sp>
      <p:pic>
        <p:nvPicPr>
          <p:cNvPr id="348164" name="Picture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4572000"/>
            <a:ext cx="19812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Basic File System</a:t>
            </a:r>
            <a:endParaRPr lang="en-US" dirty="0"/>
          </a:p>
        </p:txBody>
      </p:sp>
      <p:sp>
        <p:nvSpPr>
          <p:cNvPr id="50178" name="Content Placeholder 2"/>
          <p:cNvSpPr>
            <a:spLocks noGrp="1"/>
          </p:cNvSpPr>
          <p:nvPr>
            <p:ph idx="4294967295"/>
          </p:nvPr>
        </p:nvSpPr>
        <p:spPr>
          <a:xfrm>
            <a:off x="381000" y="2133600"/>
            <a:ext cx="4495800" cy="4114800"/>
          </a:xfrm>
        </p:spPr>
        <p:txBody>
          <a:bodyPr/>
          <a:lstStyle/>
          <a:p>
            <a:r>
              <a:rPr lang="en-US" altLang="en-US" sz="1800" dirty="0" smtClean="0"/>
              <a:t>Also referred to as the physical I/O level</a:t>
            </a:r>
          </a:p>
          <a:p>
            <a:r>
              <a:rPr lang="en-US" altLang="en-US" sz="1800" dirty="0" smtClean="0"/>
              <a:t>Primary interface with the environment outside the computer system</a:t>
            </a:r>
          </a:p>
          <a:p>
            <a:r>
              <a:rPr lang="en-US" altLang="en-US" sz="1800" b="1" dirty="0" smtClean="0"/>
              <a:t>Deals with blocks of data that are exchanged with disk </a:t>
            </a:r>
            <a:r>
              <a:rPr lang="en-US" altLang="en-US" sz="1800" dirty="0" smtClean="0"/>
              <a:t>or other mass storage devices.</a:t>
            </a:r>
          </a:p>
          <a:p>
            <a:pPr marL="742950" lvl="1" indent="-285750"/>
            <a:r>
              <a:rPr lang="en-US" altLang="en-US" dirty="0" smtClean="0"/>
              <a:t>placement of blocks on the secondary storage device</a:t>
            </a:r>
          </a:p>
          <a:p>
            <a:pPr marL="742950" lvl="1" indent="-285750"/>
            <a:r>
              <a:rPr lang="en-US" altLang="en-US" b="1" dirty="0" smtClean="0"/>
              <a:t>buffering blocks in main memory</a:t>
            </a:r>
          </a:p>
          <a:p>
            <a:r>
              <a:rPr lang="en-US" altLang="en-US" sz="1800" dirty="0" smtClean="0"/>
              <a:t>Considered part of the operating system</a:t>
            </a:r>
          </a:p>
          <a:p>
            <a:endParaRPr lang="en-US" altLang="en-US" sz="1800" dirty="0" smtClean="0"/>
          </a:p>
        </p:txBody>
      </p:sp>
      <p:pic>
        <p:nvPicPr>
          <p:cNvPr id="50179"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5029200"/>
            <a:ext cx="129540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Content Placeholder 3" descr="Fig12_01.gif"/>
          <p:cNvPicPr>
            <a:picLocks noChangeAspect="1"/>
          </p:cNvPicPr>
          <p:nvPr/>
        </p:nvPicPr>
        <p:blipFill rotWithShape="1">
          <a:blip r:embed="rId4">
            <a:extLst>
              <a:ext uri="{28A0092B-C50C-407E-A947-70E740481C1C}">
                <a14:useLocalDpi xmlns:a14="http://schemas.microsoft.com/office/drawing/2010/main" val="0"/>
              </a:ext>
            </a:extLst>
          </a:blip>
          <a:srcRect l="-51224" t="-118171" r="-2004" b="-91024"/>
          <a:stretch/>
        </p:blipFill>
        <p:spPr>
          <a:xfrm>
            <a:off x="2438400" y="-685800"/>
            <a:ext cx="6553200" cy="9334500"/>
          </a:xfrm>
          <a:prstGeom prst="rect">
            <a:avLst/>
          </a:prstGeo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Basic I/O Supervisor</a:t>
            </a:r>
            <a:endParaRPr lang="en-NZ" dirty="0"/>
          </a:p>
        </p:txBody>
      </p:sp>
      <p:sp>
        <p:nvSpPr>
          <p:cNvPr id="52226" name="Content Placeholder 2"/>
          <p:cNvSpPr>
            <a:spLocks noGrp="1"/>
          </p:cNvSpPr>
          <p:nvPr>
            <p:ph idx="4294967295"/>
          </p:nvPr>
        </p:nvSpPr>
        <p:spPr>
          <a:xfrm>
            <a:off x="685800" y="2209800"/>
            <a:ext cx="7848600" cy="4114800"/>
          </a:xfrm>
        </p:spPr>
        <p:txBody>
          <a:bodyPr/>
          <a:lstStyle/>
          <a:p>
            <a:r>
              <a:rPr lang="en-NZ" altLang="en-US" dirty="0" smtClean="0"/>
              <a:t>Responsible for all file </a:t>
            </a:r>
            <a:r>
              <a:rPr lang="en-NZ" altLang="en-US" b="1" dirty="0" smtClean="0"/>
              <a:t>I/O initiation and termination</a:t>
            </a:r>
          </a:p>
          <a:p>
            <a:r>
              <a:rPr lang="en-NZ" altLang="en-US" dirty="0" smtClean="0"/>
              <a:t>Control structures that deal with device I/O, scheduling, and file status are maintained</a:t>
            </a:r>
          </a:p>
          <a:p>
            <a:r>
              <a:rPr lang="en-NZ" altLang="en-US" b="1" dirty="0" smtClean="0"/>
              <a:t>Selects the device on which I/O is to be performed</a:t>
            </a:r>
          </a:p>
          <a:p>
            <a:r>
              <a:rPr lang="en-NZ" altLang="en-US" dirty="0" smtClean="0"/>
              <a:t>Concerned with scheduling disk and tape accesses to optimize performance</a:t>
            </a:r>
          </a:p>
          <a:p>
            <a:r>
              <a:rPr lang="en-NZ" altLang="en-US" dirty="0" smtClean="0"/>
              <a:t>I/O buffers are assigned and secondary memory is allocated at this level</a:t>
            </a:r>
          </a:p>
          <a:p>
            <a:r>
              <a:rPr lang="en-NZ" altLang="en-US" dirty="0" smtClean="0"/>
              <a:t>Part of the operating system</a:t>
            </a:r>
          </a:p>
          <a:p>
            <a:endParaRPr lang="en-NZ" altLang="en-US" dirty="0" smtClean="0"/>
          </a:p>
        </p:txBody>
      </p:sp>
      <p:pic>
        <p:nvPicPr>
          <p:cNvPr id="5222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57200"/>
            <a:ext cx="14478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Logical I/O</a:t>
            </a:r>
            <a:endParaRPr lang="en-US" dirty="0"/>
          </a:p>
        </p:txBody>
      </p:sp>
      <p:graphicFrame>
        <p:nvGraphicFramePr>
          <p:cNvPr id="4" name="Content Placeholder 3"/>
          <p:cNvGraphicFramePr>
            <a:graphicFrameLocks noGrp="1"/>
          </p:cNvGraphicFramePr>
          <p:nvPr>
            <p:ph idx="4294967295"/>
          </p:nvPr>
        </p:nvGraphicFramePr>
        <p:xfrm>
          <a:off x="622300" y="2306637"/>
          <a:ext cx="8077200" cy="4114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fontAlgn="auto">
              <a:spcAft>
                <a:spcPts val="0"/>
              </a:spcAft>
              <a:defRPr/>
            </a:pPr>
            <a:r>
              <a:rPr lang="en-US" dirty="0" smtClean="0"/>
              <a:t>Logical I/O</a:t>
            </a:r>
            <a:endParaRPr lang="en-US" dirty="0"/>
          </a:p>
        </p:txBody>
      </p:sp>
      <p:sp>
        <p:nvSpPr>
          <p:cNvPr id="355332" name="Text Box 4"/>
          <p:cNvSpPr txBox="1">
            <a:spLocks noChangeArrowheads="1"/>
          </p:cNvSpPr>
          <p:nvPr/>
        </p:nvSpPr>
        <p:spPr bwMode="auto">
          <a:xfrm>
            <a:off x="685800" y="2362200"/>
            <a:ext cx="763587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b="1" dirty="0">
                <a:latin typeface="Calisto MT" pitchFamily="18" charset="0"/>
              </a:rPr>
              <a:t>This level is the interface between the</a:t>
            </a:r>
          </a:p>
          <a:p>
            <a:r>
              <a:rPr lang="en-US" altLang="en-US" sz="3200" b="1" dirty="0">
                <a:latin typeface="Calisto MT" pitchFamily="18" charset="0"/>
              </a:rPr>
              <a:t>logical commands issued by a program and the physical details required by the disk.</a:t>
            </a:r>
          </a:p>
          <a:p>
            <a:endParaRPr lang="en-US" altLang="en-US" sz="3200" dirty="0">
              <a:latin typeface="Calisto MT" pitchFamily="18" charset="0"/>
            </a:endParaRPr>
          </a:p>
          <a:p>
            <a:r>
              <a:rPr lang="en-US" altLang="en-US" sz="3200" dirty="0">
                <a:latin typeface="Calisto MT" pitchFamily="18" charset="0"/>
              </a:rPr>
              <a:t>Logical units of data versus physical blocks of data to match disk requirements.</a:t>
            </a:r>
          </a:p>
          <a:p>
            <a:endParaRPr lang="en-US" altLang="en-US" sz="3200" dirty="0">
              <a:latin typeface="Calisto MT"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Files</a:t>
            </a:r>
            <a:endParaRPr lang="en-NZ" dirty="0"/>
          </a:p>
        </p:txBody>
      </p:sp>
      <p:sp>
        <p:nvSpPr>
          <p:cNvPr id="33794" name="Content Placeholder 2"/>
          <p:cNvSpPr>
            <a:spLocks noGrp="1"/>
          </p:cNvSpPr>
          <p:nvPr>
            <p:ph idx="4294967295"/>
          </p:nvPr>
        </p:nvSpPr>
        <p:spPr>
          <a:xfrm>
            <a:off x="533400" y="2209800"/>
            <a:ext cx="8077200" cy="4191000"/>
          </a:xfrm>
        </p:spPr>
        <p:txBody>
          <a:bodyPr/>
          <a:lstStyle/>
          <a:p>
            <a:r>
              <a:rPr lang="en-NZ" altLang="en-US" dirty="0" smtClean="0"/>
              <a:t>Data collections created by users</a:t>
            </a:r>
          </a:p>
          <a:p>
            <a:r>
              <a:rPr lang="en-NZ" altLang="en-US" dirty="0" smtClean="0"/>
              <a:t>The File System is one of the most important parts of the OS to a user</a:t>
            </a:r>
          </a:p>
          <a:p>
            <a:pPr lvl="1"/>
            <a:endParaRPr lang="en-NZ" altLang="en-US" dirty="0" smtClean="0"/>
          </a:p>
        </p:txBody>
      </p:sp>
    </p:spTree>
    <p:extLst>
      <p:ext uri="{BB962C8B-B14F-4D97-AF65-F5344CB8AC3E}">
        <p14:creationId xmlns:p14="http://schemas.microsoft.com/office/powerpoint/2010/main" val="393271437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Access Method</a:t>
            </a:r>
            <a:endParaRPr lang="en-US" dirty="0"/>
          </a:p>
        </p:txBody>
      </p:sp>
      <p:sp>
        <p:nvSpPr>
          <p:cNvPr id="9" name="TextBox 8"/>
          <p:cNvSpPr txBox="1"/>
          <p:nvPr/>
        </p:nvSpPr>
        <p:spPr>
          <a:xfrm>
            <a:off x="762000" y="2362200"/>
            <a:ext cx="7543800" cy="2769989"/>
          </a:xfrm>
          <a:prstGeom prst="rect">
            <a:avLst/>
          </a:prstGeom>
          <a:noFill/>
        </p:spPr>
        <p:txBody>
          <a:bodyPr>
            <a:spAutoFit/>
          </a:bodyPr>
          <a:lstStyle>
            <a:lvl1pPr marL="282575" indent="-282575">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spcBef>
                <a:spcPts val="1800"/>
              </a:spcBef>
              <a:buClr>
                <a:schemeClr val="accent1"/>
              </a:buClr>
              <a:buSzPct val="75000"/>
              <a:buFont typeface="Wingdings" pitchFamily="2" charset="2"/>
              <a:buChar char="n"/>
            </a:pPr>
            <a:r>
              <a:rPr lang="en-US" altLang="en-US" sz="2400" dirty="0">
                <a:solidFill>
                  <a:srgbClr val="262626"/>
                </a:solidFill>
                <a:latin typeface="Calisto MT" pitchFamily="18" charset="0"/>
              </a:rPr>
              <a:t>Level of the file system closest to the user</a:t>
            </a:r>
          </a:p>
          <a:p>
            <a:pPr>
              <a:spcBef>
                <a:spcPts val="1800"/>
              </a:spcBef>
              <a:buClr>
                <a:schemeClr val="accent1"/>
              </a:buClr>
              <a:buSzPct val="75000"/>
              <a:buFont typeface="Wingdings" pitchFamily="2" charset="2"/>
              <a:buChar char="n"/>
            </a:pPr>
            <a:r>
              <a:rPr lang="en-US" altLang="en-US" sz="2400" dirty="0">
                <a:solidFill>
                  <a:srgbClr val="262626"/>
                </a:solidFill>
                <a:latin typeface="Calisto MT" pitchFamily="18" charset="0"/>
              </a:rPr>
              <a:t>Provides a standard interface between applications and the file systems and devices that hold the data</a:t>
            </a:r>
          </a:p>
          <a:p>
            <a:pPr>
              <a:spcBef>
                <a:spcPts val="1800"/>
              </a:spcBef>
              <a:buClr>
                <a:schemeClr val="accent1"/>
              </a:buClr>
              <a:buSzPct val="75000"/>
              <a:buFont typeface="Wingdings" pitchFamily="2" charset="2"/>
              <a:buChar char="n"/>
            </a:pPr>
            <a:r>
              <a:rPr lang="en-US" altLang="en-US" sz="2400" b="1" dirty="0">
                <a:solidFill>
                  <a:srgbClr val="262626"/>
                </a:solidFill>
                <a:latin typeface="Calisto MT" pitchFamily="18" charset="0"/>
              </a:rPr>
              <a:t>Different access methods reflect different file structures and different ways of accessing and </a:t>
            </a:r>
            <a:br>
              <a:rPr lang="en-US" altLang="en-US" sz="2400" b="1" dirty="0">
                <a:solidFill>
                  <a:srgbClr val="262626"/>
                </a:solidFill>
                <a:latin typeface="Calisto MT" pitchFamily="18" charset="0"/>
              </a:rPr>
            </a:br>
            <a:r>
              <a:rPr lang="en-US" altLang="en-US" sz="2400" b="1" dirty="0">
                <a:solidFill>
                  <a:srgbClr val="262626"/>
                </a:solidFill>
                <a:latin typeface="Calisto MT" pitchFamily="18" charset="0"/>
              </a:rPr>
              <a:t>processing the data</a:t>
            </a:r>
          </a:p>
        </p:txBody>
      </p:sp>
      <p:pic>
        <p:nvPicPr>
          <p:cNvPr id="56323" name="Picture 1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4495800"/>
            <a:ext cx="243840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5613"/>
            <a:ext cx="9144000" cy="1323975"/>
          </a:xfrm>
        </p:spPr>
        <p:txBody>
          <a:bodyPr/>
          <a:lstStyle/>
          <a:p>
            <a:pPr algn="ctr" fontAlgn="auto">
              <a:spcAft>
                <a:spcPts val="0"/>
              </a:spcAft>
              <a:defRPr/>
            </a:pPr>
            <a:r>
              <a:rPr lang="en-US" dirty="0" smtClean="0"/>
              <a:t/>
            </a:r>
            <a:br>
              <a:rPr lang="en-US" dirty="0" smtClean="0"/>
            </a:br>
            <a:r>
              <a:rPr lang="en-US" sz="4800" dirty="0" smtClean="0"/>
              <a:t>File Organization and Access</a:t>
            </a:r>
            <a:endParaRPr lang="en-US" sz="4800" dirty="0"/>
          </a:p>
        </p:txBody>
      </p:sp>
      <p:sp>
        <p:nvSpPr>
          <p:cNvPr id="3" name="Content Placeholder 2"/>
          <p:cNvSpPr>
            <a:spLocks noGrp="1"/>
          </p:cNvSpPr>
          <p:nvPr>
            <p:ph idx="4294967295"/>
          </p:nvPr>
        </p:nvSpPr>
        <p:spPr>
          <a:xfrm>
            <a:off x="609600" y="2438400"/>
            <a:ext cx="7924800" cy="3810000"/>
          </a:xfrm>
        </p:spPr>
        <p:txBody>
          <a:bodyPr/>
          <a:lstStyle/>
          <a:p>
            <a:r>
              <a:rPr lang="en-US" altLang="en-US" b="1" i="1" dirty="0" smtClean="0"/>
              <a:t>File organization</a:t>
            </a:r>
            <a:r>
              <a:rPr lang="en-US" altLang="en-US" dirty="0" smtClean="0"/>
              <a:t> is the logical structuring of the records as determined by the way in which they are accessed</a:t>
            </a:r>
          </a:p>
          <a:p>
            <a:r>
              <a:rPr lang="en-US" altLang="en-US" dirty="0" smtClean="0"/>
              <a:t>In choosing a file organization, several criteria are important:</a:t>
            </a:r>
          </a:p>
          <a:p>
            <a:pPr marL="1143000" lvl="1" indent="-285750"/>
            <a:r>
              <a:rPr lang="en-US" altLang="en-US" b="1" dirty="0" smtClean="0"/>
              <a:t>short access time</a:t>
            </a:r>
          </a:p>
          <a:p>
            <a:pPr marL="1143000" lvl="1" indent="-285750"/>
            <a:r>
              <a:rPr lang="en-US" altLang="en-US" b="1" dirty="0" smtClean="0"/>
              <a:t>ease of update</a:t>
            </a:r>
          </a:p>
          <a:p>
            <a:pPr marL="1143000" lvl="1" indent="-285750"/>
            <a:r>
              <a:rPr lang="en-US" altLang="en-US" b="1" dirty="0" smtClean="0"/>
              <a:t>economy of storage</a:t>
            </a:r>
          </a:p>
          <a:p>
            <a:pPr marL="1143000" lvl="1" indent="-285750"/>
            <a:r>
              <a:rPr lang="en-US" altLang="en-US" b="1" dirty="0" smtClean="0"/>
              <a:t>simple maintenance</a:t>
            </a:r>
          </a:p>
          <a:p>
            <a:pPr marL="1143000" lvl="1" indent="-285750"/>
            <a:r>
              <a:rPr lang="en-US" altLang="en-US" b="1" dirty="0" smtClean="0"/>
              <a:t>reliability</a:t>
            </a:r>
          </a:p>
          <a:p>
            <a:r>
              <a:rPr lang="en-US" altLang="en-US" dirty="0" smtClean="0"/>
              <a:t>Relative Priority of these criteria depends on the application that will use the file</a:t>
            </a:r>
          </a:p>
        </p:txBody>
      </p:sp>
      <p:pic>
        <p:nvPicPr>
          <p:cNvPr id="60419"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4114800"/>
            <a:ext cx="19050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30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8" dur="5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3">
                                            <p:txEl>
                                              <p:pRg st="2" end="2"/>
                                            </p:txEl>
                                          </p:spTgt>
                                        </p:tgtEl>
                                      </p:cBhvr>
                                    </p:animEffect>
                                  </p:childTnLst>
                                </p:cTn>
                              </p:par>
                            </p:childTnLst>
                          </p:cTn>
                        </p:par>
                        <p:par>
                          <p:cTn id="10" fill="hold" nodeType="afterGroup">
                            <p:stCondLst>
                              <p:cond delay="800"/>
                            </p:stCondLst>
                            <p:childTnLst>
                              <p:par>
                                <p:cTn id="11" presetID="29" presetClass="entr" presetSubtype="0" fill="hold" grpId="0" nodeType="afterEffect">
                                  <p:stCondLst>
                                    <p:cond delay="30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5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14" dur="5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5" dur="500"/>
                                        <p:tgtEl>
                                          <p:spTgt spid="3">
                                            <p:txEl>
                                              <p:pRg st="3" end="3"/>
                                            </p:txEl>
                                          </p:spTgt>
                                        </p:tgtEl>
                                      </p:cBhvr>
                                    </p:animEffect>
                                  </p:childTnLst>
                                </p:cTn>
                              </p:par>
                            </p:childTnLst>
                          </p:cTn>
                        </p:par>
                        <p:par>
                          <p:cTn id="16" fill="hold" nodeType="afterGroup">
                            <p:stCondLst>
                              <p:cond delay="1600"/>
                            </p:stCondLst>
                            <p:childTnLst>
                              <p:par>
                                <p:cTn id="17" presetID="29" presetClass="entr" presetSubtype="0" fill="hold" grpId="0" nodeType="afterEffect">
                                  <p:stCondLst>
                                    <p:cond delay="30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20" dur="5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1" dur="500"/>
                                        <p:tgtEl>
                                          <p:spTgt spid="3">
                                            <p:txEl>
                                              <p:pRg st="4" end="4"/>
                                            </p:txEl>
                                          </p:spTgt>
                                        </p:tgtEl>
                                      </p:cBhvr>
                                    </p:animEffect>
                                  </p:childTnLst>
                                </p:cTn>
                              </p:par>
                            </p:childTnLst>
                          </p:cTn>
                        </p:par>
                        <p:par>
                          <p:cTn id="22" fill="hold" nodeType="afterGroup">
                            <p:stCondLst>
                              <p:cond delay="2400"/>
                            </p:stCondLst>
                            <p:childTnLst>
                              <p:par>
                                <p:cTn id="23" presetID="29" presetClass="entr" presetSubtype="0" fill="hold" grpId="0" nodeType="afterEffect">
                                  <p:stCondLst>
                                    <p:cond delay="30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p:cTn id="25" dur="5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26" dur="5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7" dur="500"/>
                                        <p:tgtEl>
                                          <p:spTgt spid="3">
                                            <p:txEl>
                                              <p:pRg st="5" end="5"/>
                                            </p:txEl>
                                          </p:spTgt>
                                        </p:tgtEl>
                                      </p:cBhvr>
                                    </p:animEffect>
                                  </p:childTnLst>
                                </p:cTn>
                              </p:par>
                            </p:childTnLst>
                          </p:cTn>
                        </p:par>
                        <p:par>
                          <p:cTn id="28" fill="hold" nodeType="afterGroup">
                            <p:stCondLst>
                              <p:cond delay="3200"/>
                            </p:stCondLst>
                            <p:childTnLst>
                              <p:par>
                                <p:cTn id="29" presetID="29" presetClass="entr" presetSubtype="0" fill="hold" grpId="0" nodeType="afterEffect">
                                  <p:stCondLst>
                                    <p:cond delay="30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32" dur="5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5613"/>
            <a:ext cx="8534400" cy="1323975"/>
          </a:xfrm>
        </p:spPr>
        <p:txBody>
          <a:bodyPr/>
          <a:lstStyle/>
          <a:p>
            <a:pPr algn="ctr" fontAlgn="auto">
              <a:spcAft>
                <a:spcPts val="0"/>
              </a:spcAft>
              <a:defRPr/>
            </a:pPr>
            <a:r>
              <a:rPr lang="en-NZ" dirty="0" smtClean="0"/>
              <a:t>File Organization Types</a:t>
            </a:r>
            <a:endParaRPr lang="en-NZ" dirty="0"/>
          </a:p>
        </p:txBody>
      </p:sp>
      <p:graphicFrame>
        <p:nvGraphicFramePr>
          <p:cNvPr id="4" name="Content Placeholder 3"/>
          <p:cNvGraphicFramePr>
            <a:graphicFrameLocks noGrp="1"/>
          </p:cNvGraphicFramePr>
          <p:nvPr>
            <p:ph idx="4294967295"/>
          </p:nvPr>
        </p:nvGraphicFramePr>
        <p:xfrm>
          <a:off x="533400" y="1828800"/>
          <a:ext cx="8001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bwMode="auto">
          <a:xfrm>
            <a:off x="457200" y="381000"/>
            <a:ext cx="3657600" cy="1098550"/>
          </a:xfrm>
        </p:spPr>
        <p:txBody>
          <a:bodyPr wrap="square" numCol="1" compatLnSpc="1">
            <a:prstTxWarp prst="textNoShape">
              <a:avLst/>
            </a:prstTxWarp>
          </a:bodyPr>
          <a:lstStyle/>
          <a:p>
            <a:r>
              <a:rPr lang="en-US" altLang="en-US" sz="4800" dirty="0" smtClean="0"/>
              <a:t>The Pile</a:t>
            </a:r>
          </a:p>
        </p:txBody>
      </p:sp>
      <p:sp>
        <p:nvSpPr>
          <p:cNvPr id="66562" name="Content Placeholder 2"/>
          <p:cNvSpPr>
            <a:spLocks noGrp="1"/>
          </p:cNvSpPr>
          <p:nvPr>
            <p:ph idx="1"/>
          </p:nvPr>
        </p:nvSpPr>
        <p:spPr>
          <a:xfrm>
            <a:off x="457200" y="1676400"/>
            <a:ext cx="3200400" cy="4191000"/>
          </a:xfrm>
        </p:spPr>
        <p:txBody>
          <a:bodyPr>
            <a:noAutofit/>
          </a:bodyPr>
          <a:lstStyle/>
          <a:p>
            <a:r>
              <a:rPr lang="en-US" altLang="en-US" sz="2000" dirty="0" smtClean="0"/>
              <a:t>Least complicated form of file organization</a:t>
            </a:r>
          </a:p>
          <a:p>
            <a:r>
              <a:rPr lang="en-US" altLang="en-US" sz="2000" dirty="0" smtClean="0"/>
              <a:t>Data are collected in the order they arrive</a:t>
            </a:r>
          </a:p>
          <a:p>
            <a:r>
              <a:rPr lang="en-US" altLang="en-US" sz="2000" dirty="0" smtClean="0"/>
              <a:t>Purpose is simply to accumulate the mass of data and save it</a:t>
            </a:r>
          </a:p>
        </p:txBody>
      </p:sp>
      <p:pic>
        <p:nvPicPr>
          <p:cNvPr id="66563" name="Content Placeholder 3" descr="Fig12_03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762000"/>
            <a:ext cx="4519613"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bwMode="auto">
          <a:xfrm>
            <a:off x="457200" y="381000"/>
            <a:ext cx="3657600" cy="1098550"/>
          </a:xfrm>
        </p:spPr>
        <p:txBody>
          <a:bodyPr wrap="square" numCol="1" compatLnSpc="1">
            <a:prstTxWarp prst="textNoShape">
              <a:avLst/>
            </a:prstTxWarp>
          </a:bodyPr>
          <a:lstStyle/>
          <a:p>
            <a:r>
              <a:rPr lang="en-US" altLang="en-US" sz="4800" dirty="0" smtClean="0"/>
              <a:t>The Pile</a:t>
            </a:r>
          </a:p>
        </p:txBody>
      </p:sp>
      <p:sp>
        <p:nvSpPr>
          <p:cNvPr id="66562" name="Content Placeholder 2"/>
          <p:cNvSpPr>
            <a:spLocks noGrp="1"/>
          </p:cNvSpPr>
          <p:nvPr>
            <p:ph idx="1"/>
          </p:nvPr>
        </p:nvSpPr>
        <p:spPr>
          <a:xfrm>
            <a:off x="457200" y="1676400"/>
            <a:ext cx="3200400" cy="4191000"/>
          </a:xfrm>
        </p:spPr>
        <p:txBody>
          <a:bodyPr>
            <a:noAutofit/>
          </a:bodyPr>
          <a:lstStyle/>
          <a:p>
            <a:r>
              <a:rPr lang="en-US" altLang="en-US" sz="2000" dirty="0" smtClean="0"/>
              <a:t>Each record consists of one burst of data</a:t>
            </a:r>
          </a:p>
          <a:p>
            <a:r>
              <a:rPr lang="en-IN" sz="2000" dirty="0"/>
              <a:t>Records may have different fields, or similar fields in different orders. </a:t>
            </a:r>
            <a:endParaRPr lang="en-US" altLang="en-US" sz="2000" dirty="0" smtClean="0"/>
          </a:p>
        </p:txBody>
      </p:sp>
      <p:pic>
        <p:nvPicPr>
          <p:cNvPr id="66563" name="Content Placeholder 3" descr="Fig12_03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762000"/>
            <a:ext cx="4519613"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2134821"/>
      </p:ext>
    </p:extLst>
  </p:cSld>
  <p:clrMapOvr>
    <a:masterClrMapping/>
  </p:clrMapOvr>
  <p:transition spd="med">
    <p:wipe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bwMode="auto">
          <a:xfrm>
            <a:off x="457200" y="304800"/>
            <a:ext cx="3657600" cy="1098550"/>
          </a:xfrm>
        </p:spPr>
        <p:txBody>
          <a:bodyPr wrap="square" numCol="1" compatLnSpc="1">
            <a:prstTxWarp prst="textNoShape">
              <a:avLst/>
            </a:prstTxWarp>
          </a:bodyPr>
          <a:lstStyle/>
          <a:p>
            <a:r>
              <a:rPr lang="en-US" altLang="en-US" sz="4800" dirty="0" smtClean="0"/>
              <a:t>The Pile</a:t>
            </a:r>
          </a:p>
        </p:txBody>
      </p:sp>
      <p:sp>
        <p:nvSpPr>
          <p:cNvPr id="66562" name="Content Placeholder 2"/>
          <p:cNvSpPr>
            <a:spLocks noGrp="1"/>
          </p:cNvSpPr>
          <p:nvPr>
            <p:ph idx="1"/>
          </p:nvPr>
        </p:nvSpPr>
        <p:spPr>
          <a:xfrm>
            <a:off x="457200" y="1447800"/>
            <a:ext cx="3200400" cy="5029200"/>
          </a:xfrm>
        </p:spPr>
        <p:txBody>
          <a:bodyPr>
            <a:normAutofit/>
          </a:bodyPr>
          <a:lstStyle/>
          <a:p>
            <a:r>
              <a:rPr lang="en-IN" sz="2000" dirty="0" smtClean="0"/>
              <a:t>Because </a:t>
            </a:r>
            <a:r>
              <a:rPr lang="en-IN" sz="2000" dirty="0"/>
              <a:t>there is no structure to the pile file, record access is by </a:t>
            </a:r>
            <a:r>
              <a:rPr lang="en-IN" sz="2000" dirty="0" smtClean="0"/>
              <a:t>exhaustive search</a:t>
            </a:r>
            <a:r>
              <a:rPr lang="en-IN" sz="2000" dirty="0"/>
              <a:t>. </a:t>
            </a:r>
            <a:endParaRPr lang="en-IN" sz="2000" dirty="0" smtClean="0"/>
          </a:p>
          <a:p>
            <a:r>
              <a:rPr lang="en-IN" sz="2000" dirty="0" smtClean="0"/>
              <a:t>That </a:t>
            </a:r>
            <a:r>
              <a:rPr lang="en-IN" sz="2000" dirty="0"/>
              <a:t>is, if we wish to find a record that contains a particular field with </a:t>
            </a:r>
            <a:r>
              <a:rPr lang="en-IN" sz="2000" dirty="0" smtClean="0"/>
              <a:t>a particular </a:t>
            </a:r>
            <a:r>
              <a:rPr lang="en-IN" sz="2000" dirty="0"/>
              <a:t>value, </a:t>
            </a:r>
            <a:endParaRPr lang="en-IN" sz="2000" dirty="0" smtClean="0"/>
          </a:p>
          <a:p>
            <a:r>
              <a:rPr lang="en-IN" sz="2000" dirty="0" smtClean="0"/>
              <a:t>it </a:t>
            </a:r>
            <a:r>
              <a:rPr lang="en-IN" sz="2000" dirty="0"/>
              <a:t>is necessary to examine each record in the pile until the </a:t>
            </a:r>
            <a:r>
              <a:rPr lang="en-IN" sz="2000" dirty="0" smtClean="0"/>
              <a:t>desired </a:t>
            </a:r>
            <a:r>
              <a:rPr lang="en-IN" sz="2000" dirty="0"/>
              <a:t>record is found or the entire file has been searched</a:t>
            </a:r>
            <a:endParaRPr lang="en-IN" sz="2000" dirty="0" smtClean="0"/>
          </a:p>
        </p:txBody>
      </p:sp>
      <p:pic>
        <p:nvPicPr>
          <p:cNvPr id="66563" name="Content Placeholder 3" descr="Fig12_03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762000"/>
            <a:ext cx="4519613"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6495615"/>
      </p:ext>
    </p:extLst>
  </p:cSld>
  <p:clrMapOvr>
    <a:masterClrMapping/>
  </p:clrMapOvr>
  <p:transition spd="med">
    <p:wipe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bwMode="auto">
          <a:xfrm>
            <a:off x="381000" y="838200"/>
            <a:ext cx="3352800" cy="1219200"/>
          </a:xfrm>
        </p:spPr>
        <p:txBody>
          <a:bodyPr wrap="square" numCol="1" compatLnSpc="1">
            <a:prstTxWarp prst="textNoShape">
              <a:avLst/>
            </a:prstTxWarp>
          </a:bodyPr>
          <a:lstStyle/>
          <a:p>
            <a:pPr algn="ctr"/>
            <a:r>
              <a:rPr lang="en-US" altLang="en-US" smtClean="0"/>
              <a:t>The Sequential File</a:t>
            </a:r>
          </a:p>
        </p:txBody>
      </p:sp>
      <p:sp>
        <p:nvSpPr>
          <p:cNvPr id="68610" name="Content Placeholder 2"/>
          <p:cNvSpPr>
            <a:spLocks noGrp="1"/>
          </p:cNvSpPr>
          <p:nvPr>
            <p:ph idx="1"/>
          </p:nvPr>
        </p:nvSpPr>
        <p:spPr>
          <a:xfrm>
            <a:off x="533400" y="2133600"/>
            <a:ext cx="3657600" cy="5486400"/>
          </a:xfrm>
        </p:spPr>
        <p:txBody>
          <a:bodyPr>
            <a:normAutofit/>
          </a:bodyPr>
          <a:lstStyle/>
          <a:p>
            <a:r>
              <a:rPr lang="en-US" altLang="en-US" sz="2000" dirty="0" smtClean="0"/>
              <a:t>Most common form of file structure</a:t>
            </a:r>
          </a:p>
          <a:p>
            <a:r>
              <a:rPr lang="en-US" altLang="en-US" sz="2000" dirty="0" smtClean="0"/>
              <a:t>A fixed format is used for records</a:t>
            </a:r>
          </a:p>
          <a:p>
            <a:r>
              <a:rPr lang="en-IN" sz="2000" dirty="0"/>
              <a:t>All records are of the same length, </a:t>
            </a:r>
            <a:endParaRPr lang="en-IN" sz="2000" dirty="0" smtClean="0"/>
          </a:p>
          <a:p>
            <a:r>
              <a:rPr lang="en-IN" sz="2000" dirty="0" smtClean="0"/>
              <a:t>Records consist of the </a:t>
            </a:r>
            <a:r>
              <a:rPr lang="en-IN" sz="2000" dirty="0"/>
              <a:t>same number of fixed-length fields in a particular order</a:t>
            </a:r>
            <a:r>
              <a:rPr lang="en-IN" sz="2000" dirty="0" smtClean="0"/>
              <a:t>.</a:t>
            </a:r>
            <a:endParaRPr lang="en-US" altLang="en-US" sz="2000" dirty="0" smtClean="0"/>
          </a:p>
        </p:txBody>
      </p:sp>
      <p:pic>
        <p:nvPicPr>
          <p:cNvPr id="68611" name="Content Placeholder 3" descr="Fig12_03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838200"/>
            <a:ext cx="44926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bwMode="auto">
          <a:xfrm>
            <a:off x="381000" y="838200"/>
            <a:ext cx="3352800" cy="1219200"/>
          </a:xfrm>
        </p:spPr>
        <p:txBody>
          <a:bodyPr wrap="square" numCol="1" compatLnSpc="1">
            <a:prstTxWarp prst="textNoShape">
              <a:avLst/>
            </a:prstTxWarp>
          </a:bodyPr>
          <a:lstStyle/>
          <a:p>
            <a:pPr algn="ctr"/>
            <a:r>
              <a:rPr lang="en-US" altLang="en-US" smtClean="0"/>
              <a:t>The Sequential File</a:t>
            </a:r>
          </a:p>
        </p:txBody>
      </p:sp>
      <p:sp>
        <p:nvSpPr>
          <p:cNvPr id="68610" name="Content Placeholder 2"/>
          <p:cNvSpPr>
            <a:spLocks noGrp="1"/>
          </p:cNvSpPr>
          <p:nvPr>
            <p:ph idx="1"/>
          </p:nvPr>
        </p:nvSpPr>
        <p:spPr>
          <a:xfrm>
            <a:off x="533400" y="2133600"/>
            <a:ext cx="3657600" cy="5486400"/>
          </a:xfrm>
        </p:spPr>
        <p:txBody>
          <a:bodyPr>
            <a:normAutofit/>
          </a:bodyPr>
          <a:lstStyle/>
          <a:p>
            <a:r>
              <a:rPr lang="en-IN" sz="2000" dirty="0"/>
              <a:t>One particular field, usually the first field in each record, is referred to as </a:t>
            </a:r>
            <a:r>
              <a:rPr lang="en-IN" sz="2000" dirty="0" smtClean="0"/>
              <a:t>the </a:t>
            </a:r>
            <a:r>
              <a:rPr lang="en-IN" sz="2000" b="1" dirty="0" smtClean="0"/>
              <a:t>key </a:t>
            </a:r>
            <a:r>
              <a:rPr lang="en-IN" sz="2000" b="1" dirty="0"/>
              <a:t>field </a:t>
            </a:r>
            <a:r>
              <a:rPr lang="en-IN" sz="2000" dirty="0"/>
              <a:t>. </a:t>
            </a:r>
            <a:endParaRPr lang="en-IN" sz="2000" dirty="0" smtClean="0"/>
          </a:p>
          <a:p>
            <a:r>
              <a:rPr lang="en-IN" sz="2000" dirty="0" smtClean="0"/>
              <a:t>The </a:t>
            </a:r>
            <a:r>
              <a:rPr lang="en-IN" sz="2000" dirty="0"/>
              <a:t>key field uniquely identifies the record; </a:t>
            </a:r>
            <a:endParaRPr lang="en-IN" sz="2000" dirty="0" smtClean="0"/>
          </a:p>
          <a:p>
            <a:r>
              <a:rPr lang="en-IN" sz="2000" dirty="0" smtClean="0"/>
              <a:t>Thus </a:t>
            </a:r>
            <a:r>
              <a:rPr lang="en-IN" sz="2000" dirty="0"/>
              <a:t>key values for </a:t>
            </a:r>
            <a:r>
              <a:rPr lang="en-IN" sz="2000" dirty="0" smtClean="0"/>
              <a:t>different records </a:t>
            </a:r>
            <a:r>
              <a:rPr lang="en-IN" sz="2000" dirty="0"/>
              <a:t>are always different. </a:t>
            </a:r>
            <a:endParaRPr lang="en-IN" sz="2000" dirty="0" smtClean="0"/>
          </a:p>
        </p:txBody>
      </p:sp>
      <p:pic>
        <p:nvPicPr>
          <p:cNvPr id="68611" name="Content Placeholder 3" descr="Fig12_03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838200"/>
            <a:ext cx="44926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8824942"/>
      </p:ext>
    </p:extLst>
  </p:cSld>
  <p:clrMapOvr>
    <a:masterClrMapping/>
  </p:clrMapOvr>
  <p:transition spd="med">
    <p:pull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bwMode="auto">
          <a:xfrm>
            <a:off x="381000" y="838200"/>
            <a:ext cx="3352800" cy="1219200"/>
          </a:xfrm>
        </p:spPr>
        <p:txBody>
          <a:bodyPr wrap="square" numCol="1" compatLnSpc="1">
            <a:prstTxWarp prst="textNoShape">
              <a:avLst/>
            </a:prstTxWarp>
          </a:bodyPr>
          <a:lstStyle/>
          <a:p>
            <a:pPr algn="ctr"/>
            <a:r>
              <a:rPr lang="en-US" altLang="en-US" smtClean="0"/>
              <a:t>The Sequential File</a:t>
            </a:r>
          </a:p>
        </p:txBody>
      </p:sp>
      <p:sp>
        <p:nvSpPr>
          <p:cNvPr id="68610" name="Content Placeholder 2"/>
          <p:cNvSpPr>
            <a:spLocks noGrp="1"/>
          </p:cNvSpPr>
          <p:nvPr>
            <p:ph idx="1"/>
          </p:nvPr>
        </p:nvSpPr>
        <p:spPr>
          <a:xfrm>
            <a:off x="533400" y="2133600"/>
            <a:ext cx="3657600" cy="5486400"/>
          </a:xfrm>
        </p:spPr>
        <p:txBody>
          <a:bodyPr>
            <a:normAutofit/>
          </a:bodyPr>
          <a:lstStyle/>
          <a:p>
            <a:r>
              <a:rPr lang="en-IN" sz="2000" dirty="0" smtClean="0"/>
              <a:t>The </a:t>
            </a:r>
            <a:r>
              <a:rPr lang="en-IN" sz="2000" dirty="0"/>
              <a:t>records are stored in key sequence: </a:t>
            </a:r>
            <a:endParaRPr lang="en-IN" sz="2000" dirty="0" smtClean="0"/>
          </a:p>
          <a:p>
            <a:r>
              <a:rPr lang="en-IN" sz="2000" dirty="0" smtClean="0"/>
              <a:t>alphabetical order </a:t>
            </a:r>
            <a:r>
              <a:rPr lang="en-IN" sz="2000" dirty="0"/>
              <a:t>for a text key, and </a:t>
            </a:r>
            <a:endParaRPr lang="en-IN" sz="2000" dirty="0" smtClean="0"/>
          </a:p>
          <a:p>
            <a:r>
              <a:rPr lang="en-IN" sz="2000" dirty="0" smtClean="0"/>
              <a:t>numerical </a:t>
            </a:r>
            <a:r>
              <a:rPr lang="en-IN" sz="2000" dirty="0"/>
              <a:t>order for a numerical key</a:t>
            </a:r>
            <a:r>
              <a:rPr lang="en-IN" sz="2000" dirty="0" smtClean="0"/>
              <a:t>.</a:t>
            </a:r>
          </a:p>
        </p:txBody>
      </p:sp>
      <p:pic>
        <p:nvPicPr>
          <p:cNvPr id="68611" name="Content Placeholder 3" descr="Fig12_03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838200"/>
            <a:ext cx="44926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970599"/>
      </p:ext>
    </p:extLst>
  </p:cSld>
  <p:clrMapOvr>
    <a:masterClrMapping/>
  </p:clrMapOvr>
  <p:transition spd="med">
    <p:pull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bwMode="auto">
          <a:xfrm>
            <a:off x="381000" y="838200"/>
            <a:ext cx="3352800" cy="1219200"/>
          </a:xfrm>
        </p:spPr>
        <p:txBody>
          <a:bodyPr wrap="square" numCol="1" compatLnSpc="1">
            <a:prstTxWarp prst="textNoShape">
              <a:avLst/>
            </a:prstTxWarp>
          </a:bodyPr>
          <a:lstStyle/>
          <a:p>
            <a:pPr algn="ctr"/>
            <a:r>
              <a:rPr lang="en-US" altLang="en-US" smtClean="0"/>
              <a:t>The Sequential File</a:t>
            </a:r>
          </a:p>
        </p:txBody>
      </p:sp>
      <p:sp>
        <p:nvSpPr>
          <p:cNvPr id="68610" name="Content Placeholder 2"/>
          <p:cNvSpPr>
            <a:spLocks noGrp="1"/>
          </p:cNvSpPr>
          <p:nvPr>
            <p:ph idx="1"/>
          </p:nvPr>
        </p:nvSpPr>
        <p:spPr>
          <a:xfrm>
            <a:off x="533400" y="2133600"/>
            <a:ext cx="3657600" cy="5486400"/>
          </a:xfrm>
        </p:spPr>
        <p:txBody>
          <a:bodyPr>
            <a:normAutofit/>
          </a:bodyPr>
          <a:lstStyle/>
          <a:p>
            <a:r>
              <a:rPr lang="en-US" altLang="en-US" sz="2000" dirty="0" smtClean="0"/>
              <a:t>Typically used in batch applications </a:t>
            </a:r>
            <a:r>
              <a:rPr lang="en-IN" sz="2000" dirty="0"/>
              <a:t>if they involve the processing of all the records (e.g</a:t>
            </a:r>
            <a:r>
              <a:rPr lang="en-IN" sz="2000" dirty="0" smtClean="0"/>
              <a:t>., a </a:t>
            </a:r>
            <a:r>
              <a:rPr lang="en-IN" sz="2000" dirty="0"/>
              <a:t>billing or payroll application).</a:t>
            </a:r>
            <a:endParaRPr lang="en-US" altLang="en-US" sz="2000" dirty="0" smtClean="0"/>
          </a:p>
          <a:p>
            <a:r>
              <a:rPr lang="en-US" altLang="en-US" sz="2000" dirty="0" smtClean="0"/>
              <a:t>Easily stored on tape as well as disk</a:t>
            </a:r>
          </a:p>
        </p:txBody>
      </p:sp>
      <p:pic>
        <p:nvPicPr>
          <p:cNvPr id="68611" name="Content Placeholder 3" descr="Fig12_03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838200"/>
            <a:ext cx="44926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5619800"/>
      </p:ext>
    </p:extLst>
  </p:cSld>
  <p:clrMapOvr>
    <a:masterClrMapping/>
  </p:clrMapOvr>
  <p:transition spd="med">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Files</a:t>
            </a:r>
            <a:endParaRPr lang="en-NZ" dirty="0"/>
          </a:p>
        </p:txBody>
      </p:sp>
      <p:sp>
        <p:nvSpPr>
          <p:cNvPr id="33794" name="Content Placeholder 2"/>
          <p:cNvSpPr>
            <a:spLocks noGrp="1"/>
          </p:cNvSpPr>
          <p:nvPr>
            <p:ph idx="4294967295"/>
          </p:nvPr>
        </p:nvSpPr>
        <p:spPr>
          <a:xfrm>
            <a:off x="533400" y="1295400"/>
            <a:ext cx="8077200" cy="5105400"/>
          </a:xfrm>
        </p:spPr>
        <p:txBody>
          <a:bodyPr/>
          <a:lstStyle/>
          <a:p>
            <a:r>
              <a:rPr lang="en-NZ" altLang="en-US" dirty="0" smtClean="0"/>
              <a:t>Desirable properties of files:</a:t>
            </a:r>
          </a:p>
          <a:p>
            <a:pPr lvl="1"/>
            <a:endParaRPr lang="en-NZ" altLang="en-US" dirty="0" smtClean="0"/>
          </a:p>
        </p:txBody>
      </p:sp>
      <p:graphicFrame>
        <p:nvGraphicFramePr>
          <p:cNvPr id="4" name="Diagram 3"/>
          <p:cNvGraphicFramePr/>
          <p:nvPr>
            <p:extLst>
              <p:ext uri="{D42A27DB-BD31-4B8C-83A1-F6EECF244321}">
                <p14:modId xmlns:p14="http://schemas.microsoft.com/office/powerpoint/2010/main" val="4021587843"/>
              </p:ext>
            </p:extLst>
          </p:nvPr>
        </p:nvGraphicFramePr>
        <p:xfrm>
          <a:off x="533400" y="1981200"/>
          <a:ext cx="8077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a:t>The indexed sequential file maintains the key </a:t>
            </a:r>
            <a:r>
              <a:rPr lang="en-IN" dirty="0" smtClean="0"/>
              <a:t>characteristic of </a:t>
            </a:r>
            <a:r>
              <a:rPr lang="en-IN" dirty="0"/>
              <a:t>the sequential file</a:t>
            </a:r>
            <a:r>
              <a:rPr lang="en-IN" dirty="0" smtClean="0"/>
              <a:t>:</a:t>
            </a:r>
          </a:p>
          <a:p>
            <a:r>
              <a:rPr lang="en-IN" dirty="0" smtClean="0"/>
              <a:t>Records </a:t>
            </a:r>
            <a:r>
              <a:rPr lang="en-IN" dirty="0"/>
              <a:t>are organized in sequence based on a key </a:t>
            </a:r>
            <a:r>
              <a:rPr lang="en-IN" dirty="0" smtClean="0"/>
              <a:t>field</a:t>
            </a:r>
            <a:endParaRPr lang="en-IN" dirty="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smtClean="0"/>
              <a:t>Two features </a:t>
            </a:r>
            <a:r>
              <a:rPr lang="en-IN" dirty="0"/>
              <a:t>are </a:t>
            </a:r>
            <a:r>
              <a:rPr lang="en-IN" dirty="0" smtClean="0"/>
              <a:t>added:-</a:t>
            </a:r>
          </a:p>
          <a:p>
            <a:pPr marL="342900" indent="-342900">
              <a:buFont typeface="+mj-lt"/>
              <a:buAutoNum type="arabicParenR"/>
            </a:pPr>
            <a:r>
              <a:rPr lang="en-US" altLang="en-US" dirty="0" smtClean="0"/>
              <a:t>Adds an index to the file to support random access</a:t>
            </a:r>
          </a:p>
          <a:p>
            <a:pPr marL="342900" indent="-342900">
              <a:buFont typeface="+mj-lt"/>
              <a:buAutoNum type="arabicParenR"/>
            </a:pPr>
            <a:r>
              <a:rPr lang="en-IN" dirty="0" smtClean="0"/>
              <a:t>An overflow file.</a:t>
            </a:r>
            <a:endParaRPr lang="en-US" altLang="en-US"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321460"/>
      </p:ext>
    </p:extLst>
  </p:cSld>
  <p:clrMapOvr>
    <a:masterClrMapping/>
  </p:clrMapOvr>
  <p:transition spd="med">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a:t>Each record in the index </a:t>
            </a:r>
            <a:r>
              <a:rPr lang="en-IN" dirty="0" smtClean="0"/>
              <a:t>file consists </a:t>
            </a:r>
            <a:r>
              <a:rPr lang="en-IN" dirty="0"/>
              <a:t>of two fields: </a:t>
            </a:r>
            <a:endParaRPr lang="en-IN" dirty="0" smtClean="0"/>
          </a:p>
          <a:p>
            <a:pPr marL="342900" indent="-342900">
              <a:buFont typeface="+mj-lt"/>
              <a:buAutoNum type="arabicParenR"/>
            </a:pPr>
            <a:r>
              <a:rPr lang="en-IN" dirty="0" smtClean="0"/>
              <a:t>a </a:t>
            </a:r>
            <a:r>
              <a:rPr lang="en-IN" dirty="0"/>
              <a:t>key field, which is the same as the key field in the main file,</a:t>
            </a:r>
          </a:p>
          <a:p>
            <a:pPr marL="342900" indent="-342900">
              <a:buFont typeface="+mj-lt"/>
              <a:buAutoNum type="arabicParenR"/>
            </a:pPr>
            <a:r>
              <a:rPr lang="en-IN" dirty="0"/>
              <a:t>and a pointer into the main file. </a:t>
            </a:r>
            <a:endParaRPr lang="en-IN"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1559024"/>
      </p:ext>
    </p:extLst>
  </p:cSld>
  <p:clrMapOvr>
    <a:masterClrMapping/>
  </p:clrMapOvr>
  <p:transition spd="med">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smtClean="0"/>
              <a:t>To </a:t>
            </a:r>
            <a:r>
              <a:rPr lang="en-IN" dirty="0"/>
              <a:t>find a specific field, the index is searched to </a:t>
            </a:r>
            <a:r>
              <a:rPr lang="en-IN" dirty="0" smtClean="0"/>
              <a:t>find the </a:t>
            </a:r>
            <a:r>
              <a:rPr lang="en-IN" dirty="0"/>
              <a:t>highest key value that is equal to or precedes the desired key value. </a:t>
            </a:r>
            <a:endParaRPr lang="en-IN" dirty="0" smtClean="0"/>
          </a:p>
          <a:p>
            <a:r>
              <a:rPr lang="en-IN" dirty="0" smtClean="0"/>
              <a:t>The search continues </a:t>
            </a:r>
            <a:r>
              <a:rPr lang="en-IN" dirty="0"/>
              <a:t>in the main file at the location indicated by the pointer.</a:t>
            </a:r>
            <a:endParaRPr lang="en-US" altLang="en-US"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0739637"/>
      </p:ext>
    </p:extLst>
  </p:cSld>
  <p:clrMapOvr>
    <a:masterClrMapping/>
  </p:clrMapOvr>
  <p:transition spd="med">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a:t>C</a:t>
            </a:r>
            <a:r>
              <a:rPr lang="en-IN" dirty="0" smtClean="0"/>
              <a:t>onsider </a:t>
            </a:r>
            <a:r>
              <a:rPr lang="en-IN" dirty="0"/>
              <a:t>a sequential file </a:t>
            </a:r>
            <a:r>
              <a:rPr lang="en-IN" dirty="0" smtClean="0"/>
              <a:t>with 1 </a:t>
            </a:r>
            <a:r>
              <a:rPr lang="en-IN" dirty="0"/>
              <a:t>million records. </a:t>
            </a:r>
            <a:endParaRPr lang="en-IN" dirty="0" smtClean="0"/>
          </a:p>
          <a:p>
            <a:r>
              <a:rPr lang="en-IN" dirty="0" smtClean="0"/>
              <a:t>To </a:t>
            </a:r>
            <a:r>
              <a:rPr lang="en-IN" dirty="0"/>
              <a:t>search for a particular key value will require on average </a:t>
            </a:r>
            <a:r>
              <a:rPr lang="en-IN" dirty="0" smtClean="0"/>
              <a:t>one half million </a:t>
            </a:r>
            <a:r>
              <a:rPr lang="en-IN" dirty="0"/>
              <a:t>record accesses. </a:t>
            </a:r>
            <a:endParaRPr lang="en-IN" dirty="0" smtClean="0"/>
          </a:p>
          <a:p>
            <a:r>
              <a:rPr lang="en-IN" dirty="0" smtClean="0"/>
              <a:t>Now </a:t>
            </a:r>
            <a:r>
              <a:rPr lang="en-IN" dirty="0"/>
              <a:t>suppose that an index containing 1,000 </a:t>
            </a:r>
            <a:r>
              <a:rPr lang="en-IN" dirty="0" smtClean="0"/>
              <a:t>entries is </a:t>
            </a:r>
            <a:r>
              <a:rPr lang="en-IN" dirty="0"/>
              <a:t>constructed, with the keys in the index more or less evenly distributed </a:t>
            </a:r>
            <a:r>
              <a:rPr lang="en-IN" dirty="0" smtClean="0"/>
              <a:t>over the </a:t>
            </a:r>
            <a:r>
              <a:rPr lang="en-IN" dirty="0"/>
              <a:t>main file. </a:t>
            </a:r>
            <a:endParaRPr lang="en-IN" dirty="0" smtClean="0"/>
          </a:p>
          <a:p>
            <a:r>
              <a:rPr lang="en-IN" b="1" dirty="0" smtClean="0"/>
              <a:t>The </a:t>
            </a:r>
            <a:r>
              <a:rPr lang="en-IN" b="1" dirty="0"/>
              <a:t>average search length </a:t>
            </a:r>
            <a:r>
              <a:rPr lang="en-IN" b="1" dirty="0" smtClean="0"/>
              <a:t>is reduced.</a:t>
            </a:r>
            <a:endParaRPr lang="en-US" altLang="en-US" b="1"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5440843"/>
      </p:ext>
    </p:extLst>
  </p:cSld>
  <p:clrMapOvr>
    <a:masterClrMapping/>
  </p:clrMapOvr>
  <p:transition spd="med">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a:t>Additions to the file are handled in the following manner: </a:t>
            </a:r>
            <a:endParaRPr lang="en-IN" dirty="0" smtClean="0"/>
          </a:p>
          <a:p>
            <a:r>
              <a:rPr lang="en-IN" dirty="0" smtClean="0"/>
              <a:t>Each </a:t>
            </a:r>
            <a:r>
              <a:rPr lang="en-IN" dirty="0"/>
              <a:t>record </a:t>
            </a:r>
            <a:r>
              <a:rPr lang="en-IN" dirty="0" smtClean="0"/>
              <a:t>in the </a:t>
            </a:r>
            <a:r>
              <a:rPr lang="en-IN" dirty="0"/>
              <a:t>main file contains an additional field not visible to the application, which is </a:t>
            </a:r>
            <a:r>
              <a:rPr lang="en-IN" dirty="0" smtClean="0"/>
              <a:t>a pointer </a:t>
            </a:r>
            <a:r>
              <a:rPr lang="en-IN" dirty="0"/>
              <a:t>to the overflow file. </a:t>
            </a:r>
            <a:endParaRPr lang="en-IN"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36023"/>
      </p:ext>
    </p:extLst>
  </p:cSld>
  <p:clrMapOvr>
    <a:masterClrMapping/>
  </p:clrMapOvr>
  <p:transition spd="med">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smtClean="0"/>
              <a:t>When </a:t>
            </a:r>
            <a:r>
              <a:rPr lang="en-IN" dirty="0"/>
              <a:t>a new record is to be inserted into the file, </a:t>
            </a:r>
            <a:endParaRPr lang="en-IN" dirty="0" smtClean="0"/>
          </a:p>
          <a:p>
            <a:r>
              <a:rPr lang="en-IN" dirty="0" smtClean="0"/>
              <a:t>it is added </a:t>
            </a:r>
            <a:r>
              <a:rPr lang="en-IN" dirty="0"/>
              <a:t>to the overflow file. </a:t>
            </a:r>
            <a:endParaRPr lang="en-IN" dirty="0" smtClean="0"/>
          </a:p>
          <a:p>
            <a:r>
              <a:rPr lang="en-IN" dirty="0" smtClean="0"/>
              <a:t>The </a:t>
            </a:r>
            <a:r>
              <a:rPr lang="en-IN" dirty="0"/>
              <a:t>record in the main file that immediately </a:t>
            </a:r>
            <a:r>
              <a:rPr lang="en-IN" dirty="0" smtClean="0"/>
              <a:t>precedes the </a:t>
            </a:r>
            <a:r>
              <a:rPr lang="en-IN" dirty="0"/>
              <a:t>new record in logical sequence </a:t>
            </a:r>
            <a:r>
              <a:rPr lang="en-IN" dirty="0" smtClean="0"/>
              <a:t>is </a:t>
            </a:r>
            <a:r>
              <a:rPr lang="en-IN" dirty="0"/>
              <a:t>updated to contain a pointer to the new </a:t>
            </a:r>
            <a:r>
              <a:rPr lang="en-IN" dirty="0" smtClean="0"/>
              <a:t>record in </a:t>
            </a:r>
            <a:r>
              <a:rPr lang="en-IN" dirty="0"/>
              <a:t>the overflow file.</a:t>
            </a:r>
            <a:endParaRPr lang="en-US" altLang="en-US"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7347699"/>
      </p:ext>
    </p:extLst>
  </p:cSld>
  <p:clrMapOvr>
    <a:masterClrMapping/>
  </p:clrMapOvr>
  <p:transition spd="med">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bwMode="auto">
          <a:xfrm>
            <a:off x="609600" y="609600"/>
            <a:ext cx="3657600" cy="990600"/>
          </a:xfrm>
        </p:spPr>
        <p:txBody>
          <a:bodyPr wrap="square" numCol="1" compatLnSpc="1">
            <a:prstTxWarp prst="textNoShape">
              <a:avLst/>
            </a:prstTxWarp>
          </a:bodyPr>
          <a:lstStyle/>
          <a:p>
            <a:r>
              <a:rPr lang="en-US" altLang="en-US" smtClean="0"/>
              <a:t>Indexed File</a:t>
            </a:r>
          </a:p>
        </p:txBody>
      </p:sp>
      <p:sp>
        <p:nvSpPr>
          <p:cNvPr id="3" name="Content Placeholder 2"/>
          <p:cNvSpPr>
            <a:spLocks noGrp="1"/>
          </p:cNvSpPr>
          <p:nvPr>
            <p:ph idx="1"/>
          </p:nvPr>
        </p:nvSpPr>
        <p:spPr>
          <a:xfrm>
            <a:off x="533400" y="1905000"/>
            <a:ext cx="3657600" cy="4572000"/>
          </a:xfrm>
        </p:spPr>
        <p:txBody>
          <a:bodyPr rtlCol="0">
            <a:normAutofit/>
          </a:bodyPr>
          <a:lstStyle/>
          <a:p>
            <a:r>
              <a:rPr lang="en-IN" b="1" dirty="0" smtClean="0"/>
              <a:t>A </a:t>
            </a:r>
            <a:r>
              <a:rPr lang="en-IN" b="1" dirty="0"/>
              <a:t>structure is needed that employs multiple indexes</a:t>
            </a:r>
            <a:r>
              <a:rPr lang="en-IN" b="1" dirty="0" smtClean="0"/>
              <a:t>, one </a:t>
            </a:r>
            <a:r>
              <a:rPr lang="en-IN" b="1" dirty="0"/>
              <a:t>for each type of field that may be the subject of a search</a:t>
            </a:r>
            <a:r>
              <a:rPr lang="en-IN" b="1" dirty="0" smtClean="0"/>
              <a:t>.</a:t>
            </a:r>
          </a:p>
          <a:p>
            <a:r>
              <a:rPr lang="en-US" dirty="0" smtClean="0">
                <a:solidFill>
                  <a:schemeClr val="tx1">
                    <a:lumMod val="85000"/>
                    <a:lumOff val="15000"/>
                  </a:schemeClr>
                </a:solidFill>
              </a:rPr>
              <a:t>Records are accessed only through their indexes </a:t>
            </a:r>
          </a:p>
          <a:p>
            <a:r>
              <a:rPr lang="en-IN" b="1" dirty="0" smtClean="0"/>
              <a:t>The result  is that there is now no restriction on the placement of records </a:t>
            </a:r>
            <a:r>
              <a:rPr lang="en-IN" dirty="0" smtClean="0"/>
              <a:t>as long as a pointer in at least one index refers to that record. </a:t>
            </a:r>
          </a:p>
          <a:p>
            <a:r>
              <a:rPr lang="en-US" b="1" dirty="0" smtClean="0">
                <a:solidFill>
                  <a:schemeClr val="tx1">
                    <a:lumMod val="85000"/>
                    <a:lumOff val="15000"/>
                  </a:schemeClr>
                </a:solidFill>
              </a:rPr>
              <a:t>Variable-length records can be employed</a:t>
            </a:r>
          </a:p>
        </p:txBody>
      </p:sp>
      <p:pic>
        <p:nvPicPr>
          <p:cNvPr id="72707" name="Content Placeholder 3" descr="Fig12_03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685800"/>
            <a:ext cx="4267200"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bwMode="auto">
          <a:xfrm>
            <a:off x="609600" y="609600"/>
            <a:ext cx="3657600" cy="990600"/>
          </a:xfrm>
        </p:spPr>
        <p:txBody>
          <a:bodyPr wrap="square" numCol="1" compatLnSpc="1">
            <a:prstTxWarp prst="textNoShape">
              <a:avLst/>
            </a:prstTxWarp>
          </a:bodyPr>
          <a:lstStyle/>
          <a:p>
            <a:r>
              <a:rPr lang="en-US" altLang="en-US" smtClean="0"/>
              <a:t>Indexed File</a:t>
            </a:r>
          </a:p>
        </p:txBody>
      </p:sp>
      <p:sp>
        <p:nvSpPr>
          <p:cNvPr id="3" name="Content Placeholder 2"/>
          <p:cNvSpPr>
            <a:spLocks noGrp="1"/>
          </p:cNvSpPr>
          <p:nvPr>
            <p:ph idx="1"/>
          </p:nvPr>
        </p:nvSpPr>
        <p:spPr>
          <a:xfrm>
            <a:off x="533400" y="1905000"/>
            <a:ext cx="3657600" cy="4572000"/>
          </a:xfrm>
        </p:spPr>
        <p:txBody>
          <a:bodyPr rtlCol="0">
            <a:normAutofit/>
          </a:bodyPr>
          <a:lstStyle/>
          <a:p>
            <a:r>
              <a:rPr lang="en-IN" dirty="0"/>
              <a:t>Two types of indexes are used. </a:t>
            </a:r>
            <a:endParaRPr lang="en-IN" dirty="0" smtClean="0"/>
          </a:p>
          <a:p>
            <a:r>
              <a:rPr lang="en-IN" b="1" dirty="0" smtClean="0"/>
              <a:t>An </a:t>
            </a:r>
            <a:r>
              <a:rPr lang="en-IN" b="1" dirty="0"/>
              <a:t>exhaustive index contains </a:t>
            </a:r>
            <a:r>
              <a:rPr lang="en-IN" b="1" dirty="0" smtClean="0"/>
              <a:t> one </a:t>
            </a:r>
            <a:r>
              <a:rPr lang="en-IN" b="1" dirty="0"/>
              <a:t>entry </a:t>
            </a:r>
            <a:r>
              <a:rPr lang="en-IN" b="1" dirty="0" smtClean="0"/>
              <a:t>for every </a:t>
            </a:r>
            <a:r>
              <a:rPr lang="en-IN" b="1" dirty="0"/>
              <a:t>record in the main file. </a:t>
            </a:r>
            <a:endParaRPr lang="en-IN" b="1" dirty="0" smtClean="0"/>
          </a:p>
          <a:p>
            <a:r>
              <a:rPr lang="en-IN" b="1" dirty="0" smtClean="0"/>
              <a:t>A </a:t>
            </a:r>
            <a:r>
              <a:rPr lang="en-IN" b="1" dirty="0"/>
              <a:t>partial index contains entries </a:t>
            </a:r>
            <a:r>
              <a:rPr lang="en-IN" b="1" dirty="0" smtClean="0"/>
              <a:t> to </a:t>
            </a:r>
            <a:r>
              <a:rPr lang="en-IN" b="1" dirty="0"/>
              <a:t>records where the field </a:t>
            </a:r>
            <a:r>
              <a:rPr lang="en-IN" b="1" dirty="0" smtClean="0"/>
              <a:t>of interest </a:t>
            </a:r>
            <a:r>
              <a:rPr lang="en-IN" b="1" dirty="0"/>
              <a:t>exists</a:t>
            </a:r>
            <a:r>
              <a:rPr lang="en-IN" b="1" dirty="0" smtClean="0"/>
              <a:t>.</a:t>
            </a:r>
          </a:p>
          <a:p>
            <a:r>
              <a:rPr lang="en-IN" dirty="0"/>
              <a:t>With variable-length records, </a:t>
            </a:r>
            <a:r>
              <a:rPr lang="en-IN" b="1" dirty="0"/>
              <a:t>some records will not contain all fields.</a:t>
            </a:r>
          </a:p>
          <a:p>
            <a:endParaRPr lang="en-IN" dirty="0"/>
          </a:p>
        </p:txBody>
      </p:sp>
      <p:pic>
        <p:nvPicPr>
          <p:cNvPr id="72707" name="Content Placeholder 3" descr="Fig12_03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685800"/>
            <a:ext cx="4267200"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4514720"/>
      </p:ext>
    </p:extLst>
  </p:cSld>
  <p:clrMapOvr>
    <a:masterClrMapping/>
  </p:clrMapOvr>
  <p:transition spd="med">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bwMode="auto">
          <a:xfrm>
            <a:off x="609600" y="609600"/>
            <a:ext cx="3657600" cy="990600"/>
          </a:xfrm>
        </p:spPr>
        <p:txBody>
          <a:bodyPr wrap="square" numCol="1" compatLnSpc="1">
            <a:prstTxWarp prst="textNoShape">
              <a:avLst/>
            </a:prstTxWarp>
          </a:bodyPr>
          <a:lstStyle/>
          <a:p>
            <a:r>
              <a:rPr lang="en-US" altLang="en-US" smtClean="0"/>
              <a:t>Indexed File</a:t>
            </a:r>
          </a:p>
        </p:txBody>
      </p:sp>
      <p:sp>
        <p:nvSpPr>
          <p:cNvPr id="3" name="Content Placeholder 2"/>
          <p:cNvSpPr>
            <a:spLocks noGrp="1"/>
          </p:cNvSpPr>
          <p:nvPr>
            <p:ph idx="1"/>
          </p:nvPr>
        </p:nvSpPr>
        <p:spPr>
          <a:xfrm>
            <a:off x="533400" y="1905000"/>
            <a:ext cx="3657600" cy="4572000"/>
          </a:xfrm>
        </p:spPr>
        <p:txBody>
          <a:bodyPr rtlCol="0">
            <a:normAutofit/>
          </a:bodyPr>
          <a:lstStyle/>
          <a:p>
            <a:r>
              <a:rPr lang="en-IN" dirty="0"/>
              <a:t>Indexed files are used mostly in </a:t>
            </a:r>
            <a:r>
              <a:rPr lang="en-IN" b="1" dirty="0"/>
              <a:t>applications where timeliness </a:t>
            </a:r>
            <a:r>
              <a:rPr lang="en-IN" b="1" dirty="0" smtClean="0"/>
              <a:t>is </a:t>
            </a:r>
            <a:r>
              <a:rPr lang="en-IN" b="1" dirty="0"/>
              <a:t>critical and where data are rarely processed exhaustively. </a:t>
            </a:r>
            <a:endParaRPr lang="en-IN" b="1" dirty="0" smtClean="0"/>
          </a:p>
          <a:p>
            <a:r>
              <a:rPr lang="en-IN" dirty="0" smtClean="0"/>
              <a:t>Examples </a:t>
            </a:r>
            <a:r>
              <a:rPr lang="en-IN" dirty="0"/>
              <a:t>are </a:t>
            </a:r>
            <a:r>
              <a:rPr lang="en-IN" dirty="0" smtClean="0"/>
              <a:t>airline reservation </a:t>
            </a:r>
            <a:r>
              <a:rPr lang="en-IN" dirty="0"/>
              <a:t>systems and inventory control systems.</a:t>
            </a:r>
          </a:p>
        </p:txBody>
      </p:sp>
      <p:pic>
        <p:nvPicPr>
          <p:cNvPr id="72707" name="Content Placeholder 3" descr="Fig12_03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685800"/>
            <a:ext cx="4267200"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523974"/>
      </p:ext>
    </p:extLst>
  </p:cSld>
  <p:clrMapOvr>
    <a:masterClrMapping/>
  </p:clrMapOvr>
  <p:transition spd="med">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Operation of Files</a:t>
            </a:r>
            <a:endParaRPr lang="en-NZ" dirty="0"/>
          </a:p>
        </p:txBody>
      </p:sp>
      <p:sp>
        <p:nvSpPr>
          <p:cNvPr id="3" name="Content Placeholder 2"/>
          <p:cNvSpPr>
            <a:spLocks noGrp="1"/>
          </p:cNvSpPr>
          <p:nvPr>
            <p:ph idx="4294967295"/>
          </p:nvPr>
        </p:nvSpPr>
        <p:spPr>
          <a:xfrm>
            <a:off x="609600" y="2133600"/>
            <a:ext cx="7924800" cy="4267200"/>
          </a:xfrm>
        </p:spPr>
        <p:txBody>
          <a:bodyPr/>
          <a:lstStyle/>
          <a:p>
            <a:r>
              <a:rPr lang="en-NZ" altLang="en-US" dirty="0" smtClean="0"/>
              <a:t>Provide a means to store data organized as files as well as a collection of functions that can be performed on files</a:t>
            </a:r>
          </a:p>
          <a:p>
            <a:r>
              <a:rPr lang="en-NZ" altLang="en-US" dirty="0" smtClean="0"/>
              <a:t>Maintain a set of attributes associated with the file</a:t>
            </a:r>
          </a:p>
          <a:p>
            <a:r>
              <a:rPr lang="en-NZ" altLang="en-US" dirty="0" smtClean="0"/>
              <a:t>Typical operations include:</a:t>
            </a:r>
          </a:p>
          <a:p>
            <a:pPr marL="968375" lvl="1" indent="-333375"/>
            <a:r>
              <a:rPr lang="en-NZ" altLang="en-US" dirty="0" smtClean="0"/>
              <a:t>Open</a:t>
            </a:r>
          </a:p>
          <a:p>
            <a:pPr marL="968375" lvl="1" indent="-333375"/>
            <a:r>
              <a:rPr lang="en-NZ" altLang="en-US" dirty="0" smtClean="0"/>
              <a:t>Close</a:t>
            </a:r>
          </a:p>
          <a:p>
            <a:pPr marL="968375" lvl="1" indent="-333375"/>
            <a:r>
              <a:rPr lang="en-NZ" altLang="en-US" dirty="0" smtClean="0"/>
              <a:t>Read</a:t>
            </a:r>
          </a:p>
          <a:p>
            <a:pPr marL="968375" lvl="1" indent="-333375"/>
            <a:r>
              <a:rPr lang="en-NZ" altLang="en-US" dirty="0" smtClean="0"/>
              <a:t>Write</a:t>
            </a:r>
          </a:p>
          <a:p>
            <a:pPr marL="968375" lvl="1" indent="-333375"/>
            <a:r>
              <a:rPr lang="en-NZ" altLang="en-US" dirty="0"/>
              <a:t>Create</a:t>
            </a:r>
          </a:p>
          <a:p>
            <a:pPr marL="968375" lvl="1" indent="-333375"/>
            <a:r>
              <a:rPr lang="en-NZ" altLang="en-US" dirty="0" smtClean="0"/>
              <a:t>Delete</a:t>
            </a:r>
            <a:endParaRPr lang="en-NZ" altLang="en-US" dirty="0"/>
          </a:p>
          <a:p>
            <a:pPr marL="635000" lvl="1" indent="0">
              <a:buNone/>
            </a:pPr>
            <a:endParaRPr lang="en-NZ" altLang="en-US" dirty="0" smtClean="0"/>
          </a:p>
        </p:txBody>
      </p:sp>
      <p:pic>
        <p:nvPicPr>
          <p:cNvPr id="3584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4419600"/>
            <a:ext cx="20574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par>
                          <p:cTn id="8" fill="hold" nodeType="afterGroup">
                            <p:stCondLst>
                              <p:cond delay="900"/>
                            </p:stCondLst>
                            <p:childTnLst>
                              <p:par>
                                <p:cTn id="9" presetID="10" presetClass="entr" presetSubtype="0" fill="hold" grpId="0" nodeType="afterEffect">
                                  <p:stCondLst>
                                    <p:cond delay="40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par>
                          <p:cTn id="12" fill="hold" nodeType="afterGroup">
                            <p:stCondLst>
                              <p:cond delay="1800"/>
                            </p:stCondLst>
                            <p:childTnLst>
                              <p:par>
                                <p:cTn id="13" presetID="10" presetClass="entr" presetSubtype="0" fill="hold" grpId="0" nodeType="afterEffect">
                                  <p:stCondLst>
                                    <p:cond delay="40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par>
                          <p:cTn id="16" fill="hold" nodeType="afterGroup">
                            <p:stCondLst>
                              <p:cond delay="2700"/>
                            </p:stCondLst>
                            <p:childTnLst>
                              <p:par>
                                <p:cTn id="17" presetID="10" presetClass="entr" presetSubtype="0" fill="hold" grpId="0" nodeType="afterEffect">
                                  <p:stCondLst>
                                    <p:cond delay="40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grpId="0" nodeType="withEffect">
                                  <p:stCondLst>
                                    <p:cond delay="40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bwMode="auto">
          <a:xfrm>
            <a:off x="609600" y="609600"/>
            <a:ext cx="3657600" cy="990600"/>
          </a:xfrm>
        </p:spPr>
        <p:txBody>
          <a:bodyPr wrap="square" numCol="1" compatLnSpc="1">
            <a:prstTxWarp prst="textNoShape">
              <a:avLst/>
            </a:prstTxWarp>
          </a:bodyPr>
          <a:lstStyle/>
          <a:p>
            <a:r>
              <a:rPr lang="en-US" altLang="en-US" smtClean="0"/>
              <a:t>Indexed File</a:t>
            </a:r>
          </a:p>
        </p:txBody>
      </p:sp>
      <p:sp>
        <p:nvSpPr>
          <p:cNvPr id="3" name="Content Placeholder 2"/>
          <p:cNvSpPr>
            <a:spLocks noGrp="1"/>
          </p:cNvSpPr>
          <p:nvPr>
            <p:ph idx="1"/>
          </p:nvPr>
        </p:nvSpPr>
        <p:spPr>
          <a:xfrm>
            <a:off x="533400" y="1905000"/>
            <a:ext cx="3657600" cy="4572000"/>
          </a:xfrm>
        </p:spPr>
        <p:txBody>
          <a:bodyPr rtlCol="0">
            <a:normAutofit/>
          </a:bodyPr>
          <a:lstStyle/>
          <a:p>
            <a:r>
              <a:rPr lang="en-IN" dirty="0" smtClean="0"/>
              <a:t>When </a:t>
            </a:r>
            <a:r>
              <a:rPr lang="en-IN" dirty="0"/>
              <a:t>a new record is added to the main file, all of the index files must be updated.</a:t>
            </a:r>
            <a:endParaRPr lang="en-US" dirty="0" smtClean="0">
              <a:solidFill>
                <a:schemeClr val="tx1">
                  <a:lumMod val="85000"/>
                  <a:lumOff val="15000"/>
                </a:schemeClr>
              </a:solidFill>
            </a:endParaRPr>
          </a:p>
          <a:p>
            <a:pPr fontAlgn="auto">
              <a:spcAft>
                <a:spcPts val="0"/>
              </a:spcAft>
              <a:defRPr/>
            </a:pPr>
            <a:r>
              <a:rPr lang="en-US" dirty="0" smtClean="0">
                <a:solidFill>
                  <a:schemeClr val="tx1">
                    <a:lumMod val="85000"/>
                    <a:lumOff val="15000"/>
                  </a:schemeClr>
                </a:solidFill>
              </a:rPr>
              <a:t>Used mostly in applications where timeliness of information is critical</a:t>
            </a:r>
          </a:p>
          <a:p>
            <a:pPr fontAlgn="auto">
              <a:spcAft>
                <a:spcPts val="0"/>
              </a:spcAft>
              <a:defRPr/>
            </a:pPr>
            <a:r>
              <a:rPr lang="en-US" dirty="0" smtClean="0">
                <a:solidFill>
                  <a:schemeClr val="tx1">
                    <a:lumMod val="85000"/>
                    <a:lumOff val="15000"/>
                  </a:schemeClr>
                </a:solidFill>
              </a:rPr>
              <a:t>Examples would be airline reservation systems and inventory control systems</a:t>
            </a:r>
            <a:endParaRPr lang="en-NZ" dirty="0" smtClean="0">
              <a:solidFill>
                <a:schemeClr val="tx1">
                  <a:lumMod val="85000"/>
                  <a:lumOff val="15000"/>
                </a:schemeClr>
              </a:solidFill>
            </a:endParaRPr>
          </a:p>
        </p:txBody>
      </p:sp>
      <p:pic>
        <p:nvPicPr>
          <p:cNvPr id="72707" name="Content Placeholder 3" descr="Fig12_03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685800"/>
            <a:ext cx="4267200"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5081342"/>
      </p:ext>
    </p:extLst>
  </p:cSld>
  <p:clrMapOvr>
    <a:masterClrMapping/>
  </p:clrMapOvr>
  <p:transition spd="med">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Direct or Hashed File</a:t>
            </a:r>
            <a:endParaRPr lang="en-US" dirty="0"/>
          </a:p>
        </p:txBody>
      </p:sp>
      <p:sp>
        <p:nvSpPr>
          <p:cNvPr id="74754" name="Content Placeholder 2"/>
          <p:cNvSpPr>
            <a:spLocks noGrp="1"/>
          </p:cNvSpPr>
          <p:nvPr>
            <p:ph idx="4294967295"/>
          </p:nvPr>
        </p:nvSpPr>
        <p:spPr>
          <a:xfrm>
            <a:off x="457200" y="2057400"/>
            <a:ext cx="5181600" cy="4267200"/>
          </a:xfrm>
        </p:spPr>
        <p:txBody>
          <a:bodyPr/>
          <a:lstStyle/>
          <a:p>
            <a:r>
              <a:rPr lang="en-IN" dirty="0"/>
              <a:t>The direct file makes use of hashing on the key value</a:t>
            </a:r>
            <a:r>
              <a:rPr lang="en-IN" dirty="0" smtClean="0"/>
              <a:t>.</a:t>
            </a:r>
          </a:p>
          <a:p>
            <a:endParaRPr lang="en-IN" altLang="en-US" sz="2000" dirty="0"/>
          </a:p>
          <a:p>
            <a:r>
              <a:rPr lang="en-IN" dirty="0" smtClean="0"/>
              <a:t>No </a:t>
            </a:r>
            <a:r>
              <a:rPr lang="en-IN" dirty="0"/>
              <a:t>concept of sequential ordering here.</a:t>
            </a:r>
            <a:endParaRPr lang="en-NZ" altLang="en-US" sz="2000" dirty="0" smtClean="0"/>
          </a:p>
        </p:txBody>
      </p:sp>
      <p:graphicFrame>
        <p:nvGraphicFramePr>
          <p:cNvPr id="4" name="Diagram 3"/>
          <p:cNvGraphicFramePr/>
          <p:nvPr/>
        </p:nvGraphicFramePr>
        <p:xfrm>
          <a:off x="5638800" y="3352800"/>
          <a:ext cx="2819400" cy="243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436095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Direct or Hashed File</a:t>
            </a:r>
            <a:endParaRPr lang="en-US" dirty="0"/>
          </a:p>
        </p:txBody>
      </p:sp>
      <p:sp>
        <p:nvSpPr>
          <p:cNvPr id="74754" name="Content Placeholder 2"/>
          <p:cNvSpPr>
            <a:spLocks noGrp="1"/>
          </p:cNvSpPr>
          <p:nvPr>
            <p:ph idx="4294967295"/>
          </p:nvPr>
        </p:nvSpPr>
        <p:spPr>
          <a:xfrm>
            <a:off x="457200" y="2057400"/>
            <a:ext cx="5181600" cy="4267200"/>
          </a:xfrm>
        </p:spPr>
        <p:txBody>
          <a:bodyPr/>
          <a:lstStyle/>
          <a:p>
            <a:r>
              <a:rPr lang="en-NZ" altLang="en-US" dirty="0" smtClean="0"/>
              <a:t>Often used where:</a:t>
            </a:r>
          </a:p>
          <a:p>
            <a:pPr marL="927100" lvl="1"/>
            <a:r>
              <a:rPr lang="en-NZ" altLang="en-US" sz="2000" dirty="0" smtClean="0"/>
              <a:t>very rapid access is required</a:t>
            </a:r>
          </a:p>
          <a:p>
            <a:pPr marL="927100" lvl="1"/>
            <a:r>
              <a:rPr lang="en-NZ" altLang="en-US" sz="2000" dirty="0" smtClean="0"/>
              <a:t>fixed-length records are used</a:t>
            </a:r>
          </a:p>
          <a:p>
            <a:pPr marL="927100" lvl="1"/>
            <a:r>
              <a:rPr lang="en-NZ" altLang="en-US" sz="2000" dirty="0" smtClean="0"/>
              <a:t>records are always accessed            one at a time</a:t>
            </a:r>
          </a:p>
          <a:p>
            <a:pPr marL="631825"/>
            <a:r>
              <a:rPr lang="en-IN" dirty="0"/>
              <a:t>Examples are directories, pricing tables, schedules, and name lists.</a:t>
            </a:r>
            <a:endParaRPr lang="en-NZ" altLang="en-US" dirty="0" smtClean="0"/>
          </a:p>
        </p:txBody>
      </p:sp>
      <p:graphicFrame>
        <p:nvGraphicFramePr>
          <p:cNvPr id="4" name="Diagram 3"/>
          <p:cNvGraphicFramePr/>
          <p:nvPr/>
        </p:nvGraphicFramePr>
        <p:xfrm>
          <a:off x="5638800" y="3352800"/>
          <a:ext cx="2819400" cy="243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1219200"/>
            <a:ext cx="3276600" cy="2363788"/>
          </a:xfrm>
        </p:spPr>
        <p:txBody>
          <a:bodyPr/>
          <a:lstStyle/>
          <a:p>
            <a:pPr algn="l" fontAlgn="auto">
              <a:spcAft>
                <a:spcPts val="0"/>
              </a:spcAft>
              <a:defRPr/>
            </a:pPr>
            <a:r>
              <a:rPr lang="en-US" sz="4400" dirty="0" smtClean="0">
                <a:solidFill>
                  <a:schemeClr val="accent1">
                    <a:lumMod val="75000"/>
                  </a:schemeClr>
                </a:solidFill>
              </a:rPr>
              <a:t>File </a:t>
            </a:r>
            <a:br>
              <a:rPr lang="en-US" sz="4400" dirty="0" smtClean="0">
                <a:solidFill>
                  <a:schemeClr val="accent1">
                    <a:lumMod val="75000"/>
                  </a:schemeClr>
                </a:solidFill>
              </a:rPr>
            </a:br>
            <a:r>
              <a:rPr lang="en-US" sz="4400" dirty="0" smtClean="0">
                <a:solidFill>
                  <a:schemeClr val="accent1">
                    <a:lumMod val="75000"/>
                  </a:schemeClr>
                </a:solidFill>
              </a:rPr>
              <a:t>Directory </a:t>
            </a:r>
            <a:br>
              <a:rPr lang="en-US" sz="4400" dirty="0" smtClean="0">
                <a:solidFill>
                  <a:schemeClr val="accent1">
                    <a:lumMod val="75000"/>
                  </a:schemeClr>
                </a:solidFill>
              </a:rPr>
            </a:br>
            <a:r>
              <a:rPr lang="en-US" sz="4400" dirty="0" smtClean="0">
                <a:solidFill>
                  <a:schemeClr val="accent1">
                    <a:lumMod val="75000"/>
                  </a:schemeClr>
                </a:solidFill>
              </a:rPr>
              <a:t>Information</a:t>
            </a:r>
            <a:endParaRPr lang="en-US" sz="4400" dirty="0">
              <a:solidFill>
                <a:schemeClr val="accent1">
                  <a:lumMod val="75000"/>
                </a:schemeClr>
              </a:solidFill>
            </a:endParaRPr>
          </a:p>
        </p:txBody>
      </p:sp>
      <p:sp>
        <p:nvSpPr>
          <p:cNvPr id="88068" name="Rectangle 4"/>
          <p:cNvSpPr>
            <a:spLocks noChangeArrowheads="1"/>
          </p:cNvSpPr>
          <p:nvPr/>
        </p:nvSpPr>
        <p:spPr bwMode="auto">
          <a:xfrm>
            <a:off x="3733800" y="609600"/>
            <a:ext cx="4953000" cy="276225"/>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ctr"/>
            <a:r>
              <a:rPr lang="en-US" altLang="en-US" sz="1200"/>
              <a:t>Table 12.2  Information Elements of a File Directory </a:t>
            </a:r>
          </a:p>
        </p:txBody>
      </p:sp>
      <p:cxnSp>
        <p:nvCxnSpPr>
          <p:cNvPr id="7" name="Straight Connector 6"/>
          <p:cNvCxnSpPr/>
          <p:nvPr/>
        </p:nvCxnSpPr>
        <p:spPr>
          <a:xfrm flipV="1">
            <a:off x="3733800" y="914400"/>
            <a:ext cx="4876800" cy="1588"/>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pic>
        <p:nvPicPr>
          <p:cNvPr id="88070" name="Picture 1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114800"/>
            <a:ext cx="13652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724275" y="1295400"/>
            <a:ext cx="4572000" cy="2308324"/>
          </a:xfrm>
          <a:prstGeom prst="rect">
            <a:avLst/>
          </a:prstGeom>
        </p:spPr>
        <p:txBody>
          <a:bodyPr>
            <a:spAutoFit/>
          </a:bodyPr>
          <a:lstStyle/>
          <a:p>
            <a:pPr marL="285750" indent="-285750">
              <a:buFont typeface="Arial" panose="020B0604020202020204" pitchFamily="34" charset="0"/>
              <a:buChar char="•"/>
            </a:pPr>
            <a:r>
              <a:rPr lang="en-IN" dirty="0"/>
              <a:t>Associated with any file management system and collection of files is a file directory.</a:t>
            </a:r>
          </a:p>
          <a:p>
            <a:pPr marL="285750" indent="-285750">
              <a:buFont typeface="Arial" panose="020B0604020202020204" pitchFamily="34" charset="0"/>
              <a:buChar char="•"/>
            </a:pPr>
            <a:r>
              <a:rPr lang="en-IN" dirty="0"/>
              <a:t>The directory contains information about the files, including attributes, location</a:t>
            </a:r>
            <a:r>
              <a:rPr lang="en-IN" dirty="0" smtClean="0"/>
              <a:t>, and </a:t>
            </a:r>
            <a:r>
              <a:rPr lang="en-IN" dirty="0"/>
              <a:t>ownership</a:t>
            </a:r>
            <a:r>
              <a:rPr lang="en-IN" dirty="0" smtClean="0"/>
              <a:t>. </a:t>
            </a:r>
          </a:p>
          <a:p>
            <a:pPr marL="285750" indent="-285750">
              <a:buFont typeface="Arial" panose="020B0604020202020204" pitchFamily="34" charset="0"/>
              <a:buChar char="•"/>
            </a:pPr>
            <a:r>
              <a:rPr lang="en-IN" dirty="0" smtClean="0"/>
              <a:t>The </a:t>
            </a:r>
            <a:r>
              <a:rPr lang="en-IN" dirty="0"/>
              <a:t>directory is itself a file, accessible by </a:t>
            </a:r>
            <a:r>
              <a:rPr lang="en-IN" dirty="0" smtClean="0"/>
              <a:t>various file </a:t>
            </a:r>
            <a:r>
              <a:rPr lang="en-IN" dirty="0"/>
              <a:t>management routines.</a:t>
            </a:r>
          </a:p>
        </p:txBody>
      </p:sp>
    </p:spTree>
  </p:cSld>
  <p:clrMapOvr>
    <a:masterClrMapping/>
  </p:clrMapOvr>
  <p:transition spd="med">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9525"/>
            <a:ext cx="8610600" cy="457200"/>
          </a:xfrm>
        </p:spPr>
        <p:txBody>
          <a:bodyPr/>
          <a:lstStyle/>
          <a:p>
            <a:pPr algn="l" fontAlgn="auto">
              <a:spcAft>
                <a:spcPts val="0"/>
              </a:spcAft>
              <a:defRPr/>
            </a:pPr>
            <a:r>
              <a:rPr lang="en-US" sz="2800" dirty="0" smtClean="0">
                <a:solidFill>
                  <a:schemeClr val="accent1">
                    <a:lumMod val="75000"/>
                  </a:schemeClr>
                </a:solidFill>
              </a:rPr>
              <a:t>File Directory Information</a:t>
            </a:r>
            <a:endParaRPr lang="en-US" sz="2800" dirty="0">
              <a:solidFill>
                <a:schemeClr val="accent1">
                  <a:lumMod val="75000"/>
                </a:schemeClr>
              </a:solidFill>
            </a:endParaRPr>
          </a:p>
        </p:txBody>
      </p:sp>
      <p:graphicFrame>
        <p:nvGraphicFramePr>
          <p:cNvPr id="88066" name="Object 2"/>
          <p:cNvGraphicFramePr>
            <a:graphicFrameLocks noChangeAspect="1"/>
          </p:cNvGraphicFramePr>
          <p:nvPr>
            <p:extLst>
              <p:ext uri="{D42A27DB-BD31-4B8C-83A1-F6EECF244321}">
                <p14:modId xmlns:p14="http://schemas.microsoft.com/office/powerpoint/2010/main" val="3542782402"/>
              </p:ext>
            </p:extLst>
          </p:nvPr>
        </p:nvGraphicFramePr>
        <p:xfrm>
          <a:off x="381000" y="685800"/>
          <a:ext cx="8534400" cy="5816600"/>
        </p:xfrm>
        <a:graphic>
          <a:graphicData uri="http://schemas.openxmlformats.org/presentationml/2006/ole">
            <mc:AlternateContent xmlns:mc="http://schemas.openxmlformats.org/markup-compatibility/2006">
              <mc:Choice xmlns:v="urn:schemas-microsoft-com:vml" Requires="v">
                <p:oleObj spid="_x0000_s264266" name="Document" r:id="rId4" imgW="6006879" imgH="7962607" progId="">
                  <p:embed/>
                </p:oleObj>
              </mc:Choice>
              <mc:Fallback>
                <p:oleObj name="Document" r:id="rId4" imgW="6006879" imgH="7962607"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685800"/>
                        <a:ext cx="8534400" cy="5816600"/>
                      </a:xfrm>
                      <a:prstGeom prst="rect">
                        <a:avLst/>
                      </a:prstGeom>
                      <a:noFill/>
                      <a:ln>
                        <a:noFill/>
                      </a:ln>
                      <a:extLst/>
                    </p:spPr>
                  </p:pic>
                </p:oleObj>
              </mc:Fallback>
            </mc:AlternateContent>
          </a:graphicData>
        </a:graphic>
      </p:graphicFrame>
      <p:sp>
        <p:nvSpPr>
          <p:cNvPr id="88068" name="Rectangle 4"/>
          <p:cNvSpPr>
            <a:spLocks noChangeArrowheads="1"/>
          </p:cNvSpPr>
          <p:nvPr/>
        </p:nvSpPr>
        <p:spPr bwMode="auto">
          <a:xfrm>
            <a:off x="3733800" y="609600"/>
            <a:ext cx="4953000" cy="276225"/>
          </a:xfrm>
          <a:prstGeom prst="rect">
            <a:avLst/>
          </a:prstGeom>
          <a:blipFill dpi="0" rotWithShape="1">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ctr"/>
            <a:r>
              <a:rPr lang="en-US" altLang="en-US" sz="1200"/>
              <a:t>Table 12.2  Information Elements of a File Directory </a:t>
            </a:r>
          </a:p>
        </p:txBody>
      </p:sp>
      <p:cxnSp>
        <p:nvCxnSpPr>
          <p:cNvPr id="7" name="Straight Connector 6"/>
          <p:cNvCxnSpPr/>
          <p:nvPr/>
        </p:nvCxnSpPr>
        <p:spPr>
          <a:xfrm flipV="1">
            <a:off x="3733800" y="914400"/>
            <a:ext cx="4876800" cy="1588"/>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0" y="6477000"/>
            <a:ext cx="9105900" cy="369332"/>
          </a:xfrm>
          <a:prstGeom prst="rect">
            <a:avLst/>
          </a:prstGeom>
        </p:spPr>
        <p:txBody>
          <a:bodyPr wrap="square">
            <a:spAutoFit/>
          </a:bodyPr>
          <a:lstStyle/>
          <a:p>
            <a:r>
              <a:rPr lang="en-IN" b="1" dirty="0" smtClean="0"/>
              <a:t>Table-the </a:t>
            </a:r>
            <a:r>
              <a:rPr lang="en-IN" b="1" dirty="0"/>
              <a:t>information typically stored in the directory for </a:t>
            </a:r>
            <a:r>
              <a:rPr lang="en-IN" b="1" dirty="0" smtClean="0"/>
              <a:t>each file </a:t>
            </a:r>
            <a:r>
              <a:rPr lang="en-IN" b="1" dirty="0"/>
              <a:t>in the system.</a:t>
            </a:r>
          </a:p>
        </p:txBody>
      </p:sp>
    </p:spTree>
    <p:extLst>
      <p:ext uri="{BB962C8B-B14F-4D97-AF65-F5344CB8AC3E}">
        <p14:creationId xmlns:p14="http://schemas.microsoft.com/office/powerpoint/2010/main" val="182887977"/>
      </p:ext>
    </p:extLst>
  </p:cSld>
  <p:clrMapOvr>
    <a:masterClrMapping/>
  </p:clrMapOvr>
  <p:transition spd="med">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fontAlgn="auto">
              <a:spcAft>
                <a:spcPts val="0"/>
              </a:spcAft>
              <a:defRPr/>
            </a:pPr>
            <a:r>
              <a:rPr lang="en-NZ" dirty="0" smtClean="0"/>
              <a:t>Operations Performed </a:t>
            </a:r>
            <a:br>
              <a:rPr lang="en-NZ" dirty="0" smtClean="0"/>
            </a:br>
            <a:r>
              <a:rPr lang="en-NZ" dirty="0" smtClean="0"/>
              <a:t>on a Directory</a:t>
            </a:r>
            <a:endParaRPr lang="en-NZ" dirty="0"/>
          </a:p>
        </p:txBody>
      </p:sp>
      <p:sp>
        <p:nvSpPr>
          <p:cNvPr id="90114" name="Content Placeholder 2"/>
          <p:cNvSpPr>
            <a:spLocks noGrp="1"/>
          </p:cNvSpPr>
          <p:nvPr>
            <p:ph idx="4294967295"/>
          </p:nvPr>
        </p:nvSpPr>
        <p:spPr>
          <a:xfrm>
            <a:off x="609600" y="2286000"/>
            <a:ext cx="7924800" cy="3962400"/>
          </a:xfrm>
        </p:spPr>
        <p:txBody>
          <a:bodyPr/>
          <a:lstStyle/>
          <a:p>
            <a:r>
              <a:rPr lang="en-NZ" altLang="en-US" smtClean="0"/>
              <a:t>To understand the requirements for a file structure, it is helpful to consider the types of operations that may be performed on the directory:</a:t>
            </a:r>
          </a:p>
        </p:txBody>
      </p:sp>
      <p:pic>
        <p:nvPicPr>
          <p:cNvPr id="4" name="Picture 3"/>
          <p:cNvPicPr>
            <a:picLocks noChangeAspect="1"/>
          </p:cNvPicPr>
          <p:nvPr/>
        </p:nvPicPr>
        <p:blipFill>
          <a:blip r:embed="rId3"/>
          <a:stretch>
            <a:fillRect/>
          </a:stretch>
        </p:blipFill>
        <p:spPr>
          <a:xfrm>
            <a:off x="3657600" y="4419600"/>
            <a:ext cx="1738313" cy="2030349"/>
          </a:xfrm>
          <a:prstGeom prst="rect">
            <a:avLst/>
          </a:prstGeom>
          <a:effectLst>
            <a:glow rad="101600">
              <a:schemeClr val="bg1">
                <a:alpha val="75000"/>
              </a:schemeClr>
            </a:glow>
          </a:effectLst>
        </p:spPr>
      </p:pic>
      <p:graphicFrame>
        <p:nvGraphicFramePr>
          <p:cNvPr id="5" name="Diagram 4"/>
          <p:cNvGraphicFramePr/>
          <p:nvPr/>
        </p:nvGraphicFramePr>
        <p:xfrm>
          <a:off x="457200" y="1981200"/>
          <a:ext cx="81534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fontAlgn="auto">
              <a:spcAft>
                <a:spcPts val="0"/>
              </a:spcAft>
              <a:defRPr/>
            </a:pPr>
            <a:r>
              <a:rPr lang="en-US" dirty="0" smtClean="0"/>
              <a:t>Two-Level Scheme </a:t>
            </a:r>
            <a:endParaRPr lang="en-US" dirty="0"/>
          </a:p>
        </p:txBody>
      </p:sp>
      <p:graphicFrame>
        <p:nvGraphicFramePr>
          <p:cNvPr id="4" name="Content Placeholder 3"/>
          <p:cNvGraphicFramePr>
            <a:graphicFrameLocks noGrp="1"/>
          </p:cNvGraphicFramePr>
          <p:nvPr>
            <p:ph idx="4294967295"/>
          </p:nvPr>
        </p:nvGraphicFramePr>
        <p:xfrm>
          <a:off x="381000" y="2133600"/>
          <a:ext cx="83820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bwMode="auto">
          <a:xfrm>
            <a:off x="457200" y="838200"/>
            <a:ext cx="2362200" cy="1981200"/>
          </a:xfrm>
        </p:spPr>
        <p:txBody>
          <a:bodyPr wrap="square" numCol="1" compatLnSpc="1">
            <a:prstTxWarp prst="textNoShape">
              <a:avLst/>
            </a:prstTxWarp>
          </a:bodyPr>
          <a:lstStyle/>
          <a:p>
            <a:r>
              <a:rPr lang="en-US" altLang="en-US" sz="2500" smtClean="0"/>
              <a:t>Figure 12.4</a:t>
            </a:r>
            <a:br>
              <a:rPr lang="en-US" altLang="en-US" sz="2500" smtClean="0"/>
            </a:br>
            <a:r>
              <a:rPr lang="en-US" altLang="en-US" sz="2500" smtClean="0"/>
              <a:t>Tree-Structured Directory</a:t>
            </a:r>
          </a:p>
        </p:txBody>
      </p:sp>
      <p:sp>
        <p:nvSpPr>
          <p:cNvPr id="3" name="Content Placeholder 2"/>
          <p:cNvSpPr>
            <a:spLocks noGrp="1"/>
          </p:cNvSpPr>
          <p:nvPr>
            <p:ph idx="1"/>
          </p:nvPr>
        </p:nvSpPr>
        <p:spPr>
          <a:xfrm>
            <a:off x="457200" y="3200400"/>
            <a:ext cx="2209800" cy="3048000"/>
          </a:xfrm>
        </p:spPr>
        <p:txBody>
          <a:bodyPr rtlCol="0">
            <a:normAutofit lnSpcReduction="10000"/>
          </a:bodyPr>
          <a:lstStyle/>
          <a:p>
            <a:pPr fontAlgn="auto">
              <a:spcAft>
                <a:spcPts val="0"/>
              </a:spcAft>
              <a:defRPr/>
            </a:pPr>
            <a:r>
              <a:rPr lang="en-US" dirty="0" smtClean="0">
                <a:solidFill>
                  <a:schemeClr val="tx1">
                    <a:lumMod val="85000"/>
                    <a:lumOff val="15000"/>
                  </a:schemeClr>
                </a:solidFill>
              </a:rPr>
              <a:t>Master directory with user directories underneath it</a:t>
            </a:r>
          </a:p>
          <a:p>
            <a:pPr fontAlgn="auto">
              <a:spcAft>
                <a:spcPts val="0"/>
              </a:spcAft>
              <a:defRPr/>
            </a:pPr>
            <a:r>
              <a:rPr lang="en-US" dirty="0" smtClean="0">
                <a:solidFill>
                  <a:schemeClr val="tx1">
                    <a:lumMod val="85000"/>
                    <a:lumOff val="15000"/>
                  </a:schemeClr>
                </a:solidFill>
              </a:rPr>
              <a:t>Each user directory may have subdirectories and files as entries</a:t>
            </a:r>
          </a:p>
          <a:p>
            <a:pPr fontAlgn="auto">
              <a:spcAft>
                <a:spcPts val="0"/>
              </a:spcAft>
              <a:defRPr/>
            </a:pPr>
            <a:endParaRPr lang="en-US" dirty="0">
              <a:solidFill>
                <a:schemeClr val="tx1">
                  <a:lumMod val="85000"/>
                  <a:lumOff val="15000"/>
                </a:schemeClr>
              </a:solidFill>
            </a:endParaRPr>
          </a:p>
        </p:txBody>
      </p:sp>
      <p:pic>
        <p:nvPicPr>
          <p:cNvPr id="94211" name="Content Placeholder 3" descr="Fig12_0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762000"/>
            <a:ext cx="5727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TextBox 5"/>
          <p:cNvSpPr txBox="1">
            <a:spLocks noChangeArrowheads="1"/>
          </p:cNvSpPr>
          <p:nvPr/>
        </p:nvSpPr>
        <p:spPr bwMode="auto">
          <a:xfrm>
            <a:off x="3810000" y="5867400"/>
            <a:ext cx="3810000" cy="293688"/>
          </a:xfrm>
          <a:prstGeom prst="rect">
            <a:avLst/>
          </a:prstGeom>
          <a:solidFill>
            <a:schemeClr val="bg1"/>
          </a:solidFill>
          <a:ln w="9525">
            <a:solidFill>
              <a:schemeClr val="bg1"/>
            </a:solidFill>
            <a:miter lim="800000"/>
            <a:headEnd/>
            <a:tailEnd/>
          </a:ln>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bwMode="auto">
          <a:xfrm>
            <a:off x="381000" y="0"/>
            <a:ext cx="8077200" cy="533400"/>
          </a:xfrm>
        </p:spPr>
        <p:txBody>
          <a:bodyPr wrap="square" numCol="1" compatLnSpc="1">
            <a:prstTxWarp prst="textNoShape">
              <a:avLst/>
            </a:prstTxWarp>
          </a:bodyPr>
          <a:lstStyle/>
          <a:p>
            <a:r>
              <a:rPr lang="en-US" altLang="en-US" sz="2800" dirty="0" smtClean="0"/>
              <a:t>Example of Tree-Structured Directory</a:t>
            </a:r>
          </a:p>
        </p:txBody>
      </p:sp>
      <p:pic>
        <p:nvPicPr>
          <p:cNvPr id="96258" name="Content Placeholder 3" descr="Fig12_05.gif"/>
          <p:cNvPicPr>
            <a:picLocks noGrp="1" noChangeAspect="1"/>
          </p:cNvPicPr>
          <p:nvPr>
            <p:ph idx="1"/>
          </p:nvPr>
        </p:nvPicPr>
        <p:blipFill rotWithShape="1">
          <a:blip r:embed="rId3">
            <a:extLst>
              <a:ext uri="{28A0092B-C50C-407E-A947-70E740481C1C}">
                <a14:useLocalDpi xmlns:a14="http://schemas.microsoft.com/office/drawing/2010/main" val="0"/>
              </a:ext>
            </a:extLst>
          </a:blip>
          <a:srcRect t="-789" b="9377"/>
          <a:stretch/>
        </p:blipFill>
        <p:spPr>
          <a:xfrm>
            <a:off x="457200" y="533400"/>
            <a:ext cx="8180388" cy="6172199"/>
          </a:xfrm>
          <a:solidFill>
            <a:schemeClr val="bg1"/>
          </a:solidFill>
        </p:spPr>
      </p:pic>
    </p:spTree>
  </p:cSld>
  <p:clrMapOvr>
    <a:masterClrMapping/>
  </p:clrMapOvr>
  <p:transition spd="med">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File Sharing</a:t>
            </a:r>
            <a:endParaRPr lang="en-US" dirty="0"/>
          </a:p>
        </p:txBody>
      </p:sp>
      <p:graphicFrame>
        <p:nvGraphicFramePr>
          <p:cNvPr id="4" name="Content Placeholder 3"/>
          <p:cNvGraphicFramePr>
            <a:graphicFrameLocks noGrp="1"/>
          </p:cNvGraphicFramePr>
          <p:nvPr>
            <p:ph idx="4294967295"/>
          </p:nvPr>
        </p:nvGraphicFramePr>
        <p:xfrm>
          <a:off x="533400" y="2286000"/>
          <a:ext cx="7924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8307" name="Picture 4"/>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66800" y="2590800"/>
            <a:ext cx="12192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File Structure</a:t>
            </a:r>
            <a:endParaRPr lang="en-NZ" dirty="0"/>
          </a:p>
        </p:txBody>
      </p:sp>
      <p:graphicFrame>
        <p:nvGraphicFramePr>
          <p:cNvPr id="5" name="Content Placeholder 4"/>
          <p:cNvGraphicFramePr>
            <a:graphicFrameLocks noGrp="1"/>
          </p:cNvGraphicFramePr>
          <p:nvPr>
            <p:ph idx="4294967295"/>
          </p:nvPr>
        </p:nvGraphicFramePr>
        <p:xfrm>
          <a:off x="609600" y="2209800"/>
          <a:ext cx="7924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4140200" cy="1322388"/>
          </a:xfrm>
        </p:spPr>
        <p:txBody>
          <a:bodyPr/>
          <a:lstStyle/>
          <a:p>
            <a:pPr fontAlgn="auto">
              <a:spcAft>
                <a:spcPts val="0"/>
              </a:spcAft>
              <a:defRPr/>
            </a:pPr>
            <a:r>
              <a:rPr lang="en-US" dirty="0" smtClean="0"/>
              <a:t>Access Rights</a:t>
            </a:r>
            <a:endParaRPr lang="en-US" dirty="0"/>
          </a:p>
        </p:txBody>
      </p:sp>
      <p:sp>
        <p:nvSpPr>
          <p:cNvPr id="3" name="Content Placeholder 2"/>
          <p:cNvSpPr>
            <a:spLocks noGrp="1"/>
          </p:cNvSpPr>
          <p:nvPr>
            <p:ph sz="half" idx="1"/>
          </p:nvPr>
        </p:nvSpPr>
        <p:spPr>
          <a:xfrm>
            <a:off x="533400" y="2133600"/>
            <a:ext cx="3783013" cy="4419600"/>
          </a:xfrm>
        </p:spPr>
        <p:txBody>
          <a:bodyPr/>
          <a:lstStyle/>
          <a:p>
            <a:pPr>
              <a:lnSpc>
                <a:spcPct val="80000"/>
              </a:lnSpc>
              <a:spcBef>
                <a:spcPts val="1000"/>
              </a:spcBef>
            </a:pPr>
            <a:r>
              <a:rPr lang="en-US" altLang="en-US" sz="1700" b="1" i="1" smtClean="0"/>
              <a:t>None</a:t>
            </a:r>
          </a:p>
          <a:p>
            <a:pPr lvl="1">
              <a:lnSpc>
                <a:spcPct val="80000"/>
              </a:lnSpc>
              <a:spcBef>
                <a:spcPts val="1000"/>
              </a:spcBef>
            </a:pPr>
            <a:r>
              <a:rPr lang="en-US" altLang="en-US" sz="1700" smtClean="0"/>
              <a:t>the user would not be allowed to read the user directory that includes the file</a:t>
            </a:r>
          </a:p>
          <a:p>
            <a:pPr>
              <a:lnSpc>
                <a:spcPct val="80000"/>
              </a:lnSpc>
              <a:spcBef>
                <a:spcPts val="1000"/>
              </a:spcBef>
            </a:pPr>
            <a:r>
              <a:rPr lang="en-US" altLang="en-US" b="1" i="1" smtClean="0"/>
              <a:t>Knowledge</a:t>
            </a:r>
          </a:p>
          <a:p>
            <a:pPr marL="565150" lvl="2">
              <a:lnSpc>
                <a:spcPct val="80000"/>
              </a:lnSpc>
              <a:spcBef>
                <a:spcPts val="1000"/>
              </a:spcBef>
            </a:pPr>
            <a:r>
              <a:rPr lang="en-US" altLang="en-US" sz="1700" smtClean="0"/>
              <a:t>the user can determine that the file exists and who its owner is and can then petition the owner for additional access rights</a:t>
            </a:r>
          </a:p>
          <a:p>
            <a:pPr>
              <a:lnSpc>
                <a:spcPct val="80000"/>
              </a:lnSpc>
              <a:spcBef>
                <a:spcPts val="1000"/>
              </a:spcBef>
            </a:pPr>
            <a:r>
              <a:rPr lang="en-US" altLang="en-US" b="1" i="1" smtClean="0"/>
              <a:t>Execution</a:t>
            </a:r>
          </a:p>
          <a:p>
            <a:pPr marL="565150" lvl="2">
              <a:lnSpc>
                <a:spcPct val="80000"/>
              </a:lnSpc>
              <a:spcBef>
                <a:spcPts val="1000"/>
              </a:spcBef>
            </a:pPr>
            <a:r>
              <a:rPr lang="en-US" altLang="en-US" sz="1700" smtClean="0"/>
              <a:t>the user can load and execute a program but cannot copy it</a:t>
            </a:r>
          </a:p>
          <a:p>
            <a:pPr>
              <a:lnSpc>
                <a:spcPct val="80000"/>
              </a:lnSpc>
              <a:spcBef>
                <a:spcPts val="1000"/>
              </a:spcBef>
            </a:pPr>
            <a:r>
              <a:rPr lang="en-US" altLang="en-US" b="1" i="1" smtClean="0"/>
              <a:t>Reading</a:t>
            </a:r>
          </a:p>
          <a:p>
            <a:pPr marL="565150" lvl="2">
              <a:lnSpc>
                <a:spcPct val="80000"/>
              </a:lnSpc>
              <a:spcBef>
                <a:spcPts val="1000"/>
              </a:spcBef>
            </a:pPr>
            <a:r>
              <a:rPr lang="en-US" altLang="en-US" sz="1700" smtClean="0"/>
              <a:t>the user can read the file for any purpose, including copying and execution</a:t>
            </a:r>
          </a:p>
          <a:p>
            <a:pPr marL="565150" lvl="2">
              <a:lnSpc>
                <a:spcPct val="90000"/>
              </a:lnSpc>
              <a:spcBef>
                <a:spcPts val="1800"/>
              </a:spcBef>
            </a:pPr>
            <a:endParaRPr lang="en-US" altLang="en-US" sz="1700" smtClean="0"/>
          </a:p>
          <a:p>
            <a:pPr marL="565150" lvl="2">
              <a:lnSpc>
                <a:spcPct val="90000"/>
              </a:lnSpc>
              <a:spcBef>
                <a:spcPts val="1800"/>
              </a:spcBef>
            </a:pPr>
            <a:endParaRPr lang="en-US" altLang="en-US" sz="1700" smtClean="0"/>
          </a:p>
        </p:txBody>
      </p:sp>
      <p:sp>
        <p:nvSpPr>
          <p:cNvPr id="4" name="Content Placeholder 3"/>
          <p:cNvSpPr>
            <a:spLocks noGrp="1"/>
          </p:cNvSpPr>
          <p:nvPr>
            <p:ph sz="half" idx="2"/>
          </p:nvPr>
        </p:nvSpPr>
        <p:spPr>
          <a:xfrm>
            <a:off x="4830763" y="2209800"/>
            <a:ext cx="3779837" cy="4343400"/>
          </a:xfrm>
        </p:spPr>
        <p:txBody>
          <a:bodyPr>
            <a:normAutofit/>
          </a:bodyPr>
          <a:lstStyle/>
          <a:p>
            <a:pPr>
              <a:lnSpc>
                <a:spcPct val="80000"/>
              </a:lnSpc>
              <a:spcBef>
                <a:spcPts val="1400"/>
              </a:spcBef>
            </a:pPr>
            <a:r>
              <a:rPr lang="en-US" altLang="en-US" sz="1700" b="1" i="1" smtClean="0"/>
              <a:t>Appending</a:t>
            </a:r>
          </a:p>
          <a:p>
            <a:pPr lvl="1">
              <a:lnSpc>
                <a:spcPct val="80000"/>
              </a:lnSpc>
              <a:spcBef>
                <a:spcPts val="1400"/>
              </a:spcBef>
            </a:pPr>
            <a:r>
              <a:rPr lang="en-US" altLang="en-US" sz="1700" smtClean="0"/>
              <a:t>the user can add data to the file but cannot modify or delete any of the file’s contents</a:t>
            </a:r>
          </a:p>
          <a:p>
            <a:pPr>
              <a:lnSpc>
                <a:spcPct val="80000"/>
              </a:lnSpc>
              <a:spcBef>
                <a:spcPts val="1400"/>
              </a:spcBef>
            </a:pPr>
            <a:r>
              <a:rPr lang="en-US" altLang="en-US" b="1" i="1" smtClean="0"/>
              <a:t>Updating</a:t>
            </a:r>
          </a:p>
          <a:p>
            <a:pPr lvl="1">
              <a:lnSpc>
                <a:spcPct val="80000"/>
              </a:lnSpc>
              <a:spcBef>
                <a:spcPts val="1400"/>
              </a:spcBef>
            </a:pPr>
            <a:r>
              <a:rPr lang="en-US" altLang="en-US" sz="1700" smtClean="0"/>
              <a:t>the user can modify, delete, and add to the file’s data</a:t>
            </a:r>
          </a:p>
          <a:p>
            <a:pPr>
              <a:lnSpc>
                <a:spcPct val="80000"/>
              </a:lnSpc>
              <a:spcBef>
                <a:spcPts val="1400"/>
              </a:spcBef>
            </a:pPr>
            <a:r>
              <a:rPr lang="en-US" altLang="en-US" b="1" i="1" smtClean="0"/>
              <a:t>Changing protection</a:t>
            </a:r>
          </a:p>
          <a:p>
            <a:pPr lvl="1">
              <a:lnSpc>
                <a:spcPct val="80000"/>
              </a:lnSpc>
              <a:spcBef>
                <a:spcPts val="1400"/>
              </a:spcBef>
            </a:pPr>
            <a:r>
              <a:rPr lang="en-US" altLang="en-US" sz="1700" smtClean="0"/>
              <a:t>the user can change the access rights granted to other users</a:t>
            </a:r>
          </a:p>
          <a:p>
            <a:pPr>
              <a:lnSpc>
                <a:spcPct val="80000"/>
              </a:lnSpc>
              <a:spcBef>
                <a:spcPts val="1400"/>
              </a:spcBef>
            </a:pPr>
            <a:r>
              <a:rPr lang="en-US" altLang="en-US" b="1" i="1" smtClean="0"/>
              <a:t>Deletion</a:t>
            </a:r>
          </a:p>
          <a:p>
            <a:pPr lvl="1">
              <a:lnSpc>
                <a:spcPct val="80000"/>
              </a:lnSpc>
              <a:spcBef>
                <a:spcPts val="1400"/>
              </a:spcBef>
            </a:pPr>
            <a:r>
              <a:rPr lang="en-US" altLang="en-US" sz="1700" smtClean="0"/>
              <a:t>the user can delete the file from the file system</a:t>
            </a:r>
          </a:p>
        </p:txBody>
      </p:sp>
      <p:pic>
        <p:nvPicPr>
          <p:cNvPr id="5" name="Picture 4"/>
          <p:cNvPicPr>
            <a:picLocks noChangeAspect="1"/>
          </p:cNvPicPr>
          <p:nvPr/>
        </p:nvPicPr>
        <p:blipFill>
          <a:blip r:embed="rId3"/>
          <a:stretch>
            <a:fillRect/>
          </a:stretch>
        </p:blipFill>
        <p:spPr>
          <a:xfrm>
            <a:off x="6858000" y="476794"/>
            <a:ext cx="1371600" cy="1352006"/>
          </a:xfrm>
          <a:prstGeom prst="rect">
            <a:avLst/>
          </a:prstGeom>
          <a:effectLst>
            <a:glow rad="101600">
              <a:schemeClr val="accent1">
                <a:alpha val="75000"/>
              </a:schemeClr>
            </a:glow>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accel="50000" decel="50000"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750"/>
                            </p:stCondLst>
                            <p:childTnLst>
                              <p:par>
                                <p:cTn id="10" presetID="12" presetClass="entr" presetSubtype="4" fill="hold" grpId="1" nodeType="after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accel="50000" decel="5000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12" presetClass="entr" presetSubtype="4" fill="hold" grpId="1" nodeType="afterEffect">
                                  <p:stCondLst>
                                    <p:cond delay="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lide(fromBottom)">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accel="50000" decel="5000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12" presetClass="entr" presetSubtype="4" fill="hold" grpId="1" nodeType="afterEffect">
                                  <p:stCondLst>
                                    <p:cond delay="25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lide(fromBottom)">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accel="50000" decel="5000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12" presetClass="entr" presetSubtype="4" fill="hold" grpId="1" nodeType="afterEffect">
                                  <p:stCondLst>
                                    <p:cond delay="25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slide(fromBottom)">
                                      <p:cBhvr>
                                        <p:cTn id="42" dur="500"/>
                                        <p:tgtEl>
                                          <p:spTgt spid="3">
                                            <p:txEl>
                                              <p:pRg st="7" end="7"/>
                                            </p:txEl>
                                          </p:spTgt>
                                        </p:tgtEl>
                                      </p:cBhvr>
                                    </p:animEffect>
                                  </p:childTnLst>
                                </p:cTn>
                              </p:par>
                            </p:childTnLst>
                          </p:cTn>
                        </p:par>
                        <p:par>
                          <p:cTn id="43" fill="hold" nodeType="afterGroup">
                            <p:stCondLst>
                              <p:cond delay="1250"/>
                            </p:stCondLst>
                            <p:childTnLst>
                              <p:par>
                                <p:cTn id="44" presetID="2" presetClass="entr" presetSubtype="2" accel="50000" decel="50000" fill="hold" grpId="0" nodeType="afterEffect">
                                  <p:stCondLst>
                                    <p:cond delay="250"/>
                                  </p:stCondLst>
                                  <p:childTnLst>
                                    <p:set>
                                      <p:cBhvr>
                                        <p:cTn id="45" dur="1" fill="hold">
                                          <p:stCondLst>
                                            <p:cond delay="0"/>
                                          </p:stCondLst>
                                        </p:cTn>
                                        <p:tgtEl>
                                          <p:spTgt spid="4">
                                            <p:txEl>
                                              <p:pRg st="0" end="0"/>
                                            </p:txEl>
                                          </p:spTgt>
                                        </p:tgtEl>
                                        <p:attrNameLst>
                                          <p:attrName>style.visibility</p:attrName>
                                        </p:attrNameLst>
                                      </p:cBhvr>
                                      <p:to>
                                        <p:strVal val="visible"/>
                                      </p:to>
                                    </p:set>
                                    <p:anim calcmode="lin" valueType="num">
                                      <p:cBhvr additive="base">
                                        <p:cTn id="46"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2000"/>
                            </p:stCondLst>
                            <p:childTnLst>
                              <p:par>
                                <p:cTn id="49" presetID="12" presetClass="entr" presetSubtype="4" fill="hold" grpId="1" nodeType="afterEffect">
                                  <p:stCondLst>
                                    <p:cond delay="250"/>
                                  </p:stCondLst>
                                  <p:childTnLst>
                                    <p:set>
                                      <p:cBhvr>
                                        <p:cTn id="50" dur="1" fill="hold">
                                          <p:stCondLst>
                                            <p:cond delay="0"/>
                                          </p:stCondLst>
                                        </p:cTn>
                                        <p:tgtEl>
                                          <p:spTgt spid="4">
                                            <p:txEl>
                                              <p:pRg st="1" end="1"/>
                                            </p:txEl>
                                          </p:spTgt>
                                        </p:tgtEl>
                                        <p:attrNameLst>
                                          <p:attrName>style.visibility</p:attrName>
                                        </p:attrNameLst>
                                      </p:cBhvr>
                                      <p:to>
                                        <p:strVal val="visible"/>
                                      </p:to>
                                    </p:set>
                                    <p:animEffect transition="in" filter="slide(fromBottom)">
                                      <p:cBhvr>
                                        <p:cTn id="51" dur="500"/>
                                        <p:tgtEl>
                                          <p:spTgt spid="4">
                                            <p:txEl>
                                              <p:pRg st="1" end="1"/>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2" accel="50000" decel="50000" fill="hold" grpId="0"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 calcmode="lin" valueType="num">
                                      <p:cBhvr additive="base">
                                        <p:cTn id="56"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500"/>
                            </p:stCondLst>
                            <p:childTnLst>
                              <p:par>
                                <p:cTn id="59" presetID="12" presetClass="entr" presetSubtype="4" fill="hold" grpId="1" nodeType="afterEffect">
                                  <p:stCondLst>
                                    <p:cond delay="25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slide(fromBottom)">
                                      <p:cBhvr>
                                        <p:cTn id="61" dur="500"/>
                                        <p:tgtEl>
                                          <p:spTgt spid="4">
                                            <p:txEl>
                                              <p:pRg st="3" end="3"/>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2" accel="50000" decel="50000" fill="hold" grpId="0" nodeType="clickEffect">
                                  <p:stCondLst>
                                    <p:cond delay="0"/>
                                  </p:stCondLst>
                                  <p:childTnLst>
                                    <p:set>
                                      <p:cBhvr>
                                        <p:cTn id="65" dur="1" fill="hold">
                                          <p:stCondLst>
                                            <p:cond delay="0"/>
                                          </p:stCondLst>
                                        </p:cTn>
                                        <p:tgtEl>
                                          <p:spTgt spid="4">
                                            <p:txEl>
                                              <p:pRg st="4" end="4"/>
                                            </p:txEl>
                                          </p:spTgt>
                                        </p:tgtEl>
                                        <p:attrNameLst>
                                          <p:attrName>style.visibility</p:attrName>
                                        </p:attrNameLst>
                                      </p:cBhvr>
                                      <p:to>
                                        <p:strVal val="visible"/>
                                      </p:to>
                                    </p:set>
                                    <p:anim calcmode="lin" valueType="num">
                                      <p:cBhvr additive="base">
                                        <p:cTn id="66"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500"/>
                            </p:stCondLst>
                            <p:childTnLst>
                              <p:par>
                                <p:cTn id="69" presetID="12" presetClass="entr" presetSubtype="4" fill="hold" grpId="1" nodeType="afterEffect">
                                  <p:stCondLst>
                                    <p:cond delay="250"/>
                                  </p:stCondLst>
                                  <p:childTnLst>
                                    <p:set>
                                      <p:cBhvr>
                                        <p:cTn id="70" dur="1" fill="hold">
                                          <p:stCondLst>
                                            <p:cond delay="0"/>
                                          </p:stCondLst>
                                        </p:cTn>
                                        <p:tgtEl>
                                          <p:spTgt spid="4">
                                            <p:txEl>
                                              <p:pRg st="5" end="5"/>
                                            </p:txEl>
                                          </p:spTgt>
                                        </p:tgtEl>
                                        <p:attrNameLst>
                                          <p:attrName>style.visibility</p:attrName>
                                        </p:attrNameLst>
                                      </p:cBhvr>
                                      <p:to>
                                        <p:strVal val="visible"/>
                                      </p:to>
                                    </p:set>
                                    <p:animEffect transition="in" filter="slide(fromBottom)">
                                      <p:cBhvr>
                                        <p:cTn id="71" dur="500"/>
                                        <p:tgtEl>
                                          <p:spTgt spid="4">
                                            <p:txEl>
                                              <p:pRg st="5" end="5"/>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accel="50000" decel="50000" fill="hold" grpId="0" nodeType="clickEffect">
                                  <p:stCondLst>
                                    <p:cond delay="0"/>
                                  </p:stCondLst>
                                  <p:childTnLst>
                                    <p:set>
                                      <p:cBhvr>
                                        <p:cTn id="75" dur="1" fill="hold">
                                          <p:stCondLst>
                                            <p:cond delay="0"/>
                                          </p:stCondLst>
                                        </p:cTn>
                                        <p:tgtEl>
                                          <p:spTgt spid="4">
                                            <p:txEl>
                                              <p:pRg st="6" end="6"/>
                                            </p:txEl>
                                          </p:spTgt>
                                        </p:tgtEl>
                                        <p:attrNameLst>
                                          <p:attrName>style.visibility</p:attrName>
                                        </p:attrNameLst>
                                      </p:cBhvr>
                                      <p:to>
                                        <p:strVal val="visible"/>
                                      </p:to>
                                    </p:set>
                                    <p:anim calcmode="lin" valueType="num">
                                      <p:cBhvr additive="base">
                                        <p:cTn id="76" dur="500" fill="hold"/>
                                        <p:tgtEl>
                                          <p:spTgt spid="4">
                                            <p:txEl>
                                              <p:pRg st="6" end="6"/>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500"/>
                            </p:stCondLst>
                            <p:childTnLst>
                              <p:par>
                                <p:cTn id="79" presetID="12" presetClass="entr" presetSubtype="4" fill="hold" grpId="1" nodeType="afterEffect">
                                  <p:stCondLst>
                                    <p:cond delay="250"/>
                                  </p:stCondLst>
                                  <p:childTnLst>
                                    <p:set>
                                      <p:cBhvr>
                                        <p:cTn id="80" dur="1" fill="hold">
                                          <p:stCondLst>
                                            <p:cond delay="0"/>
                                          </p:stCondLst>
                                        </p:cTn>
                                        <p:tgtEl>
                                          <p:spTgt spid="4">
                                            <p:txEl>
                                              <p:pRg st="7" end="7"/>
                                            </p:txEl>
                                          </p:spTgt>
                                        </p:tgtEl>
                                        <p:attrNameLst>
                                          <p:attrName>style.visibility</p:attrName>
                                        </p:attrNameLst>
                                      </p:cBhvr>
                                      <p:to>
                                        <p:strVal val="visible"/>
                                      </p:to>
                                    </p:set>
                                    <p:animEffect transition="in" filter="slide(fromBottom)">
                                      <p:cBhvr>
                                        <p:cTn id="81"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 grpId="0" uiExpand="1" build="p"/>
      <p:bldP spid="4" grpId="1"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533400"/>
            <a:ext cx="7824788" cy="1219200"/>
          </a:xfrm>
        </p:spPr>
        <p:txBody>
          <a:bodyPr/>
          <a:lstStyle/>
          <a:p>
            <a:pPr fontAlgn="auto">
              <a:spcAft>
                <a:spcPts val="0"/>
              </a:spcAft>
              <a:defRPr/>
            </a:pPr>
            <a:r>
              <a:rPr lang="en-NZ" b="1" dirty="0" smtClean="0">
                <a:solidFill>
                  <a:schemeClr val="accent6">
                    <a:lumMod val="75000"/>
                  </a:schemeClr>
                </a:solidFill>
              </a:rPr>
              <a:t>User Access Rights</a:t>
            </a:r>
            <a:endParaRPr lang="en-NZ" b="1" dirty="0">
              <a:solidFill>
                <a:schemeClr val="accent6">
                  <a:lumMod val="75000"/>
                </a:schemeClr>
              </a:solidFill>
            </a:endParaRPr>
          </a:p>
        </p:txBody>
      </p:sp>
      <p:graphicFrame>
        <p:nvGraphicFramePr>
          <p:cNvPr id="6" name="Content Placeholder 5"/>
          <p:cNvGraphicFramePr>
            <a:graphicFrameLocks noGrp="1"/>
          </p:cNvGraphicFramePr>
          <p:nvPr>
            <p:ph idx="4294967295"/>
          </p:nvPr>
        </p:nvGraphicFramePr>
        <p:xfrm>
          <a:off x="762000" y="2362200"/>
          <a:ext cx="76962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Secondary Storage Management</a:t>
            </a:r>
            <a:endParaRPr lang="en-NZ" dirty="0"/>
          </a:p>
        </p:txBody>
      </p:sp>
      <p:sp>
        <p:nvSpPr>
          <p:cNvPr id="3" name="Content Placeholder 2"/>
          <p:cNvSpPr>
            <a:spLocks noGrp="1"/>
          </p:cNvSpPr>
          <p:nvPr>
            <p:ph idx="4294967295"/>
          </p:nvPr>
        </p:nvSpPr>
        <p:spPr>
          <a:xfrm>
            <a:off x="609600" y="2362200"/>
            <a:ext cx="7848600" cy="3886200"/>
          </a:xfrm>
        </p:spPr>
        <p:txBody>
          <a:bodyPr/>
          <a:lstStyle/>
          <a:p>
            <a:r>
              <a:rPr lang="en-IN" dirty="0"/>
              <a:t>On secondary storage, a file consists of a collection of blocks. </a:t>
            </a:r>
            <a:endParaRPr lang="en-IN" dirty="0" smtClean="0"/>
          </a:p>
          <a:p>
            <a:r>
              <a:rPr lang="en-IN" dirty="0" smtClean="0"/>
              <a:t>The </a:t>
            </a:r>
            <a:r>
              <a:rPr lang="en-IN" dirty="0"/>
              <a:t>operating </a:t>
            </a:r>
            <a:r>
              <a:rPr lang="en-IN" dirty="0" smtClean="0"/>
              <a:t>system or </a:t>
            </a:r>
            <a:r>
              <a:rPr lang="en-IN" dirty="0"/>
              <a:t>file management system is responsible for allocating blocks to files</a:t>
            </a:r>
            <a:r>
              <a:rPr lang="en-IN" dirty="0" smtClean="0"/>
              <a:t>.</a:t>
            </a:r>
          </a:p>
          <a:p>
            <a:r>
              <a:rPr lang="en-IN" dirty="0"/>
              <a:t>This </a:t>
            </a:r>
            <a:r>
              <a:rPr lang="en-IN" dirty="0" smtClean="0"/>
              <a:t>raises two </a:t>
            </a:r>
            <a:r>
              <a:rPr lang="en-IN" dirty="0"/>
              <a:t>management issues. </a:t>
            </a:r>
            <a:endParaRPr lang="en-IN" dirty="0" smtClean="0"/>
          </a:p>
          <a:p>
            <a:pPr lvl="1"/>
            <a:r>
              <a:rPr lang="en-IN" dirty="0" smtClean="0"/>
              <a:t>First</a:t>
            </a:r>
            <a:r>
              <a:rPr lang="en-IN" dirty="0"/>
              <a:t>, space on secondary storage must be allocated to files,</a:t>
            </a:r>
          </a:p>
          <a:p>
            <a:pPr lvl="1"/>
            <a:r>
              <a:rPr lang="en-IN" dirty="0" smtClean="0"/>
              <a:t>Second</a:t>
            </a:r>
            <a:r>
              <a:rPr lang="en-IN" dirty="0"/>
              <a:t>, it is necessary to keep track of the space available for allocation.</a:t>
            </a:r>
            <a:endParaRPr lang="en-NZ" altLang="en-US" dirty="0" smtClean="0"/>
          </a:p>
        </p:txBody>
      </p:sp>
      <p:pic>
        <p:nvPicPr>
          <p:cNvPr id="11264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25842">
            <a:off x="900113" y="247650"/>
            <a:ext cx="1514475"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243367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File Allocation </a:t>
            </a:r>
            <a:endParaRPr lang="en-NZ" dirty="0"/>
          </a:p>
        </p:txBody>
      </p:sp>
      <p:sp>
        <p:nvSpPr>
          <p:cNvPr id="3" name="Content Placeholder 2"/>
          <p:cNvSpPr>
            <a:spLocks noGrp="1"/>
          </p:cNvSpPr>
          <p:nvPr>
            <p:ph idx="4294967295"/>
          </p:nvPr>
        </p:nvSpPr>
        <p:spPr>
          <a:xfrm>
            <a:off x="609600" y="2362200"/>
            <a:ext cx="7848600" cy="3886200"/>
          </a:xfrm>
        </p:spPr>
        <p:txBody>
          <a:bodyPr/>
          <a:lstStyle/>
          <a:p>
            <a:pPr>
              <a:buSzPct val="125000"/>
              <a:buFont typeface="Wingdings" pitchFamily="2" charset="2"/>
              <a:buChar char="§"/>
            </a:pPr>
            <a:r>
              <a:rPr lang="en-NZ" altLang="en-US" dirty="0" smtClean="0"/>
              <a:t>Disks are divided into physical blocks (sectors on a track)</a:t>
            </a:r>
          </a:p>
          <a:p>
            <a:pPr>
              <a:buSzPct val="125000"/>
              <a:buFont typeface="Wingdings" pitchFamily="2" charset="2"/>
              <a:buChar char="§"/>
            </a:pPr>
            <a:r>
              <a:rPr lang="en-NZ" altLang="en-US" dirty="0" smtClean="0"/>
              <a:t>Files are divided into logical blocks (subdivisions of the file)</a:t>
            </a:r>
          </a:p>
          <a:p>
            <a:pPr>
              <a:buSzPct val="125000"/>
              <a:buFont typeface="Wingdings" pitchFamily="2" charset="2"/>
              <a:buChar char="§"/>
            </a:pPr>
            <a:r>
              <a:rPr lang="en-NZ" altLang="en-US" dirty="0" smtClean="0"/>
              <a:t>Logical block size = some multiple of a physical block size</a:t>
            </a:r>
          </a:p>
        </p:txBody>
      </p:sp>
      <p:pic>
        <p:nvPicPr>
          <p:cNvPr id="11264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25842">
            <a:off x="900113" y="247650"/>
            <a:ext cx="1514475"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File Allocation </a:t>
            </a:r>
            <a:endParaRPr lang="en-NZ" dirty="0"/>
          </a:p>
        </p:txBody>
      </p:sp>
      <p:sp>
        <p:nvSpPr>
          <p:cNvPr id="3" name="Content Placeholder 2"/>
          <p:cNvSpPr>
            <a:spLocks noGrp="1"/>
          </p:cNvSpPr>
          <p:nvPr>
            <p:ph idx="4294967295"/>
          </p:nvPr>
        </p:nvSpPr>
        <p:spPr>
          <a:xfrm>
            <a:off x="609600" y="2362200"/>
            <a:ext cx="7848600" cy="3886200"/>
          </a:xfrm>
        </p:spPr>
        <p:txBody>
          <a:bodyPr/>
          <a:lstStyle/>
          <a:p>
            <a:pPr>
              <a:buSzPct val="125000"/>
              <a:buFont typeface="Wingdings" pitchFamily="2" charset="2"/>
              <a:buChar char="§"/>
            </a:pPr>
            <a:r>
              <a:rPr lang="en-NZ" altLang="en-US" dirty="0" smtClean="0"/>
              <a:t>The operating system or file management system is responsible for allocating blocks to files</a:t>
            </a:r>
          </a:p>
          <a:p>
            <a:pPr>
              <a:buSzPct val="125000"/>
              <a:buFont typeface="Wingdings" pitchFamily="2" charset="2"/>
              <a:buChar char="§"/>
            </a:pPr>
            <a:r>
              <a:rPr lang="en-NZ" altLang="en-US" dirty="0" smtClean="0"/>
              <a:t>Space is allocated to a file as one or more </a:t>
            </a:r>
            <a:r>
              <a:rPr lang="en-NZ" altLang="en-US" b="1" i="1" dirty="0" smtClean="0"/>
              <a:t>portions </a:t>
            </a:r>
            <a:r>
              <a:rPr lang="en-NZ" altLang="en-US" dirty="0" smtClean="0"/>
              <a:t>(contiguous set of allocated disk blocks).  A portion is the logical block size</a:t>
            </a:r>
          </a:p>
          <a:p>
            <a:pPr>
              <a:buSzPct val="125000"/>
              <a:buFont typeface="Wingdings" pitchFamily="2" charset="2"/>
              <a:buChar char="§"/>
            </a:pPr>
            <a:r>
              <a:rPr lang="en-NZ" altLang="en-US" b="1" i="1" dirty="0" smtClean="0"/>
              <a:t>File allocation table (FAT)</a:t>
            </a:r>
          </a:p>
          <a:p>
            <a:pPr lvl="2">
              <a:buSzPct val="125000"/>
              <a:buFont typeface="Wingdings" pitchFamily="2" charset="2"/>
              <a:buChar char="§"/>
            </a:pPr>
            <a:r>
              <a:rPr lang="en-NZ" altLang="en-US" dirty="0" smtClean="0"/>
              <a:t>data structure used to keep track of the portions assigned to a file</a:t>
            </a:r>
          </a:p>
        </p:txBody>
      </p:sp>
      <p:pic>
        <p:nvPicPr>
          <p:cNvPr id="11264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25842">
            <a:off x="900113" y="247650"/>
            <a:ext cx="1514475"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80067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accel="50000" decel="50000" fill="hold" grpId="0" nodeType="withEffect">
                                  <p:stCondLst>
                                    <p:cond delay="75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grpId="0" nodeType="withEffect">
                                  <p:stCondLst>
                                    <p:cond delay="75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dirty="0" smtClean="0"/>
              <a:t>Preallocation vs </a:t>
            </a:r>
            <a:br>
              <a:rPr lang="en-US" dirty="0" smtClean="0"/>
            </a:br>
            <a:r>
              <a:rPr lang="en-US" dirty="0" smtClean="0"/>
              <a:t>Dynamic Allocation</a:t>
            </a:r>
            <a:endParaRPr lang="en-US" dirty="0"/>
          </a:p>
        </p:txBody>
      </p:sp>
      <p:sp>
        <p:nvSpPr>
          <p:cNvPr id="3" name="Content Placeholder 2"/>
          <p:cNvSpPr>
            <a:spLocks noGrp="1"/>
          </p:cNvSpPr>
          <p:nvPr>
            <p:ph idx="4294967295"/>
          </p:nvPr>
        </p:nvSpPr>
        <p:spPr>
          <a:xfrm>
            <a:off x="609600" y="2209800"/>
            <a:ext cx="7924800" cy="4114800"/>
          </a:xfrm>
        </p:spPr>
        <p:txBody>
          <a:bodyPr rtlCol="0">
            <a:normAutofit/>
          </a:bodyPr>
          <a:lstStyle/>
          <a:p>
            <a:pPr fontAlgn="auto">
              <a:spcAft>
                <a:spcPts val="0"/>
              </a:spcAft>
              <a:defRPr/>
            </a:pPr>
            <a:r>
              <a:rPr lang="en-US" dirty="0" smtClean="0">
                <a:solidFill>
                  <a:schemeClr val="tx1">
                    <a:lumMod val="85000"/>
                    <a:lumOff val="15000"/>
                  </a:schemeClr>
                </a:solidFill>
              </a:rPr>
              <a:t>A preallocation policy requires that the maximum size of a file be declared at the time of the file creation request</a:t>
            </a:r>
          </a:p>
          <a:p>
            <a:pPr fontAlgn="auto">
              <a:spcAft>
                <a:spcPts val="0"/>
              </a:spcAft>
              <a:defRPr/>
            </a:pPr>
            <a:r>
              <a:rPr lang="en-US" dirty="0" smtClean="0">
                <a:solidFill>
                  <a:schemeClr val="tx1">
                    <a:lumMod val="85000"/>
                    <a:lumOff val="15000"/>
                  </a:schemeClr>
                </a:solidFill>
              </a:rPr>
              <a:t>For many applications it is difficult to estimate reliably the maximum potential size of the file</a:t>
            </a:r>
          </a:p>
          <a:p>
            <a:pPr lvl="2" fontAlgn="auto">
              <a:spcAft>
                <a:spcPts val="0"/>
              </a:spcAft>
              <a:defRPr/>
            </a:pPr>
            <a:r>
              <a:rPr lang="en-US" dirty="0" smtClean="0">
                <a:solidFill>
                  <a:schemeClr val="tx1">
                    <a:lumMod val="85000"/>
                    <a:lumOff val="15000"/>
                  </a:schemeClr>
                </a:solidFill>
              </a:rPr>
              <a:t>tends to be wasteful because users and application programmers tend to overestimate size</a:t>
            </a:r>
          </a:p>
          <a:p>
            <a:pPr marL="282575" lvl="2" fontAlgn="auto">
              <a:spcBef>
                <a:spcPts val="1800"/>
              </a:spcBef>
              <a:spcAft>
                <a:spcPts val="0"/>
              </a:spcAft>
              <a:defRPr/>
            </a:pPr>
            <a:r>
              <a:rPr lang="en-US" sz="2000" dirty="0" smtClean="0">
                <a:solidFill>
                  <a:schemeClr val="tx1">
                    <a:lumMod val="85000"/>
                    <a:lumOff val="15000"/>
                  </a:schemeClr>
                </a:solidFill>
              </a:rPr>
              <a:t>Dynamic allocation allocates space to a file in portions as needed</a:t>
            </a:r>
            <a:endParaRPr lang="en-US" sz="2000" dirty="0">
              <a:solidFill>
                <a:schemeClr val="tx1">
                  <a:lumMod val="85000"/>
                  <a:lumOff val="15000"/>
                </a:schemeClr>
              </a:solidFill>
            </a:endParaRPr>
          </a:p>
        </p:txBody>
      </p:sp>
      <p:pic>
        <p:nvPicPr>
          <p:cNvPr id="114691"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7200" y="5029200"/>
            <a:ext cx="130492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Portion Size</a:t>
            </a:r>
            <a:endParaRPr lang="en-NZ" dirty="0"/>
          </a:p>
        </p:txBody>
      </p:sp>
      <p:sp>
        <p:nvSpPr>
          <p:cNvPr id="116738" name="Content Placeholder 2"/>
          <p:cNvSpPr>
            <a:spLocks noGrp="1"/>
          </p:cNvSpPr>
          <p:nvPr>
            <p:ph idx="4294967295"/>
          </p:nvPr>
        </p:nvSpPr>
        <p:spPr>
          <a:xfrm>
            <a:off x="609600" y="2209800"/>
            <a:ext cx="7924800" cy="4114800"/>
          </a:xfrm>
        </p:spPr>
        <p:txBody>
          <a:bodyPr/>
          <a:lstStyle/>
          <a:p>
            <a:r>
              <a:rPr lang="en-NZ" altLang="en-US" smtClean="0"/>
              <a:t>In choosing a portion size there is a trade-off between efficiency from the point of view of a single file versus overall system efficiency</a:t>
            </a:r>
          </a:p>
          <a:p>
            <a:r>
              <a:rPr lang="en-NZ" altLang="en-US" smtClean="0"/>
              <a:t>Items to be considered:</a:t>
            </a:r>
          </a:p>
          <a:p>
            <a:pPr marL="1035050" lvl="2" indent="-457200">
              <a:buSzPct val="100000"/>
              <a:buFont typeface="Calisto MT" pitchFamily="18" charset="0"/>
              <a:buAutoNum type="arabicParenR"/>
            </a:pPr>
            <a:r>
              <a:rPr lang="en-NZ" altLang="en-US" sz="2000" smtClean="0"/>
              <a:t>contiguity of space increases performance, especially for </a:t>
            </a:r>
            <a:r>
              <a:rPr lang="en-NZ" altLang="en-US" sz="2000" smtClean="0">
                <a:latin typeface="American Typewriter"/>
              </a:rPr>
              <a:t>Retrieve_Next</a:t>
            </a:r>
            <a:r>
              <a:rPr lang="en-NZ" altLang="en-US" sz="2000" smtClean="0"/>
              <a:t> operations, and greatly for transactions running in a transaction-oriented operating system</a:t>
            </a:r>
          </a:p>
          <a:p>
            <a:pPr marL="1035050" lvl="2" indent="-457200">
              <a:buSzPct val="100000"/>
              <a:buFont typeface="Calisto MT" pitchFamily="18" charset="0"/>
              <a:buAutoNum type="arabicParenR"/>
            </a:pPr>
            <a:r>
              <a:rPr lang="en-NZ" altLang="en-US" sz="2000" smtClean="0"/>
              <a:t>having a large number of small portions increases the size of tables needed to manage the allocation information</a:t>
            </a:r>
          </a:p>
          <a:p>
            <a:pPr marL="1035050" lvl="2" indent="-457200">
              <a:buSzPct val="100000"/>
              <a:buFont typeface="Calisto MT" pitchFamily="18" charset="0"/>
              <a:buAutoNum type="arabicParenR"/>
            </a:pPr>
            <a:r>
              <a:rPr lang="en-NZ" altLang="en-US" sz="2000" smtClean="0"/>
              <a:t>having fixed-size portions simplifies the reallocation of space</a:t>
            </a:r>
          </a:p>
          <a:p>
            <a:pPr marL="1035050" lvl="2" indent="-457200">
              <a:buSzPct val="100000"/>
              <a:buFont typeface="Calisto MT" pitchFamily="18" charset="0"/>
              <a:buAutoNum type="arabicParenR"/>
            </a:pPr>
            <a:r>
              <a:rPr lang="en-NZ" altLang="en-US" sz="2000" smtClean="0"/>
              <a:t>having variable-size or small fixed-size portions minimizes waste of unused storage due to overallocation</a:t>
            </a:r>
          </a:p>
        </p:txBody>
      </p:sp>
      <p:pic>
        <p:nvPicPr>
          <p:cNvPr id="116739"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33400"/>
            <a:ext cx="1736725"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compatLnSpc="1">
            <a:prstTxWarp prst="textNoShape">
              <a:avLst/>
            </a:prstTxWarp>
          </a:bodyPr>
          <a:lstStyle/>
          <a:p>
            <a:r>
              <a:rPr lang="en-NZ" altLang="en-US" smtClean="0">
                <a:effectLst>
                  <a:outerShdw blurRad="38100" dist="38100" dir="2700000" algn="tl">
                    <a:srgbClr val="C0C0C0"/>
                  </a:outerShdw>
                </a:effectLst>
              </a:rPr>
              <a:t>Summarizing the Alternatives</a:t>
            </a:r>
          </a:p>
        </p:txBody>
      </p:sp>
      <p:sp>
        <p:nvSpPr>
          <p:cNvPr id="3" name="Content Placeholder 2"/>
          <p:cNvSpPr>
            <a:spLocks noGrp="1"/>
          </p:cNvSpPr>
          <p:nvPr>
            <p:ph sz="half" idx="1"/>
          </p:nvPr>
        </p:nvSpPr>
        <p:spPr>
          <a:xfrm>
            <a:off x="654050" y="2209800"/>
            <a:ext cx="7848600" cy="4343400"/>
          </a:xfrm>
        </p:spPr>
        <p:txBody>
          <a:bodyPr rtlCol="0"/>
          <a:lstStyle/>
          <a:p>
            <a:pPr fontAlgn="auto">
              <a:spcAft>
                <a:spcPts val="0"/>
              </a:spcAft>
              <a:defRPr/>
            </a:pPr>
            <a:r>
              <a:rPr lang="en-NZ" sz="2200" dirty="0" smtClean="0">
                <a:solidFill>
                  <a:schemeClr val="tx1">
                    <a:lumMod val="85000"/>
                    <a:lumOff val="15000"/>
                  </a:schemeClr>
                </a:solidFill>
              </a:rPr>
              <a:t>Two major alternatives:</a:t>
            </a:r>
          </a:p>
          <a:p>
            <a:pPr marL="746125" indent="-349250" fontAlgn="auto">
              <a:spcAft>
                <a:spcPts val="0"/>
              </a:spcAft>
              <a:buSzPct val="105000"/>
              <a:buFont typeface="+mj-lt"/>
              <a:buAutoNum type="arabicParenR"/>
              <a:defRPr/>
            </a:pPr>
            <a:endParaRPr lang="en-NZ" dirty="0" smtClean="0">
              <a:solidFill>
                <a:schemeClr val="tx1">
                  <a:lumMod val="85000"/>
                  <a:lumOff val="15000"/>
                </a:schemeClr>
              </a:solidFill>
            </a:endParaRPr>
          </a:p>
        </p:txBody>
      </p:sp>
      <p:graphicFrame>
        <p:nvGraphicFramePr>
          <p:cNvPr id="5" name="Diagram 4"/>
          <p:cNvGraphicFramePr/>
          <p:nvPr/>
        </p:nvGraphicFramePr>
        <p:xfrm>
          <a:off x="1676400" y="2743200"/>
          <a:ext cx="6096000" cy="375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8788" name="Picture 6"/>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8000" y="2057400"/>
            <a:ext cx="15875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9" name="Picture 8"/>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400" y="5422900"/>
            <a:ext cx="15382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Title 4"/>
          <p:cNvSpPr>
            <a:spLocks noGrp="1"/>
          </p:cNvSpPr>
          <p:nvPr>
            <p:ph type="title"/>
          </p:nvPr>
        </p:nvSpPr>
        <p:spPr bwMode="auto">
          <a:xfrm>
            <a:off x="457200" y="1143000"/>
            <a:ext cx="7924800" cy="838200"/>
          </a:xfrm>
        </p:spPr>
        <p:txBody>
          <a:bodyPr wrap="square" numCol="1" compatLnSpc="1">
            <a:prstTxWarp prst="textNoShape">
              <a:avLst/>
            </a:prstTxWarp>
          </a:bodyPr>
          <a:lstStyle/>
          <a:p>
            <a:r>
              <a:rPr lang="en-US" altLang="en-US" b="1" smtClean="0"/>
              <a:t>Table 12.3   </a:t>
            </a:r>
            <a:br>
              <a:rPr lang="en-US" altLang="en-US" b="1" smtClean="0"/>
            </a:br>
            <a:r>
              <a:rPr lang="en-US" altLang="en-US" b="1" smtClean="0"/>
              <a:t>File Allocation Methods</a:t>
            </a:r>
            <a:r>
              <a:rPr lang="en-US" altLang="en-US" smtClean="0"/>
              <a:t> </a:t>
            </a:r>
          </a:p>
        </p:txBody>
      </p:sp>
      <p:graphicFrame>
        <p:nvGraphicFramePr>
          <p:cNvPr id="263170" name="Object 2"/>
          <p:cNvGraphicFramePr>
            <a:graphicFrameLocks noChangeAspect="1"/>
          </p:cNvGraphicFramePr>
          <p:nvPr/>
        </p:nvGraphicFramePr>
        <p:xfrm>
          <a:off x="457200" y="2209800"/>
          <a:ext cx="8204200" cy="4032250"/>
        </p:xfrm>
        <a:graphic>
          <a:graphicData uri="http://schemas.openxmlformats.org/presentationml/2006/ole">
            <mc:AlternateContent xmlns:mc="http://schemas.openxmlformats.org/markup-compatibility/2006">
              <mc:Choice xmlns:v="urn:schemas-microsoft-com:vml" Requires="v">
                <p:oleObj spid="_x0000_s263291" name="Document" r:id="rId4" imgW="6095776" imgH="2882794" progId="">
                  <p:embed/>
                </p:oleObj>
              </mc:Choice>
              <mc:Fallback>
                <p:oleObj name="Document" r:id="rId4" imgW="6095776" imgH="2882794"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209800"/>
                        <a:ext cx="8204200" cy="403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med">
    <p:wipe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2895600" y="-304800"/>
            <a:ext cx="5791200" cy="8686800"/>
          </a:xfrm>
        </p:spPr>
      </p:pic>
      <p:sp>
        <p:nvSpPr>
          <p:cNvPr id="6" name="Text Placeholder 5"/>
          <p:cNvSpPr>
            <a:spLocks noGrp="1"/>
          </p:cNvSpPr>
          <p:nvPr>
            <p:ph type="body" sz="half" idx="2"/>
          </p:nvPr>
        </p:nvSpPr>
        <p:spPr>
          <a:xfrm>
            <a:off x="658813" y="1905000"/>
            <a:ext cx="2084387" cy="4038600"/>
          </a:xfrm>
        </p:spPr>
        <p:txBody>
          <a:bodyPr rtlCol="0">
            <a:normAutofit/>
          </a:bodyPr>
          <a:lstStyle/>
          <a:p>
            <a:pPr fontAlgn="auto">
              <a:spcAft>
                <a:spcPts val="0"/>
              </a:spcAft>
              <a:buSzPct val="125000"/>
              <a:buFont typeface="Wingdings" charset="2"/>
              <a:buChar char="§"/>
              <a:defRPr/>
            </a:pPr>
            <a:r>
              <a:rPr lang="en-US" b="1" dirty="0" smtClean="0">
                <a:solidFill>
                  <a:srgbClr val="FF0000"/>
                </a:solidFill>
              </a:rPr>
              <a:t>A single contiguous set of blocks </a:t>
            </a:r>
            <a:r>
              <a:rPr lang="en-US" b="1" dirty="0" smtClean="0">
                <a:solidFill>
                  <a:schemeClr val="tx1">
                    <a:lumMod val="85000"/>
                    <a:lumOff val="15000"/>
                  </a:schemeClr>
                </a:solidFill>
              </a:rPr>
              <a:t>is allocated to a file at the time of file creation</a:t>
            </a:r>
          </a:p>
          <a:p>
            <a:pPr fontAlgn="auto">
              <a:spcAft>
                <a:spcPts val="0"/>
              </a:spcAft>
              <a:buSzPct val="125000"/>
              <a:buFont typeface="Wingdings" charset="2"/>
              <a:buChar char="§"/>
              <a:defRPr/>
            </a:pPr>
            <a:r>
              <a:rPr lang="en-IN" dirty="0"/>
              <a:t>Thus, this is a </a:t>
            </a:r>
            <a:r>
              <a:rPr lang="en-IN" dirty="0" err="1"/>
              <a:t>preallocation</a:t>
            </a:r>
            <a:r>
              <a:rPr lang="en-IN" dirty="0"/>
              <a:t> </a:t>
            </a:r>
            <a:r>
              <a:rPr lang="en-IN" dirty="0" smtClean="0"/>
              <a:t>strategy,</a:t>
            </a:r>
          </a:p>
          <a:p>
            <a:pPr fontAlgn="auto">
              <a:spcAft>
                <a:spcPts val="0"/>
              </a:spcAft>
              <a:buSzPct val="125000"/>
              <a:buFont typeface="Wingdings" charset="2"/>
              <a:buChar char="§"/>
              <a:defRPr/>
            </a:pPr>
            <a:r>
              <a:rPr lang="en-US" dirty="0" err="1" smtClean="0">
                <a:solidFill>
                  <a:schemeClr val="tx1">
                    <a:lumMod val="85000"/>
                    <a:lumOff val="15000"/>
                  </a:schemeClr>
                </a:solidFill>
              </a:rPr>
              <a:t>Preallocation</a:t>
            </a:r>
            <a:r>
              <a:rPr lang="en-US" dirty="0" smtClean="0">
                <a:solidFill>
                  <a:schemeClr val="tx1">
                    <a:lumMod val="85000"/>
                    <a:lumOff val="15000"/>
                  </a:schemeClr>
                </a:solidFill>
              </a:rPr>
              <a:t> strategy using variable-size portions</a:t>
            </a:r>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cSld>
  <p:clrMapOvr>
    <a:masterClrMapping/>
  </p:clrMapOvr>
  <p:transition spd="med">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r>
              <a:rPr lang="en-US" altLang="en-US" smtClean="0">
                <a:effectLst/>
              </a:rPr>
              <a:t>File Structure </a:t>
            </a:r>
          </a:p>
        </p:txBody>
      </p:sp>
      <p:sp>
        <p:nvSpPr>
          <p:cNvPr id="352259" name="Rectangle 3"/>
          <p:cNvSpPr>
            <a:spLocks noGrp="1"/>
          </p:cNvSpPr>
          <p:nvPr>
            <p:ph type="body" idx="1"/>
          </p:nvPr>
        </p:nvSpPr>
        <p:spPr>
          <a:xfrm>
            <a:off x="685800" y="2133600"/>
            <a:ext cx="7797800" cy="3992563"/>
          </a:xfrm>
        </p:spPr>
        <p:txBody>
          <a:bodyPr/>
          <a:lstStyle/>
          <a:p>
            <a:pPr>
              <a:lnSpc>
                <a:spcPct val="90000"/>
              </a:lnSpc>
            </a:pPr>
            <a:r>
              <a:rPr lang="en-US" altLang="en-US" sz="2400" dirty="0" smtClean="0"/>
              <a:t>Files can be structured as a collection of records or as a sequence of bytes</a:t>
            </a:r>
          </a:p>
          <a:p>
            <a:pPr>
              <a:lnSpc>
                <a:spcPct val="90000"/>
              </a:lnSpc>
            </a:pPr>
            <a:r>
              <a:rPr lang="en-US" altLang="en-US" sz="2400" dirty="0" smtClean="0"/>
              <a:t>UNIX, Linux, Windows, Mac OS’s consider files as a sequence of bytes</a:t>
            </a:r>
          </a:p>
          <a:p>
            <a:pPr>
              <a:lnSpc>
                <a:spcPct val="90000"/>
              </a:lnSpc>
            </a:pPr>
            <a:r>
              <a:rPr lang="en-US" altLang="en-US" sz="2400" dirty="0" smtClean="0"/>
              <a:t>Other OS’s, notably many IBM mainframes, adopt the collection-of-records approach; useful for DB</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2895600" y="-304800"/>
            <a:ext cx="5791200" cy="8686800"/>
          </a:xfrm>
        </p:spPr>
      </p:pic>
      <p:sp>
        <p:nvSpPr>
          <p:cNvPr id="6" name="Text Placeholder 5"/>
          <p:cNvSpPr>
            <a:spLocks noGrp="1"/>
          </p:cNvSpPr>
          <p:nvPr>
            <p:ph type="body" sz="half" idx="2"/>
          </p:nvPr>
        </p:nvSpPr>
        <p:spPr>
          <a:xfrm>
            <a:off x="658813" y="1905000"/>
            <a:ext cx="2084387" cy="4038600"/>
          </a:xfrm>
        </p:spPr>
        <p:txBody>
          <a:bodyPr rtlCol="0">
            <a:normAutofit/>
          </a:bodyPr>
          <a:lstStyle/>
          <a:p>
            <a:pPr fontAlgn="auto">
              <a:spcAft>
                <a:spcPts val="0"/>
              </a:spcAft>
              <a:buSzPct val="125000"/>
              <a:buFont typeface="Wingdings" charset="2"/>
              <a:buChar char="§"/>
              <a:defRPr/>
            </a:pPr>
            <a:r>
              <a:rPr lang="en-IN" dirty="0">
                <a:solidFill>
                  <a:schemeClr val="tx1">
                    <a:lumMod val="85000"/>
                    <a:lumOff val="15000"/>
                  </a:schemeClr>
                </a:solidFill>
              </a:rPr>
              <a:t>The file allocation table needs </a:t>
            </a:r>
            <a:r>
              <a:rPr lang="en-IN" b="1" dirty="0">
                <a:solidFill>
                  <a:schemeClr val="tx1">
                    <a:lumMod val="85000"/>
                    <a:lumOff val="15000"/>
                  </a:schemeClr>
                </a:solidFill>
              </a:rPr>
              <a:t>just a single entry </a:t>
            </a:r>
            <a:r>
              <a:rPr lang="en-IN" b="1" dirty="0" smtClean="0">
                <a:solidFill>
                  <a:schemeClr val="tx1">
                    <a:lumMod val="85000"/>
                    <a:lumOff val="15000"/>
                  </a:schemeClr>
                </a:solidFill>
              </a:rPr>
              <a:t>for each </a:t>
            </a:r>
            <a:r>
              <a:rPr lang="en-IN" b="1" dirty="0">
                <a:solidFill>
                  <a:schemeClr val="tx1">
                    <a:lumMod val="85000"/>
                    <a:lumOff val="15000"/>
                  </a:schemeClr>
                </a:solidFill>
              </a:rPr>
              <a:t>file, </a:t>
            </a:r>
            <a:endParaRPr lang="en-IN" b="1" dirty="0" smtClean="0">
              <a:solidFill>
                <a:schemeClr val="tx1">
                  <a:lumMod val="85000"/>
                  <a:lumOff val="15000"/>
                </a:schemeClr>
              </a:solidFill>
            </a:endParaRPr>
          </a:p>
          <a:p>
            <a:pPr fontAlgn="auto">
              <a:spcAft>
                <a:spcPts val="0"/>
              </a:spcAft>
              <a:buSzPct val="125000"/>
              <a:buFont typeface="Wingdings" charset="2"/>
              <a:buChar char="§"/>
              <a:defRPr/>
            </a:pPr>
            <a:r>
              <a:rPr lang="en-IN" dirty="0" smtClean="0">
                <a:solidFill>
                  <a:schemeClr val="tx1">
                    <a:lumMod val="85000"/>
                    <a:lumOff val="15000"/>
                  </a:schemeClr>
                </a:solidFill>
              </a:rPr>
              <a:t>showing </a:t>
            </a:r>
            <a:r>
              <a:rPr lang="en-IN" dirty="0">
                <a:solidFill>
                  <a:schemeClr val="tx1">
                    <a:lumMod val="85000"/>
                    <a:lumOff val="15000"/>
                  </a:schemeClr>
                </a:solidFill>
              </a:rPr>
              <a:t>the </a:t>
            </a:r>
            <a:r>
              <a:rPr lang="en-IN" b="1" dirty="0">
                <a:solidFill>
                  <a:schemeClr val="tx1">
                    <a:lumMod val="85000"/>
                    <a:lumOff val="15000"/>
                  </a:schemeClr>
                </a:solidFill>
              </a:rPr>
              <a:t>starting block and the length of the file.</a:t>
            </a:r>
            <a:endParaRPr lang="en-US" b="1" dirty="0">
              <a:solidFill>
                <a:schemeClr val="tx1">
                  <a:lumMod val="85000"/>
                  <a:lumOff val="15000"/>
                </a:schemeClr>
              </a:solidFill>
            </a:endParaRPr>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extLst>
      <p:ext uri="{BB962C8B-B14F-4D97-AF65-F5344CB8AC3E}">
        <p14:creationId xmlns:p14="http://schemas.microsoft.com/office/powerpoint/2010/main" val="663151086"/>
      </p:ext>
    </p:extLst>
  </p:cSld>
  <p:clrMapOvr>
    <a:masterClrMapping/>
  </p:clrMapOvr>
  <p:transition spd="med">
    <p:pull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4495800" y="-304800"/>
            <a:ext cx="4191000" cy="8686800"/>
          </a:xfrm>
        </p:spPr>
      </p:pic>
      <p:sp>
        <p:nvSpPr>
          <p:cNvPr id="6" name="Text Placeholder 5"/>
          <p:cNvSpPr>
            <a:spLocks noGrp="1"/>
          </p:cNvSpPr>
          <p:nvPr>
            <p:ph type="body" sz="half" idx="2"/>
          </p:nvPr>
        </p:nvSpPr>
        <p:spPr>
          <a:xfrm>
            <a:off x="457200" y="1892300"/>
            <a:ext cx="4038600" cy="4267200"/>
          </a:xfrm>
        </p:spPr>
        <p:txBody>
          <a:bodyPr rtlCol="0">
            <a:normAutofit/>
          </a:bodyPr>
          <a:lstStyle/>
          <a:p>
            <a:pPr marL="285750" indent="-285750">
              <a:buFont typeface="Arial" panose="020B0604020202020204" pitchFamily="34" charset="0"/>
              <a:buChar char="•"/>
            </a:pPr>
            <a:r>
              <a:rPr lang="en-IN" dirty="0" smtClean="0"/>
              <a:t>Contiguous allocation is </a:t>
            </a:r>
            <a:r>
              <a:rPr lang="en-IN" dirty="0"/>
              <a:t>the </a:t>
            </a:r>
            <a:r>
              <a:rPr lang="en-IN" b="1" dirty="0"/>
              <a:t>best from the point of view of the individual sequential file. </a:t>
            </a:r>
            <a:endParaRPr lang="en-IN" b="1" dirty="0" smtClean="0"/>
          </a:p>
          <a:p>
            <a:pPr marL="285750" indent="-285750">
              <a:buFont typeface="Arial" panose="020B0604020202020204" pitchFamily="34" charset="0"/>
              <a:buChar char="•"/>
            </a:pPr>
            <a:r>
              <a:rPr lang="en-IN" dirty="0" smtClean="0"/>
              <a:t>Multiple blocks can </a:t>
            </a:r>
            <a:r>
              <a:rPr lang="en-IN" dirty="0"/>
              <a:t>be read in at a time to improve I/O performance for sequential processing. </a:t>
            </a:r>
            <a:endParaRPr lang="en-IN" dirty="0" smtClean="0"/>
          </a:p>
          <a:p>
            <a:pPr marL="285750" indent="-285750">
              <a:buFont typeface="Arial" panose="020B0604020202020204" pitchFamily="34" charset="0"/>
              <a:buChar char="•"/>
            </a:pPr>
            <a:r>
              <a:rPr lang="en-IN" dirty="0" smtClean="0"/>
              <a:t>It is also </a:t>
            </a:r>
            <a:r>
              <a:rPr lang="en-IN" dirty="0"/>
              <a:t>easy to retrieve a single block. </a:t>
            </a:r>
            <a:endParaRPr lang="en-IN" dirty="0" smtClean="0"/>
          </a:p>
          <a:p>
            <a:pPr marL="285750" indent="-285750">
              <a:buFont typeface="Arial" panose="020B0604020202020204" pitchFamily="34" charset="0"/>
              <a:buChar char="•"/>
            </a:pPr>
            <a:r>
              <a:rPr lang="en-IN" dirty="0" smtClean="0"/>
              <a:t>For </a:t>
            </a:r>
            <a:r>
              <a:rPr lang="en-IN" dirty="0"/>
              <a:t>example, </a:t>
            </a:r>
            <a:r>
              <a:rPr lang="en-IN" b="1" dirty="0"/>
              <a:t>if a file starts at block b , and </a:t>
            </a:r>
            <a:r>
              <a:rPr lang="en-IN" b="1" dirty="0" smtClean="0"/>
              <a:t>the </a:t>
            </a:r>
            <a:r>
              <a:rPr lang="en-IN" b="1" dirty="0" err="1" smtClean="0"/>
              <a:t>i</a:t>
            </a:r>
            <a:r>
              <a:rPr lang="en-IN" b="1" dirty="0" smtClean="0"/>
              <a:t> </a:t>
            </a:r>
            <a:r>
              <a:rPr lang="en-IN" b="1" dirty="0" err="1"/>
              <a:t>th</a:t>
            </a:r>
            <a:r>
              <a:rPr lang="en-IN" b="1" dirty="0"/>
              <a:t> block of the file is wanted, its location on secondary storage is simply b + </a:t>
            </a:r>
            <a:r>
              <a:rPr lang="en-IN" b="1" dirty="0" err="1"/>
              <a:t>i</a:t>
            </a:r>
            <a:r>
              <a:rPr lang="en-IN" b="1" dirty="0"/>
              <a:t> – 1.</a:t>
            </a:r>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extLst>
      <p:ext uri="{BB962C8B-B14F-4D97-AF65-F5344CB8AC3E}">
        <p14:creationId xmlns:p14="http://schemas.microsoft.com/office/powerpoint/2010/main" val="2858740948"/>
      </p:ext>
    </p:extLst>
  </p:cSld>
  <p:clrMapOvr>
    <a:masterClrMapping/>
  </p:clrMapOvr>
  <p:transition spd="med">
    <p:pull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4495800" y="-304800"/>
            <a:ext cx="4191000" cy="8686800"/>
          </a:xfrm>
        </p:spPr>
      </p:pic>
      <p:sp>
        <p:nvSpPr>
          <p:cNvPr id="6" name="Text Placeholder 5"/>
          <p:cNvSpPr>
            <a:spLocks noGrp="1"/>
          </p:cNvSpPr>
          <p:nvPr>
            <p:ph type="body" sz="half" idx="2"/>
          </p:nvPr>
        </p:nvSpPr>
        <p:spPr>
          <a:xfrm>
            <a:off x="457200" y="1892300"/>
            <a:ext cx="4038600" cy="4267200"/>
          </a:xfrm>
        </p:spPr>
        <p:txBody>
          <a:bodyPr rtlCol="0">
            <a:normAutofit/>
          </a:bodyPr>
          <a:lstStyle/>
          <a:p>
            <a:pPr marL="285750" indent="-285750">
              <a:buFont typeface="Arial" panose="020B0604020202020204" pitchFamily="34" charset="0"/>
              <a:buChar char="•"/>
            </a:pPr>
            <a:r>
              <a:rPr lang="en-IN" sz="2400" dirty="0"/>
              <a:t>Contiguous allocation presents some </a:t>
            </a:r>
            <a:r>
              <a:rPr lang="en-IN" sz="2400" dirty="0" smtClean="0"/>
              <a:t>problems?</a:t>
            </a:r>
            <a:endParaRPr lang="en-IN" sz="2400" dirty="0"/>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extLst>
      <p:ext uri="{BB962C8B-B14F-4D97-AF65-F5344CB8AC3E}">
        <p14:creationId xmlns:p14="http://schemas.microsoft.com/office/powerpoint/2010/main" val="2347928030"/>
      </p:ext>
    </p:extLst>
  </p:cSld>
  <p:clrMapOvr>
    <a:masterClrMapping/>
  </p:clrMapOvr>
  <p:transition spd="med">
    <p:pull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4495800" y="-304800"/>
            <a:ext cx="4191000" cy="8686800"/>
          </a:xfrm>
        </p:spPr>
      </p:pic>
      <p:sp>
        <p:nvSpPr>
          <p:cNvPr id="6" name="Text Placeholder 5"/>
          <p:cNvSpPr>
            <a:spLocks noGrp="1"/>
          </p:cNvSpPr>
          <p:nvPr>
            <p:ph type="body" sz="half" idx="2"/>
          </p:nvPr>
        </p:nvSpPr>
        <p:spPr>
          <a:xfrm>
            <a:off x="457200" y="1892300"/>
            <a:ext cx="4038600" cy="4267200"/>
          </a:xfrm>
        </p:spPr>
        <p:txBody>
          <a:bodyPr rtlCol="0">
            <a:normAutofit/>
          </a:bodyPr>
          <a:lstStyle/>
          <a:p>
            <a:pPr marL="285750" indent="-285750">
              <a:buFont typeface="Arial" panose="020B0604020202020204" pitchFamily="34" charset="0"/>
              <a:buChar char="•"/>
            </a:pPr>
            <a:r>
              <a:rPr lang="en-IN" dirty="0" smtClean="0"/>
              <a:t>External </a:t>
            </a:r>
            <a:r>
              <a:rPr lang="en-IN" dirty="0"/>
              <a:t>fragmentation will occur, making it difficult to find contiguous blocks of space of sufficient length. </a:t>
            </a:r>
          </a:p>
          <a:p>
            <a:pPr marL="285750" indent="-285750">
              <a:buFont typeface="Arial" panose="020B0604020202020204" pitchFamily="34" charset="0"/>
              <a:buChar char="•"/>
            </a:pPr>
            <a:r>
              <a:rPr lang="en-IN" dirty="0" err="1" smtClean="0"/>
              <a:t>Soln</a:t>
            </a:r>
            <a:r>
              <a:rPr lang="en-IN" dirty="0" smtClean="0"/>
              <a:t>?</a:t>
            </a:r>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extLst>
      <p:ext uri="{BB962C8B-B14F-4D97-AF65-F5344CB8AC3E}">
        <p14:creationId xmlns:p14="http://schemas.microsoft.com/office/powerpoint/2010/main" val="2282131094"/>
      </p:ext>
    </p:extLst>
  </p:cSld>
  <p:clrMapOvr>
    <a:masterClrMapping/>
  </p:clrMapOvr>
  <p:transition spd="med">
    <p:pull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4495800" y="-304800"/>
            <a:ext cx="4191000" cy="8686800"/>
          </a:xfrm>
        </p:spPr>
      </p:pic>
      <p:sp>
        <p:nvSpPr>
          <p:cNvPr id="6" name="Text Placeholder 5"/>
          <p:cNvSpPr>
            <a:spLocks noGrp="1"/>
          </p:cNvSpPr>
          <p:nvPr>
            <p:ph type="body" sz="half" idx="2"/>
          </p:nvPr>
        </p:nvSpPr>
        <p:spPr>
          <a:xfrm>
            <a:off x="457200" y="1892300"/>
            <a:ext cx="4038600" cy="4267200"/>
          </a:xfrm>
        </p:spPr>
        <p:txBody>
          <a:bodyPr rtlCol="0">
            <a:normAutofit/>
          </a:bodyPr>
          <a:lstStyle/>
          <a:p>
            <a:pPr marL="285750" indent="-285750">
              <a:buFont typeface="Arial" panose="020B0604020202020204" pitchFamily="34" charset="0"/>
              <a:buChar char="•"/>
            </a:pPr>
            <a:r>
              <a:rPr lang="en-IN" dirty="0" err="1" smtClean="0"/>
              <a:t>Soln</a:t>
            </a:r>
            <a:r>
              <a:rPr lang="en-IN" dirty="0"/>
              <a:t>?</a:t>
            </a:r>
            <a:endParaRPr lang="en-IN" dirty="0" smtClean="0"/>
          </a:p>
          <a:p>
            <a:pPr marL="285750" indent="-285750">
              <a:buFont typeface="Arial" panose="020B0604020202020204" pitchFamily="34" charset="0"/>
              <a:buChar char="•"/>
            </a:pPr>
            <a:r>
              <a:rPr lang="en-IN" dirty="0" smtClean="0"/>
              <a:t>From </a:t>
            </a:r>
            <a:r>
              <a:rPr lang="en-IN" dirty="0"/>
              <a:t>time to time, it will be necessary to perform a compaction algorithm to free up additional space on the disk</a:t>
            </a:r>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extLst>
      <p:ext uri="{BB962C8B-B14F-4D97-AF65-F5344CB8AC3E}">
        <p14:creationId xmlns:p14="http://schemas.microsoft.com/office/powerpoint/2010/main" val="2071585933"/>
      </p:ext>
    </p:extLst>
  </p:cSld>
  <p:clrMapOvr>
    <a:masterClrMapping/>
  </p:clrMapOvr>
  <p:transition spd="med">
    <p:pull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Title 1"/>
          <p:cNvSpPr>
            <a:spLocks noGrp="1"/>
          </p:cNvSpPr>
          <p:nvPr>
            <p:ph type="title"/>
          </p:nvPr>
        </p:nvSpPr>
        <p:spPr bwMode="auto">
          <a:xfrm>
            <a:off x="533400" y="609600"/>
            <a:ext cx="7924800" cy="609600"/>
          </a:xfrm>
        </p:spPr>
        <p:txBody>
          <a:bodyPr wrap="square" numCol="1" compatLnSpc="1">
            <a:prstTxWarp prst="textNoShape">
              <a:avLst/>
            </a:prstTxWarp>
          </a:bodyPr>
          <a:lstStyle/>
          <a:p>
            <a:r>
              <a:rPr lang="en-US" altLang="en-US" smtClean="0"/>
              <a:t>After Compaction</a:t>
            </a:r>
          </a:p>
        </p:txBody>
      </p:sp>
      <p:pic>
        <p:nvPicPr>
          <p:cNvPr id="267266" name="Content Placeholder 3" descr="Fig12_08.gif"/>
          <p:cNvPicPr>
            <a:picLocks noGrp="1" noChangeAspect="1"/>
          </p:cNvPicPr>
          <p:nvPr>
            <p:ph idx="1"/>
          </p:nvPr>
        </p:nvPicPr>
        <p:blipFill>
          <a:blip r:embed="rId3">
            <a:extLst>
              <a:ext uri="{28A0092B-C50C-407E-A947-70E740481C1C}">
                <a14:useLocalDpi xmlns:a14="http://schemas.microsoft.com/office/drawing/2010/main" val="0"/>
              </a:ext>
            </a:extLst>
          </a:blip>
          <a:srcRect t="-54890" b="-54890"/>
          <a:stretch>
            <a:fillRect/>
          </a:stretch>
        </p:blipFill>
        <p:spPr>
          <a:xfrm>
            <a:off x="1066800" y="-1295400"/>
            <a:ext cx="6934200" cy="10442575"/>
          </a:xfrm>
        </p:spPr>
      </p:pic>
      <p:sp>
        <p:nvSpPr>
          <p:cNvPr id="267267" name="TextBox 5"/>
          <p:cNvSpPr txBox="1">
            <a:spLocks noChangeArrowheads="1"/>
          </p:cNvSpPr>
          <p:nvPr/>
        </p:nvSpPr>
        <p:spPr bwMode="auto">
          <a:xfrm>
            <a:off x="1371600" y="5867400"/>
            <a:ext cx="645795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a:t>Figure 12.10  Contiguous File Allocation (After Compaction)</a:t>
            </a:r>
          </a:p>
        </p:txBody>
      </p:sp>
      <p:sp>
        <p:nvSpPr>
          <p:cNvPr id="267268" name="TextBox 4"/>
          <p:cNvSpPr txBox="1">
            <a:spLocks noChangeArrowheads="1"/>
          </p:cNvSpPr>
          <p:nvPr/>
        </p:nvSpPr>
        <p:spPr bwMode="auto">
          <a:xfrm>
            <a:off x="1676400" y="6248400"/>
            <a:ext cx="5549900"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a:p>
        </p:txBody>
      </p:sp>
    </p:spTree>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Title 1"/>
          <p:cNvSpPr>
            <a:spLocks noGrp="1"/>
          </p:cNvSpPr>
          <p:nvPr>
            <p:ph type="title"/>
          </p:nvPr>
        </p:nvSpPr>
        <p:spPr bwMode="auto">
          <a:xfrm>
            <a:off x="609600" y="762000"/>
            <a:ext cx="2438400" cy="1098550"/>
          </a:xfrm>
        </p:spPr>
        <p:txBody>
          <a:bodyPr wrap="square" numCol="1" compatLnSpc="1">
            <a:prstTxWarp prst="textNoShape">
              <a:avLst/>
            </a:prstTxWarp>
          </a:bodyPr>
          <a:lstStyle/>
          <a:p>
            <a:r>
              <a:rPr lang="en-US" altLang="en-US" smtClean="0"/>
              <a:t>Chained Allocation</a:t>
            </a:r>
          </a:p>
        </p:txBody>
      </p:sp>
      <p:pic>
        <p:nvPicPr>
          <p:cNvPr id="269314" name="Content Placeholder 3" descr="Fig12_09.gif"/>
          <p:cNvPicPr>
            <a:picLocks noGrp="1" noChangeAspect="1"/>
          </p:cNvPicPr>
          <p:nvPr>
            <p:ph idx="1"/>
          </p:nvPr>
        </p:nvPicPr>
        <p:blipFill>
          <a:blip r:embed="rId3">
            <a:extLst>
              <a:ext uri="{28A0092B-C50C-407E-A947-70E740481C1C}">
                <a14:useLocalDpi xmlns:a14="http://schemas.microsoft.com/office/drawing/2010/main" val="0"/>
              </a:ext>
            </a:extLst>
          </a:blip>
          <a:srcRect t="-38091" b="-38091"/>
          <a:stretch>
            <a:fillRect/>
          </a:stretch>
        </p:blipFill>
        <p:spPr>
          <a:xfrm>
            <a:off x="3429000" y="0"/>
            <a:ext cx="5284788" cy="7966075"/>
          </a:xfrm>
        </p:spPr>
      </p:pic>
      <p:sp>
        <p:nvSpPr>
          <p:cNvPr id="5" name="Text Placeholder 4"/>
          <p:cNvSpPr>
            <a:spLocks noGrp="1"/>
          </p:cNvSpPr>
          <p:nvPr>
            <p:ph type="body" sz="half" idx="2"/>
          </p:nvPr>
        </p:nvSpPr>
        <p:spPr>
          <a:xfrm>
            <a:off x="533400" y="2209800"/>
            <a:ext cx="2846388" cy="4038600"/>
          </a:xfrm>
        </p:spPr>
        <p:txBody>
          <a:bodyPr>
            <a:normAutofit/>
          </a:bodyPr>
          <a:lstStyle/>
          <a:p>
            <a:pPr>
              <a:lnSpc>
                <a:spcPct val="90000"/>
              </a:lnSpc>
              <a:buSzPct val="125000"/>
              <a:buFont typeface="Wingdings" pitchFamily="2" charset="2"/>
              <a:buChar char="§"/>
            </a:pPr>
            <a:r>
              <a:rPr lang="en-US" altLang="en-US" dirty="0" smtClean="0"/>
              <a:t>Allocation is on an </a:t>
            </a:r>
            <a:r>
              <a:rPr lang="en-US" altLang="en-US" b="1" dirty="0" smtClean="0">
                <a:solidFill>
                  <a:srgbClr val="FF0000"/>
                </a:solidFill>
              </a:rPr>
              <a:t>individual block basis </a:t>
            </a:r>
          </a:p>
          <a:p>
            <a:pPr>
              <a:lnSpc>
                <a:spcPct val="90000"/>
              </a:lnSpc>
              <a:buSzPct val="125000"/>
              <a:buFont typeface="Wingdings" pitchFamily="2" charset="2"/>
              <a:buChar char="§"/>
            </a:pPr>
            <a:r>
              <a:rPr lang="en-US" altLang="en-US" dirty="0" smtClean="0"/>
              <a:t>Each block contains a pointer to the next block in the chain</a:t>
            </a:r>
          </a:p>
          <a:p>
            <a:pPr>
              <a:lnSpc>
                <a:spcPct val="90000"/>
              </a:lnSpc>
              <a:buSzPct val="125000"/>
              <a:buFont typeface="Wingdings" pitchFamily="2" charset="2"/>
              <a:buChar char="§"/>
            </a:pPr>
            <a:r>
              <a:rPr lang="en-US" altLang="en-US" dirty="0" smtClean="0"/>
              <a:t>The file allocation table needs just a single entry for each file.</a:t>
            </a:r>
          </a:p>
          <a:p>
            <a:pPr>
              <a:lnSpc>
                <a:spcPct val="90000"/>
              </a:lnSpc>
              <a:buSzPct val="125000"/>
              <a:buFont typeface="Wingdings" pitchFamily="2" charset="2"/>
              <a:buChar char="§"/>
            </a:pPr>
            <a:r>
              <a:rPr lang="en-IN" altLang="en-US" b="1" dirty="0"/>
              <a:t>showing the starting block and the length of </a:t>
            </a:r>
            <a:r>
              <a:rPr lang="en-IN" altLang="en-US" b="1" dirty="0" smtClean="0"/>
              <a:t>the file.</a:t>
            </a:r>
            <a:endParaRPr lang="en-US" altLang="en-US" b="1" dirty="0" smtClean="0"/>
          </a:p>
        </p:txBody>
      </p:sp>
      <p:sp>
        <p:nvSpPr>
          <p:cNvPr id="269316" name="TextBox 5"/>
          <p:cNvSpPr txBox="1">
            <a:spLocks noChangeArrowheads="1"/>
          </p:cNvSpPr>
          <p:nvPr/>
        </p:nvSpPr>
        <p:spPr bwMode="auto">
          <a:xfrm>
            <a:off x="5334000" y="5791200"/>
            <a:ext cx="63817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400"/>
              <a:t>12.11</a:t>
            </a:r>
          </a:p>
        </p:txBody>
      </p:sp>
    </p:spTree>
  </p:cSld>
  <p:clrMapOvr>
    <a:masterClrMapping/>
  </p:clrMapOvr>
  <p:transition spd="med">
    <p:wip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Title 1"/>
          <p:cNvSpPr>
            <a:spLocks noGrp="1"/>
          </p:cNvSpPr>
          <p:nvPr>
            <p:ph type="title"/>
          </p:nvPr>
        </p:nvSpPr>
        <p:spPr bwMode="auto">
          <a:xfrm>
            <a:off x="609600" y="762000"/>
            <a:ext cx="2438400" cy="1098550"/>
          </a:xfrm>
        </p:spPr>
        <p:txBody>
          <a:bodyPr wrap="square" numCol="1" compatLnSpc="1">
            <a:prstTxWarp prst="textNoShape">
              <a:avLst/>
            </a:prstTxWarp>
          </a:bodyPr>
          <a:lstStyle/>
          <a:p>
            <a:r>
              <a:rPr lang="en-US" altLang="en-US" smtClean="0"/>
              <a:t>Chained Allocation</a:t>
            </a:r>
          </a:p>
        </p:txBody>
      </p:sp>
      <p:pic>
        <p:nvPicPr>
          <p:cNvPr id="269314" name="Content Placeholder 3" descr="Fig12_09.gif"/>
          <p:cNvPicPr>
            <a:picLocks noGrp="1" noChangeAspect="1"/>
          </p:cNvPicPr>
          <p:nvPr>
            <p:ph idx="1"/>
          </p:nvPr>
        </p:nvPicPr>
        <p:blipFill>
          <a:blip r:embed="rId3">
            <a:extLst>
              <a:ext uri="{28A0092B-C50C-407E-A947-70E740481C1C}">
                <a14:useLocalDpi xmlns:a14="http://schemas.microsoft.com/office/drawing/2010/main" val="0"/>
              </a:ext>
            </a:extLst>
          </a:blip>
          <a:srcRect t="-38091" b="-38091"/>
          <a:stretch>
            <a:fillRect/>
          </a:stretch>
        </p:blipFill>
        <p:spPr>
          <a:xfrm>
            <a:off x="3429000" y="0"/>
            <a:ext cx="5284788" cy="7966075"/>
          </a:xfrm>
        </p:spPr>
      </p:pic>
      <p:sp>
        <p:nvSpPr>
          <p:cNvPr id="5" name="Text Placeholder 4"/>
          <p:cNvSpPr>
            <a:spLocks noGrp="1"/>
          </p:cNvSpPr>
          <p:nvPr>
            <p:ph type="body" sz="half" idx="2"/>
          </p:nvPr>
        </p:nvSpPr>
        <p:spPr>
          <a:xfrm>
            <a:off x="533400" y="2209800"/>
            <a:ext cx="2846388" cy="4038600"/>
          </a:xfrm>
        </p:spPr>
        <p:txBody>
          <a:bodyPr>
            <a:normAutofit/>
          </a:bodyPr>
          <a:lstStyle/>
          <a:p>
            <a:pPr>
              <a:lnSpc>
                <a:spcPct val="90000"/>
              </a:lnSpc>
              <a:buSzPct val="125000"/>
              <a:buFont typeface="Wingdings" pitchFamily="2" charset="2"/>
              <a:buChar char="§"/>
            </a:pPr>
            <a:r>
              <a:rPr lang="en-IN" altLang="en-US" dirty="0"/>
              <a:t>Although </a:t>
            </a:r>
            <a:r>
              <a:rPr lang="en-IN" altLang="en-US" dirty="0" err="1"/>
              <a:t>preallocation</a:t>
            </a:r>
            <a:r>
              <a:rPr lang="en-IN" altLang="en-US" dirty="0"/>
              <a:t> is possible, </a:t>
            </a:r>
            <a:endParaRPr lang="en-IN" altLang="en-US" dirty="0" smtClean="0"/>
          </a:p>
          <a:p>
            <a:pPr>
              <a:lnSpc>
                <a:spcPct val="90000"/>
              </a:lnSpc>
              <a:buSzPct val="125000"/>
              <a:buFont typeface="Wingdings" pitchFamily="2" charset="2"/>
              <a:buChar char="§"/>
            </a:pPr>
            <a:r>
              <a:rPr lang="en-IN" altLang="en-US" b="1" dirty="0" smtClean="0"/>
              <a:t>it </a:t>
            </a:r>
            <a:r>
              <a:rPr lang="en-IN" altLang="en-US" b="1" dirty="0"/>
              <a:t>is more common simply to allocate </a:t>
            </a:r>
            <a:r>
              <a:rPr lang="en-IN" altLang="en-US" b="1" dirty="0" smtClean="0"/>
              <a:t>blocks as </a:t>
            </a:r>
            <a:r>
              <a:rPr lang="en-IN" altLang="en-US" b="1" dirty="0"/>
              <a:t>needed. </a:t>
            </a:r>
            <a:endParaRPr lang="en-IN" altLang="en-US" b="1" dirty="0" smtClean="0"/>
          </a:p>
          <a:p>
            <a:pPr>
              <a:lnSpc>
                <a:spcPct val="90000"/>
              </a:lnSpc>
              <a:buSzPct val="125000"/>
              <a:buFont typeface="Wingdings" pitchFamily="2" charset="2"/>
              <a:buChar char="§"/>
            </a:pPr>
            <a:r>
              <a:rPr lang="en-IN" altLang="en-US" dirty="0" smtClean="0"/>
              <a:t>The </a:t>
            </a:r>
            <a:r>
              <a:rPr lang="en-IN" altLang="en-US" dirty="0"/>
              <a:t>selection of blocks is now a simple matter: </a:t>
            </a:r>
            <a:endParaRPr lang="en-IN" altLang="en-US" dirty="0" smtClean="0"/>
          </a:p>
          <a:p>
            <a:pPr>
              <a:lnSpc>
                <a:spcPct val="90000"/>
              </a:lnSpc>
              <a:buSzPct val="125000"/>
              <a:buFont typeface="Wingdings" pitchFamily="2" charset="2"/>
              <a:buChar char="§"/>
            </a:pPr>
            <a:r>
              <a:rPr lang="en-IN" altLang="en-US" b="1" dirty="0" smtClean="0"/>
              <a:t>Any </a:t>
            </a:r>
            <a:r>
              <a:rPr lang="en-IN" altLang="en-US" b="1" dirty="0"/>
              <a:t>free block can </a:t>
            </a:r>
            <a:r>
              <a:rPr lang="en-IN" altLang="en-US" b="1" dirty="0" smtClean="0"/>
              <a:t>be added </a:t>
            </a:r>
            <a:r>
              <a:rPr lang="en-IN" altLang="en-US" b="1" dirty="0"/>
              <a:t>to a chain. </a:t>
            </a:r>
            <a:endParaRPr lang="en-IN" altLang="en-US" b="1" dirty="0" smtClean="0"/>
          </a:p>
          <a:p>
            <a:pPr>
              <a:lnSpc>
                <a:spcPct val="90000"/>
              </a:lnSpc>
            </a:pPr>
            <a:endParaRPr lang="en-US" altLang="en-US" dirty="0" smtClean="0"/>
          </a:p>
        </p:txBody>
      </p:sp>
      <p:sp>
        <p:nvSpPr>
          <p:cNvPr id="269316" name="TextBox 5"/>
          <p:cNvSpPr txBox="1">
            <a:spLocks noChangeArrowheads="1"/>
          </p:cNvSpPr>
          <p:nvPr/>
        </p:nvSpPr>
        <p:spPr bwMode="auto">
          <a:xfrm>
            <a:off x="5334000" y="5791200"/>
            <a:ext cx="63817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400"/>
              <a:t>12.11</a:t>
            </a:r>
          </a:p>
        </p:txBody>
      </p:sp>
    </p:spTree>
    <p:extLst>
      <p:ext uri="{BB962C8B-B14F-4D97-AF65-F5344CB8AC3E}">
        <p14:creationId xmlns:p14="http://schemas.microsoft.com/office/powerpoint/2010/main" val="1596238609"/>
      </p:ext>
    </p:extLst>
  </p:cSld>
  <p:clrMapOvr>
    <a:masterClrMapping/>
  </p:clrMapOvr>
  <p:transition spd="med">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Title 1"/>
          <p:cNvSpPr>
            <a:spLocks noGrp="1"/>
          </p:cNvSpPr>
          <p:nvPr>
            <p:ph type="title"/>
          </p:nvPr>
        </p:nvSpPr>
        <p:spPr bwMode="auto">
          <a:xfrm>
            <a:off x="609600" y="762000"/>
            <a:ext cx="2438400" cy="1098550"/>
          </a:xfrm>
        </p:spPr>
        <p:txBody>
          <a:bodyPr wrap="square" numCol="1" compatLnSpc="1">
            <a:prstTxWarp prst="textNoShape">
              <a:avLst/>
            </a:prstTxWarp>
          </a:bodyPr>
          <a:lstStyle/>
          <a:p>
            <a:r>
              <a:rPr lang="en-US" altLang="en-US" smtClean="0"/>
              <a:t>Chained Allocation</a:t>
            </a:r>
          </a:p>
        </p:txBody>
      </p:sp>
      <p:pic>
        <p:nvPicPr>
          <p:cNvPr id="269314" name="Content Placeholder 3" descr="Fig12_09.gif"/>
          <p:cNvPicPr>
            <a:picLocks noGrp="1" noChangeAspect="1"/>
          </p:cNvPicPr>
          <p:nvPr>
            <p:ph idx="1"/>
          </p:nvPr>
        </p:nvPicPr>
        <p:blipFill>
          <a:blip r:embed="rId3">
            <a:extLst>
              <a:ext uri="{28A0092B-C50C-407E-A947-70E740481C1C}">
                <a14:useLocalDpi xmlns:a14="http://schemas.microsoft.com/office/drawing/2010/main" val="0"/>
              </a:ext>
            </a:extLst>
          </a:blip>
          <a:srcRect t="-38091" b="-38091"/>
          <a:stretch>
            <a:fillRect/>
          </a:stretch>
        </p:blipFill>
        <p:spPr>
          <a:xfrm>
            <a:off x="3429000" y="0"/>
            <a:ext cx="5284788" cy="7966075"/>
          </a:xfrm>
        </p:spPr>
      </p:pic>
      <p:sp>
        <p:nvSpPr>
          <p:cNvPr id="5" name="Text Placeholder 4"/>
          <p:cNvSpPr>
            <a:spLocks noGrp="1"/>
          </p:cNvSpPr>
          <p:nvPr>
            <p:ph type="body" sz="half" idx="2"/>
          </p:nvPr>
        </p:nvSpPr>
        <p:spPr>
          <a:xfrm>
            <a:off x="533400" y="2209800"/>
            <a:ext cx="2846388" cy="4038600"/>
          </a:xfrm>
        </p:spPr>
        <p:txBody>
          <a:bodyPr>
            <a:normAutofit/>
          </a:bodyPr>
          <a:lstStyle/>
          <a:p>
            <a:pPr>
              <a:lnSpc>
                <a:spcPct val="90000"/>
              </a:lnSpc>
              <a:buSzPct val="125000"/>
              <a:buFont typeface="Wingdings" pitchFamily="2" charset="2"/>
              <a:buChar char="§"/>
            </a:pPr>
            <a:r>
              <a:rPr lang="en-IN" altLang="en-US" b="1" dirty="0" smtClean="0"/>
              <a:t>There </a:t>
            </a:r>
            <a:r>
              <a:rPr lang="en-IN" altLang="en-US" b="1" dirty="0"/>
              <a:t>is no external fragmentation</a:t>
            </a:r>
            <a:r>
              <a:rPr lang="en-IN" altLang="en-US" dirty="0"/>
              <a:t> to worry about because </a:t>
            </a:r>
            <a:r>
              <a:rPr lang="en-IN" altLang="en-US" dirty="0" smtClean="0"/>
              <a:t>only</a:t>
            </a:r>
            <a:r>
              <a:rPr lang="en-US" altLang="en-US" dirty="0" smtClean="0"/>
              <a:t> one block at a time is needed</a:t>
            </a:r>
          </a:p>
          <a:p>
            <a:pPr>
              <a:lnSpc>
                <a:spcPct val="90000"/>
              </a:lnSpc>
              <a:buSzPct val="125000"/>
              <a:buFont typeface="Wingdings" pitchFamily="2" charset="2"/>
              <a:buChar char="§"/>
            </a:pPr>
            <a:r>
              <a:rPr lang="en-US" altLang="en-US" dirty="0" smtClean="0"/>
              <a:t>Better for sequential files</a:t>
            </a:r>
          </a:p>
          <a:p>
            <a:pPr>
              <a:lnSpc>
                <a:spcPct val="90000"/>
              </a:lnSpc>
            </a:pPr>
            <a:endParaRPr lang="en-US" altLang="en-US" dirty="0" smtClean="0"/>
          </a:p>
        </p:txBody>
      </p:sp>
      <p:sp>
        <p:nvSpPr>
          <p:cNvPr id="269316" name="TextBox 5"/>
          <p:cNvSpPr txBox="1">
            <a:spLocks noChangeArrowheads="1"/>
          </p:cNvSpPr>
          <p:nvPr/>
        </p:nvSpPr>
        <p:spPr bwMode="auto">
          <a:xfrm>
            <a:off x="5334000" y="5791200"/>
            <a:ext cx="63817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400"/>
              <a:t>12.11</a:t>
            </a:r>
          </a:p>
        </p:txBody>
      </p:sp>
    </p:spTree>
    <p:extLst>
      <p:ext uri="{BB962C8B-B14F-4D97-AF65-F5344CB8AC3E}">
        <p14:creationId xmlns:p14="http://schemas.microsoft.com/office/powerpoint/2010/main" val="3110842175"/>
      </p:ext>
    </p:extLst>
  </p:cSld>
  <p:clrMapOvr>
    <a:masterClrMapping/>
  </p:clrMapOvr>
  <p:transition spd="med">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Title 1"/>
          <p:cNvSpPr>
            <a:spLocks noGrp="1"/>
          </p:cNvSpPr>
          <p:nvPr>
            <p:ph type="title"/>
          </p:nvPr>
        </p:nvSpPr>
        <p:spPr bwMode="auto">
          <a:xfrm>
            <a:off x="609600" y="762000"/>
            <a:ext cx="6248400" cy="457200"/>
          </a:xfrm>
        </p:spPr>
        <p:txBody>
          <a:bodyPr wrap="square" numCol="1" compatLnSpc="1">
            <a:prstTxWarp prst="textNoShape">
              <a:avLst/>
            </a:prstTxWarp>
          </a:bodyPr>
          <a:lstStyle/>
          <a:p>
            <a:r>
              <a:rPr lang="en-US" altLang="en-US" dirty="0" smtClean="0"/>
              <a:t>Chained Allocation</a:t>
            </a:r>
          </a:p>
        </p:txBody>
      </p:sp>
      <p:pic>
        <p:nvPicPr>
          <p:cNvPr id="269314" name="Content Placeholder 3" descr="Fig12_09.gif"/>
          <p:cNvPicPr>
            <a:picLocks noGrp="1" noChangeAspect="1"/>
          </p:cNvPicPr>
          <p:nvPr>
            <p:ph idx="1"/>
          </p:nvPr>
        </p:nvPicPr>
        <p:blipFill>
          <a:blip r:embed="rId3">
            <a:extLst>
              <a:ext uri="{28A0092B-C50C-407E-A947-70E740481C1C}">
                <a14:useLocalDpi xmlns:a14="http://schemas.microsoft.com/office/drawing/2010/main" val="0"/>
              </a:ext>
            </a:extLst>
          </a:blip>
          <a:srcRect t="-38091" b="-38091"/>
          <a:stretch>
            <a:fillRect/>
          </a:stretch>
        </p:blipFill>
        <p:spPr>
          <a:xfrm>
            <a:off x="3429000" y="0"/>
            <a:ext cx="5284788" cy="7966075"/>
          </a:xfrm>
        </p:spPr>
      </p:pic>
      <p:sp>
        <p:nvSpPr>
          <p:cNvPr id="5" name="Text Placeholder 4"/>
          <p:cNvSpPr>
            <a:spLocks noGrp="1"/>
          </p:cNvSpPr>
          <p:nvPr>
            <p:ph type="body" sz="half" idx="2"/>
          </p:nvPr>
        </p:nvSpPr>
        <p:spPr>
          <a:xfrm>
            <a:off x="533400" y="1600200"/>
            <a:ext cx="2846388" cy="4648200"/>
          </a:xfrm>
        </p:spPr>
        <p:txBody>
          <a:bodyPr>
            <a:normAutofit/>
          </a:bodyPr>
          <a:lstStyle/>
          <a:p>
            <a:pPr>
              <a:lnSpc>
                <a:spcPct val="90000"/>
              </a:lnSpc>
              <a:buSzPct val="125000"/>
              <a:buFont typeface="Wingdings" pitchFamily="2" charset="2"/>
              <a:buChar char="§"/>
            </a:pPr>
            <a:r>
              <a:rPr lang="en-IN" altLang="en-US" dirty="0"/>
              <a:t>One consequence of chaining, as described so far, is that there is </a:t>
            </a:r>
            <a:r>
              <a:rPr lang="en-IN" altLang="en-US" b="1" dirty="0"/>
              <a:t>no </a:t>
            </a:r>
            <a:r>
              <a:rPr lang="en-IN" altLang="en-US" b="1" dirty="0" smtClean="0"/>
              <a:t>accommodation of </a:t>
            </a:r>
            <a:r>
              <a:rPr lang="en-IN" altLang="en-US" b="1" dirty="0"/>
              <a:t>the principle of locality.</a:t>
            </a:r>
            <a:r>
              <a:rPr lang="en-IN" altLang="en-US" dirty="0"/>
              <a:t> </a:t>
            </a:r>
            <a:endParaRPr lang="en-IN" altLang="en-US" dirty="0" smtClean="0"/>
          </a:p>
          <a:p>
            <a:pPr>
              <a:lnSpc>
                <a:spcPct val="90000"/>
              </a:lnSpc>
              <a:buSzPct val="125000"/>
              <a:buFont typeface="Wingdings" pitchFamily="2" charset="2"/>
              <a:buChar char="§"/>
            </a:pPr>
            <a:r>
              <a:rPr lang="en-IN" altLang="en-US" dirty="0" smtClean="0"/>
              <a:t>To </a:t>
            </a:r>
            <a:r>
              <a:rPr lang="en-IN" altLang="en-US" dirty="0"/>
              <a:t>overcome this </a:t>
            </a:r>
            <a:r>
              <a:rPr lang="en-IN" altLang="en-US" dirty="0" smtClean="0"/>
              <a:t> problem</a:t>
            </a:r>
          </a:p>
          <a:p>
            <a:pPr>
              <a:lnSpc>
                <a:spcPct val="90000"/>
              </a:lnSpc>
              <a:buSzPct val="125000"/>
              <a:buFont typeface="Wingdings" pitchFamily="2" charset="2"/>
              <a:buChar char="§"/>
            </a:pPr>
            <a:r>
              <a:rPr lang="en-IN" altLang="en-US" b="1" dirty="0" smtClean="0"/>
              <a:t>Some </a:t>
            </a:r>
            <a:r>
              <a:rPr lang="en-IN" altLang="en-US" b="1" dirty="0"/>
              <a:t>systems periodically consolidate files</a:t>
            </a:r>
            <a:endParaRPr lang="en-US" altLang="en-US" b="1" dirty="0" smtClean="0"/>
          </a:p>
        </p:txBody>
      </p:sp>
      <p:sp>
        <p:nvSpPr>
          <p:cNvPr id="269316" name="TextBox 5"/>
          <p:cNvSpPr txBox="1">
            <a:spLocks noChangeArrowheads="1"/>
          </p:cNvSpPr>
          <p:nvPr/>
        </p:nvSpPr>
        <p:spPr bwMode="auto">
          <a:xfrm>
            <a:off x="5334000" y="5791200"/>
            <a:ext cx="63817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400"/>
              <a:t>12.11</a:t>
            </a:r>
          </a:p>
        </p:txBody>
      </p:sp>
    </p:spTree>
    <p:extLst>
      <p:ext uri="{BB962C8B-B14F-4D97-AF65-F5344CB8AC3E}">
        <p14:creationId xmlns:p14="http://schemas.microsoft.com/office/powerpoint/2010/main" val="2808906770"/>
      </p:ext>
    </p:extLst>
  </p:cSld>
  <p:clrMapOvr>
    <a:masterClrMapping/>
  </p:clrMapOvr>
  <p:transition spd="med">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Structure Terms</a:t>
            </a:r>
            <a:endParaRPr lang="en-US" dirty="0"/>
          </a:p>
        </p:txBody>
      </p:sp>
      <p:sp>
        <p:nvSpPr>
          <p:cNvPr id="39938" name="Text Placeholder 3"/>
          <p:cNvSpPr>
            <a:spLocks noGrp="1"/>
          </p:cNvSpPr>
          <p:nvPr>
            <p:ph type="body" idx="1"/>
          </p:nvPr>
        </p:nvSpPr>
        <p:spPr>
          <a:xfrm>
            <a:off x="457200" y="1981200"/>
            <a:ext cx="3657600" cy="730250"/>
          </a:xfrm>
        </p:spPr>
        <p:txBody>
          <a:bodyPr/>
          <a:lstStyle/>
          <a:p>
            <a:r>
              <a:rPr lang="en-US" altLang="en-US" smtClean="0"/>
              <a:t>Field</a:t>
            </a:r>
          </a:p>
        </p:txBody>
      </p:sp>
      <p:sp>
        <p:nvSpPr>
          <p:cNvPr id="3" name="Content Placeholder 2"/>
          <p:cNvSpPr>
            <a:spLocks noGrp="1"/>
          </p:cNvSpPr>
          <p:nvPr>
            <p:ph sz="half" idx="2"/>
          </p:nvPr>
        </p:nvSpPr>
        <p:spPr>
          <a:xfrm>
            <a:off x="609600" y="2667000"/>
            <a:ext cx="7677150" cy="3679825"/>
          </a:xfrm>
        </p:spPr>
        <p:txBody>
          <a:bodyPr/>
          <a:lstStyle/>
          <a:p>
            <a:pPr>
              <a:buFont typeface="Wingdings" pitchFamily="2" charset="2"/>
              <a:buNone/>
            </a:pPr>
            <a:endParaRPr lang="en-US" altLang="en-US" dirty="0" smtClean="0"/>
          </a:p>
          <a:p>
            <a:r>
              <a:rPr lang="en-US" altLang="en-US" dirty="0" smtClean="0"/>
              <a:t>basic element of data</a:t>
            </a:r>
          </a:p>
          <a:p>
            <a:r>
              <a:rPr lang="en-US" altLang="en-US" dirty="0" smtClean="0"/>
              <a:t>contains a single value</a:t>
            </a:r>
          </a:p>
          <a:p>
            <a:r>
              <a:rPr lang="en-US" altLang="en-US" dirty="0" err="1" smtClean="0"/>
              <a:t>Eg</a:t>
            </a:r>
            <a:r>
              <a:rPr lang="en-US" altLang="en-US" dirty="0" smtClean="0"/>
              <a:t>- Employee’s Last name, date of Birth</a:t>
            </a:r>
          </a:p>
          <a:p>
            <a:r>
              <a:rPr lang="en-IN" dirty="0" smtClean="0"/>
              <a:t>characterized by </a:t>
            </a:r>
            <a:r>
              <a:rPr lang="en-IN" dirty="0"/>
              <a:t>its length and data type (e.g., ASCII string, decimal</a:t>
            </a:r>
            <a:r>
              <a:rPr lang="en-IN" dirty="0" smtClean="0"/>
              <a:t>).</a:t>
            </a:r>
            <a:endParaRPr lang="en-US" dirty="0"/>
          </a:p>
          <a:p>
            <a:r>
              <a:rPr lang="en-US" altLang="en-US" dirty="0"/>
              <a:t>fixed or variable length</a:t>
            </a:r>
          </a:p>
          <a:p>
            <a:endParaRPr lang="en-US" alt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8"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4"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9" presetClass="entr" presetSubtype="1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0" dur="1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9"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1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26" dur="1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9" presetClass="entr" presetSubtype="1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1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32" dur="1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Title 1"/>
          <p:cNvSpPr>
            <a:spLocks noGrp="1"/>
          </p:cNvSpPr>
          <p:nvPr>
            <p:ph type="title"/>
          </p:nvPr>
        </p:nvSpPr>
        <p:spPr bwMode="auto">
          <a:xfrm>
            <a:off x="457200" y="-228600"/>
            <a:ext cx="8077200" cy="1524000"/>
          </a:xfrm>
        </p:spPr>
        <p:txBody>
          <a:bodyPr wrap="square" numCol="1" compatLnSpc="1">
            <a:prstTxWarp prst="textNoShape">
              <a:avLst/>
            </a:prstTxWarp>
          </a:bodyPr>
          <a:lstStyle/>
          <a:p>
            <a:pPr>
              <a:lnSpc>
                <a:spcPts val="4800"/>
              </a:lnSpc>
            </a:pPr>
            <a:r>
              <a:rPr lang="en-US" altLang="en-US" smtClean="0"/>
              <a:t>Chained Allocation After Consolidation</a:t>
            </a:r>
          </a:p>
        </p:txBody>
      </p:sp>
      <p:pic>
        <p:nvPicPr>
          <p:cNvPr id="271362" name="Content Placeholder 3" descr="Fig12_10.gif"/>
          <p:cNvPicPr>
            <a:picLocks noGrp="1" noChangeAspect="1"/>
          </p:cNvPicPr>
          <p:nvPr>
            <p:ph idx="1"/>
          </p:nvPr>
        </p:nvPicPr>
        <p:blipFill>
          <a:blip r:embed="rId3">
            <a:extLst>
              <a:ext uri="{28A0092B-C50C-407E-A947-70E740481C1C}">
                <a14:useLocalDpi xmlns:a14="http://schemas.microsoft.com/office/drawing/2010/main" val="0"/>
              </a:ext>
            </a:extLst>
          </a:blip>
          <a:srcRect t="-48927" b="-48927"/>
          <a:stretch>
            <a:fillRect/>
          </a:stretch>
        </p:blipFill>
        <p:spPr>
          <a:xfrm>
            <a:off x="1219200" y="-1066800"/>
            <a:ext cx="6808788" cy="9985375"/>
          </a:xfrm>
        </p:spPr>
      </p:pic>
      <p:sp>
        <p:nvSpPr>
          <p:cNvPr id="271363" name="TextBox 5"/>
          <p:cNvSpPr txBox="1">
            <a:spLocks noChangeArrowheads="1"/>
          </p:cNvSpPr>
          <p:nvPr/>
        </p:nvSpPr>
        <p:spPr bwMode="auto">
          <a:xfrm>
            <a:off x="2362200" y="6019800"/>
            <a:ext cx="771525"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a:t>12.12</a:t>
            </a:r>
          </a:p>
        </p:txBody>
      </p:sp>
    </p:spTree>
  </p:cSld>
  <p:clrMapOvr>
    <a:masterClrMapping/>
  </p:clrMapOvr>
  <p:transition spd="med">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85800"/>
            <a:ext cx="9144000" cy="1323975"/>
          </a:xfrm>
        </p:spPr>
        <p:txBody>
          <a:bodyPr/>
          <a:lstStyle/>
          <a:p>
            <a:pPr algn="ctr" fontAlgn="auto">
              <a:spcAft>
                <a:spcPts val="0"/>
              </a:spcAft>
              <a:defRPr/>
            </a:pPr>
            <a:r>
              <a:rPr lang="en-NZ" dirty="0" smtClean="0">
                <a:solidFill>
                  <a:schemeClr val="accent1">
                    <a:lumMod val="75000"/>
                  </a:schemeClr>
                </a:solidFill>
              </a:rPr>
              <a:t>Indexed Allocation with    Block Portions</a:t>
            </a:r>
            <a:endParaRPr lang="en-NZ" dirty="0">
              <a:solidFill>
                <a:schemeClr val="accent1">
                  <a:lumMod val="75000"/>
                </a:schemeClr>
              </a:solidFill>
            </a:endParaRPr>
          </a:p>
        </p:txBody>
      </p:sp>
      <p:pic>
        <p:nvPicPr>
          <p:cNvPr id="273410" name="Picture 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l="-1433" r="-1433"/>
          <a:stretch>
            <a:fillRect/>
          </a:stretch>
        </p:blipFill>
        <p:spPr>
          <a:xfrm>
            <a:off x="1143000" y="2057400"/>
            <a:ext cx="7162800" cy="4438650"/>
          </a:xfrm>
        </p:spPr>
      </p:pic>
      <p:sp>
        <p:nvSpPr>
          <p:cNvPr id="273411" name="TextBox 3"/>
          <p:cNvSpPr txBox="1">
            <a:spLocks noChangeArrowheads="1"/>
          </p:cNvSpPr>
          <p:nvPr/>
        </p:nvSpPr>
        <p:spPr bwMode="auto">
          <a:xfrm>
            <a:off x="2133600" y="6172200"/>
            <a:ext cx="533400" cy="261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100"/>
              <a:t>12.13</a:t>
            </a:r>
          </a:p>
        </p:txBody>
      </p:sp>
    </p:spTree>
  </p:cSld>
  <p:clrMapOvr>
    <a:masterClrMapping/>
  </p:clrMapOvr>
  <p:transition>
    <p:cut thruBlk="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85800"/>
            <a:ext cx="9144000" cy="1323975"/>
          </a:xfrm>
        </p:spPr>
        <p:txBody>
          <a:bodyPr/>
          <a:lstStyle/>
          <a:p>
            <a:pPr algn="ctr" fontAlgn="auto">
              <a:spcAft>
                <a:spcPts val="0"/>
              </a:spcAft>
              <a:defRPr/>
            </a:pPr>
            <a:r>
              <a:rPr lang="en-NZ" dirty="0" smtClean="0">
                <a:solidFill>
                  <a:schemeClr val="accent1">
                    <a:lumMod val="75000"/>
                  </a:schemeClr>
                </a:solidFill>
              </a:rPr>
              <a:t>Indexed Allocation with    Block Portions</a:t>
            </a:r>
            <a:endParaRPr lang="en-NZ" dirty="0">
              <a:solidFill>
                <a:schemeClr val="accent1">
                  <a:lumMod val="75000"/>
                </a:schemeClr>
              </a:solidFill>
            </a:endParaRPr>
          </a:p>
        </p:txBody>
      </p:sp>
      <p:pic>
        <p:nvPicPr>
          <p:cNvPr id="273410" name="Picture 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l="-1433" r="-1433"/>
          <a:stretch>
            <a:fillRect/>
          </a:stretch>
        </p:blipFill>
        <p:spPr>
          <a:xfrm>
            <a:off x="4724400" y="2057400"/>
            <a:ext cx="4114800" cy="4438650"/>
          </a:xfrm>
        </p:spPr>
      </p:pic>
      <p:sp>
        <p:nvSpPr>
          <p:cNvPr id="273411" name="TextBox 3"/>
          <p:cNvSpPr txBox="1">
            <a:spLocks noChangeArrowheads="1"/>
          </p:cNvSpPr>
          <p:nvPr/>
        </p:nvSpPr>
        <p:spPr bwMode="auto">
          <a:xfrm>
            <a:off x="2133600" y="6172200"/>
            <a:ext cx="533400" cy="261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100"/>
              <a:t>12.13</a:t>
            </a:r>
          </a:p>
        </p:txBody>
      </p:sp>
      <p:sp>
        <p:nvSpPr>
          <p:cNvPr id="3" name="Rectangle 2"/>
          <p:cNvSpPr/>
          <p:nvPr/>
        </p:nvSpPr>
        <p:spPr>
          <a:xfrm>
            <a:off x="457200" y="2033587"/>
            <a:ext cx="4191000" cy="3139321"/>
          </a:xfrm>
          <a:prstGeom prst="rect">
            <a:avLst/>
          </a:prstGeom>
        </p:spPr>
        <p:txBody>
          <a:bodyPr wrap="square">
            <a:spAutoFit/>
          </a:bodyPr>
          <a:lstStyle/>
          <a:p>
            <a:pPr marL="285750" indent="-285750">
              <a:buFont typeface="Arial" panose="020B0604020202020204" pitchFamily="34" charset="0"/>
              <a:buChar char="•"/>
            </a:pPr>
            <a:r>
              <a:rPr lang="en-IN" dirty="0"/>
              <a:t>In this case, the file allocation table contains a separate one-level index </a:t>
            </a:r>
            <a:r>
              <a:rPr lang="en-IN" dirty="0" smtClean="0"/>
              <a:t>for each file</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The </a:t>
            </a:r>
            <a:r>
              <a:rPr lang="en-IN" dirty="0"/>
              <a:t>index has one entry for each portion allocated to the file</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File index for a file is kept in a separate block, and the entry for the file in the file allocation table points to that block</a:t>
            </a:r>
            <a:endParaRPr lang="en-IN" dirty="0"/>
          </a:p>
        </p:txBody>
      </p:sp>
    </p:spTree>
    <p:extLst>
      <p:ext uri="{BB962C8B-B14F-4D97-AF65-F5344CB8AC3E}">
        <p14:creationId xmlns:p14="http://schemas.microsoft.com/office/powerpoint/2010/main" val="1836344154"/>
      </p:ext>
    </p:extLst>
  </p:cSld>
  <p:clrMapOvr>
    <a:masterClrMapping/>
  </p:clrMapOvr>
  <p:transition>
    <p:cut thruBlk="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609600"/>
            <a:ext cx="8610600" cy="1323975"/>
          </a:xfrm>
        </p:spPr>
        <p:txBody>
          <a:bodyPr/>
          <a:lstStyle/>
          <a:p>
            <a:pPr algn="ctr" fontAlgn="auto">
              <a:spcAft>
                <a:spcPts val="0"/>
              </a:spcAft>
              <a:defRPr/>
            </a:pPr>
            <a:r>
              <a:rPr lang="en-US" dirty="0" smtClean="0">
                <a:solidFill>
                  <a:schemeClr val="accent1">
                    <a:lumMod val="75000"/>
                  </a:schemeClr>
                </a:solidFill>
              </a:rPr>
              <a:t>Indexed Allocation with</a:t>
            </a:r>
            <a:br>
              <a:rPr lang="en-US" dirty="0" smtClean="0">
                <a:solidFill>
                  <a:schemeClr val="accent1">
                    <a:lumMod val="75000"/>
                  </a:schemeClr>
                </a:solidFill>
              </a:rPr>
            </a:br>
            <a:r>
              <a:rPr lang="en-US" dirty="0" smtClean="0">
                <a:solidFill>
                  <a:schemeClr val="accent1">
                    <a:lumMod val="75000"/>
                  </a:schemeClr>
                </a:solidFill>
              </a:rPr>
              <a:t> Variable Length Portions</a:t>
            </a:r>
            <a:endParaRPr lang="en-US" dirty="0">
              <a:solidFill>
                <a:schemeClr val="accent1">
                  <a:lumMod val="75000"/>
                </a:schemeClr>
              </a:solidFill>
            </a:endParaRPr>
          </a:p>
        </p:txBody>
      </p:sp>
      <p:pic>
        <p:nvPicPr>
          <p:cNvPr id="275458" name="Content Placeholder 3" descr="Fig12_12.gif"/>
          <p:cNvPicPr>
            <a:picLocks noGrp="1" noChangeAspect="1"/>
          </p:cNvPicPr>
          <p:nvPr>
            <p:ph idx="4294967295"/>
          </p:nvPr>
        </p:nvPicPr>
        <p:blipFill>
          <a:blip r:embed="rId3">
            <a:extLst>
              <a:ext uri="{28A0092B-C50C-407E-A947-70E740481C1C}">
                <a14:useLocalDpi xmlns:a14="http://schemas.microsoft.com/office/drawing/2010/main" val="0"/>
              </a:ext>
            </a:extLst>
          </a:blip>
          <a:srcRect l="-7291" r="-7291"/>
          <a:stretch>
            <a:fillRect/>
          </a:stretch>
        </p:blipFill>
        <p:spPr>
          <a:xfrm>
            <a:off x="914400" y="2057400"/>
            <a:ext cx="7486650" cy="4449763"/>
          </a:xfrm>
        </p:spPr>
      </p:pic>
      <p:sp>
        <p:nvSpPr>
          <p:cNvPr id="275459" name="TextBox 4"/>
          <p:cNvSpPr txBox="1">
            <a:spLocks noChangeArrowheads="1"/>
          </p:cNvSpPr>
          <p:nvPr/>
        </p:nvSpPr>
        <p:spPr bwMode="auto">
          <a:xfrm>
            <a:off x="2286000" y="6096000"/>
            <a:ext cx="685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400"/>
              <a:t>12.14</a:t>
            </a:r>
          </a:p>
        </p:txBody>
      </p:sp>
    </p:spTree>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NZ" dirty="0" smtClean="0"/>
              <a:t>Free Space Management</a:t>
            </a:r>
            <a:endParaRPr lang="en-NZ" dirty="0"/>
          </a:p>
        </p:txBody>
      </p:sp>
      <p:sp>
        <p:nvSpPr>
          <p:cNvPr id="277506" name="Content Placeholder 2"/>
          <p:cNvSpPr>
            <a:spLocks noGrp="1"/>
          </p:cNvSpPr>
          <p:nvPr>
            <p:ph idx="4294967295"/>
          </p:nvPr>
        </p:nvSpPr>
        <p:spPr>
          <a:xfrm>
            <a:off x="609600" y="2209800"/>
            <a:ext cx="7924800" cy="4114800"/>
          </a:xfrm>
        </p:spPr>
        <p:txBody>
          <a:bodyPr/>
          <a:lstStyle/>
          <a:p>
            <a:r>
              <a:rPr lang="en-NZ" altLang="en-US" smtClean="0"/>
              <a:t>Just as allocated space must be managed, so must the unallocated space</a:t>
            </a:r>
          </a:p>
          <a:p>
            <a:r>
              <a:rPr lang="en-NZ" altLang="en-US" smtClean="0"/>
              <a:t>To perform file allocation, it is necessary to know which blocks are available</a:t>
            </a:r>
          </a:p>
          <a:p>
            <a:r>
              <a:rPr lang="en-NZ" altLang="en-US" smtClean="0"/>
              <a:t>A </a:t>
            </a:r>
            <a:r>
              <a:rPr lang="en-NZ" altLang="en-US" b="1" i="1" smtClean="0"/>
              <a:t>disk allocation table </a:t>
            </a:r>
            <a:r>
              <a:rPr lang="en-NZ" altLang="en-US" smtClean="0"/>
              <a:t>is needed in addition to a file allocation table</a:t>
            </a:r>
          </a:p>
        </p:txBody>
      </p:sp>
      <p:pic>
        <p:nvPicPr>
          <p:cNvPr id="277507"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4800600"/>
            <a:ext cx="1057275"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508" name="Pictur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5600" y="4495800"/>
            <a:ext cx="208280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compatLnSpc="1">
            <a:prstTxWarp prst="textNoShape">
              <a:avLst/>
            </a:prstTxWarp>
          </a:bodyPr>
          <a:lstStyle/>
          <a:p>
            <a:pPr algn="l"/>
            <a:r>
              <a:rPr lang="en-NZ" altLang="en-US" smtClean="0">
                <a:effectLst>
                  <a:outerShdw blurRad="38100" dist="38100" dir="2700000" algn="tl">
                    <a:srgbClr val="C0C0C0"/>
                  </a:outerShdw>
                </a:effectLst>
              </a:rPr>
              <a:t> Bit Tables (Bit Vectors)</a:t>
            </a:r>
          </a:p>
        </p:txBody>
      </p:sp>
      <p:sp>
        <p:nvSpPr>
          <p:cNvPr id="279554" name="Content Placeholder 2"/>
          <p:cNvSpPr>
            <a:spLocks noGrp="1"/>
          </p:cNvSpPr>
          <p:nvPr>
            <p:ph idx="4294967295"/>
          </p:nvPr>
        </p:nvSpPr>
        <p:spPr>
          <a:xfrm>
            <a:off x="609600" y="2209800"/>
            <a:ext cx="7924800" cy="4038600"/>
          </a:xfrm>
        </p:spPr>
        <p:txBody>
          <a:bodyPr/>
          <a:lstStyle/>
          <a:p>
            <a:r>
              <a:rPr lang="en-NZ" altLang="en-US" dirty="0" smtClean="0"/>
              <a:t>This method uses a vector containing one bit for each block on the disk</a:t>
            </a:r>
          </a:p>
          <a:p>
            <a:r>
              <a:rPr lang="en-NZ" altLang="en-US" dirty="0" smtClean="0"/>
              <a:t>Each entry of a 0 corresponds to a free block, </a:t>
            </a:r>
            <a:endParaRPr lang="en-NZ" altLang="en-US" dirty="0"/>
          </a:p>
          <a:p>
            <a:r>
              <a:rPr lang="en-NZ" altLang="en-US" dirty="0" smtClean="0"/>
              <a:t>Each 1 corresponds to a block in use</a:t>
            </a:r>
          </a:p>
          <a:p>
            <a:endParaRPr lang="en-NZ" altLang="en-US" dirty="0" smtClean="0"/>
          </a:p>
          <a:p>
            <a:endParaRPr lang="en-NZ" altLang="en-US" dirty="0" smtClean="0"/>
          </a:p>
        </p:txBody>
      </p:sp>
      <p:graphicFrame>
        <p:nvGraphicFramePr>
          <p:cNvPr id="5" name="Diagram 4"/>
          <p:cNvGraphicFramePr/>
          <p:nvPr/>
        </p:nvGraphicFramePr>
        <p:xfrm>
          <a:off x="2286000" y="3962400"/>
          <a:ext cx="4495800" cy="241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compatLnSpc="1">
            <a:prstTxWarp prst="textNoShape">
              <a:avLst/>
            </a:prstTxWarp>
          </a:bodyPr>
          <a:lstStyle/>
          <a:p>
            <a:pPr algn="l"/>
            <a:r>
              <a:rPr lang="en-NZ" altLang="en-US" smtClean="0">
                <a:effectLst>
                  <a:outerShdw blurRad="38100" dist="38100" dir="2700000" algn="tl">
                    <a:srgbClr val="C0C0C0"/>
                  </a:outerShdw>
                </a:effectLst>
              </a:rPr>
              <a:t> Bit Tables (Bit Vectors)</a:t>
            </a:r>
          </a:p>
        </p:txBody>
      </p:sp>
      <p:sp>
        <p:nvSpPr>
          <p:cNvPr id="279554" name="Content Placeholder 2"/>
          <p:cNvSpPr>
            <a:spLocks noGrp="1"/>
          </p:cNvSpPr>
          <p:nvPr>
            <p:ph idx="4294967295"/>
          </p:nvPr>
        </p:nvSpPr>
        <p:spPr>
          <a:xfrm>
            <a:off x="533400" y="1981200"/>
            <a:ext cx="7924800" cy="4038600"/>
          </a:xfrm>
        </p:spPr>
        <p:txBody>
          <a:bodyPr/>
          <a:lstStyle/>
          <a:p>
            <a:r>
              <a:rPr lang="en-IN" dirty="0"/>
              <a:t>F</a:t>
            </a:r>
            <a:r>
              <a:rPr lang="en-IN" dirty="0" smtClean="0"/>
              <a:t>or </a:t>
            </a:r>
            <a:r>
              <a:rPr lang="en-IN" dirty="0"/>
              <a:t>the disk layout of Figure 12.9 , </a:t>
            </a:r>
            <a:r>
              <a:rPr lang="en-IN" dirty="0" smtClean="0"/>
              <a:t>A </a:t>
            </a:r>
            <a:r>
              <a:rPr lang="en-IN" dirty="0"/>
              <a:t>vector of length 35 </a:t>
            </a:r>
            <a:r>
              <a:rPr lang="en-IN" dirty="0" smtClean="0"/>
              <a:t>is needed </a:t>
            </a:r>
            <a:r>
              <a:rPr lang="en-IN" dirty="0"/>
              <a:t>and would have the following value:</a:t>
            </a:r>
          </a:p>
          <a:p>
            <a:r>
              <a:rPr lang="en-IN" dirty="0"/>
              <a:t>00111000011111000011111111111011000</a:t>
            </a:r>
            <a:endParaRPr lang="en-NZ" altLang="en-US" dirty="0" smtClean="0"/>
          </a:p>
          <a:p>
            <a:endParaRPr lang="en-NZ" altLang="en-US" dirty="0" smtClean="0"/>
          </a:p>
        </p:txBody>
      </p:sp>
      <p:pic>
        <p:nvPicPr>
          <p:cNvPr id="3594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139" t="47461" r="45315" b="10156"/>
          <a:stretch/>
        </p:blipFill>
        <p:spPr bwMode="auto">
          <a:xfrm>
            <a:off x="2514600" y="3352800"/>
            <a:ext cx="3914775" cy="3100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1389150"/>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compatLnSpc="1">
            <a:prstTxWarp prst="textNoShape">
              <a:avLst/>
            </a:prstTxWarp>
          </a:bodyPr>
          <a:lstStyle/>
          <a:p>
            <a:pPr algn="l"/>
            <a:r>
              <a:rPr lang="en-NZ" altLang="en-US" smtClean="0">
                <a:effectLst>
                  <a:outerShdw blurRad="38100" dist="38100" dir="2700000" algn="tl">
                    <a:srgbClr val="C0C0C0"/>
                  </a:outerShdw>
                </a:effectLst>
              </a:rPr>
              <a:t> Bit Tables (Bit Vectors)</a:t>
            </a:r>
          </a:p>
        </p:txBody>
      </p:sp>
      <p:sp>
        <p:nvSpPr>
          <p:cNvPr id="279554" name="Content Placeholder 2"/>
          <p:cNvSpPr>
            <a:spLocks noGrp="1"/>
          </p:cNvSpPr>
          <p:nvPr>
            <p:ph idx="4294967295"/>
          </p:nvPr>
        </p:nvSpPr>
        <p:spPr>
          <a:xfrm>
            <a:off x="609600" y="2209800"/>
            <a:ext cx="7924800" cy="4038600"/>
          </a:xfrm>
        </p:spPr>
        <p:txBody>
          <a:bodyPr/>
          <a:lstStyle/>
          <a:p>
            <a:endParaRPr lang="en-NZ" altLang="en-US" dirty="0" smtClean="0"/>
          </a:p>
          <a:p>
            <a:endParaRPr lang="en-NZ" altLang="en-US" dirty="0" smtClean="0"/>
          </a:p>
        </p:txBody>
      </p:sp>
      <p:graphicFrame>
        <p:nvGraphicFramePr>
          <p:cNvPr id="5" name="Diagram 4"/>
          <p:cNvGraphicFramePr/>
          <p:nvPr>
            <p:extLst>
              <p:ext uri="{D42A27DB-BD31-4B8C-83A1-F6EECF244321}">
                <p14:modId xmlns:p14="http://schemas.microsoft.com/office/powerpoint/2010/main" val="2938002052"/>
              </p:ext>
            </p:extLst>
          </p:nvPr>
        </p:nvGraphicFramePr>
        <p:xfrm>
          <a:off x="533400" y="2209800"/>
          <a:ext cx="7467600" cy="416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1268276"/>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Chained Free Portions </a:t>
            </a:r>
            <a:endParaRPr lang="en-NZ" dirty="0"/>
          </a:p>
        </p:txBody>
      </p:sp>
      <p:sp>
        <p:nvSpPr>
          <p:cNvPr id="281602" name="Content Placeholder 2"/>
          <p:cNvSpPr>
            <a:spLocks noGrp="1"/>
          </p:cNvSpPr>
          <p:nvPr>
            <p:ph idx="4294967295"/>
          </p:nvPr>
        </p:nvSpPr>
        <p:spPr>
          <a:xfrm>
            <a:off x="609600" y="2209800"/>
            <a:ext cx="7848600" cy="4114800"/>
          </a:xfrm>
        </p:spPr>
        <p:txBody>
          <a:bodyPr/>
          <a:lstStyle/>
          <a:p>
            <a:r>
              <a:rPr lang="en-NZ" altLang="en-US" dirty="0" smtClean="0"/>
              <a:t>The free portions may be chained together by using a pointer and length value in each free portion</a:t>
            </a:r>
          </a:p>
          <a:p>
            <a:r>
              <a:rPr lang="en-NZ" altLang="en-US" dirty="0" smtClean="0"/>
              <a:t>Negligible space overhead because there is no need for a disk allocation table, </a:t>
            </a:r>
            <a:r>
              <a:rPr lang="en-IN" dirty="0"/>
              <a:t>merely for a pointer </a:t>
            </a:r>
            <a:r>
              <a:rPr lang="en-IN" dirty="0" smtClean="0"/>
              <a:t>to the </a:t>
            </a:r>
            <a:r>
              <a:rPr lang="en-IN" dirty="0"/>
              <a:t>beginning of the chain and the length of the first portion.</a:t>
            </a:r>
            <a:endParaRPr lang="en-NZ" altLang="en-US" dirty="0" smtClean="0"/>
          </a:p>
          <a:p>
            <a:r>
              <a:rPr lang="en-NZ" altLang="en-US" dirty="0" smtClean="0"/>
              <a:t>Suited to all file allocation methods</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Chained Free Portions </a:t>
            </a:r>
            <a:endParaRPr lang="en-NZ" dirty="0"/>
          </a:p>
        </p:txBody>
      </p:sp>
      <p:sp>
        <p:nvSpPr>
          <p:cNvPr id="281602" name="Content Placeholder 2"/>
          <p:cNvSpPr>
            <a:spLocks noGrp="1"/>
          </p:cNvSpPr>
          <p:nvPr>
            <p:ph idx="4294967295"/>
          </p:nvPr>
        </p:nvSpPr>
        <p:spPr>
          <a:xfrm>
            <a:off x="609600" y="2209800"/>
            <a:ext cx="7848600" cy="4114800"/>
          </a:xfrm>
        </p:spPr>
        <p:txBody>
          <a:bodyPr/>
          <a:lstStyle/>
          <a:p>
            <a:r>
              <a:rPr lang="en-IN" dirty="0" smtClean="0"/>
              <a:t>If </a:t>
            </a:r>
            <a:r>
              <a:rPr lang="en-IN" dirty="0"/>
              <a:t>allocation is a block at a time, simply </a:t>
            </a:r>
            <a:r>
              <a:rPr lang="en-IN" dirty="0" smtClean="0"/>
              <a:t>choose the </a:t>
            </a:r>
            <a:r>
              <a:rPr lang="en-IN" dirty="0"/>
              <a:t>free block at the head of the chain and adjust the first pointer or length value.</a:t>
            </a:r>
          </a:p>
          <a:p>
            <a:r>
              <a:rPr lang="en-IN" dirty="0"/>
              <a:t>If allocation is by variable-length portion, a first-fit algorithm may be used: </a:t>
            </a:r>
            <a:endParaRPr lang="en-IN" dirty="0" smtClean="0"/>
          </a:p>
          <a:p>
            <a:pPr lvl="1"/>
            <a:r>
              <a:rPr lang="en-IN" sz="2000" dirty="0" smtClean="0"/>
              <a:t>The headers </a:t>
            </a:r>
            <a:r>
              <a:rPr lang="en-IN" sz="2000" dirty="0"/>
              <a:t>from the portions are fetched one at a time to determine the next </a:t>
            </a:r>
            <a:r>
              <a:rPr lang="en-IN" sz="2000" dirty="0" smtClean="0"/>
              <a:t>suitable free </a:t>
            </a:r>
            <a:r>
              <a:rPr lang="en-IN" sz="2000" dirty="0"/>
              <a:t>portion in the chain</a:t>
            </a:r>
            <a:r>
              <a:rPr lang="en-IN" sz="2000" dirty="0" smtClean="0"/>
              <a:t>.</a:t>
            </a:r>
          </a:p>
          <a:p>
            <a:pPr lvl="1"/>
            <a:r>
              <a:rPr lang="en-IN" sz="2000" dirty="0" smtClean="0"/>
              <a:t>Again</a:t>
            </a:r>
            <a:r>
              <a:rPr lang="en-IN" sz="2000" dirty="0"/>
              <a:t>, pointer and length values are adjusted.</a:t>
            </a:r>
            <a:endParaRPr lang="en-NZ" altLang="en-US" sz="2000" dirty="0" smtClean="0"/>
          </a:p>
        </p:txBody>
      </p:sp>
    </p:spTree>
    <p:extLst>
      <p:ext uri="{BB962C8B-B14F-4D97-AF65-F5344CB8AC3E}">
        <p14:creationId xmlns:p14="http://schemas.microsoft.com/office/powerpoint/2010/main" val="47597066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Structure Terms</a:t>
            </a:r>
            <a:endParaRPr lang="en-US" dirty="0"/>
          </a:p>
        </p:txBody>
      </p:sp>
      <p:sp>
        <p:nvSpPr>
          <p:cNvPr id="39938" name="Text Placeholder 3"/>
          <p:cNvSpPr>
            <a:spLocks noGrp="1"/>
          </p:cNvSpPr>
          <p:nvPr>
            <p:ph type="body" idx="1"/>
          </p:nvPr>
        </p:nvSpPr>
        <p:spPr>
          <a:xfrm>
            <a:off x="457200" y="1981200"/>
            <a:ext cx="3657600" cy="730250"/>
          </a:xfrm>
        </p:spPr>
        <p:txBody>
          <a:bodyPr/>
          <a:lstStyle/>
          <a:p>
            <a:pPr fontAlgn="auto">
              <a:spcAft>
                <a:spcPts val="0"/>
              </a:spcAft>
              <a:defRPr/>
            </a:pPr>
            <a:r>
              <a:rPr lang="en-US" dirty="0"/>
              <a:t>Record</a:t>
            </a:r>
          </a:p>
        </p:txBody>
      </p:sp>
      <p:sp>
        <p:nvSpPr>
          <p:cNvPr id="3" name="Content Placeholder 2"/>
          <p:cNvSpPr>
            <a:spLocks noGrp="1"/>
          </p:cNvSpPr>
          <p:nvPr>
            <p:ph sz="half" idx="2"/>
          </p:nvPr>
        </p:nvSpPr>
        <p:spPr>
          <a:xfrm>
            <a:off x="609600" y="2667000"/>
            <a:ext cx="7677150" cy="3679825"/>
          </a:xfrm>
        </p:spPr>
        <p:txBody>
          <a:bodyPr>
            <a:normAutofit/>
          </a:bodyPr>
          <a:lstStyle/>
          <a:p>
            <a:pPr>
              <a:buFont typeface="Wingdings" pitchFamily="2" charset="2"/>
              <a:buNone/>
            </a:pPr>
            <a:endParaRPr lang="en-US" altLang="en-US" dirty="0" smtClean="0"/>
          </a:p>
          <a:p>
            <a:r>
              <a:rPr lang="en-US" altLang="en-US" dirty="0" smtClean="0"/>
              <a:t>Collection </a:t>
            </a:r>
            <a:r>
              <a:rPr lang="en-US" altLang="en-US" dirty="0"/>
              <a:t>of related fields that can be treated as a unit by some application program</a:t>
            </a:r>
          </a:p>
          <a:p>
            <a:r>
              <a:rPr lang="en-US" altLang="en-US" dirty="0"/>
              <a:t>One field </a:t>
            </a:r>
            <a:r>
              <a:rPr lang="en-US" altLang="en-US" dirty="0" smtClean="0"/>
              <a:t>of the record is </a:t>
            </a:r>
            <a:r>
              <a:rPr lang="en-US" altLang="en-US" dirty="0"/>
              <a:t>the </a:t>
            </a:r>
            <a:r>
              <a:rPr lang="en-US" altLang="en-US" b="1" dirty="0"/>
              <a:t>key</a:t>
            </a:r>
            <a:r>
              <a:rPr lang="en-US" altLang="en-US" dirty="0"/>
              <a:t> – a unique </a:t>
            </a:r>
            <a:r>
              <a:rPr lang="en-US" altLang="en-US" dirty="0" smtClean="0"/>
              <a:t>identifier</a:t>
            </a:r>
          </a:p>
          <a:p>
            <a:r>
              <a:rPr lang="en-IN" dirty="0"/>
              <a:t>For example, </a:t>
            </a:r>
            <a:endParaRPr lang="en-IN" dirty="0" smtClean="0"/>
          </a:p>
          <a:p>
            <a:r>
              <a:rPr lang="en-IN" dirty="0" smtClean="0"/>
              <a:t>An </a:t>
            </a:r>
            <a:r>
              <a:rPr lang="en-IN" dirty="0"/>
              <a:t>employee record would contain such </a:t>
            </a:r>
            <a:r>
              <a:rPr lang="en-IN" dirty="0" smtClean="0"/>
              <a:t>fields-as </a:t>
            </a:r>
            <a:r>
              <a:rPr lang="en-IN" dirty="0"/>
              <a:t>name, social security number, job classification, date of hire, and so on. </a:t>
            </a:r>
            <a:endParaRPr lang="en-IN" dirty="0" smtClean="0"/>
          </a:p>
          <a:p>
            <a:r>
              <a:rPr lang="en-IN" dirty="0" smtClean="0"/>
              <a:t>Depending </a:t>
            </a:r>
            <a:r>
              <a:rPr lang="en-IN" dirty="0"/>
              <a:t>on design, records may be of fixed length or variable length.</a:t>
            </a:r>
            <a:endParaRPr lang="en-US" altLang="en-US" dirty="0"/>
          </a:p>
          <a:p>
            <a:endParaRPr lang="en-US" altLang="en-US" dirty="0" smtClean="0"/>
          </a:p>
        </p:txBody>
      </p:sp>
    </p:spTree>
    <p:extLst>
      <p:ext uri="{BB962C8B-B14F-4D97-AF65-F5344CB8AC3E}">
        <p14:creationId xmlns:p14="http://schemas.microsoft.com/office/powerpoint/2010/main" val="2433012672"/>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Chained Free Portions </a:t>
            </a:r>
            <a:endParaRPr lang="en-NZ" dirty="0"/>
          </a:p>
        </p:txBody>
      </p:sp>
      <p:sp>
        <p:nvSpPr>
          <p:cNvPr id="281602" name="Content Placeholder 2"/>
          <p:cNvSpPr>
            <a:spLocks noGrp="1"/>
          </p:cNvSpPr>
          <p:nvPr>
            <p:ph idx="4294967295"/>
          </p:nvPr>
        </p:nvSpPr>
        <p:spPr>
          <a:xfrm>
            <a:off x="609600" y="2209800"/>
            <a:ext cx="7848600" cy="4114800"/>
          </a:xfrm>
        </p:spPr>
        <p:txBody>
          <a:bodyPr/>
          <a:lstStyle/>
          <a:p>
            <a:r>
              <a:rPr lang="en-NZ" altLang="en-US" dirty="0" smtClean="0"/>
              <a:t>Negligible space overhead because there is no need for a disk allocation table, </a:t>
            </a:r>
            <a:r>
              <a:rPr lang="en-IN" dirty="0"/>
              <a:t>merely for a pointer </a:t>
            </a:r>
            <a:r>
              <a:rPr lang="en-IN" dirty="0" smtClean="0"/>
              <a:t>to the </a:t>
            </a:r>
            <a:r>
              <a:rPr lang="en-IN" dirty="0"/>
              <a:t>beginning of the chain and the length of the first portion.</a:t>
            </a:r>
            <a:endParaRPr lang="en-NZ" altLang="en-US" dirty="0" smtClean="0"/>
          </a:p>
          <a:p>
            <a:r>
              <a:rPr lang="en-NZ" altLang="en-US" dirty="0" smtClean="0"/>
              <a:t>Suited to all file allocation methods</a:t>
            </a:r>
          </a:p>
        </p:txBody>
      </p:sp>
      <p:graphicFrame>
        <p:nvGraphicFramePr>
          <p:cNvPr id="4" name="Diagram 3"/>
          <p:cNvGraphicFramePr/>
          <p:nvPr/>
        </p:nvGraphicFramePr>
        <p:xfrm>
          <a:off x="1524000" y="4343400"/>
          <a:ext cx="6096000" cy="210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2696514"/>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Indexing</a:t>
            </a:r>
            <a:endParaRPr lang="en-NZ" dirty="0"/>
          </a:p>
        </p:txBody>
      </p:sp>
      <p:sp>
        <p:nvSpPr>
          <p:cNvPr id="283650" name="Content Placeholder 2"/>
          <p:cNvSpPr>
            <a:spLocks noGrp="1"/>
          </p:cNvSpPr>
          <p:nvPr>
            <p:ph idx="4294967295"/>
          </p:nvPr>
        </p:nvSpPr>
        <p:spPr>
          <a:xfrm>
            <a:off x="457200" y="2187575"/>
            <a:ext cx="3886200" cy="4114800"/>
          </a:xfrm>
        </p:spPr>
        <p:txBody>
          <a:bodyPr/>
          <a:lstStyle/>
          <a:p>
            <a:r>
              <a:rPr lang="en-NZ" altLang="en-US" dirty="0" smtClean="0"/>
              <a:t>Treats free space as a file and uses an index table as it would for file allocation</a:t>
            </a:r>
          </a:p>
        </p:txBody>
      </p:sp>
      <p:pic>
        <p:nvPicPr>
          <p:cNvPr id="283651"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4495800"/>
            <a:ext cx="180022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l="-1433" r="-1433"/>
          <a:stretch>
            <a:fillRect/>
          </a:stretch>
        </p:blipFill>
        <p:spPr bwMode="auto">
          <a:xfrm>
            <a:off x="4419600" y="2057400"/>
            <a:ext cx="4414837"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Indexing</a:t>
            </a:r>
            <a:endParaRPr lang="en-NZ" dirty="0"/>
          </a:p>
        </p:txBody>
      </p:sp>
      <p:sp>
        <p:nvSpPr>
          <p:cNvPr id="283650" name="Content Placeholder 2"/>
          <p:cNvSpPr>
            <a:spLocks noGrp="1"/>
          </p:cNvSpPr>
          <p:nvPr>
            <p:ph idx="4294967295"/>
          </p:nvPr>
        </p:nvSpPr>
        <p:spPr>
          <a:xfrm>
            <a:off x="457200" y="2187575"/>
            <a:ext cx="3886200" cy="4114800"/>
          </a:xfrm>
        </p:spPr>
        <p:txBody>
          <a:bodyPr/>
          <a:lstStyle/>
          <a:p>
            <a:r>
              <a:rPr lang="en-NZ" altLang="en-US" dirty="0" smtClean="0"/>
              <a:t>For efficiency, the index should be on the basis of variable-size portions rather than blocks</a:t>
            </a:r>
          </a:p>
          <a:p>
            <a:r>
              <a:rPr lang="en-NZ" altLang="en-US" dirty="0" smtClean="0"/>
              <a:t>This approach provides efficient support for all of the file allocation methods</a:t>
            </a:r>
          </a:p>
          <a:p>
            <a:endParaRPr lang="en-NZ" altLang="en-US" dirty="0" smtClean="0"/>
          </a:p>
        </p:txBody>
      </p:sp>
      <p:pic>
        <p:nvPicPr>
          <p:cNvPr id="283651"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4495800"/>
            <a:ext cx="180022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3" descr="Fig12_12.gif"/>
          <p:cNvPicPr>
            <a:picLocks noChangeAspect="1"/>
          </p:cNvPicPr>
          <p:nvPr/>
        </p:nvPicPr>
        <p:blipFill>
          <a:blip r:embed="rId4">
            <a:extLst>
              <a:ext uri="{28A0092B-C50C-407E-A947-70E740481C1C}">
                <a14:useLocalDpi xmlns:a14="http://schemas.microsoft.com/office/drawing/2010/main" val="0"/>
              </a:ext>
            </a:extLst>
          </a:blip>
          <a:srcRect l="-7291" r="-7291"/>
          <a:stretch>
            <a:fillRect/>
          </a:stretch>
        </p:blipFill>
        <p:spPr bwMode="auto">
          <a:xfrm>
            <a:off x="4343400" y="2057400"/>
            <a:ext cx="4495800"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765125"/>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5613"/>
            <a:ext cx="7824787" cy="1220787"/>
          </a:xfrm>
        </p:spPr>
        <p:txBody>
          <a:bodyPr/>
          <a:lstStyle/>
          <a:p>
            <a:pPr algn="l" fontAlgn="auto">
              <a:spcAft>
                <a:spcPts val="0"/>
              </a:spcAft>
              <a:defRPr/>
            </a:pPr>
            <a:r>
              <a:rPr lang="en-NZ" dirty="0" smtClean="0"/>
              <a:t>Free Block List </a:t>
            </a:r>
            <a:endParaRPr lang="en-NZ" dirty="0"/>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1538916640"/>
              </p:ext>
            </p:extLst>
          </p:nvPr>
        </p:nvGraphicFramePr>
        <p:xfrm>
          <a:off x="609600" y="2209800"/>
          <a:ext cx="79248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endParaRPr lang="en-US" altLang="en-US" dirty="0" smtClean="0">
              <a:effectLst/>
            </a:endParaRPr>
          </a:p>
        </p:txBody>
      </p:sp>
      <p:sp>
        <p:nvSpPr>
          <p:cNvPr id="357379" name="Rectangle 3"/>
          <p:cNvSpPr>
            <a:spLocks noGrp="1"/>
          </p:cNvSpPr>
          <p:nvPr>
            <p:ph type="body" idx="1"/>
          </p:nvPr>
        </p:nvSpPr>
        <p:spPr>
          <a:xfrm>
            <a:off x="533400" y="2286000"/>
            <a:ext cx="4572000" cy="3840163"/>
          </a:xfrm>
        </p:spPr>
        <p:txBody>
          <a:bodyPr/>
          <a:lstStyle/>
          <a:p>
            <a:r>
              <a:rPr lang="en-IN" dirty="0"/>
              <a:t>As the free block list is too large to store in main memory, </a:t>
            </a:r>
          </a:p>
          <a:p>
            <a:r>
              <a:rPr lang="en-IN" dirty="0" smtClean="0"/>
              <a:t>Free Block List must </a:t>
            </a:r>
            <a:r>
              <a:rPr lang="en-IN" dirty="0"/>
              <a:t>be stored on disk rather than in </a:t>
            </a:r>
            <a:r>
              <a:rPr lang="en-IN" dirty="0" smtClean="0"/>
              <a:t>main memory.</a:t>
            </a:r>
          </a:p>
          <a:p>
            <a:r>
              <a:rPr lang="en-IN" dirty="0" smtClean="0"/>
              <a:t>There are two </a:t>
            </a:r>
            <a:r>
              <a:rPr lang="en-IN" dirty="0"/>
              <a:t>effective techniques for storing a small part of the list in main memory.</a:t>
            </a:r>
            <a:endParaRPr lang="en-US" altLang="en-US" dirty="0" smtClean="0"/>
          </a:p>
        </p:txBody>
      </p:sp>
      <p:sp>
        <p:nvSpPr>
          <p:cNvPr id="4" name="Title 1"/>
          <p:cNvSpPr txBox="1">
            <a:spLocks/>
          </p:cNvSpPr>
          <p:nvPr/>
        </p:nvSpPr>
        <p:spPr>
          <a:xfrm>
            <a:off x="658813" y="455613"/>
            <a:ext cx="7824787" cy="1220787"/>
          </a:xfrm>
          <a:prstGeom prst="rect">
            <a:avLst/>
          </a:prstGeom>
          <a:effectLst/>
        </p:spPr>
        <p:txBody>
          <a:bodyPr vert="horz" lIns="91440" tIns="0" rIns="91440" bIns="0" rtlCol="0" anchor="b" anchorCtr="0">
            <a:noAutofit/>
          </a:bodyPr>
          <a:lst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a:lstStyle>
          <a:p>
            <a:pPr algn="l" fontAlgn="auto">
              <a:spcAft>
                <a:spcPts val="0"/>
              </a:spcAft>
              <a:defRPr/>
            </a:pPr>
            <a:r>
              <a:rPr lang="en-NZ" smtClean="0"/>
              <a:t>Free Block List </a:t>
            </a:r>
            <a:endParaRPr lang="en-NZ" dirty="0"/>
          </a:p>
        </p:txBody>
      </p:sp>
      <p:graphicFrame>
        <p:nvGraphicFramePr>
          <p:cNvPr id="6" name="Content Placeholder 5"/>
          <p:cNvGraphicFramePr>
            <a:graphicFrameLocks/>
          </p:cNvGraphicFramePr>
          <p:nvPr>
            <p:extLst>
              <p:ext uri="{D42A27DB-BD31-4B8C-83A1-F6EECF244321}">
                <p14:modId xmlns:p14="http://schemas.microsoft.com/office/powerpoint/2010/main" val="3184499327"/>
              </p:ext>
            </p:extLst>
          </p:nvPr>
        </p:nvGraphicFramePr>
        <p:xfrm>
          <a:off x="5257800" y="2209800"/>
          <a:ext cx="3276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endParaRPr lang="en-US" altLang="en-US" dirty="0" smtClean="0">
              <a:effectLst/>
            </a:endParaRPr>
          </a:p>
        </p:txBody>
      </p:sp>
      <p:sp>
        <p:nvSpPr>
          <p:cNvPr id="357379" name="Rectangle 3"/>
          <p:cNvSpPr>
            <a:spLocks noGrp="1"/>
          </p:cNvSpPr>
          <p:nvPr>
            <p:ph type="body" idx="1"/>
          </p:nvPr>
        </p:nvSpPr>
        <p:spPr>
          <a:xfrm>
            <a:off x="533400" y="2286000"/>
            <a:ext cx="4572000" cy="3840163"/>
          </a:xfrm>
        </p:spPr>
        <p:txBody>
          <a:bodyPr/>
          <a:lstStyle/>
          <a:p>
            <a:r>
              <a:rPr lang="en-IN" dirty="0" smtClean="0"/>
              <a:t>Stack-</a:t>
            </a:r>
          </a:p>
          <a:p>
            <a:r>
              <a:rPr lang="en-IN" dirty="0" smtClean="0"/>
              <a:t>When </a:t>
            </a:r>
            <a:r>
              <a:rPr lang="en-IN" dirty="0"/>
              <a:t>a </a:t>
            </a:r>
            <a:r>
              <a:rPr lang="en-IN" dirty="0" smtClean="0"/>
              <a:t>new block </a:t>
            </a:r>
            <a:r>
              <a:rPr lang="en-IN" dirty="0"/>
              <a:t>is allocated, it is popped from the top of the stack, which is in </a:t>
            </a:r>
            <a:r>
              <a:rPr lang="en-IN" dirty="0" smtClean="0"/>
              <a:t>main memory</a:t>
            </a:r>
            <a:r>
              <a:rPr lang="en-IN" dirty="0"/>
              <a:t>. </a:t>
            </a:r>
            <a:endParaRPr lang="en-IN" dirty="0" smtClean="0"/>
          </a:p>
          <a:p>
            <a:r>
              <a:rPr lang="en-IN" dirty="0" smtClean="0"/>
              <a:t>Similarly</a:t>
            </a:r>
            <a:r>
              <a:rPr lang="en-IN" dirty="0"/>
              <a:t>, when a block is deallocated, it is pushed onto the stack</a:t>
            </a:r>
            <a:r>
              <a:rPr lang="en-IN" dirty="0" smtClean="0"/>
              <a:t>.</a:t>
            </a:r>
          </a:p>
        </p:txBody>
      </p:sp>
      <p:sp>
        <p:nvSpPr>
          <p:cNvPr id="4" name="Title 1"/>
          <p:cNvSpPr txBox="1">
            <a:spLocks/>
          </p:cNvSpPr>
          <p:nvPr/>
        </p:nvSpPr>
        <p:spPr>
          <a:xfrm>
            <a:off x="658813" y="455613"/>
            <a:ext cx="7824787" cy="1220787"/>
          </a:xfrm>
          <a:prstGeom prst="rect">
            <a:avLst/>
          </a:prstGeom>
          <a:effectLst/>
        </p:spPr>
        <p:txBody>
          <a:bodyPr vert="horz" lIns="91440" tIns="0" rIns="91440" bIns="0" rtlCol="0" anchor="b" anchorCtr="0">
            <a:noAutofit/>
          </a:bodyPr>
          <a:lst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a:lstStyle>
          <a:p>
            <a:pPr algn="l" fontAlgn="auto">
              <a:spcAft>
                <a:spcPts val="0"/>
              </a:spcAft>
              <a:defRPr/>
            </a:pPr>
            <a:r>
              <a:rPr lang="en-NZ" smtClean="0"/>
              <a:t>Free Block List </a:t>
            </a:r>
            <a:endParaRPr lang="en-NZ" dirty="0"/>
          </a:p>
        </p:txBody>
      </p:sp>
      <p:graphicFrame>
        <p:nvGraphicFramePr>
          <p:cNvPr id="6" name="Content Placeholder 5"/>
          <p:cNvGraphicFramePr>
            <a:graphicFrameLocks/>
          </p:cNvGraphicFramePr>
          <p:nvPr>
            <p:extLst>
              <p:ext uri="{D42A27DB-BD31-4B8C-83A1-F6EECF244321}">
                <p14:modId xmlns:p14="http://schemas.microsoft.com/office/powerpoint/2010/main" val="416986816"/>
              </p:ext>
            </p:extLst>
          </p:nvPr>
        </p:nvGraphicFramePr>
        <p:xfrm>
          <a:off x="5257800" y="2209800"/>
          <a:ext cx="3276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0616889"/>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endParaRPr lang="en-US" altLang="en-US" dirty="0" smtClean="0">
              <a:effectLst/>
            </a:endParaRPr>
          </a:p>
        </p:txBody>
      </p:sp>
      <p:sp>
        <p:nvSpPr>
          <p:cNvPr id="357379" name="Rectangle 3"/>
          <p:cNvSpPr>
            <a:spLocks noGrp="1"/>
          </p:cNvSpPr>
          <p:nvPr>
            <p:ph type="body" idx="1"/>
          </p:nvPr>
        </p:nvSpPr>
        <p:spPr>
          <a:xfrm>
            <a:off x="533400" y="2286000"/>
            <a:ext cx="4572000" cy="3840163"/>
          </a:xfrm>
        </p:spPr>
        <p:txBody>
          <a:bodyPr/>
          <a:lstStyle/>
          <a:p>
            <a:r>
              <a:rPr lang="en-IN" dirty="0" smtClean="0"/>
              <a:t>Stack-</a:t>
            </a:r>
          </a:p>
          <a:p>
            <a:r>
              <a:rPr lang="en-IN" dirty="0" smtClean="0"/>
              <a:t>There </a:t>
            </a:r>
            <a:r>
              <a:rPr lang="en-IN" dirty="0"/>
              <a:t>only has to be a transfer between disk and main memory when </a:t>
            </a:r>
            <a:endParaRPr lang="en-IN" dirty="0" smtClean="0"/>
          </a:p>
          <a:p>
            <a:r>
              <a:rPr lang="en-IN" dirty="0" smtClean="0"/>
              <a:t>the in-memory </a:t>
            </a:r>
            <a:r>
              <a:rPr lang="en-IN" dirty="0"/>
              <a:t>portion of the stack becomes either full or empty.</a:t>
            </a:r>
            <a:endParaRPr lang="en-US" altLang="en-US" dirty="0" smtClean="0"/>
          </a:p>
        </p:txBody>
      </p:sp>
      <p:sp>
        <p:nvSpPr>
          <p:cNvPr id="4" name="Title 1"/>
          <p:cNvSpPr txBox="1">
            <a:spLocks/>
          </p:cNvSpPr>
          <p:nvPr/>
        </p:nvSpPr>
        <p:spPr>
          <a:xfrm>
            <a:off x="658813" y="455613"/>
            <a:ext cx="7824787" cy="1220787"/>
          </a:xfrm>
          <a:prstGeom prst="rect">
            <a:avLst/>
          </a:prstGeom>
          <a:effectLst/>
        </p:spPr>
        <p:txBody>
          <a:bodyPr vert="horz" lIns="91440" tIns="0" rIns="91440" bIns="0" rtlCol="0" anchor="b" anchorCtr="0">
            <a:noAutofit/>
          </a:bodyPr>
          <a:lst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a:lstStyle>
          <a:p>
            <a:pPr algn="l" fontAlgn="auto">
              <a:spcAft>
                <a:spcPts val="0"/>
              </a:spcAft>
              <a:defRPr/>
            </a:pPr>
            <a:r>
              <a:rPr lang="en-NZ" smtClean="0"/>
              <a:t>Free Block List </a:t>
            </a:r>
            <a:endParaRPr lang="en-NZ" dirty="0"/>
          </a:p>
        </p:txBody>
      </p:sp>
      <p:graphicFrame>
        <p:nvGraphicFramePr>
          <p:cNvPr id="6" name="Content Placeholder 5"/>
          <p:cNvGraphicFramePr>
            <a:graphicFrameLocks/>
          </p:cNvGraphicFramePr>
          <p:nvPr>
            <p:extLst>
              <p:ext uri="{D42A27DB-BD31-4B8C-83A1-F6EECF244321}">
                <p14:modId xmlns:p14="http://schemas.microsoft.com/office/powerpoint/2010/main" val="3616138635"/>
              </p:ext>
            </p:extLst>
          </p:nvPr>
        </p:nvGraphicFramePr>
        <p:xfrm>
          <a:off x="5257800" y="2209800"/>
          <a:ext cx="3276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753586"/>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endParaRPr lang="en-US" altLang="en-US" dirty="0" smtClean="0">
              <a:effectLst/>
            </a:endParaRPr>
          </a:p>
        </p:txBody>
      </p:sp>
      <p:sp>
        <p:nvSpPr>
          <p:cNvPr id="357379" name="Rectangle 3"/>
          <p:cNvSpPr>
            <a:spLocks noGrp="1"/>
          </p:cNvSpPr>
          <p:nvPr>
            <p:ph type="body" idx="1"/>
          </p:nvPr>
        </p:nvSpPr>
        <p:spPr>
          <a:xfrm>
            <a:off x="533400" y="2286000"/>
            <a:ext cx="4572000" cy="3840163"/>
          </a:xfrm>
        </p:spPr>
        <p:txBody>
          <a:bodyPr/>
          <a:lstStyle/>
          <a:p>
            <a:r>
              <a:rPr lang="en-IN" dirty="0" smtClean="0"/>
              <a:t>Queue-</a:t>
            </a:r>
          </a:p>
          <a:p>
            <a:r>
              <a:rPr lang="en-IN" dirty="0"/>
              <a:t>A block is </a:t>
            </a:r>
            <a:r>
              <a:rPr lang="en-IN" dirty="0" smtClean="0"/>
              <a:t>allocated by </a:t>
            </a:r>
            <a:r>
              <a:rPr lang="en-IN" dirty="0"/>
              <a:t>taking the first entry from the head of the queue and </a:t>
            </a:r>
            <a:endParaRPr lang="en-IN" dirty="0" smtClean="0"/>
          </a:p>
          <a:p>
            <a:r>
              <a:rPr lang="en-IN" dirty="0" smtClean="0"/>
              <a:t>deallocated by </a:t>
            </a:r>
            <a:r>
              <a:rPr lang="en-IN" dirty="0"/>
              <a:t>adding it to the end of the tail of the queue.</a:t>
            </a:r>
            <a:endParaRPr lang="en-US" altLang="en-US" dirty="0" smtClean="0"/>
          </a:p>
        </p:txBody>
      </p:sp>
      <p:sp>
        <p:nvSpPr>
          <p:cNvPr id="4" name="Title 1"/>
          <p:cNvSpPr txBox="1">
            <a:spLocks/>
          </p:cNvSpPr>
          <p:nvPr/>
        </p:nvSpPr>
        <p:spPr>
          <a:xfrm>
            <a:off x="658813" y="455613"/>
            <a:ext cx="7824787" cy="1220787"/>
          </a:xfrm>
          <a:prstGeom prst="rect">
            <a:avLst/>
          </a:prstGeom>
          <a:effectLst/>
        </p:spPr>
        <p:txBody>
          <a:bodyPr vert="horz" lIns="91440" tIns="0" rIns="91440" bIns="0" rtlCol="0" anchor="b" anchorCtr="0">
            <a:noAutofit/>
          </a:bodyPr>
          <a:lst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a:lstStyle>
          <a:p>
            <a:pPr algn="l" fontAlgn="auto">
              <a:spcAft>
                <a:spcPts val="0"/>
              </a:spcAft>
              <a:defRPr/>
            </a:pPr>
            <a:r>
              <a:rPr lang="en-NZ" smtClean="0"/>
              <a:t>Free Block List </a:t>
            </a:r>
            <a:endParaRPr lang="en-NZ" dirty="0"/>
          </a:p>
        </p:txBody>
      </p:sp>
      <p:graphicFrame>
        <p:nvGraphicFramePr>
          <p:cNvPr id="6" name="Content Placeholder 5"/>
          <p:cNvGraphicFramePr>
            <a:graphicFrameLocks/>
          </p:cNvGraphicFramePr>
          <p:nvPr>
            <p:extLst>
              <p:ext uri="{D42A27DB-BD31-4B8C-83A1-F6EECF244321}">
                <p14:modId xmlns:p14="http://schemas.microsoft.com/office/powerpoint/2010/main" val="3167910443"/>
              </p:ext>
            </p:extLst>
          </p:nvPr>
        </p:nvGraphicFramePr>
        <p:xfrm>
          <a:off x="5257800" y="2209800"/>
          <a:ext cx="3276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6633496"/>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endParaRPr lang="en-US" altLang="en-US" dirty="0" smtClean="0">
              <a:effectLst/>
            </a:endParaRPr>
          </a:p>
        </p:txBody>
      </p:sp>
      <p:sp>
        <p:nvSpPr>
          <p:cNvPr id="357379" name="Rectangle 3"/>
          <p:cNvSpPr>
            <a:spLocks noGrp="1"/>
          </p:cNvSpPr>
          <p:nvPr>
            <p:ph type="body" idx="1"/>
          </p:nvPr>
        </p:nvSpPr>
        <p:spPr>
          <a:xfrm>
            <a:off x="533400" y="2286000"/>
            <a:ext cx="4572000" cy="3840163"/>
          </a:xfrm>
        </p:spPr>
        <p:txBody>
          <a:bodyPr/>
          <a:lstStyle/>
          <a:p>
            <a:r>
              <a:rPr lang="en-IN" dirty="0" smtClean="0"/>
              <a:t>Queue-</a:t>
            </a:r>
          </a:p>
          <a:p>
            <a:r>
              <a:rPr lang="en-IN" dirty="0"/>
              <a:t>There only has to be a </a:t>
            </a:r>
            <a:r>
              <a:rPr lang="en-IN" dirty="0" smtClean="0"/>
              <a:t>transfer between </a:t>
            </a:r>
            <a:r>
              <a:rPr lang="en-IN" dirty="0"/>
              <a:t>disk and main memory </a:t>
            </a:r>
            <a:endParaRPr lang="en-IN" dirty="0" smtClean="0"/>
          </a:p>
          <a:p>
            <a:r>
              <a:rPr lang="en-IN" dirty="0" smtClean="0"/>
              <a:t>when </a:t>
            </a:r>
            <a:r>
              <a:rPr lang="en-IN" dirty="0"/>
              <a:t>either the in-memory portion </a:t>
            </a:r>
            <a:r>
              <a:rPr lang="en-IN" dirty="0" smtClean="0"/>
              <a:t>of the </a:t>
            </a:r>
            <a:r>
              <a:rPr lang="en-IN" dirty="0"/>
              <a:t>head of the queue becomes empty </a:t>
            </a:r>
            <a:r>
              <a:rPr lang="en-IN" dirty="0" smtClean="0"/>
              <a:t>or</a:t>
            </a:r>
          </a:p>
          <a:p>
            <a:r>
              <a:rPr lang="en-IN" dirty="0" smtClean="0"/>
              <a:t> </a:t>
            </a:r>
            <a:r>
              <a:rPr lang="en-IN" dirty="0"/>
              <a:t>the in-memory portion of the </a:t>
            </a:r>
            <a:r>
              <a:rPr lang="en-IN" dirty="0" smtClean="0"/>
              <a:t>tail of </a:t>
            </a:r>
            <a:r>
              <a:rPr lang="en-IN" dirty="0"/>
              <a:t>the queue becomes full.</a:t>
            </a:r>
            <a:endParaRPr lang="en-US" altLang="en-US" dirty="0" smtClean="0"/>
          </a:p>
        </p:txBody>
      </p:sp>
      <p:sp>
        <p:nvSpPr>
          <p:cNvPr id="4" name="Title 1"/>
          <p:cNvSpPr txBox="1">
            <a:spLocks/>
          </p:cNvSpPr>
          <p:nvPr/>
        </p:nvSpPr>
        <p:spPr>
          <a:xfrm>
            <a:off x="658813" y="455613"/>
            <a:ext cx="7824787" cy="1220787"/>
          </a:xfrm>
          <a:prstGeom prst="rect">
            <a:avLst/>
          </a:prstGeom>
          <a:effectLst/>
        </p:spPr>
        <p:txBody>
          <a:bodyPr vert="horz" lIns="91440" tIns="0" rIns="91440" bIns="0" rtlCol="0" anchor="b" anchorCtr="0">
            <a:noAutofit/>
          </a:bodyPr>
          <a:lst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a:lstStyle>
          <a:p>
            <a:pPr algn="l" fontAlgn="auto">
              <a:spcAft>
                <a:spcPts val="0"/>
              </a:spcAft>
              <a:defRPr/>
            </a:pPr>
            <a:r>
              <a:rPr lang="en-NZ" smtClean="0"/>
              <a:t>Free Block List </a:t>
            </a:r>
            <a:endParaRPr lang="en-NZ" dirty="0"/>
          </a:p>
        </p:txBody>
      </p:sp>
      <p:graphicFrame>
        <p:nvGraphicFramePr>
          <p:cNvPr id="6" name="Content Placeholder 5"/>
          <p:cNvGraphicFramePr>
            <a:graphicFrameLocks/>
          </p:cNvGraphicFramePr>
          <p:nvPr>
            <p:extLst>
              <p:ext uri="{D42A27DB-BD31-4B8C-83A1-F6EECF244321}">
                <p14:modId xmlns:p14="http://schemas.microsoft.com/office/powerpoint/2010/main" val="454438429"/>
              </p:ext>
            </p:extLst>
          </p:nvPr>
        </p:nvGraphicFramePr>
        <p:xfrm>
          <a:off x="5257800" y="2209800"/>
          <a:ext cx="3276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9758558"/>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r>
              <a:rPr lang="en-US" altLang="en-US" smtClean="0">
                <a:effectLst/>
              </a:rPr>
              <a:t>Review</a:t>
            </a:r>
          </a:p>
        </p:txBody>
      </p:sp>
      <p:sp>
        <p:nvSpPr>
          <p:cNvPr id="357379" name="Rectangle 3"/>
          <p:cNvSpPr>
            <a:spLocks noGrp="1"/>
          </p:cNvSpPr>
          <p:nvPr>
            <p:ph type="body" idx="1"/>
          </p:nvPr>
        </p:nvSpPr>
        <p:spPr>
          <a:xfrm>
            <a:off x="533400" y="2286000"/>
            <a:ext cx="7950200" cy="3840163"/>
          </a:xfrm>
        </p:spPr>
        <p:txBody>
          <a:bodyPr/>
          <a:lstStyle/>
          <a:p>
            <a:r>
              <a:rPr lang="en-US" altLang="en-US" dirty="0" smtClean="0"/>
              <a:t>File systems can support files organized as a sequence of bytes or as a sequence of records</a:t>
            </a:r>
          </a:p>
          <a:p>
            <a:r>
              <a:rPr lang="en-US" altLang="en-US" dirty="0" smtClean="0"/>
              <a:t>Access methods depend on file organization</a:t>
            </a:r>
          </a:p>
          <a:p>
            <a:r>
              <a:rPr lang="en-US" altLang="en-US" dirty="0" smtClean="0"/>
              <a:t>Disk storage of files can be contiguous, linked or indexed</a:t>
            </a:r>
          </a:p>
          <a:p>
            <a:r>
              <a:rPr lang="en-US" altLang="en-US" b="1" dirty="0" smtClean="0">
                <a:solidFill>
                  <a:srgbClr val="FF0000"/>
                </a:solidFill>
              </a:rPr>
              <a:t>Logical blocks of a file are mapped to one or more disk sectors to create physical blocks.</a:t>
            </a:r>
          </a:p>
          <a:p>
            <a:r>
              <a:rPr lang="en-US" altLang="en-US" dirty="0" smtClean="0"/>
              <a:t>File Allocation Tables map files to disk locations</a:t>
            </a:r>
          </a:p>
        </p:txBody>
      </p:sp>
    </p:spTree>
    <p:extLst>
      <p:ext uri="{BB962C8B-B14F-4D97-AF65-F5344CB8AC3E}">
        <p14:creationId xmlns:p14="http://schemas.microsoft.com/office/powerpoint/2010/main" val="15128966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Structure Terms</a:t>
            </a:r>
            <a:endParaRPr lang="en-US" dirty="0"/>
          </a:p>
        </p:txBody>
      </p:sp>
      <p:sp>
        <p:nvSpPr>
          <p:cNvPr id="39938" name="Text Placeholder 3"/>
          <p:cNvSpPr>
            <a:spLocks noGrp="1"/>
          </p:cNvSpPr>
          <p:nvPr>
            <p:ph type="body" idx="1"/>
          </p:nvPr>
        </p:nvSpPr>
        <p:spPr>
          <a:xfrm>
            <a:off x="457200" y="1981200"/>
            <a:ext cx="3657600" cy="730250"/>
          </a:xfrm>
        </p:spPr>
        <p:txBody>
          <a:bodyPr/>
          <a:lstStyle/>
          <a:p>
            <a:pPr fontAlgn="auto">
              <a:spcAft>
                <a:spcPts val="0"/>
              </a:spcAft>
              <a:defRPr/>
            </a:pPr>
            <a:r>
              <a:rPr lang="en-US" dirty="0" smtClean="0"/>
              <a:t>File</a:t>
            </a:r>
            <a:endParaRPr lang="en-US" dirty="0"/>
          </a:p>
        </p:txBody>
      </p:sp>
      <p:sp>
        <p:nvSpPr>
          <p:cNvPr id="3" name="Content Placeholder 2"/>
          <p:cNvSpPr>
            <a:spLocks noGrp="1"/>
          </p:cNvSpPr>
          <p:nvPr>
            <p:ph sz="half" idx="2"/>
          </p:nvPr>
        </p:nvSpPr>
        <p:spPr>
          <a:xfrm>
            <a:off x="609600" y="2667000"/>
            <a:ext cx="7677150" cy="3679825"/>
          </a:xfrm>
        </p:spPr>
        <p:txBody>
          <a:bodyPr>
            <a:normAutofit/>
          </a:bodyPr>
          <a:lstStyle/>
          <a:p>
            <a:pPr>
              <a:buFont typeface="Wingdings" pitchFamily="2" charset="2"/>
              <a:buNone/>
            </a:pPr>
            <a:endParaRPr lang="en-US" altLang="en-US" dirty="0" smtClean="0"/>
          </a:p>
          <a:p>
            <a:pPr lvl="1">
              <a:defRPr/>
            </a:pPr>
            <a:r>
              <a:rPr lang="en-US" dirty="0">
                <a:solidFill>
                  <a:schemeClr val="tx1">
                    <a:lumMod val="85000"/>
                    <a:lumOff val="15000"/>
                  </a:schemeClr>
                </a:solidFill>
              </a:rPr>
              <a:t>collection of similar records</a:t>
            </a:r>
          </a:p>
          <a:p>
            <a:pPr lvl="1">
              <a:defRPr/>
            </a:pPr>
            <a:r>
              <a:rPr lang="en-US" dirty="0">
                <a:solidFill>
                  <a:schemeClr val="tx1">
                    <a:lumMod val="85000"/>
                    <a:lumOff val="15000"/>
                  </a:schemeClr>
                </a:solidFill>
              </a:rPr>
              <a:t>treated as a single </a:t>
            </a:r>
            <a:r>
              <a:rPr lang="en-US" dirty="0" smtClean="0">
                <a:solidFill>
                  <a:schemeClr val="tx1">
                    <a:lumMod val="85000"/>
                    <a:lumOff val="15000"/>
                  </a:schemeClr>
                </a:solidFill>
              </a:rPr>
              <a:t>entity by user and application</a:t>
            </a:r>
            <a:endParaRPr lang="en-US" dirty="0">
              <a:solidFill>
                <a:schemeClr val="tx1">
                  <a:lumMod val="85000"/>
                  <a:lumOff val="15000"/>
                </a:schemeClr>
              </a:solidFill>
            </a:endParaRPr>
          </a:p>
          <a:p>
            <a:pPr lvl="1">
              <a:defRPr/>
            </a:pPr>
            <a:r>
              <a:rPr lang="en-US" dirty="0">
                <a:solidFill>
                  <a:schemeClr val="tx1">
                    <a:lumMod val="85000"/>
                    <a:lumOff val="15000"/>
                  </a:schemeClr>
                </a:solidFill>
              </a:rPr>
              <a:t>may be referenced by name</a:t>
            </a:r>
          </a:p>
          <a:p>
            <a:pPr lvl="1">
              <a:defRPr/>
            </a:pPr>
            <a:r>
              <a:rPr lang="en-US" dirty="0">
                <a:solidFill>
                  <a:schemeClr val="tx1">
                    <a:lumMod val="85000"/>
                    <a:lumOff val="15000"/>
                  </a:schemeClr>
                </a:solidFill>
              </a:rPr>
              <a:t>access control restrictions usually apply at the file level</a:t>
            </a:r>
          </a:p>
        </p:txBody>
      </p:sp>
    </p:spTree>
    <p:extLst>
      <p:ext uri="{BB962C8B-B14F-4D97-AF65-F5344CB8AC3E}">
        <p14:creationId xmlns:p14="http://schemas.microsoft.com/office/powerpoint/2010/main" val="1920406843"/>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chemeClr val="accent6">
                    <a:lumMod val="50000"/>
                  </a:schemeClr>
                </a:solidFill>
              </a:rPr>
              <a:t>UNIX File Management</a:t>
            </a:r>
            <a:endParaRPr lang="en-IN" dirty="0"/>
          </a:p>
        </p:txBody>
      </p:sp>
      <p:pic>
        <p:nvPicPr>
          <p:cNvPr id="266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286000"/>
            <a:ext cx="5133975" cy="3962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180733"/>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1822470342"/>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162633092"/>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5895967"/>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433904699"/>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702103"/>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3918580719"/>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0933762"/>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198746057"/>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8637316"/>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2861891707"/>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0044635"/>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8" name="Content Placeholder 7"/>
          <p:cNvSpPr>
            <a:spLocks noGrp="1"/>
          </p:cNvSpPr>
          <p:nvPr>
            <p:ph sz="half" idx="1"/>
          </p:nvPr>
        </p:nvSpPr>
        <p:spPr>
          <a:xfrm>
            <a:off x="658904" y="2286000"/>
            <a:ext cx="7646896" cy="3840163"/>
          </a:xfrm>
        </p:spPr>
        <p:txBody>
          <a:bodyPr/>
          <a:lstStyle/>
          <a:p>
            <a:r>
              <a:rPr lang="en-US" dirty="0"/>
              <a:t>A </a:t>
            </a:r>
            <a:r>
              <a:rPr lang="en-US" i="1" dirty="0"/>
              <a:t>pipe</a:t>
            </a:r>
            <a:r>
              <a:rPr lang="en-US" dirty="0"/>
              <a:t> is a section of shared memory that processes use for communication. </a:t>
            </a:r>
            <a:endParaRPr lang="en-US" dirty="0" smtClean="0"/>
          </a:p>
          <a:p>
            <a:r>
              <a:rPr lang="en-US" dirty="0" smtClean="0"/>
              <a:t>One </a:t>
            </a:r>
            <a:r>
              <a:rPr lang="en-US" dirty="0"/>
              <a:t>process writes information to the pipe, then the other process reads the information from the pipe.</a:t>
            </a:r>
            <a:endParaRPr lang="en-IN" dirty="0"/>
          </a:p>
        </p:txBody>
      </p:sp>
      <p:pic>
        <p:nvPicPr>
          <p:cNvPr id="265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495800"/>
            <a:ext cx="659596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0430773"/>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4100926530"/>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2253897"/>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2458196029"/>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027272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36586</Words>
  <Application>Microsoft Office PowerPoint</Application>
  <PresentationFormat>On-screen Show (4:3)</PresentationFormat>
  <Paragraphs>3162</Paragraphs>
  <Slides>129</Slides>
  <Notes>115</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129</vt:i4>
      </vt:variant>
    </vt:vector>
  </HeadingPairs>
  <TitlesOfParts>
    <vt:vector size="132" baseType="lpstr">
      <vt:lpstr>Custom Design</vt:lpstr>
      <vt:lpstr>Codex</vt:lpstr>
      <vt:lpstr>Document</vt:lpstr>
      <vt:lpstr>Chapter 12 File Management</vt:lpstr>
      <vt:lpstr>Files</vt:lpstr>
      <vt:lpstr>Files</vt:lpstr>
      <vt:lpstr>Operation of Files</vt:lpstr>
      <vt:lpstr>File Structure</vt:lpstr>
      <vt:lpstr>File Structure </vt:lpstr>
      <vt:lpstr>Structure Terms</vt:lpstr>
      <vt:lpstr>Structure Terms</vt:lpstr>
      <vt:lpstr>Structure Terms</vt:lpstr>
      <vt:lpstr>Structure Terms</vt:lpstr>
      <vt:lpstr>File Management System Objectives</vt:lpstr>
      <vt:lpstr>File Management System Objectives</vt:lpstr>
      <vt:lpstr>Typical File System Software Organization</vt:lpstr>
      <vt:lpstr>File System Architecture</vt:lpstr>
      <vt:lpstr>Device Drivers</vt:lpstr>
      <vt:lpstr>Basic File System</vt:lpstr>
      <vt:lpstr>Basic I/O Supervisor</vt:lpstr>
      <vt:lpstr>Logical I/O</vt:lpstr>
      <vt:lpstr>Logical I/O</vt:lpstr>
      <vt:lpstr>Access Method</vt:lpstr>
      <vt:lpstr> File Organization and Access</vt:lpstr>
      <vt:lpstr>File Organization Types</vt:lpstr>
      <vt:lpstr>The Pile</vt:lpstr>
      <vt:lpstr>The Pile</vt:lpstr>
      <vt:lpstr>The Pile</vt:lpstr>
      <vt:lpstr>The Sequential File</vt:lpstr>
      <vt:lpstr>The Sequential File</vt:lpstr>
      <vt:lpstr>The Sequential File</vt:lpstr>
      <vt:lpstr>The Sequential File</vt:lpstr>
      <vt:lpstr>Indexed Sequential File</vt:lpstr>
      <vt:lpstr>Indexed Sequential File</vt:lpstr>
      <vt:lpstr>Indexed Sequential File</vt:lpstr>
      <vt:lpstr>Indexed Sequential File</vt:lpstr>
      <vt:lpstr>Indexed Sequential File</vt:lpstr>
      <vt:lpstr>Indexed Sequential File</vt:lpstr>
      <vt:lpstr>Indexed Sequential File</vt:lpstr>
      <vt:lpstr>Indexed File</vt:lpstr>
      <vt:lpstr>Indexed File</vt:lpstr>
      <vt:lpstr>Indexed File</vt:lpstr>
      <vt:lpstr>Indexed File</vt:lpstr>
      <vt:lpstr>Direct or Hashed File</vt:lpstr>
      <vt:lpstr>Direct or Hashed File</vt:lpstr>
      <vt:lpstr>File  Directory  Information</vt:lpstr>
      <vt:lpstr>File Directory Information</vt:lpstr>
      <vt:lpstr>Operations Performed  on a Directory</vt:lpstr>
      <vt:lpstr>Two-Level Scheme </vt:lpstr>
      <vt:lpstr>Figure 12.4 Tree-Structured Directory</vt:lpstr>
      <vt:lpstr>Example of Tree-Structured Directory</vt:lpstr>
      <vt:lpstr>File Sharing</vt:lpstr>
      <vt:lpstr>Access Rights</vt:lpstr>
      <vt:lpstr>User Access Rights</vt:lpstr>
      <vt:lpstr>Secondary Storage Management</vt:lpstr>
      <vt:lpstr>File Allocation </vt:lpstr>
      <vt:lpstr>File Allocation </vt:lpstr>
      <vt:lpstr>Preallocation vs  Dynamic Allocation</vt:lpstr>
      <vt:lpstr>Portion Size</vt:lpstr>
      <vt:lpstr>Summarizing the Alternatives</vt:lpstr>
      <vt:lpstr>Table 12.3    File Allocation Methods </vt:lpstr>
      <vt:lpstr>Contiguous File Allocation</vt:lpstr>
      <vt:lpstr>Contiguous File Allocation</vt:lpstr>
      <vt:lpstr>Contiguous File Allocation</vt:lpstr>
      <vt:lpstr>Contiguous File Allocation</vt:lpstr>
      <vt:lpstr>Contiguous File Allocation</vt:lpstr>
      <vt:lpstr>Contiguous File Allocation</vt:lpstr>
      <vt:lpstr>After Compaction</vt:lpstr>
      <vt:lpstr>Chained Allocation</vt:lpstr>
      <vt:lpstr>Chained Allocation</vt:lpstr>
      <vt:lpstr>Chained Allocation</vt:lpstr>
      <vt:lpstr>Chained Allocation</vt:lpstr>
      <vt:lpstr>Chained Allocation After Consolidation</vt:lpstr>
      <vt:lpstr>Indexed Allocation with    Block Portions</vt:lpstr>
      <vt:lpstr>Indexed Allocation with    Block Portions</vt:lpstr>
      <vt:lpstr>Indexed Allocation with  Variable Length Portions</vt:lpstr>
      <vt:lpstr>Free Space Management</vt:lpstr>
      <vt:lpstr> Bit Tables (Bit Vectors)</vt:lpstr>
      <vt:lpstr> Bit Tables (Bit Vectors)</vt:lpstr>
      <vt:lpstr> Bit Tables (Bit Vectors)</vt:lpstr>
      <vt:lpstr>Chained Free Portions </vt:lpstr>
      <vt:lpstr>Chained Free Portions </vt:lpstr>
      <vt:lpstr>Chained Free Portions </vt:lpstr>
      <vt:lpstr>Indexing</vt:lpstr>
      <vt:lpstr>Indexing</vt:lpstr>
      <vt:lpstr>Free Block List </vt:lpstr>
      <vt:lpstr>PowerPoint Presentation</vt:lpstr>
      <vt:lpstr>PowerPoint Presentation</vt:lpstr>
      <vt:lpstr>PowerPoint Presentation</vt:lpstr>
      <vt:lpstr>PowerPoint Presentation</vt:lpstr>
      <vt:lpstr>PowerPoint Presentation</vt:lpstr>
      <vt:lpstr>Review</vt:lpstr>
      <vt:lpstr>UNIX File Management</vt:lpstr>
      <vt:lpstr>UNIX File Management</vt:lpstr>
      <vt:lpstr>UNIX File Management</vt:lpstr>
      <vt:lpstr>UNIX File Management</vt:lpstr>
      <vt:lpstr>UNIX File Management</vt:lpstr>
      <vt:lpstr>UNIX File Management</vt:lpstr>
      <vt:lpstr>UNIX File Management</vt:lpstr>
      <vt:lpstr>PowerPoint Presentation</vt:lpstr>
      <vt:lpstr>UNIX File Management</vt:lpstr>
      <vt:lpstr>UNIX File Management</vt:lpstr>
      <vt:lpstr>Symbolic link</vt:lpstr>
      <vt:lpstr>Symbolic link</vt:lpstr>
      <vt:lpstr>UNIX File Management</vt:lpstr>
      <vt:lpstr>How to Find Out these File Types in Linux</vt:lpstr>
      <vt:lpstr>Inodes</vt:lpstr>
      <vt:lpstr>Inodes</vt:lpstr>
      <vt:lpstr>Inodes</vt:lpstr>
      <vt:lpstr>FreeBSD Inode and File Structure</vt:lpstr>
      <vt:lpstr>FreeBSD Inode and File Structure</vt:lpstr>
      <vt:lpstr>FreeBSD Inode and File Structure</vt:lpstr>
      <vt:lpstr>FreeBSD Inode and File Structure</vt:lpstr>
      <vt:lpstr>FreeBSD Inode and File Structure</vt:lpstr>
      <vt:lpstr>FreeBSD Inode and File Structure</vt:lpstr>
      <vt:lpstr>FreeBSD Inode and File Structure</vt:lpstr>
      <vt:lpstr>FreeBSD Inode and File Structure</vt:lpstr>
      <vt:lpstr>File Allocation-Unix</vt:lpstr>
      <vt:lpstr>UNIX Directories  and Inodes</vt:lpstr>
      <vt:lpstr>UNIX Directories  and Inodes</vt:lpstr>
      <vt:lpstr>UNIX Directories  and Inodes</vt:lpstr>
      <vt:lpstr>Volume Structure</vt:lpstr>
      <vt:lpstr>UNIX File Access Control</vt:lpstr>
      <vt:lpstr> Access Control Lists  in UNIX</vt:lpstr>
      <vt:lpstr>Linux Virtual File System (VFS)</vt:lpstr>
      <vt:lpstr>Linux Virtual File System (VFS)</vt:lpstr>
      <vt:lpstr>Linux Virtual File System (VFS)</vt:lpstr>
      <vt:lpstr>Linux Virtual File System (VFS)</vt:lpstr>
      <vt:lpstr>The Role of VFS  Within the Kernel</vt:lpstr>
      <vt:lpstr>The Role of VFS Within the Kernel</vt:lpstr>
      <vt:lpstr> Primary Object Types in VFS</vt:lpstr>
      <vt:lpstr>Primary Object Types in VFS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File Management</dc:title>
  <dc:creator/>
  <cp:lastModifiedBy/>
  <cp:revision>11</cp:revision>
  <dcterms:created xsi:type="dcterms:W3CDTF">2011-05-18T16:56:28Z</dcterms:created>
  <dcterms:modified xsi:type="dcterms:W3CDTF">2024-10-23T17:27:16Z</dcterms:modified>
</cp:coreProperties>
</file>