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70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8:00:40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6672,'0'75,"0"49,0 50,0 49,0 50,0 49,0-24,0-1,0 1,0-50,25 99,0-49,0-25,0-75,-1-74,-24-24,25-26,-25-49,0-50,0 0</inkml:trace>
  <inkml:trace contextRef="#ctx0" brushRef="#br0" timeOffset="2230.5565">3820 6772,'99'0,"75"-25,124-25,123-24,224-25,124 49,-74-24,49 24,-99 25,-99-24,-75 49,-173 0,-100 0,-49 0,-124 0,-75 0,50 24,-25-24,0 0,25 25,0 25,0 24,0 50,0 50,0 24,0 26,0 98,0 224,25 99,25-149,24 25,25-124,-74-75,25-124,-50-49,25-74,-25-51,24 1,1 0,-25 0,-25-25,-49-25,-25 25,-100 0,-73 0,-101-25,-73 25,-100 0,75 0,49-25,50 25,50 0,-1 0,50 0,75 0,24 0,50 0,25 0,25 0,-1 0,1 25,0-25,-1 25,1-25,-1 25,1-25,24 0,1 25,-26-25,26 0,-26 0,26 0,-1 24,-24-24,24 0,25 0,0 25,-24-25,24 0,0 0,0 0,1 0,-1 0,0 0,0 0,0 0,25-49,0 24,0 0,0-25,0-49,-24-25,-1 0,0 0,0 25,25 49,-25 1,25 24</inkml:trace>
  <inkml:trace contextRef="#ctx0" brushRef="#br0" timeOffset="4375.702">8856 7491</inkml:trace>
  <inkml:trace contextRef="#ctx0" brushRef="#br0" timeOffset="5577.3559">8285 7491,'50'0,"24"0,1 0,49 0,24 0,51 0,-26 0,-73 0,-26 0,-24 0,-25 0,-1 0,1 0,0 0,0 0,0 0,-1 0,1 0,0 0,0 0,0 0,-1 0,1 0,0 0,0 0,0 0,-25-25,49 25,-24 0,0 0,0 0,24 0</inkml:trace>
  <inkml:trace contextRef="#ctx0" brushRef="#br0" timeOffset="6577.5166">8136 7441,'25'0,"-25"25,0 0,0 0,25 74,-25 75,0 24,0 1,0-1,0 75,-25 24,25-73,-25-26,25-24,0-1,0-49,0 25,0 75,0-26,0 0,0 26,0-26,25 25,-25 1,0-1,0-74,0-50,0-50,0-24,0 0,25-25,-25-25</inkml:trace>
  <inkml:trace contextRef="#ctx0" brushRef="#br0" timeOffset="7519.0566">8806 7268,'0'25,"0"49,-50 0,1 26,-50 48,-1 51,-24-25,0 24,25 25,25-74,49-75,0-24</inkml:trace>
  <inkml:trace contextRef="#ctx0" brushRef="#br0" timeOffset="8509.597">9302 7466,'0'25,"-25"25,0 24,-49 50,24-25,1 25,-26 0,-24 25,-50 25,25 49,-24 75,24-50,24-99,51-100,49-24,-25-25,25 25,-25 0,25-1,-25-24</inkml:trace>
  <inkml:trace contextRef="#ctx0" brushRef="#br0" timeOffset="9163.809">9848 8235,'-25'0,"25"25,-74 25,-26 49,-48 99,-51 25,1 26,49-51,25-49,25-75,74 1,-25-26,25-24,-24 74,49-24,-75-1,26 75,-26-25,26-25,24-74,0 49</inkml:trace>
  <inkml:trace contextRef="#ctx0" brushRef="#br0" timeOffset="10268.9832">10170 8855,'-99'124,"0"0,-25 25,0 0,0-25,49-50,-24 50,0 25,0 0,-1 0,-24 0,25 0,0-25,0 0,49-50,50 0,-49-24,49-25,0 0</inkml:trace>
  <inkml:trace contextRef="#ctx0" brushRef="#br0" timeOffset="11384.0095">10096 10046,'-50'50,"-49"74,-25 24,50 1,-26 25,1-25,25-25,-1-50,51 0,-1-74,25-24</inkml:trace>
  <inkml:trace contextRef="#ctx0" brushRef="#br0" timeOffset="12605.148">9352 11757,'-25'0,"0"0,0 0,-24 0,24 0,0 0,25 25,0 0,0 25,0 24,0 50,0-25,0 1,0-26,50 0,-1-49,-24 0,50-25,-1 0,-24 0,49-74,-25 24,1 0,-51 26,1-1,0 0,-25 0,0-25,0 26,-25-26,0 0,-24 1,-26-1,26 50,-1-25,25 1,1 24,-1 0,0 24,25 1</inkml:trace>
  <inkml:trace contextRef="#ctx0" brushRef="#br0" timeOffset="13797.7852">9674 12303,'0'25,"0"25,0 49,0 50,0-25,0 49,0 1,0 24,0-74,0-24,0-51,0-24,25-50,-25 0,0-49,0-75,0 0,0 25,0 75,0 24,0 0,-25 25,0 50,1-50,-1 49,0-24,0 25,0-26,1 1,24 0,-25 0,25 49,-25-24,0 0,0-26,25 26,0-75,0 0,50-49,-25 0,74-75,-25 25,1 0,-1 49,-49 26,0 49,0-25,-1 50,1-1,50 26,-26 0,26-1,24 50,-50-49,51 0,-75-26,-1 1</inkml:trace>
  <inkml:trace contextRef="#ctx0" brushRef="#br0" timeOffset="14806.1809">10939 12179,'25'199,"0"-26,-25-24,25-50,-25-74,0 0,24-25,-24-25,0-25,0 1,0-50,0-1,0 26,0-25,0 49,0 1,0 24,0 0,0 0,25 25,0 0,0 50,49-25,-24 74,24-25,-24 25,0-24,-1-1,-24 1,0-51</inkml:trace>
  <inkml:trace contextRef="#ctx0" brushRef="#br0" timeOffset="15162.9038">11038 12526,'25'0,"50"0,49-49,0 24,25-25,-25 50,-50-24,-49 24,0 0</inkml:trace>
  <inkml:trace contextRef="#ctx0" brushRef="#br0" timeOffset="16084.6262">12105 12179,'-25'-25,"0"0,1 25,-1 0,0 25,0 50,25-26,-25 1,25 0,0 24,0 0,0 50,50-49,-25-1,24-49,-24-25,0 0,-25-25,0 0,0-24,0-26,0-24,0 25,0-1,0 26,0 24,0-25,25 100,24-25,26 74,-26-49,51 24,-76-24,1-50,-25 24,25-24,-25-24</inkml:trace>
  <inkml:trace contextRef="#ctx0" brushRef="#br0" timeOffset="16998.7406">12502 11931,'0'-25,"0"75,0-1,50 75,24-24,-24 73,-1-49,-24-74,0 0,-25-75,0-25,0-49,0-75,0 50,0 25,0 25,0 49,0 0,0 50,0 0,0 24,0-24,0 0,0 0,0-1,0 1,49 0,1 25,24-25,50 24,50 50,0-49,-25 0,-50-1,-50-49,-24 0,0 0</inkml:trace>
  <inkml:trace contextRef="#ctx0" brushRef="#br0" timeOffset="18392.1044">13767 12005,'-25'0,"0"0,25 25,-24 74,24 1,0-1,0 0,24 0,1-24,0-50,0-1,0-24,-1 0,-24-49,25-1,-25 1,0-1,0 25,0-24,0-1,0 25,0 0,0-24,0 98,0-24,50 25,-1-1,26-24,-26 25,1-50,-25 25,0-25,-25-25,0-25,0 1,0-26,0 1,-25 24,0-24,25 49,-25 0,50 50,25 24,-1-24,1 0,-25 0,-1-25,-24 50,0-26,-24 26,-26 0,25-26,0 1,1-25</inkml:trace>
  <inkml:trace contextRef="#ctx0" brushRef="#br0" timeOffset="19238.1771">14635 11460,'25'198,"0"75,24 25,26-75,-75-74,49-100,-49-24,25-25,-25-25,0 1,0-26,0 25,0-24,0-26,0-49,25 0,0 50,0 24,-1 25,1 0,0 25,25 0,-1 0,1 50,24 49,25 50,-24 0,24 0,-25 0,-49-75,0-24</inkml:trace>
  <inkml:trace contextRef="#ctx0" brushRef="#br0" timeOffset="20681.068">11212 14684,'50'224,"-26"-51,26-49,-25 0,0-99,-25 0,0-50,0 0,0-24,0-26,-50-24,0-124,1 24,-1 1,1 24,24 50,25 50,0 49,0 0,0-24,0-1,49 25,1 0,-25 25,24 0,-24 0,25 0,-50 25,25 25,0 24,-25 1,0 24,-25 25,-50 50,1 24,-25-99,49-24,25-75,25 24,-25-24,25-24,25 24,25 0,24 0,25 0,100 74,24 0,-49 26,-25-26,-100-49,-24 24</inkml:trace>
  <inkml:trace contextRef="#ctx0" brushRef="#br0" timeOffset="21228.1324">12055 14635,'-49'0,"49"25,0 74,0 0,25 25,24 0,1-50,49 1,-74-50,0-25,24 0,-24-25,25-50,-26-24,1 0,0 25,-25-50,0 24,0 26,0 0,-25-1,-24 1,-1 49,-24 0,24 25,25 0,25 50</inkml:trace>
  <inkml:trace contextRef="#ctx0" brushRef="#br0" timeOffset="22055.0991">12527 13791,'0'25,"0"0,0 74,25 75,24 49,26 0,24-24,-50-26,-24-73,25-76,-50 1,25-25,-25-25,0-24,0-1,0 1,0-26,0 26,0-26,0 26,0 24,24 25,1 0,0 0,25 0,-26 49,51 1,24-25,-25 74,1-49,-26-26,-49 1,50-25</inkml:trace>
  <inkml:trace contextRef="#ctx0" brushRef="#br0" timeOffset="23535.2086">13544 14536,'0'24,"-25"26,25 24,0-24,0 24,0-24,25 0,0-26,-1-24,1 25,0-25,0 0,-25-49,0 24,0 0,0 0,0 0,0 1,0 48,99 51,0 74,0-1,-24-48,-1-26,-49-49,0-25,-25-25,25-74,-25 0,0-50,0 50,0-1,0 51,0-1,0 25,0 50,0 0,0 0,0 24,24 1,1-25,-25 24,25-49,-25 25,0-50,25-74,0 0,-25 0,0 49,0 25,0 1,24 48,1 26,25 24,-1 1,-24-1,50 25,-50-49,-1 0,1-26</inkml:trace>
  <inkml:trace contextRef="#ctx0" brushRef="#br0" timeOffset="24910.9352">13618 14610,'0'25,"0"0,0 24,0 26,25-26,-25 1,50-25,-26 49,-24-49,0 0,25-25</inkml:trace>
  <inkml:trace contextRef="#ctx0" brushRef="#br0" timeOffset="26286.0204">9476 14660,'0'-25,"0"0,0-25,-25 50,0 0,25 50,-49 49,49 50,0 25,0-26,49-24,1-49,49-25,-49-26,49-24,-25-24,1-76,-26 1,-24 25,-25-1,0 1,0 24,0-24,-74-1,24 1,-24 0,24 24,25 25,-24 25,24-25,0 25,25 25,0 0,0 49</inkml:trace>
  <inkml:trace contextRef="#ctx0" brushRef="#br0" timeOffset="27573.5014">9649 15503,'0'-25,"0"0,0 1,0-1,0 74,0 75,25 25,25 0,-25-25,24 25,-24-100,-25 1,0-75,0 0,0-24,0 24,0 0,-25-24,0 24,25-25,-24 50,-1 0,25 25,-25 0,25 24,-50-24,50 0,0 0,0-50,0 0,0-24,0 24,0 0,0 0,25 25,-25-25,25 25,25 0,-1 0,1 0,24 50,1 0,-51-50,1 49</inkml:trace>
  <inkml:trace contextRef="#ctx0" brushRef="#br0" timeOffset="28813.4296">10394 16718,'-25'0,"-25"0,25 0,0 0,1 0,-1 0,25 25,-25-25,25 25,0 0,0 0,0 24,0 1,0-1,0 1,0-25,25 0,0 24,24-24,26 0,24-25,50-25,-25-74,-50 49,1-24,-75 24,24 50,-24-49,0 24,0 0,-24 0,-1 0,-25 1,25-26,-24 25,-1-24,1 24,24 25,-50 0,51 0,-26 0,50 25,0 24,0-24,0 0,0 0,0-1</inkml:trace>
  <inkml:trace contextRef="#ctx0" brushRef="#br0" timeOffset="29881.4333">10542 16917,'75'99,"-1"75,50 74,25 25,25-25,-75-100,-50-48,1-51,-50-74,0 1,0-1,0 0,0 0,0 0,-25-24,0 49,25-25,-24 25,-1 0,0 0,0 0,25 50,-25-1,1-24,24 0,0 0,0-50,0-25,0 1,0-1,24 0,-24 26,25 24,25 0,24 0,1 0,24 24,0 26,25-50,-49 25,-26 0,-24-1</inkml:trace>
  <inkml:trace contextRef="#ctx0" brushRef="#br0" timeOffset="31101.51">12725 15999,'-25'0,"1"0,24-25,0 50,0 25,0 24,0 25,24 75,26 24,24 26,-49-100,0-75,0-24,-25 0,0-50,0 0,0 0,0-49,0-50,-25-25,-25-24,1-26,24 50,25 100,-25 24,25 0,25 25,0 0,24 50,1-50,0 49,-26-24,26 0,-50 0,50-25,-50-25,0-25,24-74,1 50,25-25,-50 49,49-24,-24 74,0 0,0 24,0 51,-1 49,26 49,0-49,-1 100,1-26,49 1,-49 24,-1-99,-49-50,25-24</inkml:trace>
  <inkml:trace contextRef="#ctx0" brushRef="#br0" timeOffset="34428.8895">14337 16520,'-24'-50,"-1"1,0 49,-25-50,26 50,-26 0,25 0,0 0,1 0,-1 75,0-26,25 26,-25-1,0 50,25 0,0-50,25 1,-25-26,50-24,-25 0,-1-25,1 0,0 0,0 0,-25-25,0 0,0-49,0 24,0-49,0-25,0 50,0-1,0 51,25 24,-1 24,1 1,50 25,-51-1,26 1,24-25,-49 0,0-1,25-24,-50-49,0-1,25 1,-25-26,0 26,0 24,0-25,0 25,24 50,1 25,25-25,-25 24,-1-24,26 0,-25-25,0 0,-25-50,0 1,0-26,0 26,0-1,0 25,0 0,0 50,24 50,26 49,0 24,24 51,0-1,26 50,-1 0,0 0,-25-24,1-1,-26-124,-24 50,0-124,-25 0,-50-25,-24 0,24 0,-24 0,24 0,1-50,-1-49,1-25,24-174,25-49,0 49,0 50,25 50,49-26,25 76,-49 98,-1 0,-24 50,0-24,0-26,0 0,-1 25,-24 1,0-1,0 0,-24-25,-1 26,25-1,-25 25,0 0,0 0,1 49,24 1,-25 0,25-1,0 1,0-25,0 49,0-49,25 0,-1-25,-24-25,25-25,-25 26,0-1,0 0,0 0,25 25,0 0,24 0,-24 25,25-25,49 50,-49-50,-25 24,-1-24,1 0,-25-24,0-1,0-25,0 25,0-24,0 24,0 74,25 1,-25-25,25 25,-25-1,25-98,-1 24,-24 0,0 0,25 25,0 0,0 25,0 0,24 24,-24 1,0 0</inkml:trace>
  <inkml:trace contextRef="#ctx0" brushRef="#br0" timeOffset="35475.519">16396 15974,'25'75,"0"-26,0 1,-1-1,-24 1,25-50,0-50,0-49,0-50,-25 50,24 25,-24-1,0 100,0 0,0 0,0 24,0-24,0 25,0-25,0-1,0 1,25-25,25 0,49 25,50 25,25 24,-75-24,-25-26,-49 1,0-25,-25 25,-25 0</inkml:trace>
  <inkml:trace contextRef="#ctx0" brushRef="#br0" timeOffset="41504.6452">5234 7069,'323'695,"-249"-497,-24 50,-1 0,26-24,-51-51,26-24,-25-25,0-25,-1-99,-24 25,0-50,0 1,0-1,0-50,0 26,-24-51,-26 1,25-50,0 50,1-25,-1 25,0 25,0-1,0 1</inkml:trace>
  <inkml:trace contextRef="#ctx0" brushRef="#br0" timeOffset="42446.6144">5408 7218,'25'0,"-1"0,1 0,0 0,0 0,-25 25,25-25,-1 25,1 24,-25-24,0 0,0 25,0-1,0 26,0-1,-49 75,-1-50,-24 25,24-74,25-1</inkml:trace>
  <inkml:trace contextRef="#ctx0" brushRef="#br0" timeOffset="43311.8054">5904 7516,'0'25,"49"-1,-24 26,25 24,-1 50,26 0,-25-49,-1-25,-24-50,-25 24,25-24,0-74,-25 24,0-24,0-1,0 1,0 24,0-24,0 24,0 26,0-1,0 0,0 0,0 0,0 1,-25 24</inkml:trace>
  <inkml:trace contextRef="#ctx0" brushRef="#br0" timeOffset="44464.4281">5011 8210,'-25'0,"0"0,-24 0,24 0,-25 0,25 0,25 50,-24 49,-1 0,0 50,-25 0,50 25,0-50,0 0,0 0,0-75,50 1,0-25,-26-25,26 0,0 0,-26 0,1 0,-25-25,25 0,0-24,0-1,-25 25,25 25,-25-25,24-24,1 24,-25 0,25 25,-25-25,25 1,0 24,-25-25</inkml:trace>
  <inkml:trace contextRef="#ctx0" brushRef="#br0" timeOffset="46262.6668">9377 11832,'49'0,"1"25,-1-25,1 24,0 1,-26-25</inkml:trace>
  <inkml:trace contextRef="#ctx0" brushRef="#br0" timeOffset="47271.9361">15057 8012,'0'25,"0"0,25 49,49 100,0 49,26-25,-26-24,-49-50,0-99,-1 24,-24-73,0-1,0 0,0 0,0-25,0 26,-24-51,24 1,-25-50,-25 25,25 24,-24-24,49 49,-50 26,50-1,-25 25,25-50,0 25,75-24,49-26,-50 26,1-1,-1 25,-74 0,25 25</inkml:trace>
  <inkml:trace contextRef="#ctx0" brushRef="#br0" timeOffset="47993.3024">15404 8682,'25'0,"24"-25,26 0,-1 0,26 0,-51 1,26-1</inkml:trace>
  <inkml:trace contextRef="#ctx0" brushRef="#br0" timeOffset="48579.9968">16272 7516,'-25'25,"1"-1,-26 26,50 0,-50-1,26 1,-26-1,25 26,-24-1,24 1,25 24,0 0,0 25,25 25,24-50,50-24,1-26,48-24,-24 0,-24-25,49-25,-25-49,-25-50,-50 74,1-24,-50-1,0 50</inkml:trace>
  <inkml:trace contextRef="#ctx0" brushRef="#br0" timeOffset="49511.837">17041 7813,'0'50,"25"24,25 26,24 49,0-1,1 1,-75-99,49-1,-49-73,0-26,-24 0,-1-24,-25 0,1-26,24 51,-25-26,50 26,-25-26,-24 26,49 24,0 0,0-25,-25 26,25-1,0 0,74-49,-24 24,24-24,1 49,-26-50,-24 75</inkml:trace>
  <inkml:trace contextRef="#ctx0" brushRef="#br0" timeOffset="50233.5078">17264 8136,'25'-25,"25"25,-1 0,-24-25,0 25,0 0,0-24,-1-1,51-25</inkml:trace>
  <inkml:trace contextRef="#ctx0" brushRef="#br0" timeOffset="51116.8824">17959 7367,'-25'0,"0"25,25 0,-24-1,-1 26,0 0,25-26,-25 26,25-25,-25 0,25 24,0-24,0 25,25-26,25 1,-1 0,1 0,-25 0,24-25,-24 0,0 0,0 0,0 0,-1 0,1 0,0 0,0 0,0 0,-1 0,1 0,0 0,-25 49,25-24,-25 25,0-1,0 1,0-25,0 24,0 1,-75 0,1 24,0-49,-1 0,50-25</inkml:trace>
  <inkml:trace contextRef="#ctx0" brushRef="#br0" timeOffset="56501.1362">9649 7863,'0'-25,"0"0,0-49,0-25,0-25,75 0,-26 0,-24 74,74 1,-49 24,24 0,26 0,48 25,26 0,25 0,-1 0,25 0,-49 99,0-24,-75-1,-50-24,-24 24,0-24,-25-25,0 24,0-24,25-25,-25 50,-50-50,1-25,-26 25,26 0,24 0,-25-25,25 25,75 0,-25 0,49 25,1 0,-1-25,-24 24,24 1,-74 0,25-25,0-50,-1 1,-24-1,25-24,-25 49,25 25</inkml:trace>
  <inkml:trace contextRef="#ctx0" brushRef="#br0" timeOffset="58779.1309">7839 12080,'0'-25,"0"0,0 0,0-74,-25-50,-50-24,26-26,-1 51,1 23,24 76,0 24,25 0,-25 0,0 1,25-1,0 0,0 0,0 0,-24 25,24-24,0-1,-25 0,0 0,25 0,-25-24,0 24,25 0,0-24,-24 24,-1 0,25-49,-25 49,0-74,0 24,25 1,0 24,-24-24,-1 74,25-25,0 75,-25 49,25-25,0 1,-25-1,25 0,-25-49,25 25,0-75,0 0,0 0,0-24,0 24,0 0,0 0,0 1,0-1,0 0,0 0,0-24,0 24,50 25,0 0,-1 0,26 25,-26-25,1 24,-50 1,25-25</inkml:trace>
  <inkml:trace contextRef="#ctx0" brushRef="#br0" timeOffset="62460.6587">11758 13097,'0'-25,"25"25,-1 0,1 0,25 0,24 0,1 0,-1 0,25 0,0 0,25 0,-24 0,-1 0,0 0,25 0,50 0,-25 0,-25 0,0 0,25 0,-25 0,24 0,-48 0,-26 0,25 0,-49 0,-1 0,-24 0,25 0</inkml:trace>
  <inkml:trace contextRef="#ctx0" brushRef="#br0" timeOffset="70546.0866">16942 11336,'0'25,"0"-1,0 26,50 24,-50-24,24-25,1 24,-25-24,25 0,-25-50,25 0,0-24,-1-26,-24 1,50-25,-25 49,-25 25,25 25,-1 0,1 25,0-25,25 50,-1-25,1 24,24 1,1-1,-51-49,1 25,-25-50,0-24,0 24,0-25,-25-24,25 49,-24-24,-1-1,0 25,25 0,0 0</inkml:trace>
  <inkml:trace contextRef="#ctx0" brushRef="#br0" timeOffset="71026.9354">17686 10815,'0'49,"0"1,25 24,0 1,24 99,1-26,0 1,-26-74,1-1,0-74</inkml:trace>
  <inkml:trace contextRef="#ctx0" brushRef="#br0" timeOffset="71382.3878">17711 11112,'25'0,"24"-24,-24-26,25 25,-1-24,26 24,-50-25,-1 50</inkml:trace>
  <inkml:trace contextRef="#ctx0" brushRef="#br0" timeOffset="72641.9381">18554 10492,'-74'25,"49"25,-49-25,49-1,0 1,-25-25,26 25</inkml:trace>
  <inkml:trace contextRef="#ctx0" brushRef="#br0" timeOffset="73112.507">18480 10889,'-99'25,"49"25,25-50,0 0,25 24,25-24</inkml:trace>
  <inkml:trace contextRef="#ctx0" brushRef="#br0" timeOffset="74198.6856">19125 10344,'-25'0,"25"24,-25 1,25 25,-25 24,1 25,24-24,0-1,0-24,0 24,49-24,-24-25,74 49,-24-49,-1 0,0-1,-24-24,0 0,-26 0,1 0,0-24,-25-1,0 0,25-25,-25 1,0-1,0-24,0-1,0 1,0 0,0-1,-25 26,0-1,0 50,1-25,-26 0,0 1,1-1,24 25,0 0,0 0,1 0,-1 0,0 0,25 25,-25-25,25 24,-25-24</inkml:trace>
  <inkml:trace contextRef="#ctx0" brushRef="#br0" timeOffset="75804.7187">20638 10864,'25'0,"-1"50,-24-25,25 24,-25 26,0-1,0-24,-25-25</inkml:trace>
  <inkml:trace contextRef="#ctx0" brushRef="#br0" timeOffset="77515.8702">20787 9699,'0'24,"0"1,0 25,24 24,1 1,-25-26,25 51,25-51,-50 1,25-25,-25-1,24-24,-24-24,0-1,0 0,0 0,-24 0,24 1,0-1,0 0,0 0,0 0,24 25,1-25,25 1,-25 24,-1 0,26 0,-25 0,0 0,-1 24,-24 1,0 0,0 0,25 0,-25 0,0-1,0 1,0 25,-25-50,1 49,-1-49,25 25,-25-25,0 0,0 0,1 0,-1 0</inkml:trace>
  <inkml:trace contextRef="#ctx0" brushRef="#br0" timeOffset="78053.8279">21159 9575,'0'24,"0"26,49 49,1 0,0 50,-26 0,1-74,-25-51,25 1</inkml:trace>
  <inkml:trace contextRef="#ctx0" brushRef="#br0" timeOffset="78677.836">21308 9996,'24'0,"-24"-49,50 24,-25 0,0 25</inkml:trace>
  <inkml:trace contextRef="#ctx0" brushRef="#br0" timeOffset="79303.7519">21754 9748,'25'-25,"49"1,-24-1,-25 25,-1 0</inkml:trace>
  <inkml:trace contextRef="#ctx0" brushRef="#br0" timeOffset="79802.6492">21828 9847,'75'0,"-50"0,24 0,-24 0,0 0</inkml:trace>
  <inkml:trace contextRef="#ctx0" brushRef="#br0" timeOffset="81014.0223">22300 9376,'0'-49,"49"-26,-24 1,0 24,25 1,-26 24,1 25,0 0,0 0,0 0,-25 49,0-24,0 50,0 24,0-25,0 25,-25 1,-25 24,50-100,0 1,0-50,75 1,-1-51,25 50,50 25,-50 0,-24 0,-50 0,-1 50,1 0,-25-26,0 1,0 50,-25-1,-74 149,-75 25,26 0,-26-49,50-75,99-50,-24-74,49-25</inkml:trace>
  <inkml:trace contextRef="#ctx0" brushRef="#br0" timeOffset="82563.094">21134 12477,'25'74,"-25"1,49 24,1 25,0-25,-50-25,24 1,1-1,0-24,-25-75,0-25,0 26,-25-1,25 0,0-25,0 26,0-1,0 0,25-25,-25 26,25 24,0 0,-1 0,1 49,-25-24,25 49,25-24,-50 0,0 24,0-49,0 25,0-26,0 1,0 0,-25-25,0 0</inkml:trace>
  <inkml:trace contextRef="#ctx0" brushRef="#br0" timeOffset="83051.8871">21704 12725,'0'49,"0"1,0 49,50 50,24-50,-49-24,-25-1,25-74</inkml:trace>
  <inkml:trace contextRef="#ctx0" brushRef="#br0" timeOffset="83946.5744">21655 13122,'25'-25,"49"0,25-25,-24 1,-51 49,26-25</inkml:trace>
  <inkml:trace contextRef="#ctx0" brushRef="#br0" timeOffset="84359.0851">22225 12898,'25'-24,"25"24,-1-25,1 0,-25 25,0 0</inkml:trace>
  <inkml:trace contextRef="#ctx0" brushRef="#br0" timeOffset="85013.5599">22300 13072,'25'0,"49"0,0 0,-24-25,-25 25,0 0</inkml:trace>
  <inkml:trace contextRef="#ctx0" brushRef="#br0" timeOffset="86761.9777">22672 12353,'49'-75,"-24"1,0 49,0 0,0 0,-1 25,1 0,0 0,0 0,0 0,-1 0,1 0,-25 25,25 25,-25 0,0 24,0 25,0 50,-74-25,49-50,-25 1,25-26,1-24,48-25,51-25,-26 1,26-26,49 50,-25-25,-49 0,-25 1,-1 24,1 0</inkml:trace>
  <inkml:trace contextRef="#ctx0" brushRef="#br0" timeOffset="87983.2459">21481 14982,'0'25,"0"24,0 26,25-1,0 1,0-1,24 75,-24-99,0-1,-25 1,0-75,0-25,0 1,0 24,25 0,-25 0,49 25,1 0,-25 0,24 0,1 0,-25 0,-25 25,-50 50,25-26,0 26,1-51,24 1</inkml:trace>
  <inkml:trace contextRef="#ctx0" brushRef="#br0" timeOffset="88521.9676">22027 15007,'0'25,"0"49,25 75,24 0,1-50,-25-25,0-24,-1-25</inkml:trace>
  <inkml:trace contextRef="#ctx0" brushRef="#br0" timeOffset="88915.5826">22027 15106,'25'0,"24"-50,26 26,-1-1,1 0,-1 0</inkml:trace>
  <inkml:trace contextRef="#ctx0" brushRef="#br0" timeOffset="89656.8327">22771 15007,'50'0,"-1"0,-24-25,0 25,0 0</inkml:trace>
  <inkml:trace contextRef="#ctx0" brushRef="#br0" timeOffset="90156.1174">22746 15255,'50'0,"-1"0,1-25</inkml:trace>
  <inkml:trace contextRef="#ctx0" brushRef="#br0" timeOffset="91886.6267">23342 14684,'0'50,"0"0,-25-26,25 26,0 0,0-26,0 1,0 0,0 0,25-25,-1 0,51 0,-50 0,24 0,-24 0,-25-25,0 0,0-24,0-1,0 25,0 0,-25 1,25 73,25 26,25-1,-26 50,1 25,0 0,-25-75,0 1,25-51,-25 1</inkml:trace>
  <inkml:trace contextRef="#ctx0" brushRef="#br0" timeOffset="99442.278">17512 11931,'25'0,"0"0,0-25,49 25,26-25,73-49,100 0,25-50,99 49,-75 1,-24-1,-1 26,-73 24,-51 0,-74 0,-24 1,-50-1</inkml:trace>
  <inkml:trace contextRef="#ctx0" brushRef="#br0" timeOffset="101143.9057">21556 10988,'24'0,"1"0,0 0,0 0,24 0,1 0,49 0,0-49,50 24,25-25,0 1,24-26,25 26,-24-50,49-25,-25 24,-25 26,-49 0,-50 24,-24 0,-50 50</inkml:trace>
  <inkml:trace contextRef="#ctx0" brushRef="#br0" timeOffset="102884.0259">11386 15875,'49'0,"1"0,49 0,25 0,50-50,74 1,25-26,24 1,1 0,49-50,1 49,-51-49,26 74,-26-24,-24 24,-74 26,-26 24,-24 0,-75 0,-24 0</inkml:trace>
  <inkml:trace contextRef="#ctx0" brushRef="#br0" timeOffset="106691.0027">4738 9971,'0'25,"0"25,0 0,25 74,-25-75,0 26,0-51,0-48,0-26,0 0,0 1,-25-1,0 1,25-1,0 0,25 50,25 0,24 0,0 25,1 25,-1-1,1 1,-26-25,-49 24,25-49,-25 25</inkml:trace>
  <inkml:trace contextRef="#ctx0" brushRef="#br0" timeOffset="107142.6556">4788 10220,'24'-25,"26"25,0 0,-1-25,26 0,-26 0,1 25,-25-49,0 49,-1-25</inkml:trace>
  <inkml:trace contextRef="#ctx0" brushRef="#br0" timeOffset="110430.2447">5507 9947,'-25'-25,"0"25,1 0,24-25,-25 0,0 25,25 25,0 0,0 0,0-1,0 26,0-25,0 0,0 0,0-1,0 1,25-25,-25-25,0 1,0-26,0 25,0 0,0 0,25 25,-1 0,1 0,25 25,-25 0,-1 0,26-25,-25 0,-25-25,0-25,0 26,0-51,-25 1,25 49,0 0,0 0,0 75,0 0,0 24,25 0,49 26,-49-26,0-24,0-1,-1-49,-24-24,0-1,0-25,0 1,0-51,0 1,0 0,0 49,0 1,0 24,0 50,0 49,0-24,0 24,0-24,0-26,0 1,50-25,0 0,-1 0,1 0,24 0,-49 0,25 0,-25 0,-1 0,-24-25,0 1,25-26,-25 0,0 26,0-26,0 25,0 0,0 1,0-1,-25 25,1 0,-1 0,25 25,0-1,0 1,0 25,0-1,0-24,0 0,25-25,-25-50,0 26,0-1,0 0,0 0,24 25,1 0,0 0,0 0,24 25,-24-25,0 0,-25-25,0-24,0 24,0 0,0 0,0-24,0 24,0 0,0 50,0 0,0-1,25 1,24-25,26 25,-1 0,-49-25,0 0,0 0,-25 25,0-1,-25 1,25-74,0 24,-25-50,25 1,0 24,-25-24,0 24,25 26,-24 24,24 24,24 26,26-25,-25 24,0-24,24 0,-24-25,-25-25,25 25,0 0,-1 0,26 0,24 0,-24 0,0 0,-26 0</inkml:trace>
  <inkml:trace contextRef="#ctx0" brushRef="#br0" timeOffset="111612.2299">9352 12799,'25'0,"-1"0,26 0,49 0,25 0,124-25,224-49,247-50,199-50,-1 1,26-51,-25 51,-75 49,-148 49,-50 1,-224 49,-123 25,-100 0,-148 0,-25 0,-100 0,51 0</inkml:trace>
  <inkml:trace contextRef="#ctx0" brushRef="#br0" timeOffset="121489.3447">21903 10492,'25'0,"-1"0,26 0,0 0,49-49,50 24,24-25,1 1,-25-1,-75 25,-49 1,0 24</inkml:trace>
  <inkml:trace contextRef="#ctx0" brushRef="#br0" timeOffset="122018.6445">22101 10567,'50'0,"-25"0,24-25,26 25,49-25,-50 0,1 1,-26-1,-24 25,0 0</inkml:trace>
  <inkml:trace contextRef="#ctx0" brushRef="#br0" timeOffset="122661.3868">22325 10443,'49'0,"-24"0,49 0,26 0,24-25,49 25,-24-50,-50 50,-49-24,0 24</inkml:trace>
  <inkml:trace contextRef="#ctx0" brushRef="#br0" timeOffset="123787.4327">22275 10492,'25'0,"24"0,26-24,74-51,99-24,0-25,25-25,-100 75,-49 24,-99 50,-50 0</inkml:trace>
  <inkml:trace contextRef="#ctx0" brushRef="#br0" timeOffset="124554.8189">22498 10368,'25'0,"0"0,49 0,1 0,73 0,1 0,25-49,0 24,-50-25,-75 26,1 24</inkml:trace>
  <inkml:trace contextRef="#ctx0" brushRef="#br0" timeOffset="125958.7784">16992 13891,'0'49,"0"26,49 49,-24-25,0 0,24 0,1-49,-25 0,0-26,-25-73,0-1,0 1,0-26,24 25,-24 26,0-1,25 25,0 0,0 0,0 0,24 25,1-25,24 24,-24 1,-25 0,-1-25,1 0,-25-25,-25-24,1-26,-1-49,0 50,-25-1,26 1,-1 49,0 0</inkml:trace>
  <inkml:trace contextRef="#ctx0" brushRef="#br0" timeOffset="126737.9083">17562 13568,'25'25,"0"0,-1 24,1 1,25 0,0 49,-26-25,51 1,-50-1,-1-24,-24-26,25 1,-25 0,0 0,0 0</inkml:trace>
  <inkml:trace contextRef="#ctx0" brushRef="#br0" timeOffset="127209.2171">17636 14039,'0'-24,"50"24,0-25,-1 0,26 0,-1-24,1 24,-26 25,-49-25</inkml:trace>
  <inkml:trace contextRef="#ctx0" brushRef="#br0" timeOffset="127795.2557">18430 13791,'25'0,"25"0,24-24,-24-1,-1 25,26-25,-51 25,1-25,0 25</inkml:trace>
  <inkml:trace contextRef="#ctx0" brushRef="#br0" timeOffset="128496.6935">18505 14089,'24'0,"51"-50,-26 26,-24-1,25 0,-25 0,-1 25,1-25,0 25</inkml:trace>
  <inkml:trace contextRef="#ctx0" brushRef="#br0" timeOffset="130236.5751">19050 13295,'0'-24,"0"-1,50 25,-25-25,24-25,1 50,24 0,-24-25,-25 25,0 0,-1 0,-24 25,0 50,-24-1,-51 25,26-24,24-50,0 24,25-24,-25-25,0 0,25 25,25-25,25-50,24 25,-24-49,24 74,-24-50,-25 50,-1 0,1 0,0 50,0-25,-25 0,0-1,0 26,0-25,0 0,0-1,0 1,0 25,0-25,-25-1,0 1,-24 0,-1 0,50 0,-25-25,0 0</inkml:trace>
  <inkml:trace contextRef="#ctx0" brushRef="#br0" timeOffset="131553.3879">5383 10170,'248'-99,"-25"-1,0 1,-24 25,-50-1,-25 26,-50-1,-24 1,-25 49</inkml:trace>
  <inkml:trace contextRef="#ctx0" brushRef="#br0" timeOffset="133062.8993">4416 9500,'0'-25,"0"1,-50-26,-24 0,-50-49,-50-25,-25 25,-24-25,0 49,49 26,-24 24,24 25,75 0,0 0,24 0,51 0,-1 0,0 0,25 50,0-26,-25-24,0 0,1 0,-1-24,-25-1,50 0,-49 0,24 25,0-25,25 75,0-25,0 49,0 1,0-51,25 1,-25-50,0-24,-25 24,25 0,-25 0,0 25,1-49,24 24,49 0,26 25,49-49,24-51,1 1,-50 0,-24 49,-50 26</inkml:trace>
  <inkml:trace contextRef="#ctx0" brushRef="#br0" timeOffset="133938.2921">893 10567,'0'25,"25"74,0 25,0 74,0-24,-1-25,1 0,-25-100,0 1,0-100,-25-24,1-1,-26-49,25 0,-24 0,24 0,0 0,25 50,0 24,-25 25,50 25,25 0,-1 0,1 0,49 50,0 24,25 50,-25 0,1-24,-1 24,-74-75,-1-24,-24 0,-24-25,-26 0,0 0,1 0,-26 0</inkml:trace>
  <inkml:trace contextRef="#ctx0" brushRef="#br0" timeOffset="134321.7237">1166 11311,'0'-25,"25"-24,49-26,1 1,24-26,-49 51,-26-1,26 50</inkml:trace>
  <inkml:trace contextRef="#ctx0" brushRef="#br0" timeOffset="139426.2307">19100 9624,'0'25,"74"25,-49 24,50-24,-51-26,1 26,0-50,-25-25,50-99,49-149,50-74,24-124,-24 99,-50 99,-49 99,0 75</inkml:trace>
  <inkml:trace contextRef="#ctx0" brushRef="#br0" timeOffset="140406.0923">21580 8310,'25'0,"25"24,-1 1,26 25,-1-1,-24-24,-25 0,-1 0,1-100,50-49,49-99,-25-25,25 0,25 0,-50 99,-49 75,-50 24</inkml:trace>
  <inkml:trace contextRef="#ctx0" brushRef="#br0" timeOffset="144463.2057">6772 8607,'-25'-25,"25"1,0 73,25 1,25 24,-50 1,24-26,1-24,-25 0,0-50,0 0,-49-74,24 49,-50-74,1 0,24-24,1 48,49 26,0 24,25 50,-25 25,24 0,-24 25,0-1,0 26,0-1,0-49,0 49,25-74,0 0,0 0,24 0,1 0,0 0,-1 25,1-25,-1 0,-49 25</inkml:trace>
  <inkml:trace contextRef="#ctx0" brushRef="#br0" timeOffset="146635.9229">6871 8310,'0'24,"0"1,25 0,0 0,24-25,-49 25,25-25,25 0,-1 0,-49-50,0 25,-49-24,24 24,-74-50,49 26,1 24,-1 0,0 25,26 0,24 50,0-1,0-24,0 0,24 25,1-26,0 1,49-25,-24 0,0 0,-1-25,1-49,-50 24,25 1,-25-1,0-24,0 49,0 0,-50-49,25 49,-24-25,24 50,0-25,50 75,24 0,1 24,0 50,24 0,-24-49,-25-26,24 1,-49-75,0-25,0 1,0-26,25 26,0 24,-25-25,49 50,-24-24,0 24,25 0,-26 0,1 0,0 0,0 0,0 0,-1 0,1 0,0 0,-25-50,25-25,-25 26,0-1,0 25,0-24,0 24,0 0,-25 0,-25 25,26 0,-1 0,25 50,0-25,0 0,0-1,0 26,25-50,-1 0,1-25,-25-49,0 24,0 25,0-24,0-1,0 75,0 0,25 0,25 24,-26-24,1-25,0 0,0 0,-25-25,0 0,0 1,0-1,0 0,25 50,-1-25,1 0,0 25,0-25,-25-25,0-25,25 1,-25 24,24 0,1 25,0 0,0 0,24 0,1 0,-25 25,25 0,-26 24,1-49</inkml:trace>
  <inkml:trace contextRef="#ctx0" brushRef="#br0" timeOffset="148567.6034">18232 16148,'0'49,"0"-24,74 74,1 26,24-1,-74-25,49-25,-74-49,25-25,-25-25,0-49,0 24,25-74,-25 25,0 24,0 26,0-1,24 25,1 1,0 24,25 24,-26 26,26-25,-25 0,25 24,-1-24,-24-25,0 0,-25-25,0-24,-25-1,-25-24,50-1,-49 50,24-24,25 24,-25 25</inkml:trace>
  <inkml:trace contextRef="#ctx0" brushRef="#br0" timeOffset="149174.0039">19026 15677,'0'-25,"0"74,24 75,51 75,-1-1,1 1,-1-50,-24-1,-26-98,1-25</inkml:trace>
  <inkml:trace contextRef="#ctx0" brushRef="#br0" timeOffset="149817.669">19125 16297,'0'-25,"25"0,49 25,-24-25,-1 0,1 1,-25 24,-1 0,1 0</inkml:trace>
  <inkml:trace contextRef="#ctx0" brushRef="#br0" timeOffset="150327.9314">19497 16297,'49'0,"51"-25,-1-25,-25 25,1 1,-1 24,-74-25,25 25</inkml:trace>
  <inkml:trace contextRef="#ctx0" brushRef="#br0" timeOffset="151298.0987">19770 16396,'74'0,"-24"0,-1 0,26 0,-26 0,-24-25,0 25,0 0</inkml:trace>
  <inkml:trace contextRef="#ctx0" brushRef="#br0" timeOffset="159584.3973">22052 13618,'25'0,"-1"0,26-25,0 25,49-50,74 1,1-1,74-24,-25 24,25-49,-49 24,-50 51,-100-1,-24 25</inkml:trace>
  <inkml:trace contextRef="#ctx0" brushRef="#br0" timeOffset="163621.1778">20613 15652,'-25'0,"0"0,-24 0,24 0,0 0,0 0,1 0,-1 0,-25 0,25 0,1 0,-1 0,0 0,0 25,0-25,1 0,24 24,0 26,0-25,24 24,-24 1,50 49,-25 0,0-24,-1-1,-24-24,25-25,-25-50,0 0,25 25,-25-25,25 0,-25 1,25-1,-1 0,1 25,0-25,25 25,-1-25,1 25,24-24,-24 24,-25 0,-1 0,26 0,-25 24,0-24,0 50,-25 24,24 1,-24-1,0-24,0-25,0 0,0-1,0 1,0 0,-24 0,-26 0,25-25,0 0,-24 24,24-24,0 0,0 0,25 25,-25-25</inkml:trace>
  <inkml:trace contextRef="#ctx0" brushRef="#br0" timeOffset="165476.8193">18133 14709,'24'0,"1"0,25 0,-25-25,49-24,50-1,25-24,24 24,26-24,49 24,-25 0,50-24,-50 24,1 26,-51-26,-24 25,-99 25,-26-25,1 25,-50 0</inkml:trace>
  <inkml:trace contextRef="#ctx0" brushRef="#br0" timeOffset="166639.7351">21878 13643,'50'0,"-1"0,51-25,48 25,26-50,0 1,24-26,-24 26,-1-26,-24 26,0-26,-25 50,-50 0,-24-24,-25 49,24-25</inkml:trace>
  <inkml:trace contextRef="#ctx0" brushRef="#br0" timeOffset="293103.1799">2902 16123,'-49'0,"24"0,-25 0,26 0,-1 0,25 50,0-26,0 1,-25 25,25-25,0-1,0 1,0 25,0 0,0-26,0 1,25 25,0-50,-1 0,1-75,0-24,0-25,-25 74,25-24,-25 49,0 0,0 1,0-1,0 50,0-1,0 1,24 0,1 25,-25-1,25-49,0 50,0-25,0-1,-1 1,1-25,0 0,0-49,-25 24,0 0,0-25,0 1,0-1,0 25,0 1,0-26,0 25,-25 25,25 25,0 0,0 0,0-1,25-24,24 0,-24 0,0 0,25-24,-26-1,1 25,0 0,0 0,0 0,-25 25,0 24,0 1,0 24,0-49,0 25,0-26,24 1,-24 0,25-25,0 0,25 0,-26-50,1-24,0 49,25-49,-26-1,1 1,25 0,-50 24,25 0,-25 1,0-1,0 1,0 24,0 0,0 0,-50 25,25 0,25 25,0 0,0 0,0-1,0 1,25 0,-25 0,25-25,24 25,-24-25,25 24,-1-24,-24 25,0 0,25 25,-25-1,-25 1,0-25,0 49,0-49,0 0,0-1,0-48,24-1,1-25,0-24,25-25,-26 49,26-24,-25 24,-25-24,0 49,0 0,0 75,0 24,0-24,25 24,-1 0,1 1,0-26,0 26,0-75</inkml:trace>
  <inkml:trace contextRef="#ctx0" brushRef="#br0" timeOffset="293728.9014">4316 15677,'-24'-25</inkml:trace>
  <inkml:trace contextRef="#ctx0" brushRef="#br0" timeOffset="294755.3161">4490 15875,'50'25,"-26"24,26 1,24 0,-24 24,-25-24,24-26,-24 1,-25 0,25-25,-25-25,0 0,0 1,0-26,0 25,50-24,-26-1,-24 25,50-24,-25-51,25 76,-26-26,1 25,0 0</inkml:trace>
  <inkml:trace contextRef="#ctx0" brushRef="#br0" timeOffset="297295.4348">5110 16024,'25'0,"0"0,0 0,-1 0,1 0,25-25,-25 25,24-25,26 25,-51 0,1 0,0 0,0 0</inkml:trace>
  <inkml:trace contextRef="#ctx0" brushRef="#br0" timeOffset="297987.8113">5160 16247,'25'0,"-1"0,26 0,24 0,-24 0,0-25,-1 25,-24 0,0-25</inkml:trace>
  <inkml:trace contextRef="#ctx0" brushRef="#br0" timeOffset="298631.4666">4292 16495,'0'50,"0"-25,0 24,0 1,24 24,1 1,0 24,0 0,0-25,-1-24,-24-25,25-25</inkml:trace>
  <inkml:trace contextRef="#ctx0" brushRef="#br0" timeOffset="299141.2484">4143 16966,'25'-24,"-1"-1,26 25,0 0,-1-25,-24 0,25 25,-26 0,1-25,0 25,0-24,0 24,-1 0,1 0,-25-25</inkml:trace>
  <inkml:trace contextRef="#ctx0" brushRef="#br0" timeOffset="303870.2002">5904 15825,'74'-223,"-49"174,0-1,0 25,-1-24,1-1,-25 25,25 0,-25 75,0-25,25 0,-25-1,0 26,0-25,0 0,25-1,-25 1,0 0,25 0,-25 24,0-24,0 0,24 0,-24 0,0-1,0 1,25-25,-25 25,0 0,0 0,0-1,25-24,-50 0,0 0,1 0,-1 0,0 25,0-25,0 25,0-25,1 0,48 0,26 0,-25 0,49 0,-24 0,0 0,-1 0,26-25,-51 0,1 25,0 0</inkml:trace>
  <inkml:trace contextRef="#ctx0" brushRef="#br0" timeOffset="307427.4038">4143 18653,'0'-49,"-25"-1,-25 0,26 25,-1 25,0 0,0 0,0 0,0 0,1 0,-1 0,25 25,0 25,0 0,0-26,0 26,0 0,0-1,0 1,0-25,0 24,25 1,-1-25,1-1,0-24,-25-24,0-1,0 0,0 0,0 0,0 1,0-1,0 0,0 0,0 0,0 1,0-1,0 0,0 0,0 0,0 1,0-1,0 0,0 0,0 0,0 50,25-25,0 50,0-25,-1 49,26 25,-25-49,0-1,-1 26,1-75,-25 25,25-25,0 0,0 0,-25-25,24-25,26-24,-25-50,24-25,26-50,-26 1,-24 74,0 50,-25 49,0 0,-25 25,0 0,1 0,-1 0,25 25,0 0,0-1,0 1,25-25,-1 0,1 0,0 25,25-25,-26 25,1-25,0 0,0 25,-25-1,0 1,0 0,0 0,0 0,0-1,25 1,-25 0,0 0,24-25,-24-25,25-25,0 1,0-1,-25-24,25-1,-25 51,0-1,0-25,0 25,0 50,24 25,-24-25,25-1,-25 26,50 24,-50-24,25 0,0-26,-1-24,1 0,0 0,-25-24,25 24,0-25,-25 50,0-1,0 1,0 0,24-25,-24 25,0 0,0-1,0 1,0 25,0-1,25-49,-25 25,25-25,25 0,-26-25,26-49,0 49,-26-24,26-1,-25 25,0 0</inkml:trace>
  <inkml:trace contextRef="#ctx0" brushRef="#br0" timeOffset="308101.1974">6375 17934,'25'0,"0"-25,24 0,1 25,-25 0,0 0,-50 0</inkml:trace>
  <inkml:trace contextRef="#ctx0" brushRef="#br0" timeOffset="308609.1446">6326 18207,'49'0,"-24"0,49 0,-24-25,49 0,-49 25,24-25,-49 25,0 0</inkml:trace>
  <inkml:trace contextRef="#ctx0" brushRef="#br0" timeOffset="316262.2323">7144 17735,'0'-24,"0"-1,0 0,25 25,-25-25,25 0,0 25,-25-24,24 24,1 0,0 0,0 0,0 0,-25 24,24-24,-24 25,0 0,0 0,0 0,0-1,0 1,0 0,-24-25,24 50,-25-50,25 24,-25-24,25 25,-25 0,50-25,25 0,-26 0,1 0,0 0,0 0,0 0,-25 25,24 0,-24-1,0 1,0 0,0 0,-24-25,-26 0,25 0,0 0</inkml:trace>
  <inkml:trace contextRef="#ctx0" brushRef="#br0" timeOffset="318684.0706">6822 15776,'0'25,"0"-1,0 1,0 0,24-25,1-74,0-75,25-25,-26 25,1 75,-25 49,0 0,0 75,25-25,-25-1,25 26,0 0,-25-1,24 1,1 0,-25-1,0-24,25-25,-25-25,0 0,0 1,0-1,25 0,-25-25,0 1,0 24,0 0,25 25,-25 25,25 49,24 1,-24-1,0 1,24-26,-49 26,25-75,0 24</inkml:trace>
  <inkml:trace contextRef="#ctx0" brushRef="#br0" timeOffset="319627.084">6871 15652,'-25'0,"25"-25,0 0,-24 25,-1 0,25-25,0 75,0 0,0-1,0 26,49 49,-49-75,25 1,-25-25,0-1,0-48</inkml:trace>
  <inkml:trace contextRef="#ctx0" brushRef="#br0" timeOffset="320943.8516">7615 15478,'-24'0,"-1"0,0 25,25 0,0 24,-25 26,0-26,25 26,0-26,-24-24,24 0,24-50,26 0,24-24,26-26,-51 51,1-1,-25 25,-1 0,1 25,-25 24,0-24,0 49,0-49,0 0,0 0,0 24,-25 1,1-50</inkml:trace>
  <inkml:trace contextRef="#ctx0" brushRef="#br0" timeOffset="322942.8758">7715 18083,'0'-25,"0"0,0 0,0 0,0 1,24 24,1 0,-25 49,25-49,-25 25,25 0,-25 0,0-50,0 0,0 0,0 0,0 1,25 24,-25-25,24 25,1 0,0 0,0 0,-25 25,0-1,0 1,25-25,-25 25,0-50,0 0,0 1,0-1,0 0,0 0,24 25,1 0,25 0,-1 0,-24 0,0 0,0 0,0 25,0-25,-25 25,0 0,0-1</inkml:trace>
  <inkml:trace contextRef="#ctx0" brushRef="#br0" timeOffset="324384.6874">8484 17587,'-25'0,"0"0,0 0,25 24,0 26,0-25,0 0,0-1,0 1,0 0,25-25,0 0,0 0,-1 0,1 0,0 0,0 0,0 0,-25 25,0 0,0-1,0 1,0 0,0 0,0 0,0-1,-25-24,0 0,0 0,0 0,1 0,-1 0</inkml:trace>
  <inkml:trace contextRef="#ctx0" brushRef="#br0" timeOffset="329431.1357">19819 13395,'25'0,"0"0,0 0,24 0,-24 0,0 0,25 0,-26 0,1-25,0 25</inkml:trace>
  <inkml:trace contextRef="#ctx0" brushRef="#br0" timeOffset="331055.9289">20241 13047,'0'25,"25"-25,-25 25,49 24,-24-24,-25 0,25 0,-25 0,25 24,0 1,-1-25,-24 24,25-49,-25 25</inkml:trace>
  <inkml:trace contextRef="#ctx0" brushRef="#br0" timeOffset="332815.0882">6226 16594,'25'0,"0"0,49 0,-24 0,49 0,75 0,-25 0,24-24,26-1,-26 0,1-25,-25 26,-50-1,-25 0,1 0,-50 25</inkml:trace>
  <inkml:trace contextRef="#ctx0" brushRef="#br0" timeOffset="346464.1894">6474 16570,'25'0,"25"-25,24 25,1 0,24 0,25-25,25 0,24 0,-49-24,25 24,-50 0,1-25,-51 50,-24 0,0 0</inkml:trace>
  <inkml:trace contextRef="#ctx0" brushRef="#br0" timeOffset="349348.7603">19323 14039,'25'0,"0"0,0 0,-1 0,1 0,0 0,0 0,0 0,-1 0,1 0,25-24,-25-1,-1 25,1 0</inkml:trace>
  <inkml:trace contextRef="#ctx0" brushRef="#br0" timeOffset="351819.1447">19398 14139,'24'0,"26"0,-25 0,49 0,-49 0,0-25,0 25,-1 0,1 0,-50 0,1 0,-1 0,0 0,-25 0,26 0,73 0,-24 0,25 0,-26 0,1 0,0-25,0 25</inkml:trace>
  <inkml:trace contextRef="#ctx0" brushRef="#br0" timeOffset="354740.3824">20464 13593,'25'0,"25"0,-26 0,26 0,-25 0,-50 0,0 0,0 0,1 0,24 25,-25-25,0 25,0-25,75 0,-25 24,-1-24,26 0,-25 0,-50 0,0 25,0-25,1 25,-1-25,50 0,-1 0,1 0,0 0,0 0,24 0,-73 0,-1 0,0 0,0 0,0 0,1 0,24 25,-25-25</inkml:trace>
  <inkml:trace contextRef="#ctx0" brushRef="#br0" timeOffset="356336.4521">7367 18752,'25'0,"0"0,25 0,24-24,0 24,75-50,50 25,24-24,-74 24,-50 0,-49 25,-26 0,-48 0</inkml:trace>
  <inkml:trace contextRef="#ctx0" brushRef="#br0" timeOffset="359988.6986">7739 18479,'25'0,"25"75,24 24,1 0,-1 50,0-25,-49-124,25 0,-25 0,-25-25,-25 1,0 24,-25-50,26 0,-26 1,25-1,-24 1,24 24,0 0,25 0,-50 0,50 1,-24 24,24-25,-25 25,25-25,-25 25,25-25,-25 25,25-25,0 50,-25-25,25 25,0 0,-24 24,-1 1,25 24,-25-49,25 0,0 0,0-50,0 0,0 0,0 1,0-1,0 0,25 0,-25-24,25 49,-25-50,49 25,-49 0,25 25,0 0,0 0,74 0,-74 0,49 0,-24 0,24 0,1 0,-26 0,-24 0,25 0,-26 0,1 0</inkml:trace>
  <inkml:trace contextRef="#ctx0" brushRef="#br0" timeOffset="365767.4719">24284 10716,'0'-25,"0"0,-25 25,25-25,-24 0,24 50,49 25,1-25,-25 24,-1-24,1 0,0-25,-25 25,25-75,24-49,75-224,124-173,125-223,-51 124,-74 99,-99 223,-124 149,-1 99,-24 50,0-1,-24 26,24-25</inkml:trace>
  <inkml:trace contextRef="#ctx0" brushRef="#br0" timeOffset="366976.6682">24160 12601,'25'49,"49"26,-24-1,24 25,-49-49,0-25,-25-50,0 0,0 0,0 1,0-1,25-50,24-24,26-74,49-100,74-149,150-173,-51 148,-123 199,-50 99,-99 100,-1 49,-24 25,0-1</inkml:trace>
  <inkml:trace contextRef="#ctx0" brushRef="#br0" timeOffset="369072.3216">20489 17016,'0'-25,"25"25,0 0,-1-25,26 1,24-26,-24 25,0 0,-1 1,1-1,-25 25,0-25,-1 25,1-25,25 0,-25 25,24 0,-24-24,0 24,0 0</inkml:trace>
  <inkml:trace contextRef="#ctx0" brushRef="#br0" timeOffset="370696.9351">20687 17760,'75'0,"-50"0,-1-25,1 25,0 0</inkml:trace>
  <inkml:trace contextRef="#ctx0" brushRef="#br0" timeOffset="372879.1255">21035 17413,'0'-99,"0"49,25 50,-25-25,0 0,24 1,1-26,0 50,0-25,0 25,-1-25,1 25,0 0,0 0,0 0,-1 25,-24 25,0 24,0 1,0-26,0 50,0 1,-24-26,24-24,0-1,-25-49,50-49,24-1,1 25,-1-49,1 49,24 0,-24 0,-25 25,0 0,-1 0,-24 25,0 0,0 0,0 0,0 0,0 49,0-49,0 24,0-24,0 0,0 25,-24-26,-1 26,-25 0,1-1,24 1,-25-25,50-1,-25-24,1 0</inkml:trace>
  <inkml:trace contextRef="#ctx0" brushRef="#br0" timeOffset="373610.8197">21109 18554,'25'0,"0"0,0-25,24 0,26-24,73-100,100-99,199-174,-25 75,49 99,-198 74,-124 75,-100 74,-24 25,-50 0,0 25</inkml:trace>
  <inkml:trace contextRef="#ctx0" brushRef="#br0" timeOffset="375291.1658">22101 18380,'0'-25,"0"1,0-1,0 0,0-25,25 1,0 24,0 0,24 0,-24 1,0 24,0 0,24 0,-24 0,0 49,0 1,0-1,-1 1,1 24,-25-24,0-25,0 0,0 49,0-49,0 25,0-1,0 26,-25-26,25-24,0 0,50-50,24 0,-24-24,74-1,-50 25,1-24,-26 49,1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C298-2552-48E1-8EBC-9585BC6BCC6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3DB57-66D4-47C8-A9EC-A9784D3F6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1DB7209-F6A8-4236-BC41-55C372FEB5A6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8D4E60-D71D-47EF-BEA0-375A33254BD7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DA4E4F3-7CE7-407C-809C-14150DCE52DC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3171406-1E4C-47CA-8DFD-38A62499660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3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6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5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4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6C0C-703B-4BE5-9AE0-39666569CC2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/>
              <a:t>GMU – CS 571</a:t>
            </a:r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524000" y="3962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1295400"/>
            <a:ext cx="7029450" cy="50859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At time 0, </a:t>
            </a:r>
            <a:r>
              <a:rPr lang="en-US" altLang="zh-CN" sz="2400" i="1" dirty="0" smtClean="0">
                <a:ea typeface="宋体" pitchFamily="2" charset="-122"/>
              </a:rPr>
              <a:t>P</a:t>
            </a:r>
            <a:r>
              <a:rPr lang="en-US" altLang="zh-CN" sz="2400" i="1" baseline="-25000" dirty="0" smtClean="0">
                <a:ea typeface="宋体" pitchFamily="2" charset="-122"/>
              </a:rPr>
              <a:t>1</a:t>
            </a:r>
            <a:r>
              <a:rPr lang="en-US" altLang="zh-CN" sz="2400" dirty="0" smtClean="0">
                <a:ea typeface="宋体" pitchFamily="2" charset="-122"/>
              </a:rPr>
              <a:t> is the only process, so it gets the CPU and runs to completion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zh-CN" altLang="en-US" i="1" baseline="-25000" dirty="0" smtClean="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Non-Preemptive SJF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 flipH="1">
            <a:off x="2203450" y="4024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P</a:t>
            </a:r>
            <a:r>
              <a:rPr kumimoji="0" lang="en-US" altLang="en-US" sz="2000" baseline="-25000"/>
              <a:t>1</a:t>
            </a:r>
            <a:endParaRPr kumimoji="0" lang="en-US" altLang="en-US" sz="2000"/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H="1">
            <a:off x="15240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12"/>
          <p:cNvSpPr>
            <a:spLocks noChangeShapeType="1"/>
          </p:cNvSpPr>
          <p:nvPr/>
        </p:nvSpPr>
        <p:spPr bwMode="auto">
          <a:xfrm flipH="1">
            <a:off x="3810000" y="3962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13"/>
          <p:cNvSpPr>
            <a:spLocks noChangeShapeType="1"/>
          </p:cNvSpPr>
          <p:nvPr/>
        </p:nvSpPr>
        <p:spPr bwMode="auto">
          <a:xfrm flipH="1">
            <a:off x="3810000" y="4495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 flipH="1">
            <a:off x="2133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 flipH="1">
            <a:off x="3651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7</a:t>
            </a: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 flipH="1">
            <a:off x="236220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 dirty="0"/>
              <a:t>3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 flipH="1">
            <a:off x="1365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 dirty="0"/>
              <a:t>0</a:t>
            </a:r>
          </a:p>
        </p:txBody>
      </p:sp>
      <p:sp>
        <p:nvSpPr>
          <p:cNvPr id="14350" name="Line 21"/>
          <p:cNvSpPr>
            <a:spLocks noChangeShapeType="1"/>
          </p:cNvSpPr>
          <p:nvPr/>
        </p:nvSpPr>
        <p:spPr bwMode="auto">
          <a:xfrm flipH="1">
            <a:off x="18288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22"/>
          <p:cNvSpPr>
            <a:spLocks noChangeShapeType="1"/>
          </p:cNvSpPr>
          <p:nvPr/>
        </p:nvSpPr>
        <p:spPr bwMode="auto">
          <a:xfrm flipH="1">
            <a:off x="2514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23"/>
          <p:cNvSpPr>
            <a:spLocks noChangeShapeType="1"/>
          </p:cNvSpPr>
          <p:nvPr/>
        </p:nvSpPr>
        <p:spPr bwMode="auto">
          <a:xfrm flipH="1">
            <a:off x="2895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24"/>
          <p:cNvSpPr>
            <a:spLocks noChangeShapeType="1"/>
          </p:cNvSpPr>
          <p:nvPr/>
        </p:nvSpPr>
        <p:spPr bwMode="auto">
          <a:xfrm flipH="1">
            <a:off x="32004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Line 25"/>
          <p:cNvSpPr>
            <a:spLocks noChangeShapeType="1"/>
          </p:cNvSpPr>
          <p:nvPr/>
        </p:nvSpPr>
        <p:spPr bwMode="auto">
          <a:xfrm flipH="1">
            <a:off x="35052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/>
              <a:t>GMU – CS 571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0" y="3581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14400"/>
            <a:ext cx="7029450" cy="5322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Once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has completed the queue now holds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gets the CPU first since it is the shortest.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then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get the CPU in turn (based on arrival time)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err="1" smtClean="0">
                <a:ea typeface="宋体" pitchFamily="2" charset="-122"/>
              </a:rPr>
              <a:t>Avg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waittime</a:t>
            </a:r>
            <a:r>
              <a:rPr lang="en-US" altLang="zh-CN" sz="2000" dirty="0" smtClean="0">
                <a:ea typeface="宋体" pitchFamily="2" charset="-122"/>
              </a:rPr>
              <a:t> = (0+8+7+12)/4 = 6.75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i="1" baseline="-25000" dirty="0" smtClean="0">
              <a:ea typeface="宋体" pitchFamily="2" charset="-122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844550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Non-Preemptive SJF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 flipH="1">
            <a:off x="2203450" y="3643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1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524000" y="4191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3810000" y="3581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3810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2133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 flipH="1">
            <a:off x="3651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7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 flipH="1">
            <a:off x="236220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3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 flipH="1">
            <a:off x="1365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0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18288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514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H="1">
            <a:off x="2895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>
            <a:off x="3200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35052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41148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 flipH="1">
            <a:off x="44307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2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3810000" y="3581400"/>
            <a:ext cx="3048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 flipH="1">
            <a:off x="3744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3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H="1">
            <a:off x="41148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 flipH="1">
            <a:off x="54864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 flipH="1">
            <a:off x="4800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 flipH="1">
            <a:off x="4419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5181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 flipH="1">
            <a:off x="3941763" y="4343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 flipH="1">
            <a:off x="5245100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12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4864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 flipH="1">
            <a:off x="6030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4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H="1">
            <a:off x="6858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722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 flipH="1">
            <a:off x="5867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6477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 flipH="1">
            <a:off x="6543675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858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priority number (integer) is associated with each process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The CPU is allocated to the process with the highest priority</a:t>
            </a:r>
            <a:r>
              <a:rPr lang="en-US" altLang="en-US" sz="2400" dirty="0" smtClean="0"/>
              <a:t> (smallest integer </a:t>
            </a:r>
            <a:r>
              <a:rPr lang="en-US" altLang="en-US" sz="2400" dirty="0" smtClean="0">
                <a:sym typeface="Symbol" pitchFamily="18" charset="2"/>
              </a:rPr>
              <a:t> highest priority)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62E-59D1-46A1-B87D-0E6D0E566000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endParaRPr lang="en-US" altLang="en-US" sz="2000" dirty="0" smtClean="0"/>
          </a:p>
          <a:p>
            <a:r>
              <a:rPr lang="en-US" altLang="en-US" sz="2400" dirty="0"/>
              <a:t>SJF is a special case of priority scheduling:</a:t>
            </a:r>
          </a:p>
          <a:p>
            <a:pPr lvl="1"/>
            <a:r>
              <a:rPr lang="en-US" altLang="en-US" sz="2400" dirty="0"/>
              <a:t>process priority = the </a:t>
            </a:r>
            <a:r>
              <a:rPr lang="en-US" altLang="en-US" sz="2400" i="1" dirty="0"/>
              <a:t>inverse of remaining CPU time </a:t>
            </a:r>
            <a:endParaRPr lang="en-US" altLang="en-US" sz="2400" i="1" dirty="0" smtClean="0"/>
          </a:p>
          <a:p>
            <a:pPr lvl="1"/>
            <a:r>
              <a:rPr lang="en-US" altLang="en-US" sz="2400" b="1" u="sng" dirty="0" smtClean="0"/>
              <a:t>The larger the CPU burst, the lower the priority and vice versa</a:t>
            </a:r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Equal priority processes are scheduled in FCFS order</a:t>
            </a:r>
          </a:p>
          <a:p>
            <a:endParaRPr lang="en-US" altLang="en-US" sz="2400" b="1" u="sng" dirty="0"/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FCFS </a:t>
            </a:r>
            <a:r>
              <a:rPr lang="en-US" altLang="zh-CN" sz="2400" dirty="0">
                <a:ea typeface="宋体" pitchFamily="2" charset="-122"/>
              </a:rPr>
              <a:t>can be used to break </a:t>
            </a:r>
            <a:r>
              <a:rPr lang="en-US" altLang="zh-CN" sz="2400" dirty="0" smtClean="0">
                <a:ea typeface="宋体" pitchFamily="2" charset="-122"/>
              </a:rPr>
              <a:t>ties.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en-US" sz="2400" b="1" u="sng" dirty="0" smtClean="0"/>
          </a:p>
          <a:p>
            <a:endParaRPr lang="en-US" altLang="en-US" sz="2400" b="1" u="sng" dirty="0" smtClean="0"/>
          </a:p>
          <a:p>
            <a:pPr>
              <a:buFont typeface="Monotype Sorts" pitchFamily="-84" charset="2"/>
              <a:buNone/>
            </a:pPr>
            <a:endParaRPr lang="en-US" altLang="en-US" sz="24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62E-59D1-46A1-B87D-0E6D0E566000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899592" y="3717032"/>
            <a:ext cx="7056784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147248" cy="576262"/>
          </a:xfrm>
        </p:spPr>
        <p:txBody>
          <a:bodyPr>
            <a:noAutofit/>
          </a:bodyPr>
          <a:lstStyle/>
          <a:p>
            <a:pPr algn="l"/>
            <a:r>
              <a:rPr lang="en-US" altLang="en-US" sz="2400" dirty="0"/>
              <a:t>Example of </a:t>
            </a:r>
            <a:r>
              <a:rPr lang="en-US" altLang="en-US" sz="2400" dirty="0" smtClean="0"/>
              <a:t>Non Pre-emptive Priority </a:t>
            </a:r>
            <a:r>
              <a:rPr lang="en-US" altLang="en-US" sz="2400" dirty="0"/>
              <a:t>Scheduling</a:t>
            </a:r>
            <a:endParaRPr lang="en-US" altLang="en-US" sz="2400" dirty="0" smtClean="0"/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xfrm>
            <a:off x="806450" y="620688"/>
            <a:ext cx="8337550" cy="5760640"/>
          </a:xfrm>
          <a:noFill/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smtClean="0"/>
              <a:t>Process                  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1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5	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Waiting Time of Processes-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P1=6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P2=0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P3=16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P4=18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P5=1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=(6+0+16+18+1)/5=41/5=8.2 </a:t>
            </a:r>
            <a:r>
              <a:rPr lang="en-US" altLang="en-US" dirty="0" err="1" smtClean="0"/>
              <a:t>msec</a:t>
            </a:r>
            <a:endParaRPr lang="en-US" altLang="en-US" i="1" baseline="-25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153577" y="2780928"/>
            <a:ext cx="6134721" cy="986015"/>
            <a:chOff x="1187624" y="3212976"/>
            <a:chExt cx="6134721" cy="9860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45" r="52850" b="68076"/>
            <a:stretch/>
          </p:blipFill>
          <p:spPr bwMode="auto">
            <a:xfrm>
              <a:off x="1187624" y="3212976"/>
              <a:ext cx="6134721" cy="98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09115" y="35602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2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31740" y="31282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90D-FA52-46D3-8F29-BD91BA7E16DF}" type="datetime1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2259360"/>
              <a:ext cx="9081720" cy="459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250000"/>
                <a:ext cx="910044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7560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Simplest CPU scheduling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that requests CPU first, is allocated CPU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Implemented using FIFO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enters the ready queue, its PCB is linked onto the tail of the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CPU is free, it is allocated to the process at the head of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Average Waiting time for FCFS is often quite long.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96C6-FDE3-414A-A9EA-76ABA35FA77A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</a:t>
            </a:fld>
            <a:endParaRPr lang="en-IN"/>
          </a:p>
        </p:txBody>
      </p:sp>
      <p:sp>
        <p:nvSpPr>
          <p:cNvPr id="2" name="Frame 1"/>
          <p:cNvSpPr/>
          <p:nvPr/>
        </p:nvSpPr>
        <p:spPr>
          <a:xfrm>
            <a:off x="467544" y="5229200"/>
            <a:ext cx="8136904" cy="79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processes arrive in the order: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 </a:t>
            </a:r>
            <a:br>
              <a:rPr lang="en-US" altLang="en-US" i="1" baseline="-25000" dirty="0" smtClean="0"/>
            </a:b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 = 0;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 = 24;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Average waiting time:  (0 + 24 + 27)/3 = 17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altLang="en-US" sz="2400" u="sng" dirty="0" smtClean="0"/>
              <a:t>FCFS is Non-preemptive 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Once the CPU is allocated to a process, that process keeps the CPU until it releases the CPU either by terminating or by requesting I/o.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Not good for Time sharing system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EB3C-1F62-4F90-AD8F-629C8C5EA5FB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611560" y="112474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11560" y="364502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52320" y="1448780"/>
            <a:ext cx="792088" cy="262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u="sng" dirty="0" smtClean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</a:t>
            </a:r>
            <a:r>
              <a:rPr lang="en-US" altLang="en-US" u="sng" dirty="0" smtClean="0"/>
              <a:t>Time</a:t>
            </a:r>
            <a:endParaRPr lang="en-US" altLang="en-US" u="sng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6</a:t>
            </a:r>
            <a:r>
              <a:rPr lang="en-US" altLang="en-US" i="1" dirty="0" smtClean="0"/>
              <a:t>;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0</a:t>
            </a:r>
            <a:r>
              <a:rPr lang="en-US" altLang="en-US" i="1" baseline="-25000" dirty="0" smtClean="0"/>
              <a:t>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= </a:t>
            </a:r>
            <a:r>
              <a:rPr lang="en-US" altLang="en-US" dirty="0" smtClean="0"/>
              <a:t>3</a:t>
            </a:r>
            <a:endParaRPr lang="en-US" altLang="en-US" i="1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altLang="en-US" dirty="0" smtClean="0"/>
              <a:t>- short process behind long process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6938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11AC-50C8-4DAB-811B-1BA888D29A96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Associate with each process the length of its next CPU burst</a:t>
            </a:r>
          </a:p>
          <a:p>
            <a:pPr lvl="1"/>
            <a:r>
              <a:rPr lang="en-US" altLang="en-US" sz="2000" dirty="0" smtClean="0"/>
              <a:t> </a:t>
            </a:r>
            <a:r>
              <a:rPr lang="en-US" altLang="en-US" sz="2000" b="1" u="sng" dirty="0" smtClean="0"/>
              <a:t>Use these lengths to schedule the process with the shortest time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SJF is optimal – </a:t>
            </a:r>
          </a:p>
          <a:p>
            <a:pPr lvl="1"/>
            <a:r>
              <a:rPr lang="en-US" altLang="en-US" sz="2000" dirty="0" smtClean="0"/>
              <a:t>gives minimum average waiting time for a given set of processes</a:t>
            </a:r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42F-869F-4C67-9D87-C03698542AD7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971600" y="2996952"/>
            <a:ext cx="712879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Two </a:t>
            </a:r>
            <a:r>
              <a:rPr lang="en-US" altLang="zh-CN" sz="2400" dirty="0">
                <a:ea typeface="宋体" pitchFamily="2" charset="-122"/>
              </a:rPr>
              <a:t>schemes: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Non-preemptive 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preemptive –  Also known  as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Shortest-Remaining-Time-First (SRTF).</a:t>
            </a: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Non-preemptive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SJF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 </a:t>
            </a:r>
            <a:endParaRPr lang="en-US" altLang="zh-CN" sz="2400" b="1" i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</a:rPr>
              <a:t>all the processes are ready simultaneously– gives minimum average waiting time for a given set of processes</a:t>
            </a:r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.</a:t>
            </a:r>
          </a:p>
          <a:p>
            <a:endParaRPr lang="en-US" altLang="zh-CN" sz="2400" b="1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SRTF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 </a:t>
            </a:r>
            <a:endParaRPr lang="en-US" altLang="zh-CN" sz="2400" b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</a:rPr>
              <a:t>the processes may arrive at different times</a:t>
            </a:r>
          </a:p>
          <a:p>
            <a:endParaRPr lang="en-US" altLang="en-US" sz="2400" b="1" u="sng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42F-869F-4C67-9D87-C03698542AD7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Example of Non-preemptive </a:t>
            </a:r>
            <a:r>
              <a:rPr lang="en-US" altLang="en-US" dirty="0" smtClean="0"/>
              <a:t>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      	       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u="sng" dirty="0" smtClean="0">
                <a:solidFill>
                  <a:schemeClr val="bg1"/>
                </a:solidFill>
              </a:rPr>
              <a:t>	l 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Time</a:t>
            </a:r>
            <a:r>
              <a:rPr lang="en-US" altLang="en-US" u="sng" dirty="0" err="1" smtClean="0"/>
              <a:t>Burst</a:t>
            </a:r>
            <a:r>
              <a:rPr lang="en-US" altLang="en-US" u="sng" dirty="0" smtClean="0"/>
              <a:t>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0.0</a:t>
            </a:r>
            <a:r>
              <a:rPr lang="en-US" altLang="en-US" dirty="0" smtClean="0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chemeClr val="bg1"/>
                </a:solidFill>
              </a:rPr>
              <a:t>2.0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4.0</a:t>
            </a:r>
            <a:r>
              <a:rPr lang="en-US" altLang="en-US" dirty="0" smtClean="0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5.0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7</a:t>
            </a:r>
            <a:endParaRPr lang="en-US" altLang="en-US" i="1" baseline="-25000" dirty="0" smtClean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C654-1A3E-4B4B-82E1-532D0665BEAC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405</Words>
  <Application>Microsoft Office PowerPoint</Application>
  <PresentationFormat>On-screen Show (4:3)</PresentationFormat>
  <Paragraphs>199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Exp3 </vt:lpstr>
      <vt:lpstr>First- Come, First-Served (FCFS) Scheduling</vt:lpstr>
      <vt:lpstr>First- Come, First-Served (FCFS) Scheduling</vt:lpstr>
      <vt:lpstr>First- Come, First-Served (FCFS) Scheduling</vt:lpstr>
      <vt:lpstr>FCFS Scheduling (Cont.)</vt:lpstr>
      <vt:lpstr>FCFS Scheduling (Cont.)</vt:lpstr>
      <vt:lpstr>Shortest-Job-First (SJF) Scheduling</vt:lpstr>
      <vt:lpstr>Shortest-Job-First (SJF) Scheduling</vt:lpstr>
      <vt:lpstr>Example of Non-preemptive SJF</vt:lpstr>
      <vt:lpstr>Example for Non-Preemptive SJF</vt:lpstr>
      <vt:lpstr>Example for Non-Preemptive SJF</vt:lpstr>
      <vt:lpstr>Priority Scheduling</vt:lpstr>
      <vt:lpstr>Priority Scheduling</vt:lpstr>
      <vt:lpstr>Example of Non Pre-emptive Priority Scheduling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2020-09-03T10:26:06Z</dcterms:created>
  <dcterms:modified xsi:type="dcterms:W3CDTF">2025-02-03T05:52:35Z</dcterms:modified>
</cp:coreProperties>
</file>