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xml" ContentType="application/inkml+xml"/>
  <Override PartName="/ppt/ink/ink2.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6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308" r:id="rId42"/>
    <p:sldId id="317" r:id="rId43"/>
    <p:sldId id="309" r:id="rId44"/>
    <p:sldId id="310" r:id="rId45"/>
    <p:sldId id="312" r:id="rId46"/>
    <p:sldId id="313" r:id="rId47"/>
    <p:sldId id="314" r:id="rId48"/>
    <p:sldId id="315" r:id="rId49"/>
    <p:sldId id="311" r:id="rId50"/>
    <p:sldId id="316" r:id="rId51"/>
    <p:sldId id="318" r:id="rId52"/>
    <p:sldId id="295" r:id="rId53"/>
    <p:sldId id="296" r:id="rId54"/>
    <p:sldId id="297" r:id="rId55"/>
    <p:sldId id="298" r:id="rId56"/>
    <p:sldId id="301" r:id="rId57"/>
    <p:sldId id="302" r:id="rId58"/>
    <p:sldId id="303" r:id="rId59"/>
    <p:sldId id="304" r:id="rId60"/>
    <p:sldId id="305" r:id="rId61"/>
    <p:sldId id="306" r:id="rId62"/>
    <p:sldId id="307" r:id="rId63"/>
    <p:sldId id="319" r:id="rId64"/>
    <p:sldId id="320" r:id="rId65"/>
    <p:sldId id="321" r:id="rId66"/>
    <p:sldId id="322" r:id="rId67"/>
  </p:sldIdLst>
  <p:sldSz cx="9144000" cy="6858000" type="screen4x3"/>
  <p:notesSz cx="6858000" cy="9144000"/>
  <p:embeddedFontLst>
    <p:embeddedFont>
      <p:font typeface="Tahoma" panose="020B0604030504040204" pitchFamily="34" charset="0"/>
      <p:regular r:id="rId69"/>
      <p:bold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2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481540-982D-467B-B3E0-83ED03CBA4BD}">
  <a:tblStyle styleId="{2E481540-982D-467B-B3E0-83ED03CBA4B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48"/>
      </p:cViewPr>
      <p:guideLst>
        <p:guide orient="horz" pos="19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5-01-14T04:53:45.354"/>
    </inkml:context>
    <inkml:brush xml:id="br0">
      <inkml:brushProperty name="width" value="0.05292" units="cm"/>
      <inkml:brushProperty name="height" value="0.05292" units="cm"/>
      <inkml:brushProperty name="color" value="#FF0000"/>
    </inkml:brush>
    <inkml:context xml:id="ctx1">
      <inkml:inkSource xml:id="inkSrc176">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1" timeString="2025-01-14T04:58:37.384"/>
    </inkml:context>
  </inkml:definitions>
  <inkml:trace contextRef="#ctx0" brushRef="#br0">923 5865 115 0,'0'0'136'0,"0"0"7"15,-5-2-16-15,5 2 9 0,0 0 0 0,0 0-10 16,0 0-6-16,0 0 3 0,0 0-7 0,0 0-9 16,0 0-5-16,0 0-3 0,0 0-8 0,0 0-4 15,0 0-5-15,0 0-4 0,0 0-6 0,0 0-7 16,0 0-7-16,0 0-3 0,0 0-7 0,0 0-4 15,0 0-4-15,0 0-4 0,0 0-7 0,0 0-2 16,0 0 3-16,0 0 0 0,0 0-5 0,24 1-5 16,-12-1-2-16,-2 0-2 0,3-1 3 0,0-1 1 15,6 1 0-15,2 0 1 0,0-1-3 0,8 2-1 16,-1-3-1-16,3 3 1 0,1 0-3 0,3 0 4 16,1 0 1-16,0-2 6 0,1 2-9 0,0 1 1 15,20-1-1-15,-6-4-1 0,-13 3 1 0,17-4-1 16,1 4 0-16,1 0-3 0,0-2-1 0,3 0 3 15,4-1 0-15,-1 2 0 0,-1-3-5 0,6 1 5 16,24-2 2-16,-34 4-5 0,9 0 2 0,1-2 5 16,24 1-3-16,-1 2 0 0,-26-2 0 0,27 1-2 15,-27 0 0-15,28 1 5 0,-29 0-5 0,31 1 1 16,-30 1-4-16,-1-3 3 0,29-2 5 0,-26-1 2 16,27 1-2-16,-3 3 4 0,-29-1 1 0,31 0 11 15,-28-1-14-15,-3-1 10 0,30-2-1 0,-29 6 1 16,2-3 3-16,-1 2 5 0,29-7-4 0,-33 6 6 15,3 1 5-15,-2-2 0 0,2 2 5 0,-3-2 1 16,0 2-4-16,-6 1 8 0,-3-2-8 0,-10 1 12 16,-4 0-4-16,1 0 9 0,-4 1-12 31,-4-1-4-31,1 1 8 0,-11 0-3 0,1-2-10 0,-6 0-7 0,-2 2 5 0,1 0-3 0,-5 0-2 0,-9 0 5 16,14 1 7-16,-9-1-6 0,1-1 6 0,-6 1 3 15,9 0-4-15,-9 0 0 0,6-1 1 0,-6 1 1 16,0 0-3-16,0 0 4 0,0 0-3 0,0 0-10 15,0 0-5-15,0 0 10 0,0 0-8 0,0 0-2 16,8 0-3-16,-8 0-3 0,0 0-1 0,0 0-28 16,0 0-18-16,0 0-23 0,-2-9-25 0,2 9-27 15,-1-3-28-15,1 3-23 0,0-6-16 0,-4 2-31 16,4 4-24-16,-4-5-27 0,4 5-40 16,-1-7-31-16,-1 5-245 0,2 2-607 0,-3-6 269 15</inkml:trace>
  <inkml:trace contextRef="#ctx0" brushRef="#br0" timeOffset="2033.94">551 5996 43 0,'0'-7'101'0,"0"4"-4"0,0-1 5 0,0 0 2 0,0 4-14 0,0-9-5 0,1 4-6 0,1 2 12 0,-1-2 3 16,-1 5 2-16,0-7 6 0,0 4-7 0,0 3-2 16,4-3-1-16,-4 3-1 0,3-5-3 0,-3 5-1 15,3-4 0-15,-3 4 3 0,0-3 3 0,0 3-1 0,0 0-4 16,0 0-1-16,0 0-2 0,0-4 2 0,0 4 2 16,0 0-8-16,0-3-3 0,0 3-1 0,0 0-4 15,0 0-6-15,0 0-4 0,0 0-5 16,0 0-8-16,0 0-7 0,0 0-7 0,0 0-5 15,0 0-8-15,0 0-3 0,0 0 0 0,8 9 0 0,-4-1 5 16,0 1 1-16,-2 9 7 0,3 7-5 0,1 5 3 16,-2 3 5-16,1 14-2 0,-5 0 7 0,6 0-1 15,-4 3-3-15,2 2-1 0,-6-1 5 16,2 1-6-16,1-2 1 0,-2 1 1 0,-1-5-1 16,1 4 0-16,0-2-2 0,1 3-3 0,2-2 3 0,-3 6 2 15,4-4 1-15,0-2-2 0,1-2 1 0,1 1-1 16,-2-12-6-1,3 12 4-15,-5-14 3 0,5 1-3 16,-3 1-4-16,3 0-7 0,2 11 3 0,-4-13-1 0,0-2-4 0,1 0 2 0,4-5 3 0,-7 2-3 16,2-3 4-16,2-1 3 0,0 3 1 0,-1-5-6 15,0-5 4-15,3 2 0 0,-7 6 0 0,0-8 6 16,2-2-3-16,2 1 11 0,-2-1 4 0,-2-2-12 16,3-4-2-16,-4 2-6 0,1-1-1 15,2-3 0-15,-2-1-11 0,-1 0 6 0,3-2-3 0,-3 0 0 16,1-1 0-16,-1-1-5 0,0 1 0 0,0-4-2 15,1 4 2-15,-1-4-1 0,0 4-3 0,0-4 6 16,0 0 0-16,4 4-4 0,-4-4-13 0,0 0 16 16,-4 5 2-16,4-5-7 0,0 0-4 0,0 0 14 15,0 0-6-15,0 0 7 0,-1 4-7 0,1-4 1 16,0 0 1-16,0 0-5 0,1 4 0 0,-1-4 1 16,0 0-4-16,0 0 4 0,0 0-7 0,0 0 4 15,0 0-12-15,0 0 4 0,8 1 3 0,-8-1-10 16,0 0 14-16,13-4 0 0,-7 2-3 0,7 0 0 15,0-3-5-15,4 3 4 32,3-2-3-32,6-2 3 0,3 4-4 0,1-2 3 0,1-2 2 0,5 2-4 0,1-2-2 0,2 2 0 0,11-2-3 0,1-1-3 15,4 3 5-15,-6-4 3 0,5 4-5 0,0 0 12 16,4-3-5-16,-1 1 1 0,6 2-1 0,0 4-1 16,-1-9 7-16,29 5-8 0,-27 0 4 0,2 1 1 15,25-2-9-15,-27 2 7 0,33-6-13 0,-32 2 7 16,39-3 8-16,-10-3 5 0,1 5-8 0,-2-2 5 15,3 2-2-15,1 1 6 0,-2-6-10 0,6 4-1 16,-3 0-2-16,-5 2 9 0,2 1-4 0,0 3 1 16,-2 0-3-16,4-3 7 0,-5 5-8 0,4 0 7 15,-36-1-4-15,35 0 4 0,-29 0-1 0,27 1 1 16,-2-5 8-16,-31 8-9 0,31-2-10 0,-31-2 8 16,4 1-5-16,0 1 6 0,-4-2 0 0,0 2-4 15,-4 2 3-15,-4-1 5 0,2-4 1 0,-13 3-1 16,-4 2 3-16,2 1 3 0,-5-1-6 0,-2 2-8 15,-1-2 17-15,-10 1-2 0,1-1 2 0,-4 2-1 0,-4-2 0 16,-1-2 0-16,-2 3-4 0,-3-2-7 16,-3-1 15-16,3 2 10 0,-5-2 8 0,-3 0 8 15,9 0 9-15,-9 0 1 0,7 2 5 0,-7-2-6 32,5 2-2-32,-5-2-3 0,0 0-2 0,0 0 1 0,0 0-3 0,8-2-3 0,-8 2 2 0,0 0 3 15,0 0-1-15,5 2 2 0,-5-2 1 0,0 0-2 16,0 0-3-16,0 0-8 0,0 0-3 0,9-3-1 15,-9 3 0-15,6-1-9 0,-2-1-1 0,1 1 0 16,-1-2-5-16,5 2-1 0,-3-1-3 0,1-1 0 0,-1 1-1 16,4-1 0-16,-1 0-4 0,0 0 1 0,-1 2-4 15,3-2 0-15,1 2-1 0,-1-1 1 16,-2 1-3-16,0 1-1 0,0 0-2 0,0-1-1 16,-1 1 1-16,-2-1 1 0,1 1-1 0,-7 0-2 0,11 0 6 15,-11 0-5-15,9 0 1 0,-4 1-8 0,-5-1 12 16,6 1-3-16,-6-1 1 0,0 0 1 0,0 0-3 15,5 1 1-15,-5-1-1 0,0 0-1 16,0 0 1-16,0 0 3 0,0 0-2 0,0 0-2 16,0 0 4-16,0 0-4 0,0 0 1 0,0 0 4 0,0 0-2 15,0 0 1-15,0 0-5 0,0 0-10 0,0 0-13 16,0 0-35-16,0 0-37 0,-16-5-33 0,7 4-55 31,-2 0-72-31,-10-3-35 16,2 2-50-16,-4 0-61 0,-4-6-70 0,1 0-281 0,0-2-818 0,-1-1 362 0</inkml:trace>
  <inkml:trace contextRef="#ctx0" brushRef="#br0" timeOffset="3049.8">5298 5721 157 0,'0'0'152'0,"-4"-4"4"0,4 4-1 0,0 0-1 15,0 0-6-15,0 0-10 0,0 0-10 0,0 0-15 16,0 0-15-16,0 0-9 0,0 0-9 0,0 0-10 15,0 0-11-15,0 0-4 0,-3 10 5 0,3-1 1 16,3 3 2-16,-3 7 1 0,-3 9 8 0,-1 6 6 16,-1 15-3-16,-1 2 8 0,-3 6-4 0,-6 24-4 15,8-26-6-15,-3 5 0 0,0 22-3 0,2-1-3 16,2-22 4-16,2 1 2 0,-1 22 3 0,2-25 6 16,2 2-5-16,0 1 5 15,3-1-7-15,0-2 1 0,0 3 11 0,2-7-3 0,2 7-5 16,1-3 1-16,-1-4 4 0,-1 0 0 0,-1 1 2 0,6-3-7 15,-1-3 5-15,-4 0-4 0,3-1 2 0,1-15-4 0,-3-2 2 16,-2 4-11-16,1-3 9 0,2 0-4 16,-1-2 11-16,-1 1-9 0,0-5 1 0,-1 1 0 15,-1-8-8-15,-2 2 0 0,2-3 4 0,-2-2 2 16,-1-4-3-16,1 0-8 0,-1 0-3 0,0-4-3 0,0-1 5 16,0-1-1-16,0-1 7 0,0-4 5 15,0 6 3-15,0-6-1 0,0 5 1 0,0-5-2 16,0 0-2-16,0 6-6 0,0-6-7 0,0 0-4 15,0 7-4-15,0-7-7 0,0 0-2 0,0 0-6 16,0 4-1-16,0-4-4 0,0 0-1 0,0 0-3 0,0 0 1 16,0 0-4-16,0 0-2 0,0 0 0 15,0 0-4-15,0 0 0 0,0 0 0 0,0 0 0 16,0 0 4-16,0 0-4 0,0 0-2 0,0 0 2 16,0 0 2-16,0 0-2 0,0 0-5 0,0 0-36 15,0 0-26-15,0 0-28 0,-18-17-68 0,13 8-59 16,-9-5-38-16,2 0-76 0,-7-9-84 0,0 0-455 15,-7-16-932-15,7 6 413 0</inkml:trace>
  <inkml:trace contextRef="#ctx0" brushRef="#br0" timeOffset="4533.74">1308 6344 14 0,'-2'-5'146'0,"1"0"6"0,1 2 9 0,-1-4-5 15,1 7-6-15,0-6-5 0,-2 3-4 0,2 3-10 16,-2-5-1-16,2 5-13 0,0 0-9 0,0-3-4 16,0 3-16-16,0 0-7 0,0 0-10 0,0 0-11 15,0 0-5-15,-4 17 4 0,-1 4 3 0,0 8 3 16,0 18-4-16,-6 2 2 0,3 0-4 0,-1 4-2 15,0 0 1-15,0-2-4 0,0 2-4 0,4 1 1 16,-3-2 0-16,3-2-9 0,-4-3 3 0,8-11-3 16,-3-2-1-16,0-2 0 0,3-2-3 0,-3-4 1 15,3 1-6-15,-2-9 4 0,3 0-4 0,-4-1-4 16,4-5 1-16,-2-2-4 0,-2 0 0 0,4-5-1 16,0-1 4-16,0 3 6 0,0-4 9 0,-1 0 11 15,1-3 19-15,0 0-5 0,0 0-15 0,0 0-17 16,-9-16-7-16,6 4 1 0,-2-6-11 15,1-8-6-15,-1-7-8 0,4 0-10 0,-2-18-7 0,3 4-1 16,3-5 0-16,-2 2 0 0,3 0-5 0,-3 2 3 16,4-1-5-16,-1 13 1 0,0 0-3 0,1-10 3 15,3 14 6-15,-2 2 1 0,3 1-2 0,-1 3-4 16,-4 8 5-16,3 3 2 0,1 1-2 0,-4 2 3 16,1 1 4-16,1 4-7 0,1-3 3 0,0 4 2 15,-2 1 0-15,2 3 2 0,1 2 11 0,3 7 8 16,-1 0 8-16,4 9 0 0,2 9 4 0,0 2 17 15,-3 4 10-15,5 13-12 0,-7 2 10 0,2-3 4 16,-4-8 0-16,0 0-15 0,-2 1-4 0,3-2 0 16,-5 1-4-16,1-1-6 0,1-4 2 0,-4-2-2 15,3 2-2-15,0-6-4 0,-4 1-3 0,2-7-14 16,-1 1-22-16,-1-9-11 0,1 1-22 0,0 1-30 16,-2-6-24-16,-2 1-18 0,2-2-23 31,-1 0-8-31,0-2-53 0,0-3-49 0,-4 2-230 0,4-2-529 0,0 0 234 0</inkml:trace>
  <inkml:trace contextRef="#ctx0" brushRef="#br0" timeOffset="4800.46">1006 6932 116 0,'-5'1'216'0,"5"-1"-22"16,0 0-7-16,0 0 8 0,0 0 2 0,15-6-7 16,-2 7-8-16,4-3-1 0,3-3-4 0,2 0-11 15,7-1-5-15,3-1-1 0,0 2-3 0,5-3-12 16,-2 0-10-16,-1-6-14 0,0 6-6 0,-5-3-16 16,-1 4-3-16,-6 0-6 0,-3 3-14 0,-1 0-6 15,-7-1-21-15,2 3-28 0,-4 1-29 0,0-3-32 16,-2 4-30-16,-5-2-33 0,-2 2-32 0,0 0-71 15,0 0-66-15,0 0-172 0,0 0-481 0,-17 7 213 16</inkml:trace>
  <inkml:trace contextRef="#ctx0" brushRef="#br0" timeOffset="5300.66">1674 6585 16 0,'-1'-4'201'0,"0"1"-4"0,1 3-3 0,-1-7-16 16,1 3-15-16,0 4-18 0,0 0-20 0,-4-3-14 15,4 3-6-15,0 0-16 0,0 0-3 0,0 0-10 16,6 16-2-16,-3-4 1 0,-2 4 1 0,2 3-10 15,-2 6 2-15,3 1-5 0,-2 3-1 0,2 4-1 16,1-2-7-16,0 0-3 0,0 2 0 0,0-1-3 16,2-1-5-16,-1-2 1 0,3-2-5 0,0-2 4 15,-5-7-1-15,5 1-3 0,-4-3 1 0,5-5 8 16,1 3 1-16,-5-3-3 0,5-4 0 0,1 0 0 16,-2-1 3-16,4-4 0 0,-1 0 15 0,5-4 3 15,-5 0-1-15,6-7 4 0,-2 0 0 0,3-8 12 16,-5 3 0-16,4-8 9 0,-2 1 1 0,-2-6-3 15,2-3 19-15,-4-5-2 0,1 3 8 0,-5-1-10 16,0-2 4-16,-4 5 0 0,1-3 6 0,2 5-2 16,-8-1-3-16,0 2-8 0,-4 3 2 0,3 6-6 15,-2 2-1-15,2 2-9 0,0 2-8 0,-3 2-11 16,0 0-6-16,4 2-7 0,-1-1-13 0,-2 1-18 16,3 5-26-16,0 0-43 0,-1-1-57 0,1 4-42 15,-1-5-47-15,1 5-54 0,0 0-49 0,0 0-51 16,-11 11-41-16,10-5-260 0,-3 2-699 0,4 0 308 15</inkml:trace>
  <inkml:trace contextRef="#ctx0" brushRef="#br0" timeOffset="5635.4">2366 6524 154 0,'0'0'257'0,"0"0"-7"0,0-5-5 15,0 5-24-15,0 0-17 0,0 0-24 0,0 0-21 16,0 0-6-16,0 0-14 0,1 12 2 0,2 3 8 16,-2 3-1-16,3 9-3 0,-3 2 2 0,-1 1-7 15,3 2-5-15,-3 4-17 0,-5 13-8 0,3-13-11 16,1-2-8-16,2 0 4 0,1-3-9 0,-1-1-6 15,0-1-7-15,3-3-4 0,-4-7 0 0,1-2-10 16,0-4-8-16,1-1-8 0,0-4-1 0,-2 0-8 16,-1-3 7-16,1-2-4 0,0 3-1 0,0-6-11 15,0 4-21-15,0-4-35 0,0 0-36 0,0 0-34 16,-9-11-29-16,7 1-39 0,-1 1-27 0,2-3-34 16,-3-4-36-16,0-1-241 0,-1-1-548 0,4-1 242 15</inkml:trace>
  <inkml:trace contextRef="#ctx0" brushRef="#br0" timeOffset="5849.96">2233 6545 117 0,'0'0'270'0,"-3"-3"-10"0,3 3-15 0,4-5-3 15,-1 2-6-15,-1-1-15 0,2 0-19 0,4 0-12 16,-3 0-20-16,5 0-5 0,-1-1-27 0,4 2-19 15,1-4-10-15,6-1-9 0,-2 2-23 0,8-1-24 16,3-1-38-16,7-1-35 0,0 0-52 0,2-1-64 16,16-3-58-16,-15 5-225 0,-3 0-451 0,0 0 199 15</inkml:trace>
  <inkml:trace contextRef="#ctx0" brushRef="#br0" timeOffset="6149.57">2768 6466 50 0,'-1'-5'251'0,"1"2"-2"0,0-1-13 15,0 4-15-15,0-5-17 0,0 5-20 16,0 0-14-16,0 0-9 0,0 0-9 0,0 0 0 0,0 17 2 15,-1-5 3-15,1 6-3 0,-1 1-8 0,-1 8-7 16,2-1-12-16,0 5-5 0,2-1-9 0,-2-2-11 16,1 2-13-16,1 0-5 0,1 2-10 0,0-2-3 15,-1 2-2-15,1-6-9 0,-1-7-15 16,1 0-20-16,-1 2-28 0,2-4-48 0,-3 1-24 16,2-3-30-16,0 1-40 0,-2-7-50 0,0-1-49 0,2-1-35 15,-3-5-165-15,4-2-481 0,-4 0 212 0</inkml:trace>
  <inkml:trace contextRef="#ctx0" brushRef="#br0" timeOffset="6383.65">3028 6473 228 0,'8'-23'251'0,"-3"5"13"0,-1 7 13 0,-2 1 5 0,1 2-5 0,-3 1-11 16,2 3-15-16,3 0-33 0,-5 2-20 0,0 2-5 15,0 0 4-15,1 17-13 0,-1-2-2 16,0 5-18-16,0 8-3 0,0 1-3 0,0 3-13 15,2 2-4-15,-1-3-14 0,0 3-10 0,1-2-15 0,1 0-8 16,0 1-9-16,0 2-7 0,-1-3 0 0,-1-3-9 16,2-2-15-16,-2-2-38 0,2-6-44 0,-2 1-48 15,2-2-23-15,-6 0-29 0,2-5-45 0,1-3-31 16,-3-1-19-16,2-2-46 0,-2-4-33 16,2-1-258-16,1-2-606 0,0 0 269 0</inkml:trace>
  <inkml:trace contextRef="#ctx0" brushRef="#br0" timeOffset="6584.11">2770 6803 38 0,'-7'-1'291'0,"1"-1"1"16,1 2 1-16,1-3-13 0,-2 1-1 0,6 2-24 16,-3-5-20-16,3 5-31 0,3-7-18 0,7 2-14 15,-1-2-20-15,2 1-17 0,7-3-13 16,-1 0-18-16,2-2-25 0,10-1-38 0,-1 3-19 0,11-4-27 15,9-4-29-15,7 0-39 0,-5 0-58 16,13 1-48-16,-6-1-45 0,-1 2-199 0,-1 5-458 0,-6-2 204 16</inkml:trace>
  <inkml:trace contextRef="#ctx0" brushRef="#br0" timeOffset="6967.28">3503 6527 11 0,'0'0'257'0,"-1"-3"-6"0,1 3-10 15,0 0-20-15,-4-4-16 0,4 4-20 0,0 0-14 16,0 0-4-16,-11 11 0 0,4-3-4 0,2 3-6 0,-3 3-10 16,1 3-5-16,-1 0-6 0,2 0-11 0,2 2-7 15,-1 7-2-15,1 1-1 0,0 1-12 16,4-4-7-16,-1 3-10 0,2 1-9 0,2-9-4 15,-1 10-8-15,2-10-5 0,1 2 3 0,0-5-2 16,3 0-11-16,0-5-3 0,-2-2-10 0,2-1 17 16,3-4-5-16,-2 0-5 0,1-3 8 0,4-5-2 0,3-1 3 15,-2-3 0-15,2-1 6 0,2-10 5 16,-3-2 10-16,-1-2 1 0,-5 1 9 0,1-1 2 16,-4-4-4-16,-2 1 1 0,-2-2-5 0,-2 1 0 15,-1-1-7-15,-1 3-7 0,-3 0-7 0,-1 1-2 16,-1 5-8-16,-2 3-1 0,3 6-8 0,-2-2-7 0,2 2-13 15,-1 2-33-15,-2 2-30 0,3 1-37 16,-2 3-45-16,1 2-36 0,0 3-38 0,-6 2-46 16,6 2-60-16,-2-1-43 0,4 4-304 0,-1-1-708 15,0 0 314-15</inkml:trace>
  <inkml:trace contextRef="#ctx0" brushRef="#br0" timeOffset="7633.75">3912 6644 29 0,'3'-1'331'0,"-3"1"-10"0,6-1-21 0,-6 1-20 15,0 0-26-15,0 0-18 0,9 3-8 0,-8 3-20 0,1 1-11 16,-1 4 3-16,2 7-14 0,-1 1-28 16,-1 6-15-16,2 0-4 0,-3 4-11 0,0 0-9 15,3-1-12-15,-3-2-14 0,0 1-8 0,-3-7-9 16,3-2-9-16,-3 1 0 0,2-2-10 0,-3-1-4 0,3-8-5 15,-2 2-14-15,2-4 6 0,1-1-2 16,-2-2-11-16,-1 0-22 0,3-3-8 0,0 0 2 16,-4-11-6-16,4 2 0 0,-2-3 3 0,2-4-3 15,0-4 2-15,2-10 0 0,-2 3-1 0,3-6 3 16,1-1-4-16,3-12 0 0,-3-2 7 0,3 13-5 16,0-14 4-16,2-2-3 0,1-2-2 0,3 2 0 0,1 2 0 15,0 2-2-15,-2 14 6 0,-2 1 3 16,3 3-5-16,-3 6 11 0,0 7-9 0,2 2 1 15,-5 6-6-15,2-1 2 0,3 1 6 0,-3 2-7 16,-3 4 7-16,4 3 7 0,1 4 3 0,0 4 8 16,-1 3 4-16,-2 6 0 0,-3 2-4 0,-1 6 6 0,1 3 2 47,-5-1-5-47,-4 1-1 0,0 3 1 0,-2-3-4 0,-2 0-1 0,-8 2 0 0,0-4-3 0,-4-1-1 0,2-1 3 0,-1-4-5 0,2-2 15 15,-3 2-18-15,3-8 5 0,2-2 6 0,2-4-13 16,0 0 10-16,3-1-9 0,-1-3-1 0,0-1-3 0,1-1 1 15,1 0-7-15,3-1-6 0,-3-2-6 0,4-1-8 16,2-4-6-16,-1 1 5 0,2 2-4 16,2-2 6-16,1-1-4 0,-1 3 4 0,3-1-2 15,0 2 4-15,3 1-4 0,1 1 6 0,2 2-1 16,1 2 10-16,3 3 11 0,1 2 12 0,4 3 6 16,4 5 21-16,0 2 0 0,3 1-2 0,-2 2 12 15,0-2 23-15,4 4 17 0,-3 0 9 0,-1-2 3 16,4-1 7-16,-6-1-9 0,-1-2 4 0,3-2 4 0,-5-5-3 15,-5-1-13-15,-3-2-6 0,-1 0-7 16,-2-5-4-16,-1 2-3 0,-3 0-5 0,1-3-3 16,0 1-8-16,0-1 4 0,-4-1-10 0,0 0-8 15,0 0-32-15,0 0-34 0,6-8-34 0,-6 8-47 0,-7-10-52 16,3 2-61-16,-1-2-50 0,-3 1-75 16,2-3-92-16,-5-3-321 0,0 5-819 0,-2-7 363 15</inkml:trace>
  <inkml:trace contextRef="#ctx0" brushRef="#br0" timeOffset="21450.37">15878 6091 2 0,'-4'-3'145'0,"4"3"-5"16,-11-3-5-16,5 1 2 0,4 0-7 0,2 2-9 15,-8-2-13-15,8 2 0 0,0 0-14 0,-3-2-10 16,3 2-11-16,0 0-8 0,0 0-5 0,0 0-9 16,0 0-3-16,0 0-3 0,0 0-2 0,0 0-5 15,0 0 3-15,0 0 13 0,0 0-3 0,15 4-6 16,-15-4-1-16,10 2-4 0,-5-2 1 0,-5 0-4 16,11 0-7-16,-4 0 2 0,3 2 1 0,3-1-2 15,-1 0 5-15,6 0-2 0,2-1-1 0,9 0 7 16,3 0 2-16,-1 0-3 0,6 3-1 15,0-2 7-15,19 0-5 0,1 1 3 0,3-1-1 0,2 2 2 16,6 1-1-16,25-1 0 0,2 1-8 0,-6-2-1 16,-26 0-3-16,42 0-1 0,-7 2-4 0,8 1 2 15,-2-1-4-15,1 1 0 0,-2 3-6 0,1-3-3 16,-9 2 4-16,4 2 7 0,3-2-1 0,-6-2 2 16,5-1 3-16,-3 2 5 0,-2-2-2 0,0-2 2 15,-3 2 0-15,-29-2 2 0,0-4 4 0,-2 6 2 16,-4-3 5-16,-5 0 14 0,-14-1 5 0,0 1 7 15,-6-2 14-15,-2 0 10 0,-1 1 17 0,-7 0 2 16,-6 0 5-16,0-3 5 0,-4 2 6 0,0 0 7 16,-4-1 2-16,0 1 1 0,0 0-3 0,-4 1-4 15,3-2-9-15,-2 1-7 0,-2-2-12 0,1 2-4 16,-5 1-12-16,8-1-11 0,-8 1-7 0,4-2-6 16,-4 2-8-16,6-3-5 0,-4 2-7 0,-2 1-5 15,4-3-4-15,-4 3-27 31,0 0-23-31,2-3-21 0,-2 3-29 0,0 0-27 0,0 0-35 0,0-5-31 0,0 5-39 0,0 0-37 0,-6-3-37 0,-1 0-56 0,3 0-45 16,-6 2-341-16,-4-1-768 0,-3 0 340 0</inkml:trace>
  <inkml:trace contextRef="#ctx0" brushRef="#br0" timeOffset="23066.91">15883 6420 66 0,'-1'-4'182'0,"1"4"-17"0,1-4-13 0,-1 4 3 0,0-6-6 0,2 3-3 16,-2 3-4-16,0 0-8 0,0-6-9 0,0 6-10 16,0 0-11-16,0 0-10 0,0 0-14 0,0 0-9 15,0 0 4-15,2 13 0 0,-2-2 0 0,1 8 13 16,-2 9 8-16,1 7 11 0,-4 17 2 0,-1 4-2 15,-3 30 3-15,7 6 6 0,-9-1 4 0,8 1 6 16,2 1 5-16,-4-5 5 0,-2-3 0 0,6-26-15 16,0 0-8-16,3-2 6 0,-3 24-2 0,1-26-6 0,-2-6-1 15,0-2-2-15,2-15-8 0,-1 1-1 16,0-2 0-16,0-4-5 0,0 0-4 0,0-8-9 0,-1 0 6 16,-1 0-4-16,1-3-6 0,-1-6-8 15,0 1-4-15,2-3-7 0,-1-1-5 0,0-1-3 16,-1 0-5-16,2-2 0 0,0 0-1 0,0-4 5 0,-1 5 3 15,1-5 0-15,0 5 6 0,-1-3-6 0,1-2 2 16,0 0-6-16,0 0 0 0,-2 4-3 16,2-4-6-16,0 0-5 0,0 0-3 0,0 0-5 15,0 0-4-15,3 4-8 0,-3-4-1 0,0 0-6 0,0 0-6 16,0 0-9-16,0 0-5 0,0 0-1 0,5 1-1 16,0 0-9-16,-5-1 6 0,13-1 0 0,1 1 3 15,3 1 1-15,2-1 0 0,12-1-4 16,1 1 0-16,7 0-9 0,14-3 0 0,-1 3-4 15,8-2-4-15,1-2 1 0,3 0 0 0,27 0 4 0,-24 1-22 16,27-1 20-16,-34 0 3 0,35-3 1 0,-30 5 6 16,28-4 0-16,-25 2-1 0,28-2-2 0,-5 0 1 15,7 1 4-15,-9 1-1 0,2-1-1 0,0-7 3 16,1 7 2-16,-1-3-12 0,3 1 18 0,-3 2 9 16,4-3-1-16,-2 2 7 0,4 4 2 0,0-9 17 15,-1 7 7-15,-1 1 4 0,-1-1 15 0,3 2 4 16,-31 1 12-16,28-1 4 0,-4 2 2 0,-24 2 2 15,-1-1 1-15,2 0-2 0,-10-1 1 0,2-1 1 16,-4 2-6-16,-17 0-4 0,0 1 10 0,-3-1-4 16,-16 0 0-16,4 0-12 0,-1-1 2 0,-5 0-9 15,-5 1-5-15,-1-2-2 0,-5 2-4 0,-6-1 4 16,11 0-4-16,-11 0 2 0,0 0-8 0,13 1 3 16,-13-1-7-16,0 0-5 0,7 0 2 0,-7 0-6 15,0 0-5-15,0 0-17 0,0 0-17 0,0 0-20 16,0 0-34-16,0 0-63 0,0 0-48 0,0 0-54 15,-18-16-64-15,6 9-48 0,-3 0-34 0,0-4-62 16,-1 1-378-16,0-3-889 0,-1-5 394 0</inkml:trace>
  <inkml:trace contextRef="#ctx0" brushRef="#br0" timeOffset="23699.53">19333 6322 137 0,'0'-6'171'0,"0"6"-9"0,0 0-5 0,0 0-13 15,0 0-13-15,0 0-10 0,0-3-9 0,0 3-13 16,0 0-10-16,0 0-9 0,0 0-9 0,0 0-7 15,0 0-1-15,0 0-6 0,0 0-4 0,2-3-3 0,-2 3-7 16,0 0-2-16,0 0 1 0,0 0 11 16,8 11 2-16,-7-5 1 0,4 5 6 0,-5 4 3 15,4 4 19-15,-1 11 7 0,-1 3 9 0,2 16 1 16,-4 1 0-16,0 8 10 0,-4 24-6 0,4 0 5 0,0 8 9 16,0-4-5 15,5 0 3-31,-5 1 1 0,4-4-3 0,1-24-2 0,-1 23 8 0,1-23-3 0,-4 0-5 0,3 0-1 0,0-2-1 0,1-4-3 15,3-2 6-15,-4-4 12 0,2-14-8 0,-1-1-4 16,-2 0-6-16,-3-3-5 0,1-2-6 0,2-9-6 0,-1-3 5 16,1 1 9-16,-2-6 8 0,-1-3 3 0,0-1 6 15,3-1 11-15,-3 0 1 0,0-2 5 0,0 2 3 16,0-5 6-16,0 0 2 0,0 6-1 16,0-6-8-16,0 0-26 0,0 0-14 0,0 0-8 0,0 0-11 15,0 0-7-15,-3-17-13 0,3 11-25 0,0-3-24 16,-1-1-28-16,-2-1-29 0,2 0-39 0,1-2-48 15,-8-2-51-15,2-2-45 0,-3-2-70 0,-3-3-49 16,3 4-55-16,-2 1-48 0,-2-5-46 0,-2-1-310 16,-2 1-872-16,-1 0 387 0</inkml:trace>
  <inkml:trace contextRef="#ctx0" brushRef="#br0" timeOffset="24470.12">16366 6715 128 0,'0'-4'198'0,"0"4"-4"16,3-5-14-16,-3 5-16 0,1-3-15 0,-1 3-20 16,0 0-13-16,0 0-1 0,0 15 11 0,-1 1 5 15,-2 9 7-15,2 6 2 0,-3 4-7 16,-1 14 1-16,5 2-3 0,-4-1-6 0,2-2-1 0,-1 0 16 16,-1-1-16-16,4-11-9 0,-1-2-6 0,1-2-7 15,-1-2-10-15,1 1-2 0,0-2-11 0,-4-3-2 16,1-8-13-16,2-1-3 0,1 2-6 0,0-3-13 15,0-4 17-15,-3-2-36 0,6-3-21 0,-6 0-23 16,3-3-24-16,0 0-17 0,-1 0-30 0,1-4-39 16,-2 2-36-16,2-2-40 0,-7-9-35 0,6-1-40 15,-3-5-142-15,3-4-458 0,-3-8 202 0</inkml:trace>
  <inkml:trace contextRef="#ctx0" brushRef="#br0" timeOffset="24733.12">16319 7100 56 0,'1'-34'118'15,"2"-3"17"-15,1-10 3 0,-2 15 14 0,-1-1 0 16,2 1 0-16,-2 2 3 0,3 0-2 0,1 1 2 15,2 1-2-15,-6 9 3 0,9-7-8 0,-5 9-5 16,3 1-7-16,1 4-13 0,5-2-9 0,-1 2 3 16,3 3 0-16,2 2-6 0,3 2-5 0,0 2-9 15,8 4-2-15,-9 3-2 0,1 2-8 0,5 8-5 16,-1 2 3-16,-4 5 1 0,-3 4-3 0,-5-1-6 16,-3 4-4-16,-1 1-8 0,-4 4-7 0,-5-1 0 15,-2-1-5-15,-5-2 1 0,-1 1-4 0,-4-3-1 16,-1-1-1-16,-5-2 5 0,-3 0-3 0,0-5-12 15,-4 0 5-15,0-3-2 0,1-1-7 0,0-2-5 16,4-7-1-16,3 1 7 0,4-4-16 0,2 0-29 16,-1-3-48-16,3-3-41 0,0 0-41 0,0-4-44 15,3 3-41-15,3-7-56 0,3 0-33 0,0-2-197 0,8-1-556 16,-2-2 246-16</inkml:trace>
  <inkml:trace contextRef="#ctx0" brushRef="#br0" timeOffset="25183.43">16880 6849 322 0,'4'-3'310'0,"-3"-1"-15"0,3 2-17 0,-4 2-21 16,3-3-33-16,-3 3-25 0,0 0-26 0,7 9-12 15,-7 1 1-15,3 6-11 0,-2 3-9 0,0 10 7 16,-2-2-2-16,-1 4 2 0,-1-2-42 0,-1 4-5 15,0 1-3-15,0 1-15 0,2-5-1 0,1-1-11 16,-3 2-7-16,-4-8-7 0,3-1-1 0,0-3-9 16,0-2 0-16,-1-1-9 0,3-6 0 0,0 0-1 15,0-2-4-15,-1 1 2 0,1-3-2 0,2-2-4 16,0-1 12-16,-3-2-15 0,4-1 0 0,0 0-2 16,0 0 0-16,-9-16 0 0,9 0-9 0,1-9 3 15,3-5 0-15,-3-6-3 0,6-14-9 0,3-1-1 16,0 0 1-16,0-3 1 0,3 0 5 0,0 9-4 15,-3 10 10-15,0 7 7 0,0 6 15 0,-3 5-16 16,-1 4-20-16,-2 4 12 0,3-1-4 0,0 4-1 16,-2 2-2-16,2 0-2 0,-1 4 4 0,4 4-5 31,0 3 1-31,2 4 3 16,2 3-1-16,0 10 5 0,0 2 4 0,-2 6-1 0,-1-4-8 0,1 0 11 0,-3 1 4 0,-2-1-14 0,3 3 1 0,-1-6-5 15,-1 0-16-15,-4-1-29 0,0-4-38 0,0-1-43 16,-2-1-10-16,-2 0-25 0,-1 0-33 0,-4-3-41 15,0-5-55-15,-4 4-73 0,-5-2-189 0,2-3-589 0,-3-2 260 16</inkml:trace>
  <inkml:trace contextRef="#ctx0" brushRef="#br0" timeOffset="25350.12">16838 7184 287 0,'-4'-6'316'0,"2"1"-16"0,-1 0-16 15,2 2-24-15,-2-2-19 0,3 1-17 0,0 4-22 0,8-9-19 16,1 4-13-16,3 0-15 0,5-1-7 15,4-1-21-15,5 0-11 0,2-1-12 0,0 1-9 16,2 2-13-16,7 0-20 0,0-3-40 0,-1 2-53 16,1-1-56-16,0 5-57 0,-5-3-53 0,4-3-61 15,-8 3-186-15,-9-4-480 0,-1 1 212 0</inkml:trace>
  <inkml:trace contextRef="#ctx0" brushRef="#br0" timeOffset="25816.74">17395 6837 236 0,'0'-12'276'15,"-4"2"-6"-15,4 2-3 0,-1-2 0 0,1 3 4 0,0 1-6 16,0 1-14-16,-3 1-10 0,6 0-28 16,-3 4-28-16,0-4-30 0,0 4-11 0,0 0-17 15,3 15-7-15,-1 0-12 0,2 9-5 0,0 7-11 16,-3 1-2-16,2 4 3 0,-1 0-21 0,3 13-7 16,-2-1-7-16,-6-12-3 0,7-4-5 0,-4 1-2 0,0-2 0 15,-4 2-8-15,3-5-17 0,-3 0-18 0,-1-2-29 16,1-6-26-16,1-5-25 0,1-1-18 15,0-5-14-15,0 1-15 0,1-6-6 0,1 0 0 16,-3 1-21-16,3-5-11 0,0 0 3 0,0 0 10 16,-7-21 13-16,7 10 17 0,-3-6 15 0,3-10 15 15,0-1 16-15,-3-4 29 0,6-3 14 0,-3 0 30 0,1 0 11 16,3-11 20-16,-2 0 10 0,0 12 9 16,2-1 6-16,5-12 6 0,1 0 2 0,-5 17 7 15,4-1-4-15,0 1 5 0,4 3-4 0,0 5-8 0,-3 5-2 31,0-1-2-15,2 5 6-16,4 0-4 0,-3 1 1 0,1 3-1 0,-2 4 0 0,1 1 3 0,1 1-8 0,0 3 11 0,3 1-7 0,-4 3 5 0,3 4-6 16,-4 0 4-16,1 5 0 0,-4 2 1 15,-1 2-7-15,-2 1 2 0,-1 8-3 0,-8 2 0 0,1-4-2 16,-4 1-7-16,-3 2-3 0,-3-6 7 0,1-4-15 16,-5 7-17-16,-1-4 19 0,-2-3-7 0,-2 1 1 15,4-4-5-15,1-4-9 0,-9 6-31 16,10-9-31-16,0-1-39 0,2-2-35 0,0-1-39 15,0-3-57-15,2-1-69 0,6 0-51 0,-2-4-220 0,5-1-600 16,-1-1 265-16</inkml:trace>
  <inkml:trace contextRef="#ctx0" brushRef="#br0" timeOffset="26133.51">17859 6771 223 0,'1'-3'333'0,"2"0"-10"0,1 1-6 0,-4 2 1 0,2-4-4 0,-2 4-7 0,0-5-22 0,0 5-21 16,0 0-23-16,0 0-27 0,0 0-25 15,0 0-20-15,0 0-23 0,0 0-11 0,-6 17-3 0,6-5-15 16,-3 6-5-16,2 12 11 0,-3 0 12 0,3 5 7 16,-3-4-2-16,2 2 5 0,0-1-7 0,2-1 4 15,0-1-3-15,2 1-5 0,0-3-14 0,3-3-20 16,-2-7 2-16,-2 1-8 0,3-3-8 0,2 1-9 15,-1-3-5-15,6 2-4 0,-6-6-4 0,5 0-12 16,0-3 6-16,3 1-6 0,5-3-2 0,0-3-20 16,1-1-24-16,1-1-24 0,-3-2-21 0,3-2-31 15,2-1-32-15,-5-2-41 0,2-1-35 0,-1-4-46 16,-3 3-30-16,-5 0-49 0,1 3-44 0,-2-6-50 16,-6 5-326-16,-3-4-782 0,0 2 347 0</inkml:trace>
  <inkml:trace contextRef="#ctx0" brushRef="#br0" timeOffset="26300.18">17814 7102 206 0,'0'0'292'0,"0"0"-29"0,-5-3-28 0,5 3-23 16,7-6-13-16,0 3-9 0,6-1-18 0,5 0-10 16,2-1-19-16,0-1-16 0,8-1-12 0,0 0-10 15,-1 2-11-15,-6 0-26 0,-2-1-36 0,-1 1-35 16,-1 3-39-16,1-4-46 0,-4 2-55 0,-4 0-27 15,-1-2-192-15,-5 1-392 0,0 1 174 0</inkml:trace>
  <inkml:trace contextRef="#ctx0" brushRef="#br0" timeOffset="26483.6">17894 6915 242 0,'-8'-2'270'0,"3"-1"0"0,-2 3 0 15,2-2-8-15,-1 0-5 0,6 2-23 0,-3-3-23 16,3 3-21-16,0 0-10 0,13-8-32 0,-5 1-12 15,2 3-9-15,4-2-18 0,2-2-18 0,1 0-31 16,3 2-35-16,1 2-33 0,7-5-31 0,4 3-9 16,3 1-21-16,2 0-37 0,0-2-48 0,3 2-43 15,-6 1-214-15,-3-1-444 0,-2 1 197 0</inkml:trace>
  <inkml:trace contextRef="#ctx0" brushRef="#br0" timeOffset="27115.78">18439 6764 101 0,'0'0'271'0,"2"-6"-2"15,-2 6-4-15,1-4-3 0,-1 4-9 0,0 0-14 16,0 0-19-16,5-1-26 0,-5 1-24 0,0 0-18 16,1 11 7-16,-1-1-3 0,2 5-1 0,0 9 8 15,1 3-3-15,-2 5 2 0,0-1-1 0,2 0-24 16,3 0-13-16,-6 1-4 0,0-1-12 0,1-1-7 16,3 0-14-16,-4-4-9 0,0 0-1 0,-4 0-8 15,3-7-7-15,-1-1-7 0,0-4-1 0,0-2-7 16,-1-1-16-16,2-2 0 0,-3-3 9 0,4 0 0 15,-4-2-2-15,3 0-2 0,-2-1-3 0,3-3-5 16,0 0-3-16,-14-8-6 0,10 2-5 0,1-3 3 16,-1-3 0-16,-1-7 1 0,1-8-14 0,1-4-9 15,3 0 4 1,3-5 2 0,2 0-17-16,3-11 14 0,1 14-5 0,1 0 7 0,4 4-6 0,-1-2-6 0,4 2-15 0,0 2 21 0,2 3 6 0,-2 4-3 15,2 2-2-15,-3 5-2 0,7-4 5 0,-6 6-5 16,1 3 0-16,0 0-3 0,3 1 5 0,-5-1-3 15,-2 4 3-15,-1 1-4 0,1 3 4 0,-1 2 5 16,-3 1-6-16,-1 3 10 0,-1 2 1 0,-3 3 6 16,-4 2-3-16,-1 4 15 0,-1 1-2 0,-8 7 2 15,-4 2-4-15,-5-4-10 0,-4 2 11 0,2-1-2 16,-2 0-3-16,1-4-2 0,0-1 1 0,2-1 4 16,-4-2-5-16,1 0 1 0,3-5-17 0,5-3 16 15,2-2-2-15,1 0 3 0,2-3-1 0,4 0 12 16,-2-1-10-16,0 0-3 0,3 2-14 0,0-3 11 15,4-1-3-15,0 0-2 0,0 0-3 0,-5-6-2 16,5 6 0-16,0 0-8 0,10-8 3 0,-1 3 2 0,0 1-6 16,0 1 1-16,5 2-4 0,-5 0 2 15,7 2 0-15,0 1 13 0,1 4-2 0,1 4 9 16,5 3 2-16,0 5 11 31,0 2 6-31,-2 3 2 0,-2 0 9 0,3 0 19 0,0 2 5 0,-8-2-2 0,5-1-2 0,-7-5-2 0,1 0 8 0,-4-1-2 0,1 0 3 16,-1-5-3-16,-2 0 0 0,-1-4-3 15,-3 0 3-15,0-2 7 0,1-1 6 0,-2 1 7 16,1-1-1-16,-2-1 5 0,-1-3-13 0,0 0-9 16,0 0-18-16,0 0-49 0,-15-1-77 0,6-5-74 0,0 1-95 15,-3-1-109-15,1-1-113 0,-3-2-415 16,1-2-959-16,0-1 424 0</inkml:trace>
  <inkml:trace contextRef="#ctx0" brushRef="#br0" timeOffset="33566.01">9506 15405 126 0,'0'0'124'0,"0"0"-7"0,0 0-9 0,0 0-8 15,0 0-1-15,0 0-17 0,0 0-5 0,0 0-12 16,0 0 1-16,0 0-4 0,0 0-3 0,0 0-4 15,0 0 2-15,0 0-11 0,22 3 10 0,-12-2-1 16,4-1-1-16,5 1-4 0,9-1 6 0,7-3-5 16,1 4-1-16,16-4-5 0,4 1 4 0,3 0-1 15,0-3-1-15,7 1 5 0,25-2 0 0,1 3-1 16,0 0 1-16,-27 3 6 0,36-7-5 0,-6 3-2 16,-3 0 3-16,2 4 2 0,1-2 0 0,2 1 1 15,0 5-2-15,0-4-2 0,3 2 5 0,-2-4-7 16,2 6 2-16,5 0 1 0,-12-6 0 0,4 8 0 31,-3-5 3-31,3-5 0 0,-4 3 2 0,-1-1 2 0,-27 2-4 0,27 0 9 0,-24 0-3 0,-7 0 6 16,3-3-4-16,-5 0 7 0,-8 2-5 0,-12-2 1 15,-5 3-13-15,-1 0 1 0,-5-1 0 0,-1 0-8 16,-9-2-2-16,1 2 0 0,-6 0-9 0,-4 2-4 16,0-1-2-16,0 0-1 0,-1-2-7 0,-2 2 1 15,-1-2-14-15,1 0-9 0,-6 2-23 0,8-1-27 16,-8 1-34-16,5-4-30 0,-1 2-34 0,0 0-22 15,-4-5-23-15,0 7-43 0,-4-9-42 0,2 4-190 16,-4 0-505-16,-1-1 223 0</inkml:trace>
  <inkml:trace contextRef="#ctx0" brushRef="#br0" timeOffset="34803.89">9188 15714 109 0,'2'-4'181'0,"-2"4"-10"0,0 0-19 0,0-6-14 16,0 6-17-16,0 0-17 0,0 0-19 16,0 0-5-16,0 0-3 0,4 16 9 0,0 1 19 15,0 10 10-15,0 7-1 0,-1 18-2 0,0 5-3 16,6 23-4-16,-1 3-3 0,-2-1-6 0,-2 1-5 15,-4 1-2-15,8-3 32 0,-6-24-8 0,1 28-7 0,-3-29-7 16,4 2-1-16,-2 0-10 0,1 1-3 16,3-2-10-16,-3-1-5 0,-2-5-2 0,6-3 0 15,-5-13-2-15,2-1-13 0,-2-1 16 0,2-2 2 16,-1-1 0-16,-1-2 2 0,1-3-5 0,-3-8-6 16,0-1-12-16,1-6-39 0,3 1 0 0,-4-3 8 15,1 2-12-15,3 0 2 0,-3-4-5 0,0-1-3 16,1 0 0-16,-1-1 1 0,0 0 6 0,3-2 0 15,1 0-2-15,-5-2-4 0,13-2 4 0,-5 1-5 16,2-2 7-16,5 0-2 0,2 0-1 0,2 0-2 16,1-3-3-16,10 1-2 0,3-1-1 0,-1-1 9 15,10-3-3-15,8 2-9 0,8-2 10 0,-2 3-5 16,7 0-1-16,3-1-3 0,-1 1 9 0,33-4-4 16,0 4 5-16,-6-3-2 0,9 5 4 0,-4-4-11 15,1 1 14-15,6 2 3 0,-5 0 5 0,2-1 1 16,9 1 8-16,-6-4-1 0,3 6 1 0,-3 0 1 15,-3 1 11-15,1-4-12 16,-9 6 1 0,-28-1 1-16,34 1 12 0,-6 3-11 0,-25-4 8 0,25-1-2 0,-29 1 7 0,27 2 4 0,-31-4 2 0,-3 5 4 15,2-4 3-15,-1 0-4 0,-7 1 2 0,-13 3-6 16,12-4 6-16,-12 1-4 0,-2 2 5 0,-4 0-7 16,-1 0 2-16,-2-1-2 0,-10 1-6 0,-1 0-4 15,1 0-5-15,-7 0 0 0,-2 0-2 0,0 0-1 16,-2-1-3-16,-8 1-2 0,11-1 2 0,-11 1-6 15,9-2 4-15,-9 2 1 0,8-2-3 0,-8 2-2 16,0 0 1-16,0 0-2 0,0 0-5 0,6-1 3 16,-6 1-2-16,0 0 3 0,0 0-2 0,0 0-7 15,7 0-3-15,-7 0 1 0,0 0-4 0,0 0-5 16,0 0-7-16,0 0-6 0,0 0-8 0,0 0-4 16,0 0-3-16,0 0-11 0,0 0-4 0,0 0-12 15,0 0-8-15,0 0-1 0,0 0-5 0,0 0-2 16,0 0-5-16,0 0-4 0,0 0 3 0,0 0-4 15,0 0 8-15,0 0 3 0,0 0 3 0,0 0 3 16,0 0 6-16,0 0 4 0,0 0 6 0,0 0 0 16,0 0 7-16,0 0 4 0,0 0-1 0,0 0 1 15,0 0 7-15,0 0 1 0,11 3 6 0,-11-3-5 16,0 0 5-16,0 0 7 0,0 0 3 0,0 0-3 16,0 0-1-16,0 0 3 0,0 0 0 0,0 0-5 15,0 0-13-15,0 0-12 0,0 0-21 0,0 0-13 16,0 0-14-16,0 0-21 0,0 0-29 0,0 0-50 15,0 0-48-15,0 0-261 0,-24-9-542 0,15 4 240 16</inkml:trace>
  <inkml:trace contextRef="#ctx0" brushRef="#br0" timeOffset="35449.01">9791 16014 5 0,'0'0'151'0,"0"0"-12"0,0 0 6 0,5 17 24 15,-5-5-4-15,0 12-1 0,2 4 0 0,1 5-12 0,1 0 16 16,-3 14-11-16,3 0-13 0,-3 1-14 16,2-1-9-16,1-11-9 0,-3-1-11 0,-1 1-9 15,0 0-34-15,0-4-10 0,-1-1 2 0,-2-1-8 16,2-2-2-16,-2-2-8 0,2 0-15 0,-1-9-20 15,0-2-26-15,2-3-23 0,-1-2-38 0,1-1-19 16,0-2-12-16,0-5-23 0,0-2-45 0,-4 1-117 16,4-1-330-16,-5-11 147 0</inkml:trace>
  <inkml:trace contextRef="#ctx0" brushRef="#br0" timeOffset="35899.5">9772 16202 113 0,'0'-16'158'15,"1"-2"-2"-15,-2-2-15 0,3 2-9 0,2 0-11 16,0 0 4-16,1 1-13 0,-1 1-5 0,3 0-11 16,3 2-12-16,0 1 2 0,0-2-6 0,4 5-1 15,2-2 3-15,-1 4-9 0,-5 1-11 16,4 3 9-16,-2 2-8 0,2 0-8 0,-3 4 4 16,2 1-6-16,0 3 10 0,2 5-4 0,-2 4-6 0,-2 1 7 15,0 6-4-15,-4 6-1 0,-3 3 0 16,-8 2-3-16,1 1 0 0,-3-2-9 0,-1-1 1 15,-5-2-10-15,1 0 4 0,-3-4-9 0,-2 1 5 16,0-5-7-16,-3 0-3 0,0-1 4 0,-1-1-1 16,4-6-4-16,-1-1 2 0,-1-3-3 0,6-3 4 15,-1-2 13-15,2 2 16 0,2-5-1 0,0-1-7 16,2-1-5-16,2-4-3 0,1 2-4 0,0-2-6 16,1-3-2-16,1 3-5 0,2-2-5 0,1 0-4 15,3-2-3-15,0 4 1 0,1 1 3 0,6 0 4 16,-4 2 0 15,6 4 1-31,-1 1 13 0,6 5 22 0,0 2-5 0,0 3 9 0,5 7-2 0,0 3 12 0,-1-1-6 0,1-1-5 0,-5 2-2 0,-4-1-4 16,4-3-8-16,-7-2 3 0,3 1 1 0,-4-5-21 15,3 0 5-15,-7-2-11 0,2 0-15 0,0-1-26 16,-3-2-35-16,1 0-32 0,-2 1-33 0,1-5-49 16,-1 1-45-16,3 0-47 0,-7-5-32 0,2 4-220 15,-2-4-555-15,0 0 246 0</inkml:trace>
  <inkml:trace contextRef="#ctx0" brushRef="#br0" timeOffset="36236.99">10214 16181 157 0,'1'-11'280'0,"1"6"-3"0,-2-2-17 0,2 1-9 15,-2 6-19-15,0-8-15 0,0 8-23 0,2-6-21 16,-2 6-18-16,0 0-21 0,0 0-4 0,0 0-11 16,0 0-5-16,12 28 5 0,-8-8 4 0,1 3-6 15,3 5-2-15,-6 2-1 0,6 1-3 0,-3 3-5 16,-5 0-11-16,4 0-3 0,1-1-4 0,-4-2-15 16,6-2-5-16,-3 0-12 0,1-4 12 0,-3-6-17 15,2-1-3-15,0-1 13 0,1 1-13 0,-2-7-14 16,2-1-6-16,-1 0 3 0,3 0 4 0,-3-5-11 15,2 2 2-15,4-2 7 0,-4-2-15 0,7 0 5 16,-2-1-7-16,4-3-9 0,2-2-26 0,2 0-27 16,-1-5-26-16,0 3-30 0,1-4-29 0,-1 1-28 15,-1-3-38-15,-3 3-31 0,1-2-53 0,-3-2-41 16,-5 1-172-16,0 1-536 0,-2-2 238 0</inkml:trace>
  <inkml:trace contextRef="#ctx0" brushRef="#br0" timeOffset="36416.46">10346 16436 206 0,'-4'-3'210'0,"4"3"-20"0,-7-2-21 0,7 2-21 0,0 0-15 0,0-4-14 16,0 4-4-16,0 0-12 0,20-5-14 0,-11 1-7 16,3 1-8-16,2 0-6 0,4-1-32 0,0 0-20 15,-5 1-35-15,1-1-30 0,-5-1-31 0,1 1-53 16,-1 1-114-16,-4-2-266 0,-1 0 118 0</inkml:trace>
  <inkml:trace contextRef="#ctx0" brushRef="#br0" timeOffset="36599.83">10208 16231 51 0,'-3'-5'233'0,"3"1"-8"0,3-5-14 0,3 2-7 15,3-2-8-15,1-1-11 0,7-1-7 0,3-4-11 16,3-1-7-16,2 4-8 0,4-1-9 0,-2 2 0 31,2-1-26-31,-2 1-7 0,1 1-15 0,0 1-8 0,-1 4-22 0,-5-1-38 0,-3 5-41 16,1-3-54-16,-4 3-65 0,-1 1-69 0,-2 1-187 0,-5 0-422 15,2 2 188-15</inkml:trace>
  <inkml:trace contextRef="#ctx0" brushRef="#br0" timeOffset="37050.18">10770 16309 164 0,'0'-8'267'0,"0"8"-14"0,0-8-24 0,3 3-21 0,-3 5-3 0,1-7-8 0,-1 7-8 0,1-5-15 16,-1 5-21-16,0 0-10 0,0 0-12 0,4-3-20 15,-4 3-14-15,0 0-1 0,14 7-5 0,-5 1-11 16,3 4 9-16,-1 2-7 0,-1 4-3 0,4 5-3 16,-2 2 2-16,-2 1-1 0,3-1-5 15,-3 0-10-15,-1 1 1 0,-3-8-3 0,2-1-6 16,-4-5-1-16,1 3-8 0,-1-4 1 0,0-3-3 15,2 0 1-15,-6-3 2 0,1 0 13 0,3 0 20 16,-4-5 22-16,4 4 22 0,-3 0 31 0,-1-4 26 16,0 0-6-16,0 0-18 0,9-15-16 0,-1 1-11 15,-2-2-14-15,6-8-10 0,-5-3-12 0,5-3-9 16,1-4-14-16,-4 0-16 0,10-11-27 0,-4 1-27 16,-5 8-21-16,3 2-4 0,-3 9-5 0,-3-1-39 15,-1 12-31-15,-2 2-49 0,-3 2-55 0,-1 4-85 16,2 3-55-16,-2 3-40 0,0 0-23 0,0 0-206 15,0 0-665-15,-2 30 294 0</inkml:trace>
  <inkml:trace contextRef="#ctx0" brushRef="#br0" timeOffset="37382.87">11198 16305 168 0,'0'0'236'0,"1"-5"-6"15,-1 5-10-15,0 0-6 0,0 0-10 0,0 0-4 16,-2-7-11-16,2 7-14 0,0 0-11 0,0 0-19 16,0 0-16-16,0 0-23 0,0 0-5 0,0 0-14 15,1 19 12-15,-2-5 11 0,1 7-7 0,0 6 10 16,-1 0-4-16,1 1-5 0,-2 0-10 0,1 2-6 15,2-2-3-15,-1-3-12 0,2-7-3 0,-4-2-6 16,5 3-9-16,-2-4-1 0,-1-3-7 0,1-1-3 16,1-4-7-16,-1-1-9 0,-1-1-26 0,0 0-22 15,0-3-44-15,0-2-32 0,0 6-42 0,0-6-63 16,0 0-93-16,0 0-229 0,0 0-566 0,-13-12 251 16</inkml:trace>
  <inkml:trace contextRef="#ctx0" brushRef="#br0" timeOffset="37766.21">11469 16201 210 0,'4'-6'295'0,"-4"6"-8"0,5-4-12 16,-5 4-16-16,0 0-14 0,3-3-20 0,-3 3-28 15,0 0-19-15,0 0-7 0,0 0-13 0,0 0 8 16,6 23 3-16,-3-7 0 0,3 11-11 0,-2 2 1 16,0 4 11-16,-3-1-6 0,-2-3-10 0,3 4-10 15,-1-2-13-15,2-2-13 0,0 0-9 0,-1-4-8 16,1-1-14-16,-2-6-5 0,2-1-8 0,0-5-6 15,4 4-4-15,-3-5-4 0,-2-1-7 0,3-4 3 16,-1 3-8-16,1-5-5 0,4 1 3 0,0 1-6 16,1-3-12-16,4-2-12 0,-1-1-29 0,1 0-28 15,4-5-21-15,0 0-30 0,-2 3-24 0,0-5-38 16,-3 1-16-16,-1 1-30 0,-1 0-19 0,-2-2-28 16,2 1-39-16,-5-4-28 0,-2 3-231 0,-4 0-588 15,-1 1 261-15</inkml:trace>
  <inkml:trace contextRef="#ctx0" brushRef="#br0" timeOffset="37932.81">11602 16471 143 0,'-4'-1'178'0,"4"1"-17"0,0 0-12 0,0 0-14 16,0 0-15-16,-4-1-14 0,4 1-3 0,0 0-10 16,0 0-9-16,0 0-2 0,0 0-9 0,34-3-5 15,-24 1-11-15,1 0-2 0,-2-3-36 0,3 3-16 16,-3-4-45-16,1 3-42 0,-2-3-49 0,-3 2-96 15,-3-2-247-15,0 1 110 0</inkml:trace>
  <inkml:trace contextRef="#ctx0" brushRef="#br0" timeOffset="38099.87">11479 16258 156 0,'-4'-4'260'0,"-1"1"-16"0,5 3-29 0,-2-7-15 15,2 7-19-15,5-8-7 0,0 3-12 16,4-1-9-16,2 0-10 0,0-2-9 0,2 3-11 0,4-3-10 15,1 0-12-15,0 2-8 0,1 1-7 0,8-5-9 16,-9 3-10-16,2-2-44 0,0 6-51 0,-2-1-56 16,-4 3-37-16,6-1-48 0,-1-1-216 0,-6 7-415 15,6-2 184-15</inkml:trace>
  <inkml:trace contextRef="#ctx0" brushRef="#br0" timeOffset="38750.37">11890 16293 5 0,'5'-6'224'0,"-3"0"1"0,1 4 3 16,-1-4 5-16,2 3 3 0,-4 3-8 0,0 0-6 15,4-9-16-15,-4 9-18 0,5-2-19 0,-5 2-23 16,0 0-14-16,0 0-16 0,0 0-2 16,11 17 1-16,-3-3-14 0,-1 7 9 0,-3 5-9 15,1 4-11-15,5 4-5 0,-4-2-3 0,-2 1-7 16,3-1-11-16,-1-1-10 0,-2-2 3 0,-1-3-8 15,1-1-6-15,0-8-2 0,0 1-6 0,0-8-10 16,-3-1 4-16,2-2-6 0,-2 0-1 0,0-1-4 16,-1-2 6-16,3 0-3 0,-3-4-4 0,5 4 0 15,-5-4-3-15,0 0 0 0,9-11 0 0,-3 2-6 16,-2 1-1-16,6-7 0 0,-2 1-4 0,0-1 3 16,-2 1-2-16,5 1-4 0,-5 4 2 0,-1 0-2 15,1 2-2-15,-2 1-5 0,1 1-1 0,0 1-1 16,0 2 1-16,-5 2 0 0,13 1 2 0,-5 4 0 15,3 0 0-15,-2 3 4 0,5 5 4 0,-1-1-3 16,-4-1 0-16,1 4-5 0,3-2 7 0,-5-1-3 16,3-1 2-16,-2-2-2 0,0 0 5 0,1-1-2 15,-2 1-2-15,1-3 6 0,-2-2-2 0,1 0-2 16,-3 0 4-16,0-2 4 0,1-1 4 0,-6-1 7 16,0 0-8-16,17-6 7 0,-10-1-3 0,1-3 20 15,1-4 1-15,1 0 15 0,1-4 16 0,-2-7-2 47,0-1 11-47,3-4 1 0,-2-3 2 0,0-2-2 0,-1 1-4 0,-3-1-4 0,3 1-2 0,-4 6-6 0,2 3 6 0,-2 8-8 0,-1-1-7 0,-3 7-6 16,3-1-10-16,1 4-19 0,-6 2-30 15,2 1-45-15,-1 0-58 0,0 5-57 0,1-8-56 16,-1 8-50-16,0 0-58 0,0 0-48 0,0 0-222 0,0 0-655 16,0 0 290-16</inkml:trace>
  <inkml:trace contextRef="#ctx0" brushRef="#br0" timeOffset="39116.65">12692 16218 66 0,'0'0'331'0,"5"-6"-5"0,-5 6-13 0,5-7-12 0,-5 7-22 0,0 0-14 0,0 0-29 0,4-4-23 16,-4 4-19-16,0 0-29 0,0 0-20 0,0 0-14 0,0 0-2 15,7 24 4-15,-6-6 5 0,3 10 8 0,-3 1-3 16,-1 4 3-16,4 1-10 0,2 1-8 0,-3-3-10 16,1 2-1-16,1-2-9 0,-1-2-11 0,2-4-6 15,1-1-7-15,0 0-10 0,-2-6 4 16,0-3-17-16,0-1-1 0,4-1-6 0,-4-4 0 15,2 0 1-15,-1-3-8 0,3-1-3 0,1-1-7 16,-1-2-10-16,2-4-23 0,1 0-41 0,1-3-45 16,1 0-23-16,0-4-44 0,4-1-19 0,-4 0-27 0,-1 0-34 15,0-2-17-15,-2-1-28 0,-3 1-36 0,-3-2-23 16,-1 1-192-16,-3 0-568 0,-2 1 252 16</inkml:trace>
  <inkml:trace contextRef="#ctx0" brushRef="#br0" timeOffset="39283.28">12710 16421 145 0,'-6'-1'238'0,"-1"-1"-8"0,7 2-13 0,-10-2-12 0,10 2-18 0,-6-3-19 15,6 3-15-15,0 0-16 0,0 0-13 0,0 0-9 16,0 0-13-16,0 0-9 0,0 0-7 0,25-3-9 16,-12 3-4-16,1-4-16 0,4 1-18 0,0-3-35 15,0 3-37-15,-2-3-42 0,-3 2-26 0,-3-3-61 16,1 2-185-16,-5-5-375 0,1 2 166 0</inkml:trace>
  <inkml:trace contextRef="#ctx0" brushRef="#br0" timeOffset="39449.46">12550 16219 28 0,'11'-4'172'0,"4"-5"-10"0,3 1-17 16,9 0-13-16,2 1-12 0,3 1-14 0,4-2-13 15,-3 2-17-15,6 1-39 32,-1 0-46-32,1 0-31 0,-3 2-131 0,-4 2-185 0,3 0 83 0</inkml:trace>
  <inkml:trace contextRef="#ctx0" brushRef="#br0" timeOffset="40099.33">13210 16197 27 0,'-3'4'186'0,"3"-4"-11"0,-2 8 8 0,0-1-6 15,1 2-13-15,0 4 1 0,-3 7-4 0,3-1 2 16,-1 38 153-16,2-26-179 0,0-4-12 16,0 2-6-16,0 1-13 0,-1 0 2 0,1-5-16 15,0 2-7-15,-3-9-9 0,2-6-9 0,-2 5 1 16,-1-4-10-16,4 2-5 0,0-4-3 16,-2-4-8-16,2 1 0 0,-1-4-6 0,1 2 5 15,-1-1-6-15,1-2 14 0,-3 0 1 0,3-3-11 16,0 0 0-16,0 0-8 0,0 0-5 0,-9-14 2 0,5 6-7 15,0-2 2-15,1-8-2 0,-1 1-6 16,1-1-1-16,1-8 2 0,-1 1-3 0,2-1-6 0,2-3-1 31,2-1-1-31,-3 0 1 0,4 0-1 16,3 6-1-16,0 0-1 0,-1 4-2 0,1 3-1 0,4 3-1 0,-2-2 5 0,3 1-5 0,1 4 3 16,2-4-2-16,-2 5 6 0,0-4-3 0,2 4 2 15,-2 1 6-15,0 3 1 0,0 1 3 0,-4 3-6 16,4 2 1-16,-2-1-1 0,0 4 4 0,-2 1 8 15,-2 4-5-15,1 2 2 0,-4 1-1 0,1 0 3 16,-4 6-4-16,-1 0-1 0,0 2 2 0,-6 5-3 16,-6 3 2-16,-1-5-1 0,-2 1-3 0,-3 1 2 15,0-3-2-15,-1-1 0 0,-4 2 0 0,2-3-2 16,0-2 0-16,4-5-2 0,3-2-2 0,-2-1 2 16,5-3-5-16,2-1 6 0,1-2-4 0,0 0 1 15,0-2-5-15,8-1-2 0,0 0 4 0,0 0-4 16,-10-7-6-16,11 1-2 0,-1 6 5 0,9-16 3 15,-1 8-8-15,0-2 9 0,4-2-6 16,1 1 3-16,2 1-2 0,-2 2 3 0,1-2 4 16,-2 4 3-1,-2 1 6-15,1 0-6 0,0 2 5 0,0 2 12 16,3 2-3-16,-2 0 11 0,-1 5-3 0,7 2 21 0,-5 4-6 0,0 1 26 0,6 8 8 0,-1 4 11 16,2 1 43-16,1-1-1 0,-1 2-6 0,1-4-8 15,0 1 0-15,-3-3 0 0,-5-5-11 0,0 1-1 16,-4-4-1-16,2 0-11 0,2-1-1 0,-8-3-10 15,2-1-5-15,-3-2-5 0,-1-3 0 16,2 2-2-16,-1-1 0 0,-4-4-15 0,4 2-39 16,-4-2-56-16,0 0-53 0,0 0-70 0,-14-13-88 15,6 6-78-15,1-4-76 0,-9-1-380 0,1-2-852 0,3-1 378 16</inkml:trace>
  <inkml:trace contextRef="#ctx0" brushRef="#br0" timeOffset="42416.03">12793 15368 41 0,'8'0'94'16,"-4"-2"-9"-16,-4 2 3 0,9-3-2 0,-2 3-1 16,-2-1-1-16,0 0-8 0,3 1 4 0,2 0-5 15,-1 0-3-15,3-1-6 0,2 0 9 0,5 1-5 16,0-2 4-16,12 4-2 0,-2-2-2 0,3-2-1 15,0 2-1-15,5 3-7 0,3-4 0 0,11 1 2 16,1-3-9-16,-15 4-3 0,18-4 10 0,-6-1 0 0,6 6 8 16,-18-2-8-16,14-2 2 0,-14 4 1 15,5 0-1-15,-5 0-12 0,4-1-3 0,-5-1 2 16,0 2-5-16,-5-2-8 0,-1 2 1 0,-3 3-3 31,-7-2 3-31,-1 0-6 16,-6-2 0-16,0 1-1 0,-1-1-3 0,-6 2 5 0,1-3 0 0,0 1 2 0,-1 2 7 0,-6-3 4 0,8 1 7 0,-4 0 1 15,-4-1 4-15,0 0 3 0,6 0-3 0,-6 0 13 16,0 0-7-16,0 0-2 0,0 0 0 0,0 0-4 16,8 0 2-16,-8 0-8 0,0 0 3 0,0 0-4 15,0 0-1-15,0 0-2 0,0 0-2 0,5 1-2 16,-5-1-4-16,0 0 3 0,0 0-7 0,0 0-6 16,0 0 7-16,0 0-12 0,0 0-6 0,0 0 0 15,0 0-5-15,0 0-1 0,0 0-2 0,0 0 0 16,0 0-3-16,0 0 4 0,8 1-5 0,-8-1-5 15,0 0-2-15,-3 5 4 0,3-5-4 0,3 10 7 16,-6-3-4-16,3 4 0 0,0 7 3 0,-1 2 0 16,-3 6 9-16,3 7 6 0,-4 2 4 0,-3 10-8 15,3 5 14-15,-1 0 6 0,-1 2-1 0,-2 0 5 16,4 2-3-16,-3 3 14 0,-2-3-25 0,5 2 8 16,0-1 6-16,-3-1-2 0,5-1 1 0,-4-3 3 15,6-4 34-15,-4-11-9 31,1-1 0-31,3-2-7 0,1-3-4 0,-2 1 0 0,2 1 6 0,0-2-5 0,0-3-8 0,2-6 2 0,-1-3-5 0,3 3-3 16,2 4 5-16,-5-2-4 0,6-4-11 0,-1 0 0 16,-2 0 6-16,1-6-13 0,0 4 6 0,-4-4-7 15,2-1-1-15,0-1-2 0,-1 0-7 0,-1-3 4 16,2 0-4-16,0-1-2 0,-3 0 0 0,2-3-1 16,-2 1 0-16,2 0-4 0,-2 0-1 0,2 0-4 15,-2-4 9-15,1 6 0 0,-1-1-2 0,1-3 5 16,-1-2 3-16,0 5 2 0,3-2-2 0,-3-3-3 15,0 10-1-15,0-10 2 0,3 7-3 0,-3-3-3 16,0-4 3-16,2 5-2 0,-2-3-2 0,0-2 3 16,0 4-4-16,0-4 0 0,0 0 7 0,1 7 3 15,-1-7 0-15,3 6-2 0,-3-6-3 0,1 6 3 16,-1-6-2-16,0 7 0 0,4-3-1 0,-4 1-1 16,1 1 0-16,2-3-5 0,-3-3 3 0,0 9-3 15,0-5 1-15,0 4 1 0,4-6-4 0,-4-2-3 16,1 6 4-16,0-5-3 0,-1-1 4 0,0 0 1 15,3 10-2-15,-3-9 2 0,0-1-1 0,1 3 3 16,-1-3-1-16,0 0 1 0,0 0 0 0,0 0 8 16,0 0 1-16,0 0 6 0,0 0 5 0,0 0 5 15,0 0-5-15,0 0 5 0,0 0-1 0,0 0-3 16,0 0 1-16,0 0-6 0,0 0-4 0,0 0-1 16,0 0-4-16,0 0 6 0,0 0-1 0,0 0 0 15,0 0-3-15,0 0-6 0,0 0 5 0,0 0-3 16,0 0-1-16,0 0-4 0,0 0 1 15,0 0-4-15,0 0 6 0,-18 0-9 0,18 0 1 0,-13 0-2 16,13 0 2-16,-17-3-7 0,5 4 4 16,-2 1-1-16,4-1-1 0,-2-1-7 0,1 0 6 0,-3 2-1 15,2 2-2-15,-5-3 7 0,-3 1-2 0,4 0-4 16,-5 0 0-16,-1 0-5 0,2-2 8 0,1 2-4 16,-2 2 6-16,1-1-3 0,-8 0-2 0,1 1 3 15,-1 0-3-15,-2 0 2 0,1 0-1 0,7-3-1 16,1 0 1-16,-9 4-2 0,1-1-6 15,3-1 5-15,-2 1 1 0,-3-3 2 0,6 1 3 0,-4 1-5 16,0-3-3-16,1 1 6 0,0 1 0 0,1-1 1 16,3 0-5-16,5-1 2 0,-3 0 4 47,-2 2-5-47,7-1 0 0,-2 1 3 0,0-1 0 0,5 0-2 0,0 0 0 0,-4 1 1 0,6 1-4 0,0-2 4 0,0 1 1 0,6-1-2 0,-3 0 1 15,9-1-1-15,-13 1 2 0,13-1 0 0,-8 1-2 0,8-1-10 16,0 0 12-16,-10 1 2 0,10-1-5 0,0 0 1 15,-6 2-10-15,6-2 12 0,0 0 3 0,0 0-3 16,-13 0 0-16,13 0 1 0,-8 1 4 0,8-1-2 16,-10 2-1-16,10-2-4 0,-13-1 9 15,1 3-5-15,1-2-2 0,4 1 3 0,7-1-1 16,-16 0-2-16,6-1 1 0,0 2-8 0,10-1 13 0,-15 2-6 16,7-1 0-16,0-1 3 0,8 0-3 0,-16 2 0 15,7-2 2-15,1 2 0 0,8-2-6 0,-15 0 4 16,4 1 1-16,1 1 0 0,-3 1-3 0,4-2-1 15,2 0 2-15,-1 0 2 0,8-1 2 16,-18 1-3-16,7 0 0 0,2 1 1 0,-2-1 0 16,0-1 0-16,2 0-2 0,-1 0 3 0,-2 0 0 0,6 0 3 15,0 0-5-15,0 1 2 0,6-1-2 0,-11-1-9 16,11 1-11-16,0 0-15 0,-9-1-19 16,9 1-25-16,0 0-35 0,-10 0-47 0,10 0-36 15,-9-2-41-15,1 1-61 31,3-2-71-31,1 0-111 0,-5 0-345 0,0 2-895 0,9 1 397 0</inkml:trace>
  <inkml:trace contextRef="#ctx0" brushRef="#br0" timeOffset="48883.01">10219 17383 11 0,'0'4'24'0,"0"-4"3"0,0 0-11 0,0 0 1 16,0 0-3-16,0 0 5 0,0 0-3 0,0 0 2 16,0 0 8-16,0 0 0 0,0 0 11 0,0 0-9 15,0 0 15-15,0 0 4 0,0 0-5 0,0 0-3 16,0 0-2-16,0 0 19 0,0 0-15 0,0 0 3 15,0-14 3-15,0 14 3 0,0 0 9 0,0-5 7 16,0 5-7-16,0 0 0 0,0-5 2 0,0 5 7 16,0 0 5-16,-4-6-7 0,4 6 6 0,0 0 4 15,0-3-2-15,0 3 2 0,0 0-3 0,-1-4-3 16,1 4 0-16,0 0-13 0,0 0 0 16,0 0-12-16,0 0-3 0,0 0-5 0,-3 13 8 15,2-2 26-15,-4 8 13 0,1 11 9 0,-6 5 4 16,2 13 0-16,-3 2-8 0,2 7 5 0,-3-4 1 15,-7 3-4-15,0-2 1 0,3-3-7 0,0 0-8 16,2 0 2-16,1-6-4 0,3-11 4 0,1 0-6 16,0-3-6-16,1-3 4 0,0-2-2 0,1-8 4 15,0-1 2-15,1-6 0 0,6-11-1 0,-8 19-2 16,8-19 8-16,0 0 7 0,-6 16-2 0,6-16 5 16,0 0-2-16,0 0 1 0,-6 12 9 0,6-12 7 15,0 0 0-15,0 0 5 0,0 0-6 0,0 0-4 16,0 0-9-16,0 0-5 0,0 0-5 0,0 0-10 15,0 0-5-15,0 0-14 0,0 0-4 0,0 0-2 16,0 0-5-16,0 0 0 0,0 0-7 0,0 0-3 16,0 0-9-16,15-47-22 0,-15 41-11 0,1 1-28 15,-1-2-35-15,2 1-38 0,-2 2-44 0,1-3-51 16,-2 2-101-16,-1-2-98 0,1-2-347 16,-5 2-815-16,6-4 360 0</inkml:trace>
  <inkml:trace contextRef="#ctx0" brushRef="#br0" timeOffset="50549.21">10287 18117 25 0,'0'-6'152'0,"0"6"-1"0,0 0-11 0,-4-7-5 15,3 3-13-15,1 4-8 0,-8-6-3 16,7 2 4-16,-6 0-9 0,7 4-12 0,-11-7-9 15,7 2-1-15,-5-1-7 0,0 1 0 0,-1 1 5 16,1-1 0-16,-1 0-10 0,-4 1-4 0,2 1-4 16,-8-1-4-16,-8 0-7 0,-3 1-2 0,3-1-1 15,-8 4-2-15,4 0-5 0,-4 0 1 0,-2 1 2 16,1 2-2-16,-18 0-3 0,5 0 4 0,9 1-3 16,-12 0 2-16,-2 3-4 0,3 0 3 0,0 2-2 15,12-1 0-15,1-2 3 0,-14 5-1 0,5 1 0 16,-3 1-1-16,2 2-1 0,1 1-1 0,12-3-1 15,0-1-9-15,0 3-1 0,3 1 10 0,0 4-14 16,2-2-4-16,2 0 1 0,-1 2-2 0,6 0-6 16,1 0 2-16,5 3 0 0,0 0-6 0,1 3 3 15,2 1-4-15,4-2 3 0,2-1 19 0,7-5-3 16,0 0-6-16,5 5 2 0,2-4-6 47,1-1-2-47,2-2-1 0,3-1 0 0,10 5 2 0,0-5-4 0,0 2-4 0,7-2 8 0,3-3-3 0,2 2-5 0,3-1 1 0,15-1-1 0,5-1-3 15,4 0 3-15,-1 0-3 0,4-4 5 0,3-1-1 16,24 5-1-16,-25-3 2 0,1-2 0 0,29 3-5 16,-30-3 3-16,32 2 0 0,-29-5 1 0,31 1 2 15,-1 3 0-15,-6-5-5 0,4-1-6 0,-2 0 6 16,3 1-7-16,-2-2 9 0,-5 2-5 0,-22-2 8 16,33-4-8-16,-2 3 4 0,-3-2 6 0,-6 1-3 15,4-4 2-15,-31 3 3 0,28 0-5 16,-27-4 0-16,-3-2 6 0,1 4 7 0,-2 1-7 0,0-3 7 15,-1-1-9-15,-3 0 4 0,-16 3-3 16,11-4 7-16,-14 1 4 0,-1-2-3 0,-3 1 2 16,-1-2 13-16,-4-2-7 0,-3 0 6 0,-7 1 12 15,-2-1-13-15,-4-2 3 0,-1-3-6 0,-4 1-1 16,-4-2-8-16,-3-1 12 0,-5-7-13 0,-4-1 5 16,-5-1-9-16,-4 5 9 0,-5-4-11 0,-3 2 3 15,-2 0-8-15,-13-10-3 0,-5 5-8 0,-2 2 7 16,-6-2 0-16,-1-1 4 0,2 6-4 0,-4-4-2 31,-26-7-1-31,24 13 6 0,-25-7-9 0,23 11 4 0,-3 1-6 16,-26-8 1-16,25 11-4 0,-26 1-8 0,5-4 1 0,25 10 4 0,-31-3 2 15,0 1-4-15,0 4-4 0,28 2 5 0,-2 3-10 16,3 0-1-16,1 2-3 0,4-3-11 0,6 3-3 16,11 0-17-16,1 0-20 0,1 2-15 0,3-2-19 15,1 3-16-15,-1 3-23 0,6-2-24 0,4 2-8 16,5 0-33-16,1-1-31 0,5 0-48 0,-2 2-186 15,10-3-512-15,3 3 228 0</inkml:trace>
  <inkml:trace contextRef="#ctx0" brushRef="#br0" timeOffset="52533.23">9442 18487 38 0,'0'0'114'0,"0"0"1"0,0 0-12 16,0 0-3-16,0 0 4 0,0 0-4 0,0 0-14 15,0 0-2-15,0 0 2 0,0 0-3 0,0 0-7 16,0 0 0-16,0 0-5 0,0 0-4 0,0 0-2 16,0 0 5-16,0 0-15 0,0 0 9 0,0 0-8 15,0 0 2-15,0 0 2 0,0 0 2 0,0 0 3 16,0 0 8-16,0 0 6 0,0 0-3 0,0 0 6 15,0 0 2-15,0 0-2 0,0 0-9 0,0 0-8 16,22-25-3-16,-22 25-6 0,11-17-2 0,-8 5-17 16,-3 12 12-16,10-24-4 0,-6 14 8 0,0-6-4 15,-4 16-4-15,2-24-5 0,-2 24 0 0,0-25-15 16,-1 12 11-16,1 13-3 0,-9-26-4 0,5 15-1 16,4 11-2-16,-14-21-4 0,6 13 4 0,8 8-1 15,-16-13 3-15,16 13-9 0,-18-10-1 0,18 10-10 16,0 0 1-16,-34 1-3 0,34-1 4 0,-25 14-3 15,10-2-2-15,0 2-1 0,-5 4 1 0,4 6 5 16,2 1-3-16,1 2-1 0,2 0 0 16,4 3 1-16,3-2-6 0,2 0 6 0,2-9-5 15,1 1 0-15,3-2 3 0,1 3 1 0,3-6 2 16,2 1-7-16,-1-2 4 0,2-2 1 0,6 0 1 16,-3-4-1-16,5 0 1 0,-19-8 3 0,36 7 0 15,-17-6-6 1,-19-1 0-16,37-6-3 0,-37 6-1 0,35-13-2 0,-18 3-9 0,-1 1 2 0,-1-5 5 15,-1 2 1-15,3-1 0 0,-4 0-3 0,-2-4 2 16,-2 0-1-16,5-6 4 0,-6 6-4 0,-1 0 6 16,-3 5 1-16,-4 12 1 0,9-21 4 0,-5 11 3 15,-4 10-1-15,0 0-5 0,9-15 1 0,-9 15-4 16,0 0-2-16,0 0 0 0,12-12-2 0,-12 12 5 16,0 0-4-16,0 0 4 0,0 0 2 15,0 0 3-15,35 28 0 0,-35-28 3 0,17 24-4 16,-7-11 3-16,-3-1-4 0,2 1 1 0,1 2 0 15,-4-4-4-15,-6-11 1 0,13 18 0 0,-13-18 1 16,9 15 0-16,-9-15-1 0,8 10 3 0,-8-10-1 16,0 0-1-16,0 0 3 0,9 11 2 0,-9-11 2 15,0 0-2-15,0 0-3 0,0 0 5 0,0 0-1 16,0 0-4-16,26-32-2 0,-18 18 0 0,-3-2-1 16,0-1 5-16,3 2-1 0,-8 15-3 0,6-23-2 15,-2 12 0-15,-4 11-2 0,13-15-5 0,-13 15 6 31,5-12-4-31,-5 12-1 0,0 0-4 0,0 0 2 0,0 0 6 0,0 0-3 0,0 0-1 16,0 0-1-16,0 0 1 0,31 30 3 0,-31-30-1 16,6 24-1-16,-2-12 3 0,-4-12-2 0,5 21 1 15,-5-21-5-15,4 18 6 0,-4-18 0 0,5 16-2 16,-5-16 2-16,0 0-2 0,5 15 4 0,-5-15 4 16,0 0 2-16,0 0 3 0,0 0-8 0,0 0 13 15,0 0-5-15,0 0-5 0,0 0 0 0,0 0 2 16,0 0 1-16,0 0-2 0,29-35 0 0,-29 35-3 15,9-24 1-15,-2 14 3 0,-7 10-8 0,5-16-1 16,-5 16-2-16,9-13-2 0,-9 13-1 0,0 0-5 16,10-11 11-16,-10 11-8 0,0 0-2 15,0 0 3-15,0 0 4 0,0 0 3 0,20 30-6 16,-20-30-2-16,8 19 5 0,-8-19 1 0,9 22 0 16,-9-22-2-16,9 16-2 0,-9-16 2 0,5 9 3 15,-5-9 1-15,0 0 1 0,0 0 6 0,14 13-5 16,-14-13 3-16,0 0-1 0,0 0 2 0,0 0-4 15,0 0 2-15,39-25-1 0,-29 15 2 32,-3-4-3-32,4-1-1 0,-1 1 2 0,-1 0 0 0,-9 14-6 0,11-22-4 0,-5 12 5 0,-6 10 7 0,10-11-7 15,-10 11-2-15,0 0 4 0,11-13-2 0,-11 13-3 16,0 0 2-16,0 0 0 0,0 0-2 16,0 0-1-16,0 0 3 0,0 0 3 0,37 20 0 15,-37-20-13-15,14 14-17 0,-14-14-9 0,17 15-11 0,-17-15-17 16,18 8-5-16,-18-8-19 0,20 5-17 15,-20-5-16-15,0 0-14 0,0 0-2 0,40-2 13 16,-40 2-20-16,22-11 36 0,-22 11 14 0,23-12 8 16,-11 6 5-16,-12 6 21 0,22-19 20 0,-12 10 16 15,-10 9 24-15,15-20 26 0,-13 11 23 0,-2 9 21 16,5-17 11-16,-5 17 10 0,0 0 6 0,-3-22 19 16,3 22 4-16,0 0-17 0,-8-15-2 0,8 15-10 15,0 0-4-15,0 0-4 0,-30-2-3 0,30 2-6 16,0 0-10-16,-32 19-4 0,32-19-8 15,-20 23-2-15,14-11-7 0,-1-2 0 0,7-10-5 16,-10 27-6-16,7-16-3 0,3-11 0 0,-2 21-5 16,2-21-6-1,0 16 0-15,0-16 2 0,0 0-6 0,0 0 1 0,6 21 4 0,-6-21 2 0,0 0-12 16,0 0-7-16,0 0-1 0,0 0-5 0,0 0 3 16,0 0 3-16,46-28-5 0,-46 28 4 0,18-16-4 15,-10 7-2-15,-8 9 3 0,16-18 4 0,-16 18 0 16,13-13-3-16,-13 13-3 0,9-11-3 0,-9 11-1 15,0 0 6-15,0 0 3 0,0 0-11 0,0 0-2 16,0 0 11-16,0 0 4 0,0 0-6 0,0 0 2 16,0 0 2-16,38 20 2 0,-38-20-25 15,0 0 5-15,12 15-11 0,-12-15-23 0,0 0 1 16,0 0-17-16,15 10-11 0,-15-10-11 0,0 0-26 16,0 0-26-16,14 8-6 0,-14-8-36 0,0 0-18 15,0 0-18-15,0 0-142 0,0 0-394 0,0 0 175 16</inkml:trace>
  <inkml:trace contextRef="#ctx0" brushRef="#br0" timeOffset="52699.51">10562 18413 938 0,'0'0'-26'15,"18"-19"49"-15,-18 19 19 0,10-17 22 0,-10 17 28 16,9-17 17-16,-9 17 10 0,7-12 10 0,-7 12 14 16,0 0 7-16,7-15 4 0,-7 15-2 0,0 0-10 15,0 0-11-15,0 0-10 0,0 0-11 0,9-11-7 16,-9 11-5-16,0 0-3 0,0 0-3 0,0 0-6 16,0 0 0-16,0 0-13 0,0 0-6 15,2 44-13-15,-2-44 0 0,2 20-7 0,-2-20 1 16,0 25-8-16,0-25-6 0,2 20-10 0,-2-20-20 15,0 18-27-15,0-18-33 0,3 15-42 0,-3-15-35 16,0 0-47-16,0 0-44 0,2 19-257 16,-2-19-521-16,0 0 231 0</inkml:trace>
  <inkml:trace contextRef="#ctx0" brushRef="#br0" timeOffset="52967.12">10755 18091 13 0,'-3'-8'296'16,"3"8"-20"-16,3-8-28 0,-3 8-28 0,0-7-28 15,0 7-4-15,0 0-14 0,0 0-9 0,0 0-12 16,0 0-5-16,5 44-9 0,-1-20-2 0,-3-5-7 16,0 7-13-16,2 2-16 0,-2-4 3 0,-1 4-5 15,3-3-14-15,-3-6-4 0,0 0-6 0,1 6-9 16,-2 1-9-16,-2-7-2 0,3 2-7 0,0-1-5 15,3-4-17-15,-3-16-16 0,-3 24-22 0,3-24-39 16,0 20-13-16,0-20-37 0,0 0-20 16,0 17-50-16,0-17-60 0,0 0-219 0,0 0-486 15,0 0 215-15</inkml:trace>
  <inkml:trace contextRef="#ctx0" brushRef="#br0" timeOffset="53149.81">10599 18200 59 0,'0'0'197'0,"0"0"-24"0,0 0-40 0,0 0-32 16,0 0-44-16,16-16-49 0,-16 16-62 15,0 0-59-15,0 0-121 0,0 0 53 0</inkml:trace>
  <inkml:trace contextRef="#ctx0" brushRef="#br0" timeOffset="53501.54">10968 18502 139 0,'0'0'237'0,"0"0"-5"0,0 0-10 0,0 0-9 16,0 0-13-16,0 0-9 0,0 0-7 0,0 0-6 15,0 0-9-15,0 0-20 0,0 0-8 0,0 0-14 16,0 0-10-16,0 0-15 0,0 0-7 0,0 0-11 16,0 0-4-16,66-12-14 0,-66 12-14 0,31-9-22 15,-13 5-23-15,-18 4-36 0,27-13-32 0,-27 13-29 16,19-6-42-16,-19 6-68 0,0 0-218 0,18-5-451 16,-18 5 200-16</inkml:trace>
  <inkml:trace contextRef="#ctx0" brushRef="#br0" timeOffset="53750.09">11207 18347 205 0,'0'0'198'0,"0"0"-21"16,0 0-5-16,0 0-7 0,0 0-14 0,0 0-6 15,0 0 6-15,0 0 6 0,0 0-7 0,0 0-5 16,0 0-13-16,0 0-13 0,0 0-12 0,24 43-12 16,-24-43-6-16,4 16-9 0,-4-16-16 0,5 20 0 15,-5-20-9-15,8 18-21 0,-8-18-29 16,2 15-44-16,-2-15-42 0,0 0-55 0,7 16-59 16,-7-16-174-16,0 0-398 0,0 0 176 0</inkml:trace>
  <inkml:trace contextRef="#ctx0" brushRef="#br0" timeOffset="54283.68">11639 18367 143 0,'0'0'286'0,"0"0"-14"16,0 0-18-16,0 0-4 0,0 0-15 0,0 0-13 15,0 0-10-15,0 0-21 0,0 0-23 0,-10-29-6 16,10 29-16-16,0 0-8 0,0 0-13 0,0 0-15 15,0 0-14-15,0 0-11 0,0 0-5 0,0 0-12 16,0 0-8-16,0 0-7 0,0 0-2 0,0 0-2 16,0 0-11-16,-64 27-2 0,54-19-2 0,10-8-3 15,-21 22 3-15,12-6-17 0,-6-1 7 0,5-1-3 16,-2 0-4-16,3 1 2 0,2-4-7 0,7-11-1 16,-12 21 1-16,7-10-1 0,5-11-11 0,-8 17 8 15,8-17 5-15,-1 14-5 0,1-14 2 0,0 0-4 16,0 0 1-16,0 0 1 0,13 16-7 15,-13-16-5-15,0 0-4 0,0 0-8 0,0 0-3 16,0 0-15-16,48-23-8 0,-48 23-2 0,23-21 3 16,-14 5 2-16,0 1-6 0,4 1 5 0,-7-3-2 15,2 0 9 1,1-1 4-16,-4-1 1 16,0 0 6-16,-1-7-4 0,3-2 4 0,-5 1-3 0,2 0 4 0,-4-2-7 0,3 0 0 0,-2 0 10 0,2 4 8 15,-3 6 2-15,-1 1 7 0,1 6 12 0,-2-1 5 16,1 3 3-16,1 4-6 0,0 6-15 0,0-8 6 15,0 8 3-15,0 0-2 0,0 0 4 0,0 0 12 16,0 0 2-16,-7 44 1 0,7-20 7 0,0 3 0 16,0 3 3-16,0 2 4 0,0 2-1 15,3-1-12-15,-6 1 7 0,3 1-4 0,0-2 8 16,-2 1-7-16,2-3-1 0,-3-4-12 0,3-2 0 16,0-8-18-16,0-3-18 0,0-14-21 0,3 21-21 15,-3-21-22-15,0 0-74 0,-4 16-43 0,4-16-74 16,0 0-201-16,0 0-513 0,0 0 227 0</inkml:trace>
  <inkml:trace contextRef="#ctx0" brushRef="#br0" timeOffset="54483.68">11323 18240 213 0,'0'0'306'0,"0"0"-31"16,0 0-29-16,0 0-26 0,0 0-26 0,0 0-36 16,0 0-34-16,0 0-38 0,0 0-53 0,0 0-58 15,0 0-76-15,0 0-188 0,0 0-311 0,0 0 138 16</inkml:trace>
  <inkml:trace contextRef="#ctx0" brushRef="#br0" timeOffset="55483.21">10221 18739 25 0,'0'0'105'0,"0"0"-14"0,0 0 0 15,0 0-11-15,0 0-8 0,0 0-7 0,0 0-12 16,0 0-6-16,0 0 2 0,0 0-4 0,0 0-5 15,0 0 3-15,-20-13-2 0,20 13 0 16,0 0 5-16,0 0 4 0,0 0-6 0,0 0 0 16,0 0 0-16,0 0-8 0,0 0-3 0,0 0-8 15,0 0 6-15,0 0-5 0,0 0 3 0,0 0-11 16,0 0-5-16,0 0-3 0,0 0 1 0,36-17 4 16,-36 17-5-16,0 0 5 0,28-6-1 0,-28 6-3 15,31-2 9-15,-31 2 3 0,39-6 1 0,-9 4 6 16,-1-3 3-16,6 4 3 0,2-1-1 0,1 0 1 15,12-1 3-15,5-2 3 0,-4 4 3 16,7-1 2 0,-6 0 8-16,9 0 7 0,-6 0 10 0,0 1 6 0,-1 1 6 0,2 0 6 0,-1 0-1 15,-4 1-1-15,-11 1-1 0,0 0 3 0,12 0-3 16,-14-1-6-16,-2 0-5 0,-1 1-7 0,-1 2-7 16,-6-3-4-16,-1-1-1 0,-27 0 2 0,39 0-2 15,-39 0-4-15,31 0 9 0,-31 0 3 16,0 0 1-16,31 0 17 0,-31 0 16 0,0 0 10 0,0 0 8 15,0 0 1-15,23-5-3 0,-23 5-1 16,0 0-7-16,0 0-2 0,0 0-6 0,0 0-5 16,0 0-4-16,0 0-16 0,0 0-6 0,0 0-1 15,0 0-11-15,0 0-1 0,0 0-7 0,0 0-3 16,0 0-7-16,0 0-3 0,0 0 1 0,0 0-7 16,0 0-4-16,0 0-3 0,0 0-3 0,0 0-2 15,0 0-4-15,0 0 2 0,0 0-2 0,0 0-2 16,0 0 0-16,0 0-3 0,0 0-2 0,0 0-4 15,0 0-4-15,0 0-17 0,0 0-11 0,0 0-28 16,0 0-35-16,0 0-44 0,0 0-24 0,0 0-25 16,0 0-49-16,0 0-46 0,0 0-40 15,0 0-59-15,0 0-209 0,0 0-637 0,0 0 282 16</inkml:trace>
  <inkml:trace contextRef="#ctx0" brushRef="#br0" timeOffset="56651">12296 17198 135 0,'4'8'150'0,"1"2"-12"16,1 0-9-16,4 4-6 0,2 1-7 0,1 1 0 16,6 4 2-16,0 0 8 0,2 1 37 0,0 2-8 15,5 1 9-15,1 1-9 0,8 11-1 0,1-2-7 16,5 1-8-16,2 0-6 0,-3 2 7 0,9 6-15 15,-6-5 5-15,2 3-13 0,1 0 3 0,0-6 15 16,-3-3-28-16,0-1 7 0,-11-9-14 0,-2-2-6 16,-2 3-8-16,-1-6 7 0,-4-1-11 0,-5-5 5 15,0 0 5-15,-6-4 0 0,-3 0-2 0,-1-2-1 16,-1-1 12-16,-2-2 12 0,0 2 15 0,-3-1 9 16,1-1 10-16,-3-2 4 0,8 5 6 0,-8-5-3 15,4 2-3-15,-4-2-13 0,0 0-11 0,0 0-12 16,0 0-11-16,0 0-11 0,0 0-14 0,0 0 5 15,0 0-8-15,0 0-7 0,0 0-7 0,0 0-6 16,0 0-7-16,-7-16-6 0,7 16-3 0,0 0-5 16,0 0-5-16,-5-3-12 0,5 3-14 0,0 0-14 15,0 0-19-15,0 0-20 0,0 0-19 0,0 0-32 16,0 0-33-16,0 0-41 0,-6-4-40 16,6 4-44-16,-5-2-45 0,5 2-48 0,-12-1-40 15,12 1-51-15,-18-1-258 0,8 1-756 0,-1-3 335 16</inkml:trace>
  <inkml:trace contextRef="#ctx0" brushRef="#br0" timeOffset="59365.91">13488 18073 147 0,'0'0'141'0,"2"-7"1"0,-2 7-10 0,0 0-5 16,0 0-7-16,0 0 3 0,-7-7-6 15,7 7-11-15,-5-5-5 0,1 1-8 0,4 4-4 16,-9-6-3-16,3 4 6 0,0-2-13 0,-1 0-7 16,-2 3-5-16,-1-1-8 0,-2-2-4 0,0 3 0 15,-7 1-13-15,-1 0 1 0,-6 0-5 0,2 0-3 16,-1 0 0-16,1 2-4 0,-6-1-6 0,1 2 2 15,-6-2-6-15,2 1 2 0,-4 3 2 0,-2-1-6 16,-11-1 2-16,12 6-1 0,-14-3 1 0,15-2 0 16,-2 5 3-16,0-3-2 0,0 1 4 0,3 2 5 15,-1-2-5-15,-3 0-1 0,-10 5 3 0,17-2-3 16,-4-2-2-16,1 4 10 0,2-2-10 0,-5 1 0 16,5 3 1-16,2 2-4 0,-2-2-3 0,6 3 4 15,-5 2-2-15,5-2-1 0,0 3 1 0,-3 1 1 16,5 0 0-16,0 0-8 0,3 2 1 0,1 0-3 15,0-2-2-15,5 0 7 32,1 2-8-32,5-6-3 0,2 1 1 0,0-1 2 0,1 1-1 0,2-1 4 0,0 1-3 0,4 1-4 0,-3-2 22 15,5-1-1-15,1 1-3 0,3 0-2 0,0 1 0 16,1 1-6-16,4-2 3 0,0 1 1 0,1 3-2 16,7 1-2-16,-4-6 0 0,-2-1 2 0,11 5 0 15,0-2 2-15,1-2-3 0,2 0 0 0,4 0 0 16,3-2 2-16,3-2 1 0,2 0-2 0,3-1 2 15,15-1 2-15,1-1 0 0,-1 0-1 0,3-2 1 16,-4-1-4-16,5 0-1 0,1-2 3 0,4-1-3 16,0 1-1-16,28 0-1 0,-28-2-1 0,-1-1 3 15,29-2 0-15,-27 1-4 0,1-4 4 0,25 2-3 16,-29-2 2-16,2-1 5 0,27-2-6 0,-28 2 4 16,1-1-2-16,2 0 10 0,-2 0-2 15,-1-1 10-15,-2-1-1 0,-5-1-5 0,-1 2 10 16,0-3-11-16,-18 3 1 0,0-2-1 0,3 0 6 15,-7 0-3-15,0-2-8 0,-5 1 10 0,-1-2-9 16,-12 1 6-16,6-6-1 0,-7 3 12 0,-2-1 8 16,-3-2-12-1,2-6-9-15,-6 3 4 0,-4-6-5 16,-1 2-5-16,-3-3 11 0,-3 2-5 0,-5-3-10 0,-3-1 6 0,-1-3-2 0,-2 1 1 0,-2 2-7 16,-11-10-7-16,9 11 5 0,-4 1 0 0,-15-4-4 15,9 8-2-15,-10-7 6 0,6 9 0 16,-12-5-6-16,4 2 1 0,-6 2-9 0,3 1 8 15,0 2-4-15,9 5-16 0,1 3 7 0,-13-4 8 16,13 4-11-16,0 3 3 0,-4-1-12 0,2 2-22 16,-2 3-10-16,2 1-26 0,-2 2-28 0,-11-2-43 15,10 7-49-15,-10-1-53 0,13 1-106 0,-1 1-189 16,1-3-590-16,1 1 262 0</inkml:trace>
  <inkml:trace contextRef="#ctx0" brushRef="#br0" timeOffset="60283.43">12624 18195 70 0,'0'0'169'0,"0"0"-7"16,0 0-7-16,0 0-26 0,0 0-5 0,0 0-7 16,0 0-19-16,0 0-11 0,0 0-6 0,0 0-9 15,0 0 13-15,0 0 5 0,0 0-1 0,0 0 6 16,-16 53 2-16,8-28 3 0,1 3 2 15,1 2 5-15,1 4-8 0,1 1-2 0,0 13-5 16,0 1 6-16,-2-2-11 0,3-11 16 0,0-2-5 16,-1 11-8-16,2-10-9 0,3-2 3 0,-1-1-8 15,1 0-5-15,-1-5-11 0,1-2-3 0,2-5-5 16,-3-3-2-16,5-1-5 0,-2-3-7 0,-3-13-8 0,11 21 3 16,-11-21-3-16,10 15 4 0,-10-15 7 15,8 10 13-15,-8-10 3 0,0 0 1 0,0 0 2 16,0 0-1-16,0 0-11 0,0 0-6 0,56-28 2 15,-47 13 2-15,0-3 2 0,0-9 5 0,-4 0-19 16,-1 0 26-16,1-1-3 0,-2 2-9 0,-6-2 9 16,-2 3 0-16,1 5-18 0,-6-3-1 0,2 7 3 15,-2 2-12-15,1 0 1 32,-4 2 2-32,-2 1-7 0,15 11-8 0,-25-15-7 0,12 11-18 0,13 4-39 0,-27-7-30 0,27 7-26 0,-26-1-43 0,26 1-52 15,0 0-46-15,0 0-56 0,-42 7-300 0,42-7-649 16,0 0 288-16</inkml:trace>
  <inkml:trace contextRef="#ctx0" brushRef="#br0" timeOffset="60783.18">12710 18420 253 0,'0'0'265'0,"0"0"-11"0,0 0-24 0,0 0-6 0,8-20-22 0,-8 20-14 15,0 0-17-15,0 0-20 0,0 0-7 16,0 0-2-16,0 0-6 0,0 0-10 0,19 42-12 16,-13-24 5-16,-2 7-5 0,5 2-6 0,-7-2-12 15,2 0-11-15,0 1-6 0,0-6-6 0,-1-1-11 16,-3-2 3-16,4-2-18 0,-4-15-1 0,1 26 3 15,-1-26-11-15,2 17 1 0,-2-17-7 0,0 0-4 16,4 17-3-16,-4-17 2 0,0 0 2 0,0 0 16 16,0 0 3-16,0 0-11 0,0 0 4 0,0 0-16 15,0 0 5-15,0 0-7 0,0 0 1 0,0 0-7 16,28-53-9-16,-19 38-5 0,0-2-8 16,0 2-3-16,2 0 2 0,-1 2 0 0,1 0 2 15,-1 1-7-15,-10 12 4 0,17-15-6 0,-17 15 6 16,14-8-4-16,-14 8 7 0,0 0-1 0,0 0 0 15,0 0 2-15,0 0-2 0,0 0 2 0,50 15-5 16,-50-15 9 0,15 15-4-16,-7-5 1 0,-8-10-1 0,11 16 1 0,-3-6-3 0,-8-10 7 0,10 21-8 15,-10-21 12-15,9 15-7 0,-9-15 4 0,9 12 0 16,-9-12-5-16,8 11 7 0,-8-11-7 0,0 0-26 16,15 12-38-16,-15-12-35 0,0 0-37 0,0 0-39 15,14 8-54-15,-14-8-68 0,0 0-186 0,0 0-524 16,0 0 232-16</inkml:trace>
  <inkml:trace contextRef="#ctx0" brushRef="#br0" timeOffset="61166.94">13358 18436 289 0,'0'0'291'0,"0"0"-9"15,-14-24-13-15,14 24-18 0,-9-10-31 0,9 10-23 16,0 0-17-16,-17-8-14 0,17 8-25 0,0 0-17 15,0 0-8-15,0 0-13 0,0 0-13 0,0 0-5 16,-46 24-5-16,41-8-15 0,0-5-8 0,-3 6 0 16,3 0-7-16,-1-2-4 0,6-15-9 15,-6 29-1-15,4-15-7 0,2-14 0 0,-1 25 1 16,1-25-1-16,0 21-12 0,0-21 5 0,0 0-3 16,3 18-8-16,-3-18 5 0,0 0-6 0,0 0 7 15,6 13-2-15,-6-13-3 0,0 0-3 0,0 0 7 16,0 0-7-16,0 0 4 0,0 0-2 0,47-42-5 15,-38 29 4-15,-1 3-2 0,-1-5-3 0,1 0 3 16,-8 15 13-16,13-21-2 0,-8 10 4 0,-5 11-7 16,10-15-2-16,-10 15 1 0,0 0-7 0,9-10-5 15,-9 10 3-15,0 0 0 0,0 0 2 0,0 0 1 16,0 0-4-16,0 0-2 0,0 0 3 0,11 43-8 16,-11-43 3-16,-3 18-8 0,3-18-19 15,5 21-22-15,-5-21-24 0,-2 17-25 0,2-17-27 16,-3 17-42-16,3-17-43 0,0 0-52 0,0 0-195 15,-1 19-494-15,1-19 219 0</inkml:trace>
  <inkml:trace contextRef="#ctx0" brushRef="#br0" timeOffset="61700.33">13453 18504 208 0,'0'0'274'16,"0"0"-12"-16,0 0-15 0,6-19-24 15,-6 19-30-15,0 0-16 0,0 0-17 0,0 0-15 0,0 0-12 16,0 0-15-16,0 0 19 0,0 0-18 15,0 0-11-15,13 41-8 0,-13-41-8 0,2 17-12 16,-2-17-7-16,0 16-3 0,0-16-9 0,0 0-8 16,4 18-2-16,-4-18-5 0,0 0-6 0,0 0-2 15,0 15 3-15,0-15-5 0,0 0 6 0,0 0 12 16,0 0-6-16,0 0 6 0,0 0-18 0,0 0 10 16,0 0-3-16,0 0-3 0,0 0-16 0,0 0 9 15,29-41-2-15,-19 26-2 0,-3 5-5 0,-7 10 6 16,13-18-3-16,-13 18 0 0,10-14-7 0,-10 14 5 15,10-11-11-15,-10 11-2 0,0 0-2 16,0 0-2-16,0 0 5 0,0 0-10 0,0 0 6 16,0 0-5-16,0 0 0 0,29 35 2 0,-26-23 0 0,-3-12-2 15,9 22 0-15,-6-11-1 0,-3-11 1 16,2 21 0-16,-2-21 3 0,4 14 2 0,-4-14-5 16,0 0-2-16,2 16 1 0,-2-16 0 0,0 0-1 15,0 0 10-15,0 0-11 0,0 0 11 0,0 0-1 16,0 0-3-16,0 0 10 0,0 0-3 0,0 0-4 15,0 0-2-15,0 0-4 0,0 0 5 0,0 0-8 16,33-35-2-16,-33 35 0 0,10-16 9 0,-10 16-5 16,9-10-4-16,-9 10-13 0,0 0 7 0,0 0-1 15,21-5 25-15,-21 5 2 0,0 0 8 0,0 0 17 16,32 22 0-16,-20-11-8 0,-3-1 0 0,2 1-3 16,1 1 0-16,-12-12-8 0,19 19 0 15,-11-11 0-15,-8-8-6 0,15 16 1 0,-15-16-11 16,13 10-15-16,-13-10-20 0,0 0-31 0,0 0-15 15,13 9-26-15,-13-9-35 0,0 0-45 0,0 0-46 16,0 0-64-16,0 0-299 0,0 0-633 0,0 0 280 16</inkml:trace>
  <inkml:trace contextRef="#ctx0" brushRef="#br0" timeOffset="62049.9">13863 18630 205 0,'0'0'201'0,"0"0"-2"15,0 0-10-15,0 0-7 0,0 0-9 0,0 0-3 16,0 0-5-16,0 0-3 0,0 0-6 0,0 0-1 16,47-1-6-16,-47 1-6 0,0 0-11 0,24-9-10 15,-24 9-9-15,21-8-9 0,-21 8-16 0,19-14-10 16,-19 14 0-16,18-14-6 0,-9 6-5 0,-9 8-3 16,15-17 3-16,-15 17-4 0,10-17 1 0,-10 17 11 15,8-15-2-15,-8 15-1 0,3-14-5 0,-3 14 3 16,0 0-5-16,0 0-2 0,0 0-18 0,-7-22-9 15,7 22-3-15,0 0-2 0,0 0 4 0,0 0-12 16,0 0 0-16,0 0-4 0,-48 28-1 0,48-28-7 16,-16 21-6-16,11-7 8 0,-5 2-1 15,6-2 5-15,4-14-2 0,-5 23-19 0,5-23 11 16,0 22 0-16,0-22-17 0,1 18 21 0,-1-18 1 16,8 16-3-16,-8-16 13 0,15 12-12 0,-15-12 4 15,23 9-23-15,-23-9-21 0,22 3-43 0,-22-3-55 16,0 0-60-16,0 0-80 0,43-11-326 0,-43 11-644 15,20-13 285-15</inkml:trace>
  <inkml:trace contextRef="#ctx0" brushRef="#br0" timeOffset="63133.15">13640 17097 61 0,'0'0'146'0,"0"0"-6"0,4-4-23 15,-4 4 0-15,7-1-14 0,-7 1 1 0,11 2 2 16,-4 1-12-16,5 3 2 0,1-1-4 0,4 3 6 16,7 3 14-16,3 8 5 0,1-2-5 0,4 2 0 15,11 7 1-15,2 2-10 0,1 2 32 0,0 0-14 16,6 1 8-16,0 1-9 0,0 3-9 16,2-1-7-16,21 13-4 0,-21-14-3 0,2-1-9 15,22 14 1-15,-26-17 7 31,-2 3 3-31,4-3 3 0,1-2 7 0,0 1-4 0,0 0-7 0,-3-3 9 0,1-4 8 0,-6 1 0 0,0-3 7 0,-15-5-10 16,5 2-1-16,-4-1 3 0,-2 0-5 0,1-5-5 16,0 4-6-16,-3-6-6 0,-11-2-7 0,0 0-3 0,-9-1-5 15,0-1-4-15,1-2 5 0,-5-1 20 16,-1 2 14-16,4-2 8 0,-3 0 6 0,-1 0 3 16,-4-1 1-16,6 1 0 0,-6-1 0 0,0 0-7 15,0 0-7-15,0 0 1 0,0 0-16 0,12 1-10 16,-12-1-7-16,0 0-7 0,0 0-9 0,0 0-4 15,0 0-3-15,7-4-11 0,-7 4-5 0,7-7-10 16,-4 3 2-16,0 0-1 0,-3 4-7 0,5-6-1 16,-2 2-11-16,-1 0-13 0,1-2-16 0,-1 4-15 15,0-1-19-15,-2 3-26 0,1-7-36 0,0 1-32 16,-1 6-34-16,-1-6-40 0,0-1-51 0,-1 2-62 16,2 5-68-16,-5-8-79 0,0 5-384 0,-3 1-929 15,0-4 411-15</inkml:trace>
  <inkml:trace contextRef="#ctx0" brushRef="#br0" timeOffset="64132.91">15637 17944 166 0,'0'0'183'0,"-4"-4"-19"0,4 4-12 16,-7-6-10-16,3 3-12 0,4 3-5 0,-10-6 0 0,5 5-6 16,-2-3-9-16,1 3-9 0,-2-3-7 0,-3 2 0 15,0 2-4-15,-1 0-5 0,-1 0-10 0,-7 3-3 16,1 0-7-16,-3 2-1 0,-6 0-2 0,1 2-1 16,-2 2 2-16,3 4 2 0,7-4 1 15,-8 5 0-15,3 2 6 0,-3 2-3 0,4 1 3 16,-3 3 4-16,2-1-4 0,-1 3 1 0,1 2-4 15,-1-1-1-15,-2 3-9 0,3 0 1 0,-7 9-1 16,8-6-2-16,-3 6-9 0,1 4 1 0,7-11-6 16,2 2-3-16,2-3 8 0,2 1-19 0,1-1 4 15,4 0-8-15,1-2 12 0,3 0 3 0,3-2 1 16,2-5 0-16,0-2 0 0,3-1 1 31,6 0 2-31,4 4 11 0,2 1 4 0,4-3-8 0,2 0 9 0,9-2-22 0,1 0 14 0,3-3 1 0,14 3 3 16,11-4-27-16,-3 0 10 0,8 0 2 15,24-2-3-15,-1-1-7 0,-21-5 8 0,30 3-14 16,1-1 1-16,-3-1 0 0,-30 1 1 0,36-4-2 16,-5-2-4-16,-6 0 0 0,-26-1-1 0,31-2 7 15,-3 2-11-15,-30-2 5 0,1-3-3 0,29-1-9 16,-34 0 13-16,4-3-4 0,-2-1 3 0,-2-2 1 16,-7-4 0-16,2-3-1 0,0-3 9 0,-5 0-5 15,-6-2 3-15,-13 4 6 0,0 0 3 0,-5-7 1 16,-3 2-5-16,-3 0 1 0,-5-2 1 0,-5 1-3 15,-2-1-8-15,-5-2-3 0,-7-1 1 0,-3 2-10 16,-3 1 18-16,-7-2-20 0,-5 2 6 0,-10-11 0 16,-3 4-5-16,-7 1-5 0,0-1 2 0,1-1 2 15,-8 3-5-15,-1-3-8 0,-1 4-4 0,-4 3 6 16,-2 1-4-16,-25-10 2 0,24 16 0 0,-24-8-6 16,19 13-3-16,-28-5-1 31,5 2-4-31,21 10 1 0,-29-5-4 0,3 5 10 0,25 2 0 0,-22 4-3 0,27 0 8 0,-3 2-7 0,-2 0-2 0,1 3 5 15,0-2-1-15,2 3 2 0,3 0 0 16,-1 5-3-16,3-2 3 0,5-2-19 0,17 4-5 16,1 0-6-16,2-2-25 0,3 4-20 0,3-1-14 15,10-2-28-15,3 2-21 0,5 0-19 0,-1 1-23 16,6 0-25-16,4 1-15 0,2-1-22 0,2 1-50 16,3 3-255-16,2-2-602 0,7 1 266 0</inkml:trace>
  <inkml:trace contextRef="#ctx0" brushRef="#br0" timeOffset="66850">15198 18248 36 0,'0'0'92'0,"0"0"-1"15,0 0-2-15,0 0-6 0,0 0-7 0,0 0-11 16,0 0-1-16,0 0-2 0,0 0 1 0,0 0-10 15,0 0-2-15,0 0-5 0,0 0-2 16,0 0 1-16,0 0 0 0,0 0-9 0,0 0-3 16,0 0 6-16,0 0-8 0,0 0 3 0,0 0-1 15,0 0-4-15,0 0 1 0,0 0 2 0,0 0-9 16,0 0-1-16,0 0-4 0,0 0-1 0,0 0-5 16,0 0 5-16,0 0-7 0,0 0 0 0,0 0 6 15,0 0 10-15,0 0 1 0,0 0 15 0,-16 39 1 16,14-22 12-16,2 3-6 0,-1 0 4 0,0 5 7 15,1 3 2-15,1-3-7 0,-2 1-1 0,-3 1 12 16,3-2-3-16,-1 2 11 0,1-2 6 0,-3 1 4 16,2-8-10-16,-2 0-4 0,3-1-2 0,-2 0 21 15,0-2-5-15,3-15-6 0,-1 22-1 0,1-22-5 16,0 17-6-16,0-17-10 0,0 0 12 0,-1 18 2 16,1-18 1-16,0 0 10 0,0 0-6 0,0 0-5 15,0 0 15-15,0 0-2 0,4 18 0 16,-4-18-10-16,0 0-9 0,0 0-5 0,0 0-6 0,0 0-5 15,0 0 1-15,0 0-5 0,0 0-10 16,0 0-8-16,0 0-14 0,0 0-28 0,0 0-37 16,0 0-42-16,0 0-52 0,0 0-58 0,0 0-59 15,0 0-310-15,0 0-621 0,-6-53 274 0</inkml:trace>
  <inkml:trace contextRef="#ctx0" brushRef="#br0" timeOffset="67532.19">15316 18400 154 0,'0'0'183'0,"0"0"-17"0,0 0-18 16,0 0-13-16,0 0-12 0,0 0-18 0,0 0-6 15,0 0-5-15,0 0 2 0,0 0-7 0,0 0-3 16,0 0-2-16,10 37-7 0,-7-19 2 0,1-3 1 16,-2 2-3-16,-2 2-1 0,0-3-5 0,0-16-5 15,3 32 0-15,-3-17-6 0,0-15-5 0,-2 20-4 16,2-20-5-16,2 18 0 0,-2-18-3 15,0 0-7-15,-3 20-3 0,3-20-2 0,0 0-1 0,0 0 4 16,3 14 5-16,-3-14 5 0,0 0 4 16,0 0 9-16,0 0-4 0,0 0-1 0,0 0-5 15,0 0-12-15,0 0 2 0,0 0 1 0,0 0-7 16,29-47-5-16,-19 32 0 0,-1 2-1 0,-1-2-4 16,-1-1-8-16,0 1 1 0,1 1 3 0,-8 14-2 15,11-22-6-15,-6 14 4 0,-5 8 0 0,0 0-4 16,14-12-3-16,-14 12-2 0,0 0 4 0,0 0-6 15,0 0 2-15,0 0-3 0,36 27 4 0,-31-16-3 16,-5-11-8-16,10 28 12 0,-6-18-4 0,-4-10-1 16,9 23 2-16,-5-10-1 0,-4-13 0 15,5 20 2-15,-5-20-1 0,9 18-8 0,-9-18-9 0,5 17-12 16,-5-17-11-16,9 14-24 0,-9-14-30 16,13 10-35-16,-13-10-18 0,0 0-19 0,16 8-41 15,-16-8-23-15,0 0-149 0,0 0-406 0,41-5 179 16</inkml:trace>
  <inkml:trace contextRef="#ctx0" brushRef="#br0" timeOffset="67883.92">15675 18622 241 0,'18'-16'72'0,"-18"16"27"16,13-19 18-16,-10 8 15 0,-3 11 15 0,11-22 13 16,-11 22 6-16,2-16 0 0,-2 16 9 0,0 0-3 15,3-16 0-15,-3 16 0 0,0 0-9 0,0 0-6 16,0 0-10-16,-8-21-12 0,8 21-16 0,0 0-14 16,0 0-9-16,0 0-10 0,0 0-7 15,0 0-11-15,0 0-3 0,-46 30-7 0,35-16-2 16,4-3-8-16,0 3-7 0,0 0-5 0,7-14-1 15,-9 23-4-15,4-13-4 0,5-10-3 0,-6 20-1 16,6-20-7-16,-1 15-4 0,1-15-4 0,0 0-3 16,-3 16-1-16,3-16-3 0,0 0 0 0,0 0 3 15,0 0 0-15,0 0-5 0,0 0 0 0,0 0-5 16,0 0 5-16,0 0-5 0,0 0 2 0,60-28 4 16,-52 18 0-16,-8 10 2 0,16-18-2 0,-8 8 1 15,-8 10 2-15,13-18 1 0,-13 18 1 0,0 0-1 16,13-11-3-16,-13 11 2 0,0 0-4 15,0 0-4-15,0 0 1 0,0 0 2 0,0 0 0 16,0 0-3-16,0 0 2 0,0 0 3 0,0 0-2 16,29 25 4-16,-29-25-10 0,0 0 5 0,4 18-1 15,-4-18-16-15,0 0-16 0,3 15-18 0,-3-15-22 16,0 0-25-16,0 0-23 0,0 0-11 0,0 0-37 16,0 0-20-16,17 7-41 0,-17-7-179 0,0 0-446 15,0 0 197-15</inkml:trace>
  <inkml:trace contextRef="#ctx0" brushRef="#br0" timeOffset="67966.72">15812 18622 1416 0,'0'0'-107'16,"18"-19"36"-16,-18 19 35 0,12-19 37 0,-7 8 8 15,-5 11 9-15,12-21 33 0,-7 12 21 0,-5 9 12 16,10-17 16-16,-10 17 11 0,0 0 10 0,8-13-2 16,-8 13-8-16,0 0-13 0,0 0-10 15,5-15-10-15,-5 15-4 0,0 0-3 0</inkml:trace>
  <inkml:trace contextRef="#ctx0" brushRef="#br0" timeOffset="78532.6">15859 18429 29 0,'0'0'31'0,"0"0"-10"0,0 0-10 0,0 0-5 15,0 0-6-15,0 0-8 0,0 0-7 0,0 0-17 16,0 0 7-16</inkml:trace>
  <inkml:trace contextRef="#ctx0" brushRef="#br0" timeOffset="79583.16">15853 18441 12 0,'0'0'45'0,"0"0"0"0,0 0 5 0,0 0 2 15,0 0 13-15,0 0-8 0,0 0 19 0,0 0-2 16,0 0 4-16,0 0 6 0,0 0-1 0,0 0 9 15,0 0 3-15,0 0-7 0,0 0-1 0,0 0 6 16,0 0-4-16,0 0-1 0,0 0 0 0,0 0-7 16,0 0-8-16,0 0-2 0,0 0-13 0,0 0-3 15,0 0-7-15,0 0-11 0,0 0 2 0,0 0-5 16,0 0 2-16,0 0-2 0,-2 25-3 0,2-25-2 16,0 0-5-16,4 18-2 0,-4-18-3 0,0 0-3 15,4 18-1-15,-4-18 1 0,0 0-2 0,1 17 0 16,-1-17 6-16,0 0 4 0,3 19-2 0,-3-19 9 15,-3 16 2-15,3-16 0 0,-3 16-2 16,3-16-1-16,0 0-3 0,-2 22-1 0,2-22 1 16,0 15-4-16,0-15-2 0,0 0-2 0,-4 18 1 15,4-18-3-15,0 0 1 0,0 0 28 0,0 0 1 16,-1 15 7-16,1-15 5 0,0 0 6 0,0 0-3 16,0 0 14-16,0 0-9 0,0 0-5 0,0 0-6 15,0 0-10-15,0 0-3 0,0 0-7 0,0 0-3 16,0 0-2-16,0 0 0 0,14-52-3 0,-14 34-5 15,5 0-8-15,-2 2 1 32,-1 0 2-32,2 1-10 0,-4 15 8 0,9-28-7 0,-5 16 2 0,-4 12 1 0,10-19-7 0,-10 19-2 0,10-17-4 15,-10 17 2-15,8-9 0 0,-8 9 6 0,0 0-8 16,17-12 2-16,-17 12-1 0,0 0-1 0,0 0-3 16,23-3 4-16,-23 3-4 0,0 0 2 0,0 0-2 15,0 0 1-15,33 16 4 0,-33-16-1 0,10 12 3 16,-10-12-6-16,10 12 2 0,-10-12 1 0,9 13 2 15,-9-13-1-15,0 0-6 0,9 14-3 0,-9-14 8 16,0 0-3-16,0 0 5 0,0 0 1 0,7 13-4 16,-7-13 0-16,0 0 2 0,0 0 3 0,0 0-4 15,0 0 0-15,0 0 2 0,0 0-7 0,0 0 14 16,0 0-3-16,0 0 2 0,0 0 1 0,0 0-2 16,0 0 1-16,0 0-7 0,0 0 5 0,0 0-3 15,28-30-3-15,-28 30 12 0,8-20-7 0,-8 20-1 16,15-18-8-16,-9 9 9 0,-6 9-5 0,13-10-4 15,-13 10-3-15,0 0 5 0,15-15 2 0,-15 15-2 16,0 0 3-16,0 0-12 0,22-4 2 0,-22 4 4 31,0 0 5-31,0 0-1 0,27 19 3 0,-27-19-5 0,13 23-1 0,-4-9 10 0,-3-2 2 16,-6-12-2-16,10 24 7 0,-6-12 5 0,-4-12-4 16,9 21-5-16,-5-12 2 0,-4-9 3 0,8 16-6 15,-8-16 6-15,0 0-5 0,0 0 4 0,7 16-5 16,-7-16 2-16,0 0-11 0,0 0 19 0,0 0-10 15,0 0-1-15,9 9 1 0,-9-9-29 0,0 0-25 16,0 0-29-16,0 0-41 0,0 0-35 0,0 0-37 16,0 0-59-16,10-39-250 0,-10 39-539 0,9-15 239 15</inkml:trace>
  <inkml:trace contextRef="#ctx0" brushRef="#br0" timeOffset="80049.59">16354 18439 50 0,'0'0'187'0,"0"0"-13"16,0 0-14-16,0 0-16 0,0 0-10 0,20 23 6 16,-20-23-12-16,0 0-4 0,17 7-2 0,-17-7-1 15,0 0-4-15,0 0-1 0,0 0-2 0,0 0 0 16,0 0-4-16,46-12-3 0,-46 12-3 15,15-10 3-15,-15 10-13 0,0 0-7 0,13-17-5 16,-13 17 6-16,8-10-2 0,-8 10-6 0,0 0-3 16,7-20-1-16,-7 20-2 0,0 0-4 0,-1-20-7 15,1 20 8-15,0 0 0 0,-12-17-3 0,12 17-10 16,0 0-12-16,-15-12 1 0,15 12-6 0,0 0-2 16,0 0-10-16,-24-2-5 0,24 2 2 0,0 0-1 15,-26 19 3-15,17-4-12 0,-1 2-2 0,1 9 7 16,1-3 2-16,3 3 0 0,0-6-10 0,1 0 4 15,4-4-3-15,4 4-2 0,1-2 1 0,-2-3-2 16,-3-15-2-16,9 22 0 0,-3-12-1 0,-6-10 4 16,14 15 2-16,-14-15-1 0,21 6 2 0,-21-6 0 15,0 0-4-15,34-2-1 0,-34 2-3 16,0 0-14-16,31-18-21 0,-24 9-24 0,-7 9-45 16,13-20-50-16,-9 10-69 0,-4 10-86 0,1-26-244 15,-1 26-591-15,-1-25 261 0</inkml:trace>
  <inkml:trace contextRef="#ctx0" brushRef="#br0" timeOffset="81998.95">14270 16518 45 0,'6'-2'99'0,"-1"1"1"15,2-1-15-15,1 0-3 0,2 2-5 16,2 1-3-16,0 2-10 0,9 1 2 0,7 2 13 16,4 0-8-16,0 5 7 0,7-1-12 0,12 6 5 15,2-3 1-15,6 8-8 0,0 0-7 0,26 10 2 16,-26-8 4-16,27 8-2 0,-27-11-10 0,26 13 7 15,-1-2 5-15,6 1 4 0,-4 0-8 0,1 1-3 16,-2 1 4-16,-22-10-6 0,26 10 4 31,-26-12-4-31,22 13 7 0,-26-14-5 0,28 8 7 0,-25-11-1 0,-7 0 5 0,3-1 3 0,1 0 1 0,-1-4-1 16,-2 2 4-16,1-4 3 0,-8-1 1 0,-11-1 9 16,-2-3-11-16,-3-1-1 0,-5 1-3 0,-2-1 2 15,-8-1-13-15,-8-2 0 0,4 2-11 0,-5 1 5 16,-3-4 12-16,0 0 6 0,0-1 6 0,-2 1-3 15,0 1 0-15,-4-2 6 0,0 0-6 0,7 1 2 16,-7-1-2-16,0 0 8 0,0 0-1 0,4 2-1 16,-4-2-3-16,0 0-6 0,0 0 3 0,5 0-6 15,-5 0-5-15,0 0 2 0,0 0-11 0,0 0-4 16,0 0-5-16,0 0 4 0,0 0-9 0,6 1 1 16,-6-1-10-16,0 0-4 0,0 0-1 0,0 0-3 15,0 0-4-15,0 0-3 0,8 0-3 0,-8 0 3 16,0 0-7-16,0 0-3 0,9 0 2 0,-9 0 1 31,6 0-1-31,-6 0 0 0,0 0-2 0,8 0-4 0,-8 0 1 0,0 0 3 0,0 0-7 0,0 0 2 16,9 1-4-16,-9-1 1 0,0 0 3 0,0 0 6 15,0 0-9-15,0 0 3 0,0 0 8 0,0 0-18 16,0 0 10-16,0 0-3 0,0 0 5 0,5 0 5 16,-5 0-10-16,0 0 2 0,0 0 1 0,0 0-3 15,0 0 6-15,0 0-6 0,0 0 4 0,0 0-3 16,0 0 2-16,0 0 2 0,0 0-6 0,0 0 7 15,0 0 1-15,0 0-6 0,0 0 2 0,0 0-2 16,0 0-1-16,0 0 1 0,0 0 2 0,0 0-2 16,0 0-3-16,0 0 3 0,0 0-6 0,0 0 6 15,0 0-2-15,0 0 1 0,0 0 3 0,0 0 4 16,0 0-10-16,0 0 5 0,0 5 0 0,0-5-2 16,0 0 0-16,0 0 3 0,0 0-6 0,0 0 1 15,0 0 1-15,0 0 1 0,0 0 0 0,0 0-2 16,0 0 4-16,0 0 0 0,0 0 1 15,0 0 1-15,0 0-1 0,0 0-2 0,0 0-3 0,0 0 8 16,0 0-6-16,0 0 0 0,0 0 2 0,0 0-1 16,0 0 1-16,0 0 0 0,0 0-6 0,0 0 4 15,0 0 5-15,0 0-4 0,0 0-2 0,0 0 5 16,0 0-5-16,0 0 4 0,0 0-1 0,0 0 1 16,0 0 0-16,0 0 0 0,0 0-5 15,0 0 2-15,0 0-3 0,0 0 3 0,0 0-5 16,0 0 2-16,0 0-2 0,0 0 5 0,0 0-1 0,0 0-2 15,0 0 0-15,0 0 0 0,0 0 4 0,4 5-3 16,0-4 3-16,3 1-2 0,1-2 2 0,1 3-1 16,6-1 1-16,-2 1-3 0,8 2-1 0,8 0 2 15,2 2 4-15,5-3-5 0,1 2 3 16,15-1 2-16,1 2-5 0,-4 0 2 0,-9-1-1 16,14-1 4-16,-2 1-4 0,-3-2-1 0,-11 0 2 0,-2-1-5 15,-2 2 5-15,-3 1 0 0,-12-3 2 0,4-1-2 16,-5 1-2-16,-5 0 1 0,-2-2-1 0,-2 1 0 15,-2-2 2-15,-2 0 6 0,1 1-1 16,-1 0 6-16,-5-1 5 0,9 0 15 0,-9 0 9 16,5 2 6-16,-5-2 9 0,0 0 9 0,0 0-1 15,0 0 4-15,0 0-5 0,0 0-3 0,0 0-5 0,0 0-3 16,0 0 1-16,0 0 2 0,0 0 0 16,0 0-7-16,0 0-6 0,0 0-3 0,0 0-3 15,0 0-2-15,0 0-3 0,0 0-5 0,0 0-4 16,0 0-1-16,0 0-3 0,0 0-1 0,0 0-4 15,0 0 0-15,0 0 2 0,0 0-6 0,0 0-2 16,0 0-6-16,0 0-14 0,0 0-14 0,0 0-21 16,0 0-21-16,0 0-31 0,0 0-29 0,0 0-36 15,0 0-49-15,-20 1-24 0,20-1-33 0,-12 3-25 16,2-2-34-16,0 1-22 0,-3 1-50 0,3 3-245 16,-3-3-701-16,4-3 310 0</inkml:trace>
  <inkml:trace contextRef="#ctx0" brushRef="#br0" timeOffset="88532.42">18322 17311 30 0,'0'0'107'15,"-12"-3"-14"-15,8 0 6 0,-6 0-5 0,0 0-6 16,-2 0-5-16,-5-1-2 0,-1 1-4 0,-2-1 1 16,0 0 21-16,-1 0-9 0,0 3-8 0,-2-2-3 15,-4 1-4-15,-4-1-5 0,3 2-2 0,-4 0-7 16,4 2-4-16,-2 0-3 0,-5 3-6 0,6-4 5 15,-5 4-8-15,1-1-2 0,3 3-7 16,-2 0-2-16,-2 2 0 0,1 2 2 0,-4 1 4 16,-13 5-6-16,13-3 0 0,1 3-1 0,-13 3-2 0,1 3 1 15,16-4-7-15,-14 11 0 0,13-11-10 0,-8 10 6 16,9-7-3-16,-5 11-1 0,10-8-2 0,-1-3 0 16,3 8-2-16,0-1 0 0,2 1-1 15,1-1-2-15,-7 9 0 0,6-9-3 0,8 0 36 16,-2-2-7-16,3-1-7 0,5-1-1 0,2 2-3 15,5-8 0-15,2-1-3 0,0 1 1 0,2 1-6 16,5-2-4-16,4 5 5 0,1-5-9 0,6 2 14 16,4 1-2-16,5-2 10 0,3 0-21 0,5-3 3 15,17 3 14-15,-2 0-2 0,8-5 0 0,7 3 5 16,23 4 0-16,-24-9 4 0,-1 1 3 0,28 7-1 16,2-6 5-16,-31-2 6 0,35 1-5 0,-4-1 4 15,-29-4 1-15,34 2-12 0,-6-3 4 0,-26-2 1 16,30 2-7-16,-4 0 3 0,-29-4 4 0,2-2-1 15,32 0-6-15,-33-2-1 0,1-2-3 0,0 2 4 16,-5-4-1-16,1 2-2 31,-5-5 7-31,-7 1-3 0,-10 0 6 0,-3-1 21 0,-6 0 0 0,-2-4-10 0,-3-1 8 0,-8 1-2 0,-4-3-7 0,1-5 9 16,-1-2-10-16,-8-1-3 0,-1-5-10 0,-3 0 5 16,-2-2-8-16,-2-3-1 0,-2-11 1 15,0 13-9-15,-4-1-11 0,-5 0-1 0,-9-13-20 16,8 14 14-16,-9-13 2 0,-3 4-4 0,-4 3-4 15,-1 1-3-15,-4-1 0 0,8 12 4 0,-13-4-9 0,-1 3 4 16,12 9 1-16,-5-1-2 0,-1 5 0 0,0 1-1 16,-12-5-1-16,-2 7-7 0,0-1-16 15,10 7-9-15,-14 1-23 0,1-2-14 0,1 6-23 16,-2-2-20-16,16 3-18 0,-15 4-1 0,14-4-14 16,-1 3-20-16,4 0-21 0,-1-4-23 0,0 2-28 15,5-1-21-15,3 3-145 0,1-3-444 0,6-1 197 16</inkml:trace>
  <inkml:trace contextRef="#ctx0" brushRef="#br0" timeOffset="89199.34">17551 17566 104 0,'0'0'166'16,"1"-5"-10"-16,-1 5-3 0,0 0-12 0,0 0 3 15,0-5-12-15,0 5-12 0,0 0-17 0,0 0-12 16,0 0-8-16,0 0-16 0,0 0 22 0,3 18 7 16,3-1 3-16,-2 8 7 0,0 9 9 0,-5 17 7 15,10 5 15-15,7 23-3 0,-11-20-9 0,4 25-6 16,-1-29-41-16,-8 1-7 0,8-2-1 0,-11-3-8 16,6-3-6-16,-1 0 6 0,-2-15-15 0,1 3-2 15,-1-4-5-15,-1-3-4 0,1-4-3 0,-5 2 0 16,5-9-5-16,-1 0-6 0,-2 0-25 0,3-18-26 15,-1 21-26-15,1-21-21 0,-4 13-25 0,4-13-34 16,0 0-47-16,0 0-39 0,0 0-194 0,0 0-447 16,0 0 198-16</inkml:trace>
  <inkml:trace contextRef="#ctx0" brushRef="#br0" timeOffset="89499.12">17531 17926 44 0,'0'-15'172'0,"0"0"-13"16,2 3 5-16,1-3-14 0,1 4-13 0,2 2 1 15,2 0-10-15,2 0-1 0,-1 3-6 0,1 0-15 16,3 3-9-16,-3 3-5 0,4 1-12 0,-2 4-2 16,-1 2-8-16,-1 0 4 0,2 6 3 0,-2 2 3 15,-1 1-15-15,0 10 3 0,0-2-1 0,-8-4-5 16,2-1-2-16,-2 7-4 0,-2-7 4 0,-3 0 1 15,-1-1-6-15,0-3-2 0,-2 0 4 0,0 2 0 16,-1-6-1-16,8-11 0 0,-17 21-10 0,7-14-4 16,10-7 1-16,-20 15-4 0,20-15-12 15,-21 10-8-15,21-10-36 0,-23 4-38 0,23-4-29 0,0 0-51 16,-28-8-48-16,23-1-63 0,2 0-159 16,2-3-437-16,2-5 195 0</inkml:trace>
  <inkml:trace contextRef="#ctx0" brushRef="#br0" timeOffset="89965.68">17834 17581 233 0,'0'0'265'0,"-3"-7"-19"0,3 7-27 0,-3-9-20 0,3 9-24 15,0 0-21-15,0 0-15 0,0 0-15 16,0 0-4-16,-6 32 19 0,7-3 10 0,-5 2-13 15,4 3-13-15,4 14-8 0,-4-12-10 0,2 13-7 16,-4-14 0-16,2 0-22 0,0-2-2 0,-4 1-6 16,4-3-9-16,0-1-2 0,-1-2-8 0,1-3-4 15,0-7-7-15,1-2 2 0,-1-16-7 0,-1 22-2 0,1-22 3 16,4 15-9-16,-4-15 5 0,0 0-6 16,0 0 3-16,5 14-1 0,-5-14-2 0,0 0 1 15,19-6 0-15,-19 6-8 0,17-19 5 0,-3 4-3 16,-4 0-1-16,3-9 3 0,-3 8 1 0,1 0-7 15,0-1-4-15,-1 2 2 0,-2 4-1 0,0 3-3 16,-1 1 1-16,-3 2-3 0,1 0-10 0,0 3 12 16,-5 2-10-16,0 0-1 0,17 7 1 0,-11 1 5 15,1 0-4-15,0 6-1 0,2-3 2 0,-4 6 1 16,-1-3 1-16,3 1-3 0,-7-15 2 16,16 25-2-16,-12-14 0 0,-4-11-13 0,5 17-22 15,-5-17-29-15,8 11-20 0,-8-11-25 0,0 0-19 0,11 14-29 16,-11-14-29-16,0 0-22 0,0 0-46 15,35-3-183-15,-24-1-472 0,5-5 209 32</inkml:trace>
  <inkml:trace contextRef="#ctx0" brushRef="#br0" timeOffset="90615.87">18286 17965 100 0,'0'-11'181'0,"-3"0"7"0,2 1 13 0,1 4 13 16,0 1 10-16,-2-3-20 0,2 8-10 0,-2-6-21 15,2 6-22-15,-4-8-16 0,4 8-15 0,0 0-18 16,0 0-6-16,0 0-7 0,0 0-11 0,-15 15-5 15,9-1-8-15,3 1-7 0,-1 1-7 0,0 2 0 16,2-1-8-16,2 0-5 0,0-1 3 0,1 1-8 16,2-4 0-16,-3-13-5 0,6 24 0 0,-1-12-3 15,-5-12-2-15,10 18 7 0,-10-18-9 0,13 14 2 16,-13-14-1-16,13 8-5 0,-13-8 1 0,0 0 3 16,24 1-1-16,-16-6-1 0,2-1-1 15,-2-1 1-15,-2-2-6 0,1-2 3 0,-2-6-1 16,0 0-2-16,-5-2-5 0,0 1 2 0,-1-2 1 15,-7-5-1-15,3 7-2 0,-3 2 1 0,-1 0-4 16,-1-1-1-16,0 7 4 0,2 0-5 0,-1 2-3 16,-4 1 5-16,0 4-10 0,2 0 0 0,0 0 5 31,-1 3-4-31,12 0-1 0,-20 3-4 0,12-2-5 0,8-1-3 0,-15 4-4 0,8-3-5 0,7-1-5 16,-9 5-3-16,9-5 3 0,-7 6 0 0,7-6 7 15,0 0-2-15,0 0 3 0,0 0 6 0,0 0-4 16,0 0 10-16,20 4-3 0,-20-4-4 0,16-2 4 15,-16 2 5-15,21-6-3 0,-12 2 1 0,5 0 8 16,1 0-5-16,-3 0 2 0,3-2-1 0,-2 2-2 16,-3 0 5-16,3 3-4 0,0 0 1 0,-3 0 1 15,-10 1 2-15,22 2 1 0,-12 3 8 0,0 1 5 16,0 2 8-16,1 0 6 0,1 4 6 0,-1 3 4 16,0-1 2-16,1 3 13 0,-5-5-5 0,5 4 0 15,-5-1-3-15,0 0 4 0,-4-4-11 16,3 1-3-16,-3 0 0 0,-1-1-5 0,1-5 7 15,-1 3-10-15,2-5-2 0,-3 3-3 0,-1-7 7 16,1 6 15-16,-1-6 23 0,0 0 9 0,0 0 7 16,0 0-1-16,0 0-16 0,0 0-3 0,0 0-8 15,17-24-8-15,-10 14-1 32,-1-6-3-32,0-4-8 0,1 2-1 0,2 2-15 0,-1-2 6 0,3 2-2 0,-3 2 0 0,-1 3-14 0,1 5 10 0,-2-4-8 15,1 7 1-15,0-1 0 0,-7 4-11 0,0 0 0 16,0 0 6-16,23 4-6 0,-23-4 1 0,14 13 3 15,-7-6 3-15,0 3-7 0,-1-1 6 0,1 2-1 16,-2-1-4-16,0-2 3 0,-1 3-15 0,0-3-27 16,-3 2-21-16,3-2-22 0,0-2-30 0,-3 2-33 15,3-2-48-15,-4-6-47 0,5 7-54 0,-5-7-228 16,1 3-567-16,-1-3 252 0</inkml:trace>
  <inkml:trace contextRef="#ctx0" brushRef="#br0" timeOffset="90965.93">18842 17962 174 0,'0'0'171'0,"0"0"-12"15,0 0 1-15,0 0 2 0,0 0 1 0,15 0-3 16,-15 0 0-16,10-1 10 0,-10 1-2 0,14-3-8 16,-14 3 1-16,9-7-7 0,-3 4-3 0,-1-1-14 15,-5 4-10-15,7-8-1 0,-3 2-16 0,1 0-9 16,-4-3-6-16,3 2-14 0,-2-4 1 0,0 5 1 15,-4-5-12-15,0 2 3 0,2 9-7 16,-1-16-7-16,-3 12-5 0,4 4-6 0,-5-9-6 16,0 4 0-16,5 5-9 0,0 0-8 0,0 0-2 15,0 0-1-15,0 0 0 0,-31 18 2 0,22-2-3 16,2 0-5-16,-2 3 0 0,3 5 3 0,-1-5-4 16,3 5-1-16,3-5 4 0,1 1-4 0,1-3 3 0,2 0-3 15,3-1 8-15,1-1-7 0,3-1 1 0,-10-14 6 16,25 20-7-16,-7-12-4 0,3-3 0 15,9-2-2-15,0-4-30 0,-1-5-36 0,-2-2-45 16,-1-4-54-16,0-2-44 0,1-7-63 0,-4 0-56 16,-5-7-186-16,4-1-546 0,-3 0 241 0</inkml:trace>
  <inkml:trace contextRef="#ctx0" brushRef="#br0" timeOffset="96916.11">17220 15895 29 0,'0'-4'203'0,"0"4"-19"0,5-3-16 15,0 1-26-15,-5 2-33 0,12-2-43 0,-12 2-60 16,14-1-63-16,-9 1-85 0,-5 0-153 0,10 1 67 15</inkml:trace>
  <inkml:trace contextRef="#ctx0" brushRef="#br0" timeOffset="102832.64">9271 16441 98 0,'0'0'158'0,"-3"-2"-12"0,3 2 0 16,0 0-5-16,0 0-7 0,-3-3-6 0,3 3-2 16,0 0-5-16,-3-5-4 0,3 5-2 0,0 0-11 15,0 0-6-15,0 0-5 0,0 0-5 0,0 0-3 16,0 0-1-16,0 0-2 0,0 0-4 0,0 0-6 15,0 0-3-15,0 0-1 0,0 0-5 0,0 0 0 16,0 0-1-16,0 0-3 0,0 0-2 0,0 0-6 16,0 0-1-16,0 0-6 0,0 0-3 0,0 0-5 15,0 0-2-15,0 0-7 0,0 0-1 0,0 0-3 16,0 0 1-16,0 0-9 0,0 0 2 0,0 0-2 16,0 0-1-16,0 0-5 0,-9 6 2 0,9-6-4 15,0 0-2-15,-3 3 5 0,1 3 1 0,-2-1 2 16,-2 6 3-16,-2-2 4 0,-5 7 10 0,-1-2-14 15,-5 7 16-15,-7-1-6 0,2 1 4 0,-4 3-1 16,-1-4-6-16,-8 11-29 0,-3-1 11 0,-6 0-5 16,1-2 0-16,-1-4 3 0,-1-1 5 15,0-1-3-15,-2 0 7 0,1-1 4 0,-1-1 4 0,13-5 11 16,2 0-5-16,-12 6 2 0,9-6 1 16,-12 4-1-16,17-4-1 0,-1 0 4 0,-3-3-8 0,3 0 1 15,0-1-4-15,1 1 3 0,2-2-3 0,0-2 4 16,8 2 0-1,0-3-1-15,3-1-5 0,6-1 2 0,4-1-3 0,-3 0-1 0,1-1 0 16,6 0-2-16,-2-2-4 0,1 3 2 0,3-3-6 16,-1 0 0-16,4-1 0 0,-7 3 6 0,7-3-8 15,-5 2-1-15,4 0 0 0,1-2-1 0,-9 6 1 16,5-1 6-16,0-4-6 0,-1 4 1 0,1 1 2 0,-1-1 2 16,0-1-2-16,1 0 1 0,1 0 2 15,-1 2 1-15,-3-1 5 0,2-1 7 0,-4 2 2 0,3 1 1 16,-2-3 13-16,4 1-9 0,-1-3 1 15,1 4 4-15,1-4 0 0,-1 0 6 0,0 1-1 16,0-1 0-16,3 0 7 0,1-2-4 0,0 0 2 16,-4 4 3-16,4-4 9 0,0 0 0 0,0 0 2 15,0 0 8-15,0 0-9 0,0 0 1 0,0 0 0 16,0 0-7-16,0 0 0 0,0 0-11 0,0 0 0 16,0 0-3-16,0 0-7 0,0 0-2 0,0 0-5 15,0 0-7-15,0 0 0 0,0 0-15 0,0 0-23 16,0 0-46-16,0 0-35 0,0 0-33 0,0 0-39 15,0 0-41-15,4-17-41 0,2 10-37 32,1-4-54-32,0 1-270 0,2-2-669 0,0 2 297 0</inkml:trace>
  <inkml:trace contextRef="#ctx0" brushRef="#br0" timeOffset="105948.99">7984 16901 71 0,'-5'-4'159'0,"1"-5"-31"0,2 0 8 15,-5 1 20-15,1 1-12 0,-4-2-18 0,2 1-4 16,-1 1-10-16,-3-2-8 0,2 1-2 0,-4 0-12 15,-4-1-3-15,1 0-14 0,-2-1-4 0,-5-2-3 16,-3 3-7-16,2 0-3 0,-5-1-12 0,0 3 0 0,-5-1-6 16,3 3 0-16,-4-1-8 0,2 4-5 0,-2-1 2 15,-2 0 2-15,2 3 3 0,-4-2-6 16,-10 7-1-16,-2-3-4 0,-3 6 0 0,3-1-8 16,-5 1 3-16,1 2-2 0,0 2-1 0,-1 2-1 15,2 1 3-15,0 1-6 0,-3 0 5 0,3 2 4 16,2 4-1-16,-4 3 3 0,6 0-3 0,-4-1-4 15,4 3 1-15,0-1 0 0,1 2-5 0,3-4 3 16,1 3-2-16,-1 2-3 0,3-1 0 0,2 0-3 16,1 5 3-16,5-2-8 0,11-3 5 0,-2-1 0 15,0 12 5-15,5-11-9 0,3 1 2 0,1 0 1 16,4 0 0-16,0 4 0 0,5-4 2 0,4 0-9 16,-3 1 3-16,7 1 5 0,5 2-3 0,1-2 4 15,5-1-3-15,-1-1 30 0,8 2 0 0,1-2-9 16,5-1 2-16,1-2-5 0,12 8-2 0,-7-11 0 15,4-3 1-15,12 9-32 0,5-3-2 0,-5-1 4 16,5-2-1-16,3-4 5 0,0 0 5 0,-2-7-7 16,10 3 5-16,3-4 8 31,1-3-8-31,27 3 8 0,-1-6-3 0,-25-7 0 0,29 0 2 0,-4-3-3 0,-27 0 4 0,34-3 5 0,-2-3 3 0,-3 1 8 16,-4-3 0-16,-26 0 2 0,37 0 3 0,-12-4 0 15,-23 4 1-15,22-6 2 0,-27 7-1 0,5-2 5 16,-3-1-8-16,-1 1 2 0,-4-3 3 0,1-1 2 15,1-3 3-15,-3 1 2 0,-9-3 8 16,-13 5 3-16,0-2 9 0,-6-2-8 0,2-2 15 0,-6 2-4 16,-6-4 9-16,-3 1 9 0,-3-3 0 15,-5-3-5-15,-4 1-6 0,-4 1-7 0,-6-3-5 16,0 1-1-16,-7-3-17 0,-7-14-5 0,-7 6-13 16,-3-3-5-16,-5 1-7 0,0 2-5 0,-9 2-2 15,2 1-7-15,3 2 13 0,-4-2-13 0,3 8-6 16,-2 2-10-16,11 8-7 0,-1 0-13 0,-16-4-36 15,3 5-32-15,-2-1-18 0,11 11-22 0,-2-2-34 16,2 4-30-16,-17-2-32 0,15 7-223 0,-17-1-511 16,17 3 226-16</inkml:trace>
  <inkml:trace contextRef="#ctx0" brushRef="#br0" timeOffset="106899.3">6344 17411 55 0,'0'0'195'0,"-1"-5"-11"15,1 5-5-15,0 0-15 0,-5-2-12 0,5 2-12 0,0 0-22 16,0 0-12-16,0 0-5 0,0 0-12 16,-4 17 9-16,5-5 1 0,3 4 0 0,-2 4-1 15,4 6-7-15,-1 1-2 0,0-1-4 0,0 2-3 16,-1-3-9-16,1 1-4 0,3-1 4 0,-3 1-10 15,-1-7-11-15,-3 0 6 0,3-1-7 0,-3-3-9 16,2-1 0-16,-2-1-2 0,-1-3-4 0,4 2-8 16,-3-5 3-16,-1 0-7 0,3-2-7 0,-1 0-16 15,-2 0-13-15,0-5-11 0,2 4-6 0,-2-4-17 16,0 0-31-16,0 0-36 0,0 0-17 0,0 0-11 16,-7-19-27-16,6 8 0 0,-3 0-19 0,-1-9-118 15,-3 4-331-15,-1-4 146 0</inkml:trace>
  <inkml:trace contextRef="#ctx0" brushRef="#br0" timeOffset="107099.76">6230 17520 22 0,'-10'-8'151'0,"3"0"7"15,-1-1-16-15,0 1-4 0,2 2-6 0,1-1-9 16,1 0-4-16,3 3-14 0,-2-3-13 0,3 7-7 16,4-12-7-16,4 3-6 0,0 0-8 0,4 3 0 15,0-6-10-15,5 3-1 0,3-2-5 0,6-1-6 16,-2 1 1-16,1-4-13 0,3 4 4 0,-5 1-17 15,-2 2 10-15,-4 2-10 0,-1 2-19 0,-1 0-23 16,-3 2-7-16,-3 1-24 0,-9 1-24 0,15 0-29 16,-10 3-23-16,-2 3-114 0,-3-6-266 0,-3 13 118 15</inkml:trace>
  <inkml:trace contextRef="#ctx0" brushRef="#br0" timeOffset="107681.83">6214 17804 168 0,'8'2'200'0,"4"0"-12"0,0-2-12 0,3 1-8 16,1-4-15-16,3-1-10 0,1 1-13 0,-2-4-16 16,1 1-8-16,-2-1-14 0,-2 0-8 0,3-2-10 15,-1 0-12-15,-2 0-19 0,2 2-18 0,-3-3-27 16,4 4-22-16,-4-4-25 0,2 4-14 0,-5-1-22 15,5 0-7-15,-7 1-5 0,0 0 2 16,1 0-11-16,-1 0 9 0,0-1 7 0,4 1 19 16,-7 0 12-16,2-1 18 0,-3-1 26 0,-2 3 22 0,8-3 20 15,-11 3 17-15,4 1 18 0,-4 4 18 0,5-6 11 16,-2 1 12-16,-3 5 7 0,0 0 6 0,0 0-4 16,0 0-6-16,2-7-10 0,-2 7-13 15,0 0-8-15,0 0-7 0,0 0-6 0,0 0 0 0,0 0 6 16,0 0-1-16,-1 29-3 0,1-14-9 15,0-2-6-15,0-2-3 0,1-1-7 0,1 1-6 16,-1 0 8-16,-1 1-3 0,1-6-6 0,0 4 1 16,2-4-5-16,-3-1-12 0,4 2 11 0,-3-3-4 15,-1-4-4-15,0 5 1 0,0-5 4 0,1 7-6 16,-1-7 8-16,0 0-1 0,0 0-1 0,8 1 8 16,-8-1-6-16,0 0 7 0,8-12-6 0,-6 6-3 15,2-6-1-15,4 2 4 0,-3-3-4 0,2-1 2 16,0 3 0-16,1 0-10 0,-1 1 5 0,-1 2-8 15,0 0 1-15,0 3-2 0,-2 0 5 0,3 0-9 16,1 4 1-16,-8 1-5 0,9 1 2 0,0 2-1 16,-3 1 5-16,2 3-4 0,1-1 0 31,-1-1-1-31,-2 4-11 0,6 3 15 0,-6-4 1 0,2 2-3 0,-2-2 0 0,2 1-1 0,-3-2 4 0,0 2-7 16,0-4 0-16,0 0 5 0,-4 2-8 15,3-4-12-15,0 0-18 0,-1 4-31 0,-1-4-19 0,-2-3-17 16,4 4-24-16,-4-4-16 0,0 0-26 15,0 0-68-15,0 0-20 0,0 0-134 0,0 0-418 16,10-21 185-16</inkml:trace>
  <inkml:trace contextRef="#ctx0" brushRef="#br0" timeOffset="107915.25">6946 17274 41 0,'0'-3'288'0,"-2"-5"-12"16,2 8-18-16,-2-7-20 0,2 7-22 0,0 0-19 15,0 0-30-15,0-4-21 0,0 4-15 16,0 0-3-16,7 21 4 0,-3-4-1 0,0 9-4 16,2 0-10-16,0 4-10 0,3 1-5 0,-4-4-10 15,4 4-10-15,0-6-9 0,0 2-8 0,-1 0-3 0,-2-2-9 16,2-4-7-16,-3-2 1 0,-1-3-9 0,-3 2-35 16,3-2-2-16,-3-5-24 0,-1 1-31 0,3-3-35 15,-3 0-26-15,-3-2-32 0,3-2-52 16,-1-1-258-16,1-4-493 0,-12 8 218 0</inkml:trace>
  <inkml:trace contextRef="#ctx0" brushRef="#br0" timeOffset="108099.43">6762 17492 185 0,'0'0'253'0,"-8"-5"-17"16,8 5-22-16,0 0-17 0,8-10-14 0,-4 7-15 0,9-5-14 15,3 0-15-15,5-1-13 0,1 0-10 16,6-3-12-16,1-1-15 0,4 3-19 0,-2-3-40 16,5-2-32-16,-2 6-43 0,1-2-62 0,1-4-55 15,-3 6-163-15,-1-1-352 0,-2 1 156 0</inkml:trace>
  <inkml:trace contextRef="#ctx0" brushRef="#br0" timeOffset="108649.1">7146 17601 40 0,'0'0'180'15,"-2"8"-12"-15,2-8-13 0,0 0-11 0,2 4-1 16,-2-4 3-16,6 3-2 0,-6-3-1 0,5 3-9 15,-5-3-2-15,8 2 4 0,-8-2 8 0,0 0 3 16,15-5-8-16,-7 2-5 0,2-2-11 0,-5 2-6 16,3-5-15-16,-2 3-9 0,2 0-5 0,-3-4-6 15,1 2-7-15,-2-3-6 0,4 2 5 16,-7-2-7-16,3 2-1 0,-3 0 5 0,-1 1-5 16,0 2 0-16,0-2-7 0,0 1-3 0,0 6-5 15,-4-9-8-15,3 4-7 0,1 5-1 0,-9-5-17 16,4 4 5-16,5 1-4 0,0 0-2 0,-18 7-2 15,12-2-2-15,-2 3-5 0,3 1 3 0,-1 5 0 16,0-3-3-16,0 1-1 0,2 0-2 0,2 1-5 0,2 4 5 16,0-6-4-16,2 5-1 0,2-4-14 15,1 0-16-15,-2-1-5 0,3-2-25 0,-2 2-2 16,5-4-17-16,-3-1-24 0,-2-3-26 0,5 0-21 16,-4 0-27-1,-5-3-38-15,17-1-26 0,-17 1-182 0,10-3-458 0,-2-2 204 0</inkml:trace>
  <inkml:trace contextRef="#ctx0" brushRef="#br0" timeOffset="108932.6">7334 17540 171 0,'2'-10'187'16,"-2"3"10"-16,1 2 0 0,0 0-6 0,1 0-12 15,-2 5-18-15,2-7-16 0,-2 7-12 16,0 0-19-16,5-2 18 0,-5 2 3 0,0 0-16 16,17 9-3-16,-5-1 10 0,-3 1 3 0,-2 1-19 15,6 3 0-15,-3 1-12 0,4 0-12 0,-5 4 1 16,0-4 6-16,-4 2-9 0,3-2-11 0,-3 2-5 15,0-2-3-15,-1-4-7 0,-1-3-3 0,-2 2-7 0,0-2-1 16,2-2 5-16,-3-5 16 0,1 6 25 0,-1-6 1 16,3 7 26-16,-3-7-2 0,0 0-11 15,0 0-25-15,0 0 3 0,5-23-4 0,-4 12-13 16,0-5-13-16,3-4-5 0,-1-6-19 0,-1-1-11 16,1 2-33-16,1-4-20 0,2-1-9 0,-2 6-15 15,2-1-9-15,-2 7-25 31,1 3-28-31,2 1-33 0,-4 4-27 0,5 2-9 0,-2 3-17 0,1 3-29 0,-7 2-22 0,0 0-33 0,15 6-164 0,-10 1-490 16,0-2 217-16</inkml:trace>
  <inkml:trace contextRef="#ctx0" brushRef="#br0" timeOffset="109549.53">7635 17594 95 0,'0'0'186'15,"0"0"-14"-15,19-4-4 0,-19 4-11 0,12-7-8 16,-7 2-12-16,1 1-2 0,-1 0-8 0,3-6-15 16,-3 3-8-16,-1 1 12 0,-1-4 2 0,2 2-8 15,-5-2-12-15,1 2 1 0,-1 1 4 0,0 0-3 16,-1-2-6-16,-2 4 13 0,1-1-2 0,-1 1-11 16,-1 0-10-16,4 5-8 0,-5-5-14 0,5 5-5 15,-9-4-6-15,9 4-6 0,-13 1-9 0,13-1-2 16,-9 7-5-16,5-1 0 0,2 2-9 0,-5 0-2 15,6 2-2-15,-2-1 2 0,1-1-5 0,4 1 4 16,1 2-3-16,1-2 0 0,0 3 0 16,-2-3-6-16,5 2 1 0,-2-4 1 0,0 2-14 0,4-2 12 15,-4-2-4-15,4 2 6 0,-2-5-6 0,0 0 4 16,5-1 3-16,-2-1-3 0,3-3-5 0,0-1 3 16,-1-1-2-16,2-5 3 0,2-1 4 15,-5-1-1-15,2-3 9 0,0 1 6 0,-3-1-4 16,-2 3 10-16,-4-1 1 0,0 3 23 0,-1-2-5 15,-2 2-4-15,-2-2-1 0,1 3 8 0,-4 0-14 16,1-2-7-16,-1 8 0 0,-1-2-4 0,-1-1-8 16,1 3 5-16,-3 2-13 0,8 1 4 0,0 0-1 15,-20 4-6-15,15 2-11 0,0 0-2 0,-3 2-19 16,4 1 1-16,2 0-1 0,1 1-9 0,1 1-2 16,0 1-5-16,2-1 1 0,2 0 1 0,1 0 5 15,4 4 0-15,-3-6 0 0,2 1 1 0,2-1 8 16,1 5-3-16,0-10 5 0,0 5 3 0,-2-4-1 31,2 0-1-31,-1 1 7 0,-4 0 1 0,2-4 4 16,-3 2 3-16,2 0 0 0,-4 0 2 0,1-2 17 0,1 3 13 0,-3-1-10 0,-2-4 3 0,2 8 8 15,-2-3 3-15,0 0 11 0,-1 2 0 0,-3-1-3 16,0-1 1-16,0-1-4 0,-2 3 4 16,2-2-5-16,-5-1-8 0,4 1-3 0,1-1-18 15,-1-2-31-15,0 3-28 0,5-5-42 0,0 0-38 16,-13 2-46-16,13-2-44 0,0 0-72 0,-9-9-200 15,9 9-536-15,1-14 239 0</inkml:trace>
  <inkml:trace contextRef="#ctx0" brushRef="#br0" timeOffset="109815.36">8016 17159 94 0,'0'-5'288'0,"0"5"-30"15,0 0-19-15,1-8-26 0,-1 8-35 0,1-2-8 16,-1 2-9-16,0 0 9 0,3 17-8 0,2-2-13 16,-1 2-4-16,1 2-3 0,-2 9 3 0,4 0-10 15,-2 1-8-15,1-1-9 0,-1 1-13 16,-1 0-6-16,-2-4-11 0,2 1 0 0,2 1-17 16,-5-8-4-16,2 6-3 0,1-6-5 0,-3-2-7 15,0 0 0-15,2-4-25 0,-3-3-29 0,1 3-27 16,-1-6-33-16,0-1-32 0,3 0-29 0,-3-6-37 15,-3 7-54-15,3-7-283 0,0 0-539 0,-5 4 238 16</inkml:trace>
  <inkml:trace contextRef="#ctx0" brushRef="#br0" timeOffset="110048.8">7962 17416 197 0,'0'0'233'0,"5"-10"-10"16,1 9-9-16,1-1-9 0,3-6-14 0,1 5-4 16,5-2-20-16,2-3-11 0,1 2-10 0,-1-1-10 15,9-3-4-15,1 3-11 0,2-3-5 0,-1 2-7 16,3-2-6-16,-1 1-14 0,-5 0-3 16,-4 3-8-16,-4 1-6 0,-7 2-10 0,0 0-2 15,-5 0-8-15,3-1-24 0,-9 4-16 0,8-2-41 16,-8 2-57-16,0 0-53 0,0 0-90 0,0 0-220 15,0 0-487-15,-41 4 216 0</inkml:trace>
  <inkml:trace contextRef="#ctx0" brushRef="#br0" timeOffset="118832.45">937 6109 42 0,'0'0'152'16,"0"0"-9"-16,0 0-2 0,0 0-10 0,0 0-14 15,0 0-7-15,0 0-12 0,0 0-10 0,0 0-7 16,0 0-4-16,0 0-5 0,0 0-10 0,4 2-1 16,-4-2-9-16,0 0-1 0,0 0-7 0,0 0-2 15,0 0 1-15,0 0-1 0,0 0-2 0,0 0-1 16,0 0 2-16,0 0 1 0,0 0 5 0,0 0-4 15,0 0-1-15,0 0 1 0,0 0-5 0,0 0-1 16,0 0 2-16,0 0 0 0,0 0-1 0,0 0 3 16,0 0 7-16,0 0 3 0,0 0 0 0,0 0 2 15,0 0 4-15,0 0-4 0,0 0 6 0,0 0-7 16,0 0-3-16,0 0-3 0,0 0-2 0,0 0-1 16,0 0-3-16,0 0-7 0,0 0 1 0,0 0-5 15,0 0-2-15,0 0-2 0,0 0-2 0,0 0-6 16,0 0-1-16,0 0-7 0,0 0-19 0,0 0-17 15,0 0-20-15,0 0-23 0,0 0-7 0,0 0-43 16,0 0-46-16,0 0-23 0,0 0-20 0,-8-15-152 16,8 11-390-16,-1-5 173 0</inkml:trace>
  <inkml:trace contextRef="#ctx0" brushRef="#br0" timeOffset="119582.87">914 5828 87 0,'0'0'181'0,"1"3"-1"16,-1-3-3-16,0 0-2 0,0 0-3 0,0 0-1 16,3 3-5-16,-3-3 3 0,0 0-16 0,0 0 1 15,0 0 1-15,0 0 4 0,0 0-1 0,0 0 5 16,0 0 10-16,0 0 10 0,0 0 14 0,0 0-5 15,0 0-21-15,-8-10-19 0,8 0-11 0,-5-1-3 16,-2-6-13-16,1-3-15 0,-4-6-5 0,0-4-9 16,-4-2-5-16,-3-14-12 0,-7-1-8 15,0-2-6-15,2-1-10 0,-1-2-5 0,-4-2-3 0,-1 1-8 16,-1 0-5-16,-2 3 1 0,1 2-7 0,0 6-4 16,-1 3 6-16,7 12-2 0,1 0-3 0,-2 2-10 15,3 0 2-15,-3 3 3 0,2 2 1 0,1 1-12 16,2 2 4-16,4 4-3 0,0-1 2 0,2 2 4 15,1 1-7-15,3-2 1 0,-1 2 2 0,3-3 2 16,-1 1-8-16,2 2 5 0,0-4-4 31,-2-2 0-31,5 3 3 0,-2-3 13 0,2-1-3 0,-2 2 2 0,2-3 1 0,-1 2 8 0,1-1-1 0,0-1-2 16,0-5 5-16,1 5-9 0,1 1 4 0,-2 5 2 16,3 1 1-16,1-1-2 0,-4 1-6 0,3 3-3 15,0 0 1-15,1 1-3 0,-2-2-6 0,1 8 2 16,1-4-5-16,0 6-1 0,0-6-11 0,0 6-31 15,0-4-28-15,0 4-30 0,1-5-46 0,-1 5-34 16,4-1-35-16,1 0-39 0,-5 1-45 0,14 2-48 16,-4 0-35-16,-4 0-233 0,5 3-659 0,-2 0 292 15</inkml:trace>
  <inkml:trace contextRef="#ctx0" brushRef="#br0" timeOffset="121049.57">994 3709 78 0,'-30'-7'127'0,"-6"-2"-9"0,4 1 0 0,-2 3 7 16,0-2-19-16,0 3 0 0,-2-1-10 0,3 3 7 16,1 0-8-16,-4-1-7 0,3 3-10 0,-1 3-4 15,-2-2-9-15,1 5-5 0,3 0-9 0,-1 0-2 16,-2 3-4-16,0 2 0 0,-6 0-2 0,-4 7-9 16,-2 2 4-16,11-6-7 0,-10 10-1 0,-3 0-5 15,3 3 2-15,0 0-5 0,4-1-2 0,-3 3-1 16,14-7-7-16,-9 7 5 0,9-8-4 0,3 2 2 15,0 1-5-15,3 0-1 0,1 0 1 0,4 2 26 16,-1 0-3-16,5 1-1 0,1 2 1 0,2 1-3 16,-3-1 5-16,5 2-4 0,2-1 1 0,3 1-4 15,2-1 0-15,1 2-2 0,6 0-1 0,3-1-1 16,1 0-4-16,5-3 2 0,5 0 1 0,7-1 0 16,16 6 5-16,-2 0 3 0,-4-13 6 0,20 5-3 15,5-4 8 1,28 8-3-16,-26-14 3 15,30 3 1-15,-30-5-4 0,3-3 0 0,30 3 2 0,-5-4 3 0,-25-4-1 0,27-1 5 0,-29-4-2 0,33-5 1 16,1-2-3-16,-7-4 4 0,2-4 8 0,1-3-11 16,-29 1-5-16,33-7 1 0,-3-4-7 0,-4-1 0 15,-27 4 2-15,31-8-7 0,-6-5-4 0,-4 5-2 16,0-3 1-16,-26 9 2 0,0-1 5 0,-1-5 4 16,-5 2 8-16,-1-2 2 0,-2-4 7 0,-3 3 1 15,-5-6 10-15,-4 1 2 0,-8-6 13 0,4 4-2 16,-11-3-5-16,-3-2 2 0,-5 2-3 0,-6 10 1 15,-5-11 2-15,-2 8-3 0,-5 2-5 0,-5 1-5 16,-4 2-5-16,-8-9-6 0,-8 3 2 0,2 12-10 16,-12-4-1-16,-8 3-3 0,-3 4-7 0,-13 1-3 15,-29-4-2-15,-2 6-6 0,-2 9-6 0,-3-1-10 16,-5 6-14-16,5-1-6 0,-3 5-8 0,0 2-9 16,2 2-12-16,5 2-13 0,3 1-12 0,34 0-11 15,-1-1-14-15,20 0-26 0,1 0-27 0,11-1-30 16,5 0-27-16,6-1-76 0,6-2-58 0,4 5-226 15,1-4-614-15,6-1 272 0</inkml:trace>
  <inkml:trace contextRef="#ctx0" brushRef="#br0" timeOffset="122602.12">261 4353 119 0,'9'-2'133'16,"-8"1"-6"-16,4-1 1 0,-1-1-7 0,1 0-3 16,3-4-3-16,-3 3 1 0,-1-4-11 0,1 1 9 15,0-2 14-15,4 0 1 0,-4-1-5 0,3 0-7 16,-4 0-12-16,0-3-6 0,0-3-6 0,0 2-10 16,-1-2 1-16,2 0-10 0,-4-3-3 0,1 3-4 15,-1-1 4-15,-1 0-9 0,-1 0-4 0,-2 2-1 16,1-3-7-16,-2 2 3 0,0-1 0 0,-1 6-6 15,-2-2 0-15,1 3 5 0,2 1 1 0,-2 2-5 16,-3 0-4-16,0 1-8 0,0 2-3 0,-4 4-8 16,3 1-2-16,-3 3-4 0,-5 4-2 0,2 2-2 15,0 7-1-15,-3 2-4 0,3 8 4 0,-1 1-9 16,4 2 4-16,3 0-6 0,0 2 4 0,2 0-3 16,2-3 3-16,3 1-5 0,2-1 3 0,2 3-2 15,2-7 0-15,2 3-1 0,-1-4-5 0,1-5 7 16,5-2-1-16,0-1-2 0,2 1 4 0,2-2 0 15,0-2-2-15,1-2-9 0,0-4-11 0,3-1 3 16,-1-2 3-16,3-8-2 0,2 2 4 0,-4-6 0 16,1 1 2-16,-2-5 3 0,7-3-5 0,-2 2 8 15,-7-2-4-15,3-5 4 32,-4-2 8-32,3-3 1 0,-7 1 8 0,1-1 9 0,-3-1 7 0,-4 7 14 0,0 1 16 0,-3 0-6 0,3 1 29 0,-4 5 8 15,1 0-7-15,-2 3-3 0,1 0-9 0,1 5-8 16,-1-1-4-16,0-1-14 0,0 2-5 0,0 4-27 15,0 0 17-15,0-3-7 0,0 3-4 0,0 0-1 16,5 13 5-16,-4-5-12 0,2 5 8 0,2-1-6 16,0 3 2-16,-1-3-16 0,0 5 13 0,1-3-4 15,3 0 0-15,-3-2-3 0,0-1-2 16,0 1 5-16,-1-3-10 0,0 0-8 0,-4-3 5 16,5 1 2-16,-4-2-1 0,-1-3 5 0,3 3 2 0,-3-5 10 15,0 0-3-15,0 0-6 0,0 0-1 0,0 0 2 16,6-9-7-16,-6-2 3 0,0 3-7 0,3-7-4 15,-3 3 9-15,1-4-4 0,-2 0 8 0,1 0-9 16,0 0 0-16,0 5 5 0,1 1-3 16,-1 2-6-16,3 3-4 0,-3-1 4 0,1 2-1 15,0 2-3-15,-1 2-4 0,0 0 5 0,0 0-1 16,0 0 4-16,13 12 3 0,-11-5 0 0,2 1-4 0,-1 2 0 16,2 1 5-16,-2-2 3 0,0 1-2 15,0 0 0-15,3-1 3 0,-3-3-3 0,1 0-3 0,-1-1 6 16,1-2-7-16,-2 3-1 31,0-5-18-31,-2-1 24 0,6 7-2 0,-6-7-11 0,4 2 11 0,-4-2 6 0,7 0-3 0,-7 0 1 0,13-12 1 16,-4 5 1-16,1-1 0 0,-3-3 5 0,2-4-5 15,4 1-6-15,-4-2-11 0,3 3 16 0,-2-1-4 0,-4 4-3 16,2 0 4-16,-3 3-1 0,2 1-7 16,-1 3 1-16,-1-1 0 0,0 4-1 0,1 0 5 15,-6 0-3-15,14 2 4 0,-7 2 0 0,-1 1-4 16,-1 2 0-16,3-3 0 0,-2 7 4 0,1-3 4 15,-1-1-1-15,2 1-2 0,-2-1-7 0,1 1-20 16,-2-1-37-16,1-2-26 0,-3 1-26 0,1-1-19 16,0 0-32-16,-1-1-40 0,2 1-34 0,-1-3-40 15,0 3-190-15,-4-5-512 0,6 2 227 0</inkml:trace>
  <inkml:trace contextRef="#ctx0" brushRef="#br0" timeOffset="123165.37">1089 4189 16 0,'1'-6'274'15,"1"0"-3"-15,-2-3-5 0,-3 4-8 0,2-4 6 16,-2 3 8-16,-4-1-21 0,0-2-16 0,1 4-11 16,-1 2-15-16,-1 1-22 0,-3 1-6 0,1 1-31 15,-2 2-15-15,0 3-8 0,0 1-23 16,0 1-6-16,0 5-26 0,1 1 12 0,-1 2-10 0,3 0-11 16,-1 1-10-16,4-1-2 0,-1 0-1 0,3-3-10 15,0 0-6-15,3 0 8 0,1-1-31 0,0-2 9 16,0-2-8-16,1 3-7 0,3-5-5 0,-3-1-11 15,2-1-1-15,2 1 4 0,-5-4-6 0,14-4-3 16,-5 2 9-16,3-2-4 0,-2-3-14 0,-1 0 13 16,0-1 2-16,3 0 2 0,-5-3 1 15,1 2-3-15,-2-3 5 0,2 2 2 0,-5 2 5 16,1 2 5-16,-2-2-1 0,1 5 0 0,0-2-2 0,-2 2-3 16,2 0-2-16,-1 1-9 0,-2 2-1 0,0 0 4 15,3-4 1-15,-3 4 0 0,0 0 1 16,0 0-5-16,9 7-13 0,-7-3-14 0,1-2-17 15,1 2-11-15,0-2-21 0,0 2-21 0,-1 0-15 16,1-1-19-16,1-1-8 0,-2 1-14 0,1-2-20 16,-4-1-1-16,9 0-9 0,-3-2-9 0,-2-2 4 31,3 1 4-15,1-4-106-16,0 3-325 0,1-2 144 0,-2-2 1268 0,1 0-866 0,0 0 45 0,-3-2 16 0,5-1 27 0,-6 1 25 0,4-7 20 0,-2 6 17 15,-3-1 10-15,4 1 21 0,-3 3 23 0,-4 1 12 16,5 3 11-16,-4-2-1 0,2 2 1 0,-2 0-10 15,1 2-9-15,-2 2-17 0,4-5-14 0,-4 5-15 16,0 0-6-16,0 0-5 0,0 0-10 0,6 7 1 16,-1 0-5-16,-1-1-7 0,0 3-2 0,-1 1-8 0,0 0-3 15,1-2-4-15,0 2-4 0,-1-1 1 16,1 1-3-16,-1-3-5 0,-1 1-3 0,0 3-18 16,2-4-26-16,-2 3-28 0,1-3-27 0,-3 0-30 15,2-1-27-15,-2 2-41 0,0-1-40 0,0-3-201 16,-1 2-451-16,0-1 199 0</inkml:trace>
  <inkml:trace contextRef="#ctx0" brushRef="#br0" timeOffset="123515.7">1435 3739 115 0,'0'-2'205'0,"0"2"-10"0,-1-5-18 15,1 5-9-15,-1-5-20 0,1 5-16 0,0 0-13 0,0 0-10 16,0 0 3-16,0 0 10 0,-4 21 4 0,4-10 4 16,0 10-7-16,0 4-4 0,-4 5-2 0,4 1 8 15,0 1-1-15,1 1 3 0,-1-1-10 0,-1 1-8 16,0 1-7-16,1-5-11 0,1 3-9 15,-1-5-6-15,1 1-3 0,-1-8-10 0,3 4-4 16,-3-3-6-16,0-4-8 0,3-4-3 0,-2 0 2 16,1-4-11-16,-2-1-11 0,2-2 11 0,-2-2-19 15,1 3-13-15,-1-4-15 0,0 1-17 0,0-4-28 0,0 4-37 16,0-4-44 0,0 0-45-16,0 0-33 15,-10-8-51-15,1 1-171 0,5-2-477 0,-1 0 210 0</inkml:trace>
  <inkml:trace contextRef="#ctx0" brushRef="#br0" timeOffset="123665.92">1181 3992 109 0,'0'0'186'0,"0"0"-24"15,-4-5-25-15,4 5-37 0,0 0-37 0,0 0-45 16,4-5-56-16,-1 3-86 0,-3 2-132 0,9-2 59 15</inkml:trace>
  <inkml:trace contextRef="#ctx0" brushRef="#br0" timeOffset="124048.64">1542 4189 51 0,'0'0'197'0,"0"0"-3"0,0 0-2 16,0 0-13-16,16-6-7 0,-11 5 0 0,3-3-12 15,2 0-13-15,0-2-10 0,3 3-13 0,-1-3-17 16,1 0-7-16,-1 1-11 0,-2-1-16 0,2 2-23 16,1 0-25-16,-7 0-28 0,2 2-35 0,-2-2-43 15,0 2-49-15,0-2-190 0,-6 4-346 0,7-6 153 16</inkml:trace>
  <inkml:trace contextRef="#ctx0" brushRef="#br0" timeOffset="124299.36">1829 3909 79 0,'0'0'242'0,"0"0"-27"0,0 0-22 0,0 0-20 16,0 0-13-16,0 0-6 0,0 0-1 0,3 12-13 16,-2-5-3-16,0 3 11 0,-1 1-13 0,4 1-9 0,-4 0-13 15,4 0-9-15,-3 2-11 0,3 2-9 16,0-3-10-16,1 3-2 0,-4-7-9 0,3 8-6 16,1-7-7-16,-1 2-3 0,2-2-18 0,-1-1-29 15,-3 1-32-15,5-2-17 0,-3 1-22 0,3-4-48 16,-2 1-21-16,1-2-52 0,0 1-181 0,0-4-405 15,0 2 179-15</inkml:trace>
  <inkml:trace contextRef="#ctx0" brushRef="#br0" timeOffset="124816.54">2186 4027 106 0,'0'0'271'0,"-2"-7"-2"0,2 3-6 0,-1 1-12 16,-4-2-17-16,2 0 1 0,-2 1-5 0,0 2-6 15,0 0-15-15,0-1-17 0,0 1-22 0,0-1-18 16,0 2-15-16,5 1-13 0,-14 1-16 0,9 3-17 16,-2 0-4-16,-1 0-14 0,0 2-3 0,1 2-4 15,2-5-13-15,-1 3 1 0,-2 5-7 0,2-3-2 16,-1 0-14-16,2 0 1 0,1 3-4 0,-1-2-1 16,1 1-4-16,3-1-6 0,-4-1-5 0,5-2-5 15,0 1 2-15,0-1-5 0,0-1 1 0,0-1-4 16,1 2-5-16,3-3-13 0,0 1 11 0,-3-2-1 15,3 0-2-15,-4-2 11 0,5 1-7 0,-5-1-4 16,12-3-13-16,-6-2 14 0,-1 2 2 16,3-5-2-16,-2 0-2 0,4-2-1 0,-2-3-1 0,2-2-1 15,-1-1-2 17,-1-2 4-32,-2 0-11 0,2-10 2 0,-4 4 1 0,2-3 7 0,0 1-7 0,-4 1 3 0,2-1 2 0,-2-5 2 0,-2 3 6 0,0 2 0 15,-2 2 1-15,0 5 6 0,1 1 12 16,-2 1 6-16,1 5 12 0,1 2 2 0,-3-1 4 15,3 7-8-15,-2-3-1 0,2 3-6 0,-1 1-8 16,2 3 0-16,0 0-13 0,0 0 14 0,-11 17-2 0,4-1 4 16,1 2-1-16,2 9 0 0,-2 1 3 0,3 2-1 15,2-1-7-15,2 0 1 0,-1 3-2 0,2-2 5 16,2-4 1-16,-1 1-1 0,1-7-4 16,2 4-2-16,-2-6 4 0,3 0-5 0,-1 0 1 15,1-2 0-15,-1-2 0 0,-2-2 0 0,2-2-20 16,-2-3-20-16,1-1-26 0,-4-1-20 0,4 0-17 15,-1-3-22-15,-3 0-24 0,-1-2-43 0,0 0-61 0,0 0-58 16,0 0-180-16,3-14-523 0,-3 7 232 16</inkml:trace>
  <inkml:trace contextRef="#ctx0" brushRef="#br0" timeOffset="124999.25">1851 3697 302 0,'0'-2'280'0,"-4"-2"-31"0,4 4-22 0,0-5-35 15,0 5-32-15,-4-4-33 0,4 4-34 0,4-4-43 16,-4 4-60-16,4-1-63 0,-4 1-77 0,0 0-92 16,0 0-261-16,15 7 116 0</inkml:trace>
  <inkml:trace contextRef="#ctx0" brushRef="#br0" timeOffset="125815.56">894 4527 83 0,'0'0'85'0,"7"1"3"15,-7-1-9-15,9 0 2 0,-4 1 13 0,7 0 9 0,6-2 4 16,2-4-1-16,12 4-4 0,1-3-3 0,6-1 1 16,13-6-11-16,4-1-9 0,-2-1-2 0,4 0-2 15,4 1-1-15,-4 1-4 0,2-3 3 16,1 4 4-16,-1-3 1 0,-2 3-2 0,-5 1 4 0,-3-1 0 15,-10 3-4-15,-2 1 0 0,-2 0 0 16,-4 0-1-16,-2 3 6 0,-1-4 0 0,-11 4-2 0,-4 0-5 16,-3 1 2-16,-1 2 6 0,-2-1 1 0,-3 0 7 15,-1 0 10-15,-4 1-8 0,9-4-3 16,-9 2-10-16,0 2-5 0,0 0-6 0,6-1-5 16,-6 1-10-16,0 0-7 0,0 0-9 0,0 0-2 15,4-3-1-15,-4 3-4 0,0 0-6 0,0 0-33 16,0 0-14-16,0 0-29 0,0 0-30 0,0 0-23 0,0 0-31 15,0 0-35-15,0 0-58 0,0 0-45 0,0 0-193 16,0 0-505-16,0 0 225 0</inkml:trace>
  <inkml:trace contextRef="#ctx0" brushRef="#br0" timeOffset="128965.26">2361 5821 89 0,'-3'4'117'15,"3"-4"9"-15,0 0-8 0,0 0-1 0,0 0-2 16,0 0 2-16,-2 3-2 0,2-3-7 0,0 0-4 16,-2 3 1-16,2-3-4 0,0 0 8 0,0 0-2 15,0 0 0-15,0 0 2 0,0 0-6 0,0 0 15 16,0 0-9-16,0 0-16 0,3-12-6 0,-3 6-8 16,1-1-6-16,2-5-6 0,3-4-9 0,-1-2-10 15,4-7 0-15,3-3-6 0,-3-1-9 0,3-4-5 16,5-13-4-16,2 0-2 0,4-3-5 0,-6-2 0 15,5-3-3-15,2-1-1 0,10-21-2 0,-7 26-19 16,15-23 0-16,-11 22 3 0,10-23 1 0,-10 23 2 16,17-20 2-16,-15 21 8 0,17-21 1 0,-19 25 10 15,2 1 12-15,0 2 2 0,-3 3 5 0,-8 11 14 16,6-9 1-16,-8 14 8 0,-1 1-1 0,-9 9 9 0,6-1 12 16,-9 5 4-16,0 1-3 0,-2 0-9 15,-1 0 5-15,-3 3-7 0,2 0 8 0,3 2-5 16,-5 0 10-16,2-1-10 0,-3 5 4 0,4-6 5 15,-4 3-8-15,0 3-2 0,2-3 0 0,-2 3-10 16,1-4 0-16,-1 4-9 0,0 0-9 0,0 0 2 16,0 0-6-16,2-3-6 0,-2 3 1 0,0 0-3 15,0 0-3-15,0 0-2 0,0 0 0 0,0 0-7 16,0 0-2-16,0 0-4 0,0 0 7 0,0 0-8 16,0 0 0-16,0 0 7 0,0 0-9 0,0 0-2 15,0 0-9-15,0 0 6 0,0 0-4 0,0 0 3 16,0 0-5-16,0 0 2 0,0 0-22 0,0 0-21 0,0 0-25 15,0 0-35-15,0 0-41 0,0 0-34 16,0 0-36-16,0 0-36 0,-15 14-38 0,11-10-38 16,1 1-262-16,-2 0-632 0,1 1 281 0</inkml:trace>
  <inkml:trace contextRef="#ctx0" brushRef="#br0" timeOffset="133665.49">3710 3323 97 0,'0'0'174'0,"0"0"2"0,-15-7-6 0,15 7-8 0,-6-2-13 16,6 2-7-16,-6-2-6 0,6 2-12 0,-10-4 0 16,4 3-7-16,-3-1-13 0,1 2-5 0,-1-5-6 15,-3 5-4-15,0 0-8 0,-6 0-5 0,0 3-4 16,-1 0-5-16,-3 0-11 0,4 3 0 15,-2-2-5-15,-1 3-1 0,-6 1-7 0,-2 4 2 16,-1-1-10-16,-7 0 1 0,6 2-3 0,3 2 3 16,-4 0-1-16,1-2 0 0,5 2-1 0,0-1 0 0,0 0 1 15,2 1-2-15,0 1-4 0,3 0 0 16,-2 0-4-16,-1 1-3 0,4 6-1 0,-2-1-2 16,3 0-1-16,1 2 2 0,-2 2 3 0,0 7 2 15,2 13 7-15,-4 2-7 0,3-2 0 0,3 1-1 16,0 5-2-16,4-3 3 0,-3-1 1 0,3 1-2 15,3-3 1-15,0-2-2 0,4-9 0 0,1-5 0 16,1 0-7-16,3 0 0 0,2 0-3 0,3-2 1 0,0 5-1 16,2-4-1-16,0-5 2 0,2 1-5 15,2 1-8-15,1-1 8 0,-1-8-2 0,3 3 2 16,1-7 7-16,2 5-17 0,6-2 14 0,4-6-3 16,4 3 2-16,1-4 7 0,6-4-9 0,16-2 8 15,2-2 3-15,4 0 1 0,2-5-3 0,1 1 6 16,3 0 6-16,0-3-5 0,27-1 2 0,-28 2 12 15,-1-2-3-15,4-2-5 0,-4-1 11 32,0-2-8-32,28-3 5 0,-36 2-5 0,5-5 10 0,2 6 4 0,-3-5-25 0,3-1 29 0,-2-2-2 0,0-2 7 15,2 2 8-15,-5 3-6 0,-2-6-2 0,-9-2-1 16,6 1 3-16,-8-1-1 0,0-2 2 0,-17 7 5 16,0-3 5-16,7-12 0 0,-11 10-10 0,-7-7 9 15,8-8-1-15,-12 7-2 0,1-16-10 0,-7 2-8 16,0-2 1-16,-9-2-2 0,-6-2-8 0,-2 4 0 15,-7 4-8-15,-7-4-1 0,-4 4-5 0,-4 1-1 16,-5 2-5-16,-4 4-8 0,-10 2-4 0,-27-11-9 16,-1 7-7-16,-7 6-11 0,26 13-1 0,-31-7-13 15,7 3-2-15,18 10-4 0,-24-7-18 0,26 9-20 16,-1-1-18-16,2 0-15 0,2 2 1 0,0 4-14 16,8 1-13-16,15 1-16 0,1 1 2 0,7 4-14 15,5-1-15-15,4 3-7 0,11-1-20 0,-3 3-5 16,4 4-39-16,5-2-31 0,1 2-230 0,1 2-553 15,2 4 244-15</inkml:trace>
  <inkml:trace contextRef="#ctx0" brushRef="#br0" timeOffset="134548.87">3216 3648 67 0,'-2'-5'167'0,"1"-1"-9"15,1 2-14-15,-1-2-9 0,-1 3-7 0,2-2 4 16,0 5-8-16,-1-6 0 0,1 6-2 0,-2-4-13 16,2 4-7-16,0 0-11 0,-1-3-12 0,1 3-10 15,0 0-10-15,0 0-4 0,0 0 4 0,-6 14 4 16,5-3-2-16,-3 14 0 0,-1 6 2 0,1 16 9 15,2 6-2-15,0 1 3 0,-1 28 0 0,-3-25-5 16,5 26 1-16,0-25-5 0,3 23-5 16,-2-23-6-16,8-4 1 0,-7 2-5 0,6-4-3 0,-2-4-1 15,-1-13-4-15,4 1-3 0,2-5-4 0,-4-2-2 16,4-3 2-16,-2-5-8 0,0-5 3 0,1 0-4 16,-2-3 4-16,2-2 0 0,0-4 1 0,-5-1-2 15,2-2 9-15,1-3-1 0,-1-1 1 16,3-4 2-16,0 0-7 0,5-8 5 0,-5-2-2 15,-1-3 0-15,-4-6-3 0,3-4 0 0,-7-3 1 0,0-1-4 16,-7-2-4-16,-1-5-3 0,-5-6 1 0,-1 10-9 16,1 2 4-16,-5 1-2 0,8 1 6 0,-8 7-8 15,4 0 4-15,0 6-4 0,-1 3 1 0,0 1-1 16,-1 3-9-16,5 4 0 0,-2 1-12 0,0 0-4 16,2 4-27-16,2-1-23 0,1 2-22 15,-2 0-30-15,2 2-21 0,3 0-24 31,0 3-38-31,1-1-38 0,4 0-18 0,0-4-197 0,0 4-487 0,5 0 215 0</inkml:trace>
  <inkml:trace contextRef="#ctx0" brushRef="#br0" timeOffset="134965.21">3369 4014 162 0,'0'-4'260'0,"-4"-2"-8"0,4 1-2 16,0 5-8-16,0-4-18 0,-1 0-18 0,1 4-23 15,0 0-20-15,0 0-22 0,0 0-11 0,0 0-17 16,0 0-8-16,0 17-7 0,1-9-10 0,-1 9-10 16,0-5-5-16,0 0-8 0,3 1-6 0,-2 2-8 15,3 0-6-15,-3-3-1 0,3 0-1 0,-4-1-6 16,3 0-2-16,0-1-7 0,0-2 10 0,0-1-11 16,-2 0-8-16,-1-2 0 0,4 0 4 0,-2 0-6 15,-1-2 9-15,2 1-13 0,-3-4 6 0,0 0-2 16,3 2 3-16,-3-2 2 0,0 0-8 0,0 0 0 15,9-13 3-15,-6 5-6 0,4-8 3 0,-1 1-3 16,1-4 7-16,-4 1-3 0,6-4 6 0,-3 2-1 16,0 0-5-1,-1 3-1-15,1 1 4 0,-3 6-4 0,1 0-5 0,-2 3-6 0,1 1-2 0,3 1-4 16,-5 3-1-16,5-1 0 0,-6 3 2 0,7 0-2 16,-3 4 9-16,4-1-12 0,-1 5 45 0,1-1-5 15,1 1-2-15,0 2-19 0,-3 1 15 0,2-2-2 16,0 2 0-16,2 3-5 0,-2-3-15 0,-2 0-12 15,0-1-22-15,1 1-25 0,0-2-29 0,0 1-15 16,-1-3-19-16,2 2-31 0,2-2-46 0,-1-2-29 16,0 1-25-16,4-3-196 0,-3 2-480 0,-2-5 213 15</inkml:trace>
  <inkml:trace contextRef="#ctx0" brushRef="#br0" timeOffset="135316.79">3819 4088 115 0,'7'-14'162'0,"-1"3"25"0,-5-6 17 15,2 4 13-15,-2 1 3 0,-1 1 14 0,-4-1 10 16,3 3 2-16,-3-2-1 0,-5 4-25 0,4-3-23 15,-3 3 5-15,-1-1-4 0,-1 3-22 0,4 0-9 16,-1 1-27-16,1 2-11 0,-6 0-11 0,3 5-11 16,0 2-17-16,-2 1-7 0,2 2-11 0,0 2-2 15,-2 2-15-15,4 2-4 0,1 2-2 0,1-2-4 16,1 3-8-16,2-2-2 0,0-3-11 0,2-1-1 16,1-1-13-16,2 1 3 0,-2-1-18 15,3-1 2-15,-2-4-19 0,2 1 6 0,0-3-3 0,0 1 4 16,1-3-1-16,1 0 6 0,-6-1-4 0,15-2-4 15,-6-3-2-15,-1-1 10 0,0 0 3 0,0-3-7 16,2-1 6-16,-5 1 1 0,0-4 4 0,-1 1 0 16,1 2-1-16,-1-2 6 0,0 3 3 15,0 2 15-15,-3 1-3 0,0 3-4 0,2-4 2 0,-2 4-7 16,-1 3-11-16,3-5 1 0,-3 5 6 16,0 0-8-16,0 0 3 0,0 0 3 0,0 0-4 0,6 13-17 15,-3-8 22-15,-1 1-9 0,1 1-19 0,-2-1-35 16,5 4-15-16,-3-3-22 0,-1 0-31 0,1 2-26 15,1-3-28-15,-3-1-39 0,3 2-22 0,-1-3-24 16,-2 1-196-16,0-1-499 0,0-2 221 16</inkml:trace>
  <inkml:trace contextRef="#ctx0" brushRef="#br0" timeOffset="135814.97">3916 4018 171 0,'6'-15'187'0,"0"7"21"0,-1-3 3 0,-1 0 3 0,-1 4-3 0,0 0 2 0,-3 1-2 0,6 2-9 0,-6-1-16 16,0 2-17-16,0 3-20 0,1-6-18 15,-1 6-16-15,0 0-8 0,0 0-1 0,10 9-2 16,-8-3-20-16,2 4 3 0,1 0-9 0,-1 1-10 16,1 5 1-16,-1-3-9 0,1 4-4 0,-4-6-8 15,3 1-1-15,-1-2-3 0,-1 1-2 0,-2-1-8 16,4-2-5-16,-1-2 0 0,-2 1 0 0,-1-5 0 16,1 1-2-16,3 0 1 0,-4-3 1 0,1 3-4 15,-1-3 1-15,0 0 2 0,0 0-6 0,4-14-6 16,1 3-1-16,-2 0-18 0,-2-4 17 0,5 1-1 15,-3-3-1-15,3 0-6 0,1-1 3 0,-3 6-5 16,3-2-3-16,-2 3 2 0,-3 0-4 16,2 2-1-16,0 5-8 0,0-1 4 0,-2 1-3 0,1 3 1 0,-3 1-2 15,0 0 13-15,14 7-13 0,-11-1-3 16,3 2 8-16,1 2-2 0,-3 1 1 0,-2 0-1 16,5 2 7-16,-3-1 0 0,2 0 0 0,-2 0 1 15,-2-2 1-15,0 1 1 0,0-2-5 0,-2-2 1 31,4-2-15-31,-1 1 14 0,-1-4 1 0,-2 2 2 0,1 0 6 16,-1-4-3-16,4 2-8 0,-4-2 12 0,0 0-1 0,6-9 1 0,-2 4-5 0,0-1 2 16,4-4 2-16,-4-1-4 0,1-3-14 0,5-2 13 15,-5 5 2-15,-1 3 2 0,1-2-11 0,-1 5 19 16,0 0 2-16,1-1-6 0,-4 1-8 0,3 1-4 16,0 2 2-16,-4 2-2 0,8-1-4 0,-8 1-10 15,6 1 15-15,3 1-5 0,-4 3-2 0,0 2-15 16,-1-2-25-16,1 1-24 0,3 1-23 0,-3 1-28 15,1 0-35-15,1-1-25 0,-2-2-43 0,1 3-42 16,-1-1-190-16,-1-1-496 0,-1-2 219 0</inkml:trace>
  <inkml:trace contextRef="#ctx0" brushRef="#br0" timeOffset="136149.84">4407 4008 14 0,'0'0'242'0,"0"0"-21"16,6-4-11-16,-6 4-12 0,4-4-9 15,0 1-12-15,0 1-9 0,-2-3-18 0,2 1-10 0,6-2-12 16,-2-1-13-16,1 1-9 0,1-1-8 0,-1 0-12 16,0-1-6-16,0-2-3 0,-4 0 1 0,5 1-7 15,-1-6-3-15,-4-1-4 0,1 5-1 0,1-3-3 16,-4 1 6-16,-1 3-1 0,0-2 1 16,-4 1 9-16,1 3-13 0,-2 1-6 0,0-1 3 15,-4 2-11-15,1 1-10 0,-2-1-6 0,-1 3-1 0,-2 3-6 16,0 3-2-16,0 4 0 0,-4 1 2 0,-1 7 1 15,0 3-2-15,4-2 1 0,-2 9-2 0,5-4 3 16,0 5 7-16,2 0-2 0,2-1 5 16,3-6-3-16,1 0 3 0,4 0-4 0,-3-2-7 0,2 0 10 15,1-3-13-15,4-3 1 0,1 0 0 16,-3-3-8-16,5 0 4 0,3-5 8 0,-4 0-26 16,6-4-16-16,-2-2-32 0,6-4-35 0,-3 1-43 0,-2-5-26 15,-2 0-45-15,1-2-67 0,-4 0-260 16,-1-1-565-16,-6 0 250 0</inkml:trace>
  <inkml:trace contextRef="#ctx0" brushRef="#br0" timeOffset="138250.06">4669 5599 124 0,'-8'1'188'0,"2"-1"-9"0,-2 4-3 0,3-2-3 16,0-1-3-16,5-1-7 0,-14 1-13 0,6 0-4 16,3-1-3-16,-3 2-4 0,3 0 3 0,0-1-6 15,5-1-1-15,0 0-7 0,-7 0-12 0,7 0-12 16,0 0-12-16,0 0-16 0,0 0-10 0,0-7-2 16,6-2-8-16,8-1-4 0,0-5-11 0,8-8-3 15,2-1-4-15,4-1-5 0,14-17-1 0,4 3-6 16,0-3 1-16,22-12 0 0,-19 16-1 0,22-14-6 15,-21 17 0-15,24-15-17 0,-22 15 3 0,28-13 2 16,-10-3 5-16,-21 18 7 0,2-4 6 0,1 0 2 16,-5 1 18-16,1 3 2 0,-5 1 8 0,4 1 4 15,-7 1 9-15,-8 11 10 0,-5-1 13 0,-2 1 20 16,0 5 6-16,-10 4 16 0,-1-1 9 0,-4 7 12 16,-2-4 5-16,1 1 4 0,-3 6-5 0,-2-5-2 15,1 4-5-15,-1 0-13 0,0 0-9 0,-4 2-5 16,3-4-11-16,-3 4-9 0,3-3-6 0,-3 3-11 15,2-3-8-15,-2 3-7 0,0 0-10 0,0 0-3 16,6-2-6-16,-6 2-4 0,0 0-6 0,0 0-6 16,0 0-20-16,0 0-29 0,0 0-32 15,0 0-35-15,0 0-49 0,0 0-42 0,0 0-55 0,0 0-58 16,0 0-53-16,-14 10-56 0,8-6-53 16,-5 3-251-16,1-4-758 0,-1 2 335 0</inkml:trace>
  <inkml:trace contextRef="#ctx0" brushRef="#br0" timeOffset="138931.71">6254 3691 130 0,'-3'-5'176'16,"0"0"12"-16,1 3 10 0,-3 0-16 0,0-1-10 16,-1 0-5-16,-2 1-5 0,0 0-9 0,-1 1-15 15,-5 2-11-15,-3-2-10 0,-2 2-9 0,-9 6-9 16,-3 0-3-16,-1 0-9 0,1 4-5 0,-5 3-6 0,-13 4-7 15,4 1 0-15,-2 2-6 0,18-1 5 0,-17 7-2 16,5 3-13-16,1 3-2 0,3 2-5 16,3 3-8-16,2 5 3 0,1 4-3 0,3 0-2 15,5 0-4-15,1 0-3 0,3-1-2 0,4-2-3 16,-1 1-3-16,9 2-1 0,1-2 0 0,4-11-1 16,1 3 1-16,3-2 1 0,3-4-4 0,4 2-1 0,-1-4 3 15,7 3-8-15,3-1 2 0,0-2 3 0,8 0 0 16,-2-4 4-16,13 7 0 0,5-3-4 15,1-6 5-15,2-1 5 0,8-7 2 0,-2-4 2 16,5-1 1-16,3-8 25 0,1 0-11 0,5-4 2 16,30-10 3-16,-31 3 25 0,30-11-22 0,-29 6 2 15,31-12 3-15,0-2-4 0,-5-1 24 0,-2 0-14 16,-7 1-4-16,4 2 2 0,-25-1-4 0,22-7 2 16,-26 7 0-16,-3-1 12 0,0-2-3 0,-3-3 4 15,-6-4-1-15,-2 1 1 0,-4 0-10 31,-7-3 9-31,-2 0-6 0,0-2 2 0,-8-4-2 0,-6-1-4 0,-4-2 0 0,-4 3-4 0,-5-3 0 0,-4 12-9 16,-3-14 1-16,-6 4-5 0,-3 1-3 0,-1 0-5 16,1 14-3-16,-10-11-9 0,4 10 1 0,-12-8-2 15,-6 2-8-15,-4 4-6 0,-4 5-2 0,-4 1-7 16,-9 2 15-16,-4 7-13 0,-28-1-19 0,30 9-10 16,-29-1-23-16,25 7-17 0,-26 0-31 0,31 7-38 15,-1 0-42-15,4 4-6 0,0 2-19 0,17-2-13 16,0 3-44-16,8-2-15 0,-1 1-45 0,13-1-25 15,1 0-243-15,4 0-637 0,1 1 282 0</inkml:trace>
  <inkml:trace contextRef="#ctx0" brushRef="#br0" timeOffset="139515.26">5827 4026 123 0,'0'-6'215'0,"1"1"-10"0,0 3-14 0,-1 2-15 16,0-5-19-16,0 5-12 0,0 0-20 0,0 0 1 16,0 0 6-16,5 18 13 0,-1-3 9 0,0 4-4 15,1 7-1-15,2 1-6 0,-1 1-8 0,2-1 4 16,-2 4-3-16,0-4-10 0,-3-1-3 0,3 0-25 15,-1-8 3-15,-1 7-2 0,4 0-12 0,-3-7-4 16,-2-1-24-16,-1-5 10 0,3 5-1 0,-1-5-9 16,-4 0-4-16,4 0-4 0,-4-3-9 0,1-4 0 15,-1 5-28-15,0-6-28 0,3 0-35 0,-2 1-40 16,-1-5-34-16,0 9-39 0,0-9-45 0,1 4-70 16,-1-4-224-16,0 0-541 0,0 0 239 0</inkml:trace>
  <inkml:trace contextRef="#ctx0" brushRef="#br0" timeOffset="139965.87">6159 4219 8 0,'0'0'251'0,"0"-5"-23"15,0 5-28-15,0 0-17 0,0 0-20 0,0 0-9 0,0 0 15 16,-1 21 10-16,1-10-13 0,-3 6-3 0,6 1-16 16,-3 1-15-16,1-1-3 0,-2 3-12 0,2-3-13 15,0 0-9-15,3 1-6 0,1-3-9 16,-5 1-9-16,3-4-7 0,-1 3-6 0,1-7-5 16,-3 1-6-16,1-2-3 0,-1-3 0 0,3 3-4 15,-2-5 0-15,-1 0-3 0,0-3 18 0,0 0 18 16,0 7 7-16,0-7-10 0,0 0-3 0,0 0-8 0,0 0-27 15,3-24 16-15,-3 13-3 0,1-6-11 0,0-1 5 16,-1-1-5-16,4-8-10 0,-1 1-4 16,1-3-14-16,-1 2 17 0,0 8-6 0,2 0-3 15,-1 3 0-15,-3 1 0 0,3 5-2 0,-2 1-4 16,0 3-22-16,-2 0 21 0,5 2-5 0,-2-1-3 16,0 4 1-16,-3 1 0 0,10 2 4 0,-5 4 3 15,2 1-3-15,2 1 2 0,-2 0 1 0,2 2-1 16,1 0-2-16,-2-1-2 0,1 3 2 0,-2-1-1 15,1-2-3-15,0 0 1 0,-3 0-19 0,3 3-26 16,-4-3-33-16,3-2-32 0,0 4-30 0,-2-4-41 16,0 3-49-16,3-3-39 0,1-1-236 0,-7-2-545 15,6 0 241-15</inkml:trace>
  <inkml:trace contextRef="#ctx0" brushRef="#br0" timeOffset="140348.15">6595 4236 240 0,'2'-10'293'0,"-2"4"-1"15,3 2-7-15,-6-4-8 0,3 1-21 0,-4 1-5 16,1 0-17-16,-1 1-16 0,-3 2-14 0,5 0-11 16,-6-1-19-16,2 2-39 0,6 2 15 0,-17 5-24 15,8 1-14-15,-6 5-22 0,3 0-2 0,1 3-7 16,2-1-11-16,0 1-9 0,3 2-2 0,-1-1-7 16,3-3-8-16,-1 4 7 0,1-5-14 0,3-1-5 15,0-1-7-15,1 4-11 0,0-6-2 0,1 1-1 16,2-1-14-16,-2-1 6 0,2-1-8 0,0 0-4 15,1-2 1-15,3-1-1 0,-4-1 0 0,4-1-2 16,-7 0 4-16,13-4-16 0,-8 1 16 0,2-2 1 16,1-4-1-16,-1 2 4 0,0-2-20 15,-1 0 27-15,2-3-5 0,-4 2-1 0,1 0 0 0,-1 2 9 16,0 0-1-16,-3 3 0 0,2 1 2 0,-1 0-3 16,-1 0-4-16,2 2-5 0,-3 2 0 0,0 0 8 15,0 0-7-15,0 0 0 0,5 11 0 0,-1-5 1 16,-4 0 0-16,1 1 1 0,3 1-24 0,0 2-18 15,-2-3-16-15,2 0-19 0,-4 1-32 0,3-4-25 16,-2 3-30-16,2 0-28 0,-3-4-12 16,2 1-23-16,-2-4-6 0,8 2-18 0,-8-2-137 0,0 0-419 15,0 0 186-15</inkml:trace>
  <inkml:trace contextRef="#ctx0" brushRef="#br0" timeOffset="140833.49">6659 4324 90 0,'7'-10'76'16,"0"-4"8"-16,0-1 34 0,0 1-9 15,0-2 28-15,-1 0 20 0,-1 5 3 0,0 2 5 0,-3-1-1 16,2 2 0-16,0 5 0 0,-3-6-7 15,2 5-16-15,-2 2-17 0,2 0-12 0,-3 2-13 0,0 0-3 16,0 0 5-16,9 7-5 0,-7 0-6 0,2 1 13 16,-3 3-6-16,2-1-7 0,1 1-8 0,-2-1-3 15,2 1-9-15,-3 0-6 0,3-3-11 0,-4 2-4 16,4-3-2-16,-3 0-4 0,3 1-3 0,-3-1-5 16,-1-4-5-16,3 1 0 0,-3 0-1 15,0-4-7-15,5 6 3 0,-5-6 2 0,0 2-5 16,0-2-1-16,0 0-6 0,0 0 0 0,0 0-2 0,6-10-3 15,-3 3 0-15,1 0 1 0,-3-4-4 0,4 2 2 16,2-3-8-16,-2 1 6 0,1 0-3 0,-2 1 5 16,-3 3-7-16,3 3 0 0,0-3 5 15,-3 4-12-15,2-1-4 0,1 3 6 0,-4 1-1 16,0 0-1-16,7 6-1 0,-3 1 6 0,0 2-4 16,-2 2 5-16,1-2-2 0,2 2 3 0,-1 1 0 15,-1-3-12-15,2 4 10 0,-3-3 2 0,2 0-4 16,0-1 5-16,-2-2-2 0,1 0-1 0,0-3-2 15,-2 3 2-15,1-4 0 0,0 1 2 0,1-2-1 16,-3-2 5-16,0 0-2 0,0 0-1 0,13-9-2 16,-9 0 4-16,1 0-3 0,0 0 5 0,1-3-5 15,2-1 3-15,0 0-2 0,1-2 1 0,1 1 5 16,-5 3-3 0,0 2 9-16,3 1-2 0,-4 2-3 0,0 0 0 0,-2 4-1 0,2-2-6 0,0 3-1 15,-4 1 3-15,9-2 1 0,-9 2 0 0,10 3-4 16,-5 1 4-16,0-1-3 0,-1 4 5 0,3-3-7 15,-5 2-19-15,6 0-27 0,-4 0-28 0,-2-1-37 16,2 4-37-16,-1-2-42 0,-1-2-60 0,-1 1-51 16,-1-2-162-16,0-4-501 0,0 7 221 0</inkml:trace>
  <inkml:trace contextRef="#ctx0" brushRef="#br0" timeOffset="141165.28">7162 4220 20 0,'9'-4'218'0,"-5"-1"-20"0,1-1-18 16,1 2-1-16,0-1-8 0,0-4 1 0,0 3-4 16,3-3-7-16,-1 1-13 0,-3-3-12 0,4-2-15 15,0 1-11-15,-4 2 6 0,4-4-7 0,-4-2-6 16,3 5 6-16,-3 0 6 0,-4-3 1 0,3 6 8 16,-1-3 2-16,-3 5-2 0,0-3-13 0,-3 5-16 15,3-5-6-15,-4 4-15 0,2 3-10 0,-4 1-7 16,6 1-4-16,-15 5-2 0,6 3-9 0,-1-1 0 15,0 7 8-15,-1-1-19 0,1 2 1 0,4 1-4 16,-3 2-4-16,3 1 1 0,1-1-2 16,-1-1-4-16,5 0 3 0,-1-1-4 0,4-1 6 0,-2-3-10 15,1-1-9-15,2-2 10 0,2 0 1 0,1-1 4 16,0-2-3-16,0-2-3 0,3-3 2 0,2-1-15 16,2-2-17-16,5-3-24 0,-4-4-22 0,7 0-26 15,-5-2-33-15,1-1-35 0,-4-2-43 16,1-2-46-16,-3-2-57 0,-3 4-180 0,-3-4-521 15,-1 1 231-15</inkml:trace>
  <inkml:trace contextRef="#ctx0" brushRef="#br0" timeOffset="144382.31">5409 5913 95 0,'0'0'133'0,"0"0"-7"0,0 0 5 16,0 0 5-16,0 0-11 0,0 0-3 0,0 0 0 16,-4 3-2-16,4-3-3 0,0 0-7 0,0 0-6 15,0 0-11-15,-4 5-6 0,3-2-11 0,1-3-10 16,0 0-6-16,0 0-5 0,0 0-5 0,0 0-5 16,0 0 3-16,0 0-2 0,27-6 8 0,-12 3 1 15,8 1 6-15,9-7-1 0,4 1 1 0,15-7-1 16,4-1 1-16,6-2 8 0,26-9 2 0,-24 8 7 15,30-8 4-15,-2 0 3 0,-3 2-1 0,-2 1 6 16,-24 7 4-16,-2-4 8 0,27-7-1 0,-29 9 4 16,-1 2 15-16,2-4 1 0,-3 3 6 0,0 3-13 15,-6-1 10-15,-13 7 4 0,2-1-8 0,-6 1-2 16,-2 0 7-16,-10 3-4 0,-3 0 3 0,0 3 2 0,-8 0 3 16,2-1-5-16,-6 1 0 0,1 2-4 15,-4-2-1-15,-3 3-1 0,9-1-11 0,-9 1-5 16,4-1-1-16,-4 1-6 0,0 0-10 0,5-1-6 15,-5 1-14-15,0 0 4 0,0 0-6 0,0 0-8 16,0 0-8-16,0 0-7 0,0 0-17 0,0 0-26 0,0 0-34 16,0 0-47-16,0 0-65 0,0 0-69 0,0 0-70 15,-19-3-61-15,19 3-71 0,-15 3-77 16,4-1-258 0,1-1-818-16,1 0 363 0</inkml:trace>
  <inkml:trace contextRef="#ctx0" brushRef="#br0" timeOffset="145198.44">7372 5025 203 0,'1'-3'244'0,"0"-1"-20"0,-1 4-6 0,-1-5-9 16,1-1-12-16,0 6-6 0,-3-4-2 16,3 4-7-16,-1-4-10 0,1 4-3 0,-5-4-11 0,5 4-25 15,-4-3-13-15,-1 2-10 0,5 1-5 0,-13 0-21 16,3 2-5-16,-4 4-9 0,-5 1-10 0,-5 3-5 15,-2 5-4-15,2-1-9 0,-3 1-2 0,0 3-5 16,2 3-1-16,1 2-5 0,2 2-6 16,-4 4-1-16,-2 8 1 0,1 9-2 0,5-3-4 15,3-12-2-15,4 2-6 0,-2 10 3 0,5-12-1 16,4 3-6-16,1-5 3 0,4 4-1 0,0-3 1 0,2-1-2 16,3-1 2-16,3-1 1 0,2-3-3 0,1 0-1 15,4-2 0-15,1-7 5 0,1 1-4 16,10 0 7-16,-2-1-8 0,10-2 4 0,1-1 2 15,4-7 7-15,13 1 7 32,4-4-3-32,2-4 9 0,3-2-1 0,2-3 9 0,2-4 9 0,27-7 8 0,-26 5-3 0,27-9 4 0,-4-3 2 0,-1-2-2 0,-25 9-3 15,25-12-1-15,-25 8 9 0,-2-1-10 0,2-3 4 16,23-9 11-16,-28 8-2 0,-2 1-2 0,-2-4 6 16,1-3 17-16,-7-2-3 0,0-1 0 15,-9-3-2-15,2 0 14 0,-7 3-7 0,-2-4 3 0,0-2-12 16,-7-3-1-16,-9 13-6 0,0 0 1 0,-8 0-7 15,-1 1 0-15,-2 2-1 0,-3 0 13 0,-4 0-10 16,-2-2-10-16,-7 3-5 0,0 1-6 16,-7-1-10-16,-5 0-3 0,-9-7-9 0,-11 5-6 15,-2 2-12-15,-7 3-8 0,-1 4-5 0,-4 5 1 0,-5 1-7 16,-1 5-11-16,-25 2-9 0,23 5-17 0,-25 1-21 16,27 6-9-16,-26-1-11 0,31 2-24 0,3 5-7 15,3 1-21-15,3 2-18 0,11-5-23 0,3 3-17 16,1-1-19-16,2 4-24 0,2 0-17 0,1 2-26 15,8 0-27 17,4-4-20-32,1 4-218 0,4-3-597 0,3 1 265 0</inkml:trace>
  <inkml:trace contextRef="#ctx0" brushRef="#br0" timeOffset="146349.03">7345 5184 67 0,'1'-7'221'0,"-1"3"1"0,0 1-9 0,0 3 1 15,0-9-8-15,0 6-15 0,0 3-15 0,-4-4-15 16,2 2-16-16,2 2-10 0,-6-3-11 0,2 1-12 16,4 2-11-16,0 0-10 0,-16 7-9 0,9 0-6 15,-5 4-8-15,2 1-7 0,0 3-2 0,-2 2-5 16,3 5-5-16,0 2-6 0,0 0-3 0,4 0-3 15,1-6 2-15,3 3-8 0,-3-1-3 0,4-2 0 16,0 0-4-16,4-1 0 0,0 0-4 0,1-8-4 16,-2 2-4-16,8 0-6 0,-3-4-11 0,2-1-17 15,3-3-16-15,3-1-16 0,2-1-17 0,0-6-10 16,1-1-12-16,7-2-2 0,-2-5-10 0,-6 1 5 16,0 1-1-16,5-6 7 0,-5 0 23 0,-3 3-8 15,-2-2 25-15,-4 2 18 0,2-2 11 0,-3 2 14 16,-3-3 22-16,0 0 15 0,-1 4 27 0,0 2 16 15,-2 5 18-15,0-1 10 0,0 2 2 0,-2 0-7 16,2 1-7-16,-2 0-15 0,0 4-10 0,1-5-8 16,-1 5-5-16,0 0-5 0,0 0-1 0,0 0-4 15,-4 17-6-15,4-7 2 0,-3 6-4 0,5-2 2 16,-2 3-7-16,1-3 0 0,2-2-4 0,-2 1-5 16,3 1 4-16,-2-2-4 0,4-1-3 0,-4-1 6 15,2 0-4-15,1-5-5 0,-3 1 2 0,2-2-5 16,0 1 2-16,1 0 3 0,-1-4 0 0,3 0 3 15,-7-1-1-15,10-4-1 0,-4 2 0 32,-2-7-3-32,1 1 1 0,-4 2-1 0,3-5 2 0,-2 3-4 0,-4-7 5 0,2-2-4 0,-5 1-2 0,0-1 1 15,1 1-1-15,0 6-4 0,-1-1 4 0,-2 3-6 16,0-1-1-16,-2 2 2 0,0 4-3 0,-1 1-2 16,-2 1 0-16,-1 1 1 0,2 3-1 0,1-1-2 15,-1 0 2-15,3 2-5 0,1-1-6 0,1 1-9 16,1 0-14-16,0-2-7 0,1 2-8 0,3-1 0 15,1-3 7-15,1 5 4 0,-1-5 5 0,5 4 1 16,-5-4 0-16,14-4 6 0,-7 0-3 0,3 1 4 16,3 0 3-16,-3 0 4 0,2-2 0 0,0 0-1 15,-1 2 3-15,2-1 4 0,-4-1 5 0,-1 5-1 16,2-1 0-16,-1 1 11 0,0 3 7 0,5-2-1 16,-5 3 9-16,1 0 7 0,3 3 1 0,-5 0 5 15,2 7 1-15,0-6 0 0,-1 6 1 0,0 0-4 16,-5-4 1-16,5 1-5 0,-4-1 0 31,1 0 3-31,-2-2-6 0,0-1 1 0,0-1-5 0,-3-2 1 0,3-1-1 0,-2 1 2 0,0-2 1 0,0 1 2 16,-2-3 10-16,4 3 6 0,-4-3 7 0,0 0-8 15,0 0-6-15,0 0 3 0,8-11-6 0,-4 2 1 16,0-3-6-16,1 1 4 0,-2-1-6 0,3 1-3 16,-3-1 4-16,1 5 1 0,0 0-2 0,-1 1-6 15,0 0-2-15,1 1-1 0,0 0-6 0,-1 3-4 16,1 1 0-16,-4 1 3 0,9 1 1 0,-4-1 0 15,2 2-3-15,1 2 6 0,-2 4 3 0,2-4-4 16,2-1-3-16,-2 3-16 0,1 1-28 0,0-4-24 16,-3 1-29-16,3-2-35 0,0 0-44 0,1-2-39 15,-2-2-68-15,-2-4-159 0,1 3-475 0,2-4 210 16</inkml:trace>
  <inkml:trace contextRef="#ctx0" brushRef="#br0" timeOffset="146567.23">8020 4898 183 0,'-2'-8'262'16,"1"2"-23"-16,0 3-23 0,1-3-26 0,0 6-21 15,0 0-15-15,0 0-1 0,0 0-3 0,2 26-2 16,1-8 6-16,0 6-19 0,-1 3-8 0,2 1 2 16,1-2-4-16,5 3 13 0,-3 2-18 0,-1-5-15 15,-1 3-7-15,0-4-7 0,2-8-7 0,-4 0-13 16,1 1-14-16,1-3-39 0,-1 2-29 0,0-6-23 15,-4 1-29-15,0-4-47 0,-1 2-49 0,-2-6-50 16,-1 3-246-16,-2 0-494 0,-4-6 219 0</inkml:trace>
  <inkml:trace contextRef="#ctx0" brushRef="#br0" timeOffset="146798.91">7730 5147 239 0,'0'0'276'15,"-3"-2"-24"-15,3 2-17 0,7-5-1 0,-1 2 3 0,4 0-1 16,3-4-10-16,5 0-15 0,9-4-18 0,1-2-13 16,2 1-16-16,5-1-13 0,-3-1-9 0,1-1-17 15,0 2-16-15,-2 0-6 0,-2 1-15 16,-7 3-9-16,-4 1-3 0,1 0-20 0,-6 3-22 0,-3 1-34 16,-1 1-28-16,-2-2-37 0,-2 3-33 15,-1-1-45-15,-4 3-50 0,6-3-66 0,-6 3-218 0,0 0-517 16,0 0 229-16</inkml:trace>
  <inkml:trace contextRef="#ctx0" brushRef="#br0" timeOffset="147232.03">8245 5106 238 0,'2'-4'251'0,"0"1"-2"0,-2-3-8 15,0 1-4-15,2 1-1 0,-2 4-5 0,0 0-3 16,-4-10-11-16,4 6-11 0,0 4-22 0,-4-4-20 0,4 4-17 16,-5-5-19-16,5 5-13 0,0 0-11 0,-18 7-9 15,9 0-17-15,-1 0-7 0,-2 4-9 16,0 0-9-16,-3 3-1 0,7-2-9 0,0 3-1 15,-1-1-3-15,3 0-10 0,1-3 1 0,1 0-3 16,3 1-11-16,-2-1 6 0,3-1-5 0,0 0-1 16,0-2-3-16,3 2-7 0,-2-4-9 0,0-1 0 15,3 0 2-15,0-2 2 0,5 0 2 0,-9-3-2 16,13-1-1-16,-7-3 0 0,4 2 1 0,0-6-2 16,0 0-2-16,0 1-2 0,-4-3 2 0,2 0 6 15,-1 2-3-15,0-1-1 0,0 1-1 0,-3 4 2 16,0 0 0-16,-1-2 3 0,1 2-6 0,-4 4 0 15,5-4-6-15,-5 4-5 0,2-4 4 0,-2 4-3 16,0 0 4-16,0 0-11 0,0 0-15 0,10 11-15 16,-6-8-26-16,-3 1-29 0,2 0-30 0,-3-4-25 15,3 8-31-15,3-5-18 0,-6-3-35 0,5 7-189 16,-5-7-467-16,5 6 207 0</inkml:trace>
  <inkml:trace contextRef="#ctx0" brushRef="#br0" timeOffset="147632.31">8379 5150 129 0,'0'-5'229'0,"0"0"1"0,0 5 4 16,0-6 0-16,0 6-9 0,0 0-11 0,0-7-16 16,0 7-23-16,0 0-19 0,0 0-14 0,0 0-15 15,0 0-13-15,0 0-12 0,0 0-10 0,-5 15-3 16,5-8-14-16,0 1-5 0,1-1-10 0,0 0-5 16,2-1-5-16,-3 1-4 0,5-1-7 0,-3 0-3 15,1 0-5-15,2-1 4 0,-2-2-4 0,2 0-4 16,1 1-6-16,1-2-4 0,-7-2 2 0,11-1-10 15,-2-3-4-15,1-1-13 0,-1-3-3 0,2 1-3 16,-2-3-3-16,3-2 1 0,-3 4-7 0,0-9 5 16,0 0-1-16,0-1 7 0,-4 0 0 0,5-6-5 15,-7 5 5-15,2-8 6 0,-4 2 0 0,3-4 7 16,-5 3 12-16,2 1 6 0,-1 7 12 16,0 1 6-16,0 5 8 0,-1 0 5 0,-2 4-7 0,3 1 0 15,0 1-11-15,0 3-7 0,0 3-5 0,0 0 4 16,0 0-7-16,-9 20 3 0,5-4-6 0,2 2 1 15,2 0 0-15,-3 7-3 0,2 2-2 0,0-1 0 16,1-6 1-16,1 5-14 0,-1-5-16 16,0-2-18-16,0-1-28 0,0 1-25 0,0-1-40 15,0-4-53-15,4-4-41 0,-4 3-47 0,0-1-164 47,0-3-472-47,2-1 209 0</inkml:trace>
  <inkml:trace contextRef="#ctx0" brushRef="#br0" timeOffset="147898.54">8628 4927 329 0,'4'-2'330'0,"0"-2"-20"15,1 1-5-15,1-1-8 0,5-2 3 0,0 0-4 16,-1 2 4-16,2-3-6 0,-1 2-6 0,-1 1-9 16,3-3-17-16,-4 3-21 0,1-1-21 15,3-1-20-15,-4 1-22 0,3 0-18 0,-1 1-15 16,-2-1-14-16,0 1-12 0,0 2-20 0,-4-1-29 15,-1-2-39-15,-2 3-42 0,1 0-57 0,0-1-72 0,-3 3-71 16,0 0-88-16,0 0-112 0,0 0-263 16,-27-1-731-16,10 2 324 0</inkml:trace>
  <inkml:trace contextRef="#ctx0" brushRef="#br0" timeOffset="152931.94">16085 6054 7 0,'0'0'42'0,"0"0"0"0,0 0-7 15,0 0-4-15,0 5 0 0,0-5-2 0,0 0-1 0,-5 5-7 16,5-5-1-16,0 5-10 0,-3-3 5 0,3-2 3 16,3 6-4-16,-3-6-1 0,-4 5 2 15,5-1-2-15,-1-4 9 0,3 6 5 0,-3-6-2 16,0 4 11-16,0-1-5 0,0-3-1 0,0 0 5 0,0 7 14 16,0-7 3-16,0 0 5 0,0 0 8 0,0 5 6 15,0-5 8-15,0 0 15 0,0 0 11 0,-3 3 9 16,3-3 2-16,0 0 1 0,0 0 7 0,3 2 4 15,-3-2-4-15,0 0 3 0,0 0 9 16,0 0 1-16,0 0 5 0,0 0-11 0,0 0-15 0,-3-16-11 16,0 9-13-16,2-5 1 0,-3-5-14 0,0 0-1 15,-3-8-9-15,-3-4-4 16,1-3-9-16,3-16 22 0,-9 0-9 0,2-4-6 0,-1-3-9 16,-3-4 4-16,4 3-14 0,-1 3-5 0,0-1 4 0,0 2-5 15,0 7 1-15,4 10 3 0,-2 4 11 0,5 3 3 16,-2 0-2-16,1 2 15 0,-1 9 5 0,3 0-4 15,0 2-3-15,2 4 10 0,0-1 3 0,1 2-3 16,-1 2-12-16,2 1 3 0,-1-2-5 0,2 3-5 16,-2 1-5-16,2 1-7 0,0 0-9 0,1 4-2 15,-3-7-10-15,3 6-1 0,0 1-4 0,0 0-4 16,-2-5-7-16,2 5-17 0,0 0-15 0,-2-4-25 16,2 4-14-16,0 0-24 0,0 0-39 0,0 0-17 15,0 0-17-15,0 0-12 0,0 0-7 0,0 0-9 16,0 0-14-16,0 0-33 0,17 9-21 0,-12-7-12 15,0 2-23-15,-5-1-150 0,5 1-477 0,-1 1 212 16</inkml:trace>
  <inkml:trace contextRef="#ctx0" brushRef="#br0" timeOffset="153798.74">16071 4397 82 0,'-19'-6'174'0,"-1"2"-12"0,-11-1-11 0,0 5-5 0,-1 0-11 15,0 2-7-15,0-1-13 0,-5 2-3 16,-2 1-9-16,-14 3-1 0,-2-1-12 0,4 6-12 16,-4-1-2-16,3 3-6 0,-2 4-7 0,-3 0-2 15,3 5-2 1,0 0-1-16,-6 6-6 0,7-4-6 0,-1 5-3 0,3 0-1 0,-2 2-7 0,2 4-2 16,3-1-2-16,-1 5-6 0,2 0 0 0,6 5-1 15,-1-5-1-15,6 5-2 0,2-1-3 0,3-1 1 16,5 3-3-16,6-6 0 0,8-7-4 0,-2 11 1 15,9-13-1-15,5 0-1 0,1 2-2 0,8-3 0 16,8 0-3-16,1-4 1 0,7-2-1 0,7-2-1 16,14 0 0-16,6 1 0 0,5-8-3 0,1-2 3 15,2 0-1-15,6-4 4 0,27-6 7 0,-27-4-1 16,28-7 2-16,3-3 5 0,-33-1 3 0,28-12 2 16,-4-1 1-16,-26 8 11 0,23-17 7 0,-25 11 0 15,-5-5 0-15,27-9 2 0,-33 9 1 0,-1-1 18 16,-2-1 7-16,-4-3 10 0,-12 7 8 0,6-10 4 0,-6-2 1 15,-8 8 9-15,1-12-11 0,-8 9 5 0,2-12-2 16,-10 10 2-16,1-16-9 0,-5 4-4 16,-3 2-13-16,-4 10-5 31,-4 0-6-31,-1 2-2 0,-1 2-5 0,-6 0-8 0,-1 5 5 0,-3-3-18 0,-3 4-8 0,-3 3 1 0,-5 1-15 0,2 3-8 16,-4 4-15-16,-5 1-25 0,4 5-33 0,0 3-27 15,-2 4-13-15,1 2-40 0,3 4-28 0,0 5-36 16,2-3-60-16,0 5-37 0,2 2-227 0,0 2-580 15,4 4 258-15</inkml:trace>
  <inkml:trace contextRef="#ctx0" brushRef="#br0" timeOffset="154415.71">15113 4937 171 0,'0'-2'234'0,"0"2"-14"16,1-4-19-16,-1 4-22 0,0 0-20 0,0 0-20 15,0 0-11-15,0 0-11 0,5 10 6 16,-4 0-2-16,1 2-12 0,0 4-6 0,3 4-5 0,-1 1-10 15,0 4-2-15,1 0-10 0,-2 0-5 0,-2-7-8 16,2 3-4-16,-2-2-5 0,-1 0-3 0,1-2-7 16,-1-2-4-16,1-1-19 0,-2-4-14 0,0 1-24 15,0-5-15-15,-2 3-16 0,2-4-15 0,-2-1-27 16,0 0-18-16,3-4-21 0,-6 4-15 0,6-4-3 16,0 0-12-16,-19-11 19 0,13 4 11 0,-2-3 13 15,-2-4 13-15,2-1 13 0,-2-8 19 0,-3 2 21 16,5 1 19-16,-1-5 28 0,3 7 17 0,-2-1 32 15,3 0 6-15,1 1 22 0,1 0 12 0,1 1 0 16,4 0 5-16,0 2-8 0,-2-1-1 0,5 4-2 16,-1-2-6-16,6-2-7 0,-1 1 4 15,4 2-12-15,5-7-5 0,-4 8-3 0,5 0-9 0,0 3-7 16,-3-1-2-16,1-2-9 0,-1 7-14 0,-5-1-19 16,0 4-25-16,0 1-25 0,-1 2-28 0,-1 0-20 15,-4 4-8-15,-1-1-16 0,0 1-4 0,-4 7-137 16,-5 4-294-16,-5 1 130 0</inkml:trace>
  <inkml:trace contextRef="#ctx0" brushRef="#br0" timeOffset="154582.44">14908 5190 140 0,'0'0'150'0,"0"8"-9"16,0-8-1-16,10 3 1 0,-10-3-5 15,21-1-16-15,-7 0-7 0,5-2-6 0,8-3-15 16,2 0-19-16,6-2-8 0,-1-1-25 0,-3 0-20 15,5 0-30-15,-2-1-27 0,2-1-18 0,-4 4-25 16,0-4-9-16,-1 0-7 0,-2 3-13 0,-2 1-58 0,-9 0-182 16,2 3 81-16</inkml:trace>
  <inkml:trace contextRef="#ctx0" brushRef="#br0" timeOffset="154781.74">15469 5057 363 0,'10'-4'19'0,"2"0"25"0,-6 1 12 16,3-2 15-16,-1 0 20 0,-3 2 12 0,2-1 5 16,-1 0 1-16,-2 1-4 0,-1-2 7 0,0 2 2 15,0-1-5-15,-1 1 6 0,0 0-7 0,-2 3-1 16,3-2-5-16,-3 2-9 0,3-4-4 0,-3 4-13 0,0 0-6 15,0 0-9-15,4-5-9 0,-4 5-5 16,0 0-7-16,0 0-5 0,0 0-10 0,0 0-3 16,0 0-14-16,0 0-13 0,0 0-15 0,0 0-22 15,0 0-9-15,-7 13-13 0,7-13-18 0,-1 4-8 16,1-4-31-16,1 6-10 0,-1-6-8 0,3 2-7 16,-3-2-9-16,4 3-80 0,-4-3-254 0,3 1 112 15</inkml:trace>
  <inkml:trace contextRef="#ctx0" brushRef="#br0" timeOffset="155298.73">15680 4978 74 0,'0'0'218'0,"0"0"-10"16,0 0-14-16,0 0-7 0,0 0-9 0,0-5 1 15,0 5-9-15,0 0-7 0,-9-4-10 0,9 4-8 16,-11-1-8-16,4 0-9 0,0 1-7 0,-2 2-4 15,0-1-15-15,-1 2-9 0,-2-1-12 0,0 5-1 16,0-1-8-16,-1 4-9 0,0-2-8 0,2 3-3 16,-1 3-3-16,1-3-3 0,-1 4-5 0,3-2-7 15,-1 1 2-15,5-4-6 0,-2 1-4 0,5 0-2 16,-2-2-5-16,0 3-3 0,2-6 0 0,2 3 2 16,2-4-10-16,-2-1 1 0,5 1 3 0,0-1 1 15,2-2-2-15,-1-2 7 0,7-1-9 0,-1-2-2 16,0-1 2-16,1-3-4 0,5-4 1 31,-3 1-5-31,1-4 0 0,-2-2-4 0,3-3-5 0,-5 2 0 0,2-7 1 0,-4-1-2 0,-1-3-1 0,-1-1 4 16,-3 0-2-16,1-4 6 0,1 1-8 0,-6-1 3 15,-1-3-2-15,0-12-1 0,-4 2 4 0,-1 13-1 16,0 0 0-16,0 3 4 0,-1 7 15 0,3 7 12 16,0 5 4-16,2 3-3 0,-1 2-9 0,0 0-6 15,2 3-1-15,0 3-1 0,0 0-5 0,-10 14 6 16,6 1-1-16,-1 4 0 0,0 8 2 15,4 2 4-15,3 3 6 0,2 4 0 0,1 0 5 0,9 11-2 16,-6-12 0-16,1 1-1 0,2-2-3 0,2-6-2 16,-1 0-2-16,2-3 9 0,-4-1-8 0,7-3 1 15,-4-5-4-15,-1-2 0 0,-2-4-6 0,1 2-17 16,0-3-17-16,-2-2-23 0,-1-1-34 0,-2-2-47 16,-1-1-51-16,4-3-76 0,-9 0-247 15,0 0-548-15,9-7 243 0</inkml:trace>
  <inkml:trace contextRef="#ctx0" brushRef="#br0" timeOffset="157781.65">16734 6087 78 0,'-1'4'127'0,"1"-4"-1"0,0 0 1 0,0 0-5 15,0 0-7-15,0 0 0 0,0 0 1 0,0 0-4 0,0 0 1 16,0 0-3-16,0 0 3 0,0 0 7 16,0 0-4-16,0 0-8 0,0 0-2 0,0 0 10 15,10-14 0-15,-6 9-7 0,5-6-6 0,0-1-8 16,1-5-5-16,12-5 5 0,-8-4-7 0,7 1-4 0,-3-7-3 15,7-7-3-15,6-4 2 0,-2-5-10 0,3 0-9 16,1-3 18-16,17-24-2 0,-18 23-7 16,14-29-5-16,0 9-6 0,-13 22-4 0,16-21-5 15,-19 23-10-15,2 0-2 0,-1 1-31 0,-2 3 1 47,-3 2 3-47,-8 12 6 0,0 5-2 0,-8 9 15 0,-1 1 11 0,-2 3 8 0,-1 5 9 0,-1 0 3 0,-1 2 0 0,-3-1-10 0,3 2 5 0,-3 0-5 0,1 2-3 16,-1-2 11-16,-1 4-28 0,5-5-1 15,-5 5 0-15,0-3-16 0,0 3 2 0,0 0-11 16,1-4 12-16,-1 4 0 0,0 0-8 0,0 0 2 16,0 0-1-16,0 0-4 0,0 0-2 0,0 0 0 15,0 0 2-15,0 0-8 0,4-2-17 0,-4 2-15 16,0 0-14-16,0 0-21 0,0 0-16 0,0 0-30 16,0 0-22-16,0 0-35 0,0 0-25 0,0 0-22 15,-18 7-38-15,14-5-20 0,-1 2-195 0,-5 1-509 16,6-2 226-16</inkml:trace>
  <inkml:trace contextRef="#ctx0" brushRef="#br0" timeOffset="158714.7">18093 4203 47 0,'-3'-5'209'16,"2"-4"-12"-16,-3 3-21 0,-1 0-14 0,0-4 7 15,-3 5-23-15,2-4-8 0,-5 2-14 0,0 0-8 16,-5 2-12-16,-5-1-3 0,-6 2-11 16,-5 2-8-16,2 0-8 0,-1 4-7 0,-5-1-6 0,-6 4-9 15,-8 4 0-15,1 2-3 0,0 3 3 0,-4-4 2 16,4 6 1-16,-1 1 2 0,0 3-2 0,3 1-3 47,3 3 5-47,8-5-12 0,-5 7-6 0,12-5-7 0,-3 4 1 0,0 11-5 0,9-10-2 0,-4 14-1 0,8-9-2 0,5 2 0 0,4 0-4 0,0 2 1 15,-1 12-3-15,5-11-4 0,3 0 4 16,3 0-6-16,6-4 1 0,0 4-2 0,2-4 0 0,4 0 2 16,3-5-1-16,6 1 0 0,3-3 0 0,7-2 2 15,15 1-2-15,3-1 13 0,5-5-1 0,3-2 4 16,3-6 9-16,7-2 8 0,22-4 0 0,3 2 1 16,-29-7 6-16,30-4 1 0,-2-1 10 15,-29 0 2-15,34-7-2 0,-30 2-2 0,25-7 5 16,-28 4 2-16,24-7 1 0,-31 4 1 0,4-2 1 0,-4-1 12 15,-3-3 6-15,-5-2 7 0,-2-2 5 0,-6-3-8 16,-2-2-6-16,-3-1-1 0,-15 5 3 0,-1-1-9 16,-2-3-6-16,2-17-6 0,-10 4-5 0,-5 0-5 15,-4 7-7-15,-5-8 2 0,-3 1-11 16,-6-1 1-16,0 1-13 0,-3 0 0 0,-2 14-4 16,-1 0-5-16,-12-5-8 0,-4 1-2 0,7 13-2 0,-2 2-1 15,-3 4 1-15,-4 4-16 0,-10-1-11 31,-3 5-28-31,13 4-33 0,-12 4-15 0,-2 4-29 0,13-1-21 16,-2 1-15-16,1 3-24 0,3 0-18 0,7 1-11 0,-4 1-23 0,5 2-12 0,10-5-44 16,1 3-21-16,-1-2-191 0,2 0-546 0,3 4 241 15</inkml:trace>
  <inkml:trace contextRef="#ctx0" brushRef="#br0" timeOffset="159181.71">17390 4503 40 0,'0'-2'208'0,"0"2"-16"0,0-5-27 0,0 5-14 16,0 0-1-16,0 0-6 0,3 10-10 0,-1 0-9 16,2 5 9-16,-3 1 5 0,3 3-1 0,-1 0-11 15,-1 2-17-15,-1 3-6 0,3 3-11 0,-4 0-7 16,0-1-6-16,3-2-1 0,-6 1-12 0,3-8-10 16,0 1-3-16,-4-1-5 0,3-1-8 0,-4 2-8 15,4-8-22-15,-3 0-22 0,4-4-26 0,-2-2-27 16,0 2-33-16,-2-3-40 0,4-3-32 0,-4 0-197 15,4 0-397-15,0 0 175 0</inkml:trace>
  <inkml:trace contextRef="#ctx0" brushRef="#br0" timeOffset="159364.79">17293 4601 136 0,'-3'-4'221'0,"2"0"-12"0,1 4-11 0,0-7-5 16,0 7-15-16,1-4-15 0,1 0-17 0,0 0-7 15,5 0-16-15,1-1-12 0,5-1-11 0,4-1-11 16,10-3-5-16,2 2-3 0,2-2-15 0,-2 2-10 16,2-2-10-16,-4 0-26 0,-6 5-27 15,0-2-37-15,-3 6-24 0,-1-5-49 0,0 4-24 0,-4 0-25 16,-1 3-137-16,-6 0-328 0,-6-1 145 0</inkml:trace>
  <inkml:trace contextRef="#ctx0" brushRef="#br0" timeOffset="159648.34">17674 4643 141 0,'0'0'173'15,"0"0"-13"-15,0 0-21 0,0 0-14 0,0 0-5 16,0 7 7-16,1-5-6 0,-1 5 8 0,0 1 1 15,0-1-8-15,0 3-12 0,0-1-4 0,0 2-11 16,0 1-9-16,0-1 1 0,-1 0-7 0,1 1-8 16,1-2-6-16,-1 4-5 0,-1-4-6 0,1 1-8 15,1 1-3-15,-1 0-4 0,0 0-4 0,0-4-3 16,0 3 0-16,0-4-16 0,0 0-25 0,0-1-33 16,3-2-27-16,-3 2-36 0,0-6-31 0,2 2-48 15,-2-2-153-15,0 0-364 0,0 0 161 0</inkml:trace>
  <inkml:trace contextRef="#ctx0" brushRef="#br0" timeOffset="159898.44">17886 4407 104 0,'1'-2'228'0,"-1"2"-18"0,0-5-23 15,0 5-21-15,0 0-14 0,0 0 3 0,0 0 5 16,-1 17-1-16,1-5 2 0,-4 5-3 0,3 1-13 15,-3 6-10-15,0 2-9 0,4-5 3 0,0 4-7 16,0 1-13-16,0-6-10 0,-1 0-10 0,2-3-8 16,0 3-8-16,3-2-4 0,-5-1-6 0,5-1-6 15,0-2-9-15,-2-2-4 0,2-1-6 0,5-2-16 16,-8-1-24-16,3-2-27 0,-3 0-26 0,1-2-27 16,0 1-18-16,1-1-24 0,-3-4-39 0,0 0-50 15,0 0-208-15,0 0-454 0,0 0 201 0</inkml:trace>
  <inkml:trace contextRef="#ctx0" brushRef="#br0" timeOffset="160232.17">17725 4616 108 0,'0'-7'133'0,"2"3"-13"0,1-2-14 16,1 3-6-16,2-2-9 0,6 0-11 0,2-2-11 15,2 1-5-15,1 0-9 0,2 3-10 0,-5-2-19 0,8-1-10 16,-3 0-13-16,2 0-12 0,6-4-10 0,-10 2 9 15,0 3-15-15,2-2-13 0,-7 1 9 0,0 0 0 16,-1-1 9-16,-3 0 22 0,3 0 14 0,-5 3 9 16,-1 0 12-16,-1-2 17 0,-3 1 11 15,3 1 25-15,-2-1 13 0,0 2 5 0,3 1-7 0,-5 2 1 16,0-4-13-16,0 4-11 0,0 0-13 16,0 0-7-16,0 0 7 0,-2 16 9 0,-1-5 12 0,-1 6-4 15,3 4 2-15,-3 4-5 0,4 0 6 0,-4 1 0 16,4-1-13-16,-2-6-3 0,2 7-8 0,-2-5-7 15,6-1 0-15,-6 4-8 0,2-5-3 16,0-2-8-16,2 0-22 31,-2-1-36-31,2-2-34 0,0-3-41 0,-4-1-38 0,4-1-31 0,-2-3-54 0,0 0-149 0,0-1-399 0,0-5 177 0</inkml:trace>
  <inkml:trace contextRef="#ctx0" brushRef="#br0" timeOffset="160382.15">18116 4751 54 0,'0'0'169'0,"1"-2"-9"0,-1 2-20 16,3-4-9-16,-3 4-10 0,0 0-10 0,4-3-16 15,-4 3-7-15,5-1-11 0,-5 1-24 0,0 0-24 16,0 0-19-16,10-2-38 0,-10 2-17 0,8-3-20 16,-6 2-21-16,1-1-83 0,-3 2-184 0,0 0 82 15</inkml:trace>
  <inkml:trace contextRef="#ctx0" brushRef="#br0" timeOffset="160898.24">18149 4787 118 0,'0'0'215'0,"0"0"-10"0,0 0 0 16,0 0 0-16,0 0 2 0,0 0-11 15,14-3-13-15,-9 0-12 32,2-1-16-32,3 0-7 0,-1-1-11 0,-1-3-6 0,4 1-14 0,-4-3-4 0,0 3-6 0,2-2-8 0,-2 0 5 0,-1 1-15 0,-3-2-3 15,2 1-2-15,-1 2-4 0,-2-6-3 0,-2 6-1 16,2-1 6-16,-6 3-8 0,2-2-2 0,1-1-14 16,-3 3-7-16,-1 0-6 0,3 0-5 0,-5 3-8 15,0-1-6-15,-1 3 1 0,7 0-7 16,-19 7 2-16,10 0-5 0,-5 5 6 0,3 2 0 15,-2 9 7-15,0 0 4 0,4-1 1 0,0 1-5 16,4-5 5-16,3 1-1 0,-1-2 10 0,7 1-12 0,1-1 0 16,1-1-4-16,2-3-4 0,0-3 1 15,4 0 2-15,4 0 0 0,2-5-1 0,0-2-7 16,1-3-20-16,-2-1-20 0,0-2-36 0,2-4-34 16,-6 0-45-16,-4 0-41 0,3-3-67 0,-1-3-61 15,-7 3-257-15,-1-3-608 0,-1 0 268 0</inkml:trace>
  <inkml:trace contextRef="#ctx0" brushRef="#br0" timeOffset="162181.9">15239 5367 59 0,'-5'1'70'0,"1"1"-12"0,-1 1-5 16,2-1-4-16,3-2-7 0,-6 1-2 0,6-1-9 16,-7 2-2-16,7-2 1 0,-2 6-7 0,2-6-5 15,0 0 6-15,-4 2-13 0,4-2 2 0,0 0 3 16,0 0-4-16,0 0 1 0,0 0-2 0,-5 1 3 15,5-1 2-15,0 0-7 0,0 0 3 0,0 0-7 16,0 0 4-16,0 0-2 0,0 0 9 0,0 0 4 0,0 0 2 16,0 0-1-16,0 0 4 0,0 0-1 15,0 0-1-15,-5 1 10 0,5-1-1 0,0 0 3 16,-7 4 2-16,7-4 0 0,-7 2 5 0,6 0 4 16,1-2 2-16,0 0-1 0,-5 2 9 0,5-2 2 15,0 0 3-15,-4 2 2 0,4-2 5 0,0 0 2 0,0 0-3 16,-4 3 0-16,4-3-2 0,0 0-4 0,0 0 0 15,0 0-6-15,0 0 0 0,0 0-9 16,0 0-5-16,0 0 0 0,0 0 5 0,8 3 5 16,-8-3 7-16,13-2 9 0,-1 2 1 0,6-4 0 15,4-1 2-15,7-1-4 0,3-1 4 0,5-1 6 16,14-4 11-16,3 2-5 0,2-2 2 0,2 3-3 0,-3 0 5 16,1-2 0-16,-5 3-10 0,1 1-9 15,-12 1-7-15,-5 4-7 0,-1-5-5 0,-1 4-5 16,-2-2-2-16,-3-4-4 0,-7 8-5 0,-2-2 0 0,-5 0 5 15,-1 2-11-15,-2 0 2 0,-1-1 2 0,-3-1-10 16,-1 3 1-16,-2-2 5 0,-4 2 3 16,0 0 0-16,13 0 4 0,-11-2-2 0,-2 2 15 0,0 0-15 15,0 0-9-15,0 0 7 0,9 0-6 16,-9 0-2-16,0 0 2 0,0 0 2 0,4-3 0 0,-4 3 1 16,0 0-13-16,0 0-16 0,0 0-17 0,0 0-20 15,0 0-28-15,0 0-25 0,0 0-34 0,0 0-33 16,0 0-40-16,0 0-39 0,0 0-38 15,0 0-244-15,-20 2-562 0,20-2 249 0</inkml:trace>
  <inkml:trace contextRef="#ctx0" brushRef="#br0" timeOffset="164598.26">17767 6130 154 0,'1'-3'192'0,"-1"3"7"0,0 0 4 16,0 0 0-16,0 0-2 0,0 0-4 0,0 0-3 15,0 0-11-15,0 0-7 0,0 0-12 0,0 0-4 16,0 0-8-16,0 0-7 0,0 0-8 0,0 0-9 16,9 0-11-16,-6-4-13 0,3-5-13 0,3 4-10 15,3-9-8-15,8-4-8 0,3-1-4 0,9-4-9 16,13-9-7-16,7-3-3 0,33-12-1 0,-5 1-4 16,3-1 21-16,8-3-5 0,-4 2-5 0,-2 3-6 15,5 2-3-15,-6-4 6 0,-1 7 14 0,-24 13-11 0,25-11 0 16,-26 12-6-16,-2 2 5 0,-5-3 8 15,-2 1-5-15,-6 2-4 0,-11 7 13 0,0-2 3 16,-5 3 13-16,-3 1 7 0,-8 7 15 0,0-6-2 16,-3 3 7-16,0 0 5 0,-4 2 7 0,-3 3 0 0,3-2 1 15,-3 2-1-15,-2 1-3 0,0 0-3 0,0 0-7 32,0 1-1-32,-3 1-4 0,3 0-9 0,-4 3-14 0,5-3 4 0,-1-1-4 0,-3 2-8 15,-1 2-7-15,1-4-7 0,-1 4-4 0,0 0-6 16,3-3-12-16,-3 3 3 0,0 0-10 0,0 0-20 0,0 0-26 15,0 0-32-15,0 0-19 0,0 0-36 0,0 0-35 16,0 0-64-16,0 0-70 0,0 0-49 0,0 0-42 16,-22 3-58-16,13-3-331 0,2 1-822 15,-1-1 364-15</inkml:trace>
  <inkml:trace contextRef="#ctx0" brushRef="#br0" timeOffset="165231.81">20383 4387 48 0,'-1'-5'221'0,"-2"2"-8"0,1-1-9 0,-3-1-16 16,-2 3-12-16,-3-3-1 0,0-1-24 15,-2 2-15-15,0 2-13 0,-6-1-7 0,-4 1-12 16,-6 0-7-16,-2 2-8 0,-2 2-5 0,-2 1-8 0,-2 0-8 16,-3 5-1-16,-14 1-5 0,-1 2-2 0,2 1-5 15,1-2 2-15,-3 5-8 0,3 0 6 0,1 2-4 16,-1 7 8-16,5 1 4 0,-4 0-10 15,6 6-3-15,0 0-1 0,3 4-3 0,-1 0-8 0,9 5-4 16,-3 1 0-16,3 4-4 0,2 1-2 16,-1 1-4-16,7 2 0 0,-1-2-5 0,8-2 1 0,4-11 0 15,1 10-2-15,8-10-2 0,-2 12-2 16,4-12 0-16,4 2-2 0,3-2 0 0,5 0 2 16,1 0-5-16,3-2-2 0,10 11-1 0,-4-10-1 15,16 4 2-15,2-6 13 0,3 0 9 0,8-5 3 16,-1-6 2-16,6 2 14 0,4-7 2 0,6-2-5 47,0-4-11-47,26 0 13 0,3-9 5 0,-27-3 6 0,30-10 4 0,-3-2 3 0,2-3 9 0,-3-3-2 0,1-5 7 0,-4-2-3 0,-28 6 0 0,27-10 3 0,-4-3 5 15,-7-12 10-15,-24 16 4 0,22-18 6 16,-24 12-5-16,0-4 2 0,21-19-3 0,-31 14-3 16,-3-1-5-16,18-25-8 0,-6 2-5 0,-19 25-1 0,-7 2 7 15,-5 10 2-15,-5-1 3 0,-3-1-10 0,-5 1-10 16,-5 0-5-16,-4 0-4 0,-2 0-10 15,-8 3-5-15,-15-10-7 0,-3 5-9 0,-9 0-20 16,-5 5-31-16,-8 3-21 0,-4 4-30 0,-27-6-30 16,25 11-46-16,-3 1-40 0,2 9-30 0,1 1-46 0,1 6-51 15,5-3-60-15,20 6-68 0,-2 0-232 16,4 2-734-16,0-1 326 0</inkml:trace>
  <inkml:trace contextRef="#ctx0" brushRef="#br0" timeOffset="165949.03">19579 4939 250 0,'-1'-6'246'0,"-3"-1"-9"0,0 2-6 0,0 0-21 15,-5-3-18-15,3 5-18 0,1-2-11 0,-3 3-18 0,-2-1-17 16,0 1-31-16,1 2-10 0,-3 2-6 0,0 3-8 15,0-2-8-15,-1 3-4 0,3 3-10 16,-4 1-1-16,0 3-9 0,1 1-5 0,3 1-3 16,0 2 1-16,-3 6-8 0,4 1 4 0,4-5-7 15,-1 1-3-15,3-1 0 0,-1-1-4 0,2 0-1 16,2-1-3-16,2-2 0 0,3 2-1 0,-1-8 4 16,1 0-12-16,-1-1-5 0,4-3-1 0,2-2-3 15,-4-3-7-15,6-2-5 0,7-3-10 0,-7 1-3 16,2-6-11-16,-2-1 11 0,4-1-1 0,-5 0 8 15,1-3 5-15,-2-1 7 0,-2 3 3 0,-2-3 2 16,3-1 10-16,-3 0 7 0,-6-1 0 0,4 3 2 16,-3 3 6-16,2 1 11 0,-2 1 6 0,-2 3 0 15,1 1-4-15,-1-1-7 0,1 4-3 0,0-1-6 16,0 4 0-16,0 0-1 0,0 0-3 0,0 0-2 16,-7 14 7-16,7-5-6 0,-2 3 3 0,0 0 1 31,1 0 1-31,0 0-3 0,2 3 2 0,0 1-3 0,3-4-2 0,-4 0 2 0,4 0-5 15,-3 0 5-15,3-3-14 0,0 1-27 0,0-1-29 0,-2 2-21 16,4-7-39-16,-3 3-51 0,1-1-36 0,0-1-191 16,0-1-429-16,-4-4 190 0</inkml:trace>
  <inkml:trace contextRef="#ctx0" brushRef="#br0" timeOffset="166381.34">19797 4773 48 0,'2'-3'262'0,"-2"1"-30"0,0 2-21 16,0-5-27-16,0 5-18 0,0 0-4 0,0 0-11 15,0 20-14-15,0-8-8 0,-2 9-6 0,-1 2-11 16,0 4-13-16,0-1-9 0,1 0-8 0,2 0-2 16,-5 0-9-16,3 2-4 0,4-4-7 0,-7-5-9 15,1-1-1-15,3-3-6 0,-2-3-4 0,2-2-2 16,-1 0-3-16,0 0-3 0,0-3-1 0,2-2-4 15,-2 1 0-15,2-1 7 0,-1-3 19 0,1-2 21 16,0 5 21-16,0-5 1 0,0 0-10 0,0 0-13 16,3-12-4-16,-1 1 0 0,2 0-9 0,0-1-8 15,1-6 0-15,1 3-10 0,2-11-2 0,1 8-1 16,-1 1 1-16,-1 1-5 0,1 0-6 0,1 2 12 16,0 5-17-16,-1 1-7 0,-3 3-4 0,4 2 3 15,2 1 3-15,-2 2-2 0,1 2-6 0,2 2-10 16,-2 5 8-16,4 0 1 0,-5 2 4 0,1 3-5 15,-1-3-1-15,0 1 3 0,0 1-8 0,-6 0 9 16,1-2-3-16,-2 1-2 0,-2 1 4 0,0-3 3 16,0 1-2-16,-4-1-1 0,2-1-3 0,-3 2 0 15,-2-4-4-15,-2-2 5 0,2 4-26 0,-2-6-26 16,2 0-22-16,-2-1-33 0,3 0-51 0,-2-1-36 16,-1-1-43-16,2-3-41 0,2 1-257 0,-2-3-570 15,3 0 253-15</inkml:trace>
  <inkml:trace contextRef="#ctx0" brushRef="#br0" timeOffset="166750.04">20105 4920 183 0,'6'-10'257'0,"1"1"-6"0,-3 0 1 16,-1 1-9-16,-2 1-8 0,2 1-6 16,-3 0-7-16,0 1-11 0,-1 0-17 0,-2 2-25 0,-2-1-14 15,-1 3-17-15,-2 0-11 0,-1 3-15 0,0 2-3 16,-4 0-21-16,4 0-9 0,0 2-6 0,-1 0-12 15,1 2-5-15,4 0 2 0,-3 3-16 0,2-2-7 16,2 1-6-16,0-1-17 0,3 2-1 0,2-1-7 16,-1 1-13-16,2 0 1 0,0-2-10 0,6 0-1 15,-1 1-1-15,0-1 6 0,2 0-2 0,1-2 4 16,0 3 2-16,3-1-2 0,-3-3 0 0,0-1 0 16,-1 0 7-16,1 1 2 0,0-1-3 0,-4-1 1 15,0-1 5-15,-2 0 3 0,1 2 5 0,-1-1-2 16,-3 1 12-16,1 0 10 0,-1 0 18 15,-1 1 22-15,-3-2 9 0,-1 4 4 0,0-2 8 0,-2 1-7 16,1-1-12-16,-1-1 2 31,-1 3-10-31,-1-2-4 0,1 0-4 0,1-3-8 0,-1 0-29 0,2 0-21 0,-1 0-32 0,1-3-35 0,0 2-44 0,-2-2-40 16,7 0-36-16,-10-3-44 0,6-2-50 16,2-2-257-16,2-4-586 0,2-6 260 0</inkml:trace>
  <inkml:trace contextRef="#ctx0" brushRef="#br0" timeOffset="166999.26">20236 4705 2 0,'5'-10'244'15,"-4"1"-4"-15,2 2-3 0,-2 1 0 0,3 3-8 16,-4 0-28-16,3-1-24 0,-3 4-21 0,0 0-13 0,0 0 10 16,6 17-5-16,-6-1-12 0,0 4-4 0,3 6-11 15,-3 2-15-15,1 2-9 0,-5 0-10 0,4 0-2 16,-1-1-3-16,1 3-15 0,-4-2-3 15,3 0-7-15,-2-4-2 0,-2 3-26 0,1-9-34 16,-1-1-43-16,0 0-41 0,1-2-26 0,-1-1-42 16,1-4-45-16,-1-4-60 0,-2 0-140 0,5-5-434 0,-3-3 192 15</inkml:trace>
  <inkml:trace contextRef="#ctx0" brushRef="#br0" timeOffset="167381.31">20200 4910 19 0,'4'-9'148'0,"1"1"-6"0,-1 3-18 0,1-1-13 0,-1 1-20 16,3 0-14-16,0 1-21 0,-2 1-5 15,3 1-21-15,-3-4-16 0,0 6-31 0,0-1 10 16,4 1-5-16,-4-1-18 0,-5 1 4 0,12 0-2 16,-7 1 3-16,-5-1 1 0,10 1 5 0,-3-1 17 15,-2 0-1-15,-5 0 19 0,7 0 9 0,-4 3 12 16,-3-3 7-16,10 1 6 0,-3 1 23 0,-1 0 22 15,-1 0 3-15,-2 1-10 0,5 0 4 0,3 4-2 0,-4-1 11 16,0 4-8-16,-1 1-3 0,2-1 10 16,-2 1-3-16,4 4-5 0,-6-3 0 0,1 3-8 15,-1-3-8-15,-4 4 3 0,4-7 1 0,-3 2 2 16,2-1 5-16,-3 1-9 31,1-5 2-31,-1 0 7 0,0-1 5 0,0-1 14 0,0 0 11 0,0-4 13 0,0 6 15 0,0-6 28 0,0 0 10 0,-1 4 12 16,1-4-5-16,0 0-16 0,0 0-22 0,0 0-10 15,-10-14-21-15,7 7-7 0,3-4-11 0,-3-4-10 16,2-5-9-16,1-5-15 0,4-6-36 0,1 1-19 16,0 0-20-16,6 0-22 0,1 4-30 0,-3 1-44 15,3 8-36-15,-1 4-31 0,1 4-26 0,1 4-30 16,-2 3-22-16,3 4-30 0,-1 2-23 0,5 3-30 16,-5 7-193-16,-1-4-564 0,2 3 250 0</inkml:trace>
  <inkml:trace contextRef="#ctx0" brushRef="#br0" timeOffset="167715.29">20708 4962 111 0,'-3'-17'258'0,"3"13"-8"0,-1 0-7 0,1-1 2 16,-4 0-4-16,3 2-13 0,-3-2-6 0,0 3-4 16,0-2-17-16,-1 2-11 0,1 1-22 0,4 1-13 15,-14 1-19-15,4 2-12 0,1 3-12 0,-4-1-13 16,4 1-10-16,-1 2-8 0,1 2-4 0,-1 4-10 15,4-3-7-15,-1 2-7 0,2-1 3 0,1 4-14 16,1-6 0-16,0 1-12 0,2-1 5 0,1 0-14 16,0-5-7-16,1 3-12 0,0-2-4 0,1-2-9 15,0 1-6-15,-1-3 8 0,3 0-3 0,2-1 1 16,-6-1 4-16,13-2-5 0,-4-3 7 0,1 1 0 16,-1-1 0-16,-1 1 2 0,-4-1 5 0,2-1 3 15,-1 1 6-15,-1 2 12 0,0 1 0 0,0-1-15 16,-4 3-4-16,5-5-12 0,-5 5-12 0,3-1-15 15,-3 1 2-15,0 0-19 0,0 0-19 0,12 4-21 16,-12 1-26-16,4-4-31 0,-3 2-40 0,3 1-25 16,0-2-30-16,0 3-193 0,1-4-474 0,0 1 209 15</inkml:trace>
  <inkml:trace contextRef="#ctx0" brushRef="#br0" timeOffset="168082.29">20838 4974 40 0,'3'-6'268'16,"-1"0"-2"-16,-2-1-2 0,0 3 1 0,0-2-2 15,0 3 0-15,0 3-23 0,0-7-15 0,0 7-22 16,0-4-23-16,0 4-19 0,0 0-19 0,-7 0-8 16,7 0-17-16,-6 7-15 0,2-1-9 0,1 3-3 15,1-2-15-15,-1 3-5 0,0-2-6 0,3 4-11 16,0-3-2-16,-1-1-12 0,1 1 2 0,1-1-4 16,2 0-11-16,0-1-14 0,-2-1-3 0,3 0-5 15,0-3-13-15,2 1 3 0,1-2-3 0,2-2-7 16,3-1-8-16,-1-1-7 0,1-3-3 0,0-1-8 15,4-2-6-15,-1-3-9 0,1-3 3 0,-1-2 1 16,0-4 3-16,2-2 4 0,-3 0 6 0,0-3 10 16,-4 0 4-16,1-4 11 0,-3 0 7 0,1 0 22 15,-5 1 8-15,-1 1 14 0,-1 1 13 0,-2 7 10 16,0 2 7-16,0 6 3 0,2 2-3 0,-4 0-9 16,2 2-13-16,0 3-1 0,-4 3 4 0,4 1-15 15,-7 7-4-15,3 1-2 0,-3 8-1 0,3 1-6 16,0 2 2-16,-2 5-1 0,1 2 1 0,3-1-6 31,-2 0-6-31,1 2-27 0,2-7-22 0,-2 5-29 0,1-7-32 0,-3 3-31 0,2-2-58 0,1-5-69 16,0 1-31-16,-1-2-192 0,0-3-521 0,3-5 230 15</inkml:trace>
  <inkml:trace contextRef="#ctx0" brushRef="#br0" timeOffset="168282.2">21146 4738 129 0,'8'-7'294'0,"0"0"-22"0,0 0-19 0,0 1-8 16,5 0-5-16,-2 0-14 0,3-2-14 0,-2 3-21 15,3-3-9-15,-1 1-20 0,4 4-19 0,-3-4-9 16,-2 3-17-16,0 2-17 0,1-2-35 0,-1 4-31 16,-2-2-52-16,0 1-45 0,-5-2-57 15,1 3-57-15,-7 0-42 0,8 5-182 0,-8-5-433 0,-5 9 191 16</inkml:trace>
  <inkml:trace contextRef="#ctx0" brushRef="#br0" timeOffset="169250.63">19283 6359 56 0,'-7'4'76'0,"1"-3"0"0,0 1 3 0,0 1 10 0,-1-2 4 16,1 1 10-16,0 1-5 0,2-2 23 0,4-1 7 15,-6 2 0-15,1-1-1 0,5-1 3 0,-4 3-4 0,-1 0-3 16,5-3-4-16,0 0-5 0,0 0-7 15,0 0-6-15,0 0-12 0,0 0-8 0,18-6-4 16,-6 4 1-16,5-3-3 0,11 0-1 0,4-2 10 16,18-2 1-16,4-1 3 0,-2-2 3 0,4 1 1 15,7 0 2-15,27-4 1 0,-27 5 16 0,4-4-5 0,-3 3 1 16,-2-1 3-16,-3 3 4 0,0-2-3 0,-7 4-1 16,-13 2 11-16,-2 1-5 0,-4 1 4 15,4-1 10-15,-5-1 8 0,-2 0 0 0,-11 3-1 16,1 1 16-16,1-2 7 0,0-1 1 0,-2 0-1 0,-1-1-5 15,4 2-4-15,-4-1 0 0,4 1 1 0,-4-4-2 16,-2 4-8-16,-2-1-9 0,-2 2-7 0,-4 1-4 16,-2 1-11-16,3-3 0 0,-4 2-3 0,0 0-4 15,-5 1 3-15,0 0-5 0,12 0-5 0,-6-3-12 32,-6 3 5-32,8 0-8 0,-5-1-4 0,-3 1-12 0,0 0-2 0,9 0-1 0,-9 0-11 15,0 0 3-15,9 0-5 0,-9 0-5 0,0 0-6 0,0 0-39 16,0 0 0-16,0 0 0 0,0 0 0 0,0 0 0 15,0 0 0-15,0 0 0 0,0 0 0 0,0 0 0 16,1-3 0-16,-1 3 0 0,0 0 0 0,0 0 0 16,0 0 0-16,0 0 0 0,0 0 0 0,0 0 0 15,0 0 0-15,0 0-79 0,0 0-141 0,0 0-91 16,-15-6-65-16,9 5-60 0,-7-1-61 0,4-1-59 16,-2 1-397-16,-2-4-1033 0,0 3 458 0</inkml:trace>
  <inkml:trace contextRef="#ctx0" brushRef="#br0" timeOffset="204830.92">21666 5691 84 0,'0'-5'104'0,"0"5"6"0,0-6-2 0,0 1-3 0,-1 1-14 16,0 0-6-16,-1-1-12 0,1-1 0 15,1 1 3-15,-1-1 20 0,-2 3-4 0,0-3-7 0,0 1-17 16,0 0 2-16,0-1-7 0,-1-3 9 16,0 5 7-16,0-4-8 0,0 2-8 0,-2-2-3 0,-1 1-4 15,0 0-9-15,-1 2 11 0,-1-2 9 0,0-2-7 16,3 2-8-16,-6 1-8 0,1-1-1 0,-6 0-4 15,3 1-4-15,-4-1-6 0,0-1-4 16,-5 4 0-16,4 0-8 0,-10-1 2 0,1 1-4 16,-2 2-1-16,1 0 1 0,7 4-6 0,-7-4-1 0,7 4 2 15,3-2 0-15,0 1-4 0,-1 0 1 0,-8 0-2 16,9 2-3-16,-1-2 4 0,2 2 2 0,-4 2-7 16,4-2 4-16,-3 3-4 0,-1 0 4 0,-2 4-3 15,4-2 2-15,-4 4-1 0,-3 1-1 16,3 3 1-16,-3 0 1 0,4 4-2 0,-4-2 10 0,-1 2-6 15,0 2-1-15,1-1 2 0,-1 0 1 0,1-2-3 16,4 0 0-16,-2 0-3 0,4 2 0 0,1-3 3 16,1 3-3-16,-2-3 6 0,2 3-4 0,-4-1-1 15,4 0 5-15,-3 2 0 0,3 3-1 0,-7-3 6 16,2 3-3-16,4 3 5 0,-2-4-1 0,0 2 6 16,4-3-3-16,-3 3-3 0,0-1 0 31,3-2-2-31,0 2 1 0,4 2-1 0,0-2-1 0,-2 1 1 0,2 1 0 0,3 0-2 0,-3 1 2 0,5-1 4 15,0 0-6-15,3 0-2 0,2-7-3 0,0 4 4 16,-1 2-1-16,5-7-2 0,0 0 2 0,7 4 2 16,-1-3-1-16,0-1 2 0,3-1 1 0,4 6 5 15,6-1 1-15,0-1 3 0,3-2 8 0,4 1 5 16,-2-2-1-16,3 0 8 0,4-1 0 0,0-1 2 16,3 0 1-16,14 1 7 0,0 0 5 0,-11-6 2 15,16 6-3-15,2-7 4 0,0 2-10 0,-2-4-2 16,3 1 16-16,0-4-8 0,-2 1-11 0,1-5 7 15,0 1-13-15,-2-3 11 0,1-2 1 0,0 1-3 16,-4-1 3-16,1-2-2 0,0-3-6 0,-10 2 10 16,9-3-8-16,3-3 1 0,-3 1-14 0,-4-4 5 15,-5 5 9-15,8-12 4 0,2 3-2 0,2-1-1 16,-3-3 2-16,0 0-9 0,-1-5-3 0,0 3 0 16,1-3-2-16,-4 2-5 0,-1-2-1 0,-2 0-5 15,-12 5 7-15,0 0 1 0,-2-2-4 31,1 2-1-31,-5-4 9 0,1 2-1 0,-5-1 2 0,1 0-3 0,-3-3 2 0,-5 1-7 0,4 1-3 0,-6-5-1 16,-1-1 3-16,-2-3-10 0,-1-11 0 0,-3 11 0 16,-4-11-2-16,-3 11-1 0,-3-2 1 0,-8-9-10 15,-1 2-15-15,-8 3 14 0,4 8 2 0,-13-7-5 16,-3 2-3-16,-4 6 2 0,-3 1 4 0,-3 1-11 16,0 3 2-16,1 3 3 0,-6 4-6 0,13 5 3 15,0 3-2-15,-3-1-3 0,5 5-10 0,-3-1-22 16,1 6-9-16,2-3-15 0,-2 1-38 0,0 4-32 15,-1 1-32-15,5 1-21 0,-1 0-38 0,5 1-40 16,6 0-48-16,2 0-36 0,-2 2-204 0,4-2-601 16,1-1 267-16</inkml:trace>
  <inkml:trace contextRef="#ctx0" brushRef="#br0" timeOffset="208546.94">20700 6199 51 0,'0'-7'185'16,"0"1"-7"-16,4 1-10 0,-3-1-9 0,-1 2-14 15,3 0-12-15,-2 1-7 0,0-1-12 0,-1 4-9 16,0 0-12-16,0 0-11 0,0-5-15 0,0 5-7 16,0 0-9-16,0 15 2 0,-2-3 2 0,-2 7-2 0,-5 8-2 15,1 8 2-15,-5 13 6 0,0 2 14 0,-6 5-1 16,4-1-4-16,-1 0-5 0,-1-1-4 16,5-2-6-16,0-3-4 0,1-1 0 0,1 1-5 15,1-12-2-15,3 10 0 0,2-14-8 0,4-1-1 0,0-2-5 16,0-3 2-16,5-7-6 0,-2 0 3 0,1-4-5 15,2 0 0-15,-2-3-4 0,0-4-1 0,1 1 7 16,-1-5 14 0,0 3 19-16,2-4 2 0,-1-1 10 0,1-2-5 15,-6 0-2-15,14-9 1 0,-6 2-6 0,2-4-5 0,-5-6 4 0,3-7-9 0,-5 5-1 16,1-7-11-16,-1-1 4 0,-6-1-1 0,-3 2-5 16,1 1-5-16,-4 7-4 0,-2-7 0 0,-2 3-5 15,-5 0 0-15,1 3-3 0,-3-1-1 16,6 9 2-16,-1-2-7 0,-1 1-1 0,-3 1 2 0,5 1-2 15,-2-1 2-15,5 5-5 0,2 2 2 0,0-3-3 16,0 3-4-16,4 0-1 0,0 1 3 0,0 0-11 16,1-1-11-16,2 2-10 0,2 2-2 15,0 0-6-15,5-7 2 0,6 2-7 0,2 0-7 16,4-2 0-16,1-1 0 0,10 3 5 0,-8-3 4 0,7-1-1 16,2 0 8-16,-1 1 2 0,2-2 2 0,-1 0 4 15,-2 2 1-15,0-2 5 0,0 3 0 0,-9 1 5 16,-5 1 1-16,-2 0 3 0,-1 2 8 0,-3 0 10 15,0 1 6-15,0-1 5 0,-4 2 3 0,1 0 1 16,-4 1 3-16,8-1-4 0,-8 1-2 0,0 0 0 16,5-2-5-16,-5 2 1 0,0 0-3 0,0 0-3 15,0 0 0-15,0 0-5 0,0 0-1 0,0 0 3 16,0 0-7-16,0 0 4 0,0 0-4 0,0 0 4 16,-2 11-4-16,2-11 2 0,-3 5-1 0,3-5 1 15,0 5 1-15,0-5-3 0,-3 4 3 0,3-4-1 16,-1 3 0-16,1-3 2 0,0 0-4 0,0 4 8 15,0-4-2-15,0 0 4 0,0 0 0 0,0 0 1 16,0 0-2-16,0 0 2 0,0 0-1 0,0 0-4 16,0 0 0-16,0 0-3 0,0 0 1 0,0 0-2 15,0 0 0-15,0 0 0 0,-1-15-1 0,1 15 4 16,-3-2-7-16,3 2-1 0,-2-2 5 0,2 2-2 16,0 0 0-16,0 0 0 0,0 0 1 0,-3-4-1 15,3 4 0-15,0 0 0 0,0 0-2 0,0 0-1 16,0 0 2-16,-6-4 4 0,6 4-3 0,0 0-3 15,0 0-1-15,0 0 5 0,-4-2-1 0,4 2-3 16,0 0-2-16,0 0 2 0,0 0 2 0,0 0-3 16,0 0-6-16,0 0 5 0,0 0-3 0,0 0-2 15,-6 6 4-15,6-6 5 0,-4 8-1 0,1-2-3 32,2-2 1-32,0 2 0 0,-2 0-1 0,-1 0 2 0,1 1 0 0,3-1-1 0,0 2 2 0,0-3-1 15,0 2 4-15,2-1-4 0,-2 1 1 0,1 0-1 16,2-2 3-16,-1 2 4 0,1-1-1 0,-1-4-1 15,2 4 3-15,-1-1 3 0,2-3-2 0,0 1-4 16,1-2 0-16,1 2 1 0,1-3-4 0,2 0 1 16,1-2-5-16,0-2-16 0,1-1 4 0,1-1-5 15,1-4 2-15,-4 1 3 0,6-2 0 0,-1-3 0 16,-2-1-2-16,1-7 7 0,-1 0-2 0,2-1 1 16,-2-4 0-16,-2 0-7 0,1-5 5 0,-2 0-7 15,-2-3 5-15,6-9-3 0,-8 12 3 0,-1-2 6 16,-1 6 1-16,1-1-6 0,-5 2 5 0,5 3-1 15,-2 5 2-15,-1 0 6 0,-2 6 1 0,2 3 4 16,0 0 5-16,-2 4 10 0,0 0-5 0,0 0-5 16,0 1-2-16,0 2 0 0,0 3-4 0,-2-7-2 15,2 7-1 1,0 0 2-16,0 0-1 0,-14 16-1 16,7-2 1-16,-2 4 1 0,0 5 2 0,-1 6 1 0,1 1-3 0,0 1 2 0,-1 3-3 0,2 0 2 15,-3 12 0-15,3-13 2 0,2-1 3 0,3 0-5 16,-2 0 2-16,1-4 1 0,3-1 0 0,2-1-2 15,-1-6-1-15,3-3 9 0,1 0-6 0,1 0 0 16,1-1 0-16,3-8 1 0,-1 3 4 0,-1-4-2 16,4 0 0-16,-2-1 1 0,2-3 3 0,2-2-1 15,-2-1-4-15,2-3 0 0,5-1 1 0,-4-3 2 16,-1-1-3-16,0-3 2 0,-2-3 3 0,-2 2 2 16,3-5 0-16,-5 0 2 0,-2 0 6 0,2-1 0 15,-3 0 6-15,-3 2 6 0,2 4 19 0,-2-1 18 16,-2 4 2-16,3 2-3 0,-1 1-3 0,-2 0-8 15,0 2-10-15,-2 1-1 0,3 3-10 0,0 0-2 0,0 0-4 16,-14 6-8-16,5 3-1 0,4 1 0 16,-1 0-3-16,-1 2 8 0,2 2-16 0,4-1-9 15,-4 2 11-15,3-3-2 0,-1 3-1 0,0-3 4 16,2 0-4-16,2 1 6 0,2-1-6 0,-3 1-4 16,3-6 1-16,-3 0 2 0,2 0 0 31,0-2-21-31,2 2-33 0,-4-2-27 0,4 0-33 0,-4-1-33 0,1-1-43 0,-1-3-35 0,0 0-59 0,0 0-267 15,0 0-587-15,0 0 259 0</inkml:trace>
  <inkml:trace contextRef="#ctx0" brushRef="#br0" timeOffset="208714.89">20814 6285 100 0,'-4'-4'215'0,"4"4"-26"16,0 0-21-16,-1-2-18 0,1 2-16 0,0 0-30 0,0 0-36 16,0 0-58-16,0 0-54 0,16 5-139 15,-16-5-198-15,5 3 89 0</inkml:trace>
  <inkml:trace contextRef="#ctx0" brushRef="#br0" timeOffset="209664.18">21279 6410 112 0,'0'0'147'0,"0"0"-10"0,-1-4-5 0,1 4-14 15,0 0-6-15,0 0-7 0,-3-3-5 0,3 3-3 16,0 0-6-16,0 0 0 0,0 0-3 0,0 0-1 16,0 0-2-16,0 0-2 0,0 0-4 0,0 0-4 15,0 0-2-15,0 0-2 0,0 0 4 0,0 0-3 16,0 0-3-16,0 0 0 0,4-6-2 0,-4 6 1 16,0 0 0-16,0 0 1 0,5-2-1 0,-5 2 0 15,0 0-3-15,0 0-6 0,5-1-7 0,-5 1-1 16,0 0-6-16,3-3-5 0,-3 3-3 0,0 0-12 15,0 0 0-15,0 0-5 0,2 8-3 0,-2-2 1 16,0 2-3-16,2 1 2 0,-2 1-4 0,0 4 0 16,0-2-2-16,2 3 2 0,-2-2-1 0,-2 0-5 15,2-3 4-15,2 2-1 0,-2-1-5 0,0-1 4 16,0-2-2-16,0-1 1 0,0 0 1 0,0-1-3 16,0-2 2-16,0 1 9 0,0-2 5 0,1 0 19 15,-1-3 26-15,0 0 36 0,0 0 5 0,0 0-7 16,0 0-9-16,0 0-5 0,9-8-5 0,-6-1-5 15,2 0-20-15,5-6 1 0,-2 1-7 0,1-1-7 0,1 0-4 16,-5 4 0-16,4-2-6 0,2 2-10 16,-3 3 0-16,1 0-9 0,-2 0-8 0,3 1 4 15,-5 4-3-15,1 1-8 0,0 0 6 0,0 3-2 0,-6-1-5 16,15 3-5-16,-8 2 2 0,0 2 21 0,2 2-18 16,-4-1-2-16,0 2 3 0,3-1-3 0,-3 2 4 15,4 0 3-15,-4-1-3 0,0-1 6 16,1 1-1-16,0-1-14 0,-1 0-30 0,1-2-19 15,-2-1-25-15,0-3-23 0,1 3-17 0,0-3-20 32,3 1-30-32,-2-3-24 0,2 1-24 0,1-2-20 0,4-2-8 0,-2-3 0 0,5 2 16 0,-5-3 24 0,5-3 24 15,-1 0 32-15,-2 0 36 0,2-2 18 16,-2-1 50-16,-1-1 27 0,1 0 31 0,-3-2 38 16,-2 0 21-16,1 0 30 0,-5 3 22 0,1-1 20 0,0 1-3 15,-1 1 17-15,-3 2 8 0,-1-1-8 0,-1 4-16 16,-3-1-6-16,4 0-12 0,0 2 1 0,-5 0-15 15,1 1-10-15,-1 3-13 0,0 0-3 0,5 1-13 16,-18 6-4-16,9 0-11 0,-5 1-3 16,5 2-6-16,-2 4 1 0,3-2-15 0,-3 1 3 0,4-2-6 15,2 4-3-15,1-6 1 0,0 4-6 0,2-1 0 16,2 0-1-16,2 0 1 0,-2-2-4 0,3 0 1 16,-1-2-8-16,1-1 11 0,1-1-7 0,0-1-2 15,0 0 6-15,1-2 2 0,3-1-11 0,0 1 13 16,-1-2-15-16,1-4-4 0,3 0 4 0,0 0-2 15,-3-1 4-15,-1-1-4 0,1 1 2 0,-3 0 0 16,2 1 4-16,-5 0 0 0,2 1 1 0,1 1-4 16,-5 2 2-16,5-3-5 0,-1 1-6 0,-4 2-1 15,0 0-1-15,4-2 1 0,-4 2-7 0,0 0 10 16,4 6-4-16,-4-6 0 0,1 7-2 0,2-3-9 16,-2 1-10-16,1-1-18 0,0 2-22 0,-1 0-22 15,-1-1-22-15,0 1-31 0,4-1-39 0,-3-1-38 16,-1 0-28-16,4 0-42 0,-4-4-175 0,0 5-503 15,0-5 223-15</inkml:trace>
  <inkml:trace contextRef="#ctx0" brushRef="#br0" timeOffset="210198.41">21917 6434 33 0,'6'-10'230'0,"1"0"1"0,0 3-4 0,-2 3 1 16,-1-3-10-16,-3 5-6 0,1-4-18 15,0 4-19-15,0-2-19 0,-2 4-19 0,2-3-17 0,-2 3-11 16,0 0-10-16,0 0-13 0,0 0-6 0,4 13-6 15,-1-8-9-15,-6 2-6 0,3 1-7 0,0 1-3 16,-3 0-7-16,2-3 1 0,-1 5-8 0,0-2-1 16,0 0-5-16,0-2-3 0,1-1-2 0,-1-1-1 15,2 0-8-15,0 0 5 0,-2-2 2 0,2-3-3 16,0 6-4-16,0-6 4 0,0 4-1 0,0-4 4 16,0 0 6-16,0 0-3 0,0 0-4 0,0 0-3 15,9-12 2-15,-1 4-5 0,-2-1-1 0,-1-1-3 16,3 1 3-16,1-6-4 0,0 1-2 0,0-1 2 15,0 1-6-15,-4 5 1 0,4-1 0 0,-5 4-5 16,0 0-1-16,-2 1 0 0,1 0-2 0,-2 2 0 16,2 0-1-16,-3 3-3 0,0 0-1 0,0 0 2 15,5 8-1-15,-5-1 5 0,1 0-3 16,-1 3 3-16,0-1-1 0,-1 1 0 0,-1 0 2 0,2 0-2 16,0 0 4-16,0-1-1 0,-1-2-2 0,2 0 1 15,1-3-2-15,-2 1 4 0,-2-1 1 0,4 1 1 16,-2-5 3-16,1 4 4 0,-1-4 0 0,2 4 13 15,-2-4 4-15,0 0 0 0,0 0-1 0,11-8-3 16,-6 3-1-16,1-2-3 0,5 0 7 0,-3-1 0 16,-1 0-1-16,2-1-4 0,0 2-2 0,-4 0 6 15,0 3-8-15,1-2 4 0,-2 4-1 0,-1-1-8 16,1 1-3-16,1-1-3 0,-5 3 2 0,0 0-4 16,9 6-3-16,-6-3 2 0,1 2 0 0,0-2-2 15,0 4 6 1,-4 0-1-16,7 0-4 0,-3 1-1 0,-1-1-9 0,-3 0-26 0,1 2-18 0,3-3-32 15,-3 1-42-15,3-1-21 0,-4-1-39 0,4 0-38 16,-3-1-33-16,2-3-198 0,-3-1-493 0,0 0 219 16</inkml:trace>
  <inkml:trace contextRef="#ctx0" brushRef="#br0" timeOffset="210513.9">22259 6449 106 0,'0'-3'198'0,"3"0"-4"0,-2 0-8 15,2-1-13-15,-2 2-6 0,5-2-14 0,-2-2-14 16,1 2-7-16,0-2-10 0,2-1-9 0,1-1-12 15,2 3-8-15,-1-3-5 0,0 0-6 0,1 4-6 16,-3-3 8-16,1 0 2 0,-2 1-2 0,-1 1-2 16,-1 0-2-16,2-4-4 0,-4 3-7 0,3 0 0 15,-5 0-1-15,4 2-1 0,-4-1-5 0,-2-1-6 16,0 2-5-16,2-1-1 0,-4 1-11 0,4 4 2 16,-3-7-14-16,3 7 4 0,-6 0-7 0,6 0-6 15,-9 5 0-15,-1 1-1 0,1 3-1 0,-2 4 0 16,2 1 3-16,-3 2 3 0,-2 6 3 0,4-5 10 15,0 1-3-15,1-2 3 0,3 1-10 0,2 0 0 16,1-2 2-16,2-4-5 0,1 0 1 0,1-1-1 16,2-2 3-16,1 2 4 0,2-3 15 0,7-1-16 15,-2-2 1-15,8-1 1 0,2-2-6 0,1-2-2 16,-3-1-30-16,1-5-40 0,-5 0-53 0,1-2-72 16,-1-3-76-16,-10 2-304 0,4-4-600 0,-5-2 266 15</inkml:trace>
  <inkml:trace contextRef="#ctx0" brushRef="#br0" timeOffset="-177049">5470 7269 24 0,'0'0'91'0,"-5"-1"2"15,5 1 3-15,0 0 7 0,-6-1-1 0,6 1-5 16,0 0 9-16,0 0 14 0,-8-2-23 0,8 2 2 15,0 0-1-15,0 0-4 0,0 0-3 0,-3-2-6 16,3 2-5-16,0 0-5 0,0 0-5 0,0 0-11 16,0 0 1-16,0 0-7 0,0 0-2 0,0 0-9 15,0 0-3-15,0 0-5 0,0 0-2 0,0 0-2 16,0 0-4-16,0 0-5 0,0 0-4 0,17 0 6 16,-17 0 3-16,14-1 2 0,-3 0 5 0,1 0-6 15,1-2 2-15,6 1 2 0,3-2-1 0,0-1 2 16,4-1 5-16,5 2-3 0,4-6 1 0,4 4-3 15,11-7 0-15,2 2 2 0,1-1 3 0,-3 0-3 16,5-1 6-16,-3 3-11 0,2-1 0 0,-2 1 0 16,2-4-1-16,-1 2-3 0,-2 3 2 0,-1-3-3 15,4 0 1-15,-4-1 0 0,1 0-2 0,1 4 2 16,-3-5 0-16,2 3 0 0,4 0 2 0,-4 0 2 16,7-4 2-16,-3 5 0 0,5-5 3 0,-2 0-3 15,5 0 0 16,-4 2-5-31,0-1 4 0,2-4-3 0,-1 3 0 0,0 2 5 0,0-2-4 0,0 0 3 16,3 2-1-16,-4 0 4 0,3 0-7 0,-3 1 5 0,0-1-3 0,0-1 1 0,1 6-5 0,-5-4 12 16,-2 2-12-16,2-1 2 0,-18 5-3 0,12-4 2 15,-7 3-7-15,7-2 7 0,-10 3-10 0,-3 0 6 16,0 0-1-16,0 0 1 0,-4 0-2 0,1-1 3 16,-4 1 7-16,-1 2 8 0,-9 1 1 0,-2 0-3 15,2 1-1-15,-7-2 8 0,-1 3 1 0,1 0 8 16,-4-2 1-16,-2 2 1 0,3-1 11 0,-3 1 5 15,-2-1 1-15,2 1 0 0,-2 0-2 0,0-1 7 16,-4 2-2-16,9-3 3 0,-5 2 0 0,-4 1 6 16,8-1-2-16,-5-2-6 0,3 1-6 0,0-4-6 15,3 4-6-15,0-4 0 0,0 0 5 0,-3 2-8 16,3-1-6-16,1-1-5 0,3 1-2 0,0 0-3 16,-2-1 0-16,6-1-1 0,-2 0-1 0,3-3-5 15,0 2-4-15,-3 1-2 0,3 1 0 0,-6 0-3 16,0 1 1-16,0 0 5 0,-3 1 1 0,-1 0 7 15,-2 2 8-15,0-1 10 0,-2 1 3 32,0 2-17-32,-4 0 19 0,9-3-4 0,-9 3-5 0,5-2-3 0,-5 2-6 0,0 0-4 0,5-4-5 0,-5 4 0 15,0 0-8-15,0 0 3 0,0 0-2 0,0 0-8 0,0 0 0 16,0 0 0-16,4-1-5 0,-4 1 3 16,0 0-11-16,0 0-12 0,4-2-20 0,-4 2-25 15,0 0-25-15,0 0-28 0,0 0-29 0,0 0-37 16,0 0-30-16,0 0-22 0,0 0-20 0,0 0-29 15,-20 9-23-15,11-6-28 0,-2 4-43 0,-4 0-33 0,-2-1-255 16,0 1-709-16,0-1 314 0</inkml:trace>
  <inkml:trace contextRef="#ctx0" brushRef="#br0" timeOffset="-176132.72">8826 6506 19 0,'0'0'87'0,"0"0"-7"0,0 0-2 0,0 0-10 16,0 0-2-16,0 0 0 0,0 0 1 0,0 0-7 15,0 0-1-15,0 0 0 0,0 0 3 0,0 0-1 16,0 0 7-16,0 0-3 0,-11 7 5 0,11-7 5 16,0 0 6-16,0 0 6 0,0 0 4 0,0 0 1 15,0 0 6-15,0 0 0 0,0 0 1 0,0 0 6 16,0 0 0-16,0 0 1 0,0 0 0 0,0 0-7 16,0 0-10-16,11-10 4 0,-8 6-4 0,4-4-10 15,2 0-6-15,2-5-7 0,0 1 3 0,0-1 12 16,0-1-5-16,0-3-2 0,7-3-4 0,-2-5-6 0,1 0-10 15,4 1-2-15,-3-4 1 0,1 0-8 16,9-11 1-16,-1-1-5 0,-9 10 4 0,2-1-5 31,8-8-6-31,-1-3-2 0,-9 13-6 0,5-3-1 0,5-11-2 0,3 3-6 0,-11 11 5 0,1-2-7 16,8-11-6-16,-1 3-4 0,-9 8 4 0,3 3-4 0,1-2-2 16,-1 0-3-16,1 0 11 0,-3 1-10 15,3 4 13-15,0 2-16 0,-3 2 3 0,-1 2 3 16,-3 4 3-16,-3-1 2 0,-3 3-2 0,4 4 3 15,-2-6 4-15,-2 3 6 0,0 4 7 0,-3-2 10 16,-1 3 3-16,2-2 5 0,-2 4 4 0,-3 0 12 16,2-2-6-16,-3 3 19 0,1-1-2 0,1 1-1 15,0-1 1-15,-2-3-8 0,3 5 12 0,-2-2 6 16,-1 0 1-16,1 0 0 0,-1 4 0 0,0-4-6 16,0 3-5-16,0 0-17 0,-2 2 4 0,4-7-5 15,-4 4-1-15,0 3-9 0,3-4-2 0,-3 4-4 0,0 0-2 16,3-3-7-16,-3 3-4 0,0 0-4 15,0 0-4-15,0 0-6 0,4-1-16 0,-4 1-23 16,0 0-22-16,0 0-37 0,0 0-36 0,0 0-44 16,0 0-31-16,0 0-26 0,-17 9-32 0,9 0-50 15,-4 2-51 17,-6 7-278-32,4-4-685 0,-7 4 303 0</inkml:trace>
  <inkml:trace contextRef="#ctx0" brushRef="#br0" timeOffset="-175398.44">9661 5338 26 0,'-3'-6'140'0,"3"0"10"0,-1 0 9 0,0 2 0 0,-1-3-6 15,1 5-6-15,1-5-11 0,0 7-5 0,-4-5-11 16,4 5-8-16,3-5-10 0,-3 5-9 0,0-4-10 15,0 4-9-15,2-4-5 0,-2 4-8 0,8 0-8 16,-8 0 2-16,16 4-6 0,-4 0 0 0,6 1 12 16,1 3 1-16,8 0 2 0,4 8-4 0,2 2 8 15,0 0-2-15,12 5-5 0,2 7 1 0,2 1 0 16,-2 0-2-16,0 7-3 0,0-1-3 0,2 3-5 16,20 20 1-16,-23-21-9 0,-1 2-3 0,5 0-5 15,-5-4-2-15,3 0-1 0,-6-1-3 0,-1-1-4 16,0 1 2-16,-3-4-5 0,-7-10 4 0,-3 1-2 31,-1-2 7-31,1 1 3 0,-4-2 8 0,-3-1 0 0,0-1 7 0,-4-5-3 0,0-3 5 0,1 1 12 16,-7 0 13-16,-1-3 0 0,3-1 24 0,-4-2 7 15,-1 0 6-15,-4-1-5 0,6-1 1 0,-5 1 8 16,3-1 3-16,-3-1 9 0,-4 0 1 0,-1-2 9 16,8 2 4-16,-8-2 4 0,5 2 0 0,-5-2 1 15,2 3-9-15,-2-3 0 0,5 0-8 0,-5 0-9 16,0 0-9-16,0 0-9 0,0 0-6 0,0 0-10 15,0 0-13-15,0 0-3 0,0 0-10 0,8-7-34 16,-4 5-21-16,2-2-26 0,-6 0-36 0,0 4-34 16,3-4-58-16,-2 0-84 0,-1 4-89 0,-4-9-73 15,0 2-61-15,-4 2-364 0,-3-1-888 0,-8 3 393 16</inkml:trace>
  <inkml:trace contextRef="#ctx0" brushRef="#br0" timeOffset="-174565.85">8996 6490 60 0,'0'0'156'0,"0"0"-8"16,0 0-15-16,4-5-14 0,-4 5-10 0,0 0-12 16,0 0-11-16,0 0 3 0,0 0 1 0,10 3-6 15,-10-3-1-15,12 6 0 0,0-1 14 0,0 0-3 16,6 5 2-16,4 3 3 0,5 3 2 0,3 3 4 15,2-2-1-15,18 8 4 0,-4 0 6 0,5 0-9 16,0 2 7-16,4 2 0 0,1-3-7 0,24 15-3 16,-26-14-2-16,2 3-9 0,1-2-4 0,-1-1-1 15,-1 0 2-15,4 1-7 0,-4-2-7 0,-4-4 5 16,4 1-6-16,-5-2 1 0,-4 1-2 47,-10-6-9-47,1 0-1 0,-3 0-11 0,-2-2 10 0,-1 1 5 0,-1-2 6 0,-2 0-7 0,-2-2 1 0,-9-2-2 0,-2-1 2 0,3-1 0 0,-9-1-10 0,1-2-4 15,-2 0-8-15,-3 0 1 0,0-1 3 0,0-1 2 16,0 0-1-16,-1-1 3 0,-1 2 3 0,-1 0-2 16,1 0 1-16,-3-3-3 0,0 0 5 0,4 2-4 15,-4-2 0-15,0 0-8 0,6 2 3 0,-6-2 3 16,0 0-7-16,0 0-2 0,0 0-2 0,0 0-5 16,0 0 0-16,0 0-6 0,0 0-2 0,0 0-13 0,0 0-28 15,0 0-44-15,0 0-58 0,-14-14-58 16,6 11-39-16,-2-7-45 0,0 3-44 0,-2-3-46 15,1-2-56-15,-1 0-207 0,2-1-663 0,-1-2 293 16</inkml:trace>
  <inkml:trace contextRef="#ctx0" brushRef="#br0" timeOffset="-173965.35">10976 6163 28 0,'0'0'71'0,"0"0"0"0,-3 3-6 16,3-3 4-16,0 0-6 0,0 0-9 0,0 0-10 15,0 0-4-15,0 0-2 0,-6 1-4 0,6-1 0 16,0 0 5-16,-4 7 23 0,4-2 0 0,-1 1 1 15,-3 2 1-15,0 3 7 0,0 6-7 0,-2 1 1 16,-7 6 7-16,4 6 11 0,-4 3 13 0,-6 12-10 16,0 5 7-16,1 0 4 0,-1-1-2 0,-3 1-3 15,3 0 0-15,-4-1-3 0,2-2 1 0,0 3 6 16,-2-1-1-16,1-2-6 0,4-5-6 0,2-10 0 16,1-1-5-16,3-2-2 0,3-4-8 0,0-1 4 15,0-6 19-15,4-2-1 0,2-3-11 0,-1-3-7 16,1 1-3-16,0-4 7 0,3-2 12 0,-1 1 11 15,-1-1 13-15,1-3 5 0,0 2 4 0,1-4 17 16,-1 4-11-16,1-4 0 0,0 0-6 0,0 0-15 0,0 0-10 16,0 0-6-16,0 0-13 0,0 0-10 15,-4-14-19-15,5 9-36 0,-2-3-24 0,2-1-44 16,-1 0-46-16,-1-2-33 0,0 0-62 0,-1 2-57 0,1-4-56 16,0 1-67-16,-2 1-191 31,-2-1-615-31,4-1 272 0</inkml:trace>
  <inkml:trace contextRef="#ctx0" brushRef="#br0" timeOffset="-170365.79">9363 6122 48 0,'0'0'77'0,"6"-5"3"0,-5 2-10 16,-1 3-2-16,3-4-9 0,1 3 6 0,-4 1-3 16,0 0 2-16,5-4-7 0,-1-1-3 0,-3 2 7 15,2 1-8-15,-3 2 6 0,4-7-4 0,-2 4 4 16,2-1 5-16,-3 0-1 0,0 2-2 0,2-4-7 16,-2 2-4-16,2 0 4 0,-2 1 17 0,-1-1 1 15,0 0-1-15,0 0 0 0,0-1-4 0,0 5-2 0,0-7-5 16,0 2 4-16,0 5 6 0,-1-6 3 15,-3 3 6-15,4 3 6 0,-4-6-4 0,3 5-9 16,1 1-7-16,-9-2-10 0,9 2-7 0,0 0-6 16,-13 3-4-16,4 1-3 0,0 5-3 0,0-1-3 15,-1 7-5-15,-4 0 2 0,4 2-5 0,-4 7 0 0,0-1-1 16,3 1-5-16,4-5 5 0,1 5-1 16,0-6-7-16,4 2 0 0,-1-4 0 0,5 2 1 15,0 1 0-15,1-3-1 0,1 1-1 0,-1-3-1 16,0-2 0-16,3-1-3 0,1-1 20 0,-1 0-4 0,2-2-4 15,2-1 1-15,-1-2 0 0,1 1-3 0,2-4 0 16,-1-2-5-16,2-1-3 0,1-1-2 16,-1-1-9-16,2-2 1 0,-2-2-2 0,-3 1 2 15,3-4 2-15,-2-1-4 0,1 0 2 0,-1-4 2 16,-3 2 0-16,1-1 6 0,-3 3-2 0,-1-1 21 0,-2 3 6 16,0-3 1-16,-1 2-3 0,1 1 5 0,-2 0 2 15,-2 1 3-15,1 2 2 0,-1 3 2 0,1-2-7 16,0 1 1-16,0 4-14 0,-2-5-7 15,2 5-1-15,-1-3-8 0,1 3 4 16,0 0-6-16,0 0-3 0,-4 13 3 0,4-2 0 0,0-1-3 0,0 0 1 16,-1 4-1-16,1-4 3 0,1 6 2 0,-2-4-6 15,3 0 1-15,0 0 1 0,2 0 0 16,-1-1-1-16,1-2-4 0,1-1 4 0,-1 0-1 0,0-3 3 16,0 0 1-16,0 0-3 0,-1-2 1 0,1 1-2 15,0-1 1-15,1-2-1 0,-5-1 4 0,0 0 0 16,12-4 1-16,-6-1-2 0,-1-2 5 0,-5 0-1 15,2-1-1-15,-2-2 0 0,0 1 1 0,0-2 0 16,-2 1 6-16,-2-1 0 0,1-2-5 0,0 4 14 16,-1-1-12-16,-4 0-1 0,2 2-3 0,1 0 0 15,-3 0-8-15,3 6-2 0,0-4 1 0,1 3-6 16,-1-1-2-16,1 1 3 0,1 1-7 0,3 2-10 16,-6-3-3-16,6 3-7 0,-4-4-5 0,4 4-7 15,0 0-4-15,-2-3-4 0,2 3-4 0,0 0 1 16,0 0-4-16,-1-4 0 0,1 4 5 0,0 0 4 15,0 0 4-15,10-5 9 0,-5 3 1 0,4-2 9 16,0-1 1-16,0 1 1 0,1-1 4 47,4 0-2-47,-4 1 3 0,3-1 7 0,-3 3 1 0,2-2 3 0,-1 0 4 0,-2 1-3 0,-1 1 5 0,1 2 6 0,-1 0-3 0,-2 0 1 0,-1 1-2 0,2 2 2 16,-1-2 0-16,-1 3 10 0,-1 1 10 0,1-1 1 15,0 1-1-15,-2 1-1 0,1 1 4 0,-1-1 2 16,0 0 1-16,-1 0-6 0,0 0-2 0,0 0 0 15,-1-2 0-15,1 1-1 0,-1-2 1 0,0-1-1 16,-1-2 6-16,2 5 13 0,-2-5 12 0,2 2 17 16,-2-2-5-16,3 3 16 0,-3-3 13 0,0 0 13 15,0 0-1-15,0 0-4 0,0 0-8 0,11-7 3 16,-8 0-39-16,2-3 13 0,3 2-10 0,-2-2-5 16,1 2-7-16,1-1-3 0,1 3-10 0,-5 1 2 15,1-1-10-15,0 4-3 0,2-1-9 0,-1 3 0 16,-6 0-1-16,13 2-4 0,-7 1-2 0,2 2 5 15,-2 1 7-15,2 0-12 0,1 1 1 0,-3 2 1 16,1-2-7-16,-1 0 1 0,-1 0 0 0,3 1-29 16,-3-1-26-16,-1-4-29 0,1 2-28 0,-1-2-24 31,1 1-18-31,-4 0-20 0,3-2-15 0,-4-2-9 0,5 1-41 0,-5-1-35 0,0 0-214 0,4-12-529 16,0 5 233-16</inkml:trace>
  <inkml:trace contextRef="#ctx0" brushRef="#br0" timeOffset="-170149.09">10005 5865 219 0,'2'-5'218'0,"-2"1"-17"15,0 1-23-15,0 3-16 0,0 0-17 0,0 0-16 16,0 0-3-16,0 0-1 0,0 12 9 0,0 1-2 16,1 2-6-16,-1 3-5 0,2 9 8 0,-2-1-12 15,4 1-9-15,-1 0-4 0,-2 1-11 0,2-2-8 16,2-1-1-16,-1 2-15 0,0-9-2 0,-3-1-11 15,3-1-3-15,0 0-12 0,2 1-20 0,-5-5-22 16,2-1-36-16,1 2-49 0,-3-4-37 0,-1 0-41 16,0-3-46-16,3 1-194 0,-7-1-438 0,0-3 195 15</inkml:trace>
  <inkml:trace contextRef="#ctx0" brushRef="#br0" timeOffset="-169981.75">9841 6138 125 0,'4'-8'254'0,"1"0"-23"0,3-2-17 0,2-1-12 16,0 3-18-16,0-2-16 0,5-1-18 0,1-1-15 15,-1 3-13-15,3 0-13 0,1 1-25 0,0 1-42 16,1 0-38-16,0 1-57 0,3 1-42 0,-1 1-58 16,-2 2-135-16,2-1-311 0,-3 5 139 0</inkml:trace>
  <inkml:trace contextRef="#ctx0" brushRef="#br0" timeOffset="-169516.42">10310 6167 201 0,'0'0'269'0,"-4"-2"4"0,4 2-6 16,-4-4-16-16,-1 2-7 0,5 2-15 0,-6-4-15 15,1 3-14-15,5 1-9 0,-8-2-18 0,8 2-18 16,-13 0-13-16,7 2-20 0,-3 1-7 0,-3 1-16 16,2 1-8-16,1 2-10 0,-2 1-10 0,1 0-4 15,-2 3-9-15,2 2-6 0,5-2 0 16,-3-1-9-16,3 0-8 0,0 0-4 0,1 0-1 0,1 0-1 15,1-2-2-15,2 1 3 0,0-2-4 0,0-2-3 16,1 0-3-16,2-2 1 0,0 0-1 0,3-1 0 16,-1-1 1-16,-5-1-3 0,16-4-1 0,-7-1 1 15,0-4-3-15,1 2-3 0,-2-1 2 0,1-1-5 16,1-2-2-16,-3 1 4 0,-1 1 0 0,-1 2-7 16,-1 1 0-16,0 1 2 0,-3-2-1 0,3 4-5 15,-3-3 0-15,0 2-4 0,-1 4-3 0,4-1-4 31,-4 1 2-31,0 0 1 0,0 0 1 0,0 0 0 0,0 0 3 0,4 10-3 0,-4-7-5 0,1 2-13 16,2-1-15-16,-2 2-16 0,3-1-18 16,-1 1-24-16,-2-1-24 0,5 2-32 0,-2-1-30 0,1 2-17 15,-1-2-36-15,1-3-27 0,-1 1-172 0,4-1-472 16,-2-1 209-16</inkml:trace>
  <inkml:trace contextRef="#ctx0" brushRef="#br0" timeOffset="-169132.38">10417 6220 25 0,'3'-6'231'15,"-1"1"10"-15,-2 0-7 0,0 5 1 0,2-5 11 0,0 3 0 16,-2 2-6-16,0-5-13 0,0 5-18 0,0 0-17 16,0 0-20-16,-4-3-24 0,4 3-23 0,0 0-12 15,0 0-10-15,0 0-14 0,-1 11-1 16,0-7-13-16,-1 2-11 0,2 0-3 0,0 0-1 16,0 3-11-16,0-3 0 0,3 2-7 0,0 2-2 0,-1-3-4 15,-1-2-2-15,2 2-9 0,2-1 1 0,-1-2-1 16,1 1-1-16,1-2-4 0,0 0 6 0,0-2-14 15,0-2-1-15,3-1-3 0,0-1-5 0,0-3 3 16,4-1-6-16,-3-3 4 0,-1-4-2 16,-1 4 0-16,1-6 7 0,0-2-6 0,-2 0 3 0,1-7-4 15,-3 1 1-15,0-1-1 0,-1 1 0 0,-3-1 5 16,-1 8 27-16,0 0 2 0,2 0 7 0,-4 5-1 16,2 2 22-16,-1 2-24 0,0-1-2 0,0 2 8 15,-1 2-12-15,2 1-8 0,-2 2-7 0,2 2-2 16,0 0-1-16,0 0-5 0,-9 6 0 0,6 6 2 15,1-3 1-15,-1 7 17 0,2 3-21 0,0 0 9 16,-2 1-12-16,3 6-2 0,0-4 6 0,3-4-12 16,-2 0-30-16,1 1-25 0,0-2-24 15,0-2-32-15,2 0-23 0,0-4-44 0,-3 1-24 0,2-2-46 16,-2-2-39-16,0-1-239 0,1-3-568 0,-1-3 251 16</inkml:trace>
  <inkml:trace contextRef="#ctx0" brushRef="#br0" timeOffset="-168915.48">10576 6034 273 0,'1'-3'275'0,"0"-3"-15"0,2 3-5 0,-2-1-8 0,3 0-16 16,1 0-18-16,2-2-2 0,3 1-9 0,1-1-16 16,2 0-16-16,4-1-13 0,0 0-15 0,1-2-13 15,0 5-14-15,0-3-12 0,-1 0-12 16,-7 5-9-16,4-1-17 0,-5-2-34 0,-3 3-37 0,1 0-45 15,-1 1-38-15,-1 1-44 0,-5 0-54 0,0 0-26 16,5 2-53-16,-5 3-150 0,0-5-450 0,-7 7 199 16</inkml:trace>
  <inkml:trace contextRef="#ctx0" brushRef="#br0" timeOffset="-168465.58">10714 6235 33 0,'0'0'160'0,"0"0"4"16,0 0 5-16,0 0 1 0,-3 2 4 0,3-2-2 0,0 0-2 15,0 0 0-15,0 0-2 0,0 0-2 0,0 0 1 16,0 0-1-16,-5 2-6 0,5-2-5 0,0 0-2 16,0 0-6-16,0 0-7 0,0 0 6 15,0 0-10-15,0 0-18 0,0 0-6 0,0 0-9 16,0 0-1-16,0 0-14 0,0 0-7 0,0 0-3 0,0 0 17 15,0 0-11-15,22-4 3 0,-16 3-1 0,3-4-3 16,4 3 3-16,-2 0 3 0,1-3-7 0,2 1-7 16,5-3-1-16,-4 1-4 0,-2 3-11 15,-3-1-3-15,1 0-5 0,-5 3-9 0,3-1-3 16,-4-1-1 0,2 1-5-16,-1-1-11 0,-3 0-32 0,-3 3-33 0,6-1-58 0,-6 1-58 0,0 0-67 0,0 0-95 15,0 0-87-15,-19 7-218 0,6-1-677 0,0-1 300 16</inkml:trace>
  <inkml:trace contextRef="#ctx0" brushRef="#br0" timeOffset="-167549.42">10003 6614 193 0,'0'0'221'0,"-5"-5"-16"0,3 3 15 0,-2-3-1 15,0 2-16-15,1-1 6 0,-3 0 11 0,1-1-10 16,0 3-9-16,0-1-14 0,-2 0-15 16,1-1-13-16,-1 3 0 0,2-1-6 0,-1 1-15 15,-2 1-7-15,-2 0-22 0,-3 2-9 0,1 4-10 0,-5-2-9 16,-1 3-9-16,4 3 0 0,-3 0-10 0,3-1-6 15,0 4-2-15,1-1-7 0,4-3-1 0,-2 4-4 16,3 2-13-16,3-5-1 0,0 2 0 0,1-1-7 16,2-3 2-16,2 3 1 0,0-4-2 15,1 2 1-15,1-4-2 0,1 2 0 0,2-1-13 0,2-1 10 16,-2 1-6-16,2-4-2 0,0 0-2 0,2-2 24 16,2 0-37-16,-1-4 9 0,-1 1-6 31,4-1 1-31,-3-2 1 0,2-2-2 0,-2 0 4 0,-1-1-6 0,0 1 7 0,-1-1-2 0,2 0-1 0,-6 0-5 15,1-2 6-15,-1 5-1 0,-2 0 14 0,1 0 3 16,-1 1-1-16,1 0 5 0,-2 3-6 0,-1-1 0 16,0 3-8-16,4-6 1 0,-4 6-7 0,2-2-4 15,-2 2-4-15,0 0 3 0,0 0-1 16,0 0 2-16,4 11 1 0,-2-6 2 0,0 1-2 0,1-1 3 16,-1 4 1-16,1-3-6 0,-2 3 1 0,2-2 5 15,-2 0-16-15,3 1-34 0,1-1-34 0,-1 1-19 16,-2-1-34-16,2-2-34 0,0 1-40 0,0-3-18 15,0 0 0-15,3-2-11 0,0-1-24 0,2-4-193 16,-3 1-492-16,4-3 218 0</inkml:trace>
  <inkml:trace contextRef="#ctx0" brushRef="#br0" timeOffset="-167216.33">10071 6699 773 0,'6'-11'-2'15,"3"-5"24"-15,-1 2 26 0,-3 2 26 0,0 1 39 16,0 1 13-16,-2-1 12 0,-2 0 7 0,3 4 6 16,-4-1 9-16,0 4 1 0,0-1-7 0,1 0-3 15,-1 5-11-15,0-6-14 0,0 6-18 0,-2-4-11 16,2 4-6-16,0 0-14 0,0 0-2 0,0 0 0 15,-7 17-4-15,6-10-8 0,-3 2-3 0,4 2-5 16,-5-3-7-16,5 3-6 0,0-2 1 0,-1 2-2 16,0-1-7-16,1 1-2 0,0-1 1 0,1-4-8 15,0-1-5-15,-1 1-1 0,5-1 0 0,-3-1 0 16,1 1-3-16,0-1-3 0,-2-1-1 0,3-2-3 16,0 2 2-16,-4-3 0 0,0 0-2 0,0 0-4 15,10-5-2-15,-6 1 1 0,2-1 4 0,-2-1 1 16,0 0-2-16,0 0 2 0,0 2-6 0,-1-1-1 15,-1 1-1-15,0-1 1 0,1 3 1 0,-3 2 0 16,4-5-11-16,-4 5 1 0,2-1 7 0,-2 1-8 16,0 0 4-16,0 0 0 0,12 5 1 0,-10-1 0 0,2-1 2 15,1 2 1-15,0 0 2 0,-2-2 2 16,1 0 10-16,1 2-12 0,1-1-7 0,-2-1-29 16,0 0-30-16,0-1-28 0,-1 1-29 0,-3-3-31 15,8 1-50-15,-8-1-37 0,9-6-22 0,-5 1-170 16,5-1-466-16,-7-1 207 0</inkml:trace>
  <inkml:trace contextRef="#ctx0" brushRef="#br0" timeOffset="-167015.78">10341 6407 39 0,'0'-12'236'0,"0"2"6"16,0 0-2-16,-3 3-6 0,3 0-10 0,0 3-22 16,0-1-19-16,0 5-21 0,0-3-18 0,0 3-15 15,0 0-16-15,0 0-11 0,-5 12-1 0,4 1 4 16,-3 2-7-16,0 10-5 0,3-5-9 0,-4 0-5 15,5 5-11-15,0 2-7 0,-3-2-4 0,3-6-8 16,3 8-3-16,-3-7-14 0,0-2-36 0,0 1-28 0,0-2-45 16,0-1-45-16,0-4-34 0,0-1-37 15,6-2-51-15,-6-2-139 0,1-2-414 0,2-1 183 16</inkml:trace>
  <inkml:trace contextRef="#ctx0" brushRef="#br0" timeOffset="-166664.68">10477 6388 182 0,'2'-10'295'16,"-2"3"-22"-16,2 3-15 0,-2-2-24 0,0 2-23 16,0 4-22-16,0 0-16 0,0 0 5 0,0 0 7 15,-9 15-12-15,4 1-10 0,0 2-13 0,1 3-5 16,-1 2-12-16,-4 3-9 0,6-7-12 0,1-1-10 16,0 1-12-16,0-2-8 0,2-1-8 0,-2 1-5 0,2-4-6 15,-2 0-5-15,2-3 0 0,0 0-12 16,-1-3 9-16,2 0-14 0,-2-3-3 0,2 1-11 15,1-2 12-15,0 1-4 0,-2-4-1 0,0 0-1 16,0 5-5-16,0-5-7 0,0 0 3 0,0 0 7 0,9-10-9 16,-4 6-8-16,-1-1-8 0,-1-1 3 15,3 1 1-15,-2 1 5 0,-2 1 7 0,1-1-4 16,-2 2 1-16,-1 2-7 0,9-3 10 0,-4 2-10 16,-5 1-7-16,9 1 0 0,-2 2-1 0,-1 1 3 0,-1-2-2 15,3 3-7-15,-2-1 10 0,3 1-3 0,-1 0 0 16,-3-1-29-16,0-1-20 0,1 2-37 15,-2-1-35-15,0-1-31 0,0 1-34 0,0-2-29 16,-2-1-14-16,-2-1-36 0,0 0-18 0,13-3-203 16,-9 0-521-16,3-1 231 0</inkml:trace>
  <inkml:trace contextRef="#ctx0" brushRef="#br0" timeOffset="-166033.03">10646 6609 537 0,'5'-9'45'0,"0"0"32"0,-1 0 33 0,1 0 33 0,-4 4 26 16,3 0 15-16,-4 1 7 0,2 0 16 15,0 1-8-15,-2 3-1 0,1-4-6 0,-1 4-6 16,3-5-14-16,-3 5-12 0,0 0-13 0,0-4-13 0,0 4-19 15,0 0-16-15,0 0-3 0,0 0-9 0,0 0-10 16,0 16-4-16,0-9 1 0,-3-4-8 0,3 5-6 16,0 0-4-16,0-1-2 0,3 1-6 0,-3-2-2 15,1 0-11-15,1-1-2 0,0-1 2 16,-1 1-4-16,2-1-1 0,-1-1-4 0,2 1 2 0,-3-2-14 16,-1-2 17-16,7 3-6 0,-3-3-2 0,-4 0 1 15,0 0 2-15,5-5-3 0,-4 0 1 16,2 1-8-16,-2-2 3 0,-1-1 11 0,0 0 6 15,0 2-11-15,0-2-3 0,-1-4 2 0,-2 3-7 0,-1 0-1 16,2 4 0-16,-5-3-8 0,2 2-2 0,-1 0-6 16,2 1 0-16,-1 2 4 0,-1 0-3 0,0 0 5 15,6 2-29-15,-11 0-18 0,11 0-6 0,-8 0-3 16,8 0-10-16,0 0-7 0,-7 0-4 16,7 0 4-16,0 0-1 0,0 0 3 0,0 0 8 0,0 0 4 15,0 0 6-15,0 0 2 0,6-9 5 0,-1 5 0 16,-1-2 4-16,4-1 1 0,-2-1 7 0,-1 1 0 15,-1-2 5-15,7-4 1 0,-6 5 2 0,-1-3 5 16,0 1 1-16,0 2 1 0,-3 1-1 0,2-3 5 16,-3 5 3-16,1-2 4 0,-1 4-4 0,-1-3 1 15,1 6 1-15,0-7-3 0,0 4-1 0,0 3-2 16,0 0-4-16,0 0-2 0,-4-2-8 0,4 2-9 16,0 0-7-16,0 0-9 0,0 0-13 0,-4 11 0 15,4-7-3-15,0-4 1 0,3 7 3 16,-2-1 8-16,4-1 4 0,-1 0 5 0,1 2 4 0,3-2 2 15,-2 2 9-15,2 0 2 0,-1 2 6 0,4-1 20 16,-4 0 5-16,1 1 14 0,-1 0 4 0,0 1 15 16,0-2 3-16,-2 3 15 0,0 0 24 0,-1 0 1 15,0-1-2-15,-1 0 15 0,0-1-3 0,-1 0 2 16,2-1 4-16,-1 2-3 0,-2-5-3 0,0 2-15 16,1-2-5-16,-2 0 2 0,1-1-13 0,0-1-4 15,-1-3-6-15,3 5-2 0,-1-3-2 0,-2-2-10 16,4 2 2-16,-4-2-6 0,0 0-14 0,0 0-22 15,6 2-26-15,-6-2-25 0,8 0-24 0,-8 0-27 32,0 0-22-32,13-3-30 0,-13 1-40 0,3-2-29 0,-1 1-22 0,3-3-256 0,-5 0-548 0,-2 0 243 15</inkml:trace>
  <inkml:trace contextRef="#ctx0" brushRef="#br0" timeOffset="-165848.46">10427 6431 161 0,'8'-6'230'0,"1"-1"-26"0,5 2-17 16,-5-2-20-16,10 0-17 0,-1 2-22 0,-1-3-37 16,2 0-45-16,0 2-67 0,7-5-66 0,-10 6-123 15,1-4-227-15,2 1 101 0</inkml:trace>
  <inkml:trace contextRef="#ctx0" brushRef="#br0" timeOffset="-164049.02">11205 6267 15 0,'0'0'218'0,"0"0"-7"0,0 0-16 16,0 0-15-16,0 0-17 0,0 0-16 0,0 0-16 15,0 0-14-15,0 0-6 0,0 0-12 0,17 4-8 16,-6-4-1-16,3 2 2 0,4-1 12 0,3 2-7 16,11 0-7-16,1-2-4 0,5 0-2 0,1 4-3 15,-1-1 1-15,12-2 2 0,1 2-9 0,3-2 0 16,-16 1-9-16,17-1-1 0,-2-1-4 0,-2 2-6 15,4-2-3-15,-2 3-3 0,0-2-7 0,-2 0 1 16,1 1-2-16,-12-1-5 0,12 0-1 0,-12 0-3 16,-3 0 1-16,3-1 7 0,-1 1-4 0,1 0 5 15,-2-2-1-15,2 1 2 0,15-3-3 0,-19 1 5 16,2 2-1-16,3-2-2 0,9-2 0 0,-12 3-2 16,2-2-6-16,-2 0 2 0,13 0 9 0,-12 1-1 15,0 0-12-15,14-1 2 0,-15 2-2 0,0-1 3 16,3 0-10-16,-2 0-1 0,0-1 9 0,-3 2-1 15,1-3-1-15,1 1-27 0,2-1 16 0,11 0-2 16,-15-1-3-16,2 3 3 0,1-1 3 0,0-1-1 16,-3 2-3-16,2-1 11 0,-1-2-19 0,-1 4 2 15,-1-1-4-15,-2-1 0 0,-1 1-5 0,-4-1 6 16,0 2 1-16,-9 0-3 31,0-1-2-31,2 1-2 0,-6-1 1 0,3 1 1 0,-4 0 4 0,0-2 7 0,-1 4-6 0,-2-4 2 0,2 1-3 0,-4 1 10 16,0 0-6-16,-1-1-2 0,-2 1 8 0,2-2-2 15,-8 2 7-15,10 0 3 0,-4-2 6 0,-6 2 7 16,12 0-6-16,-4 0 0 0,1-1-4 0,0 2 0 16,1-1-1-16,3 2-5 0,-1 0-1 0,2-2 3 15,1 1-5-15,-2 0-14 0,3 2 15 0,-2-3-7 16,0 2 4-16,-4-2-5 0,11 1-13 0,-7 0 11 0,5-1-1 16,-5 2-2-16,-1-1 3 0,0 3-2 15,0-4 0-15,4 2 0 0,1-1-5 0,1 0 1 16,-2-1 0-16,-2 2 4 0,-2 0 0 0,2-1-6 15,2 0-3-15,1 2 1 0,-2-1 3 0,2 1 1 16,0-2-2-16,-4 1-2 0,4 2 2 0,0-1 5 0,1-2-5 16,-3 2-3-16,1-1-4 0,0 2 4 15,2-2 3-15,-2 2 5 0,-2-3-7 0,2 1 4 16,2 2-1-16,-3 0 3 0,1-2-6 0,-2 1 3 31,-2-1-4-31,1-1 2 0,-1 1-3 0,-4 1 2 0,2-2 4 0,1-1-1 0,-1 2-1 0,-3-1 1 0,0 1-4 16,0-1 2-16,-2 2 5 0,7-2-3 0,-6 1-6 15,2 2 6-15,1-1-1 0,1-1-7 16,-2 1 5-16,3 1 0 0,1-1 0 0,0 2-2 16,-1-3 7-16,0 1-6 0,2 1 2 0,-1-1-3 0,1 2 6 15,-1-2-8-15,-1 0 9 0,-1-2-3 0,1 3-2 16,-2-1 2-16,1 2-2 0,0-1 4 16,-2-2-4-16,3 2 0 0,-3-1 6 0,3 1-12 15,-2-1 8-15,-2 1-1 0,1-2-3 0,-1 0 4 0,-1 0-2 16,-1 1-2-16,-2-1 1 0,1-1-1 0,0 0 7 15,0 2-4-15,3-2 12 0,-3 1-9 0,-5-2-3 16,8 3-1-16,-3-2 3 0,-5-1-4 16,6 1 1-16,-2 0-12 0,-4-1 15 0,12 2-1 0,-7 0 4 15,0-1 2-15,1-1-5 0,1 0-3 0,-1 1 2 16,2-1 1-16,1 1 0 0,-2-1 0 0,2 0 3 16,0 0-6-16,1 2 4 0,2-1-3 0,2 1 3 31,-1 0-1-31,5-2 1 0,-3 0 2 0,-1 1-6 0,5 0 3 0,3 1 1 0,-3-2-2 0,-1 2-19 15,0-2 16-15,0 1 6 0,-8 1 1 0,0-2-5 16,-2 2 5-16,0-2 4 0,-3 0 2 0,2 2 13 16,-7-2 2-16,9 0 4 0,-3 0 2 0,-6 0-1 15,8 1 0-15,-8-1 1 0,8 0-13 0,-8 0 5 16,9 0 3-16,-9 0-4 0,8 1-4 0,-8-1-1 16,9 1 0-16,-3-1-4 0,-6 0-6 0,10 2 5 15,-1-2-2-15,-4 1 1 0,-1 0-2 0,-4-1-1 16,9 0-2-16,-9 0 2 0,10 1-2 0,-6 0-2 15,1 1 7-15,3-1-5 0,-3 0 2 0,2-1-1 16,0 2-1-16,-1-1-1 0,1 2-2 0,2-3-2 16,1 1 4-16,-2 0 0 0,-1 2-1 0,4-1-3 15,-4-2-7-15,4 2 10 0,-4-2-1 0,-2 1 0 16,0 0-1-16,-5-1-4 0,13 1 4 0,-9 0-3 16,-4-1 7-16,10 0-1 0,-10 0 9 31,7 1 9-31,-7-1 7 0,6 1 10 0,-6-1 5 0,0 0-3 0,9 0-2 0,-9 0 3 0,0 0-3 0,0 0 0 15,8 0-4-15,-8 0-3 0,0 0-3 0,6-1-4 16,-6 1 0-16,0 0-7 0,5-1 2 0,-5 1-2 16,8 0-5-16,-8 0 1 0,0 0-4 0,0 0-1 15,9 0 0-15,-9 0-1 0,0 0-2 0,0 0-3 16,9 0 1-16,-9 0 1 0,0 0-5 0,0 0 1 16,5-1 0-16,-5 1 1 0,0 0 1 0,0 0-1 15,0 0-2-15,0 0-3 0,0 0-14 0,0 0-23 16,0 0-27-16,0 0-43 0,0 0-49 0,0 0-62 15,-18-6-56-15,14 3-51 0,-5 1-92 0,-2 0-406 16,-1-3-893-16,-1 0 395 0</inkml:trace>
  <inkml:trace contextRef="#ctx1" brushRef="#br0">5345 7479 0,'0'-18'47,"0"1"-15,18 17-1,52 0 0,-17 17-15,-35 1-16,35 35 15,70 35 1,-52-35-16,34 0 16,178 159-1,-125-107 1,-52-34-1,-35-1 1,52 36 0,89 71 15,-36-54 0,-35-17-31,-88-71 16,124 71-16,-124-71 15,52 36-15,-34-53 16,70 87 0,-53-87-16,36 70 15,-1-52 1,-34 34 0,-19-17-1,54-18 1,-89-17-1,18 35 1,-36-36 0,54-17 15,-53 0 0</inkml:trace>
  <inkml:trace contextRef="#ctx1" brushRef="#br0" timeOffset="1050.64">8396 9490 0</inkml:trace>
  <inkml:trace contextRef="#ctx1" brushRef="#br0" timeOffset="1724.17">8396 9490 0,'36'0'47,"-19"0"-31,1 0-16,17-53 31,18-88-15,0 17-1,18-17 1,-36 88 15,177-282 0,-159 264-15,17-34 0,-17 52-1,-18 17-15,1-52 16,16 35 0,-34 36-16,35-1 15,-35-35 1,-1 36-1,36-1 1,-17-17 0,16-1-1,1-34 1,0 35 31,-35 17-32</inkml:trace>
  <inkml:trace contextRef="#ctx0" brushRef="#br0" timeOffset="-132082.72">9801 7953 60 0,'0'0'46'0,"0"0"-2"15,0 0-2-15,0 0-5 0,0 0 1 0,-14 7-6 16,14-7 6-16,0 0-9 0,0 0-1 0,-5 1-1 16,5-1-4-16,-6 3-5 0,6-3-2 0,-7 1-4 15,3 1 3-15,4-2-3 0,-8 2-4 0,2-1 4 16,3 1-9-16,3-2 4 0,-8 2-5 0,3-1 3 15,5-1-1-15,-8 3-2 0,4-2 2 0,4-1-5 16,-7 1 6-16,3 0-2 0,4-1-1 0,-10 1 0 16,10-1-6-16,-7 0 2 0,7 0-2 0,-7 1 3 15,3 1 0-15,4-2 2 0,0 0 0 0,-9 0-1 16,9 0-5-16,-8 3 2 0,8-3 0 0,-5 1 0 16,5-1 3-16,-6 1-4 0,2-1 5 0,4 0-2 15,-9 0 2-15,9 0-6 0,-8 2 1 0,8-2 8 16,-6 0-10-16,6 0 3 0,-8 1 5 0,4 0-3 15,4-1 1-15,-10 3-1 0,6-2 5 0,4-1-5 16,-8 2-1-16,6 0 4 0,2-2-1 0,-7 2-1 0,7-2-1 16,-6 1-2-16,6-1-3 0,-5 1 4 15,5-1 2-15,-5 2-3 0,5-2 3 0,-4 0 2 16,4 0 3-16,0 0 2 0,0 0 1 0,0 0 6 16,-4 3-2-16,4-3 0 0,0 0 7 0,0 0-8 15,-6 1 4-15,6-1-2 0,0 0-3 0,0 0-3 16,-4 3 4-16,4-3 4 0,0 0 2 0,0 0 5 15,0 0 11-15,-8 0-12 0,8 0 6 0,0 0 7 16,0 0 0-16,0 0 6 0,-5 3-1 0,5-3-1 16,0 0 3-16,0 0 4 0,0 0 4 0,0 0 4 15,0 0 4-15,0 0 1 0,0 0 7 0,0 0 0 16,-6 0 2-16,6 0-1 0,0 0 4 0,0 0-5 16,0 0 2-16,0 0 0 0,0 0-4 0,-5-4 1 15,5 4-1-15,0 0-2 0,0 0 3 0,0 0-4 16,-3-4 2-16,3 4-5 0,0 0-4 0,0 0-2 15,0 0-4-15,0 0-2 0,0 0-1 0,0 0 2 16,0 0-8-16,0 0-4 0,0 0-5 0,0 0-5 16,0 0 5-16,0 0-9 0,0 0 0 0,0 0-2 15,0 0-5-15,0 0 1 0,0 0-2 0,0 0-1 16,0 0-4-16,0 0 2 0,10-3 2 0,-10 3-3 16,8-1-1-16,-3 0 1 0,2 0-4 0,0 1 3 15,0-2-4-15,-1 2 0 0,5 0 0 0,-3 2 1 0,3-2 0 16,1 1 0-16,0 1-2 0,-2-1 1 15,5 1-3-15,2 2 8 0,1 2-4 0,-1-2 1 16,3 1 1-16,0 2 5 0,0-1 0 0,10 3 1 0,-7 0 4 16,4 2-1-16,4 0 4 0,-3 0-5 0,1-1 5 15,1 4 3-15,2-5 2 0,2 2 2 16,-1 2-3-16,3 1-2 0,-3-2-1 0,-1 1-1 16,-2 0 0-16,4-1 0 0,-2-1 1 0,-1 2-1 15,1 2-1-15,-3-1 1 0,0-1-5 0,0 2 9 0,1-2-4 16,1 2 0-16,-4-3-1 0,-3 3-2 0,2 0-2 15,-2 1 2-15,2-2 5 0,-2 1-1 32,1-2 16-32,0 0 1 0,0 1-3 0,-7-4 0 0,1 0 1 0,4 3-6 0,-4-3 2 0,6 4-3 0,-1-4 10 15,-5 0-1-15,-2 1 4 0,4 4-10 0,4-3-6 16,-9-1 0-16,5-1 7 0,1 2 8 0,1 1-6 16,-6-1 1-16,5 4-2 0,-4-5 3 15,0 0 2-15,-1 0 13 0,6 4-20 0,-3-5 3 0,-5 1-2 16,3 1 0-16,4 3 11 0,-5-7-4 0,-2 5 15 15,3-4-26-15,1 1 7 0,-5-2 6 0,0 0-2 16,-1 0-8-16,1 2 3 0,1-2 6 0,-2 0 10 16,1 2-8-16,0-3-1 0,0 1 5 0,2 2-2 15,-4-6-6-15,2 5-12 0,-3-3 7 0,0 1 2 16,1 0-2-16,3 1-2 0,-1 1 3 0,-1-4-5 16,3 4 4-16,2-1-1 0,0 0 7 0,0-1-6 15,0 0 2-15,4 1 3 0,-2-2 3 0,1-3-11 16,6 6 1-16,-6-4 2 0,-2-2 1 0,1 2-1 15,-1-1-3-15,-3-2-1 0,-2 2-3 0,-1-2-1 32,-5-1 4-32,-2 0 22 0,2-1 29 0,-8 0 21 0,5 0 14 0,-5 0 2 0,8 1-6 0,-8-1-5 15,0 0-24-15,4-3 7 0,-4 3-7 0,0-5-12 16,0 5-5-16,-7-7-9 0,2 1-10 0,0 2-41 16,-3-3-50-16,-2 0-33 0,-2 1-46 0,2-3-48 15,0 2-31-15,1 0-67 0,0 1-45 0,-2 0-51 16,4 0-62-16,-2-3-410 0,2 0-906 0,-4-1 401 15</inkml:trace>
  <inkml:trace contextRef="#ctx0" brushRef="#br0" timeOffset="-130200.25">8507 9628 25 0,'-3'-5'76'0,"3"5"8"16,0 0-10-16,0 0 5 0,0 0 2 0,0 0-8 15,0-4 6-15,0 4 6 0,0 0 0 0,0 0-4 16,-1-4 6-16,1 4-9 0,1-6-10 0,-1 6 3 16,0-5-5-16,0 1-4 0,3 0 21 0,-3 4-4 15,0-8-3-15,0 5 0 0,0-2-9 0,2 1 3 16,-2 0 1-16,0 0-8 0,0-1-5 0,1 2-3 15,2-2-5-15,2 2-8 0,-1 0-2 0,1-1-6 16,-1 1 1-16,2 0-4 0,2 0-2 0,-3 2-4 16,7-2-1-16,-1 2-3 0,2 2-1 0,2 2-5 15,3 0-2-15,3 3 6 32,8 2 6-32,0 5 5 0,3 1-8 0,3 1 0 0,-2 2 2 0,14 6 9 0,-2 0 8 0,1-2-3 0,0 0 4 0,0 1-7 0,5-1 2 15,-1-3 0-15,-3 5-5 0,7 0 3 0,-2-3-5 16,2 3 4-16,-3-1-4 0,2-1 4 15,0-1 5-15,0 3-2 0,-1-1 2 0,-2 1-3 16,0-2 6-16,-2 0 12 0,-2-3 0 0,-10-1-2 0,0-2-5 16,-3-1 5-16,0 1-10 0,-2-2 1 15,-3 2-3-15,0-1-2 0,-6-2 1 0,2 1-6 16,-6-5-1-16,-2 3 17 0,-1-4 7 0,-4-1-9 16,-2 1 2-16,1-3-4 0,-2 1-5 0,-1 0-2 0,-4-2-9 15,3 0 3-15,-1-1 6 0,0 1-4 16,-5-3-2-16,4 4 7 0,-2-3-11 0,-2-1 5 15,4 5-7-15,0-4-4 0,-4-1 13 0,4 3-10 0,-4-3 5 16,2 3-6-16,-2-3 0 0,5 3-3 16,-5-3-10-16,4 4 3 0,-4-4 10 0,5 2-11 0,-5-2-3 15,1 4-1-15,-1-1 1 0,3 0-1 0,-3-3-2 16,5 3 1-16,-5-3-8 0,0 3 4 0,0-3 3 16,4 4-4-16,-4-4 1 15,0 3 1-15,0-3-4 0,0 4 6 0,0-4-3 0,1 3 0 0,-1-3-15 16,0 0 22-16,0 0-4 0,0 6-8 0,0-6 1 15,3 3 7-15,-3-3 0 0,0 0-4 0,0 0 0 16,1 4 5-16,-1-4-11 0,0 0 4 16,0 0 4-16,0 0 5 0,0 0-5 0,0 0 3 0,0 0 1 15,0 0 1-15,0 0-1 0,0 0-1 0,0 0 3 16,0 0 2-16,0 0-3 0,0 0-2 0,0 0 4 16,0 0-4-16,0 0 5 0,0 0-5 0,0 0 2 15,0 0 3-15,0 0-14 0,3-13 6 0,-1 6 1 16,3-5-10-16,0 1 6 0,4-5 2 0,-1-2-8 15,6-5 3-15,5 0 2 0,-1-1-3 0,0-3-2 16,11-14-1-16,-8 12 1 0,5 1 3 0,8-11-4 16,-1 5-1-16,3-4 6 0,-3 2-2 0,3-1 2 15,0 1-1-15,2-1-1 0,-2 1-4 0,2 3 8 16,-6-3-7-16,7 2-8 0,-4 1 7 0,1-2 1 16,0 2 1-16,-8 9-3 0,-1-1 7 0,1-1-7 31,0 4 2-31,-5-2-1 0,0 1 3 15,1 1 2-15,-2 3 3 0,-8 4 3 0,-1 1-14 0,0-1 4 0,-3-1 6 0,0 0-5 0,-1 2 1 0,3 2-5 16,-6 1 10-16,3-3-12 0,0 0 6 0,4 0 13 16,-3 1-15-16,-2 3 5 0,4-4-4 0,0 2 1 0,-2-1 3 15,3-2 1-15,-3 1 0 0,5 1 3 16,2 0-12-16,3-2 1 0,-3 3 5 0,-3 0-2 16,2-1 5-16,1 3-5 0,1 0 4 0,-2 0-11 15,-2 0 22-15,0-2-20 0,-3 6 10 0,1 2-1 16,-3-3-3-16,-3 4 6 0,-2-1-10 0,6 0 20 0,-5 0-13 15,0-1-1-15,3 2 2 0,-3-1 2 16,0 3-3-16,0-1-9 0,-1-1 13 0,0 1-1 16,-4 2 5-16,8-2-13 0,-8 2 5 0,5-2-3 15,0 1 1-15,0 0-1 0,-5 1 4 0,5-3 0 0,-1 2 0 16,1-1-2-16,2 1-7 0,-1-2 3 16,-1 1 4-16,-5 2 5 0,9-2-1 0,-5 0 3 15,0 1-3-15,-4 1-3 0,7-3 4 0,-7 3-14 0,4-2 13 16,-4 2-1-1,0 0-2-15,5-1 4 0,-5 1-12 0,0 0-3 0,0 0 14 0,0 0 5 0,0 0-5 16,0 0 2-16,0 0 2 0,0 0-2 0,0 0-3 16,0 0 3-16,0 0 2 0,5-1-1 0,-5 1 6 15,0 0-7-15,0 0 3 0,0 0-6 16,0 0-2-16,0 0 5 0,0 0 2 0,0 0-4 0,0 0-1 16,0 0-7-16,0 0 6 0,0 0-14 0,0 0-35 15,0 0-39-15,0 0-41 0,0 0-34 0,-21 7-40 16,18-5-47-16,-2 0-43 0,0 4-285 0,-4-2-625 15,3 0 277-15</inkml:trace>
  <inkml:trace contextRef="#ctx0" brushRef="#br0" timeOffset="-124316.84">8995 9016 145 0,'0'-3'180'0,"0"3"-10"0,-4-7-11 0,4 4 1 15,0-1-13-15,0 4 1 0,-1-6 1 0,1 6 4 16,-3-7 1-16,3 7-7 0,3-4 2 0,-3 4-8 16,0-3-13-16,0 3-12 0,0 0-11 0,0 0-12 15,0 0-17-15,0 0-6 0,0 0-7 0,0 0-4 16,-3 15-1-16,3-3 2 0,3 7-2 0,-3 8 4 15,-3 0-4-15,7 4-1 0,-5-2 2 0,1 4-5 16,0-2-3-16,0-3 0 0,0-1-6 0,1 0-4 16,-1-8-3-16,4 1 0 0,-4-1-9 0,0-1-1 15,1-2-4-15,-1-5 0 0,4 0-1 0,-4-2 0 16,1-2-4-16,-1-1 1 0,3-1 0 0,-2-2 1 16,-1 3 0-16,3-5 7 0,-3-1 12 0,1 4 18 15,-1-4-1-15,0 0-19 0,0 0-4 0,0 0-2 16,5-15-9-16,-5 7 2 0,3-2-9 0,-1-2-1 15,1 1 1-15,-2 2-5 0,3 0-7 0,-3 2 4 16,3 1-6-16,-2 1-1 0,0 1-1 0,-1 1-5 16,4 0-1-16,-2 0 6 0,-3 3 0 0,9-2 0 0,-9 2-6 15,14 1 5-15,-8 1-1 0,2 0-1 16,-2-1 1-16,4 2 1 0,-1-1 1 0,-1 0 1 16,5 0-4-16,-6-2 3 0,2 3 1 0,4-2-5 15,-4-2 2-15,-1 1-4 0,2-3 0 0,0 1-3 31,-1-1 3-31,-3 1 7 0,2-4-5 0,-1 3 2 0,-2-1 5 0,-1-2-8 0,-1 2 7 0,0-1-2 16,0-3 1-16,-6 3-2 0,3-3-4 0,0 2 7 16,-3 1 3-16,0-4-4 0,-4 4 2 0,5 0 3 15,-2 0 5-15,0-1-7 0,-3 4 2 0,1-1 1 0,0 0-3 16,-1-1-4-16,2 3-4 0,-4-2-6 16,4 2-3-16,5 1-4 0,-9-1 3 0,9 1-22 0,-5-1-6 15,5 1-8-15,0 0-5 0,-10 1-1 0,10-1 3 16,0 0 6-16,0 0 0 0,0 0 5 0,0 0 1 15,0 0 9-15,0 0 3 0,0 0 4 0,14-8 3 16,-9 4-1-16,-1-1 6 0,6-3 0 0,-5-3 1 16,7-5 0-16,-3 2 1 0,2-3 1 15,1-5-1-15,-5 1-4 0,0 3 3 0,3-8 1 16,-2 2 1-16,-7 4 2 0,2 1 2 0,-3 0 4 0,0 0 2 16,-3 0 9-16,-1 1 7 0,0 2-11 31,-1 5 4-31,-2 1 4 0,0 1 2 0,-2 3-4 0,0 1 0 0,1 2-5 0,-2 2-1 0,1 2 4 0,-1 2-4 15,0 2-2-15,2 1 0 0,-1 3-9 0,-1 0-6 16,4 0-10-16,1 2 1 0,2 1-5 0,2-2-11 16,1 2 2-16,0 0-7 0,2-3-2 0,2 2 3 15,1-1-2-15,3 0 4 0,-1-1 8 0,5-2-2 16,2 2 9-16,3-2 2 0,-2 0 0 0,2-1 3 16,1 2 2-16,-3-1 2 0,0-2 4 0,-3 3 1 15,2 2 0-15,-4-3 7 0,-1 1 7 0,-1 4 11 16,-2-5 10-16,2 5-1 0,-4-1 2 0,3 3 6 15,-2-2 6-15,-2-2 3 0,0 1 4 0,0 0 5 16,1 1-5-16,0-3-4 0,-1 2-2 0,-1 0-2 16,3-3-2-16,-5 1-5 0,3-3-1 0,-2-2 1 15,2 0-3-15,-1 1 0 0,3-2-5 0,-4-1 3 16,3-1 4-16,3 0-2 0,-7-1 5 0,9 0 6 16,-4-4-4-16,1 2 0 0,2-5-1 0,-3 2-8 15,3-3 5-15,-1-1 8 0,0 1-7 31,-1-4-2-31,-2 2 0 0,0-1 8 0,2 1-1 0,-4-1-5 0,2 1 4 0,-2 2 12 0,0 1 6 0,0-1 3 16,-1 1 7-16,0 3-8 0,-1 0 1 0,1-2-10 16,1 3-4-16,-2 3-7 0,1-4-9 0,-1 4-1 15,0 0-8-15,0 0-1 0,0 0-4 0,0 0 2 16,0 0 0-16,1 19-1 0,1-12-3 0,0 5 1 16,1-3 5-16,-1 4-8 0,1-3-1 0,3 1 4 15,-2 0-1-15,0 0-2 0,2-1-4 0,-1-2 4 16,-2-2-4-16,2-1-3 0,5 2 0 0,-5-4-2 15,3-2-5-15,-1 1-10 0,5-2-4 0,-1-4-14 16,1-1-6-16,1-2-10 0,1-2-4 0,7-11-4 16,-6 7 0-16,2-9-2 0,-6 6-3 0,3-8 1 0,-2 1 4 15,-1-5 0-15,-2 3 6 0,0-1 2 16,-3-2 4-16,1-1 7 0,-5-1 0 0,-2 1 8 16,4 1 11-16,-4-1 3 0,-2 1 10 0,0 2 1 15,-2 0 12-15,2 6 0 0,-1 5 23 0,-1-1 7 31,-1 6 2-31,2 0 0 0,0 3-5 0,0 0 3 0,0 4-8 0,1-1-6 0,-2 1-2 16,4 3-4-16,0 0 0 0,-10 9 4 0,4 2-2 0,1 4-5 16,0 3 1-16,-2 6-3 0,4 4 4 0,-3-2-2 15,4 1 1-15,1 1-6 0,-1 0 3 0,2 3 0 0,2-1 3 16,-1-1-4-16,1-2 0 0,2 3-2 0,2-5 6 16,-3-5-4-16,1 0-3 0,1-2 4 15,2-1-3-15,-4-2 3 0,4-4-2 0,-2 1-1 0,1-4-3 16,1-1 0-16,1 0-2 0,-1-4 4 15,1-2 1-15,1-1 2 0,3-1-3 0,-2-3 0 0,2-2 2 16,-2-2 4-16,-2-1-4 0,1-4 1 0,-1 3-1 16,-2-2 1-16,-2 0 8 0,1 1 1 15,-4 0 8-15,3-2 19 0,-4 4 3 0,0-1 7 16,0 3 8-16,0 0-4 0,0 0-4 0,0 2 10 16,-1-1-9-16,-2 3-5 0,3-1 0 0,0 4-13 0,-1-4-5 15,1 4-5-15,0 0-6 0,0 0 1 0,0 0-3 16,-9 18 1-16,5-10-7 0,2 2 3 0,-1 1 2 15,2 2-13-15,1 0 8 32,0 0-2-32,1-2-3 0,3 1-4 0,-3-2 1 0,4 2 2 0,0-3-6 0,-1 1 3 0,3-2 17 0,-2 1-16 0,2-2-6 15,1-2 1-15,-2 1 7 0,3-2-7 0,1-1 1 16,-1-1-5-16,3-2 3 0,1-1-5 0,-2-2 6 16,3 0-8-16,-3-3 8 0,3-4-15 0,-3 0 0 15,3-2 1-15,-1-2-3 0,-3-2 4 0,-1 0 3 16,1 2 4-16,-2-2 0 0,-3-2-1 0,2 0 10 15,-5 2 4-15,1 1 3 0,-1 2 9 0,-2 2 7 16,0 0-4-16,0 0 2 0,-2 2 12 0,-1 4-4 16,1-3 1-16,-1 5-6 0,-1-3-4 0,4 3-1 15,-4 1-10-15,4 2 3 0,-5-4-9 0,5 4 5 16,0 0-2-16,-10 5-1 0,9-1 0 0,-2 0-3 16,3 4-2-16,-4 1 4 0,4 1-6 0,0 1-13 15,0 1-11-15,0 0 1 0,0-1-5 0,4 0-7 16,0 0 0-16,-2 1-2 0,5-2-5 0,-2 1 2 15,-1-1 1-15,4-3 11 0,-1 2-2 0,-1-5 1 47,2 3 5-47,-3-1-1 0,3 1 15 0,1-1-9 0,-1 0 6 0,-1 2 9 0,0-2 6 0,-3-1 17 0,2 0 18 0,-4 0 2 0,2-1 7 0,0 0 5 16,-3 1-8-16,2-1 20 0,-2 1 8 0,-2-1 15 16,1 1-3-16,-3-1 2 0,1 1-16 0,1-2-3 15,-3 1-4-15,1 0-7 0,-1 1-29 0,-2-1-40 16,0-1-54-16,-2 0-39 0,-2 2-63 0,-3-2-54 15,0-1-66-15,6-4-66 0,-6 0-284 0,1-3-694 16,2 0 307-16</inkml:trace>
  <inkml:trace contextRef="#ctx0" brushRef="#br0" timeOffset="-124048.33">10017 8783 147 0,'1'-7'280'0,"7"-1"-16"0,1 1-7 16,0 0-5-16,5-2-2 0,3-1-8 0,-2 0-11 15,7 2-12-15,5-4-10 0,3 0-17 0,-3 1-1 0,5 1-24 16,-5-3-11-16,5 3-14 0,-5 0-13 0,0-1-13 16,-1 4-10-16,-7 1-13 0,-2 0-7 0,-8 2-7 15,3 0-6-15,-7 3-7 0,1 0-13 16,-2 0-18-16,-2-1-24 0,-2 2-41 0,0 0-42 15,0 0-43-15,0 0-32 0,-19 9-36 0,9-3-39 0,-1 0-44 16,-5 5-237-16,0-5-542 0,-2 2 239 0</inkml:trace>
  <inkml:trace contextRef="#ctx0" brushRef="#br0" timeOffset="-123583.35">9585 8949 132 0,'0'0'238'0,"0"0"-2"0,-5-2-6 0,5 2-1 16,0 0-3-16,-5-2-12 0,5 2-10 0,0 0-6 15,0 0-10-15,-2-5-12 0,2 5-6 0,0 0-10 16,0 0-8-16,0 0-18 0,3-5-9 0,-3 5-9 16,4-3-10-16,-4 3-9 0,0 0-15 0,5-4-1 15,-5 4-11-15,0 0-12 0,0 0-28 0,0 0-32 16,0 0-34-16,0 0-43 0,0 0-44 0,0 0-40 16,0 0-46-16,0 0-56 0,0 0-198 0,-5 17-501 15,0-15 222-15</inkml:trace>
  <inkml:trace contextRef="#ctx0" brushRef="#br0" timeOffset="-121883.15">11629 9023 3 0,'-8'-1'222'0,"8"1"-4"16,0 0-10-16,0 0-9 0,0 0-9 0,0 0-8 15,0 0-12-15,0 0-9 0,0 0-17 0,0 0-12 16,0 0-9-16,0 0-12 0,0 0-13 0,4-6-11 16,1 2-7-16,0 2-7 0,2-5-8 0,7 1-6 15,-4-3-5-15,8 1-5 0,7-7-7 0,2 0-3 16,5 0-3-16,14-7-2 0,0 1-3 0,3 1-1 16,-1-2-4-16,2 3 2 0,4-4-2 0,-3-1 2 0,3 1-3 15,2 1-6-15,0-3 7 0,2 4-1 0,-2-4-2 16,1 3-4-16,1-2 3 31,1 3 3-31,-1 2-1 0,1-2-7 0,-1-1 2 0,-1 4-4 0,2-4-3 0,-3 5 2 0,4-6-3 0,-3 3 1 0,1 1-2 16,-1-1 1-16,0 5 3 0,-3-5-5 0,-2 5-1 15,-3 0 2-15,0 0 3 0,-11 5 3 16,-1-1 1-16,-1-1-1 0,2-1 2 0,-4 1 5 16,2 0-1-16,-4-1-3 0,1 1 1 0,-1 1 5 0,-4 0-2 15,3 1-3-15,-4-1-4 0,0 2 5 0,-3-1-7 16,2 3 8-16,-7-1-11 0,-3 0 0 0,2 3 5 15,0-2-6-15,1 0 4 0,3 0-1 16,-4 1 0-16,2-1-4 0,-1 1-1 0,-1 1-1 0,2 0-2 16,-4-2-1-16,1 3-1 0,-2-1 1 0,3 1 2 15,-3-1 2-15,-1 2-6 0,-1-2 4 0,1 0-2 16,3 0-4-16,-3 2 1 0,-3-1 2 0,3-2 5 16,-2 5-8-16,-2-3 4 0,2 1 7 0,-1-2-11 15,-3 3 16-15,-1-1-10 0,1 0-3 0,-1 1 5 16,0 1 0-16,3-4-5 0,2 2 0 31,-3-1-1-31,2 1-1 0,2-1 8 0,1-1-4 0,6 2-4 0,6-4 0 0,1 0 0 0,1 0 6 0,2 1 0 16,0 0 1-16,-2 1-5 0,4 1-2 0,-5-1 4 15,-6 1 3-15,0-1-4 0,0 3 1 0,-2-1-1 16,3 0 0-16,-2 0-1 0,-2 0 3 0,-4 1-1 16,3-1-1-16,-3 0 3 0,-4 2-1 0,3-1-3 15,-2 0 0-15,1-1 3 0,0 1-5 0,1 0 0 16,0-1 5-16,6-1-2 0,-1 0 0 0,0-1-6 15,1 0 4-15,3 0 4 0,-4 1-3 0,0 2-3 16,0-2-1-16,-4 1 4 0,0 1-2 0,4-2-1 16,-7 1 0-16,3 0 0 0,-2-1 2 0,1 2-4 15,1-2 0-15,-3 2 4 0,3-1 1 0,-1 2 0 16,2-2 0-16,-6 2-5 0,0-2 4 0,4 1 1 16,-7 0 1-16,2 0-3 0,-3 1-4 0,2-2 6 15,0 1 2-15,0-1-5 0,-1-1 2 0,0 1-1 16,4-1 2-16,1-1-3 0,-1 0 0 0,1 2 0 15,6-4-2 1,2 0-1-16,4 3-3 0,4-3 5 0,0 2 1 0,1 0 2 0,2-2 2 0,-10 4-5 16,-1 0 0-16,0 0 3 0,-4 1-1 0,-2 2-2 15,0-2-4-15,-3-1 21 0,-2 1-8 0,-2 2-4 16,2 0 2-16,-3-3 0 0,3 2 4 0,-8 1-7 16,6-1 0-16,-6 1 10 0,8-2-9 0,-8 2 21 15,0 0-7-15,0 0 1 0,6 0 3 0,-6 0-6 16,0 0 24-16,0 0-23 0,0 0 6 0,7 0 6 0,-7 0-4 15,0 0-8-15,0 0 5 0,0 0 1 16,0 0 5-16,0 0 0 0,0 0-3 0,0 0-4 16,0 0 6-16,0 0-4 0,0 0 1 0,5-1 5 0,-5 1-6 15,0 0 6-15,0 0-6 0,0 0 3 0,5-3-7 16,-5 3-6-16,5-1 11 0,-5 1-15 0,9-1 8 16,-9 1-3-16,8 0 1 0,-5-2-2 0,3 0-2 15,0-1-11-15,-1 2 12 0,-5 1-4 0,10-4-5 16,-5 3 6-16,1 0-1 0,0-1-2 0,3 1 3 31,0-3-7-31,2 4-2 0,2-3 7 0,1 0-6 0,-5 0 7 0,5 2-6 0,-5-2 1 0,0 2-1 16,-3 1 1-16,2-3-3 0,-3 2 6 0,2-1-2 15,-2 0-5-15,-5 2 7 0,6-1 12 0,-1-1-1 16,-5 2 5-16,0 0 4 0,0 0 9 0,7 0 0 16,-7 0 2-16,0 0-2 0,0 0-5 0,0 0-5 15,0 0-5-15,0 0 0 0,0 0-3 0,0 0-3 16,0 0 1-16,0 0-2 0,0 0-1 0,0 0-1 15,-12-6-14-15,12 6-7 0,0 0-19 0,-10-1-12 16,10 1-18-16,-4-3-11 0,0 2-32 0,4 1-33 16,-13-1-22-16,7-4-29 0,1 4-45 0,-3 1-42 15,1-3-34-15,0 1-62 0,-3 0-191 0,1-1-604 16,-1-2 267-16</inkml:trace>
  <inkml:trace contextRef="#ctx0" brushRef="#br0" timeOffset="-110350.08">11787 15115 109 0,'3'4'181'0,"-3"-4"0"0,0 0 9 0,-3 4 2 16,3-4 0-16,0 0 0 0,-1 5-2 0,1-5-1 15,-4 2 4-15,4-2-6 0,0 0-1 0,-1 3-13 16,1-3-7-16,0 0-1 0,0 0-4 0,0 0-5 15,0 0-11-15,0 0 9 0,0 0-12 0,0 0-19 16,0 0 9-16,0 0 0 0,6-10 0 0,2 2-2 16,5-4-2-16,-3-4-2 0,9-9-4 0,2 0-2 15,4-5-13-15,7-9-7 0,0 0-3 0,5-1-4 16,4-2 3-16,3-2-6 0,16-18-4 0,-16 17-6 16,19-18 10-16,-17 24-5 0,1-1-8 0,1 1-3 15,-3 3-6-15,-1 0-7 0,2-3-8 0,-8 3-1 16,-5 1-5-16,5-1-6 0,-4-2-1 0,-3-1-6 15,-2 1 1-15,2-1-7 0,-8 10-1 0,7-14-3 32,1 1-1-32,-1 0-1 0,0 1 2 0,6-1 0 0,-5 1 8 0,-2-1 4 15,0 0-5-15,3 1 8 0,-1 3-4 0,-8 10-1 0,10-12-1 0,-1 5 0 16,-1-4-1-16,0 3-2 0,1-3 0 0,-7 11 2 16,3-11-6-16,-6 12 2 0,1-1 0 0,-1 0-9 15,-2 4 7-15,-2-2 4 0,6 3-1 0,-7-1-2 16,5 0 1-16,-1 5 2 0,-3-3 1 0,0 2-2 15,1-2-2-15,-7 9 3 0,1-1-15 0,-2-2 10 16,2 1-8-16,0-1 4 0,-1 2 3 0,1-2-6 16,0-1 4-16,-1 3-4 0,0-1 0 0,-2 0 4 15,2 3-11-15,-2 0 6 0,3-3-5 0,-4 1 2 16,2 2-4-16,2-1 2 0,-1 1-3 0,-1 1 0 16,2-1-4-16,-2 4 9 0,1-6-5 0,-2 5-1 15,3-3-2-15,-4 1 0 0,3-2 5 0,0 2-3 16,0-3 7-16,0 3-6 0,0-1-4 0,2 1 4 15,-4-2-18-15,3 1 20 0,-5 3-1 0,3-4-4 16,-2 5 2 0,0-1 1-16,-4 3 0 0,2 2 4 15,-2-3 2-15,-1 5 3 0,-2-1 3 0,2 0-1 0,0 0 1 0,-4 3 1 0,4-4-2 0,-4 4-1 0,2-4 8 16,-2 4-4-16,3-2-4 0,-3 2-6 0,0 0 2 16,0 0 2-16,4-2 0 0,-4 2-6 15,0 0-3-15,0 0 1 0,0 0-2 0,0 0-4 16,0 0 4-16,0 0-13 0,0 0 15 0,0 0-5 0,0 0-14 15,0 0 14-15,0-5 1 0,0 5 6 0,0 0-7 16,0 0-4-16,0 0 3 0,0 0 1 16,0 0 0-16,0 0 2 0,0 0 0 0,0 0-10 15,0 0-17-15,0 0-11 0,0 0-18 0,0 0-26 16,0 0-29-16,0 0-37 0,0 0-31 0,0 0-35 0,0 0-43 16,0 0-48-16,-17 6-40 0,17-6-58 15,0 0-63-15,-9-1-58 0,4-3-284 0,5 4-869 16,-8-6 386-16</inkml:trace>
  <inkml:trace contextRef="#ctx0" brushRef="#br0" timeOffset="-108933.1">14977 10610 47 0,'5'-4'121'0,"-3"2"-5"0,-2 2-12 16,3-3 2-16,-3 3-12 0,4-3-1 0,-4 3-12 16,0 0-8-16,0 0-6 0,2-2-5 0,-2 2-4 15,0 0-11-15,0 0-7 0,0 0-1 0,2-3-4 16,-2 3-3-16,0 0-2 0,0 0-2 0,0 0-4 15,0 0-4-15,0 0-1 0,0 0 0 0,0 0-5 16,0 0 2-16,0 0-2 0,0 0 2 0,0 0-3 16,0 0 13-16,0 0 1 0,0 0 1 0,0 0 3 0,0 0-6 15,0 0 5-15,0 0 0 0,4-3-3 16,-4 3-7-16,0 0-2 0,0 0 1 0,0 0 1 16,0 0-2-16,0 0-1 0,0 0 0 0,0 0 0 15,0 0 8-15,0 0-1 0,0 0-5 0,0 0 11 0,6-3-12 16,-6 3-3-16,0 0 7 0,1-6 0 0,-1 6 3 15,3-2 2-15,-3 2 3 0,0 0 1 0,3-4 0 16,-3 4-9-16,2-3 3 0,-2 3-1 16,0 0-4-16,0-3-1 0,0 3-2 0,0 0 2 0,0 0-2 15,0 0 0-15,0 0-3 0,4-4-1 0,-4 4-2 16,0 0-1-16,0 0 1 0,0 0-2 0,0 0-1 16,0 0 1-16,1-3-2 0,-1 3-4 0,4-2 4 15,-4 2-2-15,2-3 2 0,-2 3 1 0,0 0 4 16,2-5-4-16,-2 5 2 0,3-5-1 0,-3 5-1 15,2-2 1-15,-2 2-1 0,0 0-3 0,4-3 0 16,-4 3 3-16,0 0-1 0,0 0-2 0,0 0-1 16,0 0 2-16,0 0-2 0,0 0-1 0,0 0-2 15,-4-5 1-15,4 5-1 0,0 0-4 0,0 0 4 16,0 0-2-16,0 0 0 0,0 0-1 0,0 0-4 16,0 0-2-16,0 0-8 0,0 0-4 0,0 0 3 15,0 0-8-15,0 0-7 0,0 0-13 0,0 0-9 16,0 0-17-16,0 0-15 0,0 0-10 0,0 0-14 15,0 0-14-15,0 0-16 0,0 0-15 0,0 0-100 16,-20 5-274-16,14-5 121 0</inkml:trace>
  <inkml:trace contextRef="#ctx0" brushRef="#br0" timeOffset="-108216.2">15014 10464 39 0,'0'0'193'0,"2"-4"-9"0,-2 4-6 0,2-3-8 15,-2 3-13-15,0 0 1 0,5-2-5 0,-5 2-7 16,0 0-13-16,0 0-10 0,0 0-6 16,0 0-7-16,0 0-8 0,0 0 4 0,0 0 6 15,0 0 7-15,-9 11-7 0,1-4 1 0,-5 5-6 16,0 1-3-16,-9 7-9 0,-3 1 1 0,-4 0-2 0,-10 9-1 16,-1 2-2-16,-2 1-5 0,-3 4-5 0,1-3-3 15,-4 2-5-15,2 2-2 0,-8-3-5 16,2-1-8-16,1 2-6 0,-2-2 5 0,1-1 4 15,-3 0 6-15,1-5-1 0,2 5-2 0,0-8 4 0,-1 1-4 16,1-3-4-16,-2 0 2 0,3 1 0 0,-5 0-3 16,6-2 0-16,0-2-7 0,4-2-3 0,7-2-7 15,-7 3 5-15,11-7-14 0,3 1 6 0,0 2 9 16,4-7-15-16,3 4-2 0,4-2 0 0,3-3 3 16,-1-4-6-1,0 7-9-15,2-4 2 0,2 0-2 0,6-1 1 0,-4-1-6 0,3-1-1 0,1 2 1 16,0-1-2-16,-1 2 2 0,1-3-4 0,1-1 2 15,0 2-5-15,2 0 4 0,-1-4-4 0,1 1 2 16,5 1-4-16,1-2 2 0,-8 4-7 0,6-2 11 16,2-2-8-16,-3 3 4 0,3-3-7 0,0 0 20 15,0 0-10-15,0 0 1 0,-7 1-5 0,7-1 1 16,0 0-1-16,0 0 3 0,0 0-6 0,0 0 6 16,0 0-1-16,0 0-2 0,0 0 0 0,0 0 3 15,0 0 0-15,0 0 0 0,0 0-2 0,0 0-5 16,0 0 4-16,0 0-1 0,0 0 4 0,0 0 2 15,0 0-8-15,0 0 2 0,0 0 0 0,0 0 2 16,0 0-3-16,0 0 1 0,0 0-2 0,0 0 0 16,0 0-8-16,0 0-10 0,0 0-14 0,0 0-15 15,0 0-10-15,0 0-22 0,0 0-21 0,0 0-19 16,0 0-21-16,0 0-23 0,0 0-19 0,0 0-16 16,0 0-12-16,0 0-17 0,4 7-21 0,-4-7-21 15,7 1-26-15,-4 4-223 0,-1 1-555 0,2-1 245 16</inkml:trace>
  <inkml:trace contextRef="#ctx0" brushRef="#br0" timeOffset="-107249.58">13354 11385 56 0,'-2'-2'163'0,"2"2"-5"0,-3-5 4 16,3 5-6-16,-4-6 2 0,4 6-3 0,0-4-7 16,0 4-7-16,0 0-8 0,0 0-12 0,-5-2-12 15,5 2-10-15,0 0-12 0,0 0-9 16,0 0-3-16,0 0-2 0,0 0 0 0,14 5 8 0,-6 1 4 16,-3 1 5-16,5 2 2 0,3 2-6 0,0 3-7 15,1 7-6-15,0 4-2 0,1 0 4 0,1 2 7 16,0 2-8-16,4 15 7 31,1 0-2-31,-2-2-12 0,-3-7 1 0,4 9-8 0,-4-12-3 0,0 2-10 0,3 10 4 0,-2-12-4 0,-1-4-7 0,-3 1-4 16,6 0-7-16,-2-6 3 0,-1 3 8 0,-3-3-13 15,5 1 8-15,-2 0 6 0,-1-3 1 0,-5-4 2 16,3 0-11-16,0-1 15 0,-3 1-8 0,1-3-5 16,-2 0-6-16,1 0 0 0,-2-6 2 0,0 2 0 15,-2-3 12-15,-1 1-6 0,4-1 6 0,-4 2 11 16,0-4-1-16,1-1-1 0,-2 1-16 0,-1 3 3 15,1-6 2-15,1 3-6 0,0-2-11 0,-1 2 16 16,-3-4-1-16,3 3 0 0,0-2 3 0,0 2 3 16,0 0 2-16,1-1-10 0,-3 0-3 0,2 0 3 15,-1 2 1-15,-2-2-4 0,4 2-3 0,-1-2-3 16,1-1-1-16,-5 0 0 0,5 1-5 0,-5-3 2 16,4 3 2-16,-4 0-1 0,0-3 2 0,5 4 4 15,-5-4 11-15,3 2 3 0,-3-2 17 0,0 0 7 16,0 0 10-16,0 0 3 0,0 0 9 0,0 0 0 15,0 0 2-15,0 0 0 0,0 0-4 0,0 0-4 16,0 0-12-16,0 0-4 0,0 0-9 0,0 0-8 16,0 0-1-16,0 0-7 0,0 0-3 0,0 0-6 15,0 0-4-15,0 0-5 0,0 0-7 0,0 0-12 16,0 0-8-16,0 0-8 0,0 0-9 0,0 0-9 16,0 0-10-16,0 0-4 0,0 0-5 0,0 0-5 0,0 0-4 15,0 0 6-15,0 0-2 0,0 0 6 0,0 0 4 16,0 0 5-16,-9 2 4 0,9-2 1 15,0 0 1-15,1 7 3 0,-1-7 7 0,0 5-2 16,0-5 3-16,0 6 1 0,5-1 4 0,-5-2 0 0,3 2 1 16,-2-1 5-16,-1 1-4 0,4-2 2 15,-3 1 1-15,-1 1-1 0,3-1 1 0,-2 0-1 16,3 2 3-16,-3-1 0 0,3 1 2 0,-3-1-2 0,2-2 3 16,-1 5-5-16,2-4 10 0,-1 4-5 0,-1-1 0 15,2-4 3-15,-1 6 1 0,-2-4-3 31,2 2-1-31,-1 1 4 0,3 2-2 0,0 1 0 0,-2-2-2 0,-1 2 4 0,1 1-1 0,0 0 0 0,-1 0 3 16,1 0-2-16,1-1 2 0,-3-1-4 0,1-1 2 16,1-2 2-16,-1 1 1 0,0-4-1 0,2 2-1 15,-3-1 0-15,0-1 2 0,-1 0 1 0,1-1 5 16,-1-3-2-16,2 3 8 0,-2-3 14 0,2 4 15 16,-2-4 2-16,0 0-2 0,0 0 2 0,0 0-4 15,0 0-4-15,0 0 0 0,0 0-8 0,0 0 7 16,-6-12-8-16,6 9-1 0,0 3-4 0,-3-7 2 15,3 7-3-15,-1-6-6 0,1 6-1 0,-1-3-3 16,-2-1-11-16,0 1-15 0,2-2-15 0,-1 1-12 16,2 4-16-16,-4-6-31 0,0 2-30 0,0-1-28 15,-1 1-28-15,1 1-32 0,-1-1-26 0,-1-1-32 16,-4 1-41-16,2 1-47 0,3-4-40 0,-4-1-302 16,-1 3-751-16,2-5 332 0</inkml:trace>
  <inkml:trace contextRef="#ctx0" brushRef="#br0" timeOffset="-106050.08">14993 10575 69 0,'0'0'153'0,"0"0"-18"15,0 0-21-15,0 0-3 0,0 0-14 0,0 0-5 16,0 0-10-16,12 4 5 0,-8-2 14 0,1 3-3 16,0-1 7-16,3 2 1 0,2 1-4 0,-1 1 2 15,4 4-2-15,1-1-3 0,0 4 7 0,4 7 0 16,-1-1-3-16,0 1 4 0,3 5-2 0,-4 0-5 16,7 5 0-16,1 10-3 0,1-2-8 0,-1 6 8 0,-2 0-2 15,1-2-3-15,-4 2-1 0,4-2-3 16,0 1-2-16,-3-2 2 0,6-2-3 0,-9-9-2 15,-1 0 5-15,11 8 1 0,-8-13 12 0,3 5-19 16,-3-3-1-16,-2-3 6 0,1 4 9 0,-2-4 0 0,1-2-6 16,-2 2 3-16,-1-5-4 0,0 1-1 0,-5-4-3 15,0-3-2-15,1 1 6 0,-2 0 15 16,1-1 3-16,-3-4 1 0,2 2 2 0,0-2-5 16,-2-1-6-16,-2-2 0 0,1 2 7 0,3-2 4 0,-3 1-6 15,0-2-6-15,-1-2-4 0,0 2-1 0,-1-1-3 16,3-1-2-16,-3-1-4 0,1 1 4 0,0 0 0 15,0-1-2-15,0 1-13 0,-2-3 6 16,1 0-8-16,1 2-5 0,-4-4-4 0,7 3-2 16,-7-3-4-16,3 4-5 0,-3-4-2 0,3 3 0 0,-3-3-7 15,0 0-5-15,0 0 2 0,0 0-4 0,0 0-1 16,2 1-7-16,-2-1-2 0,0 0 3 0,0 0-1 16,0 0-17-16,0 0-14 0,0 0-21 0,1-10-19 15,1 6-26-15,-2 4-40 0,-2-7-39 16,2 0-49-16,-1 0-26 0,0-2-34 0,0 1-34 0,-3-1-32 15,1 3-44-15,-3 1-43 0,2-1-50 0,-5 2-316 16,0 0-840-16,-3 3 373 0</inkml:trace>
  <inkml:trace contextRef="#ctx0" brushRef="#br0" timeOffset="-105032.75">14416 12643 19 0,'-5'1'87'0,"4"2"-7"0,-6 2-14 16,2-2 2-16,1 1-11 0,-1-2 2 0,-1 2-14 16,-2-1-11-16,3 1 5 0,-3 0-5 15,-2-1-2-15,1 1-4 0,0-1 1 0,-1 1-15 16,-1 0 11-16,0-1 7 0,-1 0-6 0,1 0-1 15,0-2 5-15,-2 3 11 0,3 0 7 0,3-4 8 0,-4 2 14 16,1-1 11-16,2 0-6 0,3 1 6 0,-4-2 12 16,9 0 9-16,-9 1 12 0,9-1-1 0,-8 1 9 15,7 1-1-15,1-2-7 0,0 0-7 0,0 0-10 16,-8 0-8-16,8 0-9 0,0 0-10 0,0 0-7 16,0 0-1-16,0 0-1 0,0 0-7 0,0 0-4 15,0 0-1-15,0 0 0 0,0 0-4 0,0 0-2 16,16-7-1-16,-14 5 0 0,-2 2-3 0,11-2-6 15,-9-2 10-15,7 1-13 0,-4 0 2 0,6-3-8 16,-1 0 3-16,1-1 1 0,2-5-3 0,2 3-4 16,1-5 1-16,5-2 1 0,-2-3-4 0,2 1 3 15,2 3 2-15,1-3-2 0,3-2 11 0,0 1-16 16,0 0 0-16,0-5 1 0,2 5-4 0,0-2 0 31,3 2 11-31,14-7-12 0,-15 8-1 0,13-8 3 0,-12 8-2 0,2-1-2 0,12-7 1 0,-14 7 1 16,0-1-1-16,0 1 0 0,1 1-13 0,-2-1 23 15,-1 1-14-15,2 0-3 0,-5 1 14 0,3 1-17 16,-5 2 2-16,-2 0-2 0,0-1 5 0,0 1 0 16,-4 3-3-16,-5-1-3 0,4 2 5 0,-4-1-5 15,4 1 4-15,-4-1-3 0,-6 1-1 0,2 4-1 16,4-7 4-16,-2 6-1 0,0-3-4 0,-1 3 12 16,1 0-7-16,-3 0-2 0,3-1-1 0,1 1 3 15,-2 3 1-15,0-4-1 0,1 2 9 0,1 1 17 16,-2-2-14-16,1 3 3 0,-3 0-2 0,4-1 0 15,-3 2 3-15,0 0 9 0,-2-1 3 0,-3 2-6 16,0 0 2-16,3-2 2 0,2 2-2 0,-2 1 4 0,1 0 8 16,1-3-2-16,1 0 12 0,-2 1 6 15,2 0 0-15,-1 0 3 0,-1 2 14 0,2-2-8 16,-2 2 3-16,-4-3 2 0,-1 4 6 0,-4 0 2 16,6-2-4-16,-6 2 1 0,7-1-4 0,-7 1-3 31,4-3-6-31,-4 3 0 0,0 0-8 0,6-1-4 0,-6 1-7 0,0 0-4 0,0 0-5 0,0 0-19 15,1-3-20-15,-1 3-43 0,0 0-37 0,0 0-48 16,0 0-51-16,0 0-33 0,-14-3-31 0,9 3-54 16,0-3-47-16,5 3-322 0,-20 3-726 0,7-6 321 0</inkml:trace>
  <inkml:trace contextRef="#ctx0" brushRef="#br0" timeOffset="-103799.7">13982 11403 117 0,'0'0'173'15,"0"0"0"-15,0 0 0 0,-3 12-10 0,2-6-7 0,-2 4-9 16,2-1-6-16,-3 2-11 0,4 5 7 0,-1 2-8 16,-2-1 4-16,3 1-3 0,-4 1-10 0,3-1-3 15,0 1-8-15,-3-1-12 0,3 3 6 0,-3-2-10 16,0-1-10-16,0 0-2 0,3-1-2 0,-3 1-6 16,0-1-8-16,3 0-4 0,-3-5 3 0,-1 4-13 15,1-4-4-15,1-1-6 0,-1 1-5 0,1 1-1 16,-1-3-4-16,-2 1-2 0,0-2-4 0,2 1-5 15,-1-2-1-15,1-2-9 0,1 0-14 0,1-1-11 16,-1-2-12-16,-1 1-8 0,1-2-11 0,0 0-17 16,3-2-18-16,-7 2-13 0,7-2-7 0,0 0-2 15,0 0 2-15,-9-6 9 0,9 6 9 0,-1-6 0 16,-1 3 7-16,2-2-3 0,-2 1 2 0,1-1 9 16,0-2 3-1,-1 4 14-15,2-3 0 0,-2-1 9 0,2 2-1 0,-1-6 11 0,1 3 6 0,0-4 17 16,0 0-2-16,0 2 5 0,0-2 4 0,-3-2 8 15,6-3 1-15,-2 1 6 0,0-2 5 0,0 0 1 16,2-1 16-16,2 0 7 0,-2-7 1 0,2 0-2 16,0 7 1-16,2-7 4 0,1 2-7 0,3-1 3 15,-2 1-2-15,1 8 0 0,1 0-1 0,-5-1-6 16,7 0 5-16,0 3 2 0,0-3-1 0,1 3 3 16,1 4 1-16,1-2 11 0,3 1-6 0,-5 4 2 15,-1-1 2-15,-3 1-2 0,1 4-4 0,-1 0-4 16,-2 3-6-16,1 2 0 0,-4 1-5 0,4 3 2 15,-4 4 0-15,0-2-3 0,-2 4 5 0,0 5-7 16,-3 1 5-16,0-2-4 0,-3 9-1 0,0-7-4 16,0 1 0-16,0 0-2 0,-1-1-3 0,-3 0 1 15,0 0 6-15,0-1-5 0,-3 1 0 0,-1-2 2 16,2-1-1-16,-1-2 2 31,-4 1-3-31,1-5 3 0,-1 0 0 0,5-1 0 0,-1-2-2 0,-4 0 2 0,2-2-7 0,-2-1 0 0,4 0 2 0,-3 0-4 16,3-3-4-16,1 0-5 0,0-1 0 0,2-2-18 0,0-1 2 15,3 1-2-15,-2 1 3 0,1-4-8 16,2 3 4-16,2-1 0 0,-2 1-3 0,1-1 0 16,1 0-1-16,1 4 2 0,0 0-1 0,0 0 1 15,0 0 1-15,0 0 4 0,15 2 4 0,-7 5 4 0,4 0 3 16,-3 1 13-16,0-1 6 0,3 2 0 0,0 4 2 16,0-3-3-16,3 3-2 0,-2-1 12 0,0-2-12 15,-4 0-1-15,-1-2 4 0,-1 1-8 16,2-1 0-16,-1 0-9 0,-3-4-18 0,-1 2-24 15,0-1-24-15,-2 0-42 0,2 0-37 0,-3-1-46 0,0 1-39 16,1 0-70-16,-2-1-150 0,-2 0-482 0,2-4 213 16</inkml:trace>
  <inkml:trace contextRef="#ctx0" brushRef="#br0" timeOffset="-103433.4">14104 11772 170 0,'0'0'193'0,"10"-1"1"0,-4-1-2 0,-6 2-9 16,9-3-7-16,-3 2-6 0,-1-2-9 0,4 1-12 15,-4-2-13-15,3-1-5 0,-3 1-10 0,5-3-8 16,-1 2-8-16,-1-4-10 0,-2 1 3 0,3 0 1 16,-5-1 1-16,1-3-3 0,-1 2-2 0,-1-1-6 15,-2 0-10-15,0 0 10 0,-1 0 4 0,0 0-11 16,-1 1 2-16,0 0 5 0,-2 0 3 0,-1 3-9 15,3-1-6-15,-4-1-14 0,1 3 0 0,-4 3-12 16,3-1-3-16,0 0-4 0,-3 3-10 0,8 1 2 16,-15 5-8-16,6 0-3 0,-3 3-3 0,4 2-1 15,1 0-1-15,1 3-1 0,1 1 12 0,-2 3-26 16,2 0 9-16,3-2 0 0,0 4 2 0,2-3-6 16,4 1 0-16,1 1 2 0,-5-5-9 0,5 2-9 15,-1-4-6-15,0 1-32 0,1-2-24 0,-1 0-31 16,1 0-25-16,1-4-31 31,0 4-28-31,0-6-31 0,0-1-28 0,3-2-39 0,0-1-185 0,-4-1-506 0,3 0 224 0</inkml:trace>
  <inkml:trace contextRef="#ctx0" brushRef="#br0" timeOffset="-103117.1">14297 11678 16 0,'3'-10'234'16,"-1"1"9"-16,1 2 1 0,-2 3 1 0,2-3-7 15,-2 3-10-15,0 2-10 0,1-1-15 0,0 0-22 16,-2 3-21-16,0 0-13 0,0 0-6 0,0 0 12 15,8 11-4-15,-7-1-13 0,3 0-5 0,-2 2-6 16,4 5-3-16,-4 0-12 0,2-1-12 0,-1 1-6 16,0-1-11-16,1-2-6 0,3-1-12 0,-5-3 9 15,2 1-14-15,-1-3-11 0,-1 0-6 0,-1-4-1 16,3 3-1-16,-4-2-1 0,3-3 3 0,-3 1 13 16,0-3 8-16,1 5 18 0,-1-5 14 0,0 0 3 15,0 0-10-15,8-8-6 0,-5 1-7 0,1-4-7 16,4-4-6-16,0-3-6 0,-4-1-5 0,7-6-6 15,-3-2-4-15,1 0-5 16,0 1-2-16,-2 3-12 0,-2 5 6 0,2 2-13 0,-5 5-20 0,3 0-18 16,-4 4-31-16,2 1-33 0,0 0-35 0,-2 2-28 15,0-2-18-15,-1 6-20 0,0 0-23 0,6 0-22 16,-6 0-26-16,0 0-33 0,11 7-42 0,-8-5-190 16,1 2-568-16,-1-1 252 0</inkml:trace>
  <inkml:trace contextRef="#ctx0" brushRef="#br0" timeOffset="-102948.98">14590 11553 178 0,'1'-2'211'0,"-1"2"-10"0,0 0 10 0,4 6 7 0,-4 0 2 16,-4 6 15-16,4 3 2 0,0 2-16 0,-5 2-16 15,3 7-17-15,-1 1-12 0,-1-6-11 0,4-2-6 16,-4 5-31-16,-1-5-11 0,4-2-11 0,1-5-11 16,0 1-11-16,0 0-22 0,0-5-36 15,0 2-37-15,-3-6-38 0,3 2-34 0,0-1-27 0,-1-3-56 16,1-2-51-16,0 0-252 0,1-14-506 0,2 4 224 15</inkml:trace>
  <inkml:trace contextRef="#ctx0" brushRef="#br0" timeOffset="-102831.9">14637 11390 126 0,'0'-10'256'0,"0"5"-14"0,0-4-24 0,0 5-21 15,3-1-32-15,-3-1-41 0,0 6-51 0,-3-3-64 16,3 3-57-16,0 0-43 0,0 0-122 0,0 0-229 0,0 0 103 15</inkml:trace>
  <inkml:trace contextRef="#ctx0" brushRef="#br0" timeOffset="-101697.88">14672 11607 183 0,'0'0'242'0,"1"4"-4"0,-1-4-9 0,0 0-6 15,1 5-13-15,-1-5-7 0,3 2-11 0,-3-2-8 16,2 5-7-16,-2-5-3 0,4 3-2 0,0-1-9 16,-1 0 1-16,-3-2-4 0,0 0-3 0,10-1 4 15,-10 1-11-15,10-4-11 0,-5 0-12 0,2-3-3 16,1-1-5 15,-1 2-1-31,1-4-7 0,-1 2-3 0,0 1-4 0,-2-1 1 0,-3-2-1 0,2 0-7 0,-3 2 3 0,3 4 7 0,-4-2 3 0,0 3-4 16,2-3-10-16,-4 2-12 0,2 4-9 0,-2-7-12 15,2 7-8-15,-7 0-5 0,7 0-8 0,-12 8-10 16,7-2 6-16,-3 4-8 0,0 1-3 0,-1 5-4 16,3-3 2-16,-2 3-8 0,3 1-1 0,1 0-13 15,1 1-2-15,3 1-25 0,-4-3-32 0,4 0-15 16,3 0-27-16,0-4-20 0,-1-1-32 0,1-2-25 16,1 0-8-16,1-1-3 0,-1-3-9 0,2-1-6 15,3-4 1-15,-3 1 7 0,5-3 4 0,-1-2 14 16,0-3 19-16,-1 0 20 0,1-2 34 0,-3 2 38 15,-1-3 37-15,3 2 29 0,-4 0 25 0,1 1 25 16,-2 1 20-16,0 1 22 0,0 1-4 0,1-1 15 16,-2 0-4-16,-2 3-3 0,-1 2-17 0,5-3-7 15,-5 3-12-15,0 0 6 0,5 8-1 0,-5-1 11 16,3 2-15-16,-2 1-4 0,0 0-6 0,2 0-2 31,-2 1-10-31,3 0-2 0,0 0-4 0,-3-1 2 0,3-2-16 0,-1 1 19 0,0-2-17 0,0-3-3 0,-2 3 3 16,4-4-5-16,-2-1-3 0,-2 1 8 15,2-1-6-15,-3-2-3 0,0 0 5 0,0 0-16 16,13-6-1-16,-7 2-4 0,-2-3-4 0,2 0-7 16,-1 0 2-16,0-1-5 0,2-1 0 0,-4 4 5 0,0 1 1 15,0-1-1-15,-1 3-1 0,1-1-8 0,-3 3 6 16,5-1-1-16,-5 1 1 0,0 0 6 16,6 6-10-16,-2-1 7 0,0 0 2 0,0 3 1 15,2 0 1-15,-1 3 0 0,0-3 2 0,1 2-3 0,1-2 7 16,0 0-10-16,0-1 7 0,-2-1-8 0,3-2-7 15,-6-1-10-15,2-1 1 0,3-2-14 0,-7 0-2 16,10-1 6-16,-10 1-1 0,13-4 0 16,-7-2 24-16,-2 1-16 0,1-3 3 0,2-1 8 15,-3-2-1-15,-1 0 2 0,2 1 11 0,-2 0 11 0,-2-7-3 16,0 0 3 0,-1 2-2-16,0-4 8 0,-1 1 2 0,2 2-6 0,-3 0 14 0,2 4 6 0,-3 5 4 15,2-1-1-15,0 2-11 0,1-1 2 0,0 3 1 16,-3-1-9-16,3 2-3 0,0 3-3 0,0 0-3 15,0 0-7-15,-1-4 11 0,1 4-11 0,0 0 0 16,0 0-1-16,0 0 4 0,0 0-3 0,0 0 3 16,6 9-7-16,-3-6 16 0,-3-3 4 0,6 2-17 15,-1-1 2-15,1-1 7 0,2 0-8 16,-8 0 1-16,15-2 5 0,-5-2 3 0,0 0-2 0,-1-4 2 16,-1 1 1-16,6-4-3 0,-3 0-3 0,0-2 2 15,-2-1 4-15,1-3 0 0,-3 2 14 0,-2-1-6 16,0 0 23-16,-5 4 11 0,3 1 14 0,-3-2-7 15,-3 1 18-15,2 2-9 0,-3 0-5 0,-1 1-3 16,0 0-4-16,0 3-12 0,1 0-4 0,-2 1-9 16,-1 5 3-16,-2 0-10 0,9 0-24 0,-14 2-18 15,5 6-25-15,2-1-4 32,-1 2-7-32,3 0-5 0,2 2-8 0,1 0-1 0,-1 5 0 0,3-2-1 0,3 0 6 0,-1-2 2 0,3 2-2 0,2 1 0 15,-1-6 6-15,2 3 14 0,1-5-4 0,-1 4 4 16,1-1 5-16,-1-2 6 0,1 0 3 0,-1-1 3 15,2 0 4-15,-5 0 9 0,3 2 10 0,-3-4 11 16,-1 3 13-16,1 1 9 0,0 2 17 0,-1 1 21 16,-3-1 12-16,3 0 2 0,-4 1 3 0,3-2 8 15,-2 1-1-15,-1-1 7 0,-1-3 5 0,2 3 5 16,-5-4-5-16,4 1-4 0,0-2-2 0,0-2-4 16,-4 1-10-16,3-1-5 0,1-3-10 0,-1 8-12 15,-3-7-38-15,0 1-54 0,-1 0-46 0,5-2-53 16,-13 2-46-16,5-1-71 0,2 1-76 0,-1 0-74 15,7-2-221-15,-11-2-680 0,11 2 301 0</inkml:trace>
  <inkml:trace contextRef="#ctx0" brushRef="#br0" timeOffset="-100100.2">15010 10618 67 0,'0'0'206'0,"-5"-1"8"0,5 1-2 16,-7-2 3-16,7 2-12 0,0 0-3 0,-5-1 4 16,5 1-1-16,0 0 0 0,0 0-5 0,0 0-13 15,-2-4-4-15,2 4-13 0,0-6-10 0,0 6 0 0,4-7-19 16,-1-1-2-16,4-1-8 0,0-1-12 0,0-3 11 15,6-1-21-15,0-1-3 0,-3-2 5 0,9-4-3 16,-2-1-4-16,3 0 1 0,1-4-8 0,0-1 11 16,1 0-10-16,1-2-1 0,0-1-5 0,-1 1-6 15,9-14-5-15,-11 14-2 0,11-13-4 0,-6 3-9 16,0-4-1-16,-6 12-9 0,5-10 8 0,0 0-9 16,-6 11-5-16,9-11-5 0,-8 10-5 0,7-9-2 15,-8 12-4-15,1-4-1 0,3 2-5 0,-4 0 8 16,1 0-4-16,1-1-3 0,-2 0 2 0,2 1-1 15,7-11 2-15,-9 12-2 0,0 0 1 0,0-2-3 16,0 1-2-16,-3 0-3 0,2 4-4 0,-2-4-2 16,0-1 4-1,1 6-6 1,-3-4-1-16,-1 3 0 0,5 1-3 0,-4 2 0 0,-2-2-3 0,2 2 2 0,-1-1-1 0,2 1-2 0,0 1 1 0,0-1 4 16,0 0-11-16,-2 7 5 0,-1 0 0 0,0-1-1 15,5-5-1-15,-2 1 1 0,2-3 0 0,-2 2-4 16,-1 6 2-16,1-5 5 0,4-3-5 0,-13 6 1 15,12-4 0-15,-7 5-1 0,-1 2 1 0,0 0-2 16,0 1 2-16,-1-2-1 0,-1 0-1 0,-2 0-4 16,4 1 4-16,-1 2-2 0,0-1 5 0,-2-2-3 15,2 1 0-15,-1 0 0 0,2 2 0 0,-2 2 3 16,-1 0-4-16,4-3 1 0,-1-1-5 0,3 0 10 16,-1-1-7-16,-2 0 1 0,0 1-3 0,1 3 1 0,3-1 0 15,-1 0 2-15,-3-2 2 0,-2 5 0 16,-2-1-3-16,7-5 3 0,-6 7-5 0,3-7-2 15,0 4 5-15,1-3-2 0,1 1 0 0,-4 1-4 16,5 0 7-16,-1 1-3 0,-3 2-2 0,2 1 0 0,-3 0 0 16,0 1 2-16,1 1-2 0,-2 0 1 31,2-1-3-31,-5 3 3 0,3 2 1 0,-2-1 6 0,-2 1-2 0,2-2-1 0,1 3-1 0,-2-1-1 0,-1 0 0 16,2 0-5-16,-4-2 2 0,3 2 3 0,1-1 0 15,-3 1-3-15,0-1 6 0,3 1-2 0,-1 0 3 16,-2-1-4-16,-1 4-2 0,1-6 3 0,2 2 1 15,-1 2-1-15,-2 2-1 0,3-7 3 0,-2 4-2 16,-1 3 0-16,4-4 2 0,-3 0-4 16,-1 1 5-16,0 3-2 0,3-4-1 0,-3 4 0 0,4-5-2 15,-4 5 3-15,2-4 1 0,-1 2-1 0,-1 2-1 16,2-5 1-16,-2 5 0 0,1-5 3 0,2 2 2 16,-3 3 2-16,3-6-7 0,0 1-1 15,-3 0 1-15,1 0-1 0,0 1 0 0,1-1 3 0,0 0-2 16,0 1 3-16,-1 0-1 0,0-7-4 0,2 3-1 15,-2-1 5-15,0 3-2 0,1-2 1 0,-1 1-4 16,0 2 3-16,2 0-3 0,-3-3 6 0,2 4-6 16,-2-1 5-16,0 0-1 0,0 5 0 0,0-5 0 15,0 2 1-15,0 3-1 0,0-5 0 0,0 5 1 16,0-3-3-16,0 3-2 0,0 0 4 0,0 0-1 16,2-4 0-16,-2 4-2 0,0 0 0 0,0 0-3 15,0 0 2-15,0 0 1 0,0 0-1 0,0 0 0 16,0 0-1-16,0 0-2 0,0 0 3 0,0 0-3 15,0 0 5-15,0 0-2 0,0 0 0 0,0 0-1 16,-6-4 1-16,6 4 2 0,0 0 0 0,0 0-2 16,0 0 2-16,0 0 1 0,0 0 1 0,0 0 1 15,0 0-3-15,0 0-1 0,0 0-20 0,-7 0-42 16,2-1-52-16,5 1-31 0,-13 0-31 0,4 0-60 16,-1 1-51-16,-3 1-51 0,4 0-51 0,-4 2-301 15,-1-2-749-15,1 1 332 0</inkml:trace>
  <inkml:trace contextRef="#ctx0" brushRef="#br0" timeOffset="-79816.95">15506 11211 97 0,'0'0'114'0,"0"0"2"15,0 0 3-15,0 0-5 0,0 0 1 0,0 0-9 16,0 0 2-16,0 0 1 0,0 0-6 15,0 0-2-15,0 0 0 0,0 0-3 0,0 0-7 16,0 0-2-16,0 0-4 0,0 0-5 0,0 0 0 0,0 0-9 16,0 0-2-16,0 0-3 0,0 0-1 0,0 0 0 15,0 0-9-15,0 0-3 0,0 0-6 0,0 0-2 16,0 5-3-16,0-5 0 0,4 0 4 16,-4 0 7-16,9 2-4 0,-4-2-4 0,4 0 5 0,3 0-9 15,2 0 1-15,5 0-6 0,3-1 1 0,10 0-3 16,3-1-5-16,4-1 0 0,13 1 1 0,2-3 0 15,4-1-4-15,5 4-3 0,2-4 5 0,29-3 3 16,-29 3-4-16,27-1 2 0,-26 4 4 16,25-4 1-16,-27 4-6 0,1-1-1 0,2-1 5 0,-1 2-2 15,-1-2 1-15,-5 0 4 0,5-1-1 0,-3 1-1 16,-1 1 4-16,-2-1 0 0,-4 0 15 0,-3 1-18 16,2-2 12-16,-16 4 1 0,1-1 22 0,1-1-14 15,-4 0-3-15,0 2 4 0,0-3 1 0,-3 4-4 16,-1-3 15-16,-1 2-2 0,-3-1-3 0,1 3 4 15,-6 0 1-15,-2 0-3 0,-1-1-3 0,2 0-3 16,-2 1 6 0,1-2 9-16,-3 0-10 0,0 1 0 0,-1 1-4 0,-5-1 13 0,7 0 5 0,-5 1 7 15,0 0 1-15,-4-1 4 0,1 1 5 0,0-3 0 16,-6 3-5-16,3 0-3 0,-8 0-2 0,14 0 4 16,-10 0-1-16,0-2 3 0,-4 2-7 0,0 0 2 15,9-2-5-15,-9 2 0 0,0 0-6 0,7 0-3 16,-7 0-5-16,0 0 2 0,0 0 0 0,0 0-5 15,0 0-2-15,7 2 2 0,-7-2-6 0,0 0 1 16,0 0-6-16,0 0 3 0,0 0-2 0,0 0-3 0,0 0-3 16,0 0-1-16,0 0-7 0,0 0 0 15,0 0-1-15,0 0-5 0,0 0-4 0,0 0-7 16,0 0 8-16,0 0-6 0,0 0-8 0,0 0 0 16,0 0-5-16,0 0-21 0,0 0-18 0,0 0-23 0,0 0-24 15,0 0-30-15,0 0-38 0,0 0-63 16,-8-9-69-16,2 7-67 0,6 2-40 0,-12-5-54 15,8 3-57-15,-11 2-363 16,2-2-925-16,-1 0 410 0</inkml:trace>
  <inkml:trace contextRef="#ctx0" brushRef="#br0" timeOffset="-78783.88">18779 10565 168 0,'2'-2'217'15,"-2"2"0"-15,1-6-4 0,0 4-6 0,-1-3-10 16,0 5-4-16,0-6-8 0,0 4-3 0,0 2-7 0,-2-7-13 16,0 4-6-16,1-1-7 0,-3 1-8 15,3-1-9-15,-4 2-15 0,-3-2-3 0,3 1-3 16,-4 0-5-16,-4-1-10 0,1 0-10 0,-7 0-9 0,-1-1-7 16,-2 2 1-16,-6 1-4 0,0 0-2 15,-1 2-6-15,2 0-3 0,-4-1-5 0,-1 1-3 16,4-1 0-16,-1 3-6 0,-3-1-2 0,10 2 2 15,-5 0 0-15,-1 2 0 0,0 0-5 0,0 2-6 0,-3 2 0 32,3 2-3-32,-2 4 1 0,-2 2-5 0,1 3 2 0,-13 10-6 0,5 0 5 0,-1 3 6 0,14-7-12 15,-11 7-5-15,3 3-2 0,12-6 6 0,-8 8 3 16,5-10 7-16,6 1-22 0,2 1 0 0,1 1 2 16,2 2 1-16,0-3 0 0,4 0-6 0,-2 2 2 15,3 1 7-15,-1-3-5 0,2 2-1 0,3-4 5 16,-1 3 0-16,2-5-2 0,3-7 5 0,-2 8-4 15,3-3 7-15,-1-5-1 0,2-1 4 0,2 1-1 16,-1 2 9-16,2 5 8 0,6-2-3 0,-3-5 4 16,3 4 0-16,4 0 4 0,3-1-3 0,3-2 1 0,5-1 4 15,1 1-3-15,2-2 8 0,3-4-12 16,6-1-2-16,0-1-4 0,0 0-23 0,12 1-2 16,-1 0 8-16,3-3 7 0,-2 2 7 15,-10-4 1-15,14-7 5 0,-2 7-2 0,0 1 5 0,-1-2 3 0,2-3-2 16,-12-1-5-16,18-1 3 0,-5-2 2 15,2-1-2-15,0 0 6 0,-1-1-5 0,-1 0 0 0,1-1 0 16,-16-2 0-16,16-1 5 0,-14 0 6 16,11-2-2-16,-13 0 0 0,-1 0-2 0,-1-4 0 0,15-9 6 15,-3 4-2-15,-10 3 4 0,-4-4-6 0,14-6-2 16,-5-1 3-16,-11 5-5 0,6-13 1 16,2 2-5-16,-2-4-2 0,-11 9-5 0,8-10 0 0,-2 0 2 15,-3-4 3-15,0 3-3 0,-10 8-3 0,0 1 0 16,1-4-7-16,-7 1 2 0,4-1 1 0,-9-1 6 15,0 2 3-15,0-1-2 0,-6-1 10 0,-2 1 0 16,-1-2-7-16,-5 0 0 0,-3-3-2 0,2 4-4 16,-11-12-6-16,3 11-2 0,-9-10 1 0,-2 5-3 15,1 8-5-15,-9-6-3 0,-2 3 2 0,-2 2-6 16,-6 1 3-16,-2 4-1 0,-2 0-3 16,-4 1-5-16,1 4-3 0,-5 4 0 0,0-1 1 0,-1 3-13 15,0 4-2-15,2 1-5 0,-2 3-1 0,2 3 0 16,2 1-6-16,16 0-9 0,-1 2-24 0,0 2-19 15,4 3-22-15,1 0-30 0,4 1-23 0,7 1-35 16,-2 2-24-16,5 0-49 0,1 5-26 0,2 1-33 16,3 2-40-16,5 2-39 0,-3 0-363 0,5 1-825 15,1 2 365-15</inkml:trace>
  <inkml:trace contextRef="#ctx0" brushRef="#br0" timeOffset="-78050.43">18006 11073 149 0,'5'-11'189'0,"1"0"-7"0,2 2-7 16,1-2 1-16,-4 5-10 0,4-5-10 0,0 4-10 15,0 0-6-15,-1 2-11 0,2 0-8 0,-4 0 0 16,7 2-10-16,-4-1-9 0,5 2-5 0,-1 1-7 16,4 3-6-16,-5 0-3 0,6 4 2 0,-2 3 3 15,1 3-2-15,4 5 10 0,-4 6-1 0,-1-1-2 16,-3 3 6-16,-3 1-7 0,-1 0-8 0,-4 1-3 16,-1 0-7-16,-3 2-8 0,-1-4-11 15,3-6 12-15,-6-1-13 0,1-1-7 0,-2 0 7 0,1-5 9 16,-2 0 13-16,0-5 20 0,-1 4 9 0,-1-6 17 15,2 1 10-15,0-3 6 32,-3 0-1-32,2-2 0 0,-2-1-11 0,1-1 8 0,2-4-2 0,-3 2-5 0,2-6-2 0,2-3-11 0,1-3-12 0,3-5-11 15,4-5-10-15,5-5-9 0,6-4-5 0,5-14-9 16,5 2-5-16,3 0-8 0,-2 2-1 0,-1 2-3 16,-5 12-8-16,0-1-6 0,0 6-8 0,-4 5 1 15,0 5-23-15,-3 4-34 0,-2 3-41 0,-1 0-45 16,1 3-43-16,-1 3-31 0,2 2-20 0,-2 2-23 15,0 7-31-15,-1-1-23 0,3 5-43 0,-1 0-35 16,1 3-260-16,1 6-685 0,-3-3 304 0</inkml:trace>
  <inkml:trace contextRef="#ctx0" brushRef="#br0" timeOffset="-77666.24">18738 11120 118 0,'0'-5'294'16,"-1"0"2"-16,1 0-1 0,0 0-15 0,-4 0-12 0,-1 0-15 15,1 0-12-15,3-1-10 0,-3 4-12 0,-1 0-23 16,-3 0-24-16,8 2-17 0,-15 4-20 16,6 1-5-16,-1 0-18 0,-2 8-10 0,1 0-5 15,-3-1-14-15,4 2-4 0,1 2-16 0,-1 0-2 16,2-1-3-16,3-1-15 0,0 2 5 0,1-3-12 0,-2-2 5 16,5-1-6-16,-1 0 0 0,1-5-7 0,0 1-6 15,1-1 5-15,-2 0-1 0,2-1 1 16,0-4 0-16,4 2-5 0,-4-2-4 0,0 0 0 15,16-11 2-15,-8 4-4 0,1-2-12 0,0-5 9 0,-1 3-4 16,0-6 4-16,3 3-3 0,0-1-7 0,0 0 10 16,-1 2-1-16,-1 3-6 0,-3 2 1 15,-1 1 3-15,0 2-9 0,0 0-5 0,-1 2-4 0,0 0 4 16,1 3 0-16,-5 0-5 0,0 0 8 0,14 5 2 16,-10 1 9-16,1 3 0 0,0 0 17 0,-1-1-7 15,0 2-20-15,1 2 11 0,0-4-3 0,-1 3-3 16,1-1 5-16,0-2-55 0,-1 2-24 0,0-4-27 15,2 2-30-15,-3-2-25 0,-2 0-38 0,4-1-27 32,-3-1-46-32,0-2-18 0,-2-2-248 0,0 0-572 0,0 0 253 0</inkml:trace>
  <inkml:trace contextRef="#ctx0" brushRef="#br0" timeOffset="-77465.34">19021 10827 117 0,'6'-15'315'16,"-3"5"-4"-16,2 0-8 0,-4 2-17 0,3 2-19 15,-2 2-26-15,-2 1-26 0,0 3-12 0,0 0 16 16,3 11 9-16,-4 0-2 0,-3 6-18 0,0 2-5 16,0 7-22-16,3 0-10 0,0 2-2 0,0-1-28 15,1-3-12-15,0 2-10 0,2-1-10 0,-1-7-11 16,2 1-10-16,-3-2-12 0,0-2-23 0,0 1-22 0,0-5-38 16,0 0-51-16,1-2-35 0,-2-1-53 15,-2 1-49-15,1-2-73 0,-2-2-40 0,-1 0-298 16,-2-2-656-16,1-3 291 0</inkml:trace>
  <inkml:trace contextRef="#ctx0" brushRef="#br0" timeOffset="-77284.2">18869 10999 21 0,'0'-4'334'0,"-2"-1"-22"16,2 1-18-16,2-2-20 0,2 1-24 0,4 0-15 0,0-4-19 15,6-1-9-15,4 1-21 0,-2 1-16 16,9-4-17-16,-1 1-15 0,7-1-15 0,-2 5-26 15,1-3-40-15,-2 6-33 0,1-2-46 0,-11 2-52 16,1 0-54-16,2 3-56 0,-2-1-44 0,-7 3-182 0,-1 1-443 16,-2 2 197-16</inkml:trace>
  <inkml:trace contextRef="#ctx0" brushRef="#br0" timeOffset="-76917.44">19202 11112 47 0,'13'-4'234'16,"-4"1"0"-16,0 0-5 0,-3 1-2 0,4-2-3 16,1-1-10-16,-2 0-10 0,1 2-4 0,-1-2-7 15,-3 0 0-15,3-2-15 0,-2 2 1 0,-1 1 1 16,0-5 3-16,-2 3-8 0,-3-4-3 0,3 4-3 16,-4-3-3-16,2-1-14 0,-2 4-15 15,-2 0-4-15,1-1-6 0,0 2-5 0,-2 1-16 0,1 0-5 16,-2 1-16-16,-2 2-8 0,-2 1-5 0,8 0-7 15,-17 6-2-15,6 3-5 0,-1 1 7 0,-2 5-4 16,4 0-4-16,1 1 13 0,-2 2 10 0,3 0-3 16,-4 5 2-16,7-5-9 0,1 1 2 0,2-2 4 15,2-1-9-15,2-6-7 0,1 5-1 0,2-6-3 16,0 2-4-16,4-2-4 0,6-4-1 0,2 0 0 16,3-3-2-16,9-2-5 0,-1-3-7 0,-8-1 1 15,3 1-3-15,-4-5 0 0,2 0-7 0,-2-4-14 16,-3 2-25-16,0 0-20 0,-2-4-31 0,-4 2-51 15,-2-2-52-15,-1 0-40 0,-3 3-48 32,-4 1-56-32,-2 1-54 0,-2-2-69 0,-2 3-282 0,-2-2-777 0,-1 4 343 0</inkml:trace>
  <inkml:trace contextRef="#ctx0" brushRef="#br0" timeOffset="-36600.58">18251 11791 78 0,'0'0'74'0,"0"0"-13"0,0 0 8 15,0 0-2-15,0 0 3 0,0 0-13 16,0 0 1-16,0 0-6 0,0 0 3 0,0 0 8 0,0 0 1 16,4 2-5-16,-4-2 2 0,0 0 9 0,0 0 4 15,0 0 1-15,0 0 1 0,0 0-1 0,0 0 4 16,0 0 1-16,0 0-2 0,0 0-4 16,0 0 1-16,0 0-1 0,0 0-5 0,0 0-1 0,0 0-7 15,0 0 2-15,0 0-7 0,0 0-3 0,0 0-4 16,0 0-3-16,0 0-6 0,0 0-2 0,-9 7 3 15,5-3 7-15,1 2 3 0,-5 4-1 16,0 5 3-16,1 0 4 0,-5 3 0 0,1 5 2 0,-4 1-2 16,0 1 2-16,1 1 0 0,-1 1-3 0,2 2-5 15,-5-2-1-15,4-2-3 0,0-1-3 0,0 1 1 16,0 0-2-16,1 0 0 0,-1-4 3 0,3 2 5 16,0-7-3-16,1 1 3 0,0-2-1 0,0 2 6 15,-1-3 1-15,1 2-7 0,1-3 7 0,-2 1-6 16,2-4 8-16,0 1-5 0,0 0 9 0,0-3-11 15,0 0-2-15,4 1 6 0,-5-3-3 0,2-1-5 16,4 1 3-16,-1-1-4 0,1-1 5 0,0 0 9 16,1-1-11-16,0-1-2 0,3-2-4 0,-2 4 1 15,-1-2-2-15,3-2-7 0,-4 3 4 0,4-3-4 16,0 0 6-16,-4 1-3 0,4-1 2 0,0 0 1 16,0 0 5-16,0 0-6 0,0 0 2 0,-4 3 4 15,4-3-2-15,0 0 5 0,0 0 1 0,0 0 3 16,0 0 3-16,0 0 2 0,0 0 1 0,0 0-5 15,0 0 2-15,0 0-5 0,0 0 0 0,0 0-2 16,0 0-5-16,0 0-2 0,0 0-5 0,0 0-2 0,0 0-5 16,0 0-3-16,0 0-2 0,0 0-2 0,0 0-1 15,0 0-7-15,0 0-1 0,0 0-13 16,0 0-18-16,0 0-24 0,0 0-22 0,8-9-42 16,-7 5-37-16,2 0-42 0,-2 0-33 0,3 0-54 0,-4 0-60 15,3-3-50-15,-3 1-338 0,-3-3-778 0,3 1 345 16</inkml:trace>
  <inkml:trace contextRef="#ctx0" brushRef="#br0" timeOffset="-35234.5">17992 12522 26 0,'0'0'246'0,"0"0"-12"0,1-6-11 0,-1 6-11 16,1-4-16-16,-1 1-13 0,0 3-18 0,0 0-2 0,-1-6-18 15,0 2-11-15,1 4-6 0,-4-7-3 16,2 6-5-16,-1-3-8 0,-2-1-14 0,0-2-1 15,-3 4-7-15,0-5-3 0,-2 4 6 0,-3-1-6 0,-3-3-7 16,-6 0-1-16,-1-1-4 0,-5 1-2 0,-3 4 15 16,1-2-7-16,-4 1-1 0,-4 1-7 0,1 1-6 15,0-1-5-15,-15 1 18 0,0 0 3 16,0 4-10-16,-3-2-5 0,2 4 3 0,0 2-3 0,-2-1-3 16,-1 1-6-16,1 1 1 0,0 0-7 0,1 4 1 15,-6-1-4-15,5 2-7 0,-2 1 2 0,3 0-3 16,4 6-6-16,-3-1 3 0,2-3-6 0,3 4 2 15,15-5 0-15,-16 7-9 0,16-3 1 0,-10 10 2 16,9-7 4-16,-9 4-12 0,12-2-2 0,6 0-5 16,-3 2 3-1,3 0-2-15,2 1-4 0,2 2 0 0,0-3 0 0,5 4-4 0,-1-1 10 0,2 4-5 16,3-2-6-16,1 3 9 0,3 0-4 0,0 1 2 16,3 0-3-16,-4 0 0 0,5-3-4 0,3 2 4 15,2 0 2-15,2 1-1 0,3-2-1 0,-1 1-2 16,3-1-3-16,4-1 0 0,-1-3 1 0,2 1-4 15,2-2 8-15,1-1-5 0,3-2 5 0,0 0-5 16,5 0-1-16,3-4 3 0,5 0 1 0,-3-1-5 16,7-1 6-16,14 2-1 0,0-4-10 0,-12-5 13 15,12 2 0-15,4 1-6 0,-16-8 1 0,18 2 0 16,-6 2-1-16,4-3-2 0,0 3 3 0,-1-4 2 16,-2 1-3-16,2-2 1 0,0 0 2 0,4-3-1 15,0 0-1-15,-1-2-1 0,2-5-2 0,-2 3 1 16,3 1 3-16,-4-4-2 0,1-1 3 0,5-3 2 15,-3-1 1-15,1 2 14 0,-4-3 5 32,0 2 7-32,-2-1 11 0,0-2 0 0,-6-1 9 0,-10 4-7 0,0 0 10 0,-1-1-2 0,-4 1 9 0,-2-3 2 15,1 2 2-15,-3-4-2 0,-1 1 8 0,-3 1-7 16,2 0 0-16,-6-2 3 0,-3 5-2 0,-2-3-1 0,-3-1-4 16,1 2-2-16,-3-3-6 0,-1-1 0 15,-1-2 5-15,-1 0-14 0,1-5-2 0,-4 4-4 16,0-7-6-16,-4-2-4 0,1 0-4 0,-2-3 4 15,-1 2-5-15,0 1-4 0,-4-3 3 0,3 4-7 0,-3-2 2 16,0 3-6-16,1 0 0 0,-1 1 0 0,1 0-2 16,-1 4-4-16,0 5 1 0,1-3-1 15,0 2-4-15,0 0 2 0,0 0 4 0,-2 0-8 16,1 1 7-16,2 0-4 0,-4-1 2 0,3 5-4 0,1 0-1 16,-1 0 5-16,0 2 1 0,0-3-2 0,0 2 4 15,-3-3-4-15,3 3-4 0,-2 0-1 0,0 1 6 16,1-1-5-16,-1-2 7 0,0 2-14 31,-3-2 4-31,0 4-2 0,-1-3 0 0,-2-1 1 0,-1 2-13 0,-1-1-5 0,-2 3-10 0,-2-2-10 0,-5-3-18 16,-6 3-12-16,4 0-25 0,-4 3-37 0,-2 0-38 15,-19-4-38-15,-1 3-39 0,-2 3-30 0,0-3-12 16,-1 4-38-16,-1-3-42 0,1 2-31 0,2 1-45 16,1-2-280-16,15 2-782 0,0-2 347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5-01-14T05:00:59.966"/>
    </inkml:context>
    <inkml:brush xml:id="br0">
      <inkml:brushProperty name="width" value="0.05292" units="cm"/>
      <inkml:brushProperty name="height" value="0.05292" units="cm"/>
      <inkml:brushProperty name="color" value="#FF0000"/>
    </inkml:brush>
  </inkml:definitions>
  <inkml:trace contextRef="#ctx0" brushRef="#br0">16751 12925 142 0,'0'0'154'0,"0"0"-8"16,-9 1-12-16,9-1-10 0,-6 0-5 0,6 0-2 0,-7 2-5 15,7-2-3-15,-9 0 1 0,6 2-3 0,-3 0 3 16,3 0 2-16,-4-1-6 0,1 3-3 16,2-2 0-16,4-2-4 0,-6 1 4 0,3 0 0 15,3-1 1-15,0 0 3 0,-5 3 2 0,5-3 0 16,0 0-3-16,0 0-2 0,0 0-6 0,0 0-7 15,-5 1-4-15,5-1-11 0,0 0-9 0,0 0-2 0,0 0 6 16,0 0 5-16,20 1-3 0,-6-2 8 16,3-2 14-16,2 1-18 0,1 0-12 0,10-3 0 15,-2-2 0-15,9 0-3 0,-1-6-3 0,12-3 6 0,1-1-7 16,2-1 10-16,-3 1 5 0,-1 0-2 0,-13 5-5 16,-6 3-2-16,-10 0-3 0,3 5-6 15,-9-1-2-15,-1 1 12 0,-1 2-2 0,-5-1-5 16,2 1-1-16,-3 2-2 0,2-4 3 0,-3 3-9 0,-3 1-2 15,6-1-4-15,-6 1-6 0,6-2-7 0,-6 2-2 16,0 0-19-16,0 0-18 0,4-1-30 0,-4 1-36 16,0 0-25-16,0 0-34 0,0 0-24 15,0 0-25-15,1 8-29 0,-1-5-39 0,-1 4-37 0,1 0-27 16,0 0-284-16,-2 1-650 0,0-1 288 0</inkml:trace>
  <inkml:trace contextRef="#ctx0" brushRef="#br0" timeOffset="466.54">17361 12901 39 0,'0'0'312'0,"2"-3"-5"16,-2 3-8-16,0-4-8 0,0 4 1 0,0 0-42 15,0-5-21-15,0 5-27 0,0 0-18 0,0 0-22 16,0 0-17-16,0 0-16 0,0 0-15 0,4 10-9 15,1-1-9-15,-5 2-7 0,5 6-6 0,-2 1-16 16,1-1-6-16,-1 0-1 0,0 1-6 0,2 1-6 16,-1 2-6-16,-4-2 0 0,1-2-8 0,3-1-3 15,-4 0-2-15,3-2 1 0,-3-2-10 0,2-1 3 16,-2-4-3-16,0-1 2 0,1 2 0 0,-1-4-3 16,0 0-4-16,3 0 7 0,-2 1-4 0,-1-2 6 15,0-3-6-15,0 0-2 0,0 0 2 0,0 0 2 16,0 0 0-16,-14-9-4 0,13 4 0 0,-1-7-1 15,0 3 0-15,2-7 4 0,0 4-6 0,0-2 2 16,0 4 1-16,0-3 12 0,2 1-12 0,0 1-2 16,-1 1-1-16,3 4 9 0,-4-5-10 0,5 2 4 15,-5 2-7-15,1 3 8 0,2-4-6 0,-2 3 0 16,-1 3-4-16,0-1-5 0,4-1 8 0,-4 4-3 16,0 0-5-16,0-5-4 0,0 5 1 0,0 0-14 15,0-6 0-15,0 6 4 0,0 0-21 0,0 0-6 0,0 0-7 16,0 0-6-16,0 0-13 0,-4-3-16 15,4 3-16-15,0 0-14 0,0 0-18 0,-4-4-24 16,4 4-22-16,0 0-36 0,0 0-28 0,-6-2-48 16,6 2-164-16,-4-1-487 0,4 1 216 0</inkml:trace>
  <inkml:trace contextRef="#ctx0" brushRef="#br0" timeOffset="1050.11">17014 12977 20 0,'0'-5'161'0,"0"-1"-3"0,0 1-5 0,3-1 0 0,-2-1 0 16,-1 1-1-16,3 0 0 0,-1 2 3 0,-2-2 3 15,0 3-1-15,4-2-1 0,-1 2-5 16,-3 3-3-16,1-6-5 0,-1 3-5 0,0 3-9 16,3-3-8-16,-3 3-12 0,0 0-10 0,0 0 0 15,0 0-11-15,10 5 2 0,-6 4 8 0,-2 6 8 0,3 4 8 16,0 8-10-16,-1 2-3 0,4 3-2 0,-4 0-8 16,-2 2-10-16,3-1-7 0,1 0 5 0,-3-4-1 15,4 0 0-15,-2 1-4 0,-1-5-8 16,-1 3-5-16,0-10 8 0,0 0 0 0,-1-1-2 0,-1-4 4 15,2-2 5-15,0 0-16 0,-3-2-2 0,1-3-2 16,0-1-5-16,-2 2 2 0,2-3-7 0,-1 1 2 16,3-2-3-16,-3-3 0 0,1 4-2 15,-1-4 7-15,0 0-8 0,0 0-3 0,0 0-7 0,0 0-22 16,0 0-24-16,-5-15-23 0,4 5-32 0,1 2-45 16,0-5-27-16,0 2-24 0,0 0-29 0,1-2-48 15,0 1-24-15,4-4-43 0,0 1-46 0,-1 0-224 16,3-3-626-16,-1 4 276 0</inkml:trace>
  <inkml:trace contextRef="#ctx0" brushRef="#br0" timeOffset="1883.96">17382 12923 179 0,'0'0'232'0,"0"0"-19"15,0 0-15-15,0-5-15 0,0 5-12 0,0 0-19 16,0 0-14-16,0 0-9 0,0 0-4 0,0 0-1 16,5 10-7-16,-2-4-6 0,0 4-1 0,-1 7-8 15,2 1 2-15,1 8-6 0,0 0-3 0,0 0 7 16,-1 0-9-16,-4 0-1 0,5 2-4 0,-1-4-6 16,-4-5 7-16,0 5-13 0,1-7 1 0,2 1 0 15,-3-2 3-15,0 1-6 0,1-1-4 0,-1-6-8 16,3 3 7-16,-6-3-16 0,3-5-3 0,3 2-1 15,-6-1 2-15,3-2-3 0,3 1-8 0,-3-2 12 16,1 1 18-16,-1-4 17 0,0 0 14 0,0 0-2 16,0 0-4-16,0 0-20 0,-1-18-7 0,-2 7-9 15,2-8 0-15,2-6-13 0,-1-4-12 0,0 2-1 0,3-1-11 16,-3-1-5-16,1 3 3 0,3-2-5 16,-3 11-12-16,0 2 3 0,3-2 8 0,0 1-6 15,0 0-4-15,0 5-11 0,1 0 9 0,-2 1 1 16,3 1-8-16,-2 0-2 0,2 2 4 0,-6 3 2 0,3 0-5 15,-1-1-16-15,1 2 11 0,2 1 6 0,-5 2-2 16,10 2 6-16,-5-1-5 0,2 7 8 16,-2-1 3-16,4 7 1 0,-4-3 11 0,1 5-11 15,-2 0 1-15,1 1 2 0,-1-2-4 0,0-3 2 0,-1 1-4 16,1-2-1-16,0-1 14 0,-1 3-13 0,-2-6 0 16,2 1 2-16,-1-2-9 0,0 1 10 15,-1-4-1-15,1-1 1 0,-2 2 6 0,0-4 1 16,4 3 4-16,-4-3 0 0,0 0-3 0,0 0-1 0,8-9-7 15,-6-1 7-15,2-3-7 0,0-2-2 0,-1-3 7 16,1 1-2-16,-1-2-2 0,4-8-7 0,-4 10 1 16,1 2 2-16,-2 1-5 0,1 3 5 0,1 2-1 31,0 2-2-31,0 3-9 0,-2-1-2 0,0 1-3 0,0 3 3 0,-2 1 4 0,0 0 11 0,9 8 11 16,-2-2-1-16,2 5 11 0,-5 1-4 0,2 5 8 15,0-1-5-15,3 1 14 0,-3 0 0 0,3-2-1 16,0 2 3-16,4 6-4 0,-5-7-4 0,0-2 2 15,-3-2-1-15,1-1-4 0,-2-1-4 0,3-1-1 16,-3 0-5-16,-1-3 2 0,1-2-9 0,-3 0-10 16,2 0-14-16,-1-2-10 0,1 0-19 0,-3-2-21 15,1 4-30-15,-1-4-46 0,0 0-41 0,0 0-45 16,-2-13-48-16,-2 2-55 0,2-2-42 0,-5-2-287 16,1-3-711-16,-1-9 315 0</inkml:trace>
  <inkml:trace contextRef="#ctx0" brushRef="#br0" timeOffset="2816.72">19089 11869 54 0,'0'0'160'0,"1"-6"3"15,-1 1 6-15,0 5-3 0,2-3-3 0,-2 3-5 16,0 0-4-16,2-4-5 0,-2 4-10 0,0 0-8 16,0 0-6-16,0-5-9 0,0 5-7 0,0 0-12 15,0 0-8-15,0 0-6 0,0 0-2 0,0 0-8 16,0 0 0-16,10 9 2 0,-4-7 2 0,-2 4 2 15,5 0 6-15,1 3-9 0,4 4 6 0,-1-1-10 16,6 7 7-16,2 3 4 0,-1 5 2 0,1 5 6 16,9 8-3-16,-2 2 24 0,2 2-19 0,0 2 11 15,0-5-4-15,-2 0-3 0,0 1 10 0,-9-10-12 16,4-3 7-16,0 1 4 0,-3-2-1 0,1-1 1 16,-2-3-6-16,-1-1-4 0,0 0 2 0,0-3-5 0,-5-5-3 15,-7-4-2-15,7 0 2 0,-5-1 0 16,-2-2-4-16,-1-1 4 0,-2-1-1 0,1-3 6 15,2 2-1-15,-4-1 5 16,1-2 2-16,1 2 5 0,-3-2 4 0,2-1 3 0,-3-1 2 0,2 2 8 16,-2-2-8-16,0 0-3 0,4 3-1 0,-4-3-9 0,0 0-9 15,0 0-10-15,0 0-5 0,0 0-11 16,3-7-5-16,-3 7-3 0,-2-7-28 0,2 7-20 0,0-8-22 16,-2 6-23-16,1-5-34 0,-2 2-35 15,0 0-41-15,0 0-48 0,-1 0-65 0,-1-4-48 0,0 4-45 16,-1 1-38-16,3-2-60 0,0 3-63 15,-1-1-261-15,-1 1-836 0,5 3 370 0</inkml:trace>
  <inkml:trace contextRef="#ctx0" brushRef="#br0" timeOffset="3700.2">19896 12518 161 0,'0'0'241'0,"-2"-4"-6"0,2 4-3 16,-3-5-9-16,1 1-3 0,-1 0-10 0,3 4-10 16,-6-5-5-16,2 1 4 0,-1 2-26 0,-4-3-5 15,2 0-2-15,1 3-8 0,-3-3-12 0,-4 3 5 16,4-1-14-16,-4-2-4 0,-4 3-10 0,1-1 0 16,2 2-6-16,-6 0-13 0,0 1-12 0,0 1-7 15,-2-1-8-15,-7 4-10 0,10-1 6 0,-12 5-3 16,4-2-5-16,-1 2-13 0,1-1 9 0,-3 5-16 15,2 0-4-15,0 3-4 0,-3 0-2 0,4 1 0 16,-1 3-3-16,-3 0-4 0,6 3 0 0,-2 2 3 16,-1 1-2-16,2 3-6 0,2 1-4 0,2-1 5 15,4 4-6-15,-1-2 2 0,6 1-1 0,-3 2 12 16,0 13 3-16,6-13-2 0,2 3-2 0,1-2 2 16,0 1-2-16,6-1 0 0,-2-3 1 0,6 1-5 15,1-2-1-15,5-1-1 0,0-2-2 0,4-5 0 0,1 2-10 16,2-2 10-16,8-1-3 0,2-3 1 15,3 1-3-15,4-5 6 0,2 1-3 0,13 2 11 16,1-2 2-16,4-2 1 0,-3-1 0 0,3-5 3 16,2-2 0-16,0-2-1 0,7-6 3 0,3 0 1 0,1-5 3 15,22-6-2-15,-24 2 5 0,23-7 8 0,-25 1-5 16,-3 1 8-16,4-5-4 0,-3 2 9 16,2 0 2-16,-5-3 1 0,-5 7-1 0,-2-2 0 15,-15 2 0-15,-5 1 1 0,1-2 3 0,-3 0 2 16,-5-2 3-16,0 0 11 15,-1-4-2-15,-2 0 3 0,-4 1-1 0,-3-2-2 0,2-2-8 0,-5-3-5 0,2 1 7 16,-3-4-16-16,-2-1-3 0,0 1 7 16,-4-2-8-16,-2-1 0 0,2-2 8 0,-6 1-24 15,-1 4 7-15,0 0 9 0,-3 2-1 0,1 0-10 0,-6 1-4 16,2 4-3-16,-4 0-5 0,-5 3-8 0,4 0 4 16,-8 1-12-16,2 2-10 0,-2-1-17 0,0 2-22 15,-6 1-20-15,1 5-34 0,-4-3-40 16,-1 4-56-16,-2 1-59 0,-1 3-67 0,-1 3-58 0,-1 1-48 15,-13 8-63-15,15-3-53 0,-4 5-362 0,3 0-965 16,-15 1 426-16</inkml:trace>
  <inkml:trace contextRef="#ctx0" brushRef="#br0" timeOffset="4800.04">19196 12911 215 0,'0'-5'210'0,"1"2"-8"15,-1 3-10-15,3-6-9 0,-2 3-8 0,-1 3-12 0,1-4-15 16,-1 4-13-16,3-3-14 0,-3 3-9 0,0 0-5 16,0 0-8-16,0 0 1 0,9 6-1 15,-8 0-4-15,4 2 7 0,-1 1-4 0,0 3-3 16,-2 1-12-16,1-2 1 0,-1 9-2 0,2-2-1 15,-1 1-10-15,-2 0-2 0,3 0-6 0,-3 0-1 16,0-1-3-16,-1 1-7 0,3 0-3 0,0-2-5 16,-2 1-2-16,-1-2-6 0,0-5-5 0,1 1-1 15,-1-2-7-15,-1 0-14 0,1-3-13 0,1 0-16 16,-2-1-20-16,1-2-14 0,-1-1-12 0,-2 0-23 0,3-3-30 16,0 0-31-16,0 0-30 0,0 0-16 15,-7-10-7-15,4 2 17 0,2-2-17 0,-3-2 9 0,1 2-126 16,1-2-346-16,0 1 153 0,0-1 1337 15,0-5-904-15,1 3 38 0,-2-2 15 0,1 0 29 0,0 4 20 16,2 1 11-16,-3 0 8 0,3 0 8 0,0-1 11 16,0-4-4-16,0 0 3 0,0 4 2 15,3-6 0-15,-1 3-2 0,2-2 4 0,0 2 6 0,1 0 2 16,0-3-5-16,2 3 3 0,-3 5 1 16,4 0-4-16,0 1 1 0,0 0-7 0,1 1 4 0,1-1-7 15,-1 5-3 1,-2-2 4-16,3-1-1 0,1 6 5 0,-3 0 7 0,-1 1-11 0,3 1-2 0,-1 2-3 15,-1 3 0-15,-3-3 1 0,5 3 0 0,-2 2-1 16,-3-1-5-16,-1 2 2 0,-4 2-2 0,4-1-3 16,-4 2-3-16,0-1 2 0,-4 0-4 0,3 2 0 15,-2-1-1-15,-2-2-3 0,0 2 0 0,-2-3 12 16,0 3-19-16,-1-2-1 0,-1-2-2 0,0 0-2 16,-1-2-3-16,4 1 17 0,-3-2-20 0,1 0 2 15,0-2-6-15,3-2 1 0,-1-1 1 0,2 2 0 16,4-2-12-16,-8 2 5 0,8-2-1 0,-6 0-5 15,6 0-1-15,0 0-1 0,0 0-2 0,0 0 1 16,0 0 4-16,0 0-1 0,0 0 7 0,14 4 2 16,-8 1 4-16,1-1 7 0,1 1-7 0,0 1-1 15,0 1 2-15,5 3-5 0,-3 0 4 0,-4-1-12 16,6 5 8-16,-2-6-5 0,-2 3-22 0,-2-1-15 16,2-2-24-16,1 1-21 0,-3-1-31 0,-2 0-36 15,0-1-35-15,-1-1-43 0,-1-1-36 0,1 0-227 16,-3-1-524-16,2-1 232 0</inkml:trace>
  <inkml:trace contextRef="#ctx0" brushRef="#br0" timeOffset="5434.55">19460 13140 2 0,'0'-3'250'0,"0"3"-12"16,4-5-9-16,-2 2-11 0,-2 3-10 0,5-6-13 16,-2 2-13-16,3 3-4 0,-3-3-17 0,3 1-13 15,-1 1-12-15,2 0-10 0,-2-4-7 0,4-1-6 16,-3 5-3-16,3-4-1 0,-1 0-3 0,-1 2-7 15,-1-3-7-15,-1-1-3 0,2 1 4 0,-4 1-4 16,1-3-12-16,0 2-2 0,1 0 2 0,-5 0 5 16,3-2-4-16,-2 0-12 0,-5 2 21 0,4 2-25 15,-1-3 4-15,-2 4-6 0,2-1-8 0,1 3-5 16,-4-3-6-16,4 5-6 0,-5-3-8 0,5 3-1 16,-12 3 3-16,6 2-8 0,1-1-6 0,-1 2-5 15,-2 5-2-15,4-3-4 0,-2 3 5 0,2 0 0 16,2 1-6-16,-1 0-2 0,4 4 2 0,-3-1-27 15,-1-1-12-15,4-2-15 0,2-1-20 0,1 3-16 16,1-3-9-16,1-1-17 0,4-1-8 0,-1-1-5 16,3 0-7-16,5-2-14 0,2-3-6 0,0-1 11 15,0-3 12-15,-1-1 13 0,4-2 13 0,-3-1 9 16,-1-2 15-16,0 0 16 0,-3-3 18 0,2 1 23 16,-2-1 21-16,-4-3 25 0,1 6 19 0,-6-3 33 0,3 3 21 15,-4-2 18-15,2 0 5 0,-6 3 8 16,3-1 6-16,-3 0 8 15,-1 1 2-15,0 1 5 0,0 0 7 0,0 0-6 0,-1 2-13 0,-3-1-21 16,0 2-6-16,0-1-26 0,4 3 3 0,-9 0-11 0,3 4-15 16,1 0-3-16,-3 2-8 0,3 3-3 0,-4 1-7 15,2 1-3-15,0-1-5 0,3 2-5 0,-1-1-3 16,0 2-3-16,3 2-1 0,0-3 2 16,-1-2-9-16,1 0-9 0,2 1-14 0,2-4 8 0,-4-1-22 15,1-1-12-15,2 0-5 0,2-2 0 0,-3 1-1 16,2-2-2-16,-2-2 5 0,0 0 15 0,0 0-20 15,14-8-2-15,-9 3 7 0,1-2 6 0,0 1 2 16,-1 0 5-16,0 2 1 0,0-1 6 0,-1 1 4 16,-3 0 3-16,3 0 3 0,-2 0-4 0,0 1-1 15,-2 3 0-15,6-2-1 0,-6 2 15 0,0 0-11 16,0 0-2-16,9 7 3 0,-5-4 0 0,1 2-20 16,-1 0-23-16,3 2-15 0,-1-1-23 0,-2-1-28 15,1 1-35-15,3 1-38 0,-2-3-33 0,4-1-32 16,-1 0-239-16,-1-1-539 0,-2 1 239 0</inkml:trace>
  <inkml:trace contextRef="#ctx0" brushRef="#br0" timeOffset="5849.92">20046 13093 120 0,'4'-11'229'16,"-2"1"16"-16,2 0 14 0,-3 1 2 0,-1 2-20 16,0-1-9-16,0 1-11 0,0 0 1 0,-1-1-9 15,-3 3-9-15,2 0-16 0,-1 0-19 0,-1 0-16 16,0 2-19-16,-1 0-17 0,1 2-14 0,-1-1-12 15,5 2-8-15,-12 3-5 0,1 0 1 0,1 2-23 16,1 3-7-16,3 0-4 0,-1 3-8 0,0-3-2 16,-3 8-4-16,3-6 5 0,2-1-11 0,1 2 14 15,0 1-26-15,-1-2 6 0,3 0-7 0,0-5-2 16,1 4 5-16,2-1 0 0,-1 0-6 0,2-2-2 16,0 1-6-16,0-3-1 0,2 0-2 0,-1-1-3 15,2-3 6-15,0 3-9 0,-5-3-5 0,13-7-2 16,-3 2 6-16,-3-4-30 0,-1 1 5 0,3-6 4 15,3-1-1-15,-5-3 5 0,1 1-1 0,-1-2-4 16,0-6 5-16,-2 0 4 0,0-2 2 0,-1 2 6 16,-1 0-2-16,-3 1 4 0,0 3 13 0,0 3 6 15,0 3 11-15,0 2 12 0,-3 4 8 0,3 0 0 16,0 0 1-16,-1 5-2 0,1 0-6 0,-3-2-2 16,3 3-5-16,0 3-3 0,0 0 9 0,-9 13-7 15,8-8-4-15,-2 8 3 0,2-1-4 0,-2 4 1 16,3 1-5-16,3 0 12 0,-3-1-17 0,0-1-7 15,1-1-16-15,6-4-17 0,-6 8-18 0,4-7-22 16,-2-2-23 0,1 2-33-16,-2-1-34 0,3 1-39 0,0-7-45 0,-1 5-37 0,1-3-208 15,-1 0-530-15,4-2 234 0</inkml:trace>
  <inkml:trace contextRef="#ctx0" brushRef="#br0" timeOffset="6250.07">20282 12970 218 0,'0'-6'291'0,"-1"2"-13"16,-2 1-1-16,2-2-27 0,-3 1-5 0,3 0-18 0,1 4-17 15,-5-3-18-15,5 3-12 0,-8-1-28 0,8 1-13 16,0 0-15-16,-13 2-8 0,8 2-11 16,0 1-11-16,-4 1-8 0,4-2-13 0,-1 5-2 15,-1 0-17-15,2 1 4 0,0 1-11 0,1-2-6 16,0 1 1-16,2 0-6 0,1-1-1 0,-1 0-5 15,0-1-2-15,-1-1-2 0,2-1-4 0,1 0 0 16,0-1-4-16,1 1-1 0,0 0-3 0,1-4-3 16,0 2 0-16,-2-4-6 0,0 5 1 0,0-5-1 15,0 0-15-15,0 0 0 0,14-11-3 0,-8 5-9 0,1-3 2 16,-2-1 1-16,0 0 16 0,3 2-17 0,-3-2 3 16,0 4 8-16,0-2 6 0,-1 3-5 0,-1 1 7 15,-1 0 2-15,1 1-4 0,-2 0-2 16,-1 3 5-16,0 0 3 0,0 0 2 0,0 0 6 0,9 6-3 15,-4-3-1-15,-5 2 1 0,4 0-5 0,0 1-1 16,1-3 4-16,-4 2-14 0,2 0-18 0,-2-1-25 16,3 0-35-16,-3-1-32 0,1 0-34 0,-2-3-26 15,0 0-41-15,10 3-30 0,-10-3-195 16,0 0-480-16,4-12 213 0</inkml:trace>
  <inkml:trace contextRef="#ctx0" brushRef="#br0" timeOffset="6633.65">20353 12793 146 0,'1'-18'220'15,"-1"7"18"-15,0 2 1 0,-1 2-7 0,3 0-14 16,-2 2-22-16,0 0-17 0,1 4-15 0,-1 1-6 16,0 0 0-16,0 0-1 0,-2 16 9 0,-1-5-21 15,2 5-8-15,1 2-12 0,-1 0-11 0,-1 6-8 16,2-4-8-16,0-2-11 0,0 1-8 0,2 0-6 16,-4 0-6-16,2 0-6 0,-1-4-9 0,2-2 15 15,1-2-21-15,-2-2-11 0,-3-3 0 0,3 1-4 16,0-2-3-16,0 0-3 0,0-1-5 0,0-4-1 15,1 4-4-15,-1-4-12 0,0 0-17 0,0 0 1 16,0 0-3-16,3-13 7 0,1 8-5 0,-2-2 2 16,0 0 0-16,4 2 2 0,-4-2 1 0,1 1 14 15,2 1-12-15,0-1-3 0,-1 1 4 0,1 3 0 16,2-2-2-16,-4 1 9 0,4 2 13 0,-7 1 2 16,10 0 7-16,-4 2 5 0,-2 1 11 0,3 1 6 15,-1-1 3-15,-1 1 6 0,0 6 5 0,4-2 1 16,-8 1 6-16,3-4-4 0,0 2-3 0,1 1-1 15,-1-2 1-15,-4 0-1 0,0 1 1 0,0-1-5 16,0-1-2-16,0 0-7 0,-1-3-2 0,-2 3-6 16,-1-3-24-16,4-2-19 0,-6 7-29 0,1-6-46 15,-1 0-39-15,6-1-47 0,-11-1-53 0,11 1-42 16,-10-5-40-16,6 1-26 0,-3-1-228 0,4 0-600 16,-1-2 266-16</inkml:trace>
  <inkml:trace contextRef="#ctx0" brushRef="#br0" timeOffset="6833.39">20488 12952 205 0,'4'-2'211'16,"-2"-1"8"-16,2 0 4 0,-4 3-6 0,4-2-9 16,-4 2-14-16,0 0-14 0,3-2-15 0,-3 2-8 15,0 0 4-15,0 0-10 0,5 7-13 0,-5-7-15 0,1 8-12 16,0-4-7-16,-1-2-15 0,0 3-11 16,0 0-5-16,2-1-5 0,-1 0-5 0,1-1-9 15,0 3-14-15,-1-3-12 0,-1-3-26 0,0 5-23 16,1-3-24-16,-1-2-18 0,0 7-23 0,0-7-18 0,0 0-36 15,0 0-14-15,9-10-21 0,-5 4-12 16,0-4-8-16,0 1-6 0,2-1-115 0,-1-3-341 16,1-2 151-16</inkml:trace>
  <inkml:trace contextRef="#ctx0" brushRef="#br0" timeOffset="7350.3">20591 12787 287 0,'3'-28'96'0,"1"5"31"0,-3 3 27 0,-1 1 23 0,1 5 19 16,-1 2 5-16,-1 2 6 0,2 2-8 0,-1 1-10 15,0 3-11-15,0-1-12 0,0-1-24 16,0 6-15-16,0 0-8 0,0 0-6 0,0 0-5 15,-9 11 5-15,6 0-20 0,-1 1-11 0,-1 5-5 0,-2 1-9 16,2 0 6-16,4 1-6 0,0-1-21 16,-3 0-1-16,2 1-1 0,1-1-12 0,1 0 3 0,0-2-14 15,1-4-9-15,3 3-11 0,-2-4-5 0,0-1-32 16,-2-3-13-16,3-1-16 0,-1 0-7 0,1-2-10 16,1-2-12-16,-1 0-11 0,-3-2-18 0,9-2 1 15,-2-1 2-15,-1-2 9 0,2 1 9 0,0-3 14 16,-1 1 39-16,-3 1 24 0,0 1 24 0,2 1 27 15,-1-1 16-15,-1 2 10 0,0-1 2 0,-4 3 3 32,4-2 4-32,-4 2 0 0,0 0-3 0,0 0-3 0,0 0 4 0,5 9-7 0,-5-6-5 0,0 0-5 15,0 2-2-15,0 0-7 0,0 2-1 0,0-2-4 16,1 1 2-16,-1-1-11 0,0 2-1 0,0-2-2 16,4-1-4-16,-4 2-9 0,3-3-16 0,-1-2-11 15,-1 3-9-15,3-1-5 0,0-1-5 0,0 0 0 16,1-1-9-16,-5-1-5 0,9 2 2 0,-1-4 1 15,-8 2 7-15,10-4 4 0,-6 1 4 0,1-1 8 16,1 2 15-16,-2 2 13 0,-1-2 13 0,-3 2 12 16,6-5 10-16,-2 4 8 0,0-1 4 0,-4 2 2 15,0 0-4-15,6-2 4 0,-6 2 7 0,0 0 2 16,12 3-1-16,-10-1 1 0,2 4-3 0,0-3 11 16,1 7 21-16,0-3 5 0,3 4-3 0,1 3 0 15,-3-4 3-15,2 1 3 0,-3 1-16 0,1-1-13 16,-1-3-1-16,1 2-4 0,-4-3-10 0,1 2-14 15,4-5-15-15,-7 1-12 0,1 0-16 0,-1-1-31 16,0-4-23-16,0 0-30 0,-6 5-60 0,2-5-69 16,4 0-44-16,-7-5-76 0,2 1-172 0,-3 0-555 15,1-1 246-15</inkml:trace>
  <inkml:trace contextRef="#ctx0" brushRef="#br0" timeOffset="7566.61">20525 12793 219 0,'5'-3'310'0,"-2"-1"-28"16,1 1-29-16,-1 0-28 0,-3 3-15 0,4-4-25 0,0 2-20 15,-4 2-35-15,4-1-43 0,-4 1-59 16,0 0-71-16,5-4-77 0,-5 4-203 0,0 0-347 15,0 0 153-15</inkml:trace>
  <inkml:trace contextRef="#ctx0" brushRef="#br0" timeOffset="8817.69">19977 10929 164 0,'0'0'210'0,"-3"-3"-16"0,3 3-21 16,0 0-21-16,0 0-15 0,0 0-15 0,7-3-7 15,-7 3-5-15,19 9-1 0,0 0-5 0,12 4-5 16,2 3 4-16,17 8-3 0,7 0 4 0,29 15-2 16,-2-5 2-16,12 3 2 0,0-1-9 0,10 3 4 15,4 2-14-15,1-6-8 0,1 8-6 0,3 1-5 16,-8 0 9-16,6-4-11 0,-2 7 0 0,-4-6-2 15,-6 1-2-15,-11-3-1 0,-5-5-1 0,-29-11 2 16,0 3 14-16,-2-3 8 16,-3-2 3-16,-2-2 12 0,-14-5 7 0,-2-2-7 0,-1-1 18 0,-5-2 9 15,-6-1 11-15,-5-4-5 0,-3 0 13 0,0 4 18 16,-4-7 17-16,-3 0 17 0,1 0 7 0,0 0 3 16,-2 0 3-16,-1 0-1 0,-4-1-2 0,5 2 1 15,-5-2-1-15,6 2-11 0,-6-2-17 0,0 0-13 16,6 0-15-16,-6 0-11 0,0 0-15 0,0 0-11 15,0 0-13-15,6-4-14 0,-6 4-5 0,0 0-10 16,0 0-3-16,0 0-21 0,0 0 0 0,0 0-3 0,0 0-8 16,0 0-37-16,0 0 0 0,0 0 0 0,0 0 0 15,0 0 0-15,0 0 0 0,0 0 0 0,0 0 0 16,0-4 0-16,0 4-40 0,0 0-41 16,-6-4-20-16,6 4-34 0,-6-6-35 0,2 2-35 0,-2 2-35 15,1-2-44-15,0-2-37 0,-2 4-20 0,3-2-17 16,-1 3-33-16,0 0-40 0,5 1-30 0,-11 1-311 15,11-1-837-15,-7 3 370 0</inkml:trace>
  <inkml:trace contextRef="#ctx0" brushRef="#br0" timeOffset="9650.11">22394 11968 57 0,'-2'-4'231'0,"2"4"1"15,0-9-17-15,-4 6-6 0,3-2-11 0,-1 1-6 16,0 0 4-16,-3-2-7 0,1-1-18 0,0 2-11 15,-1 1-3-15,1-1-5 0,-6-2-8 0,4 2 1 16,-3-1-27-16,-2 0-9 0,-1 3-6 0,-3-2-13 16,-1 0 7-16,-2 0-18 0,-1 3-9 0,-4 0 3 15,-4 4-7-15,-1-1-2 0,0 3-5 0,-1 3-4 16,-2 2-5-16,0 1-5 0,-2 3-3 0,4 3 10 16,-6 0-9-16,7 5-1 0,-4 2-3 0,-5 12 2 15,8-11-1-15,-7 15-2 0,1 3-2 0,2 3 8 16,1 3-3-16,4 0 11 0,1 1-13 0,3-1-5 0,5 2 4 15,-2 0 3-15,6 1-14 0,2-2 4 0,2-1-5 16,1-2 4-16,3-11-2 0,5-1-8 0,4-1 2 16,3 1 1-16,0-1 2 0,8-1-2 15,1-4 0-15,4 0 0 0,5-2 1 0,4-3 8 0,2 0-13 16,5-5 5-16,14 1-2 0,-11-6 0 0,18-1-6 16,0-1-2-16,6-4-1 0,1-4 1 0,2-2-4 15,1-2 3-15,27-3 2 0,-31-3-3 16,-1 0 6-16,0-1-3 0,-6 0 7 0,1-4 1 0,-15 5 9 15,-1-3 4-15,-6 3 8 0,-2-2 12 0,0-5 15 16,-4 4 12-16,-11 0 9 0,1-2 7 0,-3 0 11 16,1 0-2-16,-4-4-2 0,1 1-7 0,1-8-3 15,-8 5-4-15,4-8-9 0,-3-5-3 0,2-1-8 16,-7-1-13-16,-1-14-1 0,-1 1-11 0,-3-2-6 16,0 13-1-16,-2-1-5 0,1 3-4 0,-3-1-4 15,3 2 0-15,-4 0 0 0,0 6-2 0,-1-3-1 16,-5 2-5-16,-2 1-1 0,-2 1-5 15,-2 2 2-15,-3 2-4 16,-1-1 0-16,-5 0-5 0,0 2-1 0,0 0-8 0,-3 2-11 0,1-2-11 0,0 2-16 16,0 0-4-16,5 2-10 0,-1-1-16 0,3 4-16 15,2-3-13-15,5 6-20 0,-1 3-36 0,10 4-25 16,-3-5-53-16,-1 5-37 0,6 0-46 0,-1 3-49 16,-1-1-51-16,3 1-319 0,6 0-796 0,-12 1 352 15</inkml:trace>
  <inkml:trace contextRef="#ctx0" brushRef="#br0" timeOffset="12049.93">21781 12472 199 0,'0'0'217'0,"-1"-6"-10"0,1 6-9 0,0 0-14 15,1-6-12-15,-1 6-19 0,0 0-16 0,0 0-14 16,0 0-10-16,0 0-3 0,0 0-1 0,0 0-4 16,4 20 16-16,-3-8 8 0,-1 5-10 0,4 2-3 15,-4 6 1-15,4-7 2 0,-3 9-23 0,3-2 0 16,-4-5-11-16,0-1-5 0,0 2-6 0,0-2-9 16,-1-1-5-16,1 0-4 0,0-1-6 0,-3 1-4 0,2-7-5 15,0 7-10-15,-2-9 1 0,3 3-5 16,-4-3-15-16,4-2-14 0,0-2-11 0,-2-1-15 15,2 1-6-15,-3-2-11 0,3-3-19 0,0 0-18 16,-10 0-9-16,10 0 1 0,-5-10 0 0,2 3 9 0,-2-5 7 16,1-4 3-16,3-2 10 0,-3-1 4 15,0-9 10-15,-1 0 2 0,4-4 10 0,-4 3 9 0,1-4 1 16,4 3 18-16,0 0 1 0,0 1 8 16,0-1-1-16,1 3 3 0,3 7 0 0,1 2 3 15,1 0 3-15,5 1 4 0,-2 3-5 0,1 1 2 0,3 1 6 16,-4 5 5-16,1 1-2 0,2 0 6 0,-2 1 6 15,5 5 2-15,-5 0-2 0,2 1 2 0,-1 5 5 16,0 2-1-16,-1 1 2 0,1 4-5 0,-7-2 0 16,3 4 6-16,-4-2 1 0,-1 2-2 0,-2 1 5 15,0 1-3-15,-3-1-3 0,-1-5-5 0,-1 6 3 16,1-5-3-16,-3-1-1 0,-3 2-4 0,1 1-4 16,-1-5 0-16,0 0-2 0,0-1 9 0,0-3-16 15,-3 2 2 1,4 0-3-16,-1-7-1 0,0 4-16 0,-2 1-3 0,7-4 1 0,0 1 0 0,-3-2 14 15,8 0-16-15,-6 2-1 0,6-2-2 0,0 0-2 16,-8 0-1-16,8 0-1 0,0 0 0 0,2 4 12 16,-2-4-3-16,10 8 3 0,-4 1 5 0,4-6 6 15,-2 7-4-15,1-2 11 0,1 1-9 0,-1 0 0 16,3-2 0-16,-2 3-2 0,-2-1 1 0,4 1-5 16,0-2-18-16,-3 1-22 0,-1-2-39 0,-2 0-42 15,0 0-40-15,-3-4-46 0,3 0-57 0,-3 3-188 16,-1-4-486-16,2 0 216 0</inkml:trace>
  <inkml:trace contextRef="#ctx0" brushRef="#br0" timeOffset="12566.9">21974 12718 207 0,'0'0'229'0,"0"0"-12"0,0 0-13 15,0 0-9-15,9 5-10 0,-5-3-5 0,-4-2-6 16,10 4-9-16,-6-3-7 0,-4-1-6 0,13-1-4 15,-8 1-21-15,4 0-9 0,-1-3-11 0,-2 2-4 16,-1-2 4-16,-5 3-11 0,8-4-6 0,-3 0-5 16,-1-1-7-16,0-1-7 0,-1 0-3 0,-1 0 6 15,2-1-4-15,-3-1-1 0,-1 0-14 0,-1 1 3 16,-2 1 7-16,2-2-8 0,-3 3-5 0,1-2 4 16,-2 1-14-16,-1 2-2 0,2 1-5 0,-1-2-5 15,1 4 0-15,4 1 2 0,-8 0-9 0,8 0 0 16,-11 7-2-16,7-2 0 0,-4 6 4 0,3-3-1 15,0 3-2-15,1 1-1 0,3-2-5 0,-3 1-7 16,2 1 3-16,4 0 0 0,-2-1-5 0,5 0 2 16,-2-1-5-16,-2-3-6 0,4 1-15 0,-2-1-19 15,-1-1-15-15,2-2-22 0,-1 1-21 0,0 0-19 16,-1-4-16-16,-2-1-31 0,0 0-9 0,14-6-29 16,-10 1-14-16,3-6-6 0,2-2 10 0,-1-3 2 15,-2-2 4-15,3-6 14 0,-1-2 10 0,2-2 38 16,-1-1 26-16,-1-2 33 0,1 1 27 0,-2-2 27 0,-1 2 35 15,1 0 22-15,-3 2 39 0,0 10 32 16,-2 6 18-16,0 2 10 0,-2 0-3 0,2 0-11 16,0 6-2-16,-2 2-3 0,0 2 6 0,0 0 8 0,0 0 2 15,-2 20 0-15,2-6-4 0,0 3-1 0,0 0-22 16,0 3-10-16,0 5-8 0,2-5-5 16,-2 7-8-16,2-2-11 0,-2-5-1 0,1-1-19 15,1 6-34-15,0-6-28 0,-2-1-39 0,4-1-33 0,-4-1-46 16,4-5-27-16,2-3-35 0,-5-1-34 0,2-1-209 15,-2-2-485-15,2-3 215 0</inkml:trace>
  <inkml:trace contextRef="#ctx0" brushRef="#br0" timeOffset="12834.07">22235 12691 25 0,'3'-2'173'0,"-3"2"1"0,2-3 8 0,-2 3-4 16,0 0-7-16,5-3 4 0,-5 3-9 0,0 0 3 16,5-3-3-16,-5 3-3 0,0 0 0 0,12 2-12 15,-10-4-14-15,4 1-6 0,-6 1-8 16,8-2 4-16,-4 1-12 0,1-2-4 0,1 1-3 0,-3-1-2 15,3 1-1-15,-3-3-2 0,1 1 7 0,-4-1-15 16,4 0 1-16,-3 0 2 0,0 0-9 0,1 1 7 16,-2-1-3-16,1 0 3 0,-2 1 2 15,-1 0-12-15,2 4-11 0,0 0-10 0,-5-4-6 0,5 4-7 16,0 0-5-16,-10 6-3 0,6 0-6 0,1-1-7 16,-1 2-10-16,0 0-9 0,0 0-31 0,1 2-24 15,-1-5-19-15,1 5-29 0,2-2-24 0,1 0-23 16,-3 1-26-16,3-1-21 0,0-2-20 0,3 2-13 15,0-3-23-15,2-1 0 0,1-1-11 0,0-1-12 16,-1-1-134-16,-5 0-431 0,11-2 191 0</inkml:trace>
  <inkml:trace contextRef="#ctx0" brushRef="#br0" timeOffset="13067.52">22327 12708 1165 0,'4'-5'-14'0,"2"0"34"15,-1 1 33-15,-2-1 33 0,-1 2 26 0,2-1 27 16,-2 0 17-16,1-1 1 0,-1 3-2 0,-2 2-9 16,3-5-10-16,-3 5-13 0,0 0-15 0,4-4-7 15,-4 4 3-15,0 0-8 0,0 0 3 0,7 9 7 16,-5-5 5-16,2-1-9 0,-1 2-7 0,-1-2-7 15,2 1-2-15,-3 1-2 0,3 0 8 0,1-2-14 16,-4 1 5-16,2-2 0 0,-3-2 4 0,5 4 16 16,-4-3 15-16,-1-1 3 0,0 0 7 0,0 0-1 15,0 0-6-15,13-9-14 0,-9 2-8 0,2-1-12 16,-2-3-5-16,3 0-14 0,-5 0-24 0,2-4-41 16,0-3-60-16,0 2-16 0,1 1-47 0,-4 3-21 0,2 2-29 15,-1 2-25-15,0 2-37 0,-1 1-19 16,0 1-13-16,2 3-1 0,-3 1 3 0,0 0-1 15,0 0-20-15,11 8-163 0,-7-1-481 0,-2-3 214 16</inkml:trace>
  <inkml:trace contextRef="#ctx0" brushRef="#br0" timeOffset="13649.94">22522 12609 317 0,'6'6'81'0,"-3"-2"9"15,3 0 21-15,-3-3 19 0,1 1 20 0,-4-2 26 16,4 4 7-16,0-3 6 0,-4-1-1 0,0 0 6 16,0 0 7-16,0 0 5 0,0 0 4 0,0 0-1 0,0 0-6 15,0 0-9-15,0 0-14 0,0 0-18 16,0 0-23-16,0 0-17 0,-10 8-14 0,3-5 0 15,1 4-3-15,-1 3-20 0,-3-2-12 0,4 2-2 16,-1-3-16-16,2 3-1 0,1-3-14 0,0-1-7 0,2 0 1 16,-2 0-6-16,3-3-20 0,0 3-3 0,0-2-10 15,1-4-9-15,0 0-6 0,5 4-2 16,-5-4 2-16,0 0-8 0,14-6-6 0,-8 1-3 16,1 0 7-16,-1 0-2 0,0-3 3 0,1 3 3 15,-2-1 2-15,0 1 3 0,-1 2 9 0,0-1-1 0,1 0 9 16,-4 2 7-16,-1 2 0 0,6-2-5 0,-6 2 4 15,4-4 1-15,-4 4-3 0,0 0 16 0,0 0-18 16,0 0 0-16,8 5 2 0,-7-2-9 0,-1-3-25 16,3 5-22-16,-2-2-25 0,-1-3-34 0,6 5-29 15,-6-3-23-15,0-2-15 0,3 3-10 0,-3-3-8 16,6 3-1-16,-6-3 18 0,0 0 15 0,13-4 28 16,-8 1 35-16,0 0 30 0,0 0 25 15,0-2 28-15,-1 0 25 0,2 2 25 0,-3-2 26 0,5-3 26 16,-6 6 13-16,2 1 9 0,0-3-1 0,0 3-5 15,-4 1-8-15,4-2-4 0,-4 2 3 0,0 0 9 16,7 5 0-16,-6-2-3 0,0 2-5 0,1 1-6 31,-2 1-3-31,3 3-3 0,-2-1 2 0,0-1-20 0,-1 1 8 0,0-1-16 0,2-1-9 0,-2 0-3 16,1-2-2-16,-1 0-12 0,0-2 16 0,0-3-15 16,1 5 2-16,-1-2-1 0,0-3-4 0,2 4-5 15,-2-4-6-15,0 0-14 0,0 0-20 0,0 0-22 16,0 0-18-16,7-11-4 0,-3 5-5 0,1 1 1 15,0 0-15-15,-1 0-1 0,1-2 1 0,0 3-2 16,-1-1 2-16,0-1-1 0,0 1-2 0,2 0-3 16,-2 3-7-16,0-3-2 0,0 3 0 0,0-1 5 15,1 2-1-15,-1-1-3 0,2-1-7 0,0 1-9 16,-1 0-11-16,3-1-2 0,2-1 6 0,-5 2 10 16,6-4-5-16,0 1-26 0,-2-1-80 0,-4-1-240 15,3 1 106-15</inkml:trace>
  <inkml:trace contextRef="#ctx0" brushRef="#br0" timeOffset="13966.46">22893 12537 149 0,'0'-11'181'0,"0"-1"17"16,0 1-5-16,0-1 16 0,-1 1 8 0,1 4 4 16,-3 0-7-16,3 2-5 0,-2 1-15 0,1 2-27 15,-2-3-19-15,3 5-14 0,0 0-10 0,0 0-5 16,-9 8-5-16,4 3-14 0,-3-2-6 0,2 6-7 16,-1 1-7-16,5 0-7 0,-2 3-10 0,-2 0-2 15,3 0 0-15,0-1-14 0,0 3-6 0,0-2-4 16,6-2 1-16,-6-4-5 0,6 2-4 0,-1-3-2 15,-1-1-8-15,3 0-9 0,-2-1-8 0,0-5-15 16,2 1-8-16,0 0-1 0,-2-4-2 0,2 1 0 0,4 0-5 16,-2-3-9-16,-6 0-4 0,13-6 1 15,-3-1 0-15,-2 3 6 0,4-3 15 0,-1-1 18 16,-3-1 20-16,1 1 25 0,-2 1 31 0,0 3 23 16,-4-1 30-16,0 2 10 0,-2 0 2 0,-1 3-10 15,3-3-7-15,-3 3-10 0,0 0-8 0,-8 10-13 16,7-4-5-16,-7 3-13 0,3 0-5 0,-1 0-48 0,1 1-48 15,-2-2-72-15,0 2-79 0,-1-2-94 16,3-1-106-16,1-1-258 0,1-5-691 0,3-1 306 0</inkml:trace>
  <inkml:trace contextRef="#ctx0" brushRef="#br0" timeOffset="15050.32">20862 11198 15 0,'4'-4'213'0,"0"2"-22"16,3-3-9-16,3 3-6 0,5 0 2 0,7 0 1 15,6 0-3-15,9 2-1 0,18 2-8 16,1 0 3-16,6 5-5 0,27 2-8 0,3 3-1 0,0 4-8 16,4 1-14-16,5 3-8 0,2 2-14 0,5 2-9 15,4 1-11-15,3 2-7 31,5-4-9-31,3 6-6 0,5 1-7 0,-6 5-10 0,1-6 0 0,-2-1-10 0,-2 3 7 0,-9-1 12 0,-2-4 18 0,-9 4 10 16,-5-4 7-16,-36-8 15 0,1 0 8 0,-7 3-9 16,-1-2 12-16,-20-3-4 0,0-1-4 0,-4 3-2 15,-2-3-7-15,-10-4-16 0,2-1 5 0,-4 1-2 16,0-4 12-16,-7-1 10 0,2 2 10 0,-3-5 5 16,0 1 17-16,-1-2 11 0,-3 2-2 0,3-2 4 15,-1 0 5-15,1 0 2 0,-4-2-4 0,1 3-5 16,-1-3-20-16,0 0 11 0,4 3-6 15,-4-3-5-15,0 0-17 0,0 0-11 0,2 3-5 0,-2-3-13 16,0 0-18-16,0 0 5 0,0 0-7 0,0 0 1 16,7 0-11-16,-7 0-10 0,0 0-52 0,0 0 0 15,0 0 0-15,0 0 0 0,0 0 0 0,0 0 0 16,0 0 0-16,0 0 0 0,0 0 0 0,0 0 0 16,0 0-18-16,0 0-123 0,0 0-55 0,0 0-58 15,0 0-75-15,0 0-54 0,-14-9-65 0,11 6-87 16,-5 2-447-16,3-1-1062 0,-6-1 470 0</inkml:trace>
  <inkml:trace contextRef="#ctx0" brushRef="#br0" timeOffset="15882.84">24281 11761 95 0,'-3'-6'234'16,"0"4"-10"-16,-4-3-16 0,2 3-21 0,-1-2 2 15,-5 0-20-15,-1 2-11 0,-1 2-13 0,-2-1-8 0,-2-2-7 16,-2 3-3-16,1 1-1 0,-9 4-3 15,-2-1-6-15,2 3 0 0,-1-1-2 0,0 1-16 0,-3 4-7 16,-2 0-2-16,-2 5 3 0,3 1-11 16,-12 6-3-16,1 6 2 0,1 2 3 0,5 4 3 15,-2 1 2-15,5 5-5 0,4 2 4 0,0 4-15 16,4 5 4-16,1-1-8 0,3 4-7 0,3 2-8 0,3-2 2 16,4 0-14-16,4 3 1 0,7-4-5 15,-1-4 3-15,4 1-8 0,7-6-5 0,-4-11-5 0,8 1-3 16,-4-2-1-16,6-1-3 0,2-1-1 0,3-3 6 15,5 0-2-15,-1-5 2 0,5-1-13 0,4-3 13 16,16-1-7-16,2-4-4 0,-1-3 1 0,6-5 16 16,1-6-10-16,4-4-3 0,1-4 0 0,2-3-1 15,-1-5 4-15,2 5 22 0,-2-6 2 0,-2 1 16 16,-2-3 8-16,-5-2 13 0,-5-3 7 0,-16 8 10 16,7-13 23-16,-13 6 12 0,8-13 0 0,-12 8 20 15,-5-3-12-15,3-10 2 0,-5-4-11 0,-2-3-8 16,-7-2-5-16,1-2-10 0,-7 0-10 0,-1-4-5 15,-3-2-15 1,-5-1-9-16,-3 3-1 0,-2 1-11 0,1 3-2 16,-6 4-14-16,-2 2-6 0,4 14-10 0,1 1-30 0,-3 4-41 0,-1-1-39 0,-3 5-62 0,3 0-53 15,-3 5-68-15,6 6-82 0,-2 2-62 16,2 2-64-16,-1 2-342 0,2 2-887 0,3 1 393 16</inkml:trace>
  <inkml:trace contextRef="#ctx0" brushRef="#br0" timeOffset="17967.32">19974 10842 31 0,'0'0'109'0,"0"0"1"15,0 0 2-15,0 0 4 0,0 0 0 0,0 0 2 0,0 0 1 16,0 0 2-16,0 0-3 0,0 0 1 16,0 0-8-16,0 0 3 0,0 0-5 0,0 0 1 15,0 0 8-15,0 0-9 0,0 0 1 0,0 0-5 16,0 0-4-16,0 0-8 0,0 0-2 0,0 0-7 0,0 0-9 16,0 0-4-16,0 0-9 0,0 0-8 0,0 0-4 15,0 0-5-15,0 0-8 0,0 0-3 16,0 0-3-16,0 0-3 0,0 0-4 0,5 3-3 15,-1-2 2-15,1 0-5 0,4 2-1 0,-4-2-2 0,4 2 1 16,5 3 5-16,-2-6 0 0,1 2-6 0,2-1 0 16,3 3 4-16,0 0-8 0,-1 0 7 0,0 0-2 15,1 0-2-15,-1 2-4 0,-1-4 2 47,0 3-1-47,-2-3-3 0,-3 1 2 0,3 2-2 0,4 0 3 0,0 0 5 0,-6-2-2 0,4 2 0 0,-2-1-3 0,0-2 3 0,4 2 2 0,-4-1 0 0,4 0-2 16,1 0-3-16,0 3 2 0,-1-4 3 0,1 0 1 15,1 0-3-15,-1 1-2 0,-1-1 1 16,1-1-1-16,0 1-1 0,-1 2 6 0,2-3-2 0,0 1 1 16,-2-1-3-16,-1 3 9 0,-2-3-15 0,1 0 5 15,-3 0-4-15,5 3-2 0,-7-1 0 0,3 0-1 16,-2 1 1-16,-1-1 7 0,2 1-8 0,-1-2-3 16,-1 1 5-16,2-1 0 0,-2 3-5 0,2-3 3 15,-3 2 1-15,3 0 0 0,-1 0-3 0,-1-1-1 16,1 0 10-16,-1 2-9 0,2 0-1 0,0 1-2 15,-3-4-1-15,-1 4 0 0,6 0 2 0,2-1 1 16,-6 2 0-16,2-2 14 0,0 0-14 0,-2-2-1 16,0 2-1-16,1-1 2 0,1 1 1 0,1-3-1 15,-1 3 1-15,-3 0 0 0,4-2 0 0,-2 1 2 16,-1-1-5-16,2 1 2 0,-1 1 0 0,2 1 5 16,-3-4-5-16,7 2 1 0,-5-2-2 0,5 3 3 15,-2-1 0-15,4-3 0 0,-1 1 1 0,1 1-5 16,-6-2 5-16,4-2-6 0,-3 2 5 0,5 0 2 15,-6 0-2-15,1-2 3 0,-2 2-4 0,-2-1 5 16,-1 0 4-16,-3 1 12 0,-1-1-26 0,-2 1 3 16,-4-1 1-16,8 2 3 0,-8-2 1 15,6 1-4-15,-6-1 5 16,0 0 9-16,10 0-7 0,-10 0 3 0,0 0 4 0,0 0 3 0,0 0-4 0,3 3 7 16,-3-3 3-16,0 0-3 0,0 0 1 0,0 0 9 0,0 0-2 15,0 0-6-15,0 0 5 0,0 0 3 0,0 0-10 16,0 0-2-16,0 0 1 0,0 0-25 15,0 0-19-15,0 0-36 0,0 0-47 0,0 0-62 16,0 0-28-16,0 0-32 0,-15-8-55 0,11 6-254 0,1-2-581 16,3 4 257-16</inkml:trace>
  <inkml:trace contextRef="#ctx0" brushRef="#br0" timeOffset="19333.46">23702 12288 54 0,'0'0'168'0,"0"0"-8"0,0 0-6 0,0 0-6 16,1-5-3-16,2 3-1 0,-3 2 3 0,0 0 1 16,1-5 0-16,-1 5-2 0,0-4 3 15,0 4-2-15,0 0 5 0,0 0 2 0,-1-4 2 0,1 4-6 16,0 0-3-16,0 0-8 0,-4-3-8 0,4 3 0 15,0 0-13-15,0 0-7 0,0 0-11 0,0 0-9 16,-9 5-5-16,2 0-6 0,0 2-2 16,-2 0-7-16,-5 1-6 0,1 3-19 0,2 4 1 0,-3-1-1 15,2 3 6-15,-1-3-6 0,3 3-9 0,0 0-1 16,4 0-2-16,-2 0-1 0,2 2-5 0,-1-2 5 16,5 1-2-16,0 0-7 0,1-1 5 0,1-1 0 15,1 1-8-15,3 0 2 0,-1-6-5 0,1 0-3 16,0-2-4-16,2-1 6 0,3 0 1 0,-2-4-9 15,-1 0 8-15,2 1 5 0,0-4-6 0,-1-2 16 16,3-4-16-16,2-2 0 0,-1 0-2 0,4-4-3 16,-1-5 2 15,-5-1 3-31,3 0-1 0,-1-6-3 0,-2 5-1 0,-4-4 14 0,0-1-1 0,-1 4 1 0,-4 0 15 0,0 0 11 0,-4 1-12 0,3 0-3 16,-3 1 8-16,-1 0-10 0,1 7-10 0,-5-4-2 0,5 2-5 15,-1 3-17-15,0 1-47 0,-2 0-38 16,1 3-38-16,3 0-31 0,-3 4-45 0,0-1-45 15,0 2-34-15,6 0-25 0,-12 3-52 0,7-1-197 16,1 2-596-16,-1 1 265 0</inkml:trace>
  <inkml:trace contextRef="#ctx0" brushRef="#br0" timeOffset="19652.96">23716 12253 76 0,'0'0'229'0,"6"-3"-8"15,-2 1-11-15,4 2-12 0,-3-1-10 0,-5 1-14 16,14-1-21-16,-5 6-12 0,0-1 5 0,0 1-12 16,1 1-11-16,1 3-8 0,1 4-5 0,-4-4 0 0,-2 2-6 15,3 5 4-15,1 1-4 0,-6-5-3 0,1 3 5 16,1 1-9-16,-4-4 0 0,1 0-11 0,-1-2 1 16,0 1-2-16,0-2-2 0,-4-3 1 15,2 3 0-15,-2-6-4 0,2 2 8 0,0-2 9 16,0-3 6-16,0 5-9 0,0-5-13 0,-9 0-4 0,9 0-2 15,-10-6-11-15,5 0-2 0,-1-1-2 16,-1-3-11-16,3 1-2 0,-2-4-11 0,1-3 1 16,0-3-7-16,4 3-7 0,1 0-17 0,0 1-9 0,0 1-23 31,4 2-18-31,-1-1-14 0,2 3-31 0,0 0-17 0,1 2-23 0,1-1-27 0,2 1-20 0,-1 1-26 16,-1 2-17-16,5 0-13 0,-2 0-35 0,-1 2-226 15,-2 2-534-15,3 0 237 0</inkml:trace>
  <inkml:trace contextRef="#ctx0" brushRef="#br0" timeOffset="19917.8">24043 12216 163 0,'0'12'181'0,"2"-5"-3"0,-1 3 9 16,0 0-11-16,-1 3-12 0,3 2-3 0,-1 3-6 16,-2-1-11-16,0 1-13 0,3-1-8 0,-3-2-14 15,0-1-10-15,0 2-8 0,1-3-11 0,-1-2-9 16,0 2-1-16,0-4-20 0,0 2-38 0,0-5-36 16,0 1-40-16,0-2-42 0,0-3-25 0,0-2-63 15,-6 1-111-15,6-1-329 0,0 0 145 0</inkml:trace>
  <inkml:trace contextRef="#ctx0" brushRef="#br0" timeOffset="20033.02">24064 12066 38 0,'0'-2'142'0,"0"2"-20"0,0 0-25 16,0 0-36-16,0 0-39 0,7 9-48 0,-3-3-50 15,-2 2-83-15,5 5 37 0</inkml:trace>
  <inkml:trace contextRef="#ctx0" brushRef="#br0" timeOffset="20500.12">24269 12268 206 0,'0'-4'338'16,"0"4"-15"-16,0-7-15 0,-2 4-28 0,0 0-12 15,2 3-23-15,-8-4-20 0,3 3-22 0,5 1-12 16,-14 5-25-16,5-2-14 0,0 1-11 0,-1 4-11 0,2 1-6 15,-4-1-24-15,7 0-10 0,0 4-7 16,1-4-19-16,2 0-9 0,-1-2 1 0,-1 1-23 16,4-2 0-16,0-1-18 0,0 2-7 0,-1-4-10 15,1-2-4-15,1 5-2 0,-1-5-6 0,4 1-4 0,-4-1-5 16,0 0-4-16,14-6 2 0,-9 3-7 0,2-2 2 16,-1 1 5-16,1 0 0 0,0 0 0 15,-2 1 1-15,-2 1 1 0,1 1 0 0,0 0 2 16,-4 1-3-1,5 3 3-15,-1 1-1 0,-1 3 9 0,0 4 5 0,-1 4 8 0,1 6 31 0,-1 4 9 0,4 5 2 16,-2 3 10-16,-2 1 11 0,0 1 10 0,0 1 8 16,2-3 1-16,-3 0 7 0,-5-2 6 0,7-1 7 15,-6-3 1-15,2-8 0 0,-1 0 8 16,0-1 19-16,-2-2 3 0,0-7 7 0,2 3 9 0,-2-6 12 16,-1 3 2-16,1-4-2 0,-4-3-4 0,1-1-16 15,-1-1-11-15,-2-5-14 0,2-2-5 0,-5 0-13 16,2-9-18-16,-1-1-20 0,2-5-31 15,-4-3-29-15,10 6-23 0,0-8-27 0,4 2-23 0,-3 6-32 16,5-1-28-16,2 0-41 0,-1 1-44 0,4 2-31 16,2 0-26-16,0 3-37 0,0-2-34 0,9-6-21 15,-5 6-30-15,-2 2-220 0,2-2-669 0,1 0 295 16</inkml:trace>
  <inkml:trace contextRef="#ctx0" brushRef="#br0" timeOffset="20668.14">24360 12294 163 0,'4'-6'191'0,"1"1"15"16,-4 2 5-16,3-2 5 0,-1 2 0 0,-2 0-11 15,-1 3-17-15,1-5-19 0,-1 5-19 16,0 0-15-16,0 0-3 0,7 9-1 0,-7-4-1 0,1 6-1 16,-1 1 2-16,0-1-13 0,0 6-9 0,0 2-10 15,-1-2-9-15,-2-2-6 0,3 1-14 0,-1-4-2 16,2 1-10-16,-2-1-4 0,1 2-21 0,-3-5-42 16,3 3-33-16,-1-5-46 0,1 0-42 0,-4 0-42 15,4-4-58-15,3 1-50 0,-3-4-143 0,1 5-457 16,-1-5 202-16</inkml:trace>
  <inkml:trace contextRef="#ctx0" brushRef="#br0" timeOffset="21667.44">24456 12390 239 0,'3'-3'234'0,"-3"3"-14"0,3-2-18 0,-3 2-3 16,0 0 3-16,0 0 5 0,4 6-7 0,-4-1-17 16,0 0-14-16,2 1-16 0,-1-1-8 0,0 1-9 15,-1-1-15-15,0 1-12 0,0 1-4 0,1-2-12 16,-1-1-6-16,-1 1-6 0,2 0-13 0,-1-2-7 15,0 1-3-15,0-4 1 0,0 0-3 0,2 6-8 16,-2-6-8-16,4 1-1 0,-4-1-14 0,0 0-14 16,9-7-7-16,-4 5-8 0,-2-2-4 0,1 3 3 15,-1-1-4-15,1-2-5 0,1 3 0 0,-5 1 2 16,8-1-2-16,-4-1 0 0,-4 2 2 0,10 0 2 16,-10 0-2-16,11 2 6 0,-6-2-5 0,-5 0 4 15,12 0 2-15,-6 1 0 0,-1-4 4 0,3 5 3 16,-2-5 0-16,-1 0-2 0,3 2 3 0,-3-1 3 15,0 0 6-15,3-1 9 0,-4 0 2 0,-2 0 5 32,5 1 2-32,-5-2 13 0,2 1 14 0,1 1 18 0,-5 2-3 0,5-4-4 0,-5 2-5 0,0 2 12 15,3-6-22-15,-2 4 0 0,-1 2-5 0,4-4-3 16,-4 4-11-16,0 0 5 0,0-5 3 0,1 2-15 16,-1 3-1-16,0 0-2 0,1-6-11 0,-1 6-4 15,0-5 13-15,0 5-8 0,0-3-5 0,0 3-5 16,0-4 10-16,0 4-5 0,-1-5 9 0,1 5 0 15,0 0-14-15,-2-3-6 0,2 3 6 0,0 0-6 0,0 0 1 16,0 0-3-16,0 0 8 0,-2-4-6 0,2 4 3 16,0 0-6-16,0 0 4 0,0 0 11 15,0 0-17-15,0 0 5 0,0 0-1 0,0 0-9 16,0 0 7-16,0 0-4 0,0 0-3 0,-12 5 10 0,7-3 2 16,1 0-10-16,-3 4 1 0,3-2 5 0,-1 2-7 15,-1 2 6-15,-2 0 2 0,3-1 2 16,4 0 1-16,-3-1-9 0,0-1 3 0,4 2 3 15,-5-1 5-15,5-1 1 0,-1 0-7 0,-2 1-5 16,3-5-3-16,0-1-11 0,-1 5 0 0,1-5-8 0,-2 3 0 16,2-3-2-16,0 0-4 0,0 0-22 0,0 0-1 15,0 0-14-15,7-10 0 0,-2 4 6 0,-4 1 8 16,2-1 6-16,1 0 4 0,-3 1 7 16,-1 0 12-16,1 0-3 0,2 1 11 0,-3 0 8 0,0 0 1 15,0 4 0-15,1-6-1 0,-1 6 1 0,4-2 4 16,-4 2-1-16,0 0 1 0,0-3 2 0,0 3 6 15,0 0-9-15,0 0 4 0,0 0 2 16,13 1 0-16,-13-1 1 0,0 0-7 0,0 0-2 0,6-1-4 16,-6 1-7-16,7-3-19 0,-3-1-9 0,-2 1-9 15,3-1 3-15,-1-2 0 0,-3-1-2 0,4-2 9 16,0-1 3-16,-1-1 4 0,0-1 5 0,-1-5 15 16,2 0 5-16,-1-1 5 0,-1-6 11 15,1 5 3-15,0-6 8 0,-3 4 6 0,1 3 15 0,-2-2 5 16,1 2 5-16,0 6 17 0,1 0-5 0,-2 4-6 15,0 2-7-15,0 1-8 0,0 5-4 0,-3-1-1 16,3 1 0-16,0 0 1 0,-9 18-5 0,3-3-2 16,-1 4 2-16,1 3-5 0,-1 6-1 0,4-3-1 15,3 1 0-15,-4 0-3 0,1-2 0 0,3-5-5 16,0-1-17-16,-3-1-12 0,1-2-19 0,2 1-15 16,-2-4-12-16,2-4-8 0,2 1-17 0,-2-4-2 15,2 2-4-15,1-4 0 0,-3 0-4 0,0-3 9 16,0 0 11-16,9-2 9 0,-9 2 8 0,5-5 26 15,-1 2 23-15,0-1 28 0,0 1 18 0,0 0 17 16,-2 0 13-16,1 1 3 0,-3 2-5 0,0 0-4 16,7-3-5-16,-7 3-3 0,7 0-4 0,-7 0-5 15,0 0-3-15,0 0-3 0,10 3-3 0,-10-3-2 16,8 3-4-16,-6-2-11 0,2 2-18 0,-1-1-25 16,-3-2-27-16,5 2-26 0,-4 1-21 15,-1-3-37-15,0 0-40 0,0 0-183 0,0 0-396 0,11-5 175 16</inkml:trace>
  <inkml:trace contextRef="#ctx0" brushRef="#br0" timeOffset="21820.1">24836 12305 35 0,'0'0'204'0,"0"0"0"0,0 0 3 16,11 8-13-16,-8 0-12 0,-2-5-4 0,2 5-9 16,1 2-3-16,2 3-8 0,0 1-17 0,-3-1-14 15,1-1-14-15,-2-2-13 0,1 1-18 0,-2 0-31 16,0-4-38-16,-1 3-37 0,0-3-42 0,-1-1-49 15,-1-1-57-15,-2-2-153 0,0 1-352 0,-3-3 157 0</inkml:trace>
  <inkml:trace contextRef="#ctx0" brushRef="#br0" timeOffset="21967.62">24869 12336 2 0,'9'-4'85'15,"4"1"-35"-15,-4 0-46 0,1 1-28 0,-1 1-25 47,2 2 11-47</inkml:trace>
  <inkml:trace contextRef="#ctx0" brushRef="#br0" timeOffset="22068.15">25039 12364 17 0,'0'0'278'0,"0"0"-27"0,0 0-48 16,0 0-70-16,0 0-83 0,0 0-118 0,0 0-76 0,0 0-156 15,0 0 69-15</inkml:trace>
  <inkml:trace contextRef="#ctx0" brushRef="#br0" timeOffset="39533.15">15571 10864 135 0,'-7'-1'129'0,"7"1"-4"16,0 0 1-16,-9 1-14 0,9-1-9 0,-9 1-3 15,9-1-9-15,-9 0 15 0,9 0 3 0,0 0 3 16,-7 0 8-16,7 0-2 0,0 0-8 0,-6 0-6 15,6 0-6-15,0 0-10 0,0 0 2 0,-6 3-6 16,6-3-5-16,0 0-5 0,0 0-4 0,0 0-2 16,0 0-10-16,0 0-3 0,0 0 1 0,0 0-8 15,0 0 1-15,0 0-6 0,0 0-4 0,0 0-4 16,11-12-5-16,-7 6-1 0,5-2 2 0,9-6 0 16,5-4 6-16,4-2-9 0,4-3-1 0,13-7 1 15,4-3 1-15,3 3-1 0,2-4 0 0,29-14 3 0,-3 2-4 16,-1 4 3-16,7-4-3 0,2 1 2 15,3 0-3-15,4 2 4 0,-6 0-2 0,-1 3-1 16,-7 1-3-16,-20 14-2 0,26-14-1 0,-27 15-1 16,-1-5 1-16,23-10 1 0,-22 16-4 0,-2-4-1 0,26-8 2 15,-27 13 0-15,0-3-8 0,-1 3 16 0,-6 2-13 16,4-4 0-16,-7 2 3 0,-12 5 4 0,0 2 0 16,0-4 6-16,-3 2 4 0,2 0 10 15,-2 0 2-15,-2 0 1 0,3-1 7 0,-4 3 6 0,-1-1 4 16,0 0 1-16,-6 1 8 0,4 1-2 0,-9 4-1 15,1 0 1-15,-2 1-5 0,-4 3 10 16,-1 0 11-16,-1 1 2 0,-3 0-2 0,-1 2 5 0,0 0 5 16,-2 1-8-16,-1-1-4 0,2 1-9 0,-4 2 5 15,5-3-8-15,-5 3 0 0,0 0-3 0,4-3 2 16,-4 3 2-16,0 0-2 0,4-1-4 0,-4 1-6 16,0 0-5-16,0 0-3 0,0 0-4 0,0 0-1 15,0 0-5-15,0 0-3 0,0 0-2 0,0 0-3 16,0 0-3-16,0 0-2 0,5-3-3 0,-5 3-1 15,0 0-3-15,0 0-1 0,0 0-2 0,0 0 0 16,0 0-5-16,0 0 1 0,0 0-3 0,0 0-4 16,0 0-4-16,0 0-14 0,0 0-19 0,0 0-27 15,-13-4-33-15,8 4-28 0,5 0-26 0,-11 0-34 16,4 2-15-16,2-1-27 0,-1 2-35 0,1-2-26 16,-1 1-37-16,0-1-24 0,2 3-25 0,1-2-257 15,3-2-675-15,-3 4 300 0</inkml:trace>
  <inkml:trace contextRef="#ctx0" brushRef="#br0" timeOffset="40533.14">18602 9107 74 0,'-7'-4'157'0,"5"2"1"0,-3 0-7 15,-2 0 0-15,3 0-13 0,-3 0-3 0,-1 2-4 16,0-3 1-16,-3 1-8 0,-1 2-5 0,3-4-4 16,-5 3-11-16,4 1-3 0,-3 0-5 0,-1 0 0 15,0 0 6-15,0 2-7 0,1-3 1 0,-4 5-10 0,0 0-12 16,3-2-4-16,-4 3-6 0,-1 0-4 0,-1 3-5 15,1 0-4-15,0 3 3 0,-3 2-2 16,3-3-4-16,3 3-3 0,-2 5-4 0,3-6-4 16,2 2 8-16,-3-1-12 0,4 2 0 0,-1-1-4 15,4 2-1-15,-3 0-1 0,-4 5 4 0,8-2-6 0,-2-1 3 16,-2 5 1-16,2 1-2 0,-1 1 0 0,0-2-3 16,1 3 0-16,2-2-3 0,-1-5-2 15,3 5 4-15,0-5-3 0,2-1 0 0,-1 1-2 16,1-1 1-16,0-1-8 15,-1 0 0-15,4-2-2 0,-2-2 4 0,2-1-1 0,1 1-1 0,-1 0-2 0,1-1-1 16,1 0-5-16,-1-1 5 0,3 2-2 16,-1-5-1-16,-1 4 4 0,3 0 4 0,0 0 2 15,0 1 2-15,1 2 0 0,1-1 4 0,3 1-6 0,0-5 6 16,0 2-2-16,4 2 5 0,1-3 4 0,0 0-4 16,1 2 10-16,7 1 8 0,4-1 7 0,1-2-9 15,1-2 13-15,1-1-5 0,4-2 7 16,2-3 0-16,2 0 14 0,1-2-14 0,13-2-3 15,2-4-3-15,0 3-2 0,0-5 2 0,1-3-3 0,2 1 2 16,-3 1-8-16,3-6-2 0,0 2-3 0,1 1 0 16,-1 1-8-16,0-3 4 0,-1 0 0 0,-1 0 0 15,1 1 2-15,-4-2 0 0,-12 4 3 0,-4-1-1 16,15-4 1-16,4-3 0 0,-8 2 8 0,-10 1-3 16,-4 1 1-16,2-3-4 0,1 2 1 0,-5-3 7 15,1-1 3-15,-5 1 1 0,-2-1 5 0,-1-5 4 16,0 2 0-16,-7-4-2 0,2 2 12 0,-4-4-5 31,3 4 4-31,-7-4-2 0,-1 3-4 0,0 0 0 0,-4 6-2 0,0-9 1 0,-3 9-3 0,0-7-3 16,1 7-7-16,-2-2 5 0,-1-5-8 0,0 8-6 15,-1-8-1-15,-2 5-3 0,-3-6-8 0,-1-1-2 16,-3 0-3-16,4 2-1 0,-2 2 0 0,-5 1-4 16,1 5-2-16,0-6-4 0,-6 2-3 0,3 2 3 15,-4 0-2-15,-3-1-1 0,-2 5 0 0,-2-1-2 16,-2 1-4-16,-7 1 1 0,2 1 1 0,-8 2 0 15,-12-2-2-15,0 2-5 0,2 9 0 0,-4 1-6 16,-1 2 3-16,-3 3-11 0,-4 5-7 0,0-1-17 16,0 5-11-16,-2 0-7 0,0 2-6 0,5 2-11 15,1-2-10-15,6 0-24 0,18-3-15 0,0 2-19 16,7-1-29-16,8-3-34 0,2 2-27 0,4 0-6 0,2 3-19 16,3 1-24-16,8 3-31 0,1-1-35 15,5 8-312-15,-2-5-717 0,4 7 317 0</inkml:trace>
  <inkml:trace contextRef="#ctx0" brushRef="#br0" timeOffset="41399.55">18432 9507 69 0,'-2'-5'221'0,"2"2"-11"16,0-3-6-16,0 6-11 0,0-5-11 0,0 5-10 16,0-5-16-16,0 5-15 0,0-4-15 0,0 4-15 15,0 0-15-15,0 0-12 0,0 0 0 0,0 0 3 16,3 13-3-16,-3-4-8 0,1 3-4 0,0 0-1 15,3 3-7-15,-4 2 2 0,0 0-3 0,0 2-4 16,0-1-2-16,0-1-7 0,-2 1 4 0,-1-2-2 16,4 1-14-16,-3-1 1 0,-1 0-6 0,3-4-1 15,-2 0 4-15,-1-1-10 0,1-3-3 0,-2 3-3 16,4-4-3-16,-3-2 5 0,2 2-6 0,0-4-1 16,0 1 2-16,-1 0-1 0,2-4-2 0,-6 0-2 15,6 0 0-15,-8-4 2 0,4-1-2 0,-1-3 1 16,-1-1 5-16,-1-5-3 0,1-2 1 0,0-4-3 15,-2-6-1-15,2-6-2 0,-1 0-2 0,6-4-2 16,-4-10 2-16,2 12-1 0,2 0 1 0,1 4-3 16,0 0 6-16,1 3 0 0,3 0 19 0,0 8-11 15,0-1-2-15,1 0 2 0,0 2-4 0,6 4-3 16,-4 0-1-16,-1 3-3 0,3 1-2 0,0 3-4 16,1 0 2-16,2 0-3 0,-1 3 4 0,1 1-1 15,2 3-4-15,1 0 1 0,-1 4-2 0,3 1-2 16,-7 2 0-16,7 2 3 0,-4 4-1 0,-3 0 4 15,-1 1-2-15,-4 2 0 0,-1 3 3 0,-1 6-3 16,-5-7 5-16,-2 2-1 0,-2 3-3 0,-2-5 2 16,-2 5 1-16,-3 3-3 0,1-9-2 31,1-2 12-31,-2-1-11 0,1 0 4 0,1-2-2 0,0-4-2 0,-1-1 2 0,3 0 1 0,-2-1-4 0,-1-2 7 16,5-2-4-16,-2 1 8 0,2-2-9 0,-2-1 0 15,3 0-1-15,6 0 0 0,-9-2-4 0,9 2 3 16,-6-2-4-16,6 2-2 0,0 0 3 0,0 0-5 15,0 0 4-15,0 0-3 0,0 0 2 0,0 0 4 0,25 2-2 16,-12 0 7-16,-3 3 11 0,4-1-16 0,-2 0 5 16,-1 2-3-16,3 1-4 0,-3-3 8 15,1 2-6-15,-1 0-3 0,0 0-13 0,-1-3-34 16,-1 5-14-16,0-4-20 0,-5 0-31 0,1 2-34 0,3 0-45 16,-6-2-33-16,1 1-236 0,-2 1-503 0,-1-2 222 15</inkml:trace>
  <inkml:trace contextRef="#ctx0" brushRef="#br0" timeOffset="41749.32">18581 9660 209 0,'3'-3'215'0,"-1"0"-11"0,1 1-9 0,1-1-7 0,0-2-7 0,1 1-8 16,1 0-7-16,0-3-8 0,2 0-16 0,0 0-13 0,1-2-11 15,0 2-8-15,0-3-8 0,3 0-4 0,-3 1-4 16,-2 0-1-16,0-2-1 0,-1 0-9 0,2 1-1 15,-4-1-3-15,0 0-7 0,1 0 11 16,-5 0-6-16,0-1-3 0,0 4 0 0,-1-3-9 0,-2 4-1 16,2-2-4-16,-3 4-9 0,2 0 0 0,0-1-7 15,-3 3-9-15,0 2 1 0,5 1-8 0,-13 2 1 16,8 2-4-16,-4 4-8 0,-2 0-4 0,2 3 12 16,2 3-12-16,-2 2-2 0,3-1-3 0,0 2 17 15,2-2-20-15,0 0 0 0,1 0-1 0,3 0 2 16,0 0-1-16,2 0-1 0,-2-3-2 0,2-4 1 15,1 4-2-15,-1-1 6 0,4-3-29 0,-1-1-11 16,1 3-11-16,4-4-23 0,2-1-18 0,-1-1-28 16,2-2-23-16,1-1-26 0,4-2-29 0,0-4-4 15,0-1-15-15,1-2-8 0,5-4-21 0,-8-2-131 16,5-4-400-16,-3-1 176 0</inkml:trace>
  <inkml:trace contextRef="#ctx0" brushRef="#br0" timeOffset="42433.34">18926 9509 332 0,'11'-17'87'15,"1"-1"19"-15,-7 1 19 0,4 3 27 0,-5 4 20 16,0-2 5-16,-1 2 3 0,-3 0 15 0,3 1 7 15,-3 1-2-15,-3 1 5 0,0 1-6 0,3 0-7 16,-1 1-2-16,-2 1-15 0,3 1-21 0,0 3-10 16,-4-3-18-16,4 3-10 0,0 0-11 0,-10 9-10 15,5 0-6-15,-3 1-13 0,3 6-3 0,0 1-4 16,1 0-10-16,0 2-4 0,-1-1-5 0,5 1-2 16,-3-1 6-16,1-2-20 0,4 2 1 0,1-2-5 15,-3-3-15-15,4 0-20 0,-3-3-21 0,3 3-25 16,0-4-33-16,1-2-16 0,-1 0-15 0,1 0-22 15,0-3-22-15,4-2-22 0,0 0-16 0,4-2-14 16,0-3 5-16,-2-2-6 0,6-4 18 0,-2 1 11 16,-1-5 24-16,0 0 30 0,-2 0 49 0,-1 0 17 15,0 0 21-15,-4 2 46 0,0 0 18 0,0 1 21 0,-3 0 23 16,1 0 23-16,-2 1 2 0,-1-3 6 0,2 5-5 16,-3 1 0-16,1-2 7 0,0 4 4 15,-2-1-9-15,1-3-5 0,-1 5-11 0,0-3-5 16,0 1-8-16,3 1-7 0,-3 1-5 0,0 3-7 0,0-6-4 15,0 6-7-15,1-4-1 0,-1 4-4 0,0 0-2 16,0-5-4-16,0 5 3 0,0 0-10 16,0-3 0-16,0 3-1 0,0 0-3 0,0 0 0 15,0 0-10-15,0 0 8 0,0 0 0 0,0 0-3 0,0 0 0 16,0 0 0-16,0-5 1 0,0 5-2 0,0 0 3 16,0 0-3-16,0 0-2 0,0-5 1 0,0 5 2 15,0 0-5-15,-1-5 3 0,1 5 11 0,0 0-15 16,-3-7 3-16,3 7 4 0,-1-3 0 0,1 3 5 15,-4-4 4-15,4 4 3 0,0 0 2 0,0 0 2 16,-1-4 1-16,1 4-1 0,0 0-1 0,0 0-6 16,0 0 2-16,0 0-4 0,0 0-1 0,0 0 0 15,-6 13 1-15,3-7-1 0,1 4 2 0,-1 2-3 16,3 0-5-16,0 4 13 0,-2 2-12 0,2-3 4 16,2 1-3-16,-2 1 1 0,3-1-2 0,-1-4 2 15,3 1-1-15,-1-1-3 0,1-2 4 0,0-1-1 16,3 1-5-16,-3-5 5 0,5 0 4 0,-1 1-1 15,5-4 2-15,-2-3 6 0,1 0-1 0,-1-2-4 16,1-1 7-16,1-3 2 0,0 0 2 0,2-6 15 16,-4 2 5-16,-3-5 10 0,0 2-2 0,-2-2 13 15,-2-1 4-15,1-2 8 0,-6 1-13 0,2-1 9 16,-4 1-5-16,2 0-8 0,-4 1-4 0,0 5-9 16,-1 0-1-16,1 4-19 0,-2-2-42 0,0 3-48 15,-2 2-59-15,-2-1-48 0,-2 6-68 0,1 2-62 16,-2 2-81-16,-4 1-271 15,2 1-702-15,1-2 310 0</inkml:trace>
  <inkml:trace contextRef="#ctx0" brushRef="#br0" timeOffset="45185.88">13854 11100 105 0,'0'0'170'0,"0"0"-9"16,0 0-6-16,0 0 4 0,0 0-5 0,0 0-5 0,0 0-8 16,0 0-1-16,0 0-12 0,0 0-3 0,0 0-6 15,0 0-6-15,0 0-9 0,-5-4-3 0,5 4-9 16,0 0-7-16,0 0-3 0,-19 4 0 0,11-3-10 15,-2 1 2-15,-4 0 4 0,-2 1-7 0,-7 2 6 16,-5-1 0-16,-4 4 0 0,2-2-3 0,-6 2-4 16,-18 2 4-16,4 2 1 0,-5 1-3 0,-1-1-14 15,-4 1 4-15,-4 3-8 0,0 1 1 0,-25 5-4 16,30-7-6-16,-5 1 7 0,-25 4-8 0,27-4-8 16,-27 7 1-16,26-6 0 0,2 0-4 0,-27 7-2 15,30-8 0-15,-2-1 0 0,1 0 6 0,0 2-6 16,6-3 8-16,2 0 6 0,12-5-11 0,6 0 6 15,0 0 9-15,2-2 6 0,2-1 3 0,7-3 16 16,3 5-15-16,1-5 4 0,3 2-5 0,1-3-2 16,5 2 1-16,-1 0-3 0,3-4 8 0,3 1-4 31,-3 1-2-31,7-2-2 0,-8 3 3 0,8-3-7 0,-7 0-4 0,7 0 1 0,-6 2 3 0,6-2-4 16,0 0-10-16,0 0-2 0,0 0 3 0,0 0 3 15,0 0 1-15,0 0 2 0,0 0-1 0,-6 0 6 16,6 0 7-16,0 0 3 0,0 0 1 0,-5 1 0 15,5-1 0-15,0 0 0 0,0 0 0 0,0 0-3 16,0 0-3-16,0 0-1 0,0 0-3 0,0 0-8 16,0 0-3-16,0 0-1 0,0 0-7 0,0 0 0 15,0 0-4-15,0 0-2 0,0 0 3 0,0 0-11 16,0 0-1-16,0 0-1 0,0 0 1 0,0 0 0 16,0 0-4-16,0 0-2 0,0 0-1 0,0 0 0 0,0 0-1 15,0 0-2-15,0 0 3 0,0 0-4 16,0 0 4-16,0 0 1 0,0 0-6 0,0 0 1 0,0 0 0 15,0 0-1-15,0 0 2 0,0 0-1 16,0 0-1-16,0 0-1 0,0 0 3 0,0 0 0 0,0 0-6 16,0 0 3-16,0 0-1 0,0 0 4 0,0 0 0 15,0 0-5-15,0 0 0 0,0 0 3 16,0 0 1-16,0 0-3 0,0 0 7 0,0 0-4 16,0 0-1-16,0 0 4 0,0 0 1 0,0 0-1 0,0 0 3 15,0 0-3-15,0 0 7 0,0 0-5 0,0 0-2 16,0 0-1-16,0 0 0 0,0 0-2 0,0 0-2 15,0 0 3-15,0 0-1 0,0 0 1 16,0 0-2-16,0 0 0 0,0 0 1 0,0 0-3 0,0-7 2 16,0 7 1-16,0 0-4 0,0 0 1 0,0 0 0 15,0 0 2-15,0 0-4 0,0 0 4 0,0 0-1 16,0 0-2-16,0 0-2 0,0 0-8 0,0 0-14 16,0-4-21-16,0 4-20 0,0 0-30 0,0 0-23 15,0-6-28-15,0 6-40 0,0 0-35 0,0 0-37 16,-3-4-30-16,3 4-43 0,-5-2-45 0,5 2-65 15,-10-1-258-15,10 1-755 0,-13 0 334 0</inkml:trace>
  <inkml:trace contextRef="#ctx0" brushRef="#br0" timeOffset="52234.75">10429 11622 31 0,'0'0'106'0,"0"0"5"0,0 0-16 16,0 0-2-16,0 0-17 0,0 0 3 0,0 0-10 15,0 0-9-15,0 0-8 0,0 0 2 0,0 4-10 16,0-4 2-16,0 0-8 0,0 0-7 0,2 4 2 15,-2-4-7-15,4 3-6 0,-4-3-9 0,0 0-12 16,4 1-10-16,-4-1-19 0,0 0-5 0,1 3-12 16,-1-3-18-16,0 0-13 0,0 0-57 0,0 0-146 15,-1 5 65-15</inkml:trace>
  <inkml:trace contextRef="#ctx0" brushRef="#br0" timeOffset="69165.98">9792 11120 76 0,'0'0'118'16,"4"-3"-7"-16,-4 3-14 0,0-4-14 0,0 4-1 15,2-4-5-15,-2 4-3 0,3-5-10 0,-3 5 4 16,1-6-13-16,2 2-4 0,-2 0-2 0,1-1-4 15,0 2 20-15,-1-1 5 0,2-2-3 16,-2 2-2-16,2 1 2 0,-2-3-12 0,-1-2-1 0,4 4 6 16,-4-1-3-16,4-4 5 0,-4 5 3 0,1-2 15 15,-1 0 8-15,0 1 4 0,0-1-3 16,0 3 1-16,0-4 0 0,0 4 0 0,0-2 1 16,-1 0-5-16,1 5-1 0,-4-5 0 0,2 2 2 0,0 0-5 15,2 3-11-15,-8-3-7 0,5 2-5 0,3 1-8 16,-12 0-6-16,5 1-5 0,-2 2-5 0,-2 4-4 15,-1 6-2-15,-4 6 2 0,1 3-2 0,-3 10-6 16,-5 10 9-16,0 4-2 0,4 2 15 0,1 5-11 16,1-1-4-16,3-3 0 0,6 1 0 0,4-2-4 15,2-12 8-15,2-3-14 0,5 2 2 0,-1-4-4 16,1 0-4-16,3-2-2 0,1-4-1 0,6-1 2 16,-7-7-4-16,2-2 2 0,4-4-4 15,2-1 0-15,-1-3-5 0,0 0-1 0,3-6-8 0,-5-1-3 16,7-3-12-16,-1-3-6 0,-2-3-6 0,6-8-4 15,-9 5-1-15,8-9 2 0,-3 3 3 0,-5-4 0 32,0 1 4-32,-2-1 8 0,-2-3 0 0,0 8 7 0,-4-7-2 0,1 8 6 0,-3-1 5 0,0 4 4 15,-3 1-3-15,3-2 5 0,-1 5 11 0,-1 2 9 16,-1 1 0-16,-1 1-2 0,1 0-7 0,-1 1-2 16,2 1-6-16,-2 3-6 0,0 0 0 0,0 0 1 15,0 0 2-15,3 11-1 0,-1-3 3 0,2 4-3 16,1 3 2-16,-1 3 2 0,3-2-3 0,-2 2 1 15,4 0-2-15,-2-2 1 0,1-2 0 0,-2-1-2 16,0-5 5-16,3 2-1 0,1-3 0 0,-1 0-3 16,0-2 9-16,1-3-5 0,-1 0 3 0,-1 0 2 15,0-4-5-15,2-2 5 0,-3-3-2 0,3 0 2 16,-3-2 4-16,1-1-10 0,-2-2 2 0,-2-4-1 16,0-2 2-16,-3 2 2 0,-1 0 0 0,-2 1-3 15,-2-1 3-15,0 4 13 0,-1 1 2 0,-6-3-2 16,4 4-2-16,-2 2 9 0,1 1 10 0,-2 1-9 0,0 1-3 15,-4 2 0-15,2 1 6 0,-1 2-14 0,-3 2-7 16,-4 2-3-16,4 0-7 0,3 2-5 16,-2 1 0-16,1 1-14 0,2-3-11 0,2-1-11 15,2 1-11-15,2-1-11 0,2-1-6 0,1-1 4 16,0 2-5-16,-1-3-1 0,4-1 0 0,0 0 7 0,0 0 7 16,0 0-1-16,0 0 7 0,10 2 3 15,-10-2 3-15,17-5 4 0,-8 1 6 0,0-4 4 16,2 2 3-16,1 1 4 0,0-2 4 0,0 0 2 15,-2 0 1-15,8-1 0 0,-4-1 3 0,3 2 1 0,-7 2 0 16,3 2 4-16,-3 0-1 0,2 2 2 0,-1 1-3 16,-1 3-2-16,2 0 7 0,-1 3 16 15,0 3-2-15,-1-1 5 0,3 4 2 0,-3 4 5 16,2-1 0-16,-1-1 8 0,-1 3-6 0,-2-1 2 0,1 2-1 16,-3-1 0-16,0-2 3 0,-2-3-3 0,0-1 0 15,1-2-1-15,0 0 0 0,-5-2-4 0,3-1 5 16,-2 0 0-16,0-1 9 0,2-2 19 0,-3-3 1 15,1 6 7-15,2-5 16 0,-3-1 3 16,0 0-8-16,0 0-5 0,0 0-13 0,1-12-6 0,-1 2 0 16,3-5-6-16,-3-2 1 0,0-1-11 0,0-1-8 15,1-1 1-15,-1 1-2 0,6-5-6 0,-2 9-5 16,-1 2-3-16,-1 4 2 0,1 2-5 0,-2 1 1 16,3-1-9-16,-1 5-4 0,2-1 5 0,1 3 0 15,-6 0 1-15,9 3-7 0,-4 0 5 31,0 3-1-31,3 1 0 0,1 7 4 0,-3-4-1 0,1-1-1 0,1 6 12 0,-3-2-13 0,1-3 2 0,-1 0 2 16,1 2-2-16,-3-3 1 0,3 1 3 16,-2-1-2-16,-3-3-1 0,-1-1 5 0,3 0-4 0,-1 1 0 15,0-4-2-15,0 2-3 0,-2-2-12 0,0-2-3 16,3 5-20-16,-3-5-16 0,0 0-26 0,0 0-34 16,0 0-24-16,0 0-38 0,0 0-19 0,0 0-17 15,-2-16-4-15,4 11-17 0,0-4-157 0,0-2-423 16,4-5 187-16</inkml:trace>
  <inkml:trace contextRef="#ctx0" brushRef="#br0" timeOffset="69283.16">10466 11458 399 0,'1'-9'17'16,"0"0"15"-16,2 2 3 0,1 0 9 0,-2 0 5 16,0 1 0-16,0 1-8 0,-1 1 0 0,2 1 1 15,-3-1-3-15,0 4-8 0,1-4-3 0,-1 4-7 16,0 0-8-16,0-7-15 0,0 7-12 0,0 0-17 16,0 0 0-16,0 0-20 0,0 0-23 0,0 0-39 15,0 0-123-15,0 0 54 0</inkml:trace>
  <inkml:trace contextRef="#ctx0" brushRef="#br0" timeOffset="69750.08">10440 11543 120 0,'0'0'140'0,"0"0"-7"16,0 0 6-16,0 0-6 0,0 0-6 0,0 0 4 16,0 0 4-16,0 0 6 0,0 0 3 0,0 0-1 15,0 0-7-15,0 0-17 0,0 0-13 0,4-16-10 16,-1 10-7-16,-1 1-13 0,-1-6-3 0,2 3-8 15,-2-4-1-15,3 1-1 0,0-2-11 0,-3 2-5 16,3-6-5-16,0 6 3 0,2 0-9 0,-2 1-2 16,1 1-2-16,-1 0 0 0,0 1-6 0,-3 0-5 15,3 5-2-15,-4-1-2 0,5-1-5 0,-1 4 0 0,-4 1-4 16,8 0 1-16,-2 5 1 0,-2 1 6 16,1 5 7-16,4 5 5 0,-4-3-5 0,1 4 2 15,1 3 6-15,1-2 0 0,-1 1-3 0,1 4-1 31,-2-4-2-31,-2 2 3 0,0-5-7 0,2-1 1 0,-2-2-5 0,-1-1-3 0,1-3 7 0,-1 2-10 16,-1-3 2-16,0 0-1 0,-2-2-6 0,2 2-17 16,0-5-18-16,-2 1-22 0,1 0-22 0,-1 1-22 15,0-3-38-15,0-2-58 0,0 0-55 0,0 0-158 16,0 0-436-16,-6-18 193 0</inkml:trace>
  <inkml:trace contextRef="#ctx0" brushRef="#br0" timeOffset="70299.78">10675 11390 104 0,'0'-5'226'0,"3"3"-9"0,-3-3-9 0,0 5-20 16,1-3-20-16,-1 3-21 0,0-7-15 0,0 7-17 15,0 0-6-15,0 0-10 0,8 10-8 16,-4-4-7-16,2 3-8 0,-2 0 3 0,1 7-3 16,-1-5-5-16,0 2-4 0,2 3-7 0,2-1-2 0,-3 2-8 15,0-5-5-15,0 0-2 0,1 0-6 0,-3-3-5 16,1-1-1-16,-3-3-3 0,2 0 2 15,-2 0-5-15,2 0-3 0,-2-1 4 0,1-2 3 16,0 0 17-16,-2-2-8 0,0 0 2 0,0 0 0 0,0 0 2 16,0 0-11-16,1-17 0 0,-1 11-3 0,0-7-3 15,3-4-4-15,-6 0 1 0,7-3-1 0,-3 1-7 16,0-6 2-16,3 7-5 0,-2 0-3 16,1 6 2-16,0 0-1 0,-1 1-6 0,0 4 0 0,-1-1-4 15,2 5-5-15,-2-1 5 0,-1 4 0 0,6 0-4 16,-6 0-1-16,5 5 1 0,-1 1-2 0,2 4 2 15,2 1 4-15,-4-2-1 0,0 2 2 0,0 1-3 16,2 2 2-16,-1-1-1 0,-1-4 5 0,1 2-2 16,-2-1 2-16,-1-1-3 0,2 1-1 0,0-4 2 15,-4 0 0-15,3-1 0 0,2-3 7 0,-3 2-4 16,-2-4 5-16,0 4 1 0,0-4 2 0,0 0-4 16,0 0 1-16,0 0-4 0,7-10 0 0,-7 2-4 15,2-1 1-15,-2-2-2 0,4-1 3 0,-1-5-2 16,-1 2 0-16,2-1 0 0,-4 4 3 0,4 1-5 15,-2 0 2-15,-1 4-3 0,-1 1 0 0,3 2-2 16,-2 1 0-16,3-1-2 0,-4 4 7 0,0 0-7 16,13 7 11-16,-8 0 5 0,4 3 8 0,-4-3-1 15,2 7 0-15,-1-4 2 0,4 5-3 0,-2-1 3 16,1 1-3-16,-1-4 1 0,0-1-2 0,-4-1 1 16,1-2-11-16,-1 0-24 0,0-1-30 0,-1 1-31 15,-1-2-30-15,2 0-25 16,-3 0-43-16,-1-3-35 0,0-2-231 15,0 0-480-15,0 0 212 0</inkml:trace>
  <inkml:trace contextRef="#ctx0" brushRef="#br0" timeOffset="70933.42">11060 11471 230 0,'0'0'214'16,"0"0"-9"-16,0 0-11 0,0 0-15 0,0 0-7 15,0 0-12-15,0 0-10 0,0 0 1 0,14-7-10 16,-10 1-7-16,2 1-4 0,0 0-4 0,-1-5-8 16,2 4-10-16,-3-4-8 0,1 1-10 0,4-2-1 15,-5 1-4-15,-2-3 3 0,1 1 1 0,1 0 5 16,-3 1-12-16,-1-1-3 0,0 2 18 0,0 0 7 0,-1 2-9 16,-2 2-12-16,3-2-6 0,-1 3 12 15,-2 0-30-15,3 1-5 0,-1 0-7 0,0 1-7 0,1 3-10 16,0 0-5-16,0 0 0 0,0 0-6 15,-11 6 0-15,9 0-9 0,-3 3 8 0,5 2-9 16,-4 1 14-16,2 1-7 0,0 0-13 0,1 2 3 0,1 0 1 16,1-1-3-16,-1-3-3 0,0-2 0 15,4 1-11-15,0-2-10 16,0 2-19-16,-1-2-12 0,4 0-3 0,-2-2-1 0,0-1-16 0,-1-1-5 16,4-1 2-16,-3-2 1 0,4-1 10 0,-3-2 5 0,2 0 8 15,1-3 7-15,1 2 3 0,-1-3 5 0,-5 1 8 16,2-2 14-16,1-1 18 0,-2 2 6 15,-1 3 9-15,0-2 7 0,1 2 2 0,-3 0 0 0,2-1-6 16,-3 2-3-16,-1 2-4 0,7-1-3 16,-7 1 0-16,0 0 3 0,7 4 11 0,-2 1 5 0,-1-1 6 15,1 1-5-15,3 4 1 0,-3-2 1 0,0 2-1 16,2 1-6-16,-1-2-1 0,-3 1-7 0,4-1 0 16,-3-1-1-16,-1-1 0 0,1-1-8 15,-1-3 7-15,0 2-1 0,-2-2-1 0,-1-2 5 0,4 4-4 16,-4-4 2-16,3 2-1 0,-3-2 0 0,0 0-1 15,11-10-3-15,-7 6-4 0,1-7 2 0,-1 0-5 16,0 3 2-16,1-2-7 0,0 1 3 0,-1 0 0 16,-2 3 1-16,2 2-11 0,-1-2 8 0,-2 2-6 15,3 0 0-15,-3 2 0 0,-1 2 1 0,10-1-5 16,-10 1-1-16,0 0 3 0,11 2 4 0,-6-1 0 16,0 3-6-16,-1-3 1 0,2 1-11 0,-1 1-19 15,1 0-10-15,1-2-31 16,-1 1-31-16,3-1-39 0,-2 0-47 0,-2-1-25 0,2-2-35 0,-1-1-247 15,-1-3-541-15,2-1 239 0</inkml:trace>
  <inkml:trace contextRef="#ctx0" brushRef="#br0" timeOffset="71150.28">11509 10969 239 0,'-4'-14'254'0,"3"5"-17"0,-1 2-24 15,2 1-23-15,-2 0-26 0,0 2-18 0,2 4-10 16,0 0-3-16,0 0 2 0,7 22-2 0,-5-6 4 15,1 3-8-15,2 9-7 0,-1 0-9 0,6 2-8 16,-5-3-9-16,0 0-4 0,3-1-7 0,0-1-10 16,-2-6-9-16,-1 6-4 0,-1-7-4 0,1 0-7 15,-1-1-7-15,0 1-6 0,1-1-37 0,-4-7-37 16,2 1-20-16,-2 0-34 0,-2 1-40 0,-2-4-50 16,3 1-36-16,-6-1-209 0,1-1-459 0,-3-3 203 15</inkml:trace>
  <inkml:trace contextRef="#ctx0" brushRef="#br0" timeOffset="71318.64">11385 11286 283 0,'-3'-4'282'0,"3"4"-17"16,0-5-24-16,0 5-24 0,3-8-20 0,1 2-13 16,2-2-23-16,4 1-17 0,0 1-16 0,1-3-17 15,4 1-21-15,-1-1-30 0,4-2-18 0,0 4-20 16,7-5-37-16,2 5-43 0,-5 0-48 0,7-2-40 15,-8 4-205-15,-1 1-380 0,2 1 170 0</inkml:trace>
  <inkml:trace contextRef="#ctx0" brushRef="#br0" timeOffset="71682.66">11856 11189 39 0,'0'0'307'0,"0"0"-17"0,-2-7-6 16,2 7-5-16,0 0-9 0,0 0-18 0,0 0-10 15,0 0-23-15,0 0-11 0,-9-1-30 0,9 1-21 16,0 0-14-16,-8 6-17 0,4-1-9 0,-3 1-16 16,-1 4-16-16,0-3 2 0,-2 0-11 0,1 0-12 15,4 1 1-15,1 1-16 0,-1 0-5 0,-1-1 0 0,2 0-5 16,0 1-3-16,0-2-3 0,2 1-10 0,0 2-19 16,2-3-11-16,0 0 11 0,2 3-13 15,0 0-8-15,0-2-3 0,1-1 3 0,4 3-1 16,-4-3 0-16,4 0 0 15,-2-1 2-15,3 2 4 0,-2-2-4 0,2-1 2 0,1 2 5 0,-3 0-2 0,2-1 1 16,1 3 6-16,-3-3 18 0,1 0 10 0,-2 0 11 16,1 1 18-16,-2-2 4 0,-2 1 9 15,2-2 7-15,-1-1 0 0,-3-3 13 0,2 6 4 16,0-2-2-16,-2-4-4 0,0 6-1 0,0-6-11 0,-7 7-4 16,2-3-16-16,0-1-10 0,-3 1-47 0,-2 1-56 15,1-3-62-15,-5 0-53 0,1 2-87 0,2-4-79 16,-6 1-282-16,3-4-675 0,1 0 300 0</inkml:trace>
  <inkml:trace contextRef="#ctx0" brushRef="#br0" timeOffset="72502.7">12130 10954 19 0,'-3'-17'259'0,"1"-1"-4"16,-2-2-15-16,-1 1-10 0,-4 2 3 0,2-2-1 16,0 2-22-16,-5-7-16 0,0 3-2 0,-4-2-8 15,-2 2-10-15,3 2-8 0,-7-1-15 0,-3-1-9 16,-1 2-16-16,-2 2 20 0,-3 0-22 0,-2 2-9 15,-1-1 5-15,-14-6-1 0,11 7-4 0,-13-3 0 16,2 0-7-16,-2 2 14 0,-4 2-1 0,-2 1-17 16,0 3 2-16,-3 0-11 0,-4 3-3 0,2 3-5 15,-3 0 4-15,-1 5-2 0,0 1-5 0,1 2-7 16,0 2-6-16,-28 5-8 0,31 1-8 0,-31 3-1 16,34-2-3-16,-5 1-7 0,1 5 2 0,-30 6-6 15,33-4-10-15,-27 9-3 0,26-9 3 0,1 6-4 16,-21 16-1-16,23-13-2 0,-23 16-4 0,6 0-1 15,2 4-7-15,23-13 1 0,-30 19-1 0,8 1-3 16,23-18-4-16,-20 20 5 0,22-18 1 0,0 2-9 16,0-1 5-16,0 2-4 0,8-1 0 0,-1 2 1 15,6 0 3-15,1 0-6 0,4 1-3 0,1 3 3 16,4 5 3-16,5-3-4 0,-1 4 1 0,5-1 2 16,1-1 2-16,4 4-3 0,4-4 1 0,9 1 4 15,-4-6-9-15,1 4-2 0,8 1 4 0,0-3 10 16,5 0-3-16,4 1-1 0,8-8 4 0,-3-1-2 0,-2-12 2 15,13 5-4-15,-5-14 1 0,13 8 1 32,7-8 6-32,2-3 1 0,6-4 0 0,6-6 2 0,2-2 5 0,27-3 7 0,-2-3 1 0,2-4 1 15,-30-3 1-15,34-6 5 0,-2-3 4 0,4-2 7 0,-4-1-1 16,0-4-1-16,-4 1-2 0,1-5-3 0,-4 1-5 16,0-5 5-16,-4-3-2 0,1 3 3 0,3-7 4 15,1 4 1-15,-2-4 4 0,-3-1 6 16,-23 13-3-16,20-11-5 0,-31 11 9 0,4-3-9 15,-7-2 6-15,2 0-4 0,-8-2 0 0,-7 0 1 0,-6 5-2 16,5-13-5-16,-5-1 8 0,-3-2-4 0,-3 0-6 16,-5-4-3-16,-2-4 0 0,0-4 3 0,-1 0-17 15,-3 1 1-15,-1-4-7 0,3 1 1 0,-1 0-6 16,2-24-4-16,-1 28 5 0,2 2-1 0,-4 3-2 16,-1 3-2-16,-2 12 3 0,-2-1-14 0,1 2 8 15,-3 1 4-15,0 0-5 0,-2 2 4 0,1 0-3 16,-6 2-5-16,1 1-3 0,-2 0 2 15,-1 2 4-15,0 2-5 0,0 4 7 0,0 1-19 0,-3-2-11 16,0 4-6-16,-1-1-21 0,1 0-11 0,1 2-43 16,-1 4-29-16,4 1-27 0,-3 2-37 0,3-1-45 15,1 4-46-15,0-1-47 0,-2 4-49 0,-1 1-41 16,0 1-35-16,-2 3-333 0,0 3-857 16,-4 2 380-16</inkml:trace>
  <inkml:trace contextRef="#ctx0" brushRef="#br0" timeOffset="120915.33">9147 12189 30 0,'0'0'59'16,"0"5"-5"-16,0-5-3 0,0 0 2 0,-4 3-8 16,4-3-1-16,0 0-3 0,-2 3-10 0,2-3-2 15,0 0-8-15,-3 3 2 0,3-3 3 0,0 0-11 16,0 0 6-16,-4 4-6 0,4-4-8 0,-5 2 6 16,2 1-4-16,3-3 3 0,-3 4 2 0,3-4-26 15,-6 2-4-15,6-2-17 0,-3 5-59 0,3-5-100 16,-3 2 44-16</inkml:trace>
  <inkml:trace contextRef="#ctx0" brushRef="#br0" timeOffset="121732.08">9058 12354 35 0,'0'0'155'0,"0"0"-1"0,0 0 0 0,0 0-8 16,0 0-5-16,0 0-11 0,0 0 8 15,0 0-9-15,0 0-6 0,0 0-1 0,0 0-4 16,0 0 0-16,0 0-7 0,0 0-1 0,0 0-5 16,0 0-8-16,0 0-5 0,0 0-3 0,0 0-5 15,0 0-6-15,6 7-7 0,-6-7-7 0,0 0-4 0,0 0 4 16,0 0 3-16,-5 11-1 0,4-5 10 16,-2 5 10-16,-1 3 3 0,-1 5 1 0,-5 7 3 15,-3 2 2-15,-1 5 2 0,0-2 0 0,-7 12 5 0,-2-1 0 16,3 3 1-16,-7-4-4 0,-1-1 8 0,0 0-7 15,-2-3 3-15,1 0-7 0,5-8-1 0,-3 0-8 16,-5 7-4-16,7-7-5 0,-1-4-5 16,5 0-8-16,-2 1-1 0,-1-3-5 0,5 0-7 0,1-4-3 15,5-2-4-15,-2-2 1 0,2-3-9 0,3 1 4 16,-3-1-3-16,7-4 1 0,0-2-8 0,0 1 0 16,1-3-7-16,1 0 6 0,3-2-5 15,-3 2 1-15,4-4-1 0,-5 2-7 0,4 2 1 0,1-4 1 16,0 0-1-16,-3 4-2 0,3-4 5 0,-3 3-2 15,3-3-8-15,0 0 2 0,0 0-4 0,0 0 6 16,0 0-1-16,-4 4-1 0,4-4-3 16,0 0 1-16,0 0 1 0,0 0-2 0,0 0 2 0,0 0-2 15,0 0 5-15,0 0-4 0,0 0-1 0,0 0 2 16,0 0 5-16,0 0-8 0,0 0 3 0,0 0-2 16,0 0 6-16,0 0-5 0,0 0-2 0,0 0 0 15,0 0 3-15,0 0-2 0,0 0-7 0,0 0 4 16,0 0 0-16,0 0-2 0,0 0 0 0,0 0-9 15,0 0-20-15,0 0-17 0,0 0-24 0,0 0-37 16,0 0-32-16,0 0-33 0,0 0-45 0,5-11-51 16,-3 6-59-16,-1-1-72 0,-1 0-320 0,2-4-773 15,0-1 341-15</inkml:trace>
  <inkml:trace contextRef="#ctx0" brushRef="#br0" timeOffset="122815.06">8670 13187 194 0,'-1'-4'259'0,"1"4"-11"0,-4-3-19 16,1 1-16-16,3 2-11 0,-10-5-10 0,7 3-6 16,-3-3-4-16,1 4-7 0,-1-1-14 0,-2-3-18 15,1 3-12-15,-2 0-10 0,-4-4-11 0,-1 4-3 16,1 0-7-16,-5-1-1 0,-1 1-5 0,1 0 6 15,-9-3-13-15,6 2-8 0,-9 3-6 0,-1 0 1 16,2 0-4-16,-3 1-3 0,0 5-4 0,-4-2 0 16,1 1-5-16,-3 1 4 0,-2 1-3 0,-9 1-6 15,-1 1-3-15,11-2-4 0,-11 5 3 0,10-5-10 16,3 2-4-16,-13 5 0 0,13-3-7 0,0 1-4 16,1 2-6-16,-15 3-1 0,14-2-2 0,-8 7 4 15,1 2-9-15,10-8 4 0,1 4-9 0,0-1 7 16,0-1-2-16,2 2 1 0,2 0-3 0,-1 3-4 15,6 0 2-15,-2 0-7 0,2-1 0 0,5 1 2 16,1 0-4-16,-1 4-2 0,4-1 1 0,3 3 7 16,-1 0-12-16,6 4 6 0,1 1 7 0,5-2-10 15,1 1 20-15,4 1-8 0,6 12-9 0,-3-12 39 16,4-2-2-16,2 1 0 0,3-1-3 0,1 0-13 16,6-2 7-16,0 2-5 0,3-6 1 0,1-1 2 15,13 4-5-15,4-6-5 0,3 1 2 0,-2-6-2 16,7 1 0-16,0-8 2 0,5-3-6 0,-2 2 0 15,10-4 2-15,-1-6 1 0,0 5-1 0,4-10-3 16,-2 0 0-16,-2-2-5 0,1-2 7 0,-1-1-2 16,0-4 3-16,-1 0-4 15,-2-4 0-15,2-5-2 0,21-7 7 0,-29 7 3 0,0-1 4 0,-4-2 15 16,0-2 18-16,-1 3 7 0,-4-3 3 0,-3 0 14 16,1-1 11-16,-15 9 9 0,-4-1 12 0,1 0 1 15,3-3 1-15,-9 1-3 0,-4 0-3 0,4 0-6 16,-7-1-6-16,1 2 4 0,-4-4-9 0,-4 2 11 15,-1-2-11-15,-2 1 4 0,-2-3-5 0,-5-1-9 16,3 1 6-16,-8 0-1 0,1 1-6 0,-2-3-19 16,-3 3 5-16,-3 0 1 0,-3-1-12 0,0 0-1 15,-5 5-6-15,-1 1-1 0,-3 2-8 0,-7 1-4 16,-1 3-5-16,-11-2-15 0,10 5 2 0,-16 0-26 16,1 3-21-16,10 3-27 0,-8 1-30 0,9 2-39 0,-10-1-38 15,10 5-55-15,-9-1-56 0,11 2-44 0,1 4-67 16,-1-2-45-16,2 3-51 0,0 3-332 15,5-1-886-15,1 3 392 0</inkml:trace>
  <inkml:trace contextRef="#ctx0" brushRef="#br0" timeOffset="124465.28">7410 13632 20 0,'0'0'120'0,"0"-8"-2"0,0 6 4 0,0 2-7 15,0-9 5-15,-2 5-3 0,2 1-8 0,0 3-18 16,2-7 2-16,-2 3-8 0,0-2 4 0,-2 1 8 16,2 5 3-16,0-4 1 0,0 0 1 0,0 4 3 0,2-6-1 15,-2 6-2-15,0-4-3 0,0 4-3 16,0 0-5-16,0 0-10 0,0-4-10 0,0 4-12 15,0 0-6-15,0 0-6 0,0 0-1 0,4 20 2 16,-3-3 6-16,3 1-1 0,0 7 3 0,-4-7-7 16,6 9 1-16,-2 1 3 0,1 0-1 0,-3-3 2 0,4 5-2 15,-5-11 10-15,3 5-14 0,-1 1 2 0,4-8-5 16,-4 0-5-16,-1 0-3 0,2-5-5 16,0 0 7-16,-1 0-11 0,-1-1-6 0,-2-3 2 15,3-1-8-15,-3-1 0 0,0 2-11 0,0-3-20 0,0 0-23 16,-3-1 2-16,3 0-25 0,-2-1-28 0,-2 1-30 15,-3-1-32-15,2-2-31 0,5-1-13 0,-10 0-33 16,10 0-176-16,-13-2-438 0,5 0 193 16</inkml:trace>
  <inkml:trace contextRef="#ctx0" brushRef="#br0" timeOffset="124898.81">7302 13891 168 0,'0'0'175'16,"-3"-4"-12"-16,3 0-8 0,3 1-12 15,-2-2-10-15,1 1-12 0,0-1-14 0,1 0-5 16,4-3-13-16,1 2-12 0,-1-1-3 0,2 0-2 0,-3 1-12 16,2 0-8-16,4 0-5 0,-3 0-4 0,2 0-3 15,-2 0-5-15,1 0-3 0,-1-1-8 16,3 2-2-16,-5 1 0 0,5-2-4 0,-6 4-2 0,6 0 1 16,-6-1-3-16,2 3-2 0,0 0-2 0,-2 3-3 15,-1-3 7-15,-1 2-9 0,1 2 4 0,0 1 9 16,-1 2 8-16,2 0 5 0,-1 1 3 15,-2 1 10-15,1 1 4 0,-2 1 1 0,1 0-1 0,0 1-2 16,-1 1 0-16,1-1 0 0,-1 0-7 16,2 0 3-16,-2 3-3 0,2-5 0 0,-1 1-7 0,-1 1 0 15,4-2-5-15,-4-3-4 0,2-1 0 0,-2 0-1 16,0-3-1-16,3 2 2 0,-1-2 3 0,-2-2 5 16,-2-1 11-16,9-1 7 0,-9 1 4 15,8-8 3-15,-2 3 6 0,-2-1 10 0,-3-5 14 0,1 0 7 16,0 0 7-16,-4-6-17 0,2 5 14 0,-3-4 11 15,-1 1-9-15,-3 1 2 0,0-2-3 0,1 0-12 16,-1 2-7-16,0 3 4 0,2 0-15 0,-2 2-7 16,3 3-10-16,1-1-6 0,-3 2-4 0,4-1-24 15,-4 3-24-15,6-1-51 0,-3 1-49 0,3 3-31 16,0 0-37-16,0 0-44 0,-9 10-38 0,9-6-46 16,-2 2-264-16,3 3-613 0,-1 2 271 0</inkml:trace>
  <inkml:trace contextRef="#ctx0" brushRef="#br0" timeOffset="125115.58">7693 13896 50 0,'6'0'290'0,"-6"0"-12"0,0 0-16 0,0 0-22 0,0 0-17 15,0 0-10-15,8-3-12 0,-8 3-22 0,6-3-14 16,-1 0-19-16,-1 0-12 0,2 2-16 0,1-2-21 15,-2-1-29-15,1 1-36 0,-2 1-45 0,1-1-41 16,0 0-47-16,2 1-58 0,-2-2-57 0,-1 0-144 16,1 1-388-16,0 1 173 0</inkml:trace>
  <inkml:trace contextRef="#ctx0" brushRef="#br0" timeOffset="125531.9">7974 13671 170 0,'0'-3'317'0,"-1"0"-7"0,1 3-10 16,-2-6-9-16,2 6 8 0,-2-6-40 0,2 6-12 15,0 0-20-15,-4-4-15 0,4 4-17 0,0 0-25 16,-7 0-11-16,7 0-25 0,0 0-12 0,-10 9-15 16,4-2-12-16,-2 1-9 0,3 2 6 15,0 1-26-15,-4 3-5 0,4 0-5 0,0 3-7 0,1 0-10 16,0-1-2-16,3 2 10 0,-2-1-13 0,2 1-2 15,1-2-5-15,0 1-1 0,1-5-4 0,2 0-8 16,-2 2 5-16,4-8-11 0,-2 3 2 0,-2-4-11 16,3-2-16-16,0 1-4 0,0 0 3 0,-1-1-3 15,-3-3 9-15,11-1-1 0,-6-3 2 0,1-4 2 16,-1 0-4-16,1-2 13 0,0-1-10 0,-3-1 1 16,0 1 9-16,0-1 3 0,-3-3 16 0,1 3-2 15,0-2 8-15,1 4 4 0,-2 0 18 0,0 3 7 16,0 1 5-16,0 1-7 0,0-1-11 0,0 6-5 15,-2-4 0-15,2 4-3 0,0-5-17 0,0 5 7 16,0 0-8-16,0 0-8 0,0 0-1 0,0 0-26 16,0 0 36-16,2 16-8 0,-1-10 4 0,1-1-9 15,1 2-2-15,-2 1-10 0,3 0-35 0,-2-1-30 16,2 2-32-16,-1 0-28 0,2 0-31 0,-2-2-38 16,-1-2-36-16,1 2-34 0,1-1-34 0,-2-2-221 15,2 1-572-15,0-2 253 0</inkml:trace>
  <inkml:trace contextRef="#ctx0" brushRef="#br0" timeOffset="125865.3">8081 13767 157 0,'0'-5'287'16,"0"-1"0"-16,0 1-1 0,0 3-6 0,0 2-16 15,-3-6-17-15,3 6-24 0,0 0-21 0,3-4-19 16,-3 4-16-16,0 0-11 0,0 0-1 0,0 15-9 16,0-4-8-16,1-2-9 0,2 1-11 0,-2 0 1 15,0 0-31-15,2 0-3 0,-2-3-7 0,3 0-5 16,-4 0-10-16,4-1-8 0,-4-1-4 0,5 1-3 15,-5-1-19-15,5-3 7 0,-2 1-5 0,-2-1-10 16,-1-2-4-16,5 2-4 0,-5-2-9 0,0 0-15 16,9-3-8-16,-6-1 8 0,1-1-14 0,-3 2-6 15,4-3 3-15,-4 0 3 0,-1-1 1 0,3 1 4 16,-2-2 5-16,0 2 6 0,1 1 15 0,-1 0 14 16,0 1-10-16,-1 0 1 0,0 4-5 0,3-3 0 15,-3 3-4-15,0 0 8 0,0 0 6 0,0 0-5 16,9 8 0-16,-5-4-2 0,-1 2-2 0,1 1 2 15,0-1 3-15,2 2-5 0,-2-2-1 0,2 2 5 16,2-1-7-16,-1 0-22 0,-2-2-39 0,1 0-26 16,0-4-27-16,1 1-28 0,-1-1-39 0,-6-1-31 15,13-7-39-15,-3-1-22 0,-3-3-213 0,0-3-520 16,1-2 231-16</inkml:trace>
  <inkml:trace contextRef="#ctx0" brushRef="#br0" timeOffset="126065.52">8316 13562 20 0,'-1'-33'167'16,"1"2"17"-16,-1-3 11 0,-2 2 13 0,-1 4 21 15,3 3 20-15,-3 10 9 0,0 2 12 0,3 3 1 16,-3 3-19-16,4 2-11 0,-2-1-12 0,2 2-21 16,-4 1-25-16,4 3-6 0,-3-3-36 0,3 3-14 15,0 0-12-15,-3 16 1 0,3-1-8 0,0 3-5 16,-2 9-8-16,2-1-5 0,0 4-13 0,0-1-5 16,4-2-9-16,-4 2-3 0,4 0-13 0,0 1 12 15,-2-2-23-15,-1-2-43 0,2-1-34 0,1-6-31 16,-4 1-48-16,1-2-51 0,0 1-58 0,2-7-63 15,-3-1-63-15,4 1-206 0,0-5-607 0,-3-2 268 16</inkml:trace>
  <inkml:trace contextRef="#ctx0" brushRef="#br0" timeOffset="126386.78">8395 13519 341 0,'-1'-4'351'0,"0"-1"-21"15,1 2-7-15,0 3-19 0,1-6-25 0,-1 6-22 16,0 0-34-16,0 0-21 0,0 0 5 0,-6 13-14 15,4-4-2-15,2 3-7 0,0 4-16 0,-1 3-19 0,-1-1-11 16,2 1-13-16,1-2-16 0,-1 1-9 0,0 0-7 16,1-1-7-16,-1-1-24 0,1-5 7 15,1-1-9-15,-2-2-4 0,0 0-5 0,0-2-5 16,1 1-11-16,2-3 1 0,-2-2-6 0,1 0-11 16,-2-2 9-16,2 3-6 0,-2-3 5 0,0 0-11 0,9-6 10 15,-4 1-12-15,1-5-3 0,-1 2-2 16,-1 2 2-16,3-1-7 0,-4 0 6 0,3 3 5 0,-3-2-30 15,0 1 16-15,-1 1-4 0,2 1 2 16,-4 3-1-16,7-3-3 0,-7 3 2 0,9 4-4 0,-2-1-16 16,-3 4 7-16,1-1-10 0,2 1-41 15,0 1-35-15,2-1-36 0,-1 2-37 0,-2-2-44 0,2 1-37 16,1-5-44-16,0 2-47 0,-4-1-204 16,0-3-598-16,2-1 265 0</inkml:trace>
  <inkml:trace contextRef="#ctx0" brushRef="#br0" timeOffset="127048.71">8637 13662 202 0,'-1'-3'306'0,"1"3"1"0,-2-5 4 0,2 5 4 16,0 0-11-16,-3-4-13 0,3 4-34 15,0 0-20-15,0 0-23 0,-4-2-29 0,4 2-13 0,0 0-26 16,-5 13 8-16,3-7-6 0,2 2-12 0,-1 1-15 16,0 2-7-16,0-2-5 0,1 2-16 0,1-4-4 15,-1 3-1-15,1-4-17 0,0 2-11 16,-1-5-6-16,3 2-2 0,-2-3-4 0,2 3-1 0,-3-5-8 15,6 5-2-15,-2-5 12 0,-1 1-12 0,-3-1-1 16,0 0 0-16,0 0-5 0,11-5 4 0,-7-2-4 16,-1 1 4-16,1 1 4 0,-1-5-15 15,-2 5 9-15,1-8 2 0,-2 2-5 0,-2 1 1 0,1-1-4 16,0 0 2-16,-3 2-1 0,-1 0-2 0,4 2-1 16,-2 1-3-16,1 1-2 0,-1-1-4 15,-1 2 1-15,2 2-5 16,-4 1-15-16,6 1-4 0,-12-2-19 0,7 2-7 0,5 0-13 0,-12 1-15 0,12-1-25 15,-10 1-12-15,6 0-5 0,4-1 0 0,-4 2 1 16,4-2 7-16,0 0-6 0,0 0 0 0,-6 2 1 16,6-2 5-16,0 0 7 0,0 0 12 0,0 0 7 15,0 0 10-15,6-15 6 0,-2 10 4 0,0-3 7 16,1 1 5-16,-1-4 17 0,1 0 8 0,-3 1 6 16,4-6 12-16,-4 3 12 0,3-2 10 0,-2 5 18 15,-2 0 6-15,2 2 16 0,-2 1-3 0,0 1 0 16,-1 3-6-16,1-2-8 0,-1 5-12 0,-1-6-1 15,1 6-11-15,0 0-10 0,0 0-3 0,0 0 0 16,0 0-1-16,0 0-21 0,3 17-15 0,-2-11-16 16,2 4-8-16,0 1-9 0,1-2-6 0,0 2-11 15,3 5 0-15,1-6-1 0,-2 1 1 0,4 4 7 16,-4-6 5-16,6 3 5 0,-5-1 6 0,2-3 4 16,0 3 4-16,1 2 19 0,2-2 14 0,-2 0 7 15,-1-1 8-15,-1-1 19 0,-4 2 21 0,6-4 15 16,-4 2 9-16,1-1 6 0,-3-2 20 15,-2 0 0-15,3-1 3 0,-1 2 2 0,-2-2 3 0,1-3-3 16,2 2 4-16,-2-2-13 0,1 1 10 0,-3 0-10 16,3 0-9-16,-4-3-5 0,5 3-7 0,-2-2-8 15,-3-1-8-15,8 2 5 0,-3-1-13 0,3-1-5 16,2 0-12-16,2 0-22 0,-2 0-32 0,1-1-32 16,1-3-26-16,-3 4-16 0,1 0-29 0,-3-2-45 15,-1-2-50-15,-1-2-60 0,5 0-59 0,-7 0-306 16,-2-3-702-16,-1 5 311 0</inkml:trace>
  <inkml:trace contextRef="#ctx0" brushRef="#br0" timeOffset="127249.3">8369 13580 247 0,'10'-3'276'16,"4"-4"-25"-16,4-1-26 0,7-2-19 0,2-2-20 16,3-3-15-16,3 2-19 0,0-1-19 0,-1-3-22 15,15-6-39-15,-13 9-53 0,0-3-61 0,-2 2-72 16,0-1-202-16,-1 2-342 0,-6-1 151 0</inkml:trace>
  <inkml:trace contextRef="#ctx0" brushRef="#br0" timeOffset="128098.8">10581 12507 131 0,'0'0'260'15,"2"-4"-10"-15,-2 4-8 0,2-4-16 0,-2 4-15 0,1-5-17 16,-1 5-13-16,3-2-5 0,-3 2-12 0,2-2-9 16,-2 2-9-16,0 0-9 0,4-5-4 0,-1 0-8 15,-3 5-7-15,4-4-2 0,-1 2-6 16,-3 2-4-16,5-1-1 0,-5 1-10 0,5-2-2 16,-1 0 0-16,-4 2-9 0,7-3-7 0,-7 3-12 0,8 3 9 15,-2 0-5-15,3 0 29 0,2 4 5 0,3 4-8 16,1 4 5-16,3 6 3 0,4 3-4 0,-2 2 1 15,1 0-1-15,-1-1-21 0,0 0 7 0,-1-1 0 16,-1-1-7-16,-2 0 4 0,-3-7-6 0,1 5 0 16,-1-8 10-16,2 4 2 0,-3-5-3 15,-2-4-7-15,-4 2-3 0,-2-4-4 0,0-1 1 0,1-1 5 16,-1-1 4-16,-1 0 9 0,-1 0 5 0,-2-3-5 16,5 2 22-16,-5-2 2 0,0 0 6 15,0 7 1-15,0-7-13 0,3 2-21 0,-3-2 1 0,0 0-10 16,0 0-5-16,0 0-27 0,0 0-32 0,0 0-31 15,-5-14-36-15,1 10-31 0,4 4-35 0,-5-6-37 16,2 2-50-16,2 1-52 0,-3-2-51 0,3-1-44 16,-2 3-52-16,-1 0-45 0,2 1-356 0,-2-1-872 15,4 3 386-15</inkml:trace>
  <inkml:trace contextRef="#ctx0" brushRef="#br0" timeOffset="151998.74">11741 12800 103 0,'0'0'202'0,"0"-6"-6"0,0 6-5 15,0 0-8-15,0 0-3 0,0 0-5 0,0 0-10 0,-3-4-3 16,3 4-13-16,0 0-6 0,0 0-2 0,-2-4-11 16,2 4-12-16,-2-3-8 0,2 3-13 0,-5-4-6 15,3 1-9-15,-4 1-3 0,1 1-5 0,-2 0-1 16,1-3 4-16,0 2-10 0,-2 1-6 0,-1-2 0 16,-1 0 4-16,-1 1-8 0,0 1 2 0,1-1 5 15,-2-1 7-15,-3 2-6 0,5 0-3 0,-3-1-6 16,-5 1-8-16,3-2 3 0,-2 1-2 0,-2 1-11 15,2 0-1-15,-3 1-3 0,1 0-1 0,-2 0-13 16,1 1 3-16,1 2 0 0,-2-2-1 0,2 2-3 16,1-2-2-16,0 1 0 0,0 2 2 0,-1-2-1 15,1 0-1-15,3 2-3 0,-3 1-2 0,3 1 2 16,-4-3-6-16,1 3-2 0,-3-1 11 0,6 0-1 16,-7 0-5-16,4 1-5 0,0 1 1 0,-1-2 3 15,-8 5-9-15,2-2 7 0,5-1 0 0,1 0 0 16,-1 1-1-16,2-1 2 0,-9 1-1 0,8 0 0 15,1-2 16-15,-2 2-17 0,2 0-2 0,-1-1 9 16,1 2-1-16,0-2 4 0,-3 2-14 0,1-1 6 16,2-1-4-16,-6 4 7 0,-2 2-12 0,2-4 9 15,0 5 5-15,-3-1-4 0,-1 0 2 0,3 0-7 16,-4 1-2-16,2-1 7 0,-1 0 0 0,1-1-4 16,3 1 1-16,-4 0 6 0,2 2-11 0,2-2 8 15,0-4-1-15,1 6-5 0,5-5 8 0,-5 4-7 16,6-3 5-16,-2-1-1 0,6-1 3 0,-3 2-5 15,2-2 2-15,-3 1 1 0,3 2 10 0,-1-2-14 16,-1 1-5-16,2 2 12 31,0 0-10-31,3 0 4 0,-1 0-3 0,-2 1-3 0,0 0 2 0,5-1 3 0,-2 1-4 0,-1 1-1 0,-1-2 6 0,-1 2-8 16,4-1 7-16,1-3-2 0,0-2-4 0,3 1 3 16,-2-3 0-16,2 2-5 0,-2-1 5 0,2 2-3 15,2-4-1-15,-1 2-4 0,-1-1 7 0,0 1 1 0,0 1-5 16,2-1 9-16,-1 1-9 0,0-2 2 0,-3 3-1 15,6-2 3-15,-5 2 2 0,3-4 1 16,2 4-11-16,-5 0 10 0,3-2 1 0,3 1-3 16,-4-1 5-16,4 3-6 0,-2-3-1 0,2 2 13 0,1-1-7 15,0 2 3-15,-2-1 0 0,2 2-10 0,2-1 4 16,-2 7 4-16,1-6 9 0,3 1-2 0,1 2 9 16,-1 0-2-16,1 1-4 0,-1-2 1 15,5 2-2-15,0-2 3 0,1-1-7 0,-2 1 5 0,0 1 2 16,4 0-6-16,1-1 1 0,1-1 3 0,1 0 1 15,3-1-3-15,-1 0-1 0,7 1 5 0,0 2 1 16,3-3-3-16,3 1 1 0,-2-2 8 0,-10-4-11 16,14 4-4-16,0-3-2 0,2 1 33 0,-2-3 0 15,5 0-8-15,0 1 0 0,-2-2-3 0,2-1-3 16,1 0-3-16,-1-1-5 0,0-2 0 31,-1 0-1-31,1-1 2 0,0-2-5 0,4 1-4 0,-4-3 2 0,3 0-4 0,-3-1 1 0,4 0-4 16,-6-3 3-16,3 1 0 0,14-4-3 0,-16 4-1 0,0-2 3 15,-2 0 2-15,1 2-16 0,0-2 8 0,1 0 2 16,-1-1 3-16,-3 2-2 0,2-4-1 0,-1 3 4 16,-1-1-3-16,3 0-3 0,-2-3-9 0,0-2-1 15,-2 3 3-15,1-1 7 0,-1 0 2 0,2 2-3 16,-4-2 2-16,5-3 0 0,-4 3-1 0,-2 1 5 16,5-1-14-16,-6-1 9 0,4 1 4 0,-7 2-6 15,3-3 3-15,-3 3 0 0,-6 2 4 0,1-1-7 16,-1 1 3-16,0-1-3 0,1-1 1 0,-3 2-1 15,9-6 5-15,-7 6-4 0,0-3 1 0,6-1 0 16,-6 3 2-16,4-5-2 0,-2 0 3 0,-2 2-5 16,4-4 2-16,0 1-2 0,-6 2 0 0,-2 0 3 15,-1 3 0-15,2-3 5 0,-3 1-1 0,-3 4 0 16,-3-2 1-16,2 1 6 0,-3 0 20 0,-2 0 5 16,4-2-7-16,-4 2-3 15,-2-3-1-15,2 0-6 0,-2 1-2 0,0-4-3 0,0 1-3 0,-2-3-7 16,1 0 5-16,-2 1 0 0,2-2-1 0,-3 1-4 15,3 0 0-15,-1 1 0 0,-2-1 1 0,2 1-3 16,-5-1-4-16,6 1 8 0,-3 5-5 0,2 0 3 16,-2-5-7-16,1-2-2 0,-2 2 4 0,-3 2 2 15,2-2-3-15,-1 6 0 0,1-4 3 0,-3 0-3 16,-1 0 0-16,0 1 1 0,2 0 2 0,0 4-8 16,-1-2 5-16,0 3-2 0,-4-5 2 0,4 6-4 0,-6-4 2 15,4 4-4-15,-1-3 1 0,-3 1-4 16,2 4 2-16,-1 0 0 0,-3-2-10 0,-2-1-3 15,1 5 2-15,-1-4-9 0,-1 1 0 0,2 1-4 16,0 2-2-16,1-3-19 0,0 3-24 0,-1-1-29 16,-1-1-39-16,0 2-36 0,-1 3-47 0,-4-1-34 15,5 2-44-15,-4 0-30 0,10 1-45 0,-9 0-276 16,3 0-709-16,0-1 313 0</inkml:trace>
  <inkml:trace contextRef="#ctx0" brushRef="#br0" timeOffset="153200.7">10252 13386 81 0,'-1'-4'97'0,"1"4"4"16,0 0-3-16,0-5 14 0,0 5-7 16,-4-5-13-16,3 1 4 0,1 4 5 0,0-6 0 0,-3 4 4 15,3 2-6-15,-1-5 7 0,1 5 3 0,-2-5-2 16,2 5-5-16,0-3-3 0,0 3-2 0,0 0 0 16,0 0-7-16,0 0-3 0,-3-4-10 0,3 4-8 15,0 0-8-15,0 0-4 0,0 0 7 0,0 21 23 16,0-9 6-16,3 6 3 0,0 1-2 0,0 9 6 15,2 0-1-15,-1 3 8 0,0-2-11 0,2-3 2 16,-1 3-3-16,-1-1-4 0,1-1-10 0,2-2-2 16,0 0-6-16,-3-6-9 0,0-1-4 0,0 2-12 15,0-5 2-15,-2-4-9 0,1 6-1 0,-2-5-5 16,2-3-4-16,2 1-7 16,-4-4-24-16,1 1-21 0,0-2-16 0,-1-2-10 0,-1 1-13 0,0-1-9 15,3 0-22-15,-3-3-31 0,0 0-26 0,0 0-32 16,0 0-10-16,-14-12-6 0,14 6 7 0,-4 0-8 15,1-4-2-15,-2 1 2 0,0 0 7 0,-3 0-6 16,2 0-99-16,-2 0-317 0,-1 4 141 0</inkml:trace>
  <inkml:trace contextRef="#ctx0" brushRef="#br0" timeOffset="153698.34">10196 13731 185 0,'-9'-1'39'0,"-2"1"16"16,-1-1 20-16,3-2-5 0,0 3 10 0,2 0 6 16,-3 0 7-16,0 3 6 0,4-3 5 0,6 0 2 15,-9-3 1-15,9 3-3 0,-11 0-6 0,11 0-3 16,-7-1-2-16,7 1 1 0,0 0-11 0,-5-3-7 15,5 3-14-15,0 0-5 0,0 0-9 0,9-7-3 16,-2 4 1-16,4-2-8 0,-1-2-4 0,4 0-3 16,-1-1 0-16,4 0-7 0,2-2-1 0,5-2-2 15,-1 1-2-15,-1 3-4 0,-2-2 1 0,-4 2-1 16,0 2-4-16,0-2 5 0,-5 4-4 0,1 2-3 16,-5-3-4-16,2 3 3 15,-4 0-3-15,2-1-1 0,-2 1-3 0,0 1 0 0,-5 1 2 0,7-1 3 16,-7 1 5-16,0 0 7 0,10 2 10 0,-7 0 12 15,1 1 9-15,-2 2 2 0,-1 0 8 0,3 2 1 16,-2-1-2-16,3 1 0 0,-2 5-1 0,1-1 0 16,-2-2-3-16,2 7-4 0,1-5 0 0,-1 0-1 15,1 1-4-15,0-2-1 0,-1 0-7 0,1 0-4 16,-1-1-2-16,1 0-2 0,-1 0-2 0,2-2-2 16,-2-4-3-16,1 3 1 0,-1-4-1 0,1 2 2 15,2 0-5-15,-5-3 0 0,3 3 1 0,-5-4 6 16,7 1-3-16,-7-1 3 0,6-4 3 0,-2 1 10 0,-3-4 9 15,2-1 5-15,-3 1 5 0,1-5 15 16,-1 1-7-16,-1-1 5 0,0 0-6 0,-2-1-4 16,-2-2 1-16,1-2-3 0,-4 3-2 0,1 3-5 15,-4-2-1-15,6 4-2 0,-4-1-18 0,3 2 6 0,1 1 2 16,1 3-7-16,-2-2-6 0,3 2-14 0,-1 2-18 16,2 0-27-16,-4-4-27 0,6 6-33 15,-4-3-38-15,4 3-30 0,0 0-37 0,0 0-35 16,-11 9-27-16,11-7-32 0,0 4-241 0,0 1-577 15,0-2 256-15</inkml:trace>
  <inkml:trace contextRef="#ctx0" brushRef="#br0" timeOffset="153982.84">10646 13765 114 0,'0'0'285'0,"0"0"0"0,0 0-12 16,0 0-9-16,0 3-16 0,0-3-24 15,0 0-22-15,0 0-17 0,0 0-17 0,0 0-15 16,0 0-16-16,0 0-9 0,0 0-10 0,14-7-17 15,-9 4-11-15,0 0-24 0,-1-1-27 0,3 2-30 16,-1 0-35-16,0-2-43 0,-1-1-50 0,2 3-42 0,-2-3-52 16,0 0-205-16,0 0-451 0,4-2 200 15</inkml:trace>
  <inkml:trace contextRef="#ctx0" brushRef="#br0" timeOffset="155264.6">10931 13444 47 0,'-1'-8'221'15,"-2"2"2"-15,2-2 0 0,-3 2-4 0,4 2-8 16,-4-1-12-16,3 0-8 0,-3 1-7 0,1 1-7 15,2-1-6-15,-1 0-12 0,2 4-14 0,-8-3-19 16,6 2-9-16,2 1-8 0,-11 1-10 0,6 5-9 16,-4 1-6-16,2 1-5 0,0 3-11 0,-2 4 1 15,-1 3-3-15,0 4 0 0,2-3-11 0,-1 3-4 16,5-1-4-16,-1 3-7 0,4-5-1 0,0 2-5 16,1-2 3-16,0 0-7 0,0 0-6 15,2-1-8-15,0-3-7 0,1 2-8 0,1-5-11 0,1 1-13 16,2-5-11-16,-2 3-13 0,0-5-12 0,1 1-18 15,2-2 0-15,0-3-3 0,-2-1-3 0,3-2-1 16,2 0-5-16,1 0 0 0,-3-3 3 0,1-3 1 16,0 1 5-16,1-4 9 0,0 1 9 0,-6-1 20 15,-1 1 5-15,4-1 12 0,-4-1 10 0,2 1 21 16,-2 2 20-16,0 2 16 0,-2 0 10 0,1 1 3 16,-2 3-2-16,2-2 1 0,-1 2-4 0,-2 2-9 15,0 0-1-15,1-6-8 0,-1 6-7 0,3-2-4 16,-3 2 1-16,0 0-5 0,0 0-1 0,0 0-1 15,0 0 0-15,15 5 0 0,-10-2-4 0,-1-1-2 16,3 0 1-16,0 2 2 0,-2 0-3 0,2-2-3 16,-1 1 2-16,-1-1-2 0,2 0 2 0,-2 1 0 15,1-2-2-15,-1-1 0 0,-5 0 1 0,11 0 3 16,-11 0 1-16,10-1 0 0,-8-2 4 0,2 1-5 16,0-2 4-16,-3 0 1 0,-1-1-5 0,0 0 1 15,0-2 4-15,-4 0 5 0,1 2 1 0,-1-5 12 0,1 2 2 16,-6-1-5-16,4 2-4 0,-3-1-8 15,-1 1-2-15,-1 0 3 0,1 2-4 0,0 0-3 0,-3 4-2 16,5-2 0 0,0 1-7-16,0 2-6 0,-1 0-10 0,-3 0-10 0,3 1-10 0,3 0-10 15,-2 2-15-15,0-2-16 0,5 1-11 0,2-2-13 16,-8 4-7-16,4-3-2 0,4-1 11 0,0 0 4 0,0 0-4 16,0 0 4-16,0 0 10 0,0 0 7 15,17-5 8-15,-11 2 2 0,3-2 9 0,0 0 6 0,0-1-1 16,1 0 14-16,-1 0 3 0,3 1 6 15,-2 1 10-15,0-2 5 0,-2 1 14 0,2 1 3 0,-5 2 5 16,3-1 4-16,-2 0 4 0,-1 2 2 0,2 1 6 16,-7 0 5-16,9 1 16 0,-3 2 5 15,-1 1 2-15,0 1 3 0,0-1 3 0,0 4 3 16,2 0 9-16,-5 2-3 0,5-1-5 0,-1 2-6 0,-1 1-3 16,-1-5-5-16,0 3-7 0,0-2-4 0,0 2-4 15,-2-3 0-15,2 0-3 0,-1-1 0 0,-2-1-6 16,3-1-2-16,-3-1-1 0,0 1-2 0,-1-4 3 15,3 4-1-15,-3-4-1 16,1 3 0-16,-1-3 2 0,0 0-3 0,0 0 1 0,0 0-6 0,0 0-1 16,0 0 1-16,0 0-7 0,1-15-5 0,1 7-2 15,-2-1-1-15,1-2 1 0,-1 0 1 0,2 2-1 16,0 0 2-16,-1 4-3 0,3-3 2 16,-2 2-1-16,1 1 0 0,-3 0-2 0,4 2-2 15,-1 0 0-15,-1 0 0 0,-2 3 2 0,5-1 8 0,-5 1 6 16,0 0 3-16,14 4 2 0,-11-1-1 0,4 0-2 15,-2 1-2-15,2-2 1 0,-3 3 0 0,-1 0 4 16,3-1-7-16,-1 2 0 0,-2-3-5 0,1 2 7 16,0 1-3-16,0-1-21 0,-1-3-18 0,-1 4-27 15,-1-3-18-15,2 0-32 0,-1 1-38 0,-2-4-51 16,1 3-30-16,-1-3-215 0,0 5-477 0,0-5 210 16</inkml:trace>
  <inkml:trace contextRef="#ctx0" brushRef="#br0" timeOffset="155764.67">11293 13627 87 0,'0'0'217'0,"0"0"-12"0,0 0-22 0,0 0-16 0,0 0-16 15,4-10-10-15,-4 10 0 0,0-9-8 16,2 3-13-16,-2 2-13 0,1-6-12 0,4 2-8 0,-4-1-5 16,3 1-6-16,-1 0-3 0,2 0-9 0,-3 1-4 15,0 0-6-15,3-1 0 0,-3 1-4 0,1 3-3 16,-1 0-6-16,5 1-2 0,-6 0-7 0,3 0-1 16,-4 3 2-16,8-1 7 0,-8 1 1 15,9 2-3-15,-4 1-3 0,0 1 4 0,-1-1 2 0,1 2-3 16,2 1 0-16,-2 1-1 0,-1 0 2 0,1 3-3 15,-3 0 0-15,3-1-1 0,-1 2-8 0,0-4 1 16,-1 0-2-16,-2 1-4 0,1-1-4 31,0-1-6-31,0-1-14 0,-2 0-18 0,0-1-19 0,0 1-22 0,2-1-24 0,-2-2-17 0,2 2-37 0,-2-4-36 16,0 0-47-16,0 0-171 0,0 0-424 0,0 0 189 16</inkml:trace>
  <inkml:trace contextRef="#ctx0" brushRef="#br0" timeOffset="156468.94">11470 13449 197 0,'0'0'216'0,"0"0"-18"0,0 0-13 16,0 0-14-16,0 0-10 0,0 0-3 0,0 0 5 16,5 12-19-16,-1-6-9 0,-2 1-8 0,-1-1-13 15,0 0-10-15,2 1-9 0,-3-1-10 0,2 4-7 16,0-3-5-16,-1 0-5 0,3-1-6 15,-4 1-5-15,2 0-11 0,-1-3-3 0,-1 1-2 0,2-2-5 16,0 0 0-16,-2 1-1 0,0-4-3 16,0 0-1-16,0 3-2 0,0-3 1 0,0 0-4 0,0 0-6 15,0 0-2-15,0 0-3 0,0 0-3 0,-2-17-2 16,2 12-5-16,-2-4 1 0,2-2-4 0,0 0-2 16,2 0 0-16,-2 1 1 0,0-1-1 0,0 0 0 15,2 3 2-15,-2 2 2 0,0 0-1 0,2 2-6 16,-2 0-2-16,1 0 6 0,-1 4-4 0,2-3 0 15,-2 3 13-15,0 0-1 0,9 7 2 0,-6-2 1 16,3-1 4-16,-2 4-2 0,1 1 3 0,-1-2-4 16,0 3 4-1,-1-1-4-15,-1-1 0 0,1 3-3 0,-1-5 0 0,3 2-1 0,-5-4 0 0,4 1-1 16,-3 0 0-16,-1 0-2 0,3-2 2 0,-2 0 3 16,-1-3 0-16,0 3 0 0,0-3 3 0,0 0 2 15,4 3-4-15,-4-3-3 0,0 0 1 0,0 0-7 16,0 0-7-16,-3-16 1 0,2 10-6 0,1-3 1 15,0 0 2-15,0 2 0 0,0-2-1 0,0 0-2 16,1 3 3-16,-1 0 1 0,0 1-3 0,3 2 2 16,-3-2-5-16,0 5 2 0,5-3-2 0,-5 3 2 15,5 0 1-15,-5 0 0 0,9 3 5 0,-5 1 3 16,0 0 5-16,0 1-1 0,0-1-2 0,1 2 0 16,-1-3 0-16,3 2 3 0,-3-1 0 0,-1 1-2 15,-1-2 5-15,3-1-5 0,-1 2 3 0,-3-3-1 16,1 1 1-16,4 1 0 0,-6-3-1 0,5 3 4 15,-5-3 1-15,0 0 2 0,4 1-2 0,-4-1 1 16,0 0-3-16,6-11 0 0,-3 5 0 0,0-4-2 16,-1 1 1-16,2-1 6 0,0 1-10 0,-3-3 0 15,3 2 5-15,-3 4 15 16,2-1 13-16,-1 3-1 0,-1 0-2 0,1-2-6 0,-2 6-7 0,1-4-4 16,-1 4-3-16,0 0 0 0,0 0-4 0,0 0 5 15,9 8 0-15,-5-3-3 0,-2 3 1 0,2-2 2 16,-3-1 4-16,3 3-5 0,-2 1-6 0,1 0 3 15,1-2-6-15,-2 2-22 0,1-1-23 0,1 0-32 16,-2-4-34-16,1 5-38 0,-3-5-36 0,1 0-35 16,2 0-36-16,-2-2-203 0,-1-2-492 0,0 0 218 15</inkml:trace>
  <inkml:trace contextRef="#ctx0" brushRef="#br0" timeOffset="156664.76">11768 13422 34 0,'0'-2'264'16,"0"2"-9"-16,3-6-15 0,-3 6-12 0,0 0-15 15,0-2-20-15,0 2-17 0,0 0-12 0,0 0-6 0,0 0-5 16,0 0-13-16,6 14-13 0,-5-10-15 16,3 3-10-16,0 2-7 0,1 0-10 0,-1 0-9 15,1 0-6-15,0-1-7 0,0 0-5 0,-1-3-23 16,3 1-27-16,-5-1-27 0,1 0-32 0,-2-1-41 16,2-1-38-16,0-1-36 0,-3-2-44 0,0 0-188 15,0 0-429-15,0 0 191 0</inkml:trace>
  <inkml:trace contextRef="#ctx0" brushRef="#br0" timeOffset="156882.93">11860 12991 191 0,'-2'-4'266'0,"2"-1"-20"16,0 2-15-16,0 3-17 0,0 0-16 0,0 0-4 15,0 0 0-15,0 0-5 0,5 18-12 0,-4-3-4 16,1 4 0-16,1 7-15 0,-2 4-12 0,-1-2-12 15,5 3-16-15,-1-1-11 0,1-1-11 0,1 1-3 16,-4-1-10-16,2 1-10 0,-3-3-4 0,2-8-17 16,2 0-29-16,-3-1-23 0,2-2-30 0,0 1-27 15,-3-6-36-15,4 1-43 0,-5 0-40 0,2-7-47 16,0 1-28-16,-2-1-188 0,1-4-475 0,-1-1 209 0</inkml:trace>
  <inkml:trace contextRef="#ctx0" brushRef="#br0" timeOffset="157532.41">11950 13155 44 0,'0'-8'290'0,"0"2"-14"16,-2 1-11-16,2-2-11 0,0 4-15 0,0-1-11 15,-1 0-21-15,1 4-16 0,0-6-22 0,0 6-18 16,0 0 4-16,0 0 4 0,0 21 13 0,1-6-11 16,1 6-10-16,-2-1-14 0,2 5-7 0,0 1-10 15,1-1-16-15,1 3-10 0,-1 0-12 0,-1-5-5 16,3-3-3-16,-1-1-10 0,1-2-13 0,2-1-2 15,-1-1-13-15,-1-3-19 0,0-3-18 0,-1 2-18 16,-1-5-16-16,-1 0-14 0,3-2-1 0,-1-2-4 16,0-1-3-16,-4-1-21 0,9-5-3 0,-4 1-17 15,5-4 8-15,-3-1 9 0,2-1 6 0,1-4 11 16,-1 1 6-16,-2-1 6 0,0 4 7 0,1-6 8 16,-3 5 13-16,-2 0 11 0,0-2 15 0,-2 2 12 15,2 1 13-15,-3 0 14 0,1 3 15 0,-2-1-2 16,1 3 6-16,0-2 3 0,-1 3-6 0,2 1-1 15,-1 3-8-15,0-6 0 0,0 6-7 0,-1-4-6 0,1 4-1 16,0 0-3-16,0 0-9 0,0 0-1 16,0 0-1-16,-7 10-1 0,2-3 7 0,4 3 4 15,0 1 4-15,-2 3 1 0,2 1-3 0,-1 2 7 16,0-2-2-16,2 2-13 0,-1-5-1 0,1 1 3 16,1-1-6-16,1-1-2 0,0 2-10 0,2-3 7 0,-2-3 0 15,4 1-1-15,-2-2-1 0,3 0-6 31,-3-2 2-31,1 0 0 0,2-2 0 0,-2 1-4 0,2-3-3 0,-7 0-4 0,15-6-23 0,-6-1-7 16,0 0-1-16,0-2 1 0,1-2-6 0,-2 0 8 0,-3-1 1 16,3 1 8-16,-5 1 7 0,4 0 14 0,-6 2 22 15,0 0 15-15,3 2 28 0,-4 2-11 0,3-1 10 16,-2 1 10-16,-1 4 2 0,0-5 5 0,0 5 1 16,0-4-6-16,0 4-4 0,0 0-10 15,0-4-4-15,0 4-11 0,0 0-6 0,0 0-4 0,0 0-6 16,0 0 5-16,0 0-12 0,-4 15 1 0,4-7-4 15,-1 1 3-15,-2 0-9 0,2-1 1 0,1 1-2 16,0-1-1-16,0-1 8 0,0-1-7 0,1 1-20 16,-1-2-10-16,0-1-23 0,3-1-21 15,-3 2-33-15,1-1-19 0,-1-4-22 0,0 0-16 0,3 4-20 16,-3-4-29-16,0 0-70 0,0 0-83 0,0 0-254 16,0 0-655-16,-8-18 290 0</inkml:trace>
  <inkml:trace contextRef="#ctx0" brushRef="#br0" timeOffset="157715.07">11858 13303 47 0,'21'-7'248'0,"5"-1"-22"16,3-3-20-16,-2 2-14 0,5-4-18 0,0 0-19 15,4-1-15-15,11-8-24 0,0 5-39 0,-13 2-59 16,-1-1-66-16,-4 2-101 0,-5-1-85 16,-8 5-253-16,-1-1 112 0</inkml:trace>
  <inkml:trace contextRef="#ctx0" brushRef="#br0" timeOffset="207464.98">7477 6232 25 0,'2'-4'22'16,"-2"4"3"-16,0 0-1 0,0 0 3 0,0 0-4 15,0 0-6-15,0 0 2 0,0 0-3 0,0 0 3 16,0 0 0-16,0 0-2 0,0 0 1 0,0 0 6 15,0 0 1-15,0 0-12 0,0 0 0 0,0 0 3 16,0 0 2-16,0 0 1 0,0 0 8 0,0 0-2 16,0 0 9-16,0 0-2 0,0 0-11 0,0 0 2 15,0 0-7-15,0 0 6 0,0 0-4 0,0 0 1 16,0 0-4-16,0 0 0 0,0 0-3 0,0 0 4 16,0 0-2-16,0 0-10 0,0 0 8 0,0 0-10 15,0 0 3-15,0 0-5 0,0 0 6 0,0 0 3 16,0 0-13-16,-5 11 5 0,5-11-4 0,0 6-5 15,0-6 7-15,3 7-1 0,-2-2-4 0,0 0-1 16,2 1 11-16,-3 3 4 0,1 1 4 0,-1 1 0 16,3 5-5-16,-2 2 10 0,-1 1 0 0,0 7 17 15,-1 2-8-15,-2 1 21 0,3 0-21 0,-1-2-1 16,-2 2 6-16,1-2-1 0,-1 1 2 0,-1 0 13 16,3 2-11-16,-4-5 1 0,1 0-2 0,-2-4-3 15,3 4-2-15,3-7 1 0,-4-6 5 0,4 5-9 16,-1-6-12-1,1 2 9-15,0-8 6 0,-3 2 8 0,3-1 4 0,0-2 4 0,0 0 10 0,0 0 11 0,0-4 9 16,-1 5 9-16,1-5 13 0,0 0 5 16,0 4 6-16,0-4 3 0,0 4 0 0,0-4-2 15,0 0-10-15,0 0-13 0,0 0 2 0,0-14-19 16,0 7-9-16,0 0-4 0,1-3-7 0,-1 1-6 16,0-2-14-16,0 1-3 0,0-1-11 0,3 0-8 15,-3 0-19-15,0 1-12 0,0 0-21 0,1 0-3 0,-1 3-17 16,3 0-25-16,-2-1-15 0,-1 1-21 0,3-3 0 15,-1 6-17-15,3-3-15 0,-2 2-4 16,-1-1-11-16,2 2-119 0,-4 1-316 0,3-1 140 16</inkml:trace>
  <inkml:trace contextRef="#ctx0" brushRef="#br0" timeOffset="208981.02">12311 5588 26 0,'0'0'111'15,"0"-4"-15"-15,0 4 1 0,0 0-6 0,-1-4 1 0,1 4-9 16,0 0-4-16,0 0-8 0,-3-5-1 0,3 5-12 16,0 0-1-16,0 0-3 0,0 0-11 0,0 0-11 15,0 0-3-15,0 0 7 0,0 0-15 0,0 0-5 16,0 0-8-16,-2 13 4 0,3-9 2 15,0 6 6-15,-1 1 5 0,0 7 9 0,-1 2 11 0,1 8-3 16,-2-4 12-16,-1 2-6 0,0 3-2 0,1-4 4 16,-3 4-4-16,5-3 1 0,-4 0-1 0,3-1-4 15,0-1 4-15,-2-6-10 0,3 1-1 0,-1-3-5 16,1 0 2-16,1 1-4 0,0-6-3 16,-1 2 3-16,2-3-6 0,-2-3 2 0,1 2-5 15,-1-4-3-15,0-1 2 0,0 1-3 0,0-1 8 0,0-4-1 16,0 4 6-16,0-4 12 0,-1 6 17 0,1-6 4 15,0 0-3-15,0 0-4 0,0 0-4 0,-8-12-2 16,4 7-11-16,0-4-2 0,0-2-5 0,-3-6-16 16,3 1 6-16,0-3-9 0,-1-5 0 0,1-1-11 15,0-1-1-15,3 2-3 0,2 0-2 0,-1 5-2 16,0 0 0-16,1 2 4 0,2 0-1 0,-3 3 1 16,1-2 2-16,-1 5-5 0,3 0 1 0,-2 0 2 15,3 1-2-15,-3 0 2 0,3 0-2 16,-1 4 4-16,-3-1-4 0,6 2 0 0,-5 0 2 15,-1 1-1-15,4 0 1 0,1-1-5 0,-1 3 2 0,1 0-5 16,0 2 0-16,4 0 2 16,-2 3-3-1,3 1-1-15,-1 0 4 0,1 4-1 0,0 1 3 0,3 3 1 0,1 3 1 0,0 0-1 0,4 4 5 0,-4 3-1 16,4 0 1-16,-3-2 1 0,2 1 3 16,-2-1 4-16,-2-3-6 0,-1-3 6 0,2 3-4 15,-2-4 0-15,4 3 5 0,-1-4-4 0,-1 0 2 0,-5-4 1 16,1-1 0-16,2 2 2 0,-5-4 0 0,1-1-2 15,-4 0 2-15,2-1 6 0,-2 0 20 0,-4-3 23 16,9 2 32-16,-9-2 5 0,5 2 2 16,-5-2 8-16,0 0 16 0,9-7-7 0,-5-1-13 15,-3-1-10-15,2-3-2 0,2-5-8 0,-5-1-3 16,4-9-16-16,-4-2-9 0,1 0-3 0,-1-3-9 0,0-4-6 16,-1 0 0-16,2 3 4 0,-1-1-17 0,0 1 1 15,0 0-7-15,-1 1 0 0,2 3-4 0,-1 5 5 16,-1 6-7-16,1 2 1 0,0 1-8 15,1 3 6-15,-1 3-33 0,0-2-16 0,3 6-21 16,-2-3-25-16,0 2-40 0,-1 2-34 0,0-2-44 16,0 6-19-16,8-5-13 0,-3 3-22 0,-5 2-194 0,10 0-491 15,-6 3 217-15</inkml:trace>
  <inkml:trace contextRef="#ctx0" brushRef="#br0" timeOffset="-209898.5">7604 8209 13 0,'0'0'11'0,"0"0"-1"0,-1-5-5 0,1 5 3 16,0 0-5-16,0 0 1 0,0 0 2 0,0 0-4 16,0 0 2-16,0 0-3 0,-4-2 2 0,4 2-2 0,0 0 0 15,0 0 4-15,0 0-5 0,0 0 3 0,0 0 1 16,0 0-3-16,0 0 2 0,0 0-5 16,0 0-1-16,0 0 1 0,0 0 2 0,0 0 2 15,0 0-3-15,0 0 4 0,0 0-10 0,0 0 13 16,0 0-2-16,-1-5 2 0,1 5-5 0,0 0-1 0,0 0 6 15,0 0-2-15,0 0-2 0,0 0-3 0,0 0-1 16,0 0 7-16,0-4 4 0,0 4-5 16,0 0 0-16,0 0 1 0,0 0 1 0,0 0-5 15,1-4 4-15,-1 4 6 0,0 0-8 0,0 0 0 16,0 0 5-16,0 0 1 0,0-6-2 0,0 6 2 0,4-2-8 16,-4 2-1-16,0 0-3 0,0-5 8 0,0 5 5 15,0-3 7-15,0 3 5 0,0 0-8 0,0-6 5 16,0 6-6-16,0 0 7 0,0-4-4 15,0 4 1-15,0 0 12 0,0 0 3 0,0-5-1 0,0 5 0 16,0 0-3-16,0 0 14 0,0 0-2 0,0 0-6 16,0-5-1-16,0 5 3 0,0 0-4 0,0 0 4 15,0 0-3-15,0 0-4 0,0 0-3 16,0 0 14-16,0 0-15 0,0 0-4 0,0 0 0 0,0 0-4 16,0 0-1-16,0 0-10 0,0 0 14 0,0 0-10 15,0 0 0-15,0 0 4 0,0 0-4 0,0 0 8 16,0 0-5-16,0 0-8 0,0 0 7 0,0 0 5 15,0 0 1-15,0 0 0 0,0 0-1 0,0 0 4 16,0 0 0-16,0 0 2 0,0 0-2 0,0 0 6 16,0 0-5-16,-4-3 1 0,4 3-4 0,0 0 1 15,0 0-12-15,0 0 11 0,0 0-2 0,-2-3-8 16,2 3 5-16,0 0-1 0,0 0-12 0,0 0 9 16,-5-5 0-16,5 5 0 0,0 0-2 0,0 0 4 15,-2-2-2-15,2 2 8 0,0 0-11 0,0 0 0 16,-2-4 4-16,2 4 1 0,0 0-1 0,0 0 0 15,-2-4-2-15,2 4-4 0,0 0 0 0,0 0-6 16,2-6 0-16,-2 6 4 0,-2-4 0 0,2 4-3 16,0 0 11-16,0 0-10 0,0-4 2 0,0 4-1 15,0 0 0-15,0 0-3 0,0 0 11 0,0 0-7 16,0 0-9-16,0-5 3 0,0 5 0 0,0 0 5 16,0 0-4-16,0 0 1 0,0 0-14 0,0 0-3 15,0 0-8-15,0 0-7 0,0 0-2 0,0 0-6 16,0 0-4-16,0 0-2 0,0 0 6 0,0 0-17 15,-2 12-1-15,2-12-1 0,0 8 0 0,0-5-2 16,0 1-4-16,-1 1-9 0,1-5 1 0,0 6-3 16,-3-1-45-16,3-5-131 0,3 5 58 0</inkml:trace>
  <inkml:trace contextRef="#ctx0" brushRef="#br0" timeOffset="-209049.04">7622 8099 37 0,'-2'-4'89'0,"2"4"15"16,-3-2-14-16,3 2-2 0,0 0-11 0,0 0-15 15,0 0-11-15,0 0-8 0,-4-3-3 0,4 3 6 16,0 0-15-16,0 0-5 0,0 12 5 0,1-6 1 16,2 5-1-16,-3 1 9 0,0 3-1 0,1 3 15 15,1 1-10-15,-2 1 7 0,2 5-4 0,-2-6-7 16,-2 1-2-16,2-2-1 0,2 0-13 0,-2 1 7 15,2-2 2-15,-2-2-7 0,0 1 2 0,2 0 6 16,-2-3-5-16,0-2 4 0,0-2 6 0,0 1-5 16,0-3-5-16,0 2-2 0,0-4 1 0,0 4-4 15,0-7-1-15,0 3 4 0,0-1 3 0,-2 0 5 16,2-4 6-16,2 4 9 0,-2-4 7 0,-2 5 8 0,2-5 12 16,0 0 4-16,0 0-7 0,0 0-4 15,0 0-8-15,0 0-8 0,-2-17-5 0,2 7 3 16,0-1-7-16,0-8-9 0,0 1-5 0,2-1-6 0,0-6-2 15,-1 4-1-15,3-4-7 0,0 0 0 16,1 0-1 0,0 6-4-16,0-1-3 0,0 2-3 0,-1 2-3 0,3-1 1 0,-5 5-5 0,6 3 3 15,-4-1-4-15,2 0-8 0,-2 3 4 0,1 1-3 16,-1 2 0-16,4-1 2 0,-2 3-3 0,-1 1 0 0,2 1 1 16,-1 2 0-16,4 3 5 0,-2 2-3 0,0 3 3 15,2 4 0-15,-1 2 0 0,0 1-1 16,2 8 5-16,-1-2 0 0,-1-1-2 0,-2-2 0 15,0-1 3-15,0 0-2 0,0 5 1 0,1 1 1 0,-5-7 0 16,4-1 1-16,-3 0 1 0,0-5-3 0,-4-1 3 16,2-1-1-16,1-1 4 0,-2-3-1 0,3-1-2 15,-1 0 4-15,-3-1 0 0,1 0-2 16,-1-4 6-16,0 0 1 0,5 0 0 0,-5 0-4 16,0 0 5-16,5-17-5 0,-1 9-1 0,0-8 0 0,0-1-5 15,1-2 7-15,3-7-3 0,-1-2-2 0,0 1 0 16,-1 0-1-16,2 1 1 0,0 2 14 0,-2 5-3 15,-3 2-1-15,1 5-1 0,0 2-3 0,-1 3-5 16,-2 0-1 0,3 1-5-16,0 4-6 0,-1 0 2 0,-3 2 2 0,8 10-1 0,-3-3 0 0,2 10 4 15,-2-1 7-15,2 11 8 0,-1-2 0 0,-3 4 2 16,1 3 2-16,3-2 1 0,0 1 2 16,-2-2-3-16,1-4 0 0,1 1-3 0,1-7 3 0,-2-1 1 15,2 1-2-15,-2-3-8 0,3-3-6 0,3 0-25 16,-6-4-25-16,2-2-27 0,-3-3-28 0,5 0-55 15,-1-4-45-15,0 0-189 0,1-6-423 0,-1-1 187 16</inkml:trace>
  <inkml:trace contextRef="#ctx0" brushRef="#br0" timeOffset="-207748.93">12182 7717 50 0,'0'0'109'0,"0"-7"-8"0,0 7-4 16,1-3-1-16,-1 3-12 0,-1-4-5 0,1 4-9 15,1-8-2-15,2 5 11 0,-3 0-6 0,0 3-7 16,0-9-2-16,3 5-1 0,-3 0-9 0,0-1-5 15,2 1 7-15,-2 0 4 0,0 4 10 0,0-8 0 16,0 8-5-16,1-2-8 0,-1 2-5 0,3-4-7 16,-3 4-10-16,0 0-1 0,0 0-6 0,0 0-8 15,0 0 3-15,4 16-4 0,-3-6 1 0,2 1-4 16,-1 7 5-16,2 0-7 0,-3 0 2 0,3 2-1 16,-3-2 2-16,2 0-2 0,-2 1-2 0,2-3 3 15,-2 2-5-15,2 0 0 0,-2 0 5 0,1-2-9 16,2 0 4-16,-4-4 0 0,0-1 0 0,0 0-1 15,4 0-3-15,-4-2 0 0,0 1-3 0,0-4 4 16,-1 1 1-16,1 0-2 0,0-4-3 0,0 3 7 16,0-4 1-16,0-2 4 0,-3 6 14 0,3-6 8 15,-2 4 2-15,2-4-4 0,0 0-2 0,0 0-1 16,-13-10-2-16,9 0-7 0,0 1-1 0,-1-3-3 16,-1-5 1-16,-1-3-6 0,2-4-2 0,0-1 0 15,3-1-5-15,-1-1 1 0,0-3-2 0,3 3 1 16,2-1-4-16,-2 8-1 0,2-5 0 0,-2 7 0 15,4 3 1-15,-3 4-2 0,2 3-3 0,-3 1-2 16,1 1 4 0,-1-1-6-16,2 3 1 0,0 1-1 0,-2 3 0 0,5-4 2 0,-5 4-4 0,14 2 0 15,-5 3 0-15,5 1 8 0,-1 2-5 0,-1 2-2 16,8 4 3-16,2 2 1 0,-4 1-1 0,2 1 3 16,0 0 3-16,0-1 0 0,-6-3-5 0,1 0 3 15,-1 1-1-15,0-1 3 0,0-1-2 0,-1 1 1 16,0 0-2-16,-3-3 1 0,-1-3 1 0,-3-2-2 15,1 3 1-15,-1-5 1 0,-2 0 1 0,0 0 5 0,0-1 14 16,0 1 8-16,-2-2 17 0,1 0 15 0,0 0 22 16,-3-2 20-16,4 2 4 0,-4-2-8 15,4-7-4-15,-1 1 5 0,-1 0-7 0,0-6-8 16,0-5-12-16,1-5-3 0,1-2-7 0,-3-3-11 16,1-7 14-16,2 1-27 0,2-16-6 0,0 15 3 0,-1 1-5 15,1-1-4-15,0 0-3 0,2 4-7 16,-5 1-2-16,3 5 2 0,-2 7-3 0,-3 5 0 15,1 2-7-15,0 0 3 0,-1 3-17 0,2 0-13 16,-3 2-28-16,0 2-23 0,0-1-40 0,0 4-26 16,0 0-3-16,0 0-13 0,0 0-33 0,-6 18-35 0,3-8-29 15,-5 5-216-15,-2 2-503 0,3-1 223 16</inkml:trace>
  <inkml:trace contextRef="#ctx0" brushRef="#br0" timeOffset="-187399.14">12746 13226 28 0,'0'0'103'0,"11"1"1"0,-11-1-2 0,0 0-1 16,0 0-2-16,0 0 3 0,0 0-6 0,0 0 0 16,0 0 5-16,0 0 8 0,0 0-3 15,0 0-3-15,0 0 1 0,0 0-8 0,0 0-6 16,0 0-3-16,0 0 0 0,0 0 0 0,0 0-2 0,0 0-6 16,-21 3-5-16,21-3-2 0,-7 0-5 0,7 0-5 15,0 0-5-15,-10-2-6 0,10 2-7 0,-5-1-5 16,5 1-9-16,-8-4 3 0,4 3-3 15,4 1-1-15,-7-4-10 0,3 1 1 0,-4-1 1 0,6 1-6 16,-2-1-3-16,1 0-3 0,-1-2 0 0,3 2-3 16,-3-3 2-16,4 3-3 0,0-2-3 0,0 1-1 15,0-2 7-15,0 2-8 0,3-3 0 0,2 0 1 16,-4 0-4-16,6 3 5 0,-1-6-2 0,2 4-1 16,-1-2 0-16,0 5 0 0,2-3 0 0,1 1 1 15,-1 1 2-15,-1 1-2 0,-2 2 3 0,5 3 5 16,0 0 2-16,-1 1-2 0,0 2 6 0,-2 3 5 15,1-1 3-15,2 8 1 0,-2 0 10 0,0 3 1 16,2 7 10-16,-3 0-5 0,-4-5-2 0,1 5 5 16,-5 1 1-16,3-4-2 0,-3 2 24 0,0-3 2 15,-3-2 9-15,-1 0 0 0,1 0 8 0,-3 0-1 16,1-1-3-16,-4 2 1 0,3-2-2 0,-4-2 9 16,2 1-20-16,0-1 1 0,-2-3-8 0,1 1-2 15,0-5-7-15,2 2 2 0,-1-3-20 0,0 0 19 16,1 0-16-16,-1-1-1 0,2-2-6 0,-1 1 1 15,0-3-4-15,0-1-4 0,-2 1-2 0,5 1-7 32,-1-2-7-32,5-1-7 0,-10 0-15 0,10 0-4 0,0 0-6 0,-5-7-12 0,4 2 3 0,-2 2 2 15,6-4 0-15,-1 2 7 0,2-1-1 0,6-1-2 16,-1 3 5-16,1 1 2 0,7 0 10 0,0-1 10 16,2 4 3-16,1 3 6 0,-1-1 3 0,4 0 1 15,4 7 1-15,1-2 0 0,-1 0 1 0,-8-1-2 16,8 1 2-16,0-1-2 0,-7-1-3 0,-2-2-31 15,-4-1-23-15,3 2-23 0,-3-2-34 0,-1-1-46 16,-3 3-49-16,0-4-66 0,-2-2-66 0,0-1-201 16,-3-2-574-16,-4 2 254 0</inkml:trace>
  <inkml:trace contextRef="#ctx0" brushRef="#br0" timeOffset="-185665.25">15290 9106 18 0,'0'0'130'0,"0"-4"-11"16,0 4-12-16,0 0-2 0,-2-5-3 0,2 5-8 15,-3-3-9-15,3 3-9 0,0 0-3 0,0 0-5 16,0 0-4-16,0 0-7 0,0 0-10 0,0 0-4 0,0 0-10 16,0 0 5-16,0 0 0 0,0 0-4 15,0 0 20-15,3 18-7 0,-2-8-1 0,0 7 4 0,3 1-1 16,-4 0-2-16,0 3 9 0,5 4 1 0,-2 0-1 15,-2 0 4-15,2-6-2 0,-2 2-10 0,2-1 0 16,0-3 0-16,1 0-5 0,0 1 1 0,0-6-5 16,0 4 1-16,-2-5-3 0,0 2-8 0,0-5 4 15,1 0-2-15,-3-3-6 0,2 2 0 0,-2-4-5 16,3 3 2-16,-3-5 1 0,0 4 0 0,0-5-1 16,1 6 1-16,-1-6 0 0,-4 4-2 0,4-4-1 15,-6 0-5-15,6 0 3 0,-12-2-3 0,6-1-3 16,-4-6 2-16,-2 4-3 0,3-1-2 0,0-6-14 15,-1-3-2-15,-2 0-3 0,2-1-10 0,4-2 2 16,-6-5 2-16,4-1-3 0,1 0 5 0,3 6 1 16,-2-1 1-16,3-2 3 0,1 3 2 0,0 3 7 15,0-2 0-15,-1 1 7 0,0 4 6 0,3 1 6 16,-2 0-4-16,2 2 4 0,0 3-4 0,0-2-1 16,0 3 1-16,2 0-2 0,-2 1-1 0,0 4-2 15,3-6-1-15,-3 4-6 0,0 2 3 0,5-3 0 16,-5 3 4-16,11 2 0 0,0 0 3 0,-1 1-3 15,-1 1 5-15,4 4-1 0,2-1 10 0,-2 5 0 16,5-3-1-16,-1 1 3 0,1 3-2 0,1 5 4 16,-4-3-1-16,0-3 0 0,1 2-2 0,-1-2 3 15,-1 2 0-15,1-4-6 0,1 0 1 0,-6-1 3 16,0-2-4-16,-1-2-5 0,-1 2 2 0,-2-3 3 31,1 0 7-31,-5-1 11 0,2-1 12 0,0 1 19 0,-1 0 11 0,-3-3 19 0,0 0 25 0,7 2 14 0,-7-2 16 16,2 1 10-16,-2-1 0 0,0 0-10 15,0 0-11-15,0-13-17 0,-2 8-14 0,2-6-11 16,0 2-13-16,-2-7-8 0,2-3-8 0,-3-7-6 0,3-1-8 16,0-1-9-16,0-2-3 0,3-2-6 0,-1 2-2 15,-2-3-8-15,0-1-3 0,0-1-5 0,0 2-3 16,0 5 0-16,0 1 0 0,-2 8-8 16,-1 2 2-16,3 3 0 0,0 4-10 0,0 4 4 15,0-1-26-15,-1 1-14 0,1 1-33 0,0 2-38 0,0 3-52 16,1-8-36-16,-1 8-20 0,0 0-24 0,0 0-33 15,13 9-49-15,-6-5-39 0,0 5-282 0,2-2-690 16,1 0 306-16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10</a:t>
            </a:fld>
            <a:endParaRPr/>
          </a:p>
        </p:txBody>
      </p:sp>
      <p:sp>
        <p:nvSpPr>
          <p:cNvPr id="148" name="Google Shape;14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12</a:t>
            </a:fld>
            <a:endParaRPr/>
          </a:p>
        </p:txBody>
      </p:sp>
      <p:sp>
        <p:nvSpPr>
          <p:cNvPr id="163" name="Google Shape;1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a:t>
            </a:fld>
            <a:endParaRPr/>
          </a:p>
        </p:txBody>
      </p:sp>
      <p:sp>
        <p:nvSpPr>
          <p:cNvPr id="171" name="Google Shape;17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a:t>
            </a:fld>
            <a:endParaRPr/>
          </a:p>
        </p:txBody>
      </p:sp>
      <p:sp>
        <p:nvSpPr>
          <p:cNvPr id="86" name="Google Shape;8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20</a:t>
            </a:fld>
            <a:endParaRPr/>
          </a:p>
        </p:txBody>
      </p:sp>
      <p:sp>
        <p:nvSpPr>
          <p:cNvPr id="221" name="Google Shape;22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21</a:t>
            </a:fld>
            <a:endParaRPr/>
          </a:p>
        </p:txBody>
      </p:sp>
      <p:sp>
        <p:nvSpPr>
          <p:cNvPr id="229" name="Google Shape;22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22</a:t>
            </a:fld>
            <a:endParaRPr/>
          </a:p>
        </p:txBody>
      </p:sp>
      <p:sp>
        <p:nvSpPr>
          <p:cNvPr id="237" name="Google Shape;23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26</a:t>
            </a:fld>
            <a:endParaRPr/>
          </a:p>
        </p:txBody>
      </p:sp>
      <p:sp>
        <p:nvSpPr>
          <p:cNvPr id="267" name="Google Shape;26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8" name="Google Shape;268;p2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27</a:t>
            </a:fld>
            <a:endParaRPr/>
          </a:p>
        </p:txBody>
      </p:sp>
      <p:sp>
        <p:nvSpPr>
          <p:cNvPr id="275" name="Google Shape;27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28</a:t>
            </a:fld>
            <a:endParaRPr/>
          </a:p>
        </p:txBody>
      </p:sp>
      <p:sp>
        <p:nvSpPr>
          <p:cNvPr id="283" name="Google Shape;28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29</a:t>
            </a:fld>
            <a:endParaRPr/>
          </a:p>
        </p:txBody>
      </p:sp>
      <p:sp>
        <p:nvSpPr>
          <p:cNvPr id="291" name="Google Shape;29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2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a:t>
            </a:fld>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30</a:t>
            </a:fld>
            <a:endParaRPr/>
          </a:p>
        </p:txBody>
      </p:sp>
      <p:sp>
        <p:nvSpPr>
          <p:cNvPr id="299" name="Google Shape;29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0" name="Google Shape;300;p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31</a:t>
            </a:fld>
            <a:endParaRPr/>
          </a:p>
        </p:txBody>
      </p:sp>
      <p:sp>
        <p:nvSpPr>
          <p:cNvPr id="307" name="Google Shape;30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32</a:t>
            </a:fld>
            <a:endParaRPr/>
          </a:p>
        </p:txBody>
      </p:sp>
      <p:sp>
        <p:nvSpPr>
          <p:cNvPr id="315" name="Google Shape;31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3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33</a:t>
            </a:fld>
            <a:endParaRPr/>
          </a:p>
        </p:txBody>
      </p:sp>
      <p:sp>
        <p:nvSpPr>
          <p:cNvPr id="323" name="Google Shape;32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4" name="Google Shape;324;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34</a:t>
            </a:fld>
            <a:endParaRPr/>
          </a:p>
        </p:txBody>
      </p:sp>
      <p:sp>
        <p:nvSpPr>
          <p:cNvPr id="331" name="Google Shape;33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3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35</a:t>
            </a:fld>
            <a:endParaRPr/>
          </a:p>
        </p:txBody>
      </p:sp>
      <p:sp>
        <p:nvSpPr>
          <p:cNvPr id="339" name="Google Shape;339;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36</a:t>
            </a:fld>
            <a:endParaRPr/>
          </a:p>
        </p:txBody>
      </p:sp>
      <p:sp>
        <p:nvSpPr>
          <p:cNvPr id="347" name="Google Shape;34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8" name="Google Shape;348;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37</a:t>
            </a:fld>
            <a:endParaRPr/>
          </a:p>
        </p:txBody>
      </p:sp>
      <p:sp>
        <p:nvSpPr>
          <p:cNvPr id="355" name="Google Shape;35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6" name="Google Shape;356;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38</a:t>
            </a:fld>
            <a:endParaRPr/>
          </a:p>
        </p:txBody>
      </p:sp>
      <p:sp>
        <p:nvSpPr>
          <p:cNvPr id="363" name="Google Shape;36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39</a:t>
            </a:fld>
            <a:endParaRPr/>
          </a:p>
        </p:txBody>
      </p:sp>
      <p:sp>
        <p:nvSpPr>
          <p:cNvPr id="371" name="Google Shape;37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2" name="Google Shape;372;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51</a:t>
            </a:fld>
            <a:endParaRPr/>
          </a:p>
        </p:txBody>
      </p:sp>
      <p:sp>
        <p:nvSpPr>
          <p:cNvPr id="379" name="Google Shape;37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52</a:t>
            </a:fld>
            <a:endParaRPr/>
          </a:p>
        </p:txBody>
      </p:sp>
      <p:sp>
        <p:nvSpPr>
          <p:cNvPr id="388" name="Google Shape;38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56</a:t>
            </a:fld>
            <a:endParaRPr/>
          </a:p>
        </p:txBody>
      </p:sp>
      <p:sp>
        <p:nvSpPr>
          <p:cNvPr id="431" name="Google Shape;43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2" name="Google Shape;432;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5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a:t>
            </a:fld>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7</a:t>
            </a:fld>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8</a:t>
            </a:fld>
            <a:endParaRPr/>
          </a:p>
        </p:txBody>
      </p:sp>
      <p:sp>
        <p:nvSpPr>
          <p:cNvPr id="132" name="Google Shape;13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9</a:t>
            </a:fld>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0"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62" name="Google Shape;62;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2"/>
        <p:cNvGrpSpPr/>
        <p:nvPr/>
      </p:nvGrpSpPr>
      <p:grpSpPr>
        <a:xfrm>
          <a:off x="0" y="0"/>
          <a:ext cx="0" cy="0"/>
          <a:chOff x="0" y="0"/>
          <a:chExt cx="0" cy="0"/>
        </a:xfrm>
      </p:grpSpPr>
      <p:sp>
        <p:nvSpPr>
          <p:cNvPr id="73" name="Google Shape;73;p13" descr="Pink tissue paper"/>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descr="Pink tissue paper"/>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
        <p:nvSpPr>
          <p:cNvPr id="75" name="Google Shape;75;p13"/>
          <p:cNvSpPr txBox="1">
            <a:spLocks noGrp="1"/>
          </p:cNvSpPr>
          <p:nvPr>
            <p:ph type="ftr" idx="1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4" name="Google Shape;34;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39" name="Google Shape;39;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3" name="Google Shape;43;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4" name="Google Shape;44;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0" name="Google Shape;5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1" name="Google Shape;5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2" name="Google Shape;5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3" name="Google Shape;53;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8" name="Google Shape;58;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3- </a:t>
            </a:r>
            <a:fld id="{00000000-1234-1234-1234-123412341234}" type="slidenum">
              <a:rPr lang="en-US"/>
              <a:t>‹#›</a:t>
            </a:fld>
            <a:endParaRPr b="0">
              <a:solidFill>
                <a:srgbClr val="000000"/>
              </a:solidFill>
            </a:endParaRPr>
          </a:p>
        </p:txBody>
      </p:sp>
      <p:sp>
        <p:nvSpPr>
          <p:cNvPr id="18" name="Google Shape;18;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19" name="Google Shape;19;p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Ramez Elmasr and Shamkant B. Navathei</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2"/>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5" name="Google Shape;65;p12"/>
          <p:cNvSpPr txBox="1"/>
          <p:nvPr/>
        </p:nvSpPr>
        <p:spPr>
          <a:xfrm rot="-5400000">
            <a:off x="3500437" y="-985837"/>
            <a:ext cx="2143125" cy="9144000"/>
          </a:xfrm>
          <a:prstGeom prst="rect">
            <a:avLst/>
          </a:prstGeom>
          <a:solidFill>
            <a:srgbClr val="677228">
              <a:alpha val="4352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6" name="Google Shape;66;p12"/>
          <p:cNvSpPr txBox="1"/>
          <p:nvPr/>
        </p:nvSpPr>
        <p:spPr>
          <a:xfrm>
            <a:off x="7315200" y="2438400"/>
            <a:ext cx="1828800" cy="2290762"/>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67" name="Google Shape;67;p12" descr="awtri_4c UPDATE_color"/>
          <p:cNvPicPr preferRelativeResize="0"/>
          <p:nvPr/>
        </p:nvPicPr>
        <p:blipFill rotWithShape="1">
          <a:blip r:embed="rId3">
            <a:alphaModFix/>
          </a:blip>
          <a:srcRect/>
          <a:stretch/>
        </p:blipFill>
        <p:spPr>
          <a:xfrm>
            <a:off x="76200" y="5949950"/>
            <a:ext cx="684212" cy="831850"/>
          </a:xfrm>
          <a:prstGeom prst="rect">
            <a:avLst/>
          </a:prstGeom>
          <a:noFill/>
          <a:ln>
            <a:noFill/>
          </a:ln>
        </p:spPr>
      </p:pic>
      <p:pic>
        <p:nvPicPr>
          <p:cNvPr id="68" name="Google Shape;68;p12" descr="elmasri_thumb"/>
          <p:cNvPicPr preferRelativeResize="0"/>
          <p:nvPr/>
        </p:nvPicPr>
        <p:blipFill rotWithShape="1">
          <a:blip r:embed="rId4">
            <a:alphaModFix/>
          </a:blip>
          <a:srcRect/>
          <a:stretch/>
        </p:blipFill>
        <p:spPr>
          <a:xfrm>
            <a:off x="7419975" y="2514600"/>
            <a:ext cx="1724025" cy="2143125"/>
          </a:xfrm>
          <a:prstGeom prst="rect">
            <a:avLst/>
          </a:prstGeom>
          <a:noFill/>
          <a:ln>
            <a:noFill/>
          </a:ln>
        </p:spPr>
      </p:pic>
      <p:sp>
        <p:nvSpPr>
          <p:cNvPr id="69" name="Google Shape;69;p1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70" name="Google Shape;70;p1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71" name="Google Shape;71;p12"/>
          <p:cNvSpPr txBox="1">
            <a:spLocks noGrp="1"/>
          </p:cNvSpPr>
          <p:nvPr>
            <p:ph type="ftr" idx="1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9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a:t>
            </a:fld>
            <a:endParaRPr/>
          </a:p>
        </p:txBody>
      </p:sp>
      <p:sp>
        <p:nvSpPr>
          <p:cNvPr id="82" name="Google Shape;82;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pic>
        <p:nvPicPr>
          <p:cNvPr id="83" name="Google Shape;83;p14"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10</a:t>
            </a:fld>
            <a:endParaRPr/>
          </a:p>
        </p:txBody>
      </p:sp>
      <p:sp>
        <p:nvSpPr>
          <p:cNvPr id="152" name="Google Shape;152;p2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Types of Attributes (2)</a:t>
            </a:r>
            <a:endParaRPr/>
          </a:p>
        </p:txBody>
      </p:sp>
      <p:sp>
        <p:nvSpPr>
          <p:cNvPr id="153" name="Google Shape;153;p2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general, composite and multi-valued attributes may be nested arbitrarily to any number of levels, although this is rare.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For example, PreviousDegrees of a STUDENT is a composite multi-valued attribute denoted by {PreviousDegrees (College, Year, Degree, Field)}</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Multiple PreviousDegrees values can exist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Each has four subcomponent attributes:</a:t>
            </a:r>
            <a:endParaRPr/>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College, Year, Degree, Field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11</a:t>
            </a:fld>
            <a:endParaRPr/>
          </a:p>
        </p:txBody>
      </p:sp>
      <p:sp>
        <p:nvSpPr>
          <p:cNvPr id="159" name="Google Shape;159;p2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Example of a composite attribute</a:t>
            </a:r>
            <a:endParaRPr/>
          </a:p>
        </p:txBody>
      </p:sp>
      <p:pic>
        <p:nvPicPr>
          <p:cNvPr id="160" name="Google Shape;160;p24" descr="fig03_04"/>
          <p:cNvPicPr preferRelativeResize="0"/>
          <p:nvPr/>
        </p:nvPicPr>
        <p:blipFill rotWithShape="1">
          <a:blip r:embed="rId3">
            <a:alphaModFix/>
          </a:blip>
          <a:srcRect/>
          <a:stretch/>
        </p:blipFill>
        <p:spPr>
          <a:xfrm>
            <a:off x="541337" y="2362200"/>
            <a:ext cx="8061325" cy="329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12</a:t>
            </a:fld>
            <a:endParaRPr/>
          </a:p>
        </p:txBody>
      </p:sp>
      <p:sp>
        <p:nvSpPr>
          <p:cNvPr id="167" name="Google Shape;167;p2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Entity Types and Key Attributes (1)</a:t>
            </a:r>
            <a:endParaRPr/>
          </a:p>
        </p:txBody>
      </p:sp>
      <p:sp>
        <p:nvSpPr>
          <p:cNvPr id="168" name="Google Shape;168;p2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Entities with the same basic attributes are grouped or typed into an entity type. </a:t>
            </a:r>
            <a:endParaRPr/>
          </a:p>
          <a:p>
            <a:pPr marL="742950" lvl="1" indent="-285750" algn="l" rtl="0">
              <a:lnSpc>
                <a:spcPct val="100000"/>
              </a:lnSpc>
              <a:spcBef>
                <a:spcPts val="600"/>
              </a:spcBef>
              <a:spcAft>
                <a:spcPts val="0"/>
              </a:spcAft>
              <a:buClr>
                <a:schemeClr val="dk2"/>
              </a:buClr>
              <a:buSzPts val="1650"/>
              <a:buFont typeface="Noto Sans Symbols"/>
              <a:buChar char="■"/>
            </a:pPr>
            <a:r>
              <a:rPr lang="en-US" sz="3000" b="0" i="0" u="none">
                <a:solidFill>
                  <a:srgbClr val="800000"/>
                </a:solidFill>
                <a:latin typeface="Arial"/>
                <a:ea typeface="Arial"/>
                <a:cs typeface="Arial"/>
                <a:sym typeface="Arial"/>
              </a:rPr>
              <a:t>For example, the entity type EMPLOYEE and PROJECT.</a:t>
            </a:r>
            <a:endParaRPr/>
          </a:p>
          <a:p>
            <a:pPr marL="342900" lvl="0" indent="-342900" algn="l" rtl="0">
              <a:lnSpc>
                <a:spcPct val="100000"/>
              </a:lnSpc>
              <a:spcBef>
                <a:spcPts val="640"/>
              </a:spcBef>
              <a:spcAft>
                <a:spcPts val="0"/>
              </a:spcAft>
              <a:buClr>
                <a:srgbClr val="990033"/>
              </a:buClr>
              <a:buSzPts val="1920"/>
              <a:buFont typeface="Noto Sans Symbols"/>
              <a:buChar char="■"/>
            </a:pPr>
            <a:r>
              <a:rPr lang="en-US" sz="3200" b="0" i="0" u="none">
                <a:solidFill>
                  <a:schemeClr val="dk2"/>
                </a:solidFill>
                <a:latin typeface="Arial"/>
                <a:ea typeface="Arial"/>
                <a:cs typeface="Arial"/>
                <a:sym typeface="Arial"/>
              </a:rPr>
              <a:t>An attribute of an entity type for which each entity must have a unique value is called a key attribute of the entity type. </a:t>
            </a:r>
            <a:endParaRPr/>
          </a:p>
          <a:p>
            <a:pPr marL="742950" lvl="1" indent="-285750" algn="l" rtl="0">
              <a:lnSpc>
                <a:spcPct val="100000"/>
              </a:lnSpc>
              <a:spcBef>
                <a:spcPts val="600"/>
              </a:spcBef>
              <a:spcAft>
                <a:spcPts val="0"/>
              </a:spcAft>
              <a:buClr>
                <a:schemeClr val="dk2"/>
              </a:buClr>
              <a:buSzPts val="1650"/>
              <a:buFont typeface="Noto Sans Symbols"/>
              <a:buChar char="■"/>
            </a:pPr>
            <a:r>
              <a:rPr lang="en-US" sz="3000" b="0" i="0" u="none">
                <a:solidFill>
                  <a:srgbClr val="800000"/>
                </a:solidFill>
                <a:latin typeface="Arial"/>
                <a:ea typeface="Arial"/>
                <a:cs typeface="Arial"/>
                <a:sym typeface="Arial"/>
              </a:rPr>
              <a:t>For example, SSN of EMPLOYEE.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13</a:t>
            </a:fld>
            <a:endParaRPr/>
          </a:p>
        </p:txBody>
      </p:sp>
      <p:sp>
        <p:nvSpPr>
          <p:cNvPr id="175" name="Google Shape;175;p2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Entity Types and Key Attributes (2)</a:t>
            </a:r>
            <a:endParaRPr/>
          </a:p>
        </p:txBody>
      </p:sp>
      <p:sp>
        <p:nvSpPr>
          <p:cNvPr id="176" name="Google Shape;176;p2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key attribute may be composite. </a:t>
            </a:r>
            <a:endParaRPr/>
          </a:p>
          <a:p>
            <a:pPr marL="742950" lvl="1" indent="-285750" algn="l" rtl="0">
              <a:lnSpc>
                <a:spcPct val="100000"/>
              </a:lnSpc>
              <a:spcBef>
                <a:spcPts val="560"/>
              </a:spcBef>
              <a:spcAft>
                <a:spcPts val="0"/>
              </a:spcAft>
              <a:buClr>
                <a:schemeClr val="dk2"/>
              </a:buClr>
              <a:buSzPts val="1540"/>
              <a:buFont typeface="Noto Sans Symbols"/>
              <a:buChar char="■"/>
            </a:pPr>
            <a:r>
              <a:rPr lang="en-US" sz="2800" b="0" i="0" u="none">
                <a:solidFill>
                  <a:srgbClr val="800000"/>
                </a:solidFill>
                <a:latin typeface="Arial"/>
                <a:ea typeface="Arial"/>
                <a:cs typeface="Arial"/>
                <a:sym typeface="Arial"/>
              </a:rPr>
              <a:t>VehicleTagNumber is a key of the CAR entity type with components (Number, State).</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An entity type may have more than one key. </a:t>
            </a:r>
            <a:endParaRPr/>
          </a:p>
          <a:p>
            <a:pPr marL="742950" lvl="1" indent="-285750" algn="l" rtl="0">
              <a:lnSpc>
                <a:spcPct val="100000"/>
              </a:lnSpc>
              <a:spcBef>
                <a:spcPts val="560"/>
              </a:spcBef>
              <a:spcAft>
                <a:spcPts val="0"/>
              </a:spcAft>
              <a:buClr>
                <a:schemeClr val="dk2"/>
              </a:buClr>
              <a:buSzPts val="1540"/>
              <a:buFont typeface="Noto Sans Symbols"/>
              <a:buChar char="■"/>
            </a:pPr>
            <a:r>
              <a:rPr lang="en-US" sz="2800" b="0" i="0" u="none">
                <a:solidFill>
                  <a:srgbClr val="800000"/>
                </a:solidFill>
                <a:latin typeface="Arial"/>
                <a:ea typeface="Arial"/>
                <a:cs typeface="Arial"/>
                <a:sym typeface="Arial"/>
              </a:rPr>
              <a:t>The CAR entity type may have two keys:</a:t>
            </a:r>
            <a:endParaRPr/>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VehicleIdentificationNumber (popularly called VIN)</a:t>
            </a:r>
            <a:endParaRPr/>
          </a:p>
          <a:p>
            <a:pPr marL="1143000" lvl="2" indent="-228600" algn="l" rtl="0">
              <a:lnSpc>
                <a:spcPct val="10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VehicleTagNumber (Number, State), aka license plate number.</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Each key is </a:t>
            </a:r>
            <a:r>
              <a:rPr lang="en-US" sz="2800" b="0" i="0" u="sng">
                <a:solidFill>
                  <a:schemeClr val="dk2"/>
                </a:solidFill>
                <a:latin typeface="Arial"/>
                <a:ea typeface="Arial"/>
                <a:cs typeface="Arial"/>
                <a:sym typeface="Arial"/>
              </a:rPr>
              <a:t>underlined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14</a:t>
            </a:fld>
            <a:endParaRPr/>
          </a:p>
        </p:txBody>
      </p:sp>
      <p:sp>
        <p:nvSpPr>
          <p:cNvPr id="182" name="Google Shape;182;p2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Displaying an Entity type</a:t>
            </a:r>
            <a:endParaRPr/>
          </a:p>
        </p:txBody>
      </p:sp>
      <p:sp>
        <p:nvSpPr>
          <p:cNvPr id="183" name="Google Shape;183;p2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ER diagrams, an entity type is displayed in a rectangular box</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Attributes are displayed in ovals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Each attribute is connected to its entity type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Components of a composite attribute are connected to the oval representing the composite attribute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Each key attribute is underlined</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Multivalued attributes displayed in double ovals</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See CAR example on next slide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15</a:t>
            </a:fld>
            <a:endParaRPr/>
          </a:p>
        </p:txBody>
      </p:sp>
      <p:sp>
        <p:nvSpPr>
          <p:cNvPr id="189" name="Google Shape;189;p2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Entity Type CAR with two keys and a corresponding Entity Set</a:t>
            </a:r>
            <a:endParaRPr/>
          </a:p>
        </p:txBody>
      </p:sp>
      <p:pic>
        <p:nvPicPr>
          <p:cNvPr id="190" name="Google Shape;190;p28" descr="fig03_07"/>
          <p:cNvPicPr preferRelativeResize="0"/>
          <p:nvPr/>
        </p:nvPicPr>
        <p:blipFill rotWithShape="1">
          <a:blip r:embed="rId3">
            <a:alphaModFix/>
          </a:blip>
          <a:srcRect/>
          <a:stretch/>
        </p:blipFill>
        <p:spPr>
          <a:xfrm>
            <a:off x="1219200" y="1600200"/>
            <a:ext cx="7010400" cy="490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16</a:t>
            </a:fld>
            <a:endParaRPr/>
          </a:p>
        </p:txBody>
      </p:sp>
      <p:sp>
        <p:nvSpPr>
          <p:cNvPr id="196" name="Google Shape;196;p2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Entity Set</a:t>
            </a:r>
            <a:endParaRPr/>
          </a:p>
        </p:txBody>
      </p:sp>
      <p:sp>
        <p:nvSpPr>
          <p:cNvPr id="197" name="Google Shape;197;p2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Each entity type will have a collection of entities stored in the database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Called the </a:t>
            </a:r>
            <a:r>
              <a:rPr lang="en-US" sz="2600" b="1" i="0" u="none">
                <a:solidFill>
                  <a:srgbClr val="800000"/>
                </a:solidFill>
                <a:latin typeface="Arial"/>
                <a:ea typeface="Arial"/>
                <a:cs typeface="Arial"/>
                <a:sym typeface="Arial"/>
              </a:rPr>
              <a:t>entity set</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Previous slide shows three CAR entity instances in the entity set for CAR</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Same name (CAR) used to refer to both the entity type and the entity set</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Entity set is the current </a:t>
            </a:r>
            <a:r>
              <a:rPr lang="en-US" sz="2800" b="0" i="1" u="none">
                <a:solidFill>
                  <a:schemeClr val="dk2"/>
                </a:solidFill>
                <a:latin typeface="Arial"/>
                <a:ea typeface="Arial"/>
                <a:cs typeface="Arial"/>
                <a:sym typeface="Arial"/>
              </a:rPr>
              <a:t>state</a:t>
            </a:r>
            <a:r>
              <a:rPr lang="en-US" sz="2800" b="0" i="0" u="none">
                <a:solidFill>
                  <a:schemeClr val="dk2"/>
                </a:solidFill>
                <a:latin typeface="Arial"/>
                <a:ea typeface="Arial"/>
                <a:cs typeface="Arial"/>
                <a:sym typeface="Arial"/>
              </a:rPr>
              <a:t> of the entities of that type that are stored in the database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17</a:t>
            </a:fld>
            <a:endParaRPr/>
          </a:p>
        </p:txBody>
      </p:sp>
      <p:sp>
        <p:nvSpPr>
          <p:cNvPr id="203" name="Google Shape;203;p3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Initial Design of Entity Types for the </a:t>
            </a:r>
            <a:r>
              <a:rPr lang="en-US" sz="2400" b="0" i="0" u="none">
                <a:solidFill>
                  <a:srgbClr val="800000"/>
                </a:solidFill>
                <a:latin typeface="Arial"/>
                <a:ea typeface="Arial"/>
                <a:cs typeface="Arial"/>
                <a:sym typeface="Arial"/>
              </a:rPr>
              <a:t>COMPANY </a:t>
            </a:r>
            <a:r>
              <a:rPr lang="en-US" sz="3600" b="0" i="0" u="none">
                <a:solidFill>
                  <a:srgbClr val="800000"/>
                </a:solidFill>
                <a:latin typeface="Arial"/>
                <a:ea typeface="Arial"/>
                <a:cs typeface="Arial"/>
                <a:sym typeface="Arial"/>
              </a:rPr>
              <a:t>Database Schema</a:t>
            </a:r>
            <a:endParaRPr/>
          </a:p>
        </p:txBody>
      </p:sp>
      <p:sp>
        <p:nvSpPr>
          <p:cNvPr id="204" name="Google Shape;204;p3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Based on the requirements, we can identify four initial entity types in the COMPANY database: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DEPARTMENT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PROJECT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EMPLOYEE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DEPENDENT</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Their initial design is shown on the following slide</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initial attributes shown are derived from the requirements description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18</a:t>
            </a:fld>
            <a:endParaRPr/>
          </a:p>
        </p:txBody>
      </p:sp>
      <p:sp>
        <p:nvSpPr>
          <p:cNvPr id="210" name="Google Shape;210;p3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Initial Design of Entity Types:</a:t>
            </a:r>
            <a:br>
              <a:rPr lang="en-US" sz="3600" b="0" i="0" u="none">
                <a:solidFill>
                  <a:srgbClr val="800000"/>
                </a:solidFill>
                <a:latin typeface="Arial"/>
                <a:ea typeface="Arial"/>
                <a:cs typeface="Arial"/>
                <a:sym typeface="Arial"/>
              </a:rPr>
            </a:br>
            <a:r>
              <a:rPr lang="en-US" sz="2400" b="0" i="0" u="none">
                <a:solidFill>
                  <a:srgbClr val="800000"/>
                </a:solidFill>
                <a:latin typeface="Arial"/>
                <a:ea typeface="Arial"/>
                <a:cs typeface="Arial"/>
                <a:sym typeface="Arial"/>
              </a:rPr>
              <a:t>EMPLOYEE, DEPARTMENT, PROJECT, DEPENDENT</a:t>
            </a:r>
            <a:endParaRPr/>
          </a:p>
        </p:txBody>
      </p:sp>
      <p:pic>
        <p:nvPicPr>
          <p:cNvPr id="211" name="Google Shape;211;p31" descr="fig03_08"/>
          <p:cNvPicPr preferRelativeResize="0"/>
          <p:nvPr/>
        </p:nvPicPr>
        <p:blipFill rotWithShape="1">
          <a:blip r:embed="rId3">
            <a:alphaModFix/>
          </a:blip>
          <a:srcRect/>
          <a:stretch/>
        </p:blipFill>
        <p:spPr>
          <a:xfrm>
            <a:off x="2133600" y="1600200"/>
            <a:ext cx="4859337" cy="47990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19</a:t>
            </a:fld>
            <a:endParaRPr/>
          </a:p>
        </p:txBody>
      </p:sp>
      <p:sp>
        <p:nvSpPr>
          <p:cNvPr id="217" name="Google Shape;217;p3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Refining the initial design by introducing </a:t>
            </a:r>
            <a:r>
              <a:rPr lang="en-US" sz="3200" b="1" i="0" u="none">
                <a:solidFill>
                  <a:srgbClr val="800000"/>
                </a:solidFill>
                <a:latin typeface="Arial"/>
                <a:ea typeface="Arial"/>
                <a:cs typeface="Arial"/>
                <a:sym typeface="Arial"/>
              </a:rPr>
              <a:t>relationships</a:t>
            </a:r>
            <a:endParaRPr/>
          </a:p>
        </p:txBody>
      </p:sp>
      <p:sp>
        <p:nvSpPr>
          <p:cNvPr id="218" name="Google Shape;218;p3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initial design is typically not complete</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Some aspects in the requirements will be represented as </a:t>
            </a:r>
            <a:r>
              <a:rPr lang="en-US" sz="2800" b="1" i="0" u="none">
                <a:solidFill>
                  <a:schemeClr val="dk2"/>
                </a:solidFill>
                <a:latin typeface="Arial"/>
                <a:ea typeface="Arial"/>
                <a:cs typeface="Arial"/>
                <a:sym typeface="Arial"/>
              </a:rPr>
              <a:t>relationships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ER model has three main concepts: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Entities (and their entity types and entity sets)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Attributes (simple, composite, multivalued)</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Relationships (and their relationship types and relationship sets)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We introduce relationship concepts next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Ramez Elmasri and Shamkant B. Navathe</a:t>
            </a:r>
            <a:endParaRPr/>
          </a:p>
        </p:txBody>
      </p:sp>
      <p:sp>
        <p:nvSpPr>
          <p:cNvPr id="90" name="Google Shape;90;p15" descr="Pink tissue paper"/>
          <p:cNvSpPr txBox="1">
            <a:spLocks noGrp="1"/>
          </p:cNvSpPr>
          <p:nvPr>
            <p:ph type="ctrTitle"/>
          </p:nvPr>
        </p:nvSpPr>
        <p:spPr>
          <a:xfrm>
            <a:off x="228600" y="152400"/>
            <a:ext cx="7086600" cy="2286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990033"/>
              </a:buClr>
              <a:buSzPts val="6600"/>
              <a:buFont typeface="Arial"/>
              <a:buNone/>
            </a:pPr>
            <a:r>
              <a:rPr lang="en-US" dirty="0"/>
              <a:t>Module 2.1</a:t>
            </a:r>
            <a:endParaRPr dirty="0"/>
          </a:p>
        </p:txBody>
      </p:sp>
      <p:sp>
        <p:nvSpPr>
          <p:cNvPr id="91" name="Google Shape;91;p15" descr="Pink tissue paper"/>
          <p:cNvSpPr txBox="1">
            <a:spLocks noGrp="1"/>
          </p:cNvSpPr>
          <p:nvPr>
            <p:ph type="subTitle" idx="1"/>
          </p:nvPr>
        </p:nvSpPr>
        <p:spPr>
          <a:xfrm>
            <a:off x="304800" y="2590800"/>
            <a:ext cx="6629400" cy="1905000"/>
          </a:xfrm>
          <a:prstGeom prst="rect">
            <a:avLst/>
          </a:prstGeom>
          <a:noFill/>
          <a:ln>
            <a:noFill/>
          </a:ln>
        </p:spPr>
        <p:txBody>
          <a:bodyPr spcFirstLastPara="1" wrap="square" lIns="91425" tIns="45700" rIns="0" bIns="45700" anchor="t" anchorCtr="0">
            <a:noAutofit/>
          </a:bodyPr>
          <a:lstStyle/>
          <a:p>
            <a:pPr marL="0" lvl="0" indent="0" algn="l" rtl="0">
              <a:lnSpc>
                <a:spcPct val="100000"/>
              </a:lnSpc>
              <a:spcBef>
                <a:spcPts val="0"/>
              </a:spcBef>
              <a:spcAft>
                <a:spcPts val="0"/>
              </a:spcAft>
              <a:buSzPts val="1920"/>
              <a:buNone/>
            </a:pPr>
            <a:r>
              <a:rPr lang="en-US" sz="3200" b="0" i="0" u="none">
                <a:solidFill>
                  <a:schemeClr val="dk2"/>
                </a:solidFill>
                <a:latin typeface="Arial"/>
                <a:ea typeface="Arial"/>
                <a:cs typeface="Arial"/>
                <a:sym typeface="Arial"/>
              </a:rPr>
              <a:t>Data Modeling Using the Entity-Relationship (ER)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20</a:t>
            </a:fld>
            <a:endParaRPr/>
          </a:p>
        </p:txBody>
      </p:sp>
      <p:sp>
        <p:nvSpPr>
          <p:cNvPr id="225" name="Google Shape;225;p3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Relationships and Relationship Types (1)</a:t>
            </a:r>
            <a:endParaRPr/>
          </a:p>
        </p:txBody>
      </p:sp>
      <p:sp>
        <p:nvSpPr>
          <p:cNvPr id="226" name="Google Shape;226;p3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a:t>
            </a:r>
            <a:r>
              <a:rPr lang="en-US" sz="2400" b="1" i="0" u="none">
                <a:solidFill>
                  <a:schemeClr val="dk2"/>
                </a:solidFill>
                <a:latin typeface="Arial"/>
                <a:ea typeface="Arial"/>
                <a:cs typeface="Arial"/>
                <a:sym typeface="Arial"/>
              </a:rPr>
              <a:t>relationship</a:t>
            </a:r>
            <a:r>
              <a:rPr lang="en-US" sz="2400" b="0" i="0" u="none">
                <a:solidFill>
                  <a:schemeClr val="dk2"/>
                </a:solidFill>
                <a:latin typeface="Arial"/>
                <a:ea typeface="Arial"/>
                <a:cs typeface="Arial"/>
                <a:sym typeface="Arial"/>
              </a:rPr>
              <a:t> relates two or more distinct entities with a specific meaning.</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For example, EMPLOYEE John Smith </a:t>
            </a:r>
            <a:r>
              <a:rPr lang="en-US" sz="2100" b="0" i="1" u="none">
                <a:solidFill>
                  <a:srgbClr val="800000"/>
                </a:solidFill>
                <a:latin typeface="Arial"/>
                <a:ea typeface="Arial"/>
                <a:cs typeface="Arial"/>
                <a:sym typeface="Arial"/>
              </a:rPr>
              <a:t>works on</a:t>
            </a:r>
            <a:r>
              <a:rPr lang="en-US" sz="2100" b="0" i="0" u="none">
                <a:solidFill>
                  <a:srgbClr val="800000"/>
                </a:solidFill>
                <a:latin typeface="Arial"/>
                <a:ea typeface="Arial"/>
                <a:cs typeface="Arial"/>
                <a:sym typeface="Arial"/>
              </a:rPr>
              <a:t> the ProductX PROJECT, or EMPLOYEE Franklin Wong </a:t>
            </a:r>
            <a:r>
              <a:rPr lang="en-US" sz="2100" b="0" i="1" u="none">
                <a:solidFill>
                  <a:srgbClr val="800000"/>
                </a:solidFill>
                <a:latin typeface="Arial"/>
                <a:ea typeface="Arial"/>
                <a:cs typeface="Arial"/>
                <a:sym typeface="Arial"/>
              </a:rPr>
              <a:t>manages</a:t>
            </a:r>
            <a:r>
              <a:rPr lang="en-US" sz="2100" b="0" i="0" u="none">
                <a:solidFill>
                  <a:srgbClr val="800000"/>
                </a:solidFill>
                <a:latin typeface="Arial"/>
                <a:ea typeface="Arial"/>
                <a:cs typeface="Arial"/>
                <a:sym typeface="Arial"/>
              </a:rPr>
              <a:t> the Research DEPARTMENT.</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Relationships of the same type are grouped or typed into a </a:t>
            </a:r>
            <a:r>
              <a:rPr lang="en-US" sz="2400" b="1" i="0" u="none">
                <a:solidFill>
                  <a:schemeClr val="dk2"/>
                </a:solidFill>
                <a:latin typeface="Arial"/>
                <a:ea typeface="Arial"/>
                <a:cs typeface="Arial"/>
                <a:sym typeface="Arial"/>
              </a:rPr>
              <a:t>relationship type</a:t>
            </a:r>
            <a:r>
              <a:rPr lang="en-US" sz="2400" b="0" i="0" u="none">
                <a:solidFill>
                  <a:schemeClr val="dk2"/>
                </a:solidFill>
                <a:latin typeface="Arial"/>
                <a:ea typeface="Arial"/>
                <a:cs typeface="Arial"/>
                <a:sym typeface="Arial"/>
              </a:rPr>
              <a:t>.</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For example, the WORKS_ON relationship type in which EMPLOYEEs and PROJECTs participate, or the MANAGES relationship type in which EMPLOYEEs and DEPARTMENTs participate.</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degree of a relationship type is the number of participating entity types. </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Both MANAGES and WORKS_ON are </a:t>
            </a:r>
            <a:r>
              <a:rPr lang="en-US" sz="2100" b="0" i="1" u="none">
                <a:solidFill>
                  <a:srgbClr val="800000"/>
                </a:solidFill>
                <a:latin typeface="Arial"/>
                <a:ea typeface="Arial"/>
                <a:cs typeface="Arial"/>
                <a:sym typeface="Arial"/>
              </a:rPr>
              <a:t>binary</a:t>
            </a:r>
            <a:r>
              <a:rPr lang="en-US" sz="2100" b="0" i="0" u="none">
                <a:solidFill>
                  <a:srgbClr val="800000"/>
                </a:solidFill>
                <a:latin typeface="Arial"/>
                <a:ea typeface="Arial"/>
                <a:cs typeface="Arial"/>
                <a:sym typeface="Arial"/>
              </a:rPr>
              <a:t> relationships.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21</a:t>
            </a:fld>
            <a:endParaRPr/>
          </a:p>
        </p:txBody>
      </p:sp>
      <p:sp>
        <p:nvSpPr>
          <p:cNvPr id="233" name="Google Shape;233;p34"/>
          <p:cNvSpPr txBox="1">
            <a:spLocks noGrp="1"/>
          </p:cNvSpPr>
          <p:nvPr>
            <p:ph type="title"/>
          </p:nvPr>
        </p:nvSpPr>
        <p:spPr>
          <a:xfrm>
            <a:off x="152400" y="290512"/>
            <a:ext cx="8763000" cy="7762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Relationship instances of the WORKS_FOR N:1 relationship between EMPLOYEE and DEPARTMENT</a:t>
            </a:r>
            <a:endParaRPr/>
          </a:p>
        </p:txBody>
      </p:sp>
      <p:pic>
        <p:nvPicPr>
          <p:cNvPr id="234" name="Google Shape;234;p34" descr="fig03_09"/>
          <p:cNvPicPr preferRelativeResize="0"/>
          <p:nvPr/>
        </p:nvPicPr>
        <p:blipFill rotWithShape="1">
          <a:blip r:embed="rId3">
            <a:alphaModFix/>
          </a:blip>
          <a:srcRect/>
          <a:stretch/>
        </p:blipFill>
        <p:spPr>
          <a:xfrm>
            <a:off x="685800" y="1608137"/>
            <a:ext cx="7924800" cy="472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22</a:t>
            </a:fld>
            <a:endParaRPr/>
          </a:p>
        </p:txBody>
      </p:sp>
      <p:sp>
        <p:nvSpPr>
          <p:cNvPr id="241" name="Google Shape;241;p35"/>
          <p:cNvSpPr txBox="1">
            <a:spLocks noGrp="1"/>
          </p:cNvSpPr>
          <p:nvPr>
            <p:ph type="title"/>
          </p:nvPr>
        </p:nvSpPr>
        <p:spPr>
          <a:xfrm>
            <a:off x="685812" y="176925"/>
            <a:ext cx="84963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2800"/>
              <a:buFont typeface="Arial"/>
              <a:buNone/>
            </a:pPr>
            <a:r>
              <a:rPr lang="en-US" sz="2800" b="0" i="0" u="none">
                <a:solidFill>
                  <a:srgbClr val="800000"/>
                </a:solidFill>
                <a:latin typeface="Arial"/>
                <a:ea typeface="Arial"/>
                <a:cs typeface="Arial"/>
                <a:sym typeface="Arial"/>
              </a:rPr>
              <a:t>Relationship instances of the M:N  WORKS_ON relationship between EMPLOYEE and PROJECT</a:t>
            </a:r>
            <a:endParaRPr/>
          </a:p>
        </p:txBody>
      </p:sp>
      <p:sp>
        <p:nvSpPr>
          <p:cNvPr id="242" name="Google Shape;242;p35"/>
          <p:cNvSpPr txBox="1"/>
          <p:nvPr/>
        </p:nvSpPr>
        <p:spPr>
          <a:xfrm>
            <a:off x="685800" y="1822450"/>
            <a:ext cx="80994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243" name="Google Shape;243;p35" descr="fig03_13"/>
          <p:cNvPicPr preferRelativeResize="0"/>
          <p:nvPr/>
        </p:nvPicPr>
        <p:blipFill rotWithShape="1">
          <a:blip r:embed="rId3">
            <a:alphaModFix/>
          </a:blip>
          <a:srcRect/>
          <a:stretch/>
        </p:blipFill>
        <p:spPr>
          <a:xfrm>
            <a:off x="1281112" y="1644650"/>
            <a:ext cx="6948487" cy="47831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23</a:t>
            </a:fld>
            <a:endParaRPr/>
          </a:p>
        </p:txBody>
      </p:sp>
      <p:sp>
        <p:nvSpPr>
          <p:cNvPr id="249" name="Google Shape;249;p3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Relationship type vs. relationship set (1)</a:t>
            </a:r>
            <a:endParaRPr/>
          </a:p>
        </p:txBody>
      </p:sp>
      <p:sp>
        <p:nvSpPr>
          <p:cNvPr id="250" name="Google Shape;250;p3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Relationship Type: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Is the schema description of a relationship</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Identifies the relationship name and the participating entity types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Also identifies certain relationship constraints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Relationship Set: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current set of relationship instances represented in the database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current </a:t>
            </a:r>
            <a:r>
              <a:rPr lang="en-US" sz="2600" b="0" i="1" u="none">
                <a:solidFill>
                  <a:srgbClr val="800000"/>
                </a:solidFill>
                <a:latin typeface="Arial"/>
                <a:ea typeface="Arial"/>
                <a:cs typeface="Arial"/>
                <a:sym typeface="Arial"/>
              </a:rPr>
              <a:t>state</a:t>
            </a:r>
            <a:r>
              <a:rPr lang="en-US" sz="2600" b="0" i="0" u="none">
                <a:solidFill>
                  <a:srgbClr val="800000"/>
                </a:solidFill>
                <a:latin typeface="Arial"/>
                <a:ea typeface="Arial"/>
                <a:cs typeface="Arial"/>
                <a:sym typeface="Arial"/>
              </a:rPr>
              <a:t> of a relationship type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24</a:t>
            </a:fld>
            <a:endParaRPr/>
          </a:p>
        </p:txBody>
      </p:sp>
      <p:sp>
        <p:nvSpPr>
          <p:cNvPr id="256" name="Google Shape;256;p3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Relationship type vs. relationship set (2)</a:t>
            </a:r>
            <a:endParaRPr/>
          </a:p>
        </p:txBody>
      </p:sp>
      <p:sp>
        <p:nvSpPr>
          <p:cNvPr id="257" name="Google Shape;257;p3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Previous figures displayed the relationship sets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Each instance in the set relates individual participating entities – one from each participating entity type</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ER diagrams, we represent the </a:t>
            </a:r>
            <a:r>
              <a:rPr lang="en-US" sz="2800" b="0" i="1" u="none">
                <a:solidFill>
                  <a:schemeClr val="dk2"/>
                </a:solidFill>
                <a:latin typeface="Arial"/>
                <a:ea typeface="Arial"/>
                <a:cs typeface="Arial"/>
                <a:sym typeface="Arial"/>
              </a:rPr>
              <a:t>relationship type </a:t>
            </a:r>
            <a:r>
              <a:rPr lang="en-US" sz="2800" b="0" i="0" u="none">
                <a:solidFill>
                  <a:schemeClr val="dk2"/>
                </a:solidFill>
                <a:latin typeface="Arial"/>
                <a:ea typeface="Arial"/>
                <a:cs typeface="Arial"/>
                <a:sym typeface="Arial"/>
              </a:rPr>
              <a:t>as follows: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Diamond-shaped box is used to display a relationship type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Connected to the participating entity types via straight lines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25</a:t>
            </a:fld>
            <a:endParaRPr/>
          </a:p>
        </p:txBody>
      </p:sp>
      <p:sp>
        <p:nvSpPr>
          <p:cNvPr id="263" name="Google Shape;263;p3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Refining the COMPANY database schema by introducing relationships</a:t>
            </a:r>
            <a:endParaRPr/>
          </a:p>
        </p:txBody>
      </p:sp>
      <p:sp>
        <p:nvSpPr>
          <p:cNvPr id="264" name="Google Shape;264;p38"/>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By examining the requirements, six relationship types are identified</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All are </a:t>
            </a:r>
            <a:r>
              <a:rPr lang="en-US" sz="2400" b="0" i="1" u="none">
                <a:solidFill>
                  <a:schemeClr val="dk2"/>
                </a:solidFill>
                <a:latin typeface="Arial"/>
                <a:ea typeface="Arial"/>
                <a:cs typeface="Arial"/>
                <a:sym typeface="Arial"/>
              </a:rPr>
              <a:t>binary</a:t>
            </a:r>
            <a:r>
              <a:rPr lang="en-US" sz="2400" b="0" i="0" u="none">
                <a:solidFill>
                  <a:schemeClr val="dk2"/>
                </a:solidFill>
                <a:latin typeface="Arial"/>
                <a:ea typeface="Arial"/>
                <a:cs typeface="Arial"/>
                <a:sym typeface="Arial"/>
              </a:rPr>
              <a:t> relationships( degree 2)</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Listed below with their participating entity types: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WORKS_FOR (between EMPLOYEE, DEPARTMENT)</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MANAGES (also between EMPLOYEE, DEPARTMENT)</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CONTROLS (between DEPARTMENT, PROJECT)</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WORKS_ON (between EMPLOYEE, PROJECT)</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SUPERVISION (between EMPLOYEE (as subordinate), EMPLOYEE (as supervisor))</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DEPENDENTS_OF (between EMPLOYEE, DEPENDENT)</a:t>
            </a:r>
            <a:endParaRPr/>
          </a:p>
          <a:p>
            <a:pPr marL="342900" lvl="0" indent="-259080" algn="l" rtl="0">
              <a:spcBef>
                <a:spcPts val="440"/>
              </a:spcBef>
              <a:spcAft>
                <a:spcPts val="0"/>
              </a:spcAft>
              <a:buSzPts val="1320"/>
              <a:buNone/>
            </a:pPr>
            <a:endParaRPr sz="2200" b="0" i="0" u="none">
              <a:solidFill>
                <a:srgbClr val="8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26</a:t>
            </a:fld>
            <a:endParaRPr/>
          </a:p>
        </p:txBody>
      </p:sp>
      <p:sp>
        <p:nvSpPr>
          <p:cNvPr id="271" name="Google Shape;271;p39"/>
          <p:cNvSpPr txBox="1">
            <a:spLocks noGrp="1"/>
          </p:cNvSpPr>
          <p:nvPr>
            <p:ph type="title"/>
          </p:nvPr>
        </p:nvSpPr>
        <p:spPr>
          <a:xfrm>
            <a:off x="622300" y="215900"/>
            <a:ext cx="7940675" cy="7683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ER DIAGRAM – Relationship Types are:</a:t>
            </a:r>
            <a:br>
              <a:rPr lang="en-US" sz="3200" b="0" i="0" u="none">
                <a:solidFill>
                  <a:srgbClr val="800000"/>
                </a:solidFill>
                <a:latin typeface="Arial"/>
                <a:ea typeface="Arial"/>
                <a:cs typeface="Arial"/>
                <a:sym typeface="Arial"/>
              </a:rPr>
            </a:br>
            <a:r>
              <a:rPr lang="en-US" sz="1400" b="1" i="0" u="none">
                <a:solidFill>
                  <a:srgbClr val="800000"/>
                </a:solidFill>
                <a:latin typeface="Arial"/>
                <a:ea typeface="Arial"/>
                <a:cs typeface="Arial"/>
                <a:sym typeface="Arial"/>
              </a:rPr>
              <a:t>WORKS_FOR, MANAGES, WORKS_ON, CONTROLS, SUPERVISION, DEPENDENTS_OF</a:t>
            </a:r>
            <a:endParaRPr/>
          </a:p>
        </p:txBody>
      </p:sp>
      <p:pic>
        <p:nvPicPr>
          <p:cNvPr id="272" name="Google Shape;272;p39" descr="fig03_02"/>
          <p:cNvPicPr preferRelativeResize="0"/>
          <p:nvPr/>
        </p:nvPicPr>
        <p:blipFill rotWithShape="1">
          <a:blip r:embed="rId3">
            <a:alphaModFix/>
          </a:blip>
          <a:srcRect/>
          <a:stretch/>
        </p:blipFill>
        <p:spPr>
          <a:xfrm>
            <a:off x="1981200" y="1635125"/>
            <a:ext cx="5181600" cy="4994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27</a:t>
            </a:fld>
            <a:endParaRPr/>
          </a:p>
        </p:txBody>
      </p:sp>
      <p:sp>
        <p:nvSpPr>
          <p:cNvPr id="279" name="Google Shape;279;p4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Discussion on Relationship Types</a:t>
            </a:r>
            <a:endParaRPr/>
          </a:p>
        </p:txBody>
      </p:sp>
      <p:sp>
        <p:nvSpPr>
          <p:cNvPr id="280" name="Google Shape;280;p4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the refined design, some attributes from the initial entity types are refined into relationships: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Manager of DEPARTMENT -&gt; MANAGES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Works_on of EMPLOYEE -&gt; WORKS_ON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Department of EMPLOYEE -&gt; WORKS_FOR</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etc</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general, more than one relationship type can exist between the same participating entity types </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MANAGES and WORKS_FOR are distinct relationship types between EMPLOYEE and DEPARTMENT</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Different meanings and different relationship instances.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28</a:t>
            </a:fld>
            <a:endParaRPr/>
          </a:p>
        </p:txBody>
      </p:sp>
      <p:sp>
        <p:nvSpPr>
          <p:cNvPr id="287" name="Google Shape;287;p4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Recursive Relationship Type</a:t>
            </a:r>
            <a:endParaRPr/>
          </a:p>
        </p:txBody>
      </p:sp>
      <p:sp>
        <p:nvSpPr>
          <p:cNvPr id="288" name="Google Shape;288;p4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An relationship type whose with the same participating entity type in </a:t>
            </a:r>
            <a:r>
              <a:rPr lang="en-US" sz="2400" b="1" i="0" u="none">
                <a:solidFill>
                  <a:schemeClr val="dk2"/>
                </a:solidFill>
                <a:latin typeface="Arial"/>
                <a:ea typeface="Arial"/>
                <a:cs typeface="Arial"/>
                <a:sym typeface="Arial"/>
              </a:rPr>
              <a:t>distinct roles</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 the SUPERVISION relationship</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EMPLOYEE participates twice in two distinct roles: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supervisor (or boss) role</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supervisee (or subordinate) role</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Each relationship instance relates two distinct EMPLOYEE entities: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One employee in </a:t>
            </a:r>
            <a:r>
              <a:rPr lang="en-US" sz="2200" b="0" i="1" u="none">
                <a:solidFill>
                  <a:srgbClr val="800000"/>
                </a:solidFill>
                <a:latin typeface="Arial"/>
                <a:ea typeface="Arial"/>
                <a:cs typeface="Arial"/>
                <a:sym typeface="Arial"/>
              </a:rPr>
              <a:t>supervisor</a:t>
            </a:r>
            <a:r>
              <a:rPr lang="en-US" sz="2200" b="0" i="0" u="none">
                <a:solidFill>
                  <a:srgbClr val="800000"/>
                </a:solidFill>
                <a:latin typeface="Arial"/>
                <a:ea typeface="Arial"/>
                <a:cs typeface="Arial"/>
                <a:sym typeface="Arial"/>
              </a:rPr>
              <a:t> role</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One employee in </a:t>
            </a:r>
            <a:r>
              <a:rPr lang="en-US" sz="2200" b="0" i="1" u="none">
                <a:solidFill>
                  <a:srgbClr val="800000"/>
                </a:solidFill>
                <a:latin typeface="Arial"/>
                <a:ea typeface="Arial"/>
                <a:cs typeface="Arial"/>
                <a:sym typeface="Arial"/>
              </a:rPr>
              <a:t>supervisee</a:t>
            </a:r>
            <a:r>
              <a:rPr lang="en-US" sz="2200" b="0" i="0" u="none">
                <a:solidFill>
                  <a:srgbClr val="800000"/>
                </a:solidFill>
                <a:latin typeface="Arial"/>
                <a:ea typeface="Arial"/>
                <a:cs typeface="Arial"/>
                <a:sym typeface="Arial"/>
              </a:rPr>
              <a:t> role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29</a:t>
            </a:fld>
            <a:endParaRPr/>
          </a:p>
        </p:txBody>
      </p:sp>
      <p:sp>
        <p:nvSpPr>
          <p:cNvPr id="295" name="Google Shape;295;p4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Weak Entity Types</a:t>
            </a:r>
            <a:endParaRPr/>
          </a:p>
        </p:txBody>
      </p:sp>
      <p:sp>
        <p:nvSpPr>
          <p:cNvPr id="296" name="Google Shape;296;p4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An entity that does not have a key attribute</a:t>
            </a:r>
            <a:endParaRPr/>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A weak entity must participate in an identifying relationship type with an owner or identifying entity type</a:t>
            </a:r>
            <a:endParaRPr/>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Entities are identified by the combination of:</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A partial key of the weak entity type</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The particular entity they are related to in the identifying entity type</a:t>
            </a:r>
            <a:endParaRPr/>
          </a:p>
          <a:p>
            <a:pPr marL="342900" lvl="0" indent="-342900" algn="l" rtl="0">
              <a:lnSpc>
                <a:spcPct val="90000"/>
              </a:lnSpc>
              <a:spcBef>
                <a:spcPts val="400"/>
              </a:spcBef>
              <a:spcAft>
                <a:spcPts val="0"/>
              </a:spcAft>
              <a:buClr>
                <a:srgbClr val="990033"/>
              </a:buClr>
              <a:buSzPts val="1200"/>
              <a:buFont typeface="Noto Sans Symbols"/>
              <a:buChar char="■"/>
            </a:pPr>
            <a:r>
              <a:rPr lang="en-US" sz="2000" b="1" i="0" u="none">
                <a:solidFill>
                  <a:schemeClr val="dk2"/>
                </a:solidFill>
                <a:latin typeface="Arial"/>
                <a:ea typeface="Arial"/>
                <a:cs typeface="Arial"/>
                <a:sym typeface="Arial"/>
              </a:rPr>
              <a:t>Example: </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A DEPENDENT entity is identified by the dependent’s first name, </a:t>
            </a:r>
            <a:r>
              <a:rPr lang="en-US" sz="2000" b="0" i="1" u="none">
                <a:solidFill>
                  <a:srgbClr val="800000"/>
                </a:solidFill>
                <a:latin typeface="Arial"/>
                <a:ea typeface="Arial"/>
                <a:cs typeface="Arial"/>
                <a:sym typeface="Arial"/>
              </a:rPr>
              <a:t>and</a:t>
            </a:r>
            <a:r>
              <a:rPr lang="en-US" sz="2000" b="0" i="0" u="none">
                <a:solidFill>
                  <a:srgbClr val="800000"/>
                </a:solidFill>
                <a:latin typeface="Arial"/>
                <a:ea typeface="Arial"/>
                <a:cs typeface="Arial"/>
                <a:sym typeface="Arial"/>
              </a:rPr>
              <a:t> the specific EMPLOYEE with whom the dependent is related</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Name of DEPENDENT is the </a:t>
            </a:r>
            <a:r>
              <a:rPr lang="en-US" sz="2000" b="0" i="1" u="none">
                <a:solidFill>
                  <a:srgbClr val="800000"/>
                </a:solidFill>
                <a:latin typeface="Arial"/>
                <a:ea typeface="Arial"/>
                <a:cs typeface="Arial"/>
                <a:sym typeface="Arial"/>
              </a:rPr>
              <a:t>partial key</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DEPENDENT is a </a:t>
            </a:r>
            <a:r>
              <a:rPr lang="en-US" sz="2000" b="0" i="1" u="none">
                <a:solidFill>
                  <a:srgbClr val="800000"/>
                </a:solidFill>
                <a:latin typeface="Arial"/>
                <a:ea typeface="Arial"/>
                <a:cs typeface="Arial"/>
                <a:sym typeface="Arial"/>
              </a:rPr>
              <a:t>weak entity type</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EMPLOYEE is its identifying entity type via the identifying relationship type DEPENDENT_OF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a:t>
            </a:fld>
            <a:endParaRPr/>
          </a:p>
        </p:txBody>
      </p:sp>
      <p:sp>
        <p:nvSpPr>
          <p:cNvPr id="98" name="Google Shape;98;p1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Chapter Outline</a:t>
            </a:r>
            <a:endParaRPr/>
          </a:p>
        </p:txBody>
      </p:sp>
      <p:sp>
        <p:nvSpPr>
          <p:cNvPr id="99" name="Google Shape;99;p1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Overview of Database Design Process</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 Database Application (COMPANY)</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ER Model Concepts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Entities and Attributes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Entity Types, Value Sets, and Key Attributes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Relationships and Relationship Types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Weak Entity Types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Roles and Attributes in Relationship Types</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ER Diagrams - Notation</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ER Diagram for COMPANY Schema</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Alternative Notations – UML class diagrams, others</a:t>
            </a:r>
            <a:endParaRPr/>
          </a:p>
          <a:p>
            <a:pPr marL="342900" lvl="0" indent="-251459" algn="l" rtl="0">
              <a:spcBef>
                <a:spcPts val="480"/>
              </a:spcBef>
              <a:spcAft>
                <a:spcPts val="0"/>
              </a:spcAft>
              <a:buSzPts val="1440"/>
              <a:buNone/>
            </a:pPr>
            <a:endParaRPr sz="2400" b="0" i="0" u="none">
              <a:solidFill>
                <a:schemeClr val="dk2"/>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30</a:t>
            </a:fld>
            <a:endParaRPr/>
          </a:p>
        </p:txBody>
      </p:sp>
      <p:sp>
        <p:nvSpPr>
          <p:cNvPr id="303" name="Google Shape;303;p4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Constraints on Relationships</a:t>
            </a:r>
            <a:endParaRPr/>
          </a:p>
        </p:txBody>
      </p:sp>
      <p:sp>
        <p:nvSpPr>
          <p:cNvPr id="304" name="Google Shape;304;p4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Constraints on Relationship Types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(Also known as ratio constraints)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Cardinality Ratio (specifies </a:t>
            </a:r>
            <a:r>
              <a:rPr lang="en-US" sz="2200" b="0" i="1" u="none">
                <a:solidFill>
                  <a:srgbClr val="800000"/>
                </a:solidFill>
                <a:latin typeface="Arial"/>
                <a:ea typeface="Arial"/>
                <a:cs typeface="Arial"/>
                <a:sym typeface="Arial"/>
              </a:rPr>
              <a:t>maximum</a:t>
            </a:r>
            <a:r>
              <a:rPr lang="en-US" sz="2200" b="0" i="0" u="none">
                <a:solidFill>
                  <a:srgbClr val="800000"/>
                </a:solidFill>
                <a:latin typeface="Arial"/>
                <a:ea typeface="Arial"/>
                <a:cs typeface="Arial"/>
                <a:sym typeface="Arial"/>
              </a:rPr>
              <a:t> participation) </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One-to-one (1:1)</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One-to-many (1:N) or Many-to-one (N:1)</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Many-to-many (M:N)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Existence Dependency Constraint (specifies </a:t>
            </a:r>
            <a:r>
              <a:rPr lang="en-US" sz="2200" b="0" i="1" u="none">
                <a:solidFill>
                  <a:srgbClr val="800000"/>
                </a:solidFill>
                <a:latin typeface="Arial"/>
                <a:ea typeface="Arial"/>
                <a:cs typeface="Arial"/>
                <a:sym typeface="Arial"/>
              </a:rPr>
              <a:t>minimum</a:t>
            </a:r>
            <a:r>
              <a:rPr lang="en-US" sz="2200" b="0" i="0" u="none">
                <a:solidFill>
                  <a:srgbClr val="800000"/>
                </a:solidFill>
                <a:latin typeface="Arial"/>
                <a:ea typeface="Arial"/>
                <a:cs typeface="Arial"/>
                <a:sym typeface="Arial"/>
              </a:rPr>
              <a:t> participation) (also called participation constraint)</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zero (optional participation, not existence-dependent)</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one or more (mandatory participation, existence-dependent)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31</a:t>
            </a:fld>
            <a:endParaRPr/>
          </a:p>
        </p:txBody>
      </p:sp>
      <p:sp>
        <p:nvSpPr>
          <p:cNvPr id="311" name="Google Shape;311;p44"/>
          <p:cNvSpPr txBox="1">
            <a:spLocks noGrp="1"/>
          </p:cNvSpPr>
          <p:nvPr>
            <p:ph type="title"/>
          </p:nvPr>
        </p:nvSpPr>
        <p:spPr>
          <a:xfrm>
            <a:off x="228600" y="325437"/>
            <a:ext cx="8418512" cy="5334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Many-to-one (N:1) Relationship</a:t>
            </a:r>
            <a:endParaRPr/>
          </a:p>
        </p:txBody>
      </p:sp>
      <p:pic>
        <p:nvPicPr>
          <p:cNvPr id="312" name="Google Shape;312;p44" descr="fig03_09"/>
          <p:cNvPicPr preferRelativeResize="0"/>
          <p:nvPr/>
        </p:nvPicPr>
        <p:blipFill rotWithShape="1">
          <a:blip r:embed="rId3">
            <a:alphaModFix/>
          </a:blip>
          <a:srcRect/>
          <a:stretch/>
        </p:blipFill>
        <p:spPr>
          <a:xfrm>
            <a:off x="533400" y="1692275"/>
            <a:ext cx="7772400" cy="4632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32</a:t>
            </a:fld>
            <a:endParaRPr/>
          </a:p>
        </p:txBody>
      </p:sp>
      <p:sp>
        <p:nvSpPr>
          <p:cNvPr id="319" name="Google Shape;319;p45"/>
          <p:cNvSpPr txBox="1">
            <a:spLocks noGrp="1"/>
          </p:cNvSpPr>
          <p:nvPr>
            <p:ph type="title"/>
          </p:nvPr>
        </p:nvSpPr>
        <p:spPr>
          <a:xfrm>
            <a:off x="296862" y="85725"/>
            <a:ext cx="84963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4000"/>
              <a:buFont typeface="Arial"/>
              <a:buNone/>
            </a:pPr>
            <a:r>
              <a:rPr lang="en-US" sz="4000" b="0" i="0" u="none">
                <a:solidFill>
                  <a:srgbClr val="800000"/>
                </a:solidFill>
                <a:latin typeface="Arial"/>
                <a:ea typeface="Arial"/>
                <a:cs typeface="Arial"/>
                <a:sym typeface="Arial"/>
              </a:rPr>
              <a:t>Many-to-many (M:N) Relationship</a:t>
            </a:r>
            <a:endParaRPr/>
          </a:p>
        </p:txBody>
      </p:sp>
      <p:pic>
        <p:nvPicPr>
          <p:cNvPr id="320" name="Google Shape;320;p45" descr="fig03_13"/>
          <p:cNvPicPr preferRelativeResize="0"/>
          <p:nvPr/>
        </p:nvPicPr>
        <p:blipFill rotWithShape="1">
          <a:blip r:embed="rId3">
            <a:alphaModFix/>
          </a:blip>
          <a:srcRect/>
          <a:stretch/>
        </p:blipFill>
        <p:spPr>
          <a:xfrm>
            <a:off x="1447800" y="1676400"/>
            <a:ext cx="6781800" cy="46688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33</a:t>
            </a:fld>
            <a:endParaRPr/>
          </a:p>
        </p:txBody>
      </p:sp>
      <p:sp>
        <p:nvSpPr>
          <p:cNvPr id="327" name="Google Shape;327;p4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4000"/>
              <a:buFont typeface="Arial"/>
              <a:buNone/>
            </a:pPr>
            <a:r>
              <a:rPr lang="en-US" sz="4000" b="0" i="0" u="none">
                <a:solidFill>
                  <a:srgbClr val="800000"/>
                </a:solidFill>
                <a:latin typeface="Arial"/>
                <a:ea typeface="Arial"/>
                <a:cs typeface="Arial"/>
                <a:sym typeface="Arial"/>
              </a:rPr>
              <a:t>Displaying a recursive relationship</a:t>
            </a:r>
            <a:endParaRPr/>
          </a:p>
        </p:txBody>
      </p:sp>
      <p:sp>
        <p:nvSpPr>
          <p:cNvPr id="328" name="Google Shape;328;p4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a recursive relationship type.</a:t>
            </a:r>
            <a:endParaRPr/>
          </a:p>
          <a:p>
            <a:pPr marL="742950" lvl="1" indent="-285750" algn="l" rtl="0">
              <a:lnSpc>
                <a:spcPct val="80000"/>
              </a:lnSpc>
              <a:spcBef>
                <a:spcPts val="560"/>
              </a:spcBef>
              <a:spcAft>
                <a:spcPts val="0"/>
              </a:spcAft>
              <a:buClr>
                <a:schemeClr val="dk2"/>
              </a:buClr>
              <a:buSzPts val="1540"/>
              <a:buFont typeface="Noto Sans Symbols"/>
              <a:buChar char="■"/>
            </a:pPr>
            <a:r>
              <a:rPr lang="en-US" sz="2800" b="0" i="0" u="none">
                <a:solidFill>
                  <a:srgbClr val="800000"/>
                </a:solidFill>
                <a:latin typeface="Arial"/>
                <a:ea typeface="Arial"/>
                <a:cs typeface="Arial"/>
                <a:sym typeface="Arial"/>
              </a:rPr>
              <a:t>Both participations are same entity type in different roles.</a:t>
            </a:r>
            <a:endParaRPr/>
          </a:p>
          <a:p>
            <a:pPr marL="742950" lvl="1" indent="-285750" algn="l" rtl="0">
              <a:lnSpc>
                <a:spcPct val="80000"/>
              </a:lnSpc>
              <a:spcBef>
                <a:spcPts val="560"/>
              </a:spcBef>
              <a:spcAft>
                <a:spcPts val="0"/>
              </a:spcAft>
              <a:buClr>
                <a:schemeClr val="dk2"/>
              </a:buClr>
              <a:buSzPts val="1540"/>
              <a:buFont typeface="Noto Sans Symbols"/>
              <a:buChar char="■"/>
            </a:pPr>
            <a:r>
              <a:rPr lang="en-US" sz="2800" b="0" i="0" u="none">
                <a:solidFill>
                  <a:srgbClr val="800000"/>
                </a:solidFill>
                <a:latin typeface="Arial"/>
                <a:ea typeface="Arial"/>
                <a:cs typeface="Arial"/>
                <a:sym typeface="Arial"/>
              </a:rPr>
              <a:t>For example, SUPERVISION relationships between EMPLOYEE (in role of supervisor or boss) and (another) EMPLOYEE (in role of subordinate or worker).</a:t>
            </a:r>
            <a:endParaRPr/>
          </a:p>
          <a:p>
            <a:pPr marL="342900" lvl="0" indent="-342900" algn="l" rtl="0">
              <a:lnSpc>
                <a:spcPct val="8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following figure, first role participation labeled with 1 and second role participation labeled with 2.</a:t>
            </a:r>
            <a:endParaRPr/>
          </a:p>
          <a:p>
            <a:pPr marL="342900" lvl="0" indent="-342900" algn="l" rtl="0">
              <a:lnSpc>
                <a:spcPct val="8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ER diagram, need to display role names to distinguish participations.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34</a:t>
            </a:fld>
            <a:endParaRPr/>
          </a:p>
        </p:txBody>
      </p:sp>
      <p:sp>
        <p:nvSpPr>
          <p:cNvPr id="335" name="Google Shape;335;p47"/>
          <p:cNvSpPr txBox="1">
            <a:spLocks noGrp="1"/>
          </p:cNvSpPr>
          <p:nvPr>
            <p:ph type="title"/>
          </p:nvPr>
        </p:nvSpPr>
        <p:spPr>
          <a:xfrm>
            <a:off x="474662" y="-76200"/>
            <a:ext cx="8364537" cy="10525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 Recursive Relationship Supervision`</a:t>
            </a:r>
            <a:endParaRPr/>
          </a:p>
        </p:txBody>
      </p:sp>
      <p:pic>
        <p:nvPicPr>
          <p:cNvPr id="336" name="Google Shape;336;p47" descr="fig03_11"/>
          <p:cNvPicPr preferRelativeResize="0"/>
          <p:nvPr/>
        </p:nvPicPr>
        <p:blipFill rotWithShape="1">
          <a:blip r:embed="rId3">
            <a:alphaModFix/>
          </a:blip>
          <a:srcRect/>
          <a:stretch/>
        </p:blipFill>
        <p:spPr>
          <a:xfrm>
            <a:off x="550862" y="1752600"/>
            <a:ext cx="7754937" cy="45767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35</a:t>
            </a:fld>
            <a:endParaRPr/>
          </a:p>
        </p:txBody>
      </p:sp>
      <p:sp>
        <p:nvSpPr>
          <p:cNvPr id="343" name="Google Shape;343;p48"/>
          <p:cNvSpPr txBox="1">
            <a:spLocks noGrp="1"/>
          </p:cNvSpPr>
          <p:nvPr>
            <p:ph type="title"/>
          </p:nvPr>
        </p:nvSpPr>
        <p:spPr>
          <a:xfrm>
            <a:off x="622300" y="215900"/>
            <a:ext cx="7940675" cy="7683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00000"/>
              </a:buClr>
              <a:buSzPts val="2800"/>
              <a:buFont typeface="Arial"/>
              <a:buNone/>
            </a:pPr>
            <a:r>
              <a:rPr lang="en-US" sz="2800" b="1" i="0" u="none">
                <a:solidFill>
                  <a:srgbClr val="800000"/>
                </a:solidFill>
                <a:latin typeface="Arial"/>
                <a:ea typeface="Arial"/>
                <a:cs typeface="Arial"/>
                <a:sym typeface="Arial"/>
              </a:rPr>
              <a:t>Recursive Relationship Type is: </a:t>
            </a:r>
            <a:r>
              <a:rPr lang="en-US" sz="2400" b="1" i="0" u="none">
                <a:solidFill>
                  <a:srgbClr val="800000"/>
                </a:solidFill>
                <a:latin typeface="Arial"/>
                <a:ea typeface="Arial"/>
                <a:cs typeface="Arial"/>
                <a:sym typeface="Arial"/>
              </a:rPr>
              <a:t>SUPERVISION</a:t>
            </a:r>
            <a:br>
              <a:rPr lang="en-US" sz="2400" b="1" i="0" u="none">
                <a:solidFill>
                  <a:srgbClr val="800000"/>
                </a:solidFill>
                <a:latin typeface="Arial"/>
                <a:ea typeface="Arial"/>
                <a:cs typeface="Arial"/>
                <a:sym typeface="Arial"/>
              </a:rPr>
            </a:br>
            <a:r>
              <a:rPr lang="en-US" sz="2800" b="1" i="0" u="none">
                <a:solidFill>
                  <a:srgbClr val="800000"/>
                </a:solidFill>
                <a:latin typeface="Arial"/>
                <a:ea typeface="Arial"/>
                <a:cs typeface="Arial"/>
                <a:sym typeface="Arial"/>
              </a:rPr>
              <a:t>(participation role names are shown)</a:t>
            </a:r>
            <a:endParaRPr/>
          </a:p>
        </p:txBody>
      </p:sp>
      <p:pic>
        <p:nvPicPr>
          <p:cNvPr id="344" name="Google Shape;344;p48" descr="fig03_02"/>
          <p:cNvPicPr preferRelativeResize="0"/>
          <p:nvPr/>
        </p:nvPicPr>
        <p:blipFill rotWithShape="1">
          <a:blip r:embed="rId3">
            <a:alphaModFix/>
          </a:blip>
          <a:srcRect/>
          <a:stretch/>
        </p:blipFill>
        <p:spPr>
          <a:xfrm>
            <a:off x="1828800" y="1524000"/>
            <a:ext cx="5156200" cy="49704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36</a:t>
            </a:fld>
            <a:endParaRPr/>
          </a:p>
        </p:txBody>
      </p:sp>
      <p:sp>
        <p:nvSpPr>
          <p:cNvPr id="351" name="Google Shape;351;p4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Attributes of Relationship types</a:t>
            </a:r>
            <a:endParaRPr/>
          </a:p>
        </p:txBody>
      </p:sp>
      <p:sp>
        <p:nvSpPr>
          <p:cNvPr id="352" name="Google Shape;352;p4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 relationship type can have attributes: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For example, HoursPerWeek of WORKS_ON</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Its value for each relationship instance describes the number of hours per week that an EMPLOYEE works on a PROJECT.</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A value of HoursPerWeek depends on a particular (employee, project) combination</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Most relationship attributes are used with M:N relationships</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In 1:N relationships, they can be transferred to the entity type on the N-side of the relationship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37</a:t>
            </a:fld>
            <a:endParaRPr/>
          </a:p>
        </p:txBody>
      </p:sp>
      <p:sp>
        <p:nvSpPr>
          <p:cNvPr id="359" name="Google Shape;359;p50"/>
          <p:cNvSpPr txBox="1">
            <a:spLocks noGrp="1"/>
          </p:cNvSpPr>
          <p:nvPr>
            <p:ph type="title"/>
          </p:nvPr>
        </p:nvSpPr>
        <p:spPr>
          <a:xfrm>
            <a:off x="0" y="152400"/>
            <a:ext cx="9144000" cy="1143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Example Attribute of a Relationship Type: </a:t>
            </a:r>
            <a:br>
              <a:rPr lang="en-US" sz="3600" b="0" i="0" u="none">
                <a:solidFill>
                  <a:srgbClr val="800000"/>
                </a:solidFill>
                <a:latin typeface="Arial"/>
                <a:ea typeface="Arial"/>
                <a:cs typeface="Arial"/>
                <a:sym typeface="Arial"/>
              </a:rPr>
            </a:br>
            <a:r>
              <a:rPr lang="en-US" sz="3600" b="0" i="0" u="none">
                <a:solidFill>
                  <a:srgbClr val="800000"/>
                </a:solidFill>
                <a:latin typeface="Arial"/>
                <a:ea typeface="Arial"/>
                <a:cs typeface="Arial"/>
                <a:sym typeface="Arial"/>
              </a:rPr>
              <a:t>Hours of WORKS_ON</a:t>
            </a:r>
            <a:endParaRPr/>
          </a:p>
        </p:txBody>
      </p:sp>
      <p:pic>
        <p:nvPicPr>
          <p:cNvPr id="360" name="Google Shape;360;p50" descr="fig03_02"/>
          <p:cNvPicPr preferRelativeResize="0"/>
          <p:nvPr/>
        </p:nvPicPr>
        <p:blipFill rotWithShape="1">
          <a:blip r:embed="rId3">
            <a:alphaModFix/>
          </a:blip>
          <a:srcRect/>
          <a:stretch/>
        </p:blipFill>
        <p:spPr>
          <a:xfrm>
            <a:off x="2209800" y="1579562"/>
            <a:ext cx="5080000" cy="48974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38</a:t>
            </a:fld>
            <a:endParaRPr/>
          </a:p>
        </p:txBody>
      </p:sp>
      <p:sp>
        <p:nvSpPr>
          <p:cNvPr id="367" name="Google Shape;367;p5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Notation for Constraints on Relationships</a:t>
            </a:r>
            <a:endParaRPr/>
          </a:p>
        </p:txBody>
      </p:sp>
      <p:sp>
        <p:nvSpPr>
          <p:cNvPr id="368" name="Google Shape;368;p5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Cardinality ratio (of a binary relationship): 1:1, 1:N, N:1, or M:N</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Shown by placing appropriate numbers on the relationship edges.</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Participation constraint (on each participating entity type): total (called existence dependency) or partial.</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Total shown by double line, partial by single line.</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NOTE: These are easy to specify for Binary Relationship Types.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39</a:t>
            </a:fld>
            <a:endParaRPr/>
          </a:p>
        </p:txBody>
      </p:sp>
      <p:sp>
        <p:nvSpPr>
          <p:cNvPr id="375" name="Google Shape;375;p5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Alternative (min, max) notation for relationship structural constraints:</a:t>
            </a:r>
            <a:endParaRPr/>
          </a:p>
        </p:txBody>
      </p:sp>
      <p:sp>
        <p:nvSpPr>
          <p:cNvPr id="376" name="Google Shape;376;p5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Specified on each participation of an entity type E in a relationship type R</a:t>
            </a:r>
            <a:endParaRPr/>
          </a:p>
          <a:p>
            <a:pPr marL="34290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Specifies that each entity e in E participates in at least </a:t>
            </a:r>
            <a:r>
              <a:rPr lang="en-US" sz="2000" b="0" i="1" u="none">
                <a:solidFill>
                  <a:schemeClr val="dk2"/>
                </a:solidFill>
                <a:latin typeface="Arial"/>
                <a:ea typeface="Arial"/>
                <a:cs typeface="Arial"/>
                <a:sym typeface="Arial"/>
              </a:rPr>
              <a:t>min</a:t>
            </a:r>
            <a:r>
              <a:rPr lang="en-US" sz="2000" b="0" i="0" u="none">
                <a:solidFill>
                  <a:schemeClr val="dk2"/>
                </a:solidFill>
                <a:latin typeface="Arial"/>
                <a:ea typeface="Arial"/>
                <a:cs typeface="Arial"/>
                <a:sym typeface="Arial"/>
              </a:rPr>
              <a:t> and at most </a:t>
            </a:r>
            <a:r>
              <a:rPr lang="en-US" sz="2000" b="0" i="1" u="none">
                <a:solidFill>
                  <a:schemeClr val="dk2"/>
                </a:solidFill>
                <a:latin typeface="Arial"/>
                <a:ea typeface="Arial"/>
                <a:cs typeface="Arial"/>
                <a:sym typeface="Arial"/>
              </a:rPr>
              <a:t>max</a:t>
            </a:r>
            <a:r>
              <a:rPr lang="en-US" sz="2000" b="0" i="0" u="none">
                <a:solidFill>
                  <a:schemeClr val="dk2"/>
                </a:solidFill>
                <a:latin typeface="Arial"/>
                <a:ea typeface="Arial"/>
                <a:cs typeface="Arial"/>
                <a:sym typeface="Arial"/>
              </a:rPr>
              <a:t> relationship instances in R</a:t>
            </a:r>
            <a:endParaRPr/>
          </a:p>
          <a:p>
            <a:pPr marL="34290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Default(no constraint): min=0, max=n (signifying no limit)</a:t>
            </a:r>
            <a:endParaRPr/>
          </a:p>
          <a:p>
            <a:pPr marL="34290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Must have min≤max, min≥0, max ≥1</a:t>
            </a:r>
            <a:endParaRPr/>
          </a:p>
          <a:p>
            <a:pPr marL="34290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Derived from the knowledge of mini-world constraints</a:t>
            </a:r>
            <a:endParaRPr/>
          </a:p>
          <a:p>
            <a:pPr marL="342900" lvl="0" indent="-342900" algn="l" rtl="0">
              <a:lnSpc>
                <a:spcPct val="8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Examples:</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A department has exactly one manager and an employee can manage at most one department.</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Specify (0,1) for participation of EMPLOYEE in MANAGES</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Specify (1,1) for participation of DEPARTMENT in MANAGES</a:t>
            </a:r>
            <a:endParaRPr/>
          </a:p>
          <a:p>
            <a:pPr marL="742950" lvl="1" indent="-285750" algn="l" rtl="0">
              <a:lnSpc>
                <a:spcPct val="8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An employee can work for exactly one department but a department can have any number of employees.</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Specify (1,1) for participation of EMPLOYEE in WORKS_FOR</a:t>
            </a:r>
            <a:endParaRPr/>
          </a:p>
          <a:p>
            <a:pPr marL="1143000" lvl="2" indent="-228600" algn="l" rtl="0">
              <a:lnSpc>
                <a:spcPct val="80000"/>
              </a:lnSpc>
              <a:spcBef>
                <a:spcPts val="360"/>
              </a:spcBef>
              <a:spcAft>
                <a:spcPts val="0"/>
              </a:spcAft>
              <a:buClr>
                <a:srgbClr val="990033"/>
              </a:buClr>
              <a:buSzPts val="900"/>
              <a:buFont typeface="Noto Sans Symbols"/>
              <a:buChar char="■"/>
            </a:pPr>
            <a:r>
              <a:rPr lang="en-US" sz="1800" b="0" i="0" u="none">
                <a:solidFill>
                  <a:schemeClr val="dk2"/>
                </a:solidFill>
                <a:latin typeface="Arial"/>
                <a:ea typeface="Arial"/>
                <a:cs typeface="Arial"/>
                <a:sym typeface="Arial"/>
              </a:rPr>
              <a:t>Specify (0,n) for participation of DEPARTMENT in WORKS_FOR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4</a:t>
            </a:fld>
            <a:endParaRPr/>
          </a:p>
        </p:txBody>
      </p:sp>
      <p:sp>
        <p:nvSpPr>
          <p:cNvPr id="105" name="Google Shape;105;p17"/>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Overview of Database Design Process</a:t>
            </a:r>
            <a:endParaRPr/>
          </a:p>
        </p:txBody>
      </p:sp>
      <p:sp>
        <p:nvSpPr>
          <p:cNvPr id="106" name="Google Shape;106;p17"/>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Two main activities:</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Database design</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Applications design</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Focus in this chapter on database design</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To design the conceptual schema for a database application</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Applications design focuses on the programs and interfaces that access the database</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Generally considered part of software engineering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E646-6C26-025B-F4FA-CAE0DAEC10B9}"/>
              </a:ext>
            </a:extLst>
          </p:cNvPr>
          <p:cNvSpPr>
            <a:spLocks noGrp="1"/>
          </p:cNvSpPr>
          <p:nvPr>
            <p:ph type="title"/>
          </p:nvPr>
        </p:nvSpPr>
        <p:spPr/>
        <p:txBody>
          <a:bodyPr/>
          <a:lstStyle/>
          <a:p>
            <a:r>
              <a:rPr lang="en-US" dirty="0"/>
              <a:t>ER diagram for the Institute database </a:t>
            </a:r>
            <a:r>
              <a:rPr lang="en-US" dirty="0" err="1"/>
              <a:t>cas</a:t>
            </a:r>
            <a:r>
              <a:rPr lang="en-US" dirty="0"/>
              <a:t> study (Shared in classroom)</a:t>
            </a:r>
            <a:endParaRPr lang="en-IN" dirty="0"/>
          </a:p>
        </p:txBody>
      </p:sp>
      <p:sp>
        <p:nvSpPr>
          <p:cNvPr id="3" name="Text Placeholder 2">
            <a:extLst>
              <a:ext uri="{FF2B5EF4-FFF2-40B4-BE49-F238E27FC236}">
                <a16:creationId xmlns:a16="http://schemas.microsoft.com/office/drawing/2014/main" id="{C0FA71B1-BB46-BCB3-5E5F-BBF0D0AED9B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D4A1A4C-EA82-4D5F-FC19-5DEBC22D1D66}"/>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40</a:t>
            </a:fld>
            <a:endParaRPr/>
          </a:p>
        </p:txBody>
      </p:sp>
      <p:pic>
        <p:nvPicPr>
          <p:cNvPr id="8" name="Picture 7">
            <a:extLst>
              <a:ext uri="{FF2B5EF4-FFF2-40B4-BE49-F238E27FC236}">
                <a16:creationId xmlns:a16="http://schemas.microsoft.com/office/drawing/2014/main" id="{A50B2721-39C5-E5C2-3A21-325981CEFA5E}"/>
              </a:ext>
            </a:extLst>
          </p:cNvPr>
          <p:cNvPicPr>
            <a:picLocks noChangeAspect="1"/>
          </p:cNvPicPr>
          <p:nvPr/>
        </p:nvPicPr>
        <p:blipFill>
          <a:blip r:embed="rId2"/>
          <a:stretch>
            <a:fillRect/>
          </a:stretch>
        </p:blipFill>
        <p:spPr>
          <a:xfrm>
            <a:off x="228600" y="1428072"/>
            <a:ext cx="8287907" cy="4858428"/>
          </a:xfrm>
          <a:prstGeom prst="rect">
            <a:avLst/>
          </a:prstGeom>
        </p:spPr>
      </p:pic>
      <p:sp>
        <p:nvSpPr>
          <p:cNvPr id="10" name="TextBox 9">
            <a:extLst>
              <a:ext uri="{FF2B5EF4-FFF2-40B4-BE49-F238E27FC236}">
                <a16:creationId xmlns:a16="http://schemas.microsoft.com/office/drawing/2014/main" id="{ABCCEDEE-573B-6256-C356-ED61A49DC2D7}"/>
              </a:ext>
            </a:extLst>
          </p:cNvPr>
          <p:cNvSpPr txBox="1"/>
          <p:nvPr/>
        </p:nvSpPr>
        <p:spPr>
          <a:xfrm>
            <a:off x="1927952" y="6211877"/>
            <a:ext cx="4142342" cy="738664"/>
          </a:xfrm>
          <a:prstGeom prst="rect">
            <a:avLst/>
          </a:prstGeom>
          <a:noFill/>
        </p:spPr>
        <p:txBody>
          <a:bodyPr wrap="square" rtlCol="0">
            <a:spAutoFit/>
          </a:bodyPr>
          <a:lstStyle/>
          <a:p>
            <a:r>
              <a:rPr lang="en-US" dirty="0">
                <a:solidFill>
                  <a:srgbClr val="FF0000"/>
                </a:solidFill>
              </a:rPr>
              <a:t>The attributes of entity types should be specified. It is not mentioned due to space constraints</a:t>
            </a:r>
          </a:p>
          <a:p>
            <a:endParaRPr lang="en-IN" dirty="0"/>
          </a:p>
        </p:txBody>
      </p:sp>
    </p:spTree>
    <p:extLst>
      <p:ext uri="{BB962C8B-B14F-4D97-AF65-F5344CB8AC3E}">
        <p14:creationId xmlns:p14="http://schemas.microsoft.com/office/powerpoint/2010/main" val="8706707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4475-A4E4-8501-A28C-15F62DF28C57}"/>
              </a:ext>
            </a:extLst>
          </p:cNvPr>
          <p:cNvSpPr>
            <a:spLocks noGrp="1"/>
          </p:cNvSpPr>
          <p:nvPr>
            <p:ph type="title"/>
          </p:nvPr>
        </p:nvSpPr>
        <p:spPr/>
        <p:txBody>
          <a:bodyPr/>
          <a:lstStyle/>
          <a:p>
            <a:r>
              <a:rPr lang="en-US" sz="3200" dirty="0"/>
              <a:t>ER diagram for CONFERENCE_REVIEW database(Shared in classroom)</a:t>
            </a:r>
            <a:endParaRPr lang="en-IN" sz="3200" dirty="0"/>
          </a:p>
        </p:txBody>
      </p:sp>
      <p:sp>
        <p:nvSpPr>
          <p:cNvPr id="3" name="Text Placeholder 2">
            <a:extLst>
              <a:ext uri="{FF2B5EF4-FFF2-40B4-BE49-F238E27FC236}">
                <a16:creationId xmlns:a16="http://schemas.microsoft.com/office/drawing/2014/main" id="{8CF35818-E6F3-FF51-6B84-D092C770D45D}"/>
              </a:ext>
            </a:extLst>
          </p:cNvPr>
          <p:cNvSpPr>
            <a:spLocks noGrp="1"/>
          </p:cNvSpPr>
          <p:nvPr>
            <p:ph type="body" idx="1"/>
          </p:nvPr>
        </p:nvSpPr>
        <p:spPr/>
        <p:txBody>
          <a:bodyPr/>
          <a:lstStyle/>
          <a:p>
            <a:r>
              <a:rPr lang="en-US" dirty="0"/>
              <a:t>Try!!</a:t>
            </a:r>
            <a:endParaRPr lang="en-IN" dirty="0"/>
          </a:p>
        </p:txBody>
      </p:sp>
      <p:sp>
        <p:nvSpPr>
          <p:cNvPr id="4" name="Slide Number Placeholder 3">
            <a:extLst>
              <a:ext uri="{FF2B5EF4-FFF2-40B4-BE49-F238E27FC236}">
                <a16:creationId xmlns:a16="http://schemas.microsoft.com/office/drawing/2014/main" id="{202A9F15-48C5-7CB1-16EA-94F0CAA855B7}"/>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41</a:t>
            </a:fld>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92C0774-2758-966B-3020-B818B88DFC78}"/>
                  </a:ext>
                </a:extLst>
              </p14:cNvPr>
              <p14:cNvContentPartPr/>
              <p14:nvPr/>
            </p14:nvContentPartPr>
            <p14:xfrm>
              <a:off x="-144000" y="1138320"/>
              <a:ext cx="8235360" cy="5702760"/>
            </p14:xfrm>
          </p:contentPart>
        </mc:Choice>
        <mc:Fallback xmlns="">
          <p:pic>
            <p:nvPicPr>
              <p:cNvPr id="5" name="Ink 4">
                <a:extLst>
                  <a:ext uri="{FF2B5EF4-FFF2-40B4-BE49-F238E27FC236}">
                    <a16:creationId xmlns:a16="http://schemas.microsoft.com/office/drawing/2014/main" id="{692C0774-2758-966B-3020-B818B88DFC78}"/>
                  </a:ext>
                </a:extLst>
              </p:cNvPr>
              <p:cNvPicPr/>
              <p:nvPr/>
            </p:nvPicPr>
            <p:blipFill>
              <a:blip r:embed="rId3"/>
              <a:stretch>
                <a:fillRect/>
              </a:stretch>
            </p:blipFill>
            <p:spPr>
              <a:xfrm>
                <a:off x="-153360" y="1128960"/>
                <a:ext cx="8254080" cy="5721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F303FC9-7962-AF4B-1EA1-A278A7AA9E1E}"/>
                  </a:ext>
                </a:extLst>
              </p14:cNvPr>
              <p14:cNvContentPartPr/>
              <p14:nvPr/>
            </p14:nvContentPartPr>
            <p14:xfrm>
              <a:off x="2575080" y="1946520"/>
              <a:ext cx="6439320" cy="3216600"/>
            </p14:xfrm>
          </p:contentPart>
        </mc:Choice>
        <mc:Fallback xmlns="">
          <p:pic>
            <p:nvPicPr>
              <p:cNvPr id="6" name="Ink 5">
                <a:extLst>
                  <a:ext uri="{FF2B5EF4-FFF2-40B4-BE49-F238E27FC236}">
                    <a16:creationId xmlns:a16="http://schemas.microsoft.com/office/drawing/2014/main" id="{FF303FC9-7962-AF4B-1EA1-A278A7AA9E1E}"/>
                  </a:ext>
                </a:extLst>
              </p:cNvPr>
              <p:cNvPicPr/>
              <p:nvPr/>
            </p:nvPicPr>
            <p:blipFill>
              <a:blip r:embed="rId5"/>
              <a:stretch>
                <a:fillRect/>
              </a:stretch>
            </p:blipFill>
            <p:spPr>
              <a:xfrm>
                <a:off x="2565720" y="1937160"/>
                <a:ext cx="6458040" cy="3235320"/>
              </a:xfrm>
              <a:prstGeom prst="rect">
                <a:avLst/>
              </a:prstGeom>
            </p:spPr>
          </p:pic>
        </mc:Fallback>
      </mc:AlternateContent>
    </p:spTree>
    <p:extLst>
      <p:ext uri="{BB962C8B-B14F-4D97-AF65-F5344CB8AC3E}">
        <p14:creationId xmlns:p14="http://schemas.microsoft.com/office/powerpoint/2010/main" val="190715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E1C2-3DC3-5A5D-C209-E848A28DD462}"/>
              </a:ext>
            </a:extLst>
          </p:cNvPr>
          <p:cNvSpPr>
            <a:spLocks noGrp="1"/>
          </p:cNvSpPr>
          <p:nvPr>
            <p:ph type="title"/>
          </p:nvPr>
        </p:nvSpPr>
        <p:spPr/>
        <p:txBody>
          <a:bodyPr/>
          <a:lstStyle/>
          <a:p>
            <a:r>
              <a:rPr lang="en-US" dirty="0"/>
              <a:t>ER diagram for BANK </a:t>
            </a:r>
            <a:r>
              <a:rPr lang="en-US" dirty="0" err="1"/>
              <a:t>databaese</a:t>
            </a:r>
            <a:endParaRPr lang="en-IN" dirty="0"/>
          </a:p>
        </p:txBody>
      </p:sp>
      <p:sp>
        <p:nvSpPr>
          <p:cNvPr id="3" name="Text Placeholder 2">
            <a:extLst>
              <a:ext uri="{FF2B5EF4-FFF2-40B4-BE49-F238E27FC236}">
                <a16:creationId xmlns:a16="http://schemas.microsoft.com/office/drawing/2014/main" id="{65CF5D23-FC73-D58E-594E-6CD6C858C1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C9B91D3-5FCB-9350-CEF4-D2342B9D2AB1}"/>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42</a:t>
            </a:fld>
            <a:endParaRPr/>
          </a:p>
        </p:txBody>
      </p:sp>
      <p:pic>
        <p:nvPicPr>
          <p:cNvPr id="6" name="Picture 5">
            <a:extLst>
              <a:ext uri="{FF2B5EF4-FFF2-40B4-BE49-F238E27FC236}">
                <a16:creationId xmlns:a16="http://schemas.microsoft.com/office/drawing/2014/main" id="{02E97F73-DD4A-72E8-0846-82ABCD809C37}"/>
              </a:ext>
            </a:extLst>
          </p:cNvPr>
          <p:cNvPicPr>
            <a:picLocks noChangeAspect="1"/>
          </p:cNvPicPr>
          <p:nvPr/>
        </p:nvPicPr>
        <p:blipFill>
          <a:blip r:embed="rId2"/>
          <a:stretch>
            <a:fillRect/>
          </a:stretch>
        </p:blipFill>
        <p:spPr>
          <a:xfrm>
            <a:off x="1475613" y="1804697"/>
            <a:ext cx="6070941" cy="4163006"/>
          </a:xfrm>
          <a:prstGeom prst="rect">
            <a:avLst/>
          </a:prstGeom>
        </p:spPr>
      </p:pic>
    </p:spTree>
    <p:extLst>
      <p:ext uri="{BB962C8B-B14F-4D97-AF65-F5344CB8AC3E}">
        <p14:creationId xmlns:p14="http://schemas.microsoft.com/office/powerpoint/2010/main" val="2434280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7C61-3952-A07C-63C8-BBC4B47FA278}"/>
              </a:ext>
            </a:extLst>
          </p:cNvPr>
          <p:cNvSpPr>
            <a:spLocks noGrp="1"/>
          </p:cNvSpPr>
          <p:nvPr>
            <p:ph type="title"/>
          </p:nvPr>
        </p:nvSpPr>
        <p:spPr/>
        <p:txBody>
          <a:bodyPr/>
          <a:lstStyle/>
          <a:p>
            <a:r>
              <a:rPr lang="en-US" dirty="0"/>
              <a:t>Answer the following questions</a:t>
            </a:r>
            <a:endParaRPr lang="en-IN" dirty="0"/>
          </a:p>
        </p:txBody>
      </p:sp>
      <p:sp>
        <p:nvSpPr>
          <p:cNvPr id="3" name="Text Placeholder 2">
            <a:extLst>
              <a:ext uri="{FF2B5EF4-FFF2-40B4-BE49-F238E27FC236}">
                <a16:creationId xmlns:a16="http://schemas.microsoft.com/office/drawing/2014/main" id="{C2FD2CF5-05D1-90BD-2F99-66B9F3A7122D}"/>
              </a:ext>
            </a:extLst>
          </p:cNvPr>
          <p:cNvSpPr>
            <a:spLocks noGrp="1"/>
          </p:cNvSpPr>
          <p:nvPr>
            <p:ph type="body" idx="1"/>
          </p:nvPr>
        </p:nvSpPr>
        <p:spPr/>
        <p:txBody>
          <a:bodyPr/>
          <a:lstStyle/>
          <a:p>
            <a:r>
              <a:rPr lang="en-US" dirty="0"/>
              <a:t>List the strong (</a:t>
            </a:r>
            <a:r>
              <a:rPr lang="en-US" dirty="0" err="1"/>
              <a:t>nonweak</a:t>
            </a:r>
            <a:r>
              <a:rPr lang="en-US" dirty="0"/>
              <a:t>) entity types in the ER diagram.</a:t>
            </a:r>
          </a:p>
          <a:p>
            <a:r>
              <a:rPr lang="en-US" dirty="0">
                <a:solidFill>
                  <a:srgbClr val="FF0000"/>
                </a:solidFill>
              </a:rPr>
              <a:t>Entity types: BANK, ACCOUNT, CUSTOMER, LOAN</a:t>
            </a:r>
            <a:endParaRPr lang="en-IN" dirty="0">
              <a:solidFill>
                <a:srgbClr val="FF0000"/>
              </a:solidFill>
            </a:endParaRPr>
          </a:p>
        </p:txBody>
      </p:sp>
      <p:sp>
        <p:nvSpPr>
          <p:cNvPr id="4" name="Slide Number Placeholder 3">
            <a:extLst>
              <a:ext uri="{FF2B5EF4-FFF2-40B4-BE49-F238E27FC236}">
                <a16:creationId xmlns:a16="http://schemas.microsoft.com/office/drawing/2014/main" id="{E1E21BF4-3AEC-A046-5087-14DC6A8925C9}"/>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43</a:t>
            </a:fld>
            <a:endParaRPr/>
          </a:p>
        </p:txBody>
      </p:sp>
    </p:spTree>
    <p:extLst>
      <p:ext uri="{BB962C8B-B14F-4D97-AF65-F5344CB8AC3E}">
        <p14:creationId xmlns:p14="http://schemas.microsoft.com/office/powerpoint/2010/main" val="37950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3D0E0-E452-9B99-CD4B-A04F43358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E0840-460B-A6A3-E754-80BC32354B80}"/>
              </a:ext>
            </a:extLst>
          </p:cNvPr>
          <p:cNvSpPr>
            <a:spLocks noGrp="1"/>
          </p:cNvSpPr>
          <p:nvPr>
            <p:ph type="title"/>
          </p:nvPr>
        </p:nvSpPr>
        <p:spPr/>
        <p:txBody>
          <a:bodyPr/>
          <a:lstStyle/>
          <a:p>
            <a:r>
              <a:rPr lang="en-US" dirty="0"/>
              <a:t>Answer the following questions</a:t>
            </a:r>
            <a:endParaRPr lang="en-IN" dirty="0"/>
          </a:p>
        </p:txBody>
      </p:sp>
      <p:sp>
        <p:nvSpPr>
          <p:cNvPr id="3" name="Text Placeholder 2">
            <a:extLst>
              <a:ext uri="{FF2B5EF4-FFF2-40B4-BE49-F238E27FC236}">
                <a16:creationId xmlns:a16="http://schemas.microsoft.com/office/drawing/2014/main" id="{1DBDBD31-0035-35CD-4B50-8F5571BC844F}"/>
              </a:ext>
            </a:extLst>
          </p:cNvPr>
          <p:cNvSpPr>
            <a:spLocks noGrp="1"/>
          </p:cNvSpPr>
          <p:nvPr>
            <p:ph type="body" idx="1"/>
          </p:nvPr>
        </p:nvSpPr>
        <p:spPr/>
        <p:txBody>
          <a:bodyPr/>
          <a:lstStyle/>
          <a:p>
            <a:r>
              <a:rPr lang="en-US" dirty="0"/>
              <a:t>Is there a weak entity type? If so, give its name, partial key, and identifying relationship.</a:t>
            </a:r>
          </a:p>
          <a:p>
            <a:r>
              <a:rPr lang="en-US" dirty="0">
                <a:solidFill>
                  <a:srgbClr val="FF0000"/>
                </a:solidFill>
              </a:rPr>
              <a:t>Weak entity type: BANK-BRANCH. Partial key: </a:t>
            </a:r>
            <a:r>
              <a:rPr lang="en-US" dirty="0" err="1">
                <a:solidFill>
                  <a:srgbClr val="FF0000"/>
                </a:solidFill>
              </a:rPr>
              <a:t>BranchNo</a:t>
            </a:r>
            <a:r>
              <a:rPr lang="en-US" dirty="0">
                <a:solidFill>
                  <a:srgbClr val="FF0000"/>
                </a:solidFill>
              </a:rPr>
              <a:t>. Identifying relationship: BRANCHES</a:t>
            </a:r>
            <a:endParaRPr lang="en-IN" dirty="0">
              <a:solidFill>
                <a:srgbClr val="FF0000"/>
              </a:solidFill>
            </a:endParaRPr>
          </a:p>
        </p:txBody>
      </p:sp>
      <p:sp>
        <p:nvSpPr>
          <p:cNvPr id="4" name="Slide Number Placeholder 3">
            <a:extLst>
              <a:ext uri="{FF2B5EF4-FFF2-40B4-BE49-F238E27FC236}">
                <a16:creationId xmlns:a16="http://schemas.microsoft.com/office/drawing/2014/main" id="{76C6DD4A-8BCC-79F5-63A7-D44B44CEB6E2}"/>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44</a:t>
            </a:fld>
            <a:endParaRPr/>
          </a:p>
        </p:txBody>
      </p:sp>
    </p:spTree>
    <p:extLst>
      <p:ext uri="{BB962C8B-B14F-4D97-AF65-F5344CB8AC3E}">
        <p14:creationId xmlns:p14="http://schemas.microsoft.com/office/powerpoint/2010/main" val="364751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C32E-720D-34BB-149C-7E97816C95D0}"/>
              </a:ext>
            </a:extLst>
          </p:cNvPr>
          <p:cNvSpPr>
            <a:spLocks noGrp="1"/>
          </p:cNvSpPr>
          <p:nvPr>
            <p:ph type="title"/>
          </p:nvPr>
        </p:nvSpPr>
        <p:spPr/>
        <p:txBody>
          <a:bodyPr/>
          <a:lstStyle/>
          <a:p>
            <a:r>
              <a:rPr lang="en-US" dirty="0"/>
              <a:t>Answer the following questions</a:t>
            </a:r>
            <a:endParaRPr lang="en-IN" dirty="0"/>
          </a:p>
        </p:txBody>
      </p:sp>
      <p:sp>
        <p:nvSpPr>
          <p:cNvPr id="3" name="Text Placeholder 2">
            <a:extLst>
              <a:ext uri="{FF2B5EF4-FFF2-40B4-BE49-F238E27FC236}">
                <a16:creationId xmlns:a16="http://schemas.microsoft.com/office/drawing/2014/main" id="{158EED14-8C5B-CE02-6149-CFD3A3D243BB}"/>
              </a:ext>
            </a:extLst>
          </p:cNvPr>
          <p:cNvSpPr>
            <a:spLocks noGrp="1"/>
          </p:cNvSpPr>
          <p:nvPr>
            <p:ph type="body" idx="1"/>
          </p:nvPr>
        </p:nvSpPr>
        <p:spPr>
          <a:xfrm>
            <a:off x="228600" y="1379863"/>
            <a:ext cx="8294687" cy="4572000"/>
          </a:xfrm>
        </p:spPr>
        <p:txBody>
          <a:bodyPr/>
          <a:lstStyle/>
          <a:p>
            <a:r>
              <a:rPr lang="en-US" dirty="0"/>
              <a:t>What constraints do the partial key and the identifying relationship of the weak entity type specify in this diagram</a:t>
            </a:r>
          </a:p>
          <a:p>
            <a:r>
              <a:rPr lang="en-US" dirty="0"/>
              <a:t> </a:t>
            </a:r>
            <a:r>
              <a:rPr lang="en-US" dirty="0">
                <a:solidFill>
                  <a:srgbClr val="FF0000"/>
                </a:solidFill>
              </a:rPr>
              <a:t>The partial key </a:t>
            </a:r>
            <a:r>
              <a:rPr lang="en-US" dirty="0" err="1">
                <a:solidFill>
                  <a:srgbClr val="FF0000"/>
                </a:solidFill>
              </a:rPr>
              <a:t>BranchNo</a:t>
            </a:r>
            <a:r>
              <a:rPr lang="en-US" dirty="0">
                <a:solidFill>
                  <a:srgbClr val="FF0000"/>
                </a:solidFill>
              </a:rPr>
              <a:t> in BANK-BRANCH specifies that the same </a:t>
            </a:r>
            <a:r>
              <a:rPr lang="en-US" dirty="0" err="1">
                <a:solidFill>
                  <a:srgbClr val="FF0000"/>
                </a:solidFill>
              </a:rPr>
              <a:t>BranchNo</a:t>
            </a:r>
            <a:r>
              <a:rPr lang="en-US" dirty="0">
                <a:solidFill>
                  <a:srgbClr val="FF0000"/>
                </a:solidFill>
              </a:rPr>
              <a:t> value may occur under different BANKs. The identifying relationship BRANCHES specifies that </a:t>
            </a:r>
            <a:r>
              <a:rPr lang="en-US" dirty="0" err="1">
                <a:solidFill>
                  <a:srgbClr val="FF0000"/>
                </a:solidFill>
              </a:rPr>
              <a:t>BranchNo</a:t>
            </a:r>
            <a:r>
              <a:rPr lang="en-US" dirty="0">
                <a:solidFill>
                  <a:srgbClr val="FF0000"/>
                </a:solidFill>
              </a:rPr>
              <a:t> values are uniquely assigned for those BANK-BRANCH entities that are related to the same BANK entity. Hence, the combination of BANK Code and </a:t>
            </a:r>
            <a:r>
              <a:rPr lang="en-US" dirty="0" err="1">
                <a:solidFill>
                  <a:srgbClr val="FF0000"/>
                </a:solidFill>
              </a:rPr>
              <a:t>BranchNo</a:t>
            </a:r>
            <a:r>
              <a:rPr lang="en-US" dirty="0">
                <a:solidFill>
                  <a:srgbClr val="FF0000"/>
                </a:solidFill>
              </a:rPr>
              <a:t> together constitute a full identifier for a BANK-BRANCH</a:t>
            </a:r>
            <a:r>
              <a:rPr lang="en-US" dirty="0"/>
              <a:t>.</a:t>
            </a:r>
            <a:endParaRPr lang="en-IN" dirty="0"/>
          </a:p>
        </p:txBody>
      </p:sp>
      <p:sp>
        <p:nvSpPr>
          <p:cNvPr id="4" name="Slide Number Placeholder 3">
            <a:extLst>
              <a:ext uri="{FF2B5EF4-FFF2-40B4-BE49-F238E27FC236}">
                <a16:creationId xmlns:a16="http://schemas.microsoft.com/office/drawing/2014/main" id="{B4A8FCAC-25D3-4FC5-0BA7-D3C5F067D525}"/>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45</a:t>
            </a:fld>
            <a:endParaRPr/>
          </a:p>
        </p:txBody>
      </p:sp>
    </p:spTree>
    <p:extLst>
      <p:ext uri="{BB962C8B-B14F-4D97-AF65-F5344CB8AC3E}">
        <p14:creationId xmlns:p14="http://schemas.microsoft.com/office/powerpoint/2010/main" val="271376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6133-4003-D7A1-C509-6AEC8E5423C8}"/>
              </a:ext>
            </a:extLst>
          </p:cNvPr>
          <p:cNvSpPr>
            <a:spLocks noGrp="1"/>
          </p:cNvSpPr>
          <p:nvPr>
            <p:ph type="title"/>
          </p:nvPr>
        </p:nvSpPr>
        <p:spPr/>
        <p:txBody>
          <a:bodyPr/>
          <a:lstStyle/>
          <a:p>
            <a:r>
              <a:rPr lang="en-US" dirty="0"/>
              <a:t>Answer the following questions</a:t>
            </a:r>
            <a:endParaRPr lang="en-IN" dirty="0"/>
          </a:p>
        </p:txBody>
      </p:sp>
      <p:sp>
        <p:nvSpPr>
          <p:cNvPr id="3" name="Text Placeholder 2">
            <a:extLst>
              <a:ext uri="{FF2B5EF4-FFF2-40B4-BE49-F238E27FC236}">
                <a16:creationId xmlns:a16="http://schemas.microsoft.com/office/drawing/2014/main" id="{DED393EF-B81B-8E72-36AB-ACA3BF9F9147}"/>
              </a:ext>
            </a:extLst>
          </p:cNvPr>
          <p:cNvSpPr>
            <a:spLocks noGrp="1"/>
          </p:cNvSpPr>
          <p:nvPr>
            <p:ph type="body" idx="1"/>
          </p:nvPr>
        </p:nvSpPr>
        <p:spPr>
          <a:xfrm>
            <a:off x="239712" y="1600200"/>
            <a:ext cx="8294687" cy="1828799"/>
          </a:xfrm>
        </p:spPr>
        <p:txBody>
          <a:bodyPr/>
          <a:lstStyle/>
          <a:p>
            <a:r>
              <a:rPr lang="en-US" dirty="0"/>
              <a:t>List the names of all relationship types, and specify the (min, max) constraint on each participation of an entity type in a relationship type. Justify your choices.</a:t>
            </a:r>
          </a:p>
          <a:p>
            <a:pPr marL="160020" indent="0">
              <a:buNone/>
            </a:pPr>
            <a:endParaRPr lang="en-IN" dirty="0"/>
          </a:p>
        </p:txBody>
      </p:sp>
      <p:sp>
        <p:nvSpPr>
          <p:cNvPr id="4" name="Slide Number Placeholder 3">
            <a:extLst>
              <a:ext uri="{FF2B5EF4-FFF2-40B4-BE49-F238E27FC236}">
                <a16:creationId xmlns:a16="http://schemas.microsoft.com/office/drawing/2014/main" id="{65857A78-3181-4AE2-0991-9511FD8EFAF3}"/>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46</a:t>
            </a:fld>
            <a:endParaRPr/>
          </a:p>
        </p:txBody>
      </p:sp>
      <p:pic>
        <p:nvPicPr>
          <p:cNvPr id="6" name="Picture 5">
            <a:extLst>
              <a:ext uri="{FF2B5EF4-FFF2-40B4-BE49-F238E27FC236}">
                <a16:creationId xmlns:a16="http://schemas.microsoft.com/office/drawing/2014/main" id="{E4061D7F-F541-E594-71FD-664733623C56}"/>
              </a:ext>
            </a:extLst>
          </p:cNvPr>
          <p:cNvPicPr>
            <a:picLocks noChangeAspect="1"/>
          </p:cNvPicPr>
          <p:nvPr/>
        </p:nvPicPr>
        <p:blipFill>
          <a:blip r:embed="rId2"/>
          <a:stretch>
            <a:fillRect/>
          </a:stretch>
        </p:blipFill>
        <p:spPr>
          <a:xfrm>
            <a:off x="913889" y="3428999"/>
            <a:ext cx="7316221" cy="2719767"/>
          </a:xfrm>
          <a:prstGeom prst="rect">
            <a:avLst/>
          </a:prstGeom>
        </p:spPr>
      </p:pic>
    </p:spTree>
    <p:extLst>
      <p:ext uri="{BB962C8B-B14F-4D97-AF65-F5344CB8AC3E}">
        <p14:creationId xmlns:p14="http://schemas.microsoft.com/office/powerpoint/2010/main" val="351338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A60C-8989-58F1-E837-2D7CECB763DB}"/>
              </a:ext>
            </a:extLst>
          </p:cNvPr>
          <p:cNvSpPr>
            <a:spLocks noGrp="1"/>
          </p:cNvSpPr>
          <p:nvPr>
            <p:ph type="title"/>
          </p:nvPr>
        </p:nvSpPr>
        <p:spPr/>
        <p:txBody>
          <a:bodyPr/>
          <a:lstStyle/>
          <a:p>
            <a:r>
              <a:rPr lang="en-US" dirty="0"/>
              <a:t>Answer the following questions</a:t>
            </a:r>
            <a:endParaRPr lang="en-IN" dirty="0"/>
          </a:p>
        </p:txBody>
      </p:sp>
      <p:sp>
        <p:nvSpPr>
          <p:cNvPr id="3" name="Text Placeholder 2">
            <a:extLst>
              <a:ext uri="{FF2B5EF4-FFF2-40B4-BE49-F238E27FC236}">
                <a16:creationId xmlns:a16="http://schemas.microsoft.com/office/drawing/2014/main" id="{0C0E50F6-59EE-9C08-799C-C9B50B3E3080}"/>
              </a:ext>
            </a:extLst>
          </p:cNvPr>
          <p:cNvSpPr>
            <a:spLocks noGrp="1"/>
          </p:cNvSpPr>
          <p:nvPr>
            <p:ph type="body" idx="1"/>
          </p:nvPr>
        </p:nvSpPr>
        <p:spPr/>
        <p:txBody>
          <a:bodyPr/>
          <a:lstStyle/>
          <a:p>
            <a:r>
              <a:rPr lang="en-US" dirty="0"/>
              <a:t>List concisely the user requirements that led to this ER schema design</a:t>
            </a:r>
          </a:p>
          <a:p>
            <a:r>
              <a:rPr lang="en-US" sz="2000" dirty="0">
                <a:solidFill>
                  <a:srgbClr val="FF0000"/>
                </a:solidFill>
              </a:rPr>
              <a:t>Each BANK has a unique Code, as well as a Name and Address. Each BANK is related to one or more BANK-</a:t>
            </a:r>
            <a:r>
              <a:rPr lang="en-US" sz="2000" dirty="0" err="1">
                <a:solidFill>
                  <a:srgbClr val="FF0000"/>
                </a:solidFill>
              </a:rPr>
              <a:t>BRANCHes</a:t>
            </a:r>
            <a:r>
              <a:rPr lang="en-US" sz="2000" dirty="0">
                <a:solidFill>
                  <a:srgbClr val="FF0000"/>
                </a:solidFill>
              </a:rPr>
              <a:t>, and the </a:t>
            </a:r>
            <a:r>
              <a:rPr lang="en-US" sz="2000" dirty="0" err="1">
                <a:solidFill>
                  <a:srgbClr val="FF0000"/>
                </a:solidFill>
              </a:rPr>
              <a:t>BranhNo</a:t>
            </a:r>
            <a:r>
              <a:rPr lang="en-US" sz="2000" dirty="0">
                <a:solidFill>
                  <a:srgbClr val="FF0000"/>
                </a:solidFill>
              </a:rPr>
              <a:t> is unique among each set of BANK-</a:t>
            </a:r>
            <a:r>
              <a:rPr lang="en-US" sz="2000" dirty="0" err="1">
                <a:solidFill>
                  <a:srgbClr val="FF0000"/>
                </a:solidFill>
              </a:rPr>
              <a:t>BRANCHes</a:t>
            </a:r>
            <a:r>
              <a:rPr lang="en-US" sz="2000" dirty="0">
                <a:solidFill>
                  <a:srgbClr val="FF0000"/>
                </a:solidFill>
              </a:rPr>
              <a:t> that are related to the same BANK. Each BANK-BRANCH has an Address. Each BANK-BRANCH has zero or more LOANS and zero or more ACCTS. Each ACCOUNT has an </a:t>
            </a:r>
            <a:r>
              <a:rPr lang="en-US" sz="2000" dirty="0" err="1">
                <a:solidFill>
                  <a:srgbClr val="FF0000"/>
                </a:solidFill>
              </a:rPr>
              <a:t>AcctNo</a:t>
            </a:r>
            <a:r>
              <a:rPr lang="en-US" sz="2000" dirty="0">
                <a:solidFill>
                  <a:srgbClr val="FF0000"/>
                </a:solidFill>
              </a:rPr>
              <a:t> (unique), Balance, and Type and is related to exactly one BANK-BRANCH and to at least one CUSTOMER. Each LOAN has a </a:t>
            </a:r>
            <a:r>
              <a:rPr lang="en-US" sz="2000" dirty="0" err="1">
                <a:solidFill>
                  <a:srgbClr val="FF0000"/>
                </a:solidFill>
              </a:rPr>
              <a:t>LoanNo</a:t>
            </a:r>
            <a:r>
              <a:rPr lang="en-US" sz="2000" dirty="0">
                <a:solidFill>
                  <a:srgbClr val="FF0000"/>
                </a:solidFill>
              </a:rPr>
              <a:t> (unique), Amount, and Type and is related to exactly one BANK-BRANCH and to at least one CUSTOMER. Each CUSTOMER has an SSN (unique), Name,   Phone, and Address, and is related to zero or more ACCOUNTs and to zero or more  LOANs</a:t>
            </a:r>
            <a:r>
              <a:rPr lang="en-US" sz="1800" dirty="0"/>
              <a:t>.</a:t>
            </a:r>
            <a:endParaRPr lang="en-IN" sz="1800" dirty="0"/>
          </a:p>
        </p:txBody>
      </p:sp>
      <p:sp>
        <p:nvSpPr>
          <p:cNvPr id="4" name="Slide Number Placeholder 3">
            <a:extLst>
              <a:ext uri="{FF2B5EF4-FFF2-40B4-BE49-F238E27FC236}">
                <a16:creationId xmlns:a16="http://schemas.microsoft.com/office/drawing/2014/main" id="{0B4EE625-8C98-1FDB-8C01-6120BAEB2A50}"/>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47</a:t>
            </a:fld>
            <a:endParaRPr/>
          </a:p>
        </p:txBody>
      </p:sp>
    </p:spTree>
    <p:extLst>
      <p:ext uri="{BB962C8B-B14F-4D97-AF65-F5344CB8AC3E}">
        <p14:creationId xmlns:p14="http://schemas.microsoft.com/office/powerpoint/2010/main" val="371180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8A43-5D5D-AF6D-C769-821E0212944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AA84C7E-C456-AE59-95F1-57A3D4066A11}"/>
              </a:ext>
            </a:extLst>
          </p:cNvPr>
          <p:cNvSpPr>
            <a:spLocks noGrp="1"/>
          </p:cNvSpPr>
          <p:nvPr>
            <p:ph type="body" idx="1"/>
          </p:nvPr>
        </p:nvSpPr>
        <p:spPr/>
        <p:txBody>
          <a:bodyPr/>
          <a:lstStyle/>
          <a:p>
            <a:r>
              <a:rPr lang="en-US" dirty="0"/>
              <a:t>Suppose that every customer must have at least one account but is restricted to at most two loans at a time, and that a bank branch cannot have more than 1,000 loans. How does this show up on the (min, max) constraints?</a:t>
            </a:r>
            <a:endParaRPr lang="en-IN" dirty="0"/>
          </a:p>
        </p:txBody>
      </p:sp>
      <p:sp>
        <p:nvSpPr>
          <p:cNvPr id="4" name="Slide Number Placeholder 3">
            <a:extLst>
              <a:ext uri="{FF2B5EF4-FFF2-40B4-BE49-F238E27FC236}">
                <a16:creationId xmlns:a16="http://schemas.microsoft.com/office/drawing/2014/main" id="{EB7CC14C-04E5-0592-0B80-E2ACB57402EE}"/>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48</a:t>
            </a:fld>
            <a:endParaRPr/>
          </a:p>
        </p:txBody>
      </p:sp>
    </p:spTree>
    <p:extLst>
      <p:ext uri="{BB962C8B-B14F-4D97-AF65-F5344CB8AC3E}">
        <p14:creationId xmlns:p14="http://schemas.microsoft.com/office/powerpoint/2010/main" val="2870873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2D46-D311-8191-BF43-9194C76DF24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B043A25-B382-A4D3-1542-248176AE03B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0579FEC-4202-87B6-6228-BC4BF4AEFA6F}"/>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49</a:t>
            </a:fld>
            <a:endParaRPr/>
          </a:p>
        </p:txBody>
      </p:sp>
      <p:pic>
        <p:nvPicPr>
          <p:cNvPr id="6" name="Picture 5">
            <a:extLst>
              <a:ext uri="{FF2B5EF4-FFF2-40B4-BE49-F238E27FC236}">
                <a16:creationId xmlns:a16="http://schemas.microsoft.com/office/drawing/2014/main" id="{ADE6A341-43BC-7F89-9516-75D1F25C5589}"/>
              </a:ext>
            </a:extLst>
          </p:cNvPr>
          <p:cNvPicPr>
            <a:picLocks noChangeAspect="1"/>
          </p:cNvPicPr>
          <p:nvPr/>
        </p:nvPicPr>
        <p:blipFill>
          <a:blip r:embed="rId2"/>
          <a:stretch>
            <a:fillRect/>
          </a:stretch>
        </p:blipFill>
        <p:spPr>
          <a:xfrm>
            <a:off x="675622" y="1663258"/>
            <a:ext cx="7422865" cy="4445883"/>
          </a:xfrm>
          <a:prstGeom prst="rect">
            <a:avLst/>
          </a:prstGeom>
        </p:spPr>
      </p:pic>
    </p:spTree>
    <p:extLst>
      <p:ext uri="{BB962C8B-B14F-4D97-AF65-F5344CB8AC3E}">
        <p14:creationId xmlns:p14="http://schemas.microsoft.com/office/powerpoint/2010/main" val="164250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a:t>
            </a:fld>
            <a:endParaRPr/>
          </a:p>
        </p:txBody>
      </p:sp>
      <p:sp>
        <p:nvSpPr>
          <p:cNvPr id="112" name="Google Shape;112;p18"/>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Overview of Database Design Process</a:t>
            </a:r>
            <a:endParaRPr/>
          </a:p>
        </p:txBody>
      </p:sp>
      <p:pic>
        <p:nvPicPr>
          <p:cNvPr id="113" name="Google Shape;113;p18" descr="fig03_01"/>
          <p:cNvPicPr preferRelativeResize="0"/>
          <p:nvPr/>
        </p:nvPicPr>
        <p:blipFill rotWithShape="1">
          <a:blip r:embed="rId3">
            <a:alphaModFix/>
          </a:blip>
          <a:srcRect/>
          <a:stretch/>
        </p:blipFill>
        <p:spPr>
          <a:xfrm>
            <a:off x="2057400" y="1524000"/>
            <a:ext cx="5272087" cy="506253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EFB8-7E6D-F03E-3626-EE245CE315A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CE918D0-DC4C-0CF7-9A4D-BBB854C088A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401F-1095-BBE6-A3C4-84163AAC2D2B}"/>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50</a:t>
            </a:fld>
            <a:endParaRPr/>
          </a:p>
        </p:txBody>
      </p:sp>
      <p:pic>
        <p:nvPicPr>
          <p:cNvPr id="6" name="Picture 5">
            <a:extLst>
              <a:ext uri="{FF2B5EF4-FFF2-40B4-BE49-F238E27FC236}">
                <a16:creationId xmlns:a16="http://schemas.microsoft.com/office/drawing/2014/main" id="{0543A309-06D3-C897-EC7E-A91195B014A5}"/>
              </a:ext>
            </a:extLst>
          </p:cNvPr>
          <p:cNvPicPr>
            <a:picLocks noChangeAspect="1"/>
          </p:cNvPicPr>
          <p:nvPr/>
        </p:nvPicPr>
        <p:blipFill>
          <a:blip r:embed="rId2"/>
          <a:stretch>
            <a:fillRect/>
          </a:stretch>
        </p:blipFill>
        <p:spPr>
          <a:xfrm>
            <a:off x="837282" y="671127"/>
            <a:ext cx="7337233" cy="5515745"/>
          </a:xfrm>
          <a:prstGeom prst="rect">
            <a:avLst/>
          </a:prstGeom>
        </p:spPr>
      </p:pic>
    </p:spTree>
    <p:extLst>
      <p:ext uri="{BB962C8B-B14F-4D97-AF65-F5344CB8AC3E}">
        <p14:creationId xmlns:p14="http://schemas.microsoft.com/office/powerpoint/2010/main" val="2255613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51</a:t>
            </a:fld>
            <a:endParaRPr/>
          </a:p>
        </p:txBody>
      </p:sp>
      <p:sp>
        <p:nvSpPr>
          <p:cNvPr id="383" name="Google Shape;383;p5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The (min,max) notation for relationship constraints</a:t>
            </a:r>
            <a:endParaRPr/>
          </a:p>
        </p:txBody>
      </p:sp>
      <p:pic>
        <p:nvPicPr>
          <p:cNvPr id="384" name="Google Shape;384;p53" descr="Slide3-40"/>
          <p:cNvPicPr preferRelativeResize="0"/>
          <p:nvPr/>
        </p:nvPicPr>
        <p:blipFill rotWithShape="1">
          <a:blip r:embed="rId3">
            <a:alphaModFix/>
          </a:blip>
          <a:srcRect/>
          <a:stretch/>
        </p:blipFill>
        <p:spPr>
          <a:xfrm>
            <a:off x="608012" y="2222500"/>
            <a:ext cx="7773988" cy="2868612"/>
          </a:xfrm>
          <a:prstGeom prst="rect">
            <a:avLst/>
          </a:prstGeom>
          <a:noFill/>
          <a:ln>
            <a:noFill/>
          </a:ln>
        </p:spPr>
      </p:pic>
      <p:sp>
        <p:nvSpPr>
          <p:cNvPr id="385" name="Google Shape;385;p53" descr="Pink tissue paper"/>
          <p:cNvSpPr txBox="1"/>
          <p:nvPr/>
        </p:nvSpPr>
        <p:spPr>
          <a:xfrm>
            <a:off x="1295400" y="5410200"/>
            <a:ext cx="6477000" cy="822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Read the min,max numbers next to the entity type and looking </a:t>
            </a:r>
            <a:r>
              <a:rPr lang="en-US" sz="2400" b="1" i="0" u="none">
                <a:solidFill>
                  <a:schemeClr val="dk1"/>
                </a:solidFill>
                <a:latin typeface="Arial"/>
                <a:ea typeface="Arial"/>
                <a:cs typeface="Arial"/>
                <a:sym typeface="Arial"/>
              </a:rPr>
              <a:t>away from </a:t>
            </a:r>
            <a:r>
              <a:rPr lang="en-US" sz="2400" b="0" i="0" u="none">
                <a:solidFill>
                  <a:schemeClr val="dk1"/>
                </a:solidFill>
                <a:latin typeface="Arial"/>
                <a:ea typeface="Arial"/>
                <a:cs typeface="Arial"/>
                <a:sym typeface="Arial"/>
              </a:rPr>
              <a:t>the entity type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52</a:t>
            </a:fld>
            <a:endParaRPr/>
          </a:p>
        </p:txBody>
      </p:sp>
      <p:sp>
        <p:nvSpPr>
          <p:cNvPr id="392" name="Google Shape;392;p54"/>
          <p:cNvSpPr txBox="1">
            <a:spLocks noGrp="1"/>
          </p:cNvSpPr>
          <p:nvPr>
            <p:ph type="title"/>
          </p:nvPr>
        </p:nvSpPr>
        <p:spPr>
          <a:xfrm>
            <a:off x="250825" y="303212"/>
            <a:ext cx="8534400" cy="8429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COMPANY ER Schema Diagram using (min, max) notation</a:t>
            </a:r>
            <a:endParaRPr/>
          </a:p>
        </p:txBody>
      </p:sp>
      <p:pic>
        <p:nvPicPr>
          <p:cNvPr id="393" name="Google Shape;393;p54" descr="fig03_15"/>
          <p:cNvPicPr preferRelativeResize="0"/>
          <p:nvPr/>
        </p:nvPicPr>
        <p:blipFill rotWithShape="1">
          <a:blip r:embed="rId3">
            <a:alphaModFix/>
          </a:blip>
          <a:srcRect/>
          <a:stretch/>
        </p:blipFill>
        <p:spPr>
          <a:xfrm>
            <a:off x="0" y="1219200"/>
            <a:ext cx="8785225" cy="486251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53</a:t>
            </a:fld>
            <a:endParaRPr/>
          </a:p>
        </p:txBody>
      </p:sp>
      <p:sp>
        <p:nvSpPr>
          <p:cNvPr id="399" name="Google Shape;399;p5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Alternative diagrammatic notation</a:t>
            </a:r>
            <a:endParaRPr/>
          </a:p>
        </p:txBody>
      </p:sp>
      <p:sp>
        <p:nvSpPr>
          <p:cNvPr id="400" name="Google Shape;400;p5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ER diagrams is one popular example for displaying database schemas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Many other notations exist in the literature and in various database design and modeling tools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Appendix A illustrates some of the alternative notations that have been used</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UML class diagrams is representative of another way of displaying ER concepts that is used in several commercial design tools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54</a:t>
            </a:fld>
            <a:endParaRPr/>
          </a:p>
        </p:txBody>
      </p:sp>
      <p:sp>
        <p:nvSpPr>
          <p:cNvPr id="406" name="Google Shape;406;p5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Summary of notation for ER diagrams</a:t>
            </a:r>
            <a:endParaRPr/>
          </a:p>
        </p:txBody>
      </p:sp>
      <p:pic>
        <p:nvPicPr>
          <p:cNvPr id="407" name="Google Shape;407;p56" descr="fig03_14"/>
          <p:cNvPicPr preferRelativeResize="0"/>
          <p:nvPr/>
        </p:nvPicPr>
        <p:blipFill rotWithShape="1">
          <a:blip r:embed="rId3">
            <a:alphaModFix/>
          </a:blip>
          <a:srcRect/>
          <a:stretch/>
        </p:blipFill>
        <p:spPr>
          <a:xfrm>
            <a:off x="2570162" y="1600200"/>
            <a:ext cx="3754437" cy="499903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425"/>
        <p:cNvGrpSpPr/>
        <p:nvPr/>
      </p:nvGrpSpPr>
      <p:grpSpPr>
        <a:xfrm>
          <a:off x="0" y="0"/>
          <a:ext cx="0" cy="0"/>
          <a:chOff x="0" y="0"/>
          <a:chExt cx="0" cy="0"/>
        </a:xfrm>
      </p:grpSpPr>
      <p:sp>
        <p:nvSpPr>
          <p:cNvPr id="426" name="Google Shape;426;p5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55</a:t>
            </a:fld>
            <a:endParaRPr/>
          </a:p>
        </p:txBody>
      </p:sp>
      <p:sp>
        <p:nvSpPr>
          <p:cNvPr id="427" name="Google Shape;427;p5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Other alternative diagrammatic notations</a:t>
            </a:r>
            <a:endParaRPr/>
          </a:p>
        </p:txBody>
      </p:sp>
      <p:pic>
        <p:nvPicPr>
          <p:cNvPr id="428" name="Google Shape;428;p59" descr="figA_01"/>
          <p:cNvPicPr preferRelativeResize="0"/>
          <p:nvPr/>
        </p:nvPicPr>
        <p:blipFill rotWithShape="1">
          <a:blip r:embed="rId3">
            <a:alphaModFix/>
          </a:blip>
          <a:srcRect/>
          <a:stretch/>
        </p:blipFill>
        <p:spPr>
          <a:xfrm>
            <a:off x="533400" y="1524000"/>
            <a:ext cx="7772400" cy="50863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56</a:t>
            </a:fld>
            <a:endParaRPr/>
          </a:p>
        </p:txBody>
      </p:sp>
      <p:sp>
        <p:nvSpPr>
          <p:cNvPr id="435" name="Google Shape;435;p6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Relationships of Higher Degree</a:t>
            </a:r>
            <a:endParaRPr/>
          </a:p>
        </p:txBody>
      </p:sp>
      <p:sp>
        <p:nvSpPr>
          <p:cNvPr id="436" name="Google Shape;436;p6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Relationship types of degree 2 are called binary</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Relationship types of degree 3 are called ternary and of degree n are called n-ary</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general, an n-ary relationship is not equivalent to n binary relationships</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Constraints are harder to specify for higher-degree relationships (n &gt; 2) than for binary relationships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57</a:t>
            </a:fld>
            <a:endParaRPr/>
          </a:p>
        </p:txBody>
      </p:sp>
      <p:sp>
        <p:nvSpPr>
          <p:cNvPr id="442" name="Google Shape;442;p6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Discussion of n-ary relationships (n &gt; 2)</a:t>
            </a:r>
            <a:endParaRPr/>
          </a:p>
        </p:txBody>
      </p:sp>
      <p:sp>
        <p:nvSpPr>
          <p:cNvPr id="443" name="Google Shape;443;p6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In general, 3 binary relationships can represent different information than a single ternary relationship</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If needed, the binary and n-</a:t>
            </a:r>
            <a:r>
              <a:rPr lang="en-US" sz="2400" b="0" i="0" u="none" dirty="0" err="1">
                <a:solidFill>
                  <a:schemeClr val="dk2"/>
                </a:solidFill>
                <a:latin typeface="Arial"/>
                <a:ea typeface="Arial"/>
                <a:cs typeface="Arial"/>
                <a:sym typeface="Arial"/>
              </a:rPr>
              <a:t>ary</a:t>
            </a:r>
            <a:r>
              <a:rPr lang="en-US" sz="2400" b="0" i="0" u="none" dirty="0">
                <a:solidFill>
                  <a:schemeClr val="dk2"/>
                </a:solidFill>
                <a:latin typeface="Arial"/>
                <a:ea typeface="Arial"/>
                <a:cs typeface="Arial"/>
                <a:sym typeface="Arial"/>
              </a:rPr>
              <a:t> relationships can all be included in the schema design</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In some cases, a ternary relationship can be represented as a weak entity if the data model allows a weak entity type to have multiple identifying relationships (and hence multiple owner entity types)</a:t>
            </a: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58</a:t>
            </a:fld>
            <a:endParaRPr/>
          </a:p>
        </p:txBody>
      </p:sp>
      <p:sp>
        <p:nvSpPr>
          <p:cNvPr id="449" name="Google Shape;449;p6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Example of a ternary relationship</a:t>
            </a:r>
            <a:endParaRPr/>
          </a:p>
        </p:txBody>
      </p:sp>
      <p:pic>
        <p:nvPicPr>
          <p:cNvPr id="450" name="Google Shape;450;p62" descr="fig03_17"/>
          <p:cNvPicPr preferRelativeResize="0"/>
          <p:nvPr/>
        </p:nvPicPr>
        <p:blipFill rotWithShape="1">
          <a:blip r:embed="rId3">
            <a:alphaModFix/>
          </a:blip>
          <a:srcRect/>
          <a:stretch/>
        </p:blipFill>
        <p:spPr>
          <a:xfrm>
            <a:off x="2362200" y="1524000"/>
            <a:ext cx="4195762" cy="5029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59</a:t>
            </a:fld>
            <a:endParaRPr/>
          </a:p>
        </p:txBody>
      </p:sp>
      <p:sp>
        <p:nvSpPr>
          <p:cNvPr id="456" name="Google Shape;456;p6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Discussion of n-ary relationships (n &gt; 2)</a:t>
            </a:r>
            <a:endParaRPr/>
          </a:p>
        </p:txBody>
      </p:sp>
      <p:sp>
        <p:nvSpPr>
          <p:cNvPr id="457" name="Google Shape;457;p6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If a particular binary relationship can be derived from a higher-degree relationship at all times, then it is redundant</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For example, the TAUGHT_DURING binary relationship in Figure 3.18 (see next slide) can be derived from the ternary relationship OFFERS (based on the meaning of the relationships)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6</a:t>
            </a:fld>
            <a:endParaRPr/>
          </a:p>
        </p:txBody>
      </p:sp>
      <p:sp>
        <p:nvSpPr>
          <p:cNvPr id="120" name="Google Shape;120;p1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Example COMPANY Database</a:t>
            </a:r>
            <a:endParaRPr/>
          </a:p>
        </p:txBody>
      </p:sp>
      <p:sp>
        <p:nvSpPr>
          <p:cNvPr id="121" name="Google Shape;121;p1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We need to create a database schema design based on the following (simplified) </a:t>
            </a:r>
            <a:r>
              <a:rPr lang="en-US" sz="2800" b="1" i="0" u="none">
                <a:solidFill>
                  <a:schemeClr val="dk2"/>
                </a:solidFill>
                <a:latin typeface="Arial"/>
                <a:ea typeface="Arial"/>
                <a:cs typeface="Arial"/>
                <a:sym typeface="Arial"/>
              </a:rPr>
              <a:t>requirements</a:t>
            </a:r>
            <a:r>
              <a:rPr lang="en-US" sz="2800" b="0" i="0" u="none">
                <a:solidFill>
                  <a:schemeClr val="dk2"/>
                </a:solidFill>
                <a:latin typeface="Arial"/>
                <a:ea typeface="Arial"/>
                <a:cs typeface="Arial"/>
                <a:sym typeface="Arial"/>
              </a:rPr>
              <a:t> of the COMPANY Database: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The company is organized into DEPARTMENTs. Each department has a name, number and an employee who </a:t>
            </a:r>
            <a:r>
              <a:rPr lang="en-US" sz="2600" b="0" i="1" u="none">
                <a:solidFill>
                  <a:srgbClr val="800000"/>
                </a:solidFill>
                <a:latin typeface="Arial"/>
                <a:ea typeface="Arial"/>
                <a:cs typeface="Arial"/>
                <a:sym typeface="Arial"/>
              </a:rPr>
              <a:t>manages</a:t>
            </a:r>
            <a:r>
              <a:rPr lang="en-US" sz="2600" b="0" i="0" u="none">
                <a:solidFill>
                  <a:srgbClr val="800000"/>
                </a:solidFill>
                <a:latin typeface="Arial"/>
                <a:ea typeface="Arial"/>
                <a:cs typeface="Arial"/>
                <a:sym typeface="Arial"/>
              </a:rPr>
              <a:t> the department. We keep track of the start date of the department manager. A department may have several locations.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Each department </a:t>
            </a:r>
            <a:r>
              <a:rPr lang="en-US" sz="2600" b="0" i="1" u="none">
                <a:solidFill>
                  <a:srgbClr val="800000"/>
                </a:solidFill>
                <a:latin typeface="Arial"/>
                <a:ea typeface="Arial"/>
                <a:cs typeface="Arial"/>
                <a:sym typeface="Arial"/>
              </a:rPr>
              <a:t>controls</a:t>
            </a:r>
            <a:r>
              <a:rPr lang="en-US" sz="2600" b="0" i="0" u="none">
                <a:solidFill>
                  <a:srgbClr val="800000"/>
                </a:solidFill>
                <a:latin typeface="Arial"/>
                <a:ea typeface="Arial"/>
                <a:cs typeface="Arial"/>
                <a:sym typeface="Arial"/>
              </a:rPr>
              <a:t> a number of PROJECTs. Each project has a unique name, unique number and is located at a single location.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60</a:t>
            </a:fld>
            <a:endParaRPr/>
          </a:p>
        </p:txBody>
      </p:sp>
      <p:sp>
        <p:nvSpPr>
          <p:cNvPr id="463" name="Google Shape;463;p6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Another example of a ternary relationship</a:t>
            </a:r>
            <a:endParaRPr/>
          </a:p>
        </p:txBody>
      </p:sp>
      <p:pic>
        <p:nvPicPr>
          <p:cNvPr id="464" name="Google Shape;464;p64" descr="fig03_18"/>
          <p:cNvPicPr preferRelativeResize="0"/>
          <p:nvPr/>
        </p:nvPicPr>
        <p:blipFill rotWithShape="1">
          <a:blip r:embed="rId3">
            <a:alphaModFix/>
          </a:blip>
          <a:srcRect/>
          <a:stretch/>
        </p:blipFill>
        <p:spPr>
          <a:xfrm>
            <a:off x="315912" y="1905000"/>
            <a:ext cx="7989887" cy="37338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61</a:t>
            </a:fld>
            <a:endParaRPr/>
          </a:p>
        </p:txBody>
      </p:sp>
      <p:sp>
        <p:nvSpPr>
          <p:cNvPr id="470" name="Google Shape;470;p6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Displaying constraints on higher-degree relationships</a:t>
            </a:r>
            <a:endParaRPr/>
          </a:p>
        </p:txBody>
      </p:sp>
      <p:sp>
        <p:nvSpPr>
          <p:cNvPr id="471" name="Google Shape;471;p6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(min, max) constraints can be displayed on the edges – however, they do not fully describe the constraints</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Displaying a 1, M, or N indicates additional constraints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An M or N indicates no constraint</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 1 indicates that an entity can participate in at most one relationship instance </a:t>
            </a:r>
            <a:r>
              <a:rPr lang="en-US" sz="2200" b="0" i="1" u="none">
                <a:solidFill>
                  <a:srgbClr val="800000"/>
                </a:solidFill>
                <a:latin typeface="Arial"/>
                <a:ea typeface="Arial"/>
                <a:cs typeface="Arial"/>
                <a:sym typeface="Arial"/>
              </a:rPr>
              <a:t>that has a particular combination of the other participating entities</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general, both (min, max) and 1, M, or N are needed to describe fully the constraints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5142-B6B8-4AA6-1CA0-AC76660140D2}"/>
              </a:ext>
            </a:extLst>
          </p:cNvPr>
          <p:cNvSpPr>
            <a:spLocks noGrp="1"/>
          </p:cNvSpPr>
          <p:nvPr>
            <p:ph type="title"/>
          </p:nvPr>
        </p:nvSpPr>
        <p:spPr/>
        <p:txBody>
          <a:bodyPr/>
          <a:lstStyle/>
          <a:p>
            <a:r>
              <a:rPr lang="en-US" dirty="0"/>
              <a:t>Weak entity with ternary identifying relationship</a:t>
            </a:r>
            <a:endParaRPr lang="en-IN" dirty="0"/>
          </a:p>
        </p:txBody>
      </p:sp>
      <p:sp>
        <p:nvSpPr>
          <p:cNvPr id="3" name="Text Placeholder 2">
            <a:extLst>
              <a:ext uri="{FF2B5EF4-FFF2-40B4-BE49-F238E27FC236}">
                <a16:creationId xmlns:a16="http://schemas.microsoft.com/office/drawing/2014/main" id="{DBC3451A-133E-033E-CC6A-23021802C47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B2ECF6C-7706-3C53-5E1A-23FE38355738}"/>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62</a:t>
            </a:fld>
            <a:endParaRPr/>
          </a:p>
        </p:txBody>
      </p:sp>
      <p:pic>
        <p:nvPicPr>
          <p:cNvPr id="6" name="Picture 5">
            <a:extLst>
              <a:ext uri="{FF2B5EF4-FFF2-40B4-BE49-F238E27FC236}">
                <a16:creationId xmlns:a16="http://schemas.microsoft.com/office/drawing/2014/main" id="{23B09DC9-8A3B-AACE-FE4F-E84F8E38E40A}"/>
              </a:ext>
            </a:extLst>
          </p:cNvPr>
          <p:cNvPicPr>
            <a:picLocks noChangeAspect="1"/>
          </p:cNvPicPr>
          <p:nvPr/>
        </p:nvPicPr>
        <p:blipFill>
          <a:blip r:embed="rId2"/>
          <a:stretch>
            <a:fillRect/>
          </a:stretch>
        </p:blipFill>
        <p:spPr>
          <a:xfrm>
            <a:off x="1017316" y="2359071"/>
            <a:ext cx="6326428" cy="2521402"/>
          </a:xfrm>
          <a:prstGeom prst="rect">
            <a:avLst/>
          </a:prstGeom>
        </p:spPr>
      </p:pic>
    </p:spTree>
    <p:extLst>
      <p:ext uri="{BB962C8B-B14F-4D97-AF65-F5344CB8AC3E}">
        <p14:creationId xmlns:p14="http://schemas.microsoft.com/office/powerpoint/2010/main" val="2282571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B094-CCE2-BB91-039C-E3915288E70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EF9EC2B-8E31-AEFE-E23C-BF1274990082}"/>
              </a:ext>
            </a:extLst>
          </p:cNvPr>
          <p:cNvSpPr>
            <a:spLocks noGrp="1"/>
          </p:cNvSpPr>
          <p:nvPr>
            <p:ph type="body" idx="1"/>
          </p:nvPr>
        </p:nvSpPr>
        <p:spPr/>
        <p:txBody>
          <a:bodyPr/>
          <a:lstStyle/>
          <a:p>
            <a:pPr marL="160020" indent="0">
              <a:buNone/>
            </a:pPr>
            <a:r>
              <a:rPr lang="en-US" dirty="0"/>
              <a:t>Employment agency Database that keeps track of candidates interviewing for jobs at various companies . A candidate can have multiple interviews with the same company (for example, with different company departments or on separate dates), but a job offer is made based on one of the interviews. Here, INTERVIEW is represented as a weak entity with two owners CANDIDATE and COMPANY, and with the partial key </a:t>
            </a:r>
            <a:r>
              <a:rPr lang="en-US" dirty="0" err="1"/>
              <a:t>Dept_date</a:t>
            </a:r>
            <a:r>
              <a:rPr lang="en-US" dirty="0"/>
              <a:t>. An INTERVIEW entity is uniquely identified by a candidate, a company, and the combination</a:t>
            </a:r>
          </a:p>
          <a:p>
            <a:r>
              <a:rPr lang="en-US" dirty="0"/>
              <a:t>of the date and department of the interview.</a:t>
            </a:r>
            <a:endParaRPr lang="en-IN" dirty="0"/>
          </a:p>
        </p:txBody>
      </p:sp>
      <p:sp>
        <p:nvSpPr>
          <p:cNvPr id="4" name="Slide Number Placeholder 3">
            <a:extLst>
              <a:ext uri="{FF2B5EF4-FFF2-40B4-BE49-F238E27FC236}">
                <a16:creationId xmlns:a16="http://schemas.microsoft.com/office/drawing/2014/main" id="{AA350DDF-E040-6D92-69B5-2E7A09663D60}"/>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63</a:t>
            </a:fld>
            <a:endParaRPr/>
          </a:p>
        </p:txBody>
      </p:sp>
    </p:spTree>
    <p:extLst>
      <p:ext uri="{BB962C8B-B14F-4D97-AF65-F5344CB8AC3E}">
        <p14:creationId xmlns:p14="http://schemas.microsoft.com/office/powerpoint/2010/main" val="41469119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C9B7-A576-AE19-DFCA-A6D111B419C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662F43C-37AB-36D5-8334-8596A08158E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C724AAD-AD63-5A73-AAB5-638C267369F5}"/>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64</a:t>
            </a:fld>
            <a:endParaRPr/>
          </a:p>
        </p:txBody>
      </p:sp>
      <p:pic>
        <p:nvPicPr>
          <p:cNvPr id="6" name="Picture 5">
            <a:extLst>
              <a:ext uri="{FF2B5EF4-FFF2-40B4-BE49-F238E27FC236}">
                <a16:creationId xmlns:a16="http://schemas.microsoft.com/office/drawing/2014/main" id="{EAD5D6E6-6C36-5CB1-5697-E3349B3F2D67}"/>
              </a:ext>
            </a:extLst>
          </p:cNvPr>
          <p:cNvPicPr>
            <a:picLocks noChangeAspect="1"/>
          </p:cNvPicPr>
          <p:nvPr/>
        </p:nvPicPr>
        <p:blipFill>
          <a:blip r:embed="rId2"/>
          <a:stretch>
            <a:fillRect/>
          </a:stretch>
        </p:blipFill>
        <p:spPr>
          <a:xfrm>
            <a:off x="256573" y="385337"/>
            <a:ext cx="8630854" cy="6087325"/>
          </a:xfrm>
          <a:prstGeom prst="rect">
            <a:avLst/>
          </a:prstGeom>
        </p:spPr>
      </p:pic>
    </p:spTree>
    <p:extLst>
      <p:ext uri="{BB962C8B-B14F-4D97-AF65-F5344CB8AC3E}">
        <p14:creationId xmlns:p14="http://schemas.microsoft.com/office/powerpoint/2010/main" val="322019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E6D4-F0FE-FBC2-8D2B-D5441D1D7D1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B9C459E-5E2D-870A-7C22-CF04CD10B87E}"/>
              </a:ext>
            </a:extLst>
          </p:cNvPr>
          <p:cNvSpPr>
            <a:spLocks noGrp="1"/>
          </p:cNvSpPr>
          <p:nvPr>
            <p:ph type="body" idx="1"/>
          </p:nvPr>
        </p:nvSpPr>
        <p:spPr/>
        <p:txBody>
          <a:bodyPr/>
          <a:lstStyle/>
          <a:p>
            <a:r>
              <a:rPr lang="en-US" dirty="0"/>
              <a:t>Design an E-R diagram for keeping track of the exploits of your </a:t>
            </a:r>
            <a:r>
              <a:rPr lang="en-US" dirty="0" err="1"/>
              <a:t>favourite</a:t>
            </a:r>
            <a:r>
              <a:rPr lang="en-US" dirty="0"/>
              <a:t> sports</a:t>
            </a:r>
          </a:p>
          <a:p>
            <a:r>
              <a:rPr lang="en-US" dirty="0"/>
              <a:t>team. You should store the matches played, the scores in each match, the players</a:t>
            </a:r>
          </a:p>
          <a:p>
            <a:r>
              <a:rPr lang="en-US" dirty="0"/>
              <a:t>in each match and individual player statistics for each match. Summary statistics</a:t>
            </a:r>
          </a:p>
          <a:p>
            <a:r>
              <a:rPr lang="en-US" dirty="0"/>
              <a:t>should be modeled as derived attributes.</a:t>
            </a:r>
            <a:endParaRPr lang="en-IN" dirty="0"/>
          </a:p>
        </p:txBody>
      </p:sp>
      <p:sp>
        <p:nvSpPr>
          <p:cNvPr id="4" name="Slide Number Placeholder 3">
            <a:extLst>
              <a:ext uri="{FF2B5EF4-FFF2-40B4-BE49-F238E27FC236}">
                <a16:creationId xmlns:a16="http://schemas.microsoft.com/office/drawing/2014/main" id="{43B23949-F23A-44F0-24EB-A139D80ACC3F}"/>
              </a:ext>
            </a:extLst>
          </p:cNvPr>
          <p:cNvSpPr>
            <a:spLocks noGrp="1"/>
          </p:cNvSpPr>
          <p:nvPr>
            <p:ph type="sldNum" idx="12"/>
          </p:nvPr>
        </p:nvSpPr>
        <p:spPr/>
        <p:txBody>
          <a:bodyPr/>
          <a:lstStyle/>
          <a:p>
            <a:pPr marL="0" lvl="0" indent="0" algn="r" rtl="0">
              <a:spcBef>
                <a:spcPts val="0"/>
              </a:spcBef>
              <a:spcAft>
                <a:spcPts val="0"/>
              </a:spcAft>
              <a:buNone/>
            </a:pPr>
            <a:r>
              <a:rPr lang="en-US"/>
              <a:t>Slide 3- </a:t>
            </a:r>
            <a:fld id="{00000000-1234-1234-1234-123412341234}" type="slidenum">
              <a:rPr lang="en-US" smtClean="0"/>
              <a:t>65</a:t>
            </a:fld>
            <a:endParaRPr/>
          </a:p>
        </p:txBody>
      </p:sp>
    </p:spTree>
    <p:extLst>
      <p:ext uri="{BB962C8B-B14F-4D97-AF65-F5344CB8AC3E}">
        <p14:creationId xmlns:p14="http://schemas.microsoft.com/office/powerpoint/2010/main" val="374201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7</a:t>
            </a:fld>
            <a:endParaRPr/>
          </a:p>
        </p:txBody>
      </p:sp>
      <p:sp>
        <p:nvSpPr>
          <p:cNvPr id="128" name="Google Shape;128;p2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Example COMPANY Database (Contd.)</a:t>
            </a:r>
            <a:endParaRPr/>
          </a:p>
        </p:txBody>
      </p:sp>
      <p:sp>
        <p:nvSpPr>
          <p:cNvPr id="129" name="Google Shape;129;p2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742950" lvl="1" indent="-285750" algn="l" rtl="0">
              <a:lnSpc>
                <a:spcPct val="90000"/>
              </a:lnSpc>
              <a:spcBef>
                <a:spcPts val="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We store each EMPLOYEE’s social security number, address, salary, sex, and birthdate. </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Each employee </a:t>
            </a:r>
            <a:r>
              <a:rPr lang="en-US" sz="2400" b="0" i="1" u="none">
                <a:solidFill>
                  <a:schemeClr val="dk2"/>
                </a:solidFill>
                <a:latin typeface="Arial"/>
                <a:ea typeface="Arial"/>
                <a:cs typeface="Arial"/>
                <a:sym typeface="Arial"/>
              </a:rPr>
              <a:t>works for</a:t>
            </a:r>
            <a:r>
              <a:rPr lang="en-US" sz="2400" b="0" i="0" u="none">
                <a:solidFill>
                  <a:schemeClr val="dk2"/>
                </a:solidFill>
                <a:latin typeface="Arial"/>
                <a:ea typeface="Arial"/>
                <a:cs typeface="Arial"/>
                <a:sym typeface="Arial"/>
              </a:rPr>
              <a:t> one department but may </a:t>
            </a:r>
            <a:r>
              <a:rPr lang="en-US" sz="2400" b="0" i="1" u="none">
                <a:solidFill>
                  <a:schemeClr val="dk2"/>
                </a:solidFill>
                <a:latin typeface="Arial"/>
                <a:ea typeface="Arial"/>
                <a:cs typeface="Arial"/>
                <a:sym typeface="Arial"/>
              </a:rPr>
              <a:t>work on</a:t>
            </a:r>
            <a:r>
              <a:rPr lang="en-US" sz="2400" b="0" i="0" u="none">
                <a:solidFill>
                  <a:schemeClr val="dk2"/>
                </a:solidFill>
                <a:latin typeface="Arial"/>
                <a:ea typeface="Arial"/>
                <a:cs typeface="Arial"/>
                <a:sym typeface="Arial"/>
              </a:rPr>
              <a:t> several projects.</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We keep track of the number of hours per week that an employee currently works on each project.</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We also keep track of the </a:t>
            </a:r>
            <a:r>
              <a:rPr lang="en-US" sz="2400" b="0" i="1" u="none">
                <a:solidFill>
                  <a:schemeClr val="dk2"/>
                </a:solidFill>
                <a:latin typeface="Arial"/>
                <a:ea typeface="Arial"/>
                <a:cs typeface="Arial"/>
                <a:sym typeface="Arial"/>
              </a:rPr>
              <a:t>direct supervisor</a:t>
            </a:r>
            <a:r>
              <a:rPr lang="en-US" sz="2400" b="0" i="0" u="none">
                <a:solidFill>
                  <a:schemeClr val="dk2"/>
                </a:solidFill>
                <a:latin typeface="Arial"/>
                <a:ea typeface="Arial"/>
                <a:cs typeface="Arial"/>
                <a:sym typeface="Arial"/>
              </a:rPr>
              <a:t> of each employee.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Each employee may </a:t>
            </a:r>
            <a:r>
              <a:rPr lang="en-US" sz="2600" b="0" i="1" u="none">
                <a:solidFill>
                  <a:srgbClr val="800000"/>
                </a:solidFill>
                <a:latin typeface="Arial"/>
                <a:ea typeface="Arial"/>
                <a:cs typeface="Arial"/>
                <a:sym typeface="Arial"/>
              </a:rPr>
              <a:t>have</a:t>
            </a:r>
            <a:r>
              <a:rPr lang="en-US" sz="2600" b="0" i="0" u="none">
                <a:solidFill>
                  <a:srgbClr val="800000"/>
                </a:solidFill>
                <a:latin typeface="Arial"/>
                <a:ea typeface="Arial"/>
                <a:cs typeface="Arial"/>
                <a:sym typeface="Arial"/>
              </a:rPr>
              <a:t> a number of DEPENDENTs.</a:t>
            </a:r>
            <a:endParaRPr/>
          </a:p>
          <a:p>
            <a:pPr marL="1143000" lvl="2" indent="-228600" algn="l" rtl="0">
              <a:lnSpc>
                <a:spcPct val="90000"/>
              </a:lnSpc>
              <a:spcBef>
                <a:spcPts val="480"/>
              </a:spcBef>
              <a:spcAft>
                <a:spcPts val="0"/>
              </a:spcAft>
              <a:buClr>
                <a:srgbClr val="990033"/>
              </a:buClr>
              <a:buSzPts val="1200"/>
              <a:buFont typeface="Noto Sans Symbols"/>
              <a:buChar char="■"/>
            </a:pPr>
            <a:r>
              <a:rPr lang="en-US" sz="2400" b="0" i="0" u="none">
                <a:solidFill>
                  <a:schemeClr val="dk2"/>
                </a:solidFill>
                <a:latin typeface="Arial"/>
                <a:ea typeface="Arial"/>
                <a:cs typeface="Arial"/>
                <a:sym typeface="Arial"/>
              </a:rPr>
              <a:t>For each dependent, we keep track of their name, sex, birthdate, and relationship to the employee.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8</a:t>
            </a:fld>
            <a:endParaRPr/>
          </a:p>
        </p:txBody>
      </p:sp>
      <p:sp>
        <p:nvSpPr>
          <p:cNvPr id="136" name="Google Shape;136;p2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ER Model Concepts</a:t>
            </a:r>
            <a:endParaRPr/>
          </a:p>
        </p:txBody>
      </p:sp>
      <p:sp>
        <p:nvSpPr>
          <p:cNvPr id="137" name="Google Shape;137;p2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Entities and Attributes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Entities(noun) are specific objects or things in the mini-world that are represented in the database.</a:t>
            </a:r>
            <a:endParaRPr/>
          </a:p>
          <a:p>
            <a:pPr marL="1143000" lvl="2" indent="-228600" algn="l" rtl="0">
              <a:lnSpc>
                <a:spcPct val="8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For example the EMPLOYEE John Smith, the Research DEPARTMENT, the ProductX PROJECT</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Attributes are properties used to describe an entity.</a:t>
            </a:r>
            <a:endParaRPr/>
          </a:p>
          <a:p>
            <a:pPr marL="1143000" lvl="2" indent="-228600" algn="l" rtl="0">
              <a:lnSpc>
                <a:spcPct val="8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For example an EMPLOYEE entity may have the attributes Name, SSN, Address, Sex, BirthDate</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 specific entity will have a value for each of its attributes.</a:t>
            </a:r>
            <a:endParaRPr/>
          </a:p>
          <a:p>
            <a:pPr marL="1143000" lvl="2" indent="-228600" algn="l" rtl="0">
              <a:lnSpc>
                <a:spcPct val="8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For example a specific employee entity may have Name='John Smith', SSN='123456789', Address ='731, Fondren, Houston, TX', Sex='M', BirthDate='09-JAN-55‘</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Each attribute has a </a:t>
            </a:r>
            <a:r>
              <a:rPr lang="en-US" sz="2200" b="0" i="1" u="none">
                <a:solidFill>
                  <a:srgbClr val="800000"/>
                </a:solidFill>
                <a:latin typeface="Arial"/>
                <a:ea typeface="Arial"/>
                <a:cs typeface="Arial"/>
                <a:sym typeface="Arial"/>
              </a:rPr>
              <a:t>value set</a:t>
            </a:r>
            <a:r>
              <a:rPr lang="en-US" sz="2200" b="0" i="0" u="none">
                <a:solidFill>
                  <a:srgbClr val="800000"/>
                </a:solidFill>
                <a:latin typeface="Arial"/>
                <a:ea typeface="Arial"/>
                <a:cs typeface="Arial"/>
                <a:sym typeface="Arial"/>
              </a:rPr>
              <a:t> (or data type) associated with it – e.g. integer, string, subrange, enumerated type,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3- </a:t>
            </a:r>
            <a:fld id="{00000000-1234-1234-1234-123412341234}" type="slidenum">
              <a:rPr lang="en-US" sz="1400" b="1" i="0" u="none">
                <a:solidFill>
                  <a:srgbClr val="990033"/>
                </a:solidFill>
                <a:latin typeface="Arial"/>
                <a:ea typeface="Arial"/>
                <a:cs typeface="Arial"/>
                <a:sym typeface="Arial"/>
              </a:rPr>
              <a:t>9</a:t>
            </a:fld>
            <a:endParaRPr/>
          </a:p>
        </p:txBody>
      </p:sp>
      <p:sp>
        <p:nvSpPr>
          <p:cNvPr id="144" name="Google Shape;144;p2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Types of Attributes (1)</a:t>
            </a:r>
            <a:endParaRPr/>
          </a:p>
        </p:txBody>
      </p:sp>
      <p:sp>
        <p:nvSpPr>
          <p:cNvPr id="145" name="Google Shape;145;p2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Simple</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Each entity has a single atomic value for the attribute. For example, SSN or Sex.</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Composite</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The attribute may be composed of several components. For example:</a:t>
            </a:r>
            <a:endParaRPr/>
          </a:p>
          <a:p>
            <a:pPr marL="1143000" lvl="2" indent="-228600" algn="l" rtl="0">
              <a:lnSpc>
                <a:spcPct val="80000"/>
              </a:lnSpc>
              <a:spcBef>
                <a:spcPts val="380"/>
              </a:spcBef>
              <a:spcAft>
                <a:spcPts val="0"/>
              </a:spcAft>
              <a:buClr>
                <a:srgbClr val="990033"/>
              </a:buClr>
              <a:buSzPts val="950"/>
              <a:buFont typeface="Noto Sans Symbols"/>
              <a:buChar char="■"/>
            </a:pPr>
            <a:r>
              <a:rPr lang="en-US" sz="1900" b="0" i="0" u="none">
                <a:solidFill>
                  <a:schemeClr val="dk2"/>
                </a:solidFill>
                <a:latin typeface="Arial"/>
                <a:ea typeface="Arial"/>
                <a:cs typeface="Arial"/>
                <a:sym typeface="Arial"/>
              </a:rPr>
              <a:t>Address(Apt#, House#, Street, City, State, ZipCode, Country), or</a:t>
            </a:r>
            <a:endParaRPr/>
          </a:p>
          <a:p>
            <a:pPr marL="1143000" lvl="2" indent="-228600" algn="l" rtl="0">
              <a:lnSpc>
                <a:spcPct val="80000"/>
              </a:lnSpc>
              <a:spcBef>
                <a:spcPts val="380"/>
              </a:spcBef>
              <a:spcAft>
                <a:spcPts val="0"/>
              </a:spcAft>
              <a:buClr>
                <a:srgbClr val="990033"/>
              </a:buClr>
              <a:buSzPts val="950"/>
              <a:buFont typeface="Noto Sans Symbols"/>
              <a:buChar char="■"/>
            </a:pPr>
            <a:r>
              <a:rPr lang="en-US" sz="1900" b="0" i="0" u="none">
                <a:solidFill>
                  <a:schemeClr val="dk2"/>
                </a:solidFill>
                <a:latin typeface="Arial"/>
                <a:ea typeface="Arial"/>
                <a:cs typeface="Arial"/>
                <a:sym typeface="Arial"/>
              </a:rPr>
              <a:t>Name(FirstName, MiddleName, LastName).</a:t>
            </a:r>
            <a:endParaRPr/>
          </a:p>
          <a:p>
            <a:pPr marL="1143000" lvl="2" indent="-228600" algn="l" rtl="0">
              <a:lnSpc>
                <a:spcPct val="8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Composition may form a hierarchy where some components are themselves composite.</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Multi-valued</a:t>
            </a:r>
            <a:endParaRPr/>
          </a:p>
          <a:p>
            <a:pPr marL="742950" lvl="1" indent="-285750" algn="l" rtl="0">
              <a:lnSpc>
                <a:spcPct val="80000"/>
              </a:lnSpc>
              <a:spcBef>
                <a:spcPts val="420"/>
              </a:spcBef>
              <a:spcAft>
                <a:spcPts val="0"/>
              </a:spcAft>
              <a:buClr>
                <a:schemeClr val="dk2"/>
              </a:buClr>
              <a:buSzPts val="1155"/>
              <a:buFont typeface="Noto Sans Symbols"/>
              <a:buChar char="■"/>
            </a:pPr>
            <a:r>
              <a:rPr lang="en-US" sz="2100" b="0" i="0" u="none">
                <a:solidFill>
                  <a:srgbClr val="800000"/>
                </a:solidFill>
                <a:latin typeface="Arial"/>
                <a:ea typeface="Arial"/>
                <a:cs typeface="Arial"/>
                <a:sym typeface="Arial"/>
              </a:rPr>
              <a:t>An entity may have multiple values for that attribute. For example, Color of a CAR or PreviousDegrees of a STUDENT.</a:t>
            </a:r>
            <a:endParaRPr/>
          </a:p>
          <a:p>
            <a:pPr marL="1143000" lvl="2" indent="-228600" algn="l" rtl="0">
              <a:lnSpc>
                <a:spcPct val="8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Denoted as {Color} or {PreviousDegrees}.</a:t>
            </a:r>
            <a:endParaRP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5732</TotalTime>
  <Words>3420</Words>
  <Application>Microsoft Office PowerPoint</Application>
  <PresentationFormat>On-screen Show (4:3)</PresentationFormat>
  <Paragraphs>368</Paragraphs>
  <Slides>65</Slides>
  <Notes>50</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65</vt:i4>
      </vt:variant>
    </vt:vector>
  </HeadingPairs>
  <TitlesOfParts>
    <vt:vector size="70" baseType="lpstr">
      <vt:lpstr>Arial</vt:lpstr>
      <vt:lpstr>Tahoma</vt:lpstr>
      <vt:lpstr>Noto Sans Symbols</vt:lpstr>
      <vt:lpstr>Blends</vt:lpstr>
      <vt:lpstr>1_Blends</vt:lpstr>
      <vt:lpstr>PowerPoint Presentation</vt:lpstr>
      <vt:lpstr>Module 2.1</vt:lpstr>
      <vt:lpstr>Chapter Outline</vt:lpstr>
      <vt:lpstr>Overview of Database Design Process</vt:lpstr>
      <vt:lpstr>Overview of Database Design Process</vt:lpstr>
      <vt:lpstr>Example COMPANY Database</vt:lpstr>
      <vt:lpstr>Example COMPANY Database (Contd.)</vt:lpstr>
      <vt:lpstr>ER Model Concepts</vt:lpstr>
      <vt:lpstr>Types of Attributes (1)</vt:lpstr>
      <vt:lpstr>Types of Attributes (2)</vt:lpstr>
      <vt:lpstr>Example of a composite attribute</vt:lpstr>
      <vt:lpstr>Entity Types and Key Attributes (1)</vt:lpstr>
      <vt:lpstr>Entity Types and Key Attributes (2)</vt:lpstr>
      <vt:lpstr>Displaying an Entity type</vt:lpstr>
      <vt:lpstr>Entity Type CAR with two keys and a corresponding Entity Set</vt:lpstr>
      <vt:lpstr>Entity Set</vt:lpstr>
      <vt:lpstr>Initial Design of Entity Types for the COMPANY Database Schema</vt:lpstr>
      <vt:lpstr>Initial Design of Entity Types: EMPLOYEE, DEPARTMENT, PROJECT, DEPENDENT</vt:lpstr>
      <vt:lpstr>Refining the initial design by introducing relationships</vt:lpstr>
      <vt:lpstr>Relationships and Relationship Types (1)</vt:lpstr>
      <vt:lpstr>Relationship instances of the WORKS_FOR N:1 relationship between EMPLOYEE and DEPARTMENT</vt:lpstr>
      <vt:lpstr>Relationship instances of the M:N  WORKS_ON relationship between EMPLOYEE and PROJECT</vt:lpstr>
      <vt:lpstr>Relationship type vs. relationship set (1)</vt:lpstr>
      <vt:lpstr>Relationship type vs. relationship set (2)</vt:lpstr>
      <vt:lpstr>Refining the COMPANY database schema by introducing relationships</vt:lpstr>
      <vt:lpstr>ER DIAGRAM – Relationship Types are: WORKS_FOR, MANAGES, WORKS_ON, CONTROLS, SUPERVISION, DEPENDENTS_OF</vt:lpstr>
      <vt:lpstr>Discussion on Relationship Types</vt:lpstr>
      <vt:lpstr>Recursive Relationship Type</vt:lpstr>
      <vt:lpstr>Weak Entity Types</vt:lpstr>
      <vt:lpstr>Constraints on Relationships</vt:lpstr>
      <vt:lpstr>Many-to-one (N:1) Relationship</vt:lpstr>
      <vt:lpstr>Many-to-many (M:N) Relationship</vt:lpstr>
      <vt:lpstr>Displaying a recursive relationship</vt:lpstr>
      <vt:lpstr>A Recursive Relationship Supervision`</vt:lpstr>
      <vt:lpstr>Recursive Relationship Type is: SUPERVISION (participation role names are shown)</vt:lpstr>
      <vt:lpstr>Attributes of Relationship types</vt:lpstr>
      <vt:lpstr>Example Attribute of a Relationship Type:  Hours of WORKS_ON</vt:lpstr>
      <vt:lpstr>Notation for Constraints on Relationships</vt:lpstr>
      <vt:lpstr>Alternative (min, max) notation for relationship structural constraints:</vt:lpstr>
      <vt:lpstr>ER diagram for the Institute database cas study (Shared in classroom)</vt:lpstr>
      <vt:lpstr>ER diagram for CONFERENCE_REVIEW database(Shared in classroom)</vt:lpstr>
      <vt:lpstr>ER diagram for BANK databaese</vt:lpstr>
      <vt:lpstr>Answer the following questions</vt:lpstr>
      <vt:lpstr>Answer the following questions</vt:lpstr>
      <vt:lpstr>Answer the following questions</vt:lpstr>
      <vt:lpstr>Answer the following questions</vt:lpstr>
      <vt:lpstr>Answer the following questions</vt:lpstr>
      <vt:lpstr>PowerPoint Presentation</vt:lpstr>
      <vt:lpstr>PowerPoint Presentation</vt:lpstr>
      <vt:lpstr>PowerPoint Presentation</vt:lpstr>
      <vt:lpstr>The (min,max) notation for relationship constraints</vt:lpstr>
      <vt:lpstr>COMPANY ER Schema Diagram using (min, max) notation</vt:lpstr>
      <vt:lpstr>Alternative diagrammatic notation</vt:lpstr>
      <vt:lpstr>Summary of notation for ER diagrams</vt:lpstr>
      <vt:lpstr>Other alternative diagrammatic notations</vt:lpstr>
      <vt:lpstr>Relationships of Higher Degree</vt:lpstr>
      <vt:lpstr>Discussion of n-ary relationships (n &gt; 2)</vt:lpstr>
      <vt:lpstr>Example of a ternary relationship</vt:lpstr>
      <vt:lpstr>Discussion of n-ary relationships (n &gt; 2)</vt:lpstr>
      <vt:lpstr>Another example of a ternary relationship</vt:lpstr>
      <vt:lpstr>Displaying constraints on higher-degree relationships</vt:lpstr>
      <vt:lpstr>Weak entity with ternary identifying relationship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Jyothi Rao</cp:lastModifiedBy>
  <cp:revision>4</cp:revision>
  <dcterms:modified xsi:type="dcterms:W3CDTF">2025-01-17T12:39:38Z</dcterms:modified>
</cp:coreProperties>
</file>