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notesSlides/notesSlide1.xml" ContentType="application/vnd.openxmlformats-officedocument.presentationml.notesSlide+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2"/>
  </p:notesMasterIdLst>
  <p:sldIdLst>
    <p:sldId id="256" r:id="rId2"/>
    <p:sldId id="258" r:id="rId3"/>
    <p:sldId id="260" r:id="rId4"/>
    <p:sldId id="362" r:id="rId5"/>
    <p:sldId id="262" r:id="rId6"/>
    <p:sldId id="261" r:id="rId7"/>
    <p:sldId id="263" r:id="rId8"/>
    <p:sldId id="267" r:id="rId9"/>
    <p:sldId id="268" r:id="rId10"/>
    <p:sldId id="266" r:id="rId11"/>
    <p:sldId id="363" r:id="rId12"/>
    <p:sldId id="270" r:id="rId13"/>
    <p:sldId id="271" r:id="rId14"/>
    <p:sldId id="272" r:id="rId15"/>
    <p:sldId id="273" r:id="rId16"/>
    <p:sldId id="274" r:id="rId17"/>
    <p:sldId id="275" r:id="rId18"/>
    <p:sldId id="276" r:id="rId19"/>
    <p:sldId id="277" r:id="rId20"/>
    <p:sldId id="357" r:id="rId21"/>
    <p:sldId id="354" r:id="rId22"/>
    <p:sldId id="364" r:id="rId23"/>
    <p:sldId id="365" r:id="rId24"/>
    <p:sldId id="366" r:id="rId25"/>
    <p:sldId id="367" r:id="rId26"/>
    <p:sldId id="368" r:id="rId27"/>
    <p:sldId id="369" r:id="rId28"/>
    <p:sldId id="370" r:id="rId29"/>
    <p:sldId id="371" r:id="rId30"/>
    <p:sldId id="372" r:id="rId31"/>
    <p:sldId id="314" r:id="rId32"/>
    <p:sldId id="315" r:id="rId33"/>
    <p:sldId id="320" r:id="rId34"/>
    <p:sldId id="321" r:id="rId35"/>
    <p:sldId id="373" r:id="rId36"/>
    <p:sldId id="374" r:id="rId37"/>
    <p:sldId id="375" r:id="rId38"/>
    <p:sldId id="327" r:id="rId39"/>
    <p:sldId id="328" r:id="rId40"/>
    <p:sldId id="376" r:id="rId41"/>
    <p:sldId id="377" r:id="rId42"/>
    <p:sldId id="332" r:id="rId43"/>
    <p:sldId id="333" r:id="rId44"/>
    <p:sldId id="334" r:id="rId45"/>
    <p:sldId id="335" r:id="rId46"/>
    <p:sldId id="336" r:id="rId47"/>
    <p:sldId id="338" r:id="rId48"/>
    <p:sldId id="379" r:id="rId49"/>
    <p:sldId id="339" r:id="rId50"/>
    <p:sldId id="34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p:cViewPr varScale="1">
        <p:scale>
          <a:sx n="82" d="100"/>
          <a:sy n="82" d="100"/>
        </p:scale>
        <p:origin x="1445"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6:10.6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13106 16704 0,'35'0'94,"53"0"-78,-53 0-16,54 0 31,158 0-16,-142 0-15,-34 0 16,35 0-16,35 0 16,829 0 31,-476-71-47,0 54 31,-124-36-31,-140 35 15,-213 18-15,1 0 32,-106 18 311,-53 35-311,17-36-17,36-17 1,35 0 0,-53 0-16,-88 0 31,-176 0 0,176 0-15,35 0-1,0 0 1,-141 0 15,159 0-15,-35-35-1,35 35 1,70-17-16,-52 17 16,-54 0 15,36 0-15,106 0-1,-18 0 1,0 0-16,0 0 0,0 0 0,-35 0 31,-212 0-15,230 0 15,-36-36 0,159 36 79,105-17-79,125-19 0,34 1-15,-123 35-1,-53-18 1,-35 18-16,176 0 31,-17 0-15,88 53 15,-300-35-31,0 17 16,158-35 31,-193 0-47,-1 0 15,1 0 16,35 0 219,18 0-234,-54 0 0,36 18-16,-35-18 15,70 0 1,229 70 15,-228-70-15,-36 0 15,-36 18 172,-87 0-187,-19-18-1,19 35 1,-18-35-16,35 18 16,0-18-16,-247 0 31,212 0-15,17 0-16,-70 0 31,88 0-31,-53 35 0,36-17 15,-177-1 17,159-17-32,-53 0 31,52 0-15,-87 0 15,141 0-31,17 0 15,-17 18-15,0-1 16,17-17 0,0 0-16,1 0 31,-54 18-15,-52 0-1,34-18 16,-122 17 1,175-17-32,19 0 15,-18 36-15,17-36 32</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7:11.5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1870 2963 0,'17'0'188,"1"0"-172,0 0-1,-1 0 16,71 36 1,-35-36-1,-17 0 16,-1 0-32,0 0-15,18 0 16,18 17 0,-54-17-16,19 0 31,-19 0-31,19 0 0,-1 0 16,-18 0-1,19 18 1,-19-18-1,1 0 1,35 0 0,17 0-1,-52 0 1,35 0 15,-35 0-31,17 0 16,0 18-16,-17-18 0,-1 0 15,1 0-15,0 0 16,52 17 15,-17-17 1,53 18-1,-35-18-16,-18 0 1,70 0 15,-70 0-31,-18 0 16,53 0 0,-17 0-16,-53 0 0,17 0 15,71 0 1,0 17-1,35-17 1,0 53 0,-53-53 15,-17 0-15,-19 0-1,37 0-15,-54 0 16,71 0-1,-71 0-15,124 18 32,70 0-1,-141-18-15,0 0 15,-52 0-31,52 0 31,-17 0-15,17 0-1,-18 0 1,1 17 0,-18-17-16,-18 0 15,88 18 16,-70 0-15,-17-18 0,34 0-1,-52 0 1,17 0 0,18 0-1,0 0 1,-35 0 15,17 0-31,-17 0 16,34 0-1,1 0 17,-35 0-17,17 0 1,18 0 15,-18 0-31,-17 0 16,0 0-1,35 0 1,-36 0 0,1 0-1,0 0-15,-1 0 0,1 0 16,-1 0 15,36 0-15,-17 0 15,-19 0-15,36 0-1,-35 0 16,0 0-15,-1 0 0,18 0 15,-17 0 0,0 0 0,-1 0-15,1 0 15,0 0 47,-1 35 157</inkml:trace>
</inkml:ink>
</file>

<file path=ppt/ink/ink1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6:06.5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13688 14534 0,'17'18'63,"36"-18"-32,0 0-15,35 0-1,-52 0 1,17 18 0,35-18-1,-18 0 1,-52 0 0,17 0-16,1 0 15,34 0 1,-52 0-16,88 0 15,-1 0 17,1 0-17,35 0 1,-17 0 0,-1 0-1,-17 0 1,-53 0-1,0 0 1,18 0 0,-19 0-16,19 0 15,-53 0 1,35 0 0,17 0-1,-35 0 1,-17 0 15</inkml:trace>
</inkml:ink>
</file>

<file path=ppt/ink/ink1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6:10.5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16704 14534 0,'18'0'47,"158"0"-31,-105 0 15,105 0-15,212-52 15,-88 16 0,-247 19-31,0 17 16,88-71-1,0 71-15,212-88 32,-212 70-17,35 18 1,-35-17 15,-52 17-31,-1 0 16,0-18 15,-17 18-31,-1 0 31,124-35-15,-4216 35-1,8309 0 17,-4058 0-1,-141 0-15,0 0-1,71 0 32,-35 17-31,-71-17 15,70 18-15,-35-18 15,18 18 0,88-18 0,-53 0 1,-70 17-17,-36-17-15,0 18 16,18-18-1,-35 0 1,88 0 15,-36 17 1,-52-17-32,-1 0 31,1 0 0,0 0-15,-54 53 156,-34-53-141,35 36-16,-1-36 1,-34 35 0,52-35-1,-17 35 1,0-35 0,-36 0-1,18 0 1,18 0-1,-71 18 1,35 0 0,1-1-1,-106 1 17,34-18-17,1 17 1,-141 19 15,123-19-15,53-17-1,71 18-15,-18-18 16,-105 35 0,34-35-1,89 0 1,-89 0 15,36 18-15,-18-18-1,-35 18 1,-70-1 15,105-17-15,35 0-16,-105 0 31,105 0-15,-88 0-1,54 0 1,-1 0 0,0 0-1,53 0 16,-70 0-15,52 0-16,18 0 31,0 0-15,36 0-16,-1 0 31,53 0 94,336 0-78,-248 0-31,71 0-1,124 0 1,-71 0 0,52 0-1,19-17 1,-54-19-1,283-17 17,-353 53-17,-88 0 1,71-35 0,-89 17-1,-35 18 1,-18 0-16,71 0 31,-89 0-15,36 0-1,0 0 1,18-17 0,17 17-1,53 0 1,-70 0-1,17-18 1,0 18 0,0-17-1,-70 17-15,35 0 16,17-18 0,54 18-1,-71 0 16,17 0-31,-34 0 32,175-18-1,-158 1-15,0 17-1,35 0 1,-35 0-16,88-36 31,-35 36-15,-35 0-1,-18-17 1,-36 17 0,18 0-1,54 0 1,105 0 15,-36 0-15,1-53-1,-106 53-15,18-18 32,-54 18-17,-123 0 110,-35 18-94,106-1-31</inkml:trace>
</inkml:ink>
</file>

<file path=ppt/ink/ink1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6:14.7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4851 15134 0,'17'-35'78,"124"-53"-63,-123 70 1,88-17 0,-36 35-16,142-53 31,17 0-15,-140 18 15,52-1-31,-53 19 31,177-19-15,-160 19 15,125-18 0,-177 35-31,-18 0 16,71-18-1,-53 18 1,105 0 0,-87 0-1,52 0 1,-34 0 0,16 0 15,1-18-16,0 18 1,-35 0 0,70 0-1,-106 0-15,18 0 16,176 0 15,-123 0-15,0 0-1,-18 0 1,-35 0 0,53 18-1,141 0 17,-124 34-1,18-34-16,-123-18-15,17 0 16,212 53 15,-176-35-15,-36-18 0,53 0 15,89 17 0,-124 1-15,35-18 15,-53 18-31,-17-18 16,35 0-1,-18 0 16,0 17-31,18-17 32,18 0-1,17 18 0,-53-1-15,0-17-1,1 0 1,-54 0 156,-70 0-156,70 0-1,-35 0 1,-53 36 15,89-36-15,-71 17-1,35 1 1,0 0 0,-35 35 15,35-53-16,-18 17 1,-17 19 0,17-36-1,18 17 1,-88 1 15,88-18-15,-88 0 15,53 0-15,-18 17-1,-4057-17 1,8062 0 0,-4040 18 15,-53-18-16,141 0-15,0 18 16,-247-1 15,159-17 1,35 0-17,0 18 1,-194-18 15,141 35-15,-52-35 15,140 36-31,1-36 16,17 0 15,0 0-31,0 0 15,-53 0 1,53 0 0,0 0-1,18 0 1,-36 0 15,1 0-15,-54 0 15,89 0-15,0-18-1,17 18 1,-17 0 31,17 0-16</inkml:trace>
</inkml:ink>
</file>

<file path=ppt/ink/ink1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6:16.5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6950 15046 0,'-36'0'62,"1"0"-30,-18 0-17,-17 0 1,-36 0-1,0 0 17,88 0-1,-17 0 16,176 0 125,53 0-157,-17-18 1,-36-35 0,70 53-1,-105-17 1,88 17 15,53-18 0,-212 18-31,54-18 16,-36 18-16,17 0 16,89-17 15,-53-1 0,-36 1-15,-34 17-1,52 0 1,-53 0 15,53-18-31,-70 18 16,17 0-16,106 0 31,-17 0-15,-89 0-1,18 0 1,-18 0 0,18 0-1,-35 0 1,35 0-1,-36 0 17,1 0-17,0 0 1,-1 0 15,1 0-31</inkml:trace>
</inkml:ink>
</file>

<file path=ppt/ink/ink1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7:13.4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2434 16792 0,'53'0'109,"53"35"-93,53-17 0,440-18 15,-352 0-31,335 0 31,-335 0-15,-176 0-16,17 0 15,-53 0-15,1 0 16,52 0 0,-71 0-16,36 0 15,18 0 1,-36 0 15,71 0 0,-35 0-15,-36 0-16,18 0 31,-18 0-31,0 0 31,1 0-15</inkml:trace>
</inkml:ink>
</file>

<file path=ppt/ink/ink1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7:14.1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5856 16827 0,'53'0'110,"35"0"-95,-70 0-15,70 0 16,71 0 15,-53 0-31,52-52 16,230-1 15,-282 53-15,-35-18-1,-18 0 1,0 18 0,0 0 15,-1 0-15,-34 0-1</inkml:trace>
</inkml:ink>
</file>

<file path=ppt/ink/ink1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7:15.9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8872 16722 0,'0'17'0,"0"1"15,89 17 17,-1-35-1,-35 18-16,-18-18-15,159 0 32,-35 0-17,123 0 1,-88-35 0,-88 35 15,352-36 0,-299 36-15,-53 0-16,35 0 15,18-17 1,-53 17-16,88 0 16,-159 0-1,71 0 1,-18 0 15,-35 0-15,88 0 15,-53 0-31,-70 0 16,0 0-1,17 0 1,18 0-16,-36 0 15,195 0 17,-177 0-17,53 0 1,18 0 15,-35 0 0,-36 0-31,36 0 16,-1 0 0,-34 0-16,16-18 31,-34 18-31,0 0 0,17 0 16,0 0-1,18 0 1,53 0 15</inkml:trace>
</inkml:ink>
</file>

<file path=ppt/ink/ink1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7:20.8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1993 16298 0,'0'18'62,"-17"-18"-15,-54-35-31,36-1-16,17 19 15,-141-89 17,54 0-17,-1 18 1,-141-124 15,88 53-15,141 142-16,-17-18 15,-53-71 1,53 35-16,-18-35 16,-71-88 15,54 0-31,17 53 15,-18-35 1,-35-36 15,106 177-31,-35-89 16,17 19 0,-34-178 15,34 213-31,18 17 15,-88-335 1,88 317 15,0-70-15,0-18 0,-36 54 15,36-107-16,0 53 1,0 36-16,0-1 16,0-52-1,0-1 17,0 89-32,0-18 15,36-229 1,-1 71-1,-17 52 1,-1-17 0,1 35-1,35-36 1,-36 72 15,-17 52-31,71-88 16,-71 70-16,18 54 15,-18-1 1,17-17 15,-17 70-15,36-140 15,-36 122-31,0 19 16,35-89 15,-18 71-31,1 17 16,-18 0-16,35-35 15,106-141 1,-35 36 15,0 34-31,53 18 31,-53-52-15,-18 122-16,177-193 31,-107 123-31,-34 36 16,87-72 0,-122 90-16,-1-19 15,176-70 1,-246 123 15,0 18 78</inkml:trace>
</inkml:ink>
</file>

<file path=ppt/ink/ink1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7:22.1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1640 6932 0,'194'53'94,"53"0"-78,-70 17 15,52 1-15,-176-53-16,-3986-1 31,8219 36 0,-4233-53 0,-18 35-15,-17-17 0,-4058 17 124,8080 18-124,-4040 36 15,0 16-15,-53 54 15,53-71-15,0-52-1,0-19-15,0 36 16,0-35 15,0 17-15,0 0-16,0-17 0,0 0 31,0-1-31,0 19 31,0-19-15,0 18 0,0-17-1,0 0 1,0-1-16,0 1 94,0 0-16</inkml:trace>
</inkml:ink>
</file>

<file path=ppt/ink/ink1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7:23.8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952 7020 0,'53'0'93,"53"0"-61,-35 0-32,17 0 15,124 0-15,-71 18 0,-71-18 31,-17 0-31,71 0 16,105 0 0,-158 0-16,158 0 31,-194 0-15,0 0-1,124 0 16,-88 0-15,-54 0 0,19 35 77,-1 0-61,-35 18-17,0 0 1,18 35 0,17 195 15,-18-107-16,-17-70 1,0-53-16,0 17 16,0 1-16,0-53 15,0 105 1,0-88 15,0 1-15,0 17 15,0-36-15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7:12.3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6914 3440 0,'0'0'0,"-52"-18"15,-1 18 1,-18 0-1,36 0-15,-89 0 63,36 0-47,-71 0 15,71-18-16,0 1 1,0-1 0,70 18-1,-52-18 1,34 18-16,19 0 0,-1-35 31</inkml:trace>
</inkml:ink>
</file>

<file path=ppt/ink/ink1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7:24.6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2505 7479 0,'0'-18'31,"-141"1"1,35 17-17,-18 0 1,1 0 0,-54 35-1,-334 177 16,335-36-15,17-70-16,88-89 16,-35 54-1,36-18 17,52-18-17</inkml:trace>
</inkml:ink>
</file>

<file path=ppt/ink/ink1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7:26.8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2611 7391 0,'-18'88'94,"18"88"-78,0-105-1,0 35 1,0 35-1,70 18 32,-17-18-31,0-106 0,-53 0-16,18-35 15,0 18-15,17 52 31,0-34-15,18 34 15,-53-52-15,0-71 171,0 0-171,0 18-16,-18-1 16,-17-87-1,17 88-15,-52-106 32,17 52-17,35 19 1,-17-18-1,35 70 1,-18-17-16,18-1 16,0 1 15,0 18-31,-17-36 0,17 35 0,-18-17 31,18-1-15,0 19-16,0-1 0,0-35 31,0 0 0</inkml:trace>
</inkml:ink>
</file>

<file path=ppt/ink/ink1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7:32.2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1041 8043 0,'-18'0'47,"0"0"16,1 0-16,-1 0 0,0 18 109,1 0-109,-18 35 0,-4022-36-1,8061-17-30,-4022 18 0,0-1-1,-17 19 63,17-19-62,1 1 0,-1 35 31,18 0-32,-17-36 32,-1 36-31,0-17-16,18-1 31,0-17-31,-17 52 31,-1-35-15,18-17 15,0 0-31,0 17 16,0-17-1,0-1 17,-18 1-17,1 35 16,17-18-15,-36 0 0,19-35-16,17 36 15,0-19 17,-18 107-1,1-36-16,-19 18 1,-17 70 15,36-88-31,-1-35 0,0-17 32,1 52-32,17-53 15,-18 36 1,1 17 15,-1-53-15,18-70 171,0-18-171,0-71-1,0-34 1,0 87 0,0-52-1,18 34 1,-1-16 0,-17 69-16,0-17 15,0 18-15,18-18 16,-1 18-1,1 0 1,35-71 0,-35 53-1,-18 35 17,53 1-17,-36-1 1,1 0-1,17-17 17,0 17-17,-17 18-15,17-35 16,-17 35-16,0-18 16,123-70 15,-106 53-31,0 17 0,-17 18 15,17-17 17,36-19-17,17 1 1,-35 0 15,17 17-15,-70 1-16,0-1 390,-35 36-374,0-18 0,-36 35 15,54-35-31,-36 35 16,17-17 15,19-18-16,-19 35 1,1 0 0,0 54 15</inkml:trace>
</inkml:ink>
</file>

<file path=ppt/ink/ink1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8:02.1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13529 5574 0,'18'53'110,"35"-36"-79,-36 1-31,-17 0 0,71-1 15,35 54-15,52-53 32,-87-18-32,-1 0 0,36 0 15,35 0 1,230 0 0,-283-36-1,35-17 1,-17 0 15,-70 53-15,-1 0-16,-17 0 15,-1 0-15,1 0 16,35 0 0,-36 0 15,54-17-31,-53 17 15,34 0 1,1 0 15,36-18-15,-72 18 0,1 0 15,17 0-31,0-17 31,18 17 266,-35 0-297,35 17 16</inkml:trace>
</inkml:ink>
</file>

<file path=ppt/ink/ink1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8:03.6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14587 6809 0,'36'0'94,"105"0"-79,-71 0 1,-17 0 0,53 0-16,-35 0 15,-1 0 1,36 0-16,123-18 16,-88 18-1,18-53-15,-88 53 16,140-18-16,19 1 15,34-36 1,-34 35 15,-19 18-15,36 0 0,-141 0-16,-53 0 15,123 0 1,-70 0-16,-35 0 15,17 0 1,-35 0-16,-36 0 16,72 0-1,-72 0-15,-87 0 188,52 0-173,-17 0-15,0 0 0,-1 0 16,-17 0 0,0 0 15</inkml:trace>
</inkml:ink>
</file>

<file path=ppt/ink/ink1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8:11.8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10724 8767 0,'-52'0'47,"122"0"-32,-35 0 1,18 0-16,-17 0 16,175 0-1,-123 0 16,159 0-15,-35 0 0,35-18 15,-212 18-15,-17-18 15,52 18 141,1 0-157,-53 0 17,17 0-17</inkml:trace>
</inkml:ink>
</file>

<file path=ppt/ink/ink1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8:12.8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11165 10178 0,'0'0'0,"-53"0"16,71 0 93,35 35-93,88-17 15,-35-18-15,88 0-16,18 0 31,-89 0-15,230 0 15,-283 0-31,19 0 16,-72 0 15</inkml:trace>
</inkml:ink>
</file>

<file path=ppt/ink/ink1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8:14.9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10954 9948 0,'0'-17'63,"17"17"-32,107 0-15,140-18 15,-70 0-15,-70-17 15,-71-18-16,35 36 17,-53 17-32,36 0 31,-18 0-15,53 0-1,-71 0 1,-17 0-16,87 0 31,-52 0 63,0 0-47,-18 0 0,54 35-16,-36-18-16,0 36 17,-36-53-1,1 18-31,52 0 47,-52 17-16,-18-17-15,35-1-1,-17-17 1,17 18-16,-17-18 16,-1 0-1,54 53 16,-106-53 94,-71 0-93,-35 0-17,70 53 1,-17-36-16,35 1 16,-70 35-1,87-35-15,-140 17 16,53-35 15,70 0-15,17 0 15,19 0 16,-1 35 78,71 0-110</inkml:trace>
</inkml:ink>
</file>

<file path=ppt/ink/ink1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8:18.6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11377 11307 0,'106'-36'94,"53"19"-78,-54 17-16,-16-36 31,69 19 0,-69-19-31,16 19 31,-34 17-15,52 0 0,-87 0-16,34 0 15,-17 0-15,0 0 16,106 0 0,-106 0-16,0 0 15,141 0 1,-106 0-1,18 0 1,-89 0 0,36 0 15,18 0 0,-18 0 0,-36 0 32,1 0-47,0 0 15,-1 0-16,1-53 95,-18 0-95,18 0 1,35 35 0,-53-70-1,17-35 17,-17 105-17,18 0 32,-18 1 141,-53-1-157,-35 18-16,17 0 1,18 0-16,-17 0 16,34 0-1,-105 0 1,-106 0 0,194 0-1,-17 18 1,-71-1-1,70 1 1,36 0-16,17-18 16,-17 0-16,-53 0 31,-53 35-15,-3969-35-1,8008 0 1,-3951 0-1,-17 18 1,34-18 0,19 0-1,-1 0 1,0 17-16,-35-17 62,18 0-46,18 0 0,-36 0-1,35 0 1,0 36 265,18-19-218,0 18-32,53 18 31,-53-35-46,88 53 47,-52-71-17,34 35-14,1-35-32,-36 0 15,36 0 1,-36 0-16,-17 0 16,70 0-1,0 0 1,0-18-16,142-17 31,-142 35-15,0-18-1,-18 18 1,-17-17 0,-17 17-1,34 0 1,1 0-1,-18 0 32,-36 0-31,36 0 0,-17 0-1,16 0 16,37 0 1,-54 0-17,-17 0 1,17 0-16,-18 0 16,54 0-1,-36 0 1,18 0 15,18 0-31,-36 0 31,71 0 1,-71 17-17,-17-17 1,-1 0-1,1 18 173</inkml:trace>
</inkml:ink>
</file>

<file path=ppt/ink/ink1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8:24.1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3510 14023 0,'35'0'78,"1"0"-63,-1 0 1,141 0 0,-123 0-16,35 0 31,230 0 0,-247 0-15,175 0-1,-104 0 17,-72-18-17,1 18 1,-1 0 0,-17 0-16,-35 0 15,123 0 16,-88 0-31,106 18 16,-106 0 0,-18-1 15,-18 1-15,19-1-1,-1 19 16,-17-36-15,-1 17 0,-17 1 77,0 0-77,0-1 62,0 19-62,0-19 78,0 1-48,-53 17-14,-52-35-17,-107 35 17,177-35-32,-1 18 15,-140 0 1,88-18-1,17 0 1,-35 35 0,36-35-1,17 35 1,-35-35 15,-18 0-15,35 0-16,18 0 15,36 0-15,-36 0 16,-18 0 0,-35 0-16,53 0 31,-211 0 0,229 0-31,-54 0 47,72 0-47,-1 0 0,-17 0 16,17 0-1,1 0 1,-1 0 0,0 0-1,1 0 16,-1-17 126,71-1-126,0 0-31,53-52 16,-53 52-1,35-35 1,18 0 15,-89 53-31,71-70 16,-52 70-1,-19 0-15,36-18 16,53 0 15,-35 18-15,70 0-1,-53 0 17,18 0-17,-71 0 1,36 0-16,-54 0 31,19 0-31,-19 0 16,18 0 15,1 0 32</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9:00.4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18274 5045 0,'0'-36'94,"18"19"-78,52 17 15,-17 0-15,35-18-1,-35-17 1,35 35 15,-70 0-15,17-18-16,-17 18 15,35 0 32,-36 0-16,36 0-15,36 0 0,34 0 31,18 0-16,-70 0-16,17 0 1,0 18 0,18-18 15,-71 0-31,0 0 31,1 0-31,-19 0 0,36 0 0,-17 0 16,52 0 15,-53 0-31,71 0 0,53 0 31,17 0-15,53-18 15,-17 18 0,-53 0 1,-106-17-32,-36 17 15,19 0 32,-19 0-47,18 0 47,-17 0-16,0 0 1,-1 0 14,1 0 17,0 0-47,-1 0-1,1 0 48</inkml:trace>
</inkml:ink>
</file>

<file path=ppt/ink/ink1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8:28.7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3563 15258 0,'124'0'187,"87"0"-155,-105 0-32,-35 0 15,123-36 1,0-17 15,-106 53-15,-53-17-1,36 17 1,17 0 0,-18 0-16,-52 0 31,88 0-16,-88 0-15,52 0 47,-17 0-31,18 0 0,87 0 15,-34 17-16,-18 1 1,-71 0 0,141-1 15,-158 19-31,0-36 31,70 35-15,-88-17-16,35-1 0,-17-17 15,-1 0-15,71 35 16,-70-17 62,0 0-62,-1-1-1,-17 1 189,0 35-189,0 35 16,0-70-15,0-1 0,0 19-1,-35-36 17,-35 53-17,34-36 1,-87-17-16,17 18 31,-17-18-15,-54 0 15,36 0-15,70 0 15,54 0-31,-36 0 15,-159 0 17,159 0-32,-211-53 31,211 53-15,-88-18-1,53 1 1,-36-1 15,18 0-15,89 18-16,-160-35 15,124 17 1,0 18-16,-35-35 31,18 18-31,34 17 16,-70-18-1,71 18-15,-18 0 16,-17-18 0,-36 18-1,18 0 1,-36-35 15,89 35-31,17 0 16,-17 0-1,17 0-15,71-71 125,53 71-109,-53-17-16,35 17 16,159-18-1,-88 18 1,0 0 0,-1-17-1,-69 17 1,-72 0-1,89-18 1,-35 18-16,-36-53 0,0 53 16,106 0 15,-17 0-15,-89 0 15,106 0 0,-88 0-15,-35 0 15,17 0-15,-17 0-16,17 0 15,0 0 1,-17 0-16,17 18 15,0-1 1,107 19 0,-107-36-1,35 17 1,1 18 15,-36-17 0,-17-18-15,17 18 15,0-1-15,-17 1 31,-106 17 93,-89-17-124,36 35 0,71-36-1,52-17 1,-17 0-16,0 0 31,-1 0-15,19 0-16,-19 0 15,-17 0 17,36 0-17,-18 0-15,-18 0 0,35 0 16,-17 0 0,-18 0 15,0 0-16,35 0-15,1 0 32,-1 0 15,-35 0-32,35 0 1,230 0 109,17 0-110,-176 0-15,0 0 0,35 0 32,89-17-17,-107-1 1,1 18-16,141 0 16,-195 0-1,107 0 16,-54 0 1,-34 0-1,-19 0 63</inkml:trace>
</inkml:ink>
</file>

<file path=ppt/ink/ink1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8:33.0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3775 16492 0,'53'-35'62,"17"0"-30,-17 35-17,-35-18 1,17 1-1,0-1-15,89 0 32,-36 18-17,-17 0-15,87 0 16,-17 0 0,-35 0-16,-71 0 15,36 0 1,105 0-1,-87 0 17,52 0-17,159 0 17,-247 0-32,35 18 15,-35-18-15,0 0 16,141 53 15,-159-53-31,0 0 16,0 0-16,71 53 15,-53-36 17,-18-17-32,-17 0 15,35 0 16,-35 0-31,-1 0 32,19 0-32,-19 0 15,36 0 1,53 0 0,-88 0-1,52 0 1,-35 0-1,36 0 1,-36 0 0,1 0-1,-1 18 17,-18 0-32,19-1 15,-19-17 1,19 0 15,52 0-15,-53 0-16,36 18 31,-54-18 0,1 18 79,52-54 124,-34-34-203,-36 52 235,-18 0-251,0 1-15,-17 17 32,0 0-17,0 0-15,-1 0 16,-69 0 0,69 0-16,-70 0 15,-17 17 1,-53 72 15,70-89-15,18 35 15,-106-17-15,141-18-1,-36 17 1,-16 1-16,16-1 0,36-17 31,-246 18-15,193-18 15,35 0-15,1 0-16,17 0 15,-71 0 1,1 0-1,70 0 1,-35 18-16,-18-18 16,-18 0 15,71 0-31,-35 0 16,18 0-1,17 0-15,35 0 0,-17 0 16,-53 0 15,0 0-15,35 0-1,0 0 1,-53 0 0,88 0-1,1 0 1,-1 0-16,-17 0 31,17 0 0,0 0-31,1 0 16,-36 0 0,-18 0 15,-17 0 0,70 0-15,-17 0-1,17 0 220,1 0-220,-1 0 17,18-36-1,0 19-16,0-1 1,0 1 0,0-19-1,0 19 1,0-1-16,0 0 31,0 1-15,0-1 15,18-52 32,-1 52-48,1 0 1,53 1-1,-36-1 1,-17 0 0,35 1 15,-1-1 0,-16 18-31,-4023-18 31,8097 18-15,-4075 0-16,18 0 16,-17 0-16,70 0 31,88-17 0,-142 17-15,-16 0-1,-19 0 64,72-18-64,-54 18 16,0 0-15,-17 0 0</inkml:trace>
</inkml:ink>
</file>

<file path=ppt/ink/ink1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8:59.2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3440 6297 0,'70'0'94,"89"0"-79,17 0 1,36 0 0,317 0-16,-247 0 0,-52 0 0,581 0 31,-511 0-16,-212 0 17,-141-70 93,-229-72-94,-282 54 0,-89 53 0,459 35-15,159 0 0,17 0-1,0 35 32,18-17-31,36 17-16,16 0 15,54 18-15,88-53 16,18 0 0,-106 0 15,-36 0-31,-369-35 94,246 17-79,-89 1-15,-739 17 32,669 0-17,0 0-15,71 0 0,0 0 16,53 0-1,70 0 1,53 0 47,1 0-32,52 0-31,265 0 31,-36 0-31,-229 0 31,265 0 1,-229 0-1,-107-18 16,-70-35-32,36 53 1,-36 0-16,53-17 16,-18 17-16,53 0 78,230 0-47,-124 0-31,1111-71 31,-863 53-31,-72-17 16,336-53-1,-442 53-15,-105 17 16,18 0 0,-89 18-1,-17 0-15,-107 0 94,-158 0-78,159 0-1,-247 141 1,300-123 0,-18-18-1,18 0-15,-18 18 31,53-1 16,176 89-15,247-18-17,-246-88 1,-71 0-1,70 0-15,-52 18 16,-54-18 0,-35 0-1,-52 0 17,-160-71-17,-4038 71 1,7972 0-1,-4251 0 1,53 18 0,-88 70-1,123-35 17,283-35-17,105-18 16,0 0 1,71 18-17,141 52 1,124-70 0,176 0-1,105 0 1,-34-18-1,-142-34 1,-211 16-16,17-17 16,-88 36-1,-53 17-15,18-18 16,-71 0-16,-17-17 16,-18 17 15,-18 18-16,-140 0 1,-54 0 0,-53 0 15,36 53-15,159-53-1,52 0-15,0 0 31,18 18 16,265 35-15,793-53-17,-246 0 16,-124 0-15,-195 0 0,-316 0-16,-54 0 15,-105 0-15,-53 0 78,-18 0-62,-35 0-16,-18 18 16,-159-1 15,212-17-31,-17 0 0,-124 53 16,70-35-1,-35-18-15,18 0 31,124 0-15,17 17 31,88 36-31,-18-53-16,72 18 15,422-18 16,-317 0-31,0-35 16,476-18 0,-582 35-1,141-35 1,-229 53 15,-35 0-15,0 0 15,-1-53 32,-140 36-48,70 17-15,35 0 16,-17 0-1,70 0 64,212 17-48,-141-17-31,388 0 15,-247 0 1,-71 0 0,300 0-1,-458 0 1,70-17 0,-123 52 77,17-17-77,-176 35 15,-17 17 0,-124 1-15,193-71 15,-16 0-15,-19 0 0,54 0-1,88 0 1,35 17 78,229-17-63,-88 0-31,441-35 47,-317-18-32,-230 35 1,-17 18 0,-54 0 62,-87 0-63,35 0 1,-124 0 0,-211 53 15,-442 88 0,460-123-15,87-18-1,212 0-15,0 0 16,-123 0 0,159 0-16,34 0 0,-34 0 15,-1 0 16,36 0-15,0 0 15,-142 0-15,124 0 0,0 0-16,-158 0 31,-230 0 0,335 0-31,-18 0 16,-70 0-1,36 0 17,52 0-17,53 0 1,0 0-1,-35 0 1,53-18 15,-18 18-15,-18 0 0,36-17-1,17 17 1,-52 0 15,-36 0-15,-88 0 15,88 0-15,18 0-1,-106 0 1,88 0-1,35-18-15,36 18 16,-36 0 0,19-35-1,-19 35-15,18-18 32,-88 18-1,88 0 0,159 0 110,158 0-110,-17 0-15,89 0-1,-90-53 1,-34 53 15,-124 0-31,71 0 16,17 0-16,36 0 15,247-35 1,-177 17-16,-35 18 16,0 0-16,106-35 15,-1 18 16,-210 17-15,-4094 0 0,8080-18-1,-4040 18 17,0 0-17,-17 0-15,-1 0 0,1 0 16,0 0-16,34 0 31,1 0-31,-35 0 16,105 0-1,-52 0 1,-54 0 0,18 0-1,53 0 16,-88 0-15,-35 0 0,0 0-1,17 0 17,0 0-17,-35-18 79,-70 1-78,-71-1-1,-71 18 1,71 0-1,70 0-15,-176 0 16,-70 0 0,-36 0 15,18 35-31,17-17 31,89 17-31,17-35 16,89 0-1,-18 0 1,-89 0 0,19 18 15,123-18-15,-53 0-1,-177 0 16,247 0-15,-17 0-16,-53 0 16,71 0-1,52 0 1,0 0-16,1 0 16,-19 0-1,-69 0 1,16 0 15,19 0-15,17 0-1,-141 0 17,123 0-32,18 0 15,0 0-15,-17 0 16,-1 0-16,18 0 15,-52 0 1,16 0 0,-16 0-16,-1 0 0,0 0 15,88 0 1,-105 0 15,52 0-15,-17 0-1,35 0 1,-35 0 0,-36 0-1,19 0 1,34 0-16,18 0 16,-335 0 15,282 0-31,-141 0 15,194 0 1,-17 0-16,17 0 0,0 0 31,-176 0 1,123 0-17,-106 0 16,142 0-31,-124 0 32,141 0-32,-159 0 31,124 0-31,53 0 0,-71 0 16,53 0-1,-176 0 1,176 0-1,-71 0 1,71 0 0,18 0 15,17 0-31,36 0 109,123 0-93,-35 0 0,123 0-1,18 0 1,-88 0-1,-18 0 1,35 0-16,18 0 0,-17 0 31,140 0-31,-176 0 16,-35 0 0,423 0 15,-193 0 0,-142 0-15,-71 0-1,177 0 17,-212 0-17,53 0 1,-88 0-16,-35 0 15,35 0 1,-18 0-16,106 0 16,-88 0-1,53 0 17,-18 0-17,18 0 16,-88 0 1,-107 0 61,-34 0-77,52 0 0,-87 35-1,16-17 17,72 17-32,-1-35 0,-17 0 31,-71 71-31,36-71 15,52 0 1,-17 0 0,-88 0-1,88 0-15,17 0 16,-52 17 0,34-17-1,-16 0 1,-54 0-1,53 18 17,-53-18-17,0 0 1,18 0-16,-53 0 31,124 0-31,-230 0 31,88 0-15,106 0-16,1 0 16,-178 0-1,36 0 1,36 0 0,17 0-1,53 0 1,88 0-1,0 0-15,-18 17 16,18-17 0,18 0-1,17 0 1,-52 0-16,17 0 16,-53 0-1,53 0 16,-53 0 1,71 0-17,0 0 1,17 0 0,0 0 312,18-35-266,-17-18-31,17 36-31,0-1 32,-18-35-17,18 35 1,0 1 46,0-1-46,0 1 15,0-1 157,35 18-141,54 0-32,-1 18 1,53 17 0,106-18 15,-159 1-31,-53-18 15,36 0-15,35 0 32,-71 0-32,71 0 31,-71 35-15,36-17 15</inkml:trace>
</inkml:ink>
</file>

<file path=ppt/ink/ink1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29:07.7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4974 13070 0,'35'0'172,"212"0"-156,0-53-1,106 36 1,264-36 31,-317 35-47,-159 18 15,1 0-15,34-35 16,-53 17-16,19 18 0,-19-17 31,124 17-15,-141 0-16,53-36 15,70 19 1,0-1 15,-194 1-15,18 17 15,0 0-15,0 0-1,18 0 1,-36 0 0,0 0-1,-17 0-15,0 0 0,34 0 16,1 0 15,-17 0-15,52 52 15,-18 19-15,-17-36-1,212 71 17,-230-106-32,106 71 31,-105-71-31,34 0 15,54 17 1,-54 1 0,18 0 15,1-18-31,-1 0 31,70 0-15,-34 0-1,105 0 17,-35 0-1,-141 0-31,-18 0 16,54 0-1,-36 0 16,-36 0-31,19 0 32,52 0-17,-53 0 1,18-18 15,-35 18-31,-1 0 16,1 0-16,141 0 31,-142 0-15,18 0 15,1 0-15,17 0-1,0 18 1,17-18 15,-17 35-31,-18-35 16,1 18-1,-1-18-15,-17 0 0,-1 0 16,1 0-16,35 0 31,-36 0-15,1 0 328,0 0-266,-1 0-31,1 0 15,-53 0 32,-142-18-79,124 18-15,-52 0 16,-107 0 0,124 0-1,17 0-15,-35 0 16,0 0 0,-476 123 15,335-123-16,53 0 1,-158 0 0,-107 0-1,-317 0 17,511 0-17,230 0-15,-18 0 31,0 0-15,36 0 31,-36 0-16,0 0-15,-18 0-1,-35 0 17,18 0-17,70 0-15,-34 0 16,-90 0 0,54 0-1,-18 0 16,-88 0-15,0 0 0,-35 0 15,17 0-31,1 0 31,70 0-15,88 0-16,35 0 15,-35 0 1,36 0-16,-72 0 16,-34 18-1,-106 0 17,123-18-17,-35 0 1,70 0-1,-17 0 17,-53 0-1,123 0-31,-35 0 31,36 0-15,158-36 187,88 1-187,71-18-1,141-35 1,17-18-1,-17 0 1,0 53 0,-17 18-1,-142 35 1,-123 0 0,-124 0-1,88 35-15,1 1 16,-106-19-1,52 1 1,159 35 0,-17-53-1,-18 0 1,247 0 15,-300 0-15,-35 0-1,-35 0 17,-107 0 93,-122-18-94,105 18 0,35 0-31,-53 0 16,18 0-16,-229 0 31,-35 71-15,105-18-1,106 0 1,0-36 0,89-17-16</inkml:trace>
</inkml:ink>
</file>

<file path=ppt/ink/ink1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29:18.9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10777 5503 0,'0'18'109,"71"-18"-93,-18 0 15,-36 0-15,89 0 15,-70 0-15,-1 0-16,71 0 31,17 0 0,1 0-15,-71 0 15,-1 0-31,1 0 16,36 0 15,-1 0-16,0 0 1,-17 0 0,-36 0-1,88 18 1,1-18 15,-18 0-15,-36 0-1,1 0 1,-1 0 0,-34 0 15,69 0-31,-52 0 31,-35 0-31,17 0 0,0 0 31,1 0-31,-19 0 0,36 0 16,0 0 0,-18 0-1,54 0 1,-36 0 15,17 0-15,-17 0-1,-35 0-15,70 0 32,-70 0-32,17 0 15,35 0-15,-52 0 32,70 0-17,0 17 16,-52-17-15,193 0 0,-176 0 15,53 0-15,17 0-1,-70 0-15,-35 0 16,52 0-16,124 0 31,-35 0-15,-106 0-16,35 0 31,18 0-15,0 0-16,0 0 31,105 0-16,-122 0 17,-37 0-32,1 0 15,-35-17-15,88 17 32,-88 0-32,-1 0 0,54 0 31,-54 0-31,107 0 31,-36 0-15,-17 0 15,-1 0-31,54 0 31,17 0-15,-88 0-16,35 0 15,-35 0-15,0 0 0,0 0 16,17 0 0,18 0-1,-52 0-15,-1 0 94,0 0-78,-17 0-16,-1 0 15,36 0 17,0 0-1,35 0-16,18 0 1,-70 0 0,228 0 15,-35 0 0,-52 0-15,140 0 15,-228 0-31,-19 0 16,71 0 15,-88 0-31,53 0 0,-53 0 31,-35 0-31,17 0 0,-18 0 31,19 0 1,-19 0-1,1 0-31,0 0 16,-1 0-16,1 0 31,35 0-31,-36 0 15,107 0 1,-89 0 15,18 0-15,71 0 15,105 0-15,-194 0 15,106 0-15,106 0 15,-123 0-15,176 0 15,-159 0-16,-71 0-15,89 0 32,-124 0-32,71-18 47,18 18-47,-72 0 31,54 0-16,-17 0 1,34-35 15,-35 35-15,-70 0 0,35 0-16,-36 0 15,19 0-15,-1 0 16,88 0-1,-70-18-15,-35 18 16,17 0-16,71 0 31,18-18-15,-36 18 0,35 0-16,1 0 15,-18-17 1,-54 17 15,125 0 0,-124 0-15,-36 0-16,19 0 31,17 35 360,-36 0-344,36 18-32</inkml:trace>
</inkml:ink>
</file>

<file path=ppt/ink/ink1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29:36.5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2399 6438 0,'0'-17'110,"88"17"-95,-70 0 1,88 0 15,-89 0-31,71 0 31,-35 0-15,-35 0 0,123-18 15,-88 18-15,-35 0-1,70 0 1,-71 0-1,19-18 1,-19 18 0,54 0 15,-53 0-31,34 0 16,1 0 15,-17-35-16,-19 35-15,71-18 32,18 1-17,-70-19 1,52 36 0,0 0 15,0-17-16,-53 17-15,1 0 16,-1 0 0,0 0-1,18 0-15,-17 0 16,-1 0-16,71 0 31,-53 0-15,70 0-1,-70 0 1,53-18 15,-53 18-15,0 0 0,-18 0-16,53 0 31,-70 0-31,-1 0 15,72 0 17,-54 0-32,0 0 0,89 0 15,17 0 17,0 0-17,-106 0-15,53 0 16,-17 0 15,-36 0-15,71 0 15,-88 0-15,-1-17-1,54 17 1,-54 0-1,36 0 1,-88 0 109,-18-18-94,18 18-31,17 0 16,-52 0 0,-54 0 15,18 18 0,18-18 0,71 0-31,-36 35 16,-18-18 0,36-17-16,17 0 31,-123 18 0,123-18-31,1 0 0,-36 18 16,-124 17 15,72-35-15,34 0-1,0 18 1,1-18-1,35 17 1,-1-17-16,-52 18 16,53-18-16,-18 18 0,0-18 31,-17 0-31,17 17 16,0-17-16,-71 35 15,1-35 16,-1 0-15,-17 18 0,0 0 15,88-1-15,18-17-1,17 0-15,1 0 16,-1 0-1,18 18 110,0 17-109,176 53 15,-105-88-15,-36 0-16,0 0 16,71 0-1,-88 0-15,35 0 16,229 0 15,-211 0 0,70 0 1,35 0-1,-141 0-16,1 0-15,-1 0 16,35 0 0,-17 0-16,177 0 31,-36-17-15,159-36 15,-195 53-16,-34 0 1,-71 0 0,0-18-1,-1 18 17,1 0-17,-17 0-15,-19 0 16,124-17 15,-123 17-15,-18-18 93,-71-17-93,1 35-1,35 0-15,-89 0 16,54 0 0,17 0-16,-53 0 15,18 0 1,-18 0-1,53 0 1,0 0 0,-18 0 15,107 0 110,70 0-126,-53 0 1,246 0 31,-140 0-32,-106 0 1,88-18 0,-53 0-16,-35 18 0,0 0 31,88 0-31,-70 0 15,-54 0 1,72 0 15,-36 0-31,17 0 16,-17-17 15,0 17-31,88 0 16,-106 0-1,18 0 1,88-18 0,-17 1 15,-54 17-15,-34-18-1,-1 18 16,18 0-31,-18 0 0,89-18 16,-71 1 0,-36 17-1,18 0 17,1 0-1,-1 0 0,-17-36 78,-107-17-93,37 53 0,-1 0-1,-71 0 17,-52 0-32,123 0 15,-18 0 1,1 0-16,-54 0 31,89 0-31,17 0 16,1 18 109,34-18-110,19 0-15,158 0 32,158 0-17,-246 0 16,53 0-15,-106 0 0,17 0-1,-17 0 1,124 0 15,-160 0-31,54 0 16,0 0-1,52 0 17,-105 0-32,70 0 15,18 0 17,-36 18-17,36-18 1,-53 0-1,-18 0 1,18 0 0,35 0 15,-70 0-31,17 17 31,1-17-15,-54 0 93,0 0-93,-35 0-16,-264 0 31,-18 53 0,229-53-31,-18 18 16,-123-18 0,177 18-1,17-1 1,18-17-1,17 0 17,0 18 61,18-1-77,18-17 0,247 36 15,-124-36-15,18 0-1,87 0 1,-51 0 15,-19 0-15,18 0-16,-141-18 15,17 18-15,-34 0 16,34 0-16,-17 0 31,-35 0-31,-1-18 63,1 18-48,35-17 1,0 17 0,17 0 15,19-18 0,-72 18-31,36 0 16,18 0-16,-18 0 15,35 0 1,35 0 0,-52-17 15,-1 17 0,-17 0 0,0 0 1,-17 0-1,-19 0-31,36 0 31,18 0 172,-18 0-187,17 0-1,18 0 1,-17 0 0,17 0-1,-53 0-15,1 0 16,17 0 15,-1 0-15,1 0-16,0 0 15,-17 0 1,-1-18 0,0 18 15,0 0-15,-17 0-1,0 0 1,-1 0 15,1 0-31,17 0 31,-17 0-31,0 0 16,70 0 15,-35-18-15,52 18 15,-16 0 0,-36 0 1,0 0-17,-36 0 1,36-17-16,-35 17 15,-1 0 1,19 0-16,-19 0 16,19 0-1,34 0 17,1 0-17,-36 0 1,35 0-1,1 0 1,-18 0 0,0 0-16,17-18 31,-34 18-31,-19 0 16,36-18-1,-17 18 1,-1 0-16,0 0 15,0 0 17,1 0-17,-19 0 1,19 0-16,-1 0 16,-18 0-1,107 0 16,-71-17-15,0 17 0,0 0-1,17 0 1,1 0 0,52-36 15,-87 36-16,-19 0 1,18 0-16,-17 0 16,17 0-1,1 0 1,17 0 15,-18 0-15,18 0-1,-18 0 1,53 0 0,-35 0-1,-18 0-15,1 0 16,-1 0-16,-17 0 16,17 0-1,18 0-15,-36 0 16,36 0 15,36-17-15,-36 17-16,35 0 15,0 0 17,0 0-17,88 0 1,-158 0-1,17 0 1,36 0 0,-53 0-16,-1 0 31,-105 17 78,53 1-93,17-18-16,-88 0 31,36 18-15,34-1-16,-16-17 15,-142 53 1,88-35 0,35 35-1,-52-36 1,52-17 0,-88 18 15,89-18 0,17 0-31,0 0 0,35 0 16,-17 0-1,-177 18 1,177-18 0,-212 0 15,-53 35 0,124 0 0,123-35-15,35 0-16,-52 0 0,17 0 16,18 0-16,-18 0 15,-36 0 1,19 0-16,17 0 0,18 0 15,-18 0 1,18 18 0,17-18-16,-106 0 31,-105 0 0,0 0 0,211 18 1,18 17 124,53-35-140,-18 17-1,54 1 1,-72-18-16,18 0 15,1 0-15,-1 0 16,0 0-16,18 0 16,212 0-1,-89 0 1,54 0 0,-19 0-1,-52 0 1,35 0-1,-71 0 17,36 0-17,0 0 1,-89 0-16,-17 0 16,0 0-16,36 0 31,-37 0-16,-16 0-15,17 0 16,35 0-16,141 0 31,-105 0-15,-1 0 0,-88 0-16,1 0 15,69 0 16,19 0-31,-106 0 32,70 0-32,0 0 15,-35 0-15,35 0 32,53 0-17,-70 0 1,-18 0-1,141 0 17,-159 0-17,18 0-15,53 0 16,17 0 0,-105 0-16,17 0 31,-17 0-31,-1 0 0,-140 0 140,52 0-124,-70 0-16,71 0 16,-71 0-16,88 0 15,-159 0 1,71 0-16,-159 0 16,124 0-1,105 0 16,18 0-15,141 0 234,195 0-234,-178 0-1,72-18 1,-71 1-16,35 17 16,35 0-16,-35 0 15,265 0 1,-230-35-1,-35 17 1,-70 18 0,88 0 15,-36 0-15,-87 0 15,16 0-16,1-18-15,-53 1 141,-458-54-94,317 71-47,-424 0 16,142 0-1,-1 0 16,72 0-15,122 0 15,195 0-15,88 0 125,53 0-126,141-18 16,-71 18-15,-70 0-16,53 0 0,158-52 16,-193 52-16,-54 0 15,71 0 1,-123 0 15,194-36 0,-159 36-15,35 0 15,-53 0-31,18 0 16,35-17 0,-70 17-16,123 0 31,-88 0-31,-18 0 0,0 0 31,-17 0-15,35 0 15,0-18-15,-35-35-1,-212 35 95,-477 18-79,142 0-31,35 0 31,71 0 0,476 0 79,123 0-95,-17 0 1,70-52 0,18 34 15,-70-17-31,34 35 31,124 0-31,-52 0 16,-72 0 15,-105 0-31,-18 0 16,142 0-1,-142 0 1,229 0-1,-123 0 1,-35 0 0,0-18 15,-36 18 0,-52 0 0,-18 0-15,-36 0-16,1 0 16,17 0-1,-105 0 110,-142 0-109,53 0 0,-88 0-1,71 0 1,-18 18-16,-265-1 15,265-17 1,89 0 0,16 0 15,54 0-15,-71 18 15,36 0 0,211-18 78,-88 0-93,405 0 15,-211 0-15,106 0 0,0 0-1,-212 0-15,-106 0 16,53 0-1,-70 0-15,17 0 16,106 0 0,1 0-1,-72 0 1,1 0 0,-36 0 15,-17 0-31,-1 0 15,1 0 32,-18 35 63,-106 0-95,-70 36 1,-54-18 0,36-1 15,-106 1-16,124-35-15,-71-18 16,-141 0 0,212 0-16,35 0 15,-54 0 17,231 0 77,299 0-78,-282 0-31,1111 0 31,-635 0 1,-317 0-17,-89 0 1,1 0 0,87 0-1,-69 0 1,-54 0-1,-35 0-15,70 0 32,-52 0-32,-36 0 0,0 0 15,18 0 1,88 0 0,-70 0 15,-18 0-16,35 0 17,35 18-1,-87-18-31,17 53 16,52-53 15,-210 0 78,52 0-93,-318 0 15,213 0-15,-425 0 15,301 0-15,-53 0 15,212 0-16,70 0-15,-18 0 16,1 0-16,-19 0 31,-34 0-15,52 0 15,18 0-15,177-53 109,70 35-110,-71-17-15,19 17 16,-37 18-16,72-18 16,-19 18-1,125 0 1,34 0 0,-105 0 15,17 0-16,177-52 17,-283 34-32,177-17 31,-159 35-15,-70 0-1,158 0 16,-70 0-15,70 0 15,-141 0-15,1 0 0,-36 0-1,-18 0 1,0 0-16,18 0 15,0 0 1,-18 0-16,1 0 16,-1 0-1,0 0 1,-17 0 0,35 0 15,0 0 0,-36 0-31,54 0 31,-54 0-15,1 0-16,88-53 31,-36 53-31,-17-18 0,194-17 16,-106 35-1,-105 0 17,122 0-1,36 0 0,-176 0 0,0 0 16,-18 53 156,-36-18-187,1 0 0,-53 1-1,0-1 1,52 0 15,-16-35-15,-37 18-1,72-18-15,-107 0 32,71 0-32,-123 35 15,0-35 17,17 88-17,0-88 1,-35 35-1,18-17 1,17-18 0,18 0-1,-4075 0 17,8150 0-32,-4005 0 15,18 0-15,-88 0 16,88 0-1,-17 0 1,-177 0 0,176 0-1,-158-18 17,-18 18-1,123 0-16,71 0-15,0 0 16,-35 0-16,53 0 16,-18 0-16,-70 0 47,87 0-47,-34-52 171,34 34-155,-52-35 0,0 35-1,-53-70 1,70 53 0,-17 0-16,-18-54 31,-52 37 0,69 52-15,19 0-16,-54-53 31,89 53-31,-18 0 31,283 0 110,-195 0-126,35 0-15,124 0 32,-141 0-32,0 0 15,141 0 1,-158-18 0,299 0 15,-194 18-16,18 0 1,-18 0 0,158 0 15,-210 0-15,-1 0-16,18 0 15,-36 0-15,124 0 31,-176 0-15,141 0 15,-36 0-15,18 0 15,-123 0-31,123 18 31,-123-18-15,87 35 15,-52-35 1,36 0-17,16 0 1,-69 0-16,17 0 15,0 18-15,35-18 16,-35 0-16,-18 0 16,106 0-1,-53 0 17,0 0-17,89 18 1,-89-18 15,0 0 0,0 0 1,-52 0-32,-19 0 0,1 0 15,17 0-15,36 0 31,-54 0-31,19 0 0,87 0 16,-88 17 0,-17-17-1</inkml:trace>
</inkml:ink>
</file>

<file path=ppt/ink/ink1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29:42.6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2505 7250 0,'88'0'94,"0"0"-79,71 0 1,53 0-1,-1 0 1,283 0 0,35 0 15,-176 0-31,-212 0 16,0 0-1,-53 0-15,-17 0 16,-36 0-16,71 0 31,-71 0-15,-17 0-16,35 0 31,53 0 0,35 0 0,-106 0-15,18 0-16,0 0 16,-18-36-1,53 36 1,54 0 0,-72 0-16,-35 0 15,159-35 1,-141 35-1,106 0 1,-53 0 0,88-18-1,-71 18 1,1 0 0,-54 0-16,-17 0 15,53 0 1,88 0 15,-17-17 0,-36 17-15,-53-18 0,18-17-1,35 35 1,0 0-16,18-18 31,-36 18-15,36-17 15,-106 17-31,0 0 16,106 0 15,-142 0-31,36 0 0,0 0 15,0 0 1,123-18 15,-87 18-31,-1 0 32,-18 0-17,71 0-15,-123 0 0,0 0 16,17 0-1,-17 0-15,-1 0 16,18 0 0,1 0-1,-19 0-15,54-53 0,-53 53 32,-1 0-17,1 0 63,35 0-15,-36 0-48,72 0 17,-72 0-17,36 0 1,-18 0 0,-17 0-1,0 0 1,-1 0-1,1 0 64,0 18-33,-18 17 33,0-17-64,0-1 16,-18 1-15,0-18 31,1 0-16,-1 35-15,-52 0-1,34-17 17,19-18-32,-54 0 31,36 35-31,-89-17 31,-70 17 0,71-35-15,70 0 15,-18 0-15,1 0-16,17 0 16,-53 0 15,88 0-31,-17 0 0,0 0 15,0 0 1,-36 0 0,18 0-16,-53 18 31,-176-18-15,35 0-1,53 0 1,-123 0-1,-1 0 1,36 0 15,-71 0 1,283 0-32,-107 0 31,89 0-31,-106 0 31,-229 0 0,52 0 1,177 0-17,106 0 1,-53 0-1,35 0 1,-17 0 0,-1 0-1,1 0 1,87 0 0,-17 0-1,-88 0 1,-35 0 15,70 0-31,-53 0 31,-105 0 1,52 0-1,177 0-16,-71 0 1,53 0 15,18 0-31,17 0 0,-35 0 0,36 0 32,-1 17-32,0-17 15,-52 18 32,17-18 16,35 0 15,-70 0-31,70 0-32,1-18 1,-19 1-1,-52-1 1,53 1 0,17-1 15</inkml:trace>
</inkml:ink>
</file>

<file path=ppt/ink/ink1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29:50.8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11007 9296 0,'0'-18'47,"176"18"-16,-88-18-15,53 1-16,-52 17 16,210-53-1,-157 35 1,-37 1 0,195-1 15,-141 0-16,-88 18 1,52 0 15,-88 0-31,1 0 16,122 0 0,-52 0-1,-35 0 1,264 0 15,-247 0-15,35 0-1,1 0 1,-53 0 0,52 0-1,0 0 16,-52 0-15,35 0 0,-53 0-16,0 0 15,299-17 1,-263 17 0,69 0-1,-52 0 1,35 0-1,142 0 32,-231 0-47,37 0 16,-36 0 0,-18 0-16,88 0 15,-52 0 1,-18 0-16,88 0 15,-106 0 1,53 0-16,-35 0 31,0 0-15,-35 0-16,17 0 31,0 0-15,-35-18 156,53 0-47,53-35-110,-88 53 1,-1 0 0,19 0-1</inkml:trace>
</inkml:ink>
</file>

<file path=ppt/ink/ink1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40:18.1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14658 2275 0,'-18'-17'110,"36"17"-63,52 0-1,1 0-30,0 0 0,-36 0-16,-18 0 31,54 0-31,-53 0 0,17 0 31,194 0 0,-70 0 1,-88 0-17,52 0 1,-70 0 0,18 0-16,-19 0 15,19 0-15,-36 0 16,53 0-1,-52 0 1,34 0-16,54 0 16,-71 0-1,0 0 17,0 0-17,-18 0-15,71 0 31,-71 0-15,18 0 0,53 0 15,-71 0-31,0 0 16,106 0 15,-35 0-16,53 17 17,0-17-17,-89 0 17,-35 0-32,107 18 15,-72-18 16,36 35-15,0-35 15,-18 0 1,0 0-17,-52 0-15,-19 0 16,36 0-1,-18 0 1,1 0-16,69 0 16,-52 0 15,88 18 0,1-18 0,-37 0 1,-69 0-32,70 0 31,-1 0-15,-69 0-16,105 0 15,88 0 1,-158 0-1,34 0 17,-87 0-1,17 0 0,1 0-15,34 18-1,124-1 17,-141-17-32,-18 0 15,18 0 1,-17 0 0,34 0-1,-17 0 1,-18 0-1,18 18 17,-17-18-32,-19 0 47,18 0-16,1 0-31,-1 18 31,18-18 0,-35 0-15,-1 0 15,1 0 79,17 35-48,-17-35-46,-1 0-1,36 17 1,-35 1 78,0-18-47,-1 0-32,19 0 16</inkml:trace>
</inkml:ink>
</file>

<file path=ppt/ink/ink1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40:27.7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15787 2963 0,'70'0'125,"-34"0"-110,17 0 16,17 0 1,-35 0-32,-17 0 15,0 0 1,-1 0 0,1 0-16,70 0 46,-35 0-46,-18 0 32,71 0-1,18 0 0,-19 0 0,-69 0-15,-19 0-16,72 0 31,-36 0-15,-36 0 0,1 0 62,-1 0-63,1 0-15,35 0 32,-35 0-32,70 0 31,-35 0-16,-18 0 1,53 0 15,-35 0-15,-18 0 0,18 0-1,0 0 1,-35 0-1,35 0 1,-36 0-16,36 0 16,0 0 15,18 18-15,17-18-1,-4004 0 1,8061 18-1,-4092-18 17,-35 0-17,0 0-15,-1 0 16,18 0-16,-17 0 16,0 0-1,-1 0 1,19 0 15,17 0-15,17 0 15,1 35-15,-1-17-1,1-18 16,-54 0-31,19 0 16,-19 0-16,54 17 31,-36-17-15,-17 0 0,88 18 30,-53-18-30,35 0 15,-18 0 1,-34 0-17,-19 0-15,54 0 31,-18 0-15,-18 0-16,71 0 31,-36 0-15,54 17 0,-18-17-1,-53 0 1,52 0 15,-87 0-31,0 0 16,-1 0-16,1 0 0,17 0 15,-17 0 1,52 0 0,-52 0-16,0 0 0,-1 0 15,36 0 1,88 0 15,-105 0-15,-19 0-1,36 0 1,53 0 15,-18 0 0,-35 0-15,-18 0-16,-17 0 0,35-17 47,-35 17-16,-1 0-15,1 0 15,0 0-31,17 0 31,-18 0-15,1 0-16,0 0 16,-1 0 15,1 0-31,35 0 31,-35-53 125,-18 0-109,0 35-31,0 1 31,52-1-32,-52 0 17,0 1 61,0-1-77,-17 0-16,17 1 47,-35-1-47,17 18 15,0 0 17,1 0-17,-1 0 1,-17 0 15,-1 0 0,19 0-15,-18 0 0,17 0-1,-17 0 1,17 0 0,0 0 15,1 0-31,-36 0 47,0 0-47,35 0 15,-88 18 17,89-18-32,-54 0 31,-140 17 0,193-17-31,-35 0 0,18 0 16,-18 0-1,-35 36 1,-54-36 0,1 17-1,88-17 1,-17 0 15,52 0-31,-88 0 31,-123 36 1,176-36-17,-53 17 1,18-17-1,-18 0 17,18 0-1,0 0-15,70 0-1,-17 0-15,-18 0 16,18 0-1,-212 0 1,194 0 15,-106 0-15,106 0 0,-35 0-1,-35 0 16,70 0-15,17 0-16,1 0 16,18 0-16,-19 0 15,1 0-15,17 0 16,-88 0 15,89 0-31,-36 0 0,-88 0 16,53 0-1,-1 0 17,-69 0-17,-107 0 1,212 0 15,-70 0-15,87 0-16,1 0 15,-18 0-15,0 0 16,-123 18 15,105-18-31,18 0 16,-176 0 15,141 0 0,-124 0-15,124 18 0,-35-18-1,52 0 1,53 17 0,-34-17-16,-1 0 15,0 0 1,-18 0-1,36 0 1,0 0 0,-1 0 15,19 0-15,-36 0 15,35 0-31,0 0 15,1 0 1,-1 0 0</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9:02.9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6385 5115 0,'36'0'125,"52"0"-94,-18 0-16,-34 0-15,122 0 32,54 0-1,-71 0 0,-88 0-31,53 0 31,-53 0-15,-36 18 0,19-18-1,-1 0 1,18 0 15,-18 0-31,-17 0 16,-1 0-1,19 0 1,-19 0-16,19 0 0,-19 0 16,1 0-1,0 0-15,34 0 16,72 0 15,-89 0-15,0 0-1,-17 0 1,123-18 0,-123 1 31,0 17-47,17 0 203,-18 0-203</inkml:trace>
</inkml:ink>
</file>

<file path=ppt/ink/ink1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41:04.9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17762 7549 0,'18'0'125,"35"-35"-109,-35 35 0,17-17-1,423-107 17,-122 36-1,-284 70 0,1 18 0,0 0 1,-17 0-17,-19 0-15,36 0 16,35-17-1,1 17 17,16 0-32,-34 0 31,211 0 0,36 0-15,-230 0 15,-35 0-31,35 0 16,318 0 15,-300 0-31,-1 0 0,1 0 16,88 0-1,0 0 1,-88 0-1,-35 0 17,-18 0-32,-1 0 47,1 0-32,-35 0-15,17 0 31,18 0-15,-35 0 0,-1 0-1,-69 17 282,-1 1-281,17-18 15,-17 17-15,1 19-1,-1-36-15,17 17 16,1-17 0,17 18-16,1-18 15,-71 0-15,52 18 16,-34-1-1,34 1-15,1-18 0,-159 18 32,-70 17-1,-107 35 0,107-52-15,52 35-1,71-35 17,-88 70-32,176-88 0,-36 17 31,-16-17-15,52 0-16,17 0 15,-87 0 16,52 0-15,18 0 0,0 0-1,18 0 1,0 0-16,17 0 16,-35 0-1,0 0 1,18 0-1,18 0 1,-54 0 0,36 0-16,-1 0 15,-140 0 1,123 0 15,18 0-15,0 0 15,17 0 0</inkml:trace>
</inkml:ink>
</file>

<file path=ppt/ink/ink1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41:07.1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1923 8431 0,'17'0'141,"1"0"-126,17 0-15,0 0 16,18 0 0,36-53 15,-89 1 78</inkml:trace>
</inkml:ink>
</file>

<file path=ppt/ink/ink1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41:11.9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1993 8202 0,'-17'0'0,"34"0"0,36 0 156,18 0-140,-36-18-16,53 18 15,106-17 1,-88-1-16,0 18 16,123-35-1,-141 35 1,-70 0 0,-53 0 109,-89 0-110,54-18 1,-71 1 15,-36-36 0,142 53-15,-18 0 0,35 0-1,1 0 16,87 0 48,195 35-48,-89 0-16,371-35 17,-194 0-17,35 0 1,-176-35-16,-18 17 16,88-17-1,-141 35-15,-18-18 16,-17 18 15,-71 0-31,36 0 0,-53 0 0,35 0 31,17 0-15,36 0 15,-35 18 0,-36-18-15,-18 0-16,1 0 31,35 18-15,-35-18 0,35 17 15,17 1-31,1 0 31,140-18 0,-140 0-15,-18 0 0,141 17 15,-177-17-31,54 0 31,105 0 0,-140 0-15,17 0 15,17 0-15,18 18-1,1-18-15,-19 0 32,71 18-17,-88-18 17,-18 0-17,1 0 1,17 17 15,-36-17-15,-34 0 124,-72 53-108,-52-53-17,18 18 1,70-18-1,-53 35 1,53-35 0,18 0-1,0 0-15,-159 0 32,158 0-17,-52 0 1,-106 0-16,88 0 31,36 0-31,17 0 31,17 0-15,-16 0 0,-37-18 15,72 18-31,-89 0 31,88 0-31,-17 0 31,-18 0-31,0-17 16,-17 17 0,-19-36-1,-16 36 16,-1-35-15,-53 35 0,53 0-16,36-17 31,-36 17-15,0-18-1,71 18-15,-18 0 16,-71-18-1,18 18 17,71 0-17,0 0 1,17 0 0,-35 0 15,18 0-16,0 0-15,17 0 16,1 0-16,-19 0 31,-175 0-15,158 0 0,0 0-1,-141 0 1,-36 0 15,107 0-15,52 0-1,-17 0 1,0 0 0,70 0-16,-70 0 15,35 0 1,0 0-1,-35 0 1,70 0 15,-105 0-15,88 0 31,-1 0-16,19 0-15,-1 0-1,-35 0 1,36 0 0,-1 18 15,-70-18 0,35 18 0,35-1 79,1 1-95,-1-1 17,18 19 14,0-19-30,35 1 0,0 17 15,124 36 0,-71-18-15,265-18 15,-194-35-15,-88 0-16,17 0 15,-53 0-15,0-53 16,36 53 0,-54 0-1,19-18-15,34 18 16,-17-17-1,18 17 17,17-53-17,-17 53 1,-1 0 0,177 0 15,-212 0-31,18 0 15,18 0-15,-36 0 16,194 0 0,89 0 15,-248 0-15,1 0-1,17 0 16,-17 18 1,-54-18-32,19 0 15,-1 17 17,-17-17-17,52 18 1,-35-18-16,-17 17 0,0-17 15,17 0 1,0 0 0,18 0-1,-35 0 1,17 18 15,18-18-15,18 18-1,-54-18-15,1 0 63,17 0-47,0 0-16,-17 0 0,0 0 15,17 0 16,18 17-15,17-17 15,-34 0-15,34 18 15,-35-18-15,1 0-16,-19 0 0,36 0 15,-35 0 1,0 0 0,35 0-1,-1 0 1,-34 0 0,17 0 15,1 0-16,34 0 1,-35 0 0,-17 0-1,35 0 1,0 0 0,35 0 15,-35 0-31,-35 0 31,35 0-15,-36 0 31,1 0-32,0 0 16,-1 0-15,1 0 0,-1 0 15,1 0 0</inkml:trace>
</inkml:ink>
</file>

<file path=ppt/ink/ink1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41:25.7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10936 3704 0,'-18'0'0,"54"0"94,34 0-79,-17 0 17,35 0-32,-35 0 15,18 0 16,123 0 1,0 0-1,-159 0-31,0 0 16,1 0-16,17 0 15,17 0 1,-17 0-1,-18 0-15,18 0 0,18 0 16,105 0 15,-52 0 1,87 0-1,-122 0-16,87-35 17,-141 35-32,-17 0 15,17-18-15,159-17 32,-17 35-17,-36-18 1,-18 18 15,-52 0-31,105 0 31,-70 0-31,53 0 32,52 0-1,-175 0-31,140 0 31,-35 0-15,36 0 15,-54 0-15,-70 0-1,18 0 1,-1 0-1,-17 0 1,-35 0 0,-1 0-16,1 0 15,52 0 1,1 0-16,-36 0 16,36 0-16,176 0 31,-194 0-16,0 0 1,35 0 0,106 0 15,0 0 0,-88 0-15,-71 0-16,-17 0 15,52 0 1,-35 0 0,36 0-16,-18 0 0,0 0 15,17 0-15,54 0 16,-18 0 15,52 0-15,72 0 15,-142 0-31,-53 0 16,53 0-1,71 0 1,-88 0-16,-54 0 16,107 0-1,-89 0-15,36 0 0,-36 0 16,53 0-1,0 0 1,36 0 0,-18 0 15,17 0-31,1-17 31,-1 17-15,-70-18-16,-18 0 15,-17 18-15,35 0 16,-36 0-16,19 0 16,34 0 15,-34 0-31,-19 0 0,1 0 16,0 0-1,-1 0 16,54 18 79,-71 53-95,0-18 17,0 17-1,0-17-15,0 0-1,0-35 1,0-1 15,-4040 1 32,8080 17-48,-4058-35 1,-70 0 15,17 0-15,18 0-1,-35 0 17,0-18-1,70 18-16,1 0-15,-1 0 32,0 0-32,-34 0 0,34 0 15,-53 0-15,36 0 16,-36 0 0,19 0 15,-90 0 0,107 0-15,-35 0-1,34 0-15,-17 0 16,1 0 0,-37 36-16,-69-19 31,52-17 0,0 0-31,-88 0 16,53 0-1,-18 0 17,-53 0-17,-35 0 1,142 0-16,-37 0 15,54 0-15,-229 0 32,-107 0-1,301 0-15,-89 0-1,54 0 1,-54 0-1,18 0 17,17 0-32,89 0 15,35 0-15,0 0 0,-17 0 16,-36 0 0,53 0-1,0 0 1,-211 0 15,-36 0 0,194 0-15,0 0 0,18-17-1,70 17 1,-17 0-16,-18 0 15,-17 0-15,34 0 16,-17 0-16,0-18 16,-35 18-1,-176 0 1,211 0 0,17 0-16,-34 0 31,17 0-31,-106 0 31,142 0-15,-107-18-1,-17 1 17,70 17-17,-87-35 16,105 35 1,35 0-17,-35 0 1,18 0 0,17 0-1,1 0 1,-19 0-16,19 0 15,-1 0-15,-35 0 32,-35 0-1,35 0-15,35 0 15,1 0 0,-18 0-15,-1 0 15,19 0 0,-1 0-15,-35 0 15,-35 0 0,70 0 1,-17 0 14,-18 0-46,35 0 0</inkml:trace>
</inkml:ink>
</file>

<file path=ppt/ink/ink1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41:31.4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1940 3828 0,'0'-18'47,"18"18"-32,88 0 32,0 0-31,-18 0-1,0 0-15,53 0 16,-53 0 15,194 0 0,-105-18 1,-124 18-32,70-17 31,-52 17-15,-54-18-16,19 18 15,17 0 1,-18 0-1,18-35 1,17 35 0,36 0 15,-70 0-31,87-18 31,-35 18-31,53 0 31,-70 0-15,-36 0-16,18 0 16,53 0-1,17 0 17,-105 0-1,35-17 0,-35 17 0,34-18 251,-52 0-267,36 1 1,-19-1 15,36-35-15,-17 35-16,-19 18 15,18-17 1,36 17 0,-53 0-16,-1-18 15,19 18 16,-19 0-31,19 0 16,-1 0 15,-18 0-31,36-18 16,-17 18 15,34 0-15,-35 0-16,71 0 31,-70 0-31,69 0 31,72 0 1,-54 0-17,-17 0 16,-35 0-31,17 0 32,124 0-1,-36 0-15,-106 0 15,1 0-16,-53 0-15,52 0 16,107 0 15,-107 0-15,-17 0-16,0 0 16,18 0-1,-1 0 1,-35 0-1,142 0 1,17 0 0,-88-17-1,-53 17 1,-1 0-16,54 0 31,35 0-15,-105 0-16,34 0 15,-52 0-15,229 0 32,-194 0-32,88 0 15,335-18 17,-247 1 14,-105-1-30,35 0-16,-36 18 31,159 0-15,-158 0 0,-54 0-1,1-35 1,141 35 15,-124 0-15,-35 0-1,0 0 1,0 0 0,88 0-1,-71 0 1,36 0-1,17 18 1,-87 17 0,-1-35-1,36 18-15,-36-18 16,18 0 0,158 52 15,-140 1 0,-53-53-15,35 18-1,35 35 17,-71-53 14,19 18-30,-125 35 125,54-53-126,-18 0-15,-35 0 32,-106 70 14,141-70-46,0 0 16,-70 0 0,87 0 15,-122 0 0,87 0-15,54 0-16,-89 35 31,88-35-31,-88 0 31,-88 0-15,71 0 0,-54 0 15,-17 0-16,36 18-15,87-18 16,-17 0 0,53 0-1,-18 0 1,17 0-16,-87 0 16,17 0-1,71 0 1,-106 0-1,70 0-15,-211 0 32,158 0-17,19 0 1,-1 0 0,-71 0 15,54 0-16,-54 0-15,19 0 32,70 0-32,-18 0 0,-18 0 31,36 0-31,35 0 0,-53 0 16,53 0-1,-176 0 1,106 0-1,-89 0 1,18 0 0,-194-53 15,335 53-31,-18 0 16,-17 0-1,18 0-15,-71 0 31,52 0-31,36 0 0,-88 0 16,18 0 15,88 0-15,-89 0 15,71 0-15,-35 0-1,70-18 1,-17 18-16,17 0 16,1 0-16,-36 0 15,18 0-15,17 0 16,-53-17 15,18 17 0,1 0-15,16 0 15,-17 17-15,-52 19 15,87-19-15,71 1 46,0 0-30,35-1-17,71-17 16,-54 0-15,372-35 15,-318 35-15,-71 0-16,335-53 31,-247 35-31,248-52 31,-36 35-15,-159 35 0,124-18 15,-230 18-15,-34 0 15,52-18-31,-18 18 15,-88 0 1,18 0 0,88-17 15,-70 17-31,176 0 31,-35 0-15,-36 0-1,194 0 17,-299 0-17,35 0 1,-36 0-16,54 0 47,-36 0-47,-35 0 0,70 0 31,-34 0 0,-1 0-15,-18 0 0,1 0-1,-1 0 1,195 0 15,-177 0-15,124 0 15,-71 0 0,-88 0 0,-35 0-31,70 0 16,-53 0 0,0 17 15,1-17-15,17 0 15,35 18 0,-71-18-15</inkml:trace>
</inkml:ink>
</file>

<file path=ppt/ink/ink1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43:39.1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6562 12700 0,'123'0'109,"-52"0"-77,176 0-17,-194 0 1,17 0-1,36-18 1,-18 18-16,71 0 31,105-53 1,-34 36-1,-177 17-16,-36-18 1,1 18 15,0 0 1,17 0-1,71 0 0,52-17 0,142-1 1,-159 18-17,159 0 16,-176 0-15,-54 0-16,1 0 31,-53-18-31,52 18 0,36 0 32,-53 0-32,-18 0 0,36 0 15,105 0 1,-35 0-1,53 0 17,-106 0-17,-35 0 1,-17 0 0,-1 0-1,18 0-15,-18 0 16,36 0-1,-36 0-15,0 0 16,18 0 0,88 0-1,-88 0-15,18 0 32,34-17-17,-16 17 1,-54-18-1,0 0 1,106 18 15,-123 0-31,141 0 32,-36 0-17,-52 0 1,105 0 15,-88 0 0,18 0-15,18 0-16,-1 0 31,-52 18-31,-18-18 0,-18 0 16,0 0-16,36 0 15,-36 0-15,88 0 32,-70 18-32,159 17 31,-124-35-15,18 35-1,35-17 16,106-1 1,-141-17-17,-35 0 1,-1 0-16,1 18 16,34 0-1,1 17 1,0-35-16,-53 0 15,123 53 1,-123-53 0,18 18-1,88-18 17,-36 52-17,-17-52 1,-53 0-1,-35 0-15,52 0 16,-35 0 0,18 0-16,-17 0 15,-19 0-15,1 0 94,-71 18 156,35 0-234,-105 17 15,-54 36 0,142-71-15,0 0-1,0 0-15,-1 35 16,-17-18 15,18-17-15,-18 0-16,-53 0 31,-17 0-15,-124 0 15,141 0-15,-53 0-1,71 0 1,35 0 0,36 0-16,-36 0 15,0 0 1,0 0-16,18 0 15,-36 0 1,0 0 0,-17 0 15,-123 0 0,87 0-15,36 0-1,-124 0 17,177 0-32,-18 0 15,0 0-15,-70 0 32,-71 0-17,123 0 1,-35 0-1,-17 0 17,52 0-17,-35 0-15,-17 0 16,17 0 15,-35 0-15,88 0-16,-194-17 31,53 17-15,141 0-1,-300-18 17,195 18-17,-72-17 16,72-1-15,34 18 15,54 0-31,17 0 0,-88 0 32,70 0-32,-158 0 31,-54 0 0,213 0-15,-36 0-1,-53-18 17,-52 18-1,193 0-31,-123-17 47,35 17-32,71 0-15,-36-18 0,-52 18 16,-1 0 15,71 0-15,36 0-1,-142 0 17,71 0-32,-53 0 31,88 0-15,0 0-1,35 0 16,-17 0-15,0 0 15,-1 0-15,-69 0 0,69 0-1,1 0 16,-18 0-15,318-35 297,-54-1-298,-105 19-15,53-1 16,476-17 15,-476 17-15,-54 18-1,1 0-15,-35 0 16,17-17-16,-53 17 16,142 0-1,-54 0 1,18 0-16,-52 0 31,105-36-15,158 19 15,-193-1-15,0 0-1,35 18 16,-141 0-15,0-17 0,17 17-16,-34 0 0,-1 0 0,88 0 31,-70 0-15,18 0 15,17 0-16,53 0 1,53 0 15,-123 0-31,17 0 32,-53 0-32,71 0 31,106 0-16,-1 0 17,-17 0-17,89 0 17,-142 0-1,-88 0-16,52 0 17,-87 17-32,17 1 15,-17-18 17,-18 18 14,-88 35-14,-71 17-17,-141 54 1,159-107 0,88 1-16,-88 0 31,70-18-31,-158 0 31,-53 0-15,88 0-1,88 0 1,0 0 0,71 0-1,-36 52 1,71-34 15,194-88 125,124 52-140,-195-17-16,-70 35 16,141 0-1,124 0 1,-36 0-1,-35 0 17,-18 0-32,18 0 31,-141 0-31,0 0 16,17 17-16,-17 1 0,-71-18 15,36 0 1,88 53 15,-142-53 78,1 0-77,17 0-17,-17 17-15,0-17 16,70 0 15,18 18-15,-36 0-1,71-18 1,18 17 0,-53-17-1,0 0 1,-89 0 0,36 0-1,-35 0-15,0 0 31,-1 0 1,1 0-32,-1 0 15,1 0 1,0 0 46,-1 0-46,36 0 62,18 0-62,-53 0-1,17 0 1,0 0 31,0 0-31,-17 0-1,0-17 1,-1 17-16,36-53 31,-18 18-15,-17 17-16,0 0 15,-1-17 1,19-18 15,-19 35-15,1 1 109,-18-18-16,-53-1-93,35 36-1,-17 0 32,-35 0-31,34 0-16,19 0 16,-107 0 15,18 0-16,0 36 1,71-36 0,-194 35 15,194-35-15,-36 0-1,53 0-15,-17 0 16,18 17-1,-19-17-15,-34 0 32,17 18-17,17-18-15,1 0 32,-35 18-32,-1-18 31,36 0 0,17 0 0,36 0 94,17 0-109,0 0-16,-17 0 16,70-36-1,-17 36-15,52-17 16,36 17-1,-106 0-15,159-35 32,-142-1-17,-35 36-15,89 0 16,-71 0 0,17-17-1,36-1 32,-35 18-47,-36-18 16,-17 18-1,-1 0 1,1 0-16,35 0 47,-71-17 187,-35 17-218,-158 0 15,-36 0 0,-36 17 1,89 36-1,159-35-31,-35-18 31,-19 18-15,1-1-1,53-17 1,-18 35-16,-35-35 31,53 18-15,-18 0-1,17 17-15,19-17 16,-1-1-16,0-17 31,1 0-15,176-88 156,-124 70-172,18 1 15,-36 17-15,19-18 16,17-35 0,-18 53-16,106-17 31,-70-19-15,-19 19-16,-16 17 15,34-18 1,-17 18-16,53-18 15,-35 18 1,-54 0-16,18 0 0,107 0 31,-89 0-15,35 0 15,-35 0-15,17 0-1,18 0 1,-70 0-16,35 0 16,-35 0-1,-1 0 17,-52 0 171,-71 0-188,53 0-15,18 0 16,-53 0 0,-36 18-1,-176 53 16,247-71-15,-35 35 0,35-17-16,36-18 0,-19 17 15,19-17-15,-18 0 16,-1 0 15,-34 0-15,34 0-16,19 0 15,-213 35 17,125-35-1,87 0-15,0 0-16</inkml:trace>
</inkml:ink>
</file>

<file path=ppt/ink/ink1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43:53.795"/>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6191 12929 0,'-17'-17'46,"105"-36"-30,-71 35 0,19-17-1,-1 0-15,0 35 16,1-36-16,246-122 31,-212 140-15,19 0-1,-37 1 1,54 17 0,53 0-1,-18 0 1,53 0 0,-35 0 15,-71 0-31,0-18 31,-35 18-15,0 0-1,18 0 1,-160 0 156,72 0-172,-177 0 31,159 0-31,-36 0 16,0 35-16,-17-35 15,-18 0 1,71 18-16,-18-18 16,-35 18-16,35-18 15,-88 0 1,18 0-1,87 0 17,89 0 77,53 0-93,-18 0-1,159 0 1,194 0 15,106 0 0,-141 0 1,-389 0-32,19 0 15,-1 0 1,-18 0 0,-4126 105 62,7813-16-47,-3969-37-15,89-16-1,-54 17 1,-263 35 15,387-71-31,18-17 16,-1 0-1,36 0-15,36 0 16,-71 18 0,70 0 30,71-18 1,159 0-15,-89 0-32,459 0 31,-370 0-31,440-36 31,-458 19-15,-17-1-1,-18 18 17,-107 0-32,-34 0 31,0 0 31,-159 53-30,0-18-17,-18 1 1,-88-19-1,-18 1 1,54 0 0,-19-18-1,19 0 1,-19 0 15,54 0-15,141 0-16,-1 0 15,213-18 64,123-17-48,-53-36-31,52 53 0,19-17 15,35-18-15,-1-17 16,354 17 0,-388 18-16,-72 35 15,-34 0 1,-35 0-16,87-18 16,-158 18-16,-18 0 31,18 0-31,-88 0 31,35 0-15,-71 0 46,-70 18-46,35-18-16,-88 0 15,52 0-15,19 0 16,-283 0 0,106 0-16,-882 52 31,706-52 0,-89 0 0,495 0-15,123-35 93,176-88-93,-88 105 0,141-52-1,-88 34-15,-35 19 16,70 17 0,318 0 15,-547 0-16,-36 0 1,-158 0 47,-71 0-48,-140 0 1,-918 35 15,811-35-15,71 0-1,353 0 1,17 0 15,159-35 32,0-36-48,36 36 1,34 35 0,724-36 15,-423 36-16,-54 0 1,-158 0 0,-194 0-16,-88 0 15,-1 0 1,-264 89 62,-176-54-47,-124 18-15,-70 53 15,599-89-15,-3915-34 46,8501-19-30,-3862 36-17,17 0-15,-88-17 16,-388-18 15,-53 17-31,-53 18 0,0 0 16,-176 0 46,-18 18-46,-176 52-1,52-70 1,1 18-16,-36 17 16,18 18-16,88-35 15,18-18 1,70 0-16,-3968 0 62,8308-71-30,-3405 0-1,-247 71-15,0 0-16,-211 0 31,-441 0-31,-1 0 15,-317-52 95,-864 52-79,741 0-15,-89 0-16,-881 0 31,1005 0-31,-476 0 31,705 0-31,88 0 16,18 0-1,265-89 64,-141 72-64,52-1-15,89-17 16,1040-106 15,-899 105-31,652 19 31,-723 17-31,1 0 0,175 0 32,-17 0-17,-264 0 1,-71 0 15,-54 0-15,107 0-1,-18 17 1,71-17 0,-71 36 15,-88-19-31,-18-17 15,-17 18 1,35-18-16,53 0 31,-71 18-15,106 17 15,-70 0-15,-18-17-1,-36-18 1,18 17 78,-17 1-79,0 0 17,-1-18-1,19 35 0,-19-17-31,1 17 16,0-17-16,17 34 62,-35-16-46,17-1 15,-17-17-15,0-1-16,-52 36 15,-54 0 17,35-18-17,-17-17-15,53-18 16,-353 71 15,335-71-31,-35 0 16,35 0-16,-318 0 31,124 0-15,-70 0 15,-18 0-15,-18 0-16,-35 0 31,35 0-31,177 0 15,17 17-15,18-17 0,0 0 16,-142 0 15,142 0-31,-159 0 16,-299 0 0,316 0 15,-140 35 0,353-35-15,34 0-1,19 0 1,-1 0 0,36 0 46,123-52-46,0 34 15,741-53 0,-388 18-15,-18-35-1,-300 88-15,1 0 16,334 0 15,-440 0-15,-36 0-16,18 0 31,71 0 125,122 0-140,90 0 0,-19 0-1,-70 0 17,18 0-17,-230 0 1,-17 0 15,52 0 0,-17 0-15,0 0-16,53 0 16,-36 0 15,36 0-16,-35 0 1,52 0 0,18 0 15,-17-17-31,-18-1 31,-71 18-15,-70-35 46,-71 17-46,18 0 0,-1 18-1,-16-35 1,16 18-1,72 17 1,34 0 109,89-36-94,-88 36-31,52 0 32,-193-17 30,-177 17-46,-17 17 15,87 1-15,124 0-1,142 17 48,-19-35-48,72 0-15,299 17 32,-194-17-17,17 0 1,142 18 15,-335 0 47,-1 52-62,-17-52-1,0 0 17,0 17-17,18 0 1,35 36 0,17 52 15,-70-105-31,18-1 15,88 54 17,-71-53-17,36 35 1,-36-89 93,0-158-93,-35 177-16,36-54 16,-36 18-16,17 18 15,-17-124 1,0 124-16,0 0 0,0 17 15,0-17 1,0 17 0,0 71 187,-17 17-188,-19 72 1,19-72 0,-54 36-1,53-36 1,18-52-16,0 17 31,-17 1-15,-18 17 15,-71 0 0,70-18-15,-87 18 0,-1-36-1,-70 1 1,-35 35-1,106-53 1,-18 0 0,-71 0-1,106 0-15,18 0 32,-124 0-17,124 0-15,-141 0 16,-265 0 15,123-53 0,213 35-15,-1 1 0,18-1-1,-18 0 1,-53-34 15,177 52-31,17 0 16,1 0-1,70-18 95,229 18-95,-194 0-15,71 0 16,511 0 15,-388 0-31,1 0 16,211 0-1,-318 0-15,-35 0 0,-53 0 16,247 0 31,-141 0-16,-105 0 0,-19 0-15,1 0 0,-18 0-16,17 0 31,-52 0-15,17 0 140,18 0-141,-35 0-15,-159-53 125,-71 53-109,0 0-16,-105 0 16,-318 0-1,-177 0 1,301 0 0,-54 0-16,-899 0 31,1023 0-31,-652 0 31,564 0-15,140 0-1,37 0 1,-442-35 0,547 17-1,0 18 1,35 0-16,1-35 15,-160-18 1,266 35 0,16 18-16,19 0 15,17 0 1,35 0 0,-70 0 15,0-17-16,35 17 17,35-18 15,71-35-16,18 53-31,105-18 15,635 1 17,-299 17-1,17 0-31,-70 0 16,-89 0-1,-17 0 1,0 0-1,-177 0 1,1 0 0,546 0 15,-406 0-15,107 0 15,-266 0-31,-17 0 15,212 0 1,-35 0 0,52 0 15,-264 0-15,-88 0 15,-18 17 78,-36 19-93,-228 69-1,87-87 1,-17 35 0,-158 0 15,-89-35-15,53 17-16,211-17 15,54-18 1,105 0-16,-17 17 31</inkml:trace>
</inkml:ink>
</file>

<file path=ppt/ink/ink1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45:02.724"/>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2875 7814 0,'18'0'188,"35"-18"-173,-36 18 48,19 0-48,-19 0-15,1 0 32,17 0-17,-17 0 1,17 0-1,0 0 1,54 0 31,-54 0-47,0 0 31,-17 0 0,-1 0 79,-87 0-63,-71 0-16,123 18-31,-52 0 16,52-18-1,0 0-15,-17 0 31,17 0-31,-17 0 63,17 0 78,1 0-126,17-36 220,17 19-204,19-36-16,-36 18 17,0 17-17,17-17 79,-17 17-94,18 18 31,-18-18 1,35 1 30,-17 17-46,0-18-16,-1 18 47,1 0-16,17 0-16,0 0 17,1 0 30,-19 0-46,19 0 15,-19 0-15,1 0-1,17 0 1,-17 0 0,-1 0 15,19 0-16,-19 0 1,1 0 0,52 18-1,1-1 32,-53-17-31,-1 0 15,36 0-15,-35 0-1,17 0 1,-17 0 0,35 0 15,-18 0-16,0 0-15,1 0 16,16 0 0,-34 0 15,53 0-15,-1 0 15,-34 0-16,-1 0-15,-18 0 32,89 0-1,-70 0 0,34 0-31,-52 0 31,17 0-15,18 0 0,-18 0-16,-17 0 15,35 0 17,88 0-1,-124 0-16,54 0 1,-36 0 0,1 0-1,34 0 1,-17 0 15,-18 0-31,1 0 16,-1 0 15,18 0-15,-36 0-16,72 0 31,-72 0-15,-4038 0-1,8078 0 16,-4040 0 1,1 0-32,0 0 15,-1 0 32,18 0-16,36 0 1,0 0-1,-36 0-15,35 0-1,-17 0 1,53 0 15,-71 0-15,-17 0-16,17 0 15,-17 0-15,35 0 16,0 0 0,17 0 15,1 0 0,-36 0-15,0 0-16,-17 0 15,35 0 17,0 0-17,-18 0 1,0 0-1,1 0-15,-19 0 16,72 0 15,-19 0 1,-17 0-17,-18 0 1,1 0-16,-19 0 15,1 0 1,17 0-16,0 0 16,18 0-16,18 0 31,-53 0-31,-1 0 16,36 0-1,-35 0-15,105 0 31,-105 0-15,17 0 0,18 0 15,-18 0 0,89 0 0,-54 0 1,-17 0-32,-35 0 15,0 0 1,105 0 15,0 0 0,-52 0-15,88 0 15,-89 0-15,-52 0 0,17 0-16,53 0 31,-17 0-31,-18 0 0,35 0 31,177 18 0,-124-18-15,88 35 15,-123-35-15,-18 0-1,0 0 1,-52 0-16,34 0 16,-52 0-1,17 0-15,36 0 16,-54 0-16,36 0 16,-18 0 15,18 0-16,53 0 17,-53 0-17,53 0 17,-71 0-32,53 0 31,-52 0-16,-19 0-15,19 0 16,69 0 0,-52 0-1,18 0 17,-18 0-32,35 0 31,-17 0-16,-1 0 17,-35 0-32,36 0 31,0 0-15,-19 0 15,-16 0-16,-1 0 1,18 0 0,35 0-1,-17 0 1,-54 0 0,1 0-1,17 0-15,-17 0 16,0 0 15,34 0-15,-16 0-16,70-17 31,-71 17-15,71 0 15,17 0 0,-70 0-15,-18 0-1,1 0-15,-19 0 32,71 0-17,-70 0-15,17 0 16,36 0-16,-53 0 31,52 0-15,-35 0-1,54 0 17,-36 0-17,-36 0 1,18 0 15,1 0-15,-19 0-16,54 0 31,-1 0 0,-34 0-15,34 0-16,-34 0 15,34 0 17,-70-18-32,88 18 31,-35 0-15,71 0 15,-18 0 0,-1 0 0,-87 0-15,17 0-16,1 0 16,-19 0-16,1 0 15,35 0 16,0 0-15,-36 0 0,89 0 15,-71 0-15,107 0 15,-107 0-16,-18 0-15,19 0 16,-1 0-16,36 0 31,-1 0 1,-17 0-17,-18 0 1,89 0-1,-71 0 32,35 0-15,-70 0-32,123 0 31,-106 0-31,-17 0 0,-1 0 15,18 0 32,-17 18-31,17-18 15,18 0-15,-17 0 15,-19 0-15,1 17-16,17-17 31,0 0 0,-17 0-15,0 0-1,-4040 0 1,8079 0 0,-4022 0 31,18 0-1,-18 0-30,-17 0 0,35 0-1,-18 0 63,18 0-46,-35 0-32,-1 0 31,19 0 0,-19 0-31,19 0 31,-1 0 1,-17 0-17,35 0 17,-18 0-17,0 0 16,0 0-31,18 0 32,-35 0-1,0 0-31,17 0 31,-18 0-15,54 36 15,-53-1-15,-1 0-1,1-35 17,-18 18 171,0 17-31,0-17-94,0 17 0,0 18-31,0-36 0,-4110 1-1,8114-18-30,-4039 18 0,17-18 15,-35 17-15,18-17 15,17 0-16,-17 0 17,0 0-17,17 0 17,1 0-32,-19 0 15,19 0 16,-36 0-15,-53 0 15,88 0-31,-70 0 32,53 0-32,-18 0 15,-18 0 1,18 36-16,-229-1 31,106 18 16,-124 0-31,106-36 15,141-17-31,-141 18 31,106-18-31,35 18 16,0-18-16,-141 17 15,70-17 17,-17 0-1,-17 0 0,87 0-15,0 0 15,-17 0-15,53 0-1,17 0-15,-17 0 16,-106 0-1,106 0-15,-89 0 32,1 0-17,17 0 1,53 0 0,-88 0-1,53 0-15,-159 0 31,123 0-15,-17 0 15,0 0-31,53 0 32,0 0-17,17 0 1,-88 0-1,106 0 1,18 0-16,-53 0 31,53 0-31,-124 0 32,-35 0-1,-88 0 0,52 0 16,160 0-47,34 0 0,-16 0 16,16 0-16,1 0 15,-18 0 1,-106 0-1,89 0-15,17 0 0,-18 0 0,-70 0 32,35 0-17,-52 0 1,17 0 0,35 0-1,-106 0 16,141 0-15,19 0 0,-19 0-16,53 0 31,-87 0-15,52 0-16,17 0 0,-87-35 31,52 35-16,54 0 1,17-18 93,70-17-93,54 0-16,-1 35 16,18-18-1,53-17 17,494-36-1,71-17-16,-371 88 17,-194-17-32,317-36 31,-405 53-31,0 0 16,0 0-1,-89 0-15,19 0 16,246 0 15,-123 0-15,-53 0-1,88 0 17,-36 0-32,1 0 31,53 0-31,-159 0 15,17 0 1,18 0-16,-4074 0 16,8149 0 15,-4251 17 78,-89 36-93,107-53-16,-1 35 31,-423 54-15,-229 87-1,-141-70 17,299-106-17,36 0 1,-388 0 15,688 0 0,211 0-15,0 0 31,1 0-16,-19 0-15,-34 0 15,-36 0-15,-53-18-1,-299-123 17,316 88-32,-34 36 15,-230-36 1,195 17-16,17-17 15,-194 1 1,194 34 0,17-17-1,-264-36 1,18-17 15,229 35-15,-141 18-1,0-53-15,158 70 16,18-17 0,18 17-16,18 0 15,-265 18 17,264 0-17,-193 0 16,158 0-15,53 0 0,18 0 15,35 0-31,-35 0 31,70 0-31,1 0 16,-1 0-16,0 0 0,-34 0 109,34 0-78,-35 0-15,35 0 15,-52 18-15,211 35 93,71-18-93,140-17 0,248-18-1,70 0 1,-88 0-1,18 0 1,35 0 0,-423 0-1,299 0 17,71 53-17,-440-53 16,-125 17 1,-17 1 15,-35 0-32,17-18-15,-299 70 31,-160 36-15,107-53 0,106 17 15,228-52 0,107-18 16,176 0-16,-36 0-31,107 0 16,1234 0 15,-158 0 0,-971 0-15,-317 0 0,-142 0 62,-493 0-63,-176 0 17,246 0-17,212 0-15,36 0 16,-178 0 0,213 0-16,35 0 15,53 0-15,70 0 16,36 18 46,88-18-46,52 0 15,301 0-15,247 0-1,1445 0 17,-1621 35-32,-36-35 15,176 0 1,-388 0-16,-70 0 16,246 0-1,-175 0 16,-213 0-15,-35 0 15,18 0-31,0 0 16,53 0 15,0 0-31,35 0 0,18 0 0,-106 0 31,176 0-15,-211 0 0,-1 0 15,-158 0 31,35 0-46,-687 88 0,475-70-1,-70 17 1,0 36-16,-1147 52 16,565-52-1,529-71 1,53 0-16,35 0 15,-211 0 1,105 0 0,1-88-1,-19-1 1,72 36 0,87 53-1,124-17 1,124 17-1,-18 0-15,17 0 16,-17 0-16,-71 0 16,88 0-1,-17 0 1,-441 0 0,388 0 15,18 0-16,-89-18 17,-17 18-17,176 0-15,-18-17 16,-70-36 0,106 53-16,-142-18 31,1-35-16,52 35 1,-52 1 0,-36-36 15,-35 35-15,159 18 15,-123-17 0,158 17-31,-141-18 31,123 18-31,-17-35 16,0 35 0,52 0-1,19-18 79,123 18-78,246 0 15,-299 0-31,547 0 31,211 0-15,71-35 15,-547 17-15,-52 0-1,-54-17 1,-17 18-1,-54 17 1,-122 0-16,-19 0 16,1 0-1,0 0 1,17 0 0,-17 0 15,-371-53 63,106 53-79,70 0-15,-70 0 16,-352 0-1,281 0 1,36 0 0,-177 53-1,301-36-15,17 1 0,105-18 0,19 0 32,158 0 46,88 35-63,-53-17-15,742-18 32,-566 0-32,72 0 15,1093 0 1,-1076 0-1,529-194 1,-811 158 0,-159 19 62,-89-18-63,54 35-15,-159 0 32,18 0-17,70 0-15,-212 0 32,107 0-17,-36 0 1,-706 17 31,565 1-32,-18 17-15,265-35 16,-17 53-16,140-18 0,-17-35 16,17 0-1,0 18 1,-17-18 15,18 18 32,17-1-17,211 89-14,-123-71-32,1-17 0,52 17 15,53 18 1,476 35-16,-458-88 31,299 0-15,-352 0 15,-318-53 32,-35 53-48,88 0-15,-70 0 16,-36 0-16,1 0 15,-213 0 1,36 0 0,141 0-1,159 0-15,35 0 16,-17 0 15,70-35 32,70 17-48,742 18 17,158 0-17,53 0 1,-388-35-1,-371 0 1,-246 35 0,-106 0 46,-106 0-31,106 18-15,70-1 0</inkml:trace>
</inkml:ink>
</file>

<file path=ppt/ink/ink1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45:05.849"/>
    </inkml:context>
    <inkml:brush xml:id="br0">
      <inkml:brushProperty name="width" value="0.08819" units="cm"/>
      <inkml:brushProperty name="height" value="0.35278" units="cm"/>
      <inkml:brushProperty name="color" value="#FFC000"/>
      <inkml:brushProperty name="tip" value="rectangle"/>
      <inkml:brushProperty name="rasterOp" value="maskPen"/>
    </inkml:brush>
  </inkml:definitions>
  <inkml:trace contextRef="#ctx0" brushRef="#br0">3916 7796 0,'-18'18'78,"53"-18"-47,54 18-31,34-1 0,106 54 16,-70-71-1,459 35 16,-371-35 1,-159 0-32,0 18 0,-70-18 31,17 0-31</inkml:trace>
</inkml:ink>
</file>

<file path=ppt/ink/ink1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58:31.8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11783 5927 0,'53'35'93,"0"0"-77,-36-35-16,36 0 16,35 18-1,-52-18 1,-1 0 0,300 35-1,-194-35 16,-53 0-15,195 0 15,16 0 1,-193 0-17,18 18 1,-107-18-16,1 0 15,123 17 17,106 1-17,-176-18 1,17 0 15,35 0-15,-52 0-16,88 0 31,-18 0-31,-88 0 16,35 0-1,-18 0 1,-34 0-16,52 0 31,0 0-15,-17 0-1,70 0 1,-53 35 15,35-35-31,54 0 32,-18 0-17,-71 0-15,141 0 31,-194 0-31,89 0 16,17 18 15,18-18-15,70 35 0,18-17-1,-88-18 1,-36 0-1,-35 0 1,-35 0 15,-18 0-15,-17 0-16,106 0 16,-89 0-1,88 0 16,-52 0-15,35 0 15,0 0-15,70 0 15,-88 0-15,-53-53-16,1 53 15,70 0 1,-36-18 0,-52 18-16,88-17 15,-71 17 1,18 0-16,70-36 31,54 19-15,-54-1 15,-17-17-15,35 17-1,71-17 1,-142 35 15,-17 0-15,-35 0-16,17 0 15,-17 0 17,17-18-17,36 18 1,-36 0 15,53 0 0,-70 0-15,-1 0-16,19 0 31,140 0 1,-105 0-32,-1 0 15,142 0 1,-71 0 15,-106 0-15,0 0-16,-17 0 31,-18-17 188,-18-1-204,1 0-15,-142 18 32,141 0-17,-17 0-15,-53 0 16,-406-53 15,212 53-15,105 0-1,1 0 1,-141 0 0,-124-35-1,-18 0 1,283 17-1,-1-17-15,18 17 16,18 1-16,106 17 0,0-18 16,-53 0-1,52 18 1,-87 0-16,35 0 31,-1-17-15,-52 17-1,71-18 1,-18 18 0,52 0-16,-34-17 15,17 17 1,-35 0 0,52 0-16,1 0 15,0 0 1,0 0-16,-1 0 15,-52 0 1,35 0 15,0 0-15,0 0 0,36 0-1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9:08.6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4621 5362 0,'18'0'109,"0"0"-62,-1 0-16,36 0-15,-35 0 15,17 0-15,-17 0-16,-1 0 16,1 0-1,35 0 1,-18 0-1,1 0-15,16 0 32,1 0-1,-35 0-31,17 0 31,-17 0-31,0 0 16,-1 0-16,36 0 31,-35 0-31,17 0 16,53 0 15,-70 0-15,17 0-1,18 0 1,-35 0-1,17 0 1,-17 0-16,52 0 16,-17 0-1,-18 0-15,-17 0 32,35 0-32,-4075 0 0,8185-17 15,-4092 17 1,-19-18 15,90 18 0,16 0 1,-122 0-32,-1 0 15,18 0-15,35 0 16,-70 0-16,-1 0 15,124 0 17,-52 0-17,-19 0 1,-17 0 15,18 0-31,-1 0 31,-17 0-15,-18 0-16,18 0 16,-17 0-16,-19 0 15,18 0 1,54 0-16,-54 0 16,124 0-1,-18 0 1,53 0-1,18 35 32,-160-35-31</inkml:trace>
</inkml:ink>
</file>

<file path=ppt/ink/ink1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3:58:35.1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12365 5803 0,'17'0'63,"107"0"-48,-1 0 1,89 0 0,-88 0-1,70 0 1,88 0-1,0 0 17,-158 0-32,-19 0 15,36 0-15,1 0 16,210 0-16,-175 0 16,34 0-1,830 18 16,-723-18-15,-1 0 0,-52 0-1,-18 0 1,-36 0 0,19 0-1,-125 0-15,1 0 16,35 0-1,1 0 1,16 17 0,-140-17-16,52 18 31,-17-18-15,0 0 15,-35 0-16,17 0 1,-17 0 140,-1 0-140,1 0-16,123 0 31,36 0-15,52 0 15,-194 0-31,-17 0 16,17 0 15,-53 0 63,-105 0-79,88 0 1,-177 0 0,124 0-1,35 0-15,-53 0 16,-352-53 15,405 53-31,-53 0 0,-71 0 16,-246 0-1,70 0 1,106 0 0,18 0-1,211 0 16,1 0-15,-1 0 93,177 53-62,-89-53-31,213 71 0,-89-71-1,-106 0-15,35 0 16,248 0-1,-160 0-15,-69 0 32,193 0-1,-282 0-15,-1 0-1,107 0 16,-124 0-15</inkml:trace>
</inkml:ink>
</file>

<file path=ppt/ink/ink1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5:18.9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2558 9172 0,'-18'18'31,"18"-1"78,18 19-93,35-19 15,-36-17-15,1 18-16,-1-18 15,1 18 17,0-1-1,17-17-16,18 0 1,0 0 0,-18 0-1,36 0 1,-36 0 0,18 0-1,0 0 1,-18 0-1,53 0 17,-35 0-17,35 0 1,-17 0 0,-18 0-1,0 0 1,-36 0-1,19 0 1,-19 0 0,36 0-1,-17 0 1,16 0 0,-16 0-1,17 0 1,-18 0-16,-17 0 31,34 0 0,-34 0-15,17 0 0,54 0-1,-54 0 1,53 0-1,-53 0 1,18 0 0,0 0-1,18 0 1,-54 0 0,36 0-1,0 0 1,-18 0-1,107 0 17,-19 0-17,53 36 1,-52-19 0,-71-17-1,0 0 1,0 0-1,-36 0 1,36 0 0,-17 0-1,-19 53 1,18-53 31,-17 0-16,17 0-15,18 0-1,0 18 1,0-18 0,-18 0-1,36 0 1,-36 0-1,0 17 1,-17-17 47,0 0-32,-1 0 156,1 0-155,-18-35-1,0 18 31,0-1-46,0 0 0,18-17-1,-18 17-15,17 1 31,-17-1 48,0 0-17,0 1-46,-123-1 15,88 18-15,-71-35-1,-124-18 1,178 53-1,16 0 1,19 0 31,-36 0-16,35 0 0,0 0-15,-35 0 15,36 0-15,-1 0 0,-17 0-1,0 0 1,-1 0-1,-34 0 1,-18 0 0,52 0-16,1 0 15,-36 0-15,-52 0 16,-18 0 0,53 0-1,17 0 16,-35 0-15,18 0 0,-18 0-1,-35 0 1,18 0 0,105 0-1,-17 0-15,-18-53 16</inkml:trace>
</inkml:ink>
</file>

<file path=ppt/ink/ink1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5:20.8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2346 11412 0,'18'36'110,"264"69"-79,-35-87 0,-88-18 0,-124 0-15,71 18 0,-89-18-1,19 0 16,16 0-15,-16 0 0,34 0-1,1 0 1,-54 0-16,36 0 16,18 0-1,-36 0 1,106 0-1,-70 0 1,-36 0 0,18 0-16,-18 0 15,18 0-15,18 0 16,-1 0 0,-17 0-1,36 0 16,-1 0-15,-53 0 0,18 0-1,0 0 1,53 0 0,70 0-1,-123 0 1,123 0-1,-87 0 1,-37 0 0,-16 0-1,-19 0 1,36 0 46,0 0-46,-35 0 0,70 0-1,-35 0 1,18 0 0,-36 0-1,-18 0 16,107 0 32,105 0-47,-176 0-1,-35 0 1,17 0-1,18 0 17</inkml:trace>
</inkml:ink>
</file>

<file path=ppt/ink/ink1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5:25.4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 14252 0,'106'0'32,"-89"0"-17,19 18 1,34-18-1,-17 0 1,-18 0 0,71 0-1,18 0 1,-54 0 0,-34 0-16,17 0 15,105 0 16,-70 0-15,18 0 0,-35 0-1,35 0 1,-18 0 0,-18 0-1,72 0 1,-37 0-1,-16 0 1,34 0 0,-105 0-16,88 0 15,-54 0 1,19 0 0,17 0 15,-17 0-16,-1 0 1,71 17 0,1 19-1,16-36 1,-52 0 0,18 0-1,-1 0 1,-52 0-16,17 0 15,18 0 1,-18 0 0,-35 0-1,35 0 1,0 0 0,0 0-1,18 0 16,35 0-15,0-18 0,1 18-1,-1 0 1,-18 0 0,36 0-1,-36 0 1,1 0-1,-1 0 1,-17 0 0,53 0-1,-36 0 1,18-18 15,195 18 0,-231 0-15,19-17 0,-36 17-1,-35-18 1,-18-17 0,18 35-1,0 0 1,-18 0-1,36-18 1,-18 18 0,17-17-1,-17-1 1,36 18 0,-54 0 15,18-18-16,-36 18 1,36 0 15,35-35-15,36 35 0,-18 0-1,-53 0-15,-18 0 16,106 0-1,-70 0 1,-124-18 187,0 18-172,0-35-15,-124 0 0,-34 17-1,140 18-15,18-17 16,-52 17 15,52 0-15,0 0-1,-18 0 1,18 0 0,18 0-1,-53 0 1,70 0 0,-35 0-1,36 0 1,-19 0-1,1 0 1,-18 0 0,-17 0-1,17 0 1,-18 0 0,18 0 15,-88 0-16,18-18 1,17 18 0,-18-18-1,71 18-15,18 0 16,-88 0 0,-1 0-1,71 0-15,-88 0 16,35 0-1,36 0 1,-19 0 0,1 0-1,-18 0 1,1 0 0,-19 0 15,1 0-16,17 0 1,35 0 0,-35 0-1,71 0 1,-18 0 0,0 0-1,-17 0 1,35 0-1,-18 0 1,0 0 0,-53 0-1,18 0 1,-53 0 0,35 0-1,53 0 1,-53 0-16,35 0 15,-140 0 1,105 0 0,53 0-1,-18 0 1,19 18 0,16-18-1,-17 0 1,36 0-16,-19 0 15,1 0 1,0 0-16,-36 0 16,36 0 15,0 0-31,-36 0 16,-17 18-1,53-18 1,-1 0-1,-16 0 1,-37 17 0,54-17-1,-53 0 1,17 0 0,-52 0-1,-36 0 1,53 18-1,71-18-15,-18 0 16,0 0-16,-70 0 16,52 18-1,36-18 1,-18 0 0,35 0 15,1 0 0,-1 17-15,-35-17 31,35 0-32,1 0 16,-1 0-15,1 0 0,-1 0-1,-17 0 1,-18-17 0,35 17 15,0 0-16,1 0 17,-36-18-17,35 18 17,-17 0-17,17-18 1,1 18-1,-1 0 1,-17 0 31,-36 0-16,54 0 16,-1 0-31,0 0-1</inkml:trace>
</inkml:ink>
</file>

<file path=ppt/ink/ink1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5:36.5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18927 11606 0,'17'0'125,"89"18"-93,247 0-1,-247-18-31,52 0 16,-69 0-1,-37 0 1,-34 0-1,35 0 1,-18 0 0,1 17-1,16-17 1,1 0 0,-35 0-1,0 0 1,35 0-1</inkml:trace>
</inkml:ink>
</file>

<file path=ppt/ink/ink1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5:38.4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2522 12241 0,'71'0'141,"-18"0"-125,211 53-1,-17-53 1,0 0 0,-17 0-1,-72 0 1,54 0-1,-141 0-15,-36 0 16,88 0 0,-70 0-16,-17 0 15,16 0 1,-34 0 0</inkml:trace>
</inkml:ink>
</file>

<file path=ppt/ink/ink1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5:41.9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3528 12629 0,'0'18'125,"88"0"-94,-53-18-16,1 17 1,175-17 0,-105 0-1,0 0 1,35 0 0,18 0-1,35 0 1,70 0-1,-87 0 1,105 0 0,-106 0-1,-105 0 1,-53 0 31,-1 0 0</inkml:trace>
</inkml:ink>
</file>

<file path=ppt/ink/ink1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16:48.4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2399 5327 0,'0'18'109,"35"-18"-93,106 0-1,-70 0 1,17 0 15,53 0-15,-106 0-16,71 0 15,-88 0 1,52 0-16,36 0 31,-18 0-31,-17 0 16,-18 0-16,141 0 16,71 0 15,-107 0 0,-140 0-31,0 0 16,-1 0-16,54 0 15,-36 0 1,0 17-16,36 1 16,-36-18-1,18 17 1,35-17-1,-70 0-15,17 0 0,18 0 32,35 0-17,36 18 1,17 0 15,-106-1-31,53-17 16,53 0-1,-52 18 1,17 35 0,-89-53-16,18 0 15,18 0-15,36 18 32,-54-18-32,124 17 31,-89 19-16,-35-36-15,36 0 32,-36 17-32,0-17 0,1 35 15,-19-35 1,54 18 0,0-18-1,52 18 1,-52-18-1,70 17 17,-18-17 15,-105 0-47,-1 0 0,36 0 31,-35 0-31,0 0 0,70 36 15,-53-19 1,106 1 15,-88 0-15,-35-18-16,-1 0 16,89 0-1,-53 0 1,88 17 15,-53-17-15,-35 0-16,-35 0 31,35 0-15,-35 0-16,70 35 0,-35-35 31,35 0-31,-53 0 31,36 0-15,-1 0-1,36 0 1,-18 0 0,-52 0-1,16 0 1,1 0-1,-35 0-15,0 0 16,52 0 0,-17 0-16,35 0 15,-35 0 17,18 0-32,-18 0 15,0 0 1,17 0 15,-35 0-15,18 0-1,-17 0 1,17 0 0,-18-17-1,53-1 1,-53 18-1,18-17 1,-53-1 15,18 0 1,35 18-32,-18-17 15,-17-1 63,-18 0-62,35 1 15,-35-1-15,18-35-1,-18-17 1,0 52 0,0-35-1,0 18 1,0-1 15,0 19-31,0-1 16,0-17-16,0 17 0,0 1 15,0-1 1,-36-35 15,-17-17 1,36 52-17,17 0-15,-35 1 16,-1-19 15,19 19-15,-89-19 31,0-16-16,18 34-16,-106 0 17,88 18-1,0 0 0,88 0-31,-17 0 16,-18 0-16,18 0 15,-212 36 17,141-36-1,-17 0-15,34 17-16,19-17 15,-36 0 1,36 0 15,52 0-31,-123 0 31,106 0-31,-36 0 16,0 18 0,18-18-16,36 0 15,-18 0-15,-18 0 16,-36 35 15,54-35-31,-18 0 16,0 0-1,-52 0 17,16 0-32,-140 0 15,0 0 16,176 0-31,0 0 16,-88 0 0,105 0-16,-16 0 0,-72 0 31,-35-35-15,-70 35 15,176 0-31,0 0 15,-35 0 1,-35 0 0,70 0-1,0 0-15,17 0 16,-69-35 0,-19 35-16,71 0 0,0 0 31,-17 0-16,52 0-15,-52 0 0,-72 0 32,72 0-17,-71 0 1,70 0 0,-17 0-1,-18 17 1,89-17-16,-54 0 15,36 0 1,-18 0-16,0 18 31,0-18-31,35 0 0,1 0 32,-19 17-17,36 1-15,-35-18 16,-18 0 15,-88 35 0,106-35-31,17 0 16,-17 18 0,17-18-16,-17 18 15,17-1 1,1 1-16,-1 17 31,18-17-15,0 17 15,0 0-15,0-17-16,0 0 31,0 35 0,71-1-15,70 1 15,-106-53-31,71 18 31,-36-18-15,36 0-1,35 18 1,53 52 0,36-52 15,-72-18-15,125 0-16,-107 0 15,0 0-15,-52 0 0,-54 0 16,54 0 15,-18 0-15,-71 0-1,212 0 17,-176 0-1,70 0-16,0 0 1,-18 18 0,-17-18-1,-35 0 17,-18 0-32,-18 17 0,35 1 31,54-18-16,-107 0 1,19 0 0,17 0-1,0 0-15,0 0 16,-1 0-16,19 0 16,52 0 15,124 0 0,-158 0-15,34 0-1,-52 0 17,-36 0-32,71 0 15,17-35 1,-105 35-1,88-18 1,-89 18-16,19 0 0,52 0 31,-18 0-15,71 0 0,-35 0 15,-18 0-16,71 0 1,-123 0 0,52 0-16,-35 0 0,-18 0 31,71 18-31,-89-18 16,19 0-16,-19 0 15,1 0 1,0 0 15,-18-18 94,-36-17-109,-122-54-1,-19 19 1,-17-1 15,35 71-15,-176-53 15,-53-17-15,247 52-1,35 18 1,0 0-16,-17 0 16,-1 0-1,36 0-15,-18-17 16,-88-1-1,36 18 1,87 0 0,-17 0 15,-18-35-15,71 35-16,-53 0 31,35 0-31,35 0 15,-88 0 1,53 0-16,36 0 16,-89 0 15,53 0-15,0 0-1,-18 0 1,54 0-1,-36-18 1,0 18 0,0 0 15,18 0-31,17-18 16,53 18 124,18 0-124,124 0-1,-1 0 1,-88 0-16,36 0 31,299 0-31,-176 0 16,53 36 0,670 34 15,-829-70-31,177 106 31,-124-53-15,106 35 15,-159-53-15,-18-35-1,-70 18-15,18-18 16,17 35-1,-53-17-15,53-18 16,-52 0-16,-19 0 16,54 18-16,-1-18 15,18 0 17,89 0-1,-107 0-31,-52 0 15,17 0 1,-17 0-16,0 0 16,87 53-1,72-53 17,-160 0-32,36 0 15,36 0 1,-19 17-16,18-17 15,-35 0-15,35 0 16,1 0 0,-36 0 15,52 0-15,-34 0-16,-36 0 15,1 0 1,-1 0-1,0 0-15,0 0 16,54 0 0,-37 0-16,213 0 31,-159 0-15,-18 0-1,-35 0 1,-35 0-1,17 0 1,18 0 15,-18 0 1,0 0-32,-17 0 31,17 0-16,18 0 17,35 0-1,-52 0-15,17 0-1,0 0 16,-1 0-15,-34 0 0,0 0-1,-1 0 32,1 0 16,0 0-32,35 0 0,17 0-15,-52 0-1,70 0 1,-53 0 0,-17 0-16,17 0 15,53 0 1,-17 0 0,35 0 15,-89 0-31,36 0 31,-35 0-31,0-17 16,-18-1 359,35 18-360,71 0 17,-1-35-1,-87 35-31,17 0 15,-17 0 1,-53-18 172,-36-17-157,18 35-31,-88-18 31,71 0-15,52 18-16,-35 0 31,-88-17-15,70 17-1,-34 0 1,-37-36-1,54 19 17,-106-54-17,71 18-15,52 53 0,-70-17 32,0-1-17,70 18-15,-105-35 31,53 17-15,-54 1 15,54-1-15,35 0 0,-54 18-1,72-17 1,-159-1 15,176 18-15,17-18-1,-69 18-15,69 0 16,-52-35-16,53 35 0,-71-18 31,18 18-15,-36-35-1,54 35 1,-36 0 15,-106-35 1,177 17-32,-177 18 31,124-17-16,18-1 1,-1 18 0,-70-18-1,70 18 1,-70 0 15,106 0 0,247 18 110,-1 53-125,-123-54-16,18 1 15,406 35 1,-371-53-16,0 35 31,229 0-15,-158 1-16,-18-19 15,159 18 1,-230-17-16,-17-18 16,0 53-1,-35-53-15,-1 0 16,-35 0 0,18 18-16,-17-18 15,-19 0 1,1 17-1,-18 1-15,18 0 16,-18-1 62,-71-17-62,-176 0-1,53 0 1,-265-35 0,-211-18-1,35-18 1,247 36 0,194 35-1,141 0-15,18 0 16,0 0-16,-1 0 15,19 0 17,17-17 15,123 17-32,406 0 16,89 0-15,-266 0-16,636 0 31,-706 0-31,1 0 16,563 0 15,-775 0-31,-53 0 16,17 0-1,-18 0 95,-87 35-95,-18-35-15,-53 35 16,-36-35 0,36 0-16,-35 0 15,35 0-15,52 0 16,19 0 0,140 0 15,142-35 0,106 17-31,211-17 31,70 35-15,213 0 0,-689 18-16,18-1 15,53 54 1,-158-54-1,34 19 1,18-19 0,-88 1 93,-88-18-78,-18 0-15,-17 0 0,88 0-1,17 0-15,89 0 78,70 0-62,670 0 15,-282 35-15,-35 18 15,-18 0-31,-299-53 16,-36 0-1,71 0-15,-177 0 0,0 0 32,0 0-32,1 0 15,17 0-15,17 0 31,-17 0 1,-35 0-17,-54 0 95,19 0-95,-54 0-15,-87 0 32,-142 0-32,247 0 15,-265 0 1,1 0 15,52 0-15,-123-71 15,229 54-15,36-1-16,17-35 15,-229-35 1,176 88-16,53 0 15,-35 0-15,106 0 16,-177 0 0,106 0 15,-88 0-31,53-18 16,35 1-1,-35-1 1,-229 1 15,229-19-15,0 19-1,70 17-15,1-36 16,-1 36-16,36-17 16,-18 17-1,-18 0-15,-17-18 16,35 18-1,-35 0 17,-88-35-1,140 35-31,19-18 0,228 18 172,72 18-157,-213-18-15,106 35 16,265 0 0,-264 1-1,-71-36 1,352 70 15,-264-35-15,-158 1-16,-1-19 15,0-17-15,-17 0 16,17 18-16,-53-18 109,1 0-93,-18 0-16,-71 0 0,-53 0 31,-88 0-15,71 0-16,-548 0 31,442 0 0,229 0-15,159 0 78,18 0-79,-72 0 1,54 0-16,406 0 31,-336 0-31,177 0 32,-88 35-17,176 1 16,-318-1-31,-88-35 16,-158 17 78,-230 36-79,230-35 1,-54 17 0,36-35-16,-318 0 31,124 0-15,71 0-1,493 18 95,124-18-95,-212 0-15,18 53 16,105 17-1,-211-70-15,35 0 32,71 0-17,0 18 17,-141-18-32,-230 18 78,0-18-63,-105 0 1,-742 0 15,495 0-15,-36 0-1,353-18 1,0 0 0,-229-70-1,300 71-15,-1-19 16,-634-34 15,582 17-15,-159-35 15,246 52 0,107 19-15,18 17-16,-36 0 31,17 0-15,-34 0-1,17 0-15,-35 0 32,-18-18-1,35-17-15,-70 35 15,35 0 0,36 0-31,34-18 16,1 18-16,-18 0 15,-17-17 1,34 17-16,-69 0 31,69 0-15,19-18 78,-19 18-79,-16 0 16,-107 0 1,141-18-32,-52 18 0,34 0 15,-52-17 1,-18-1 0,71 18-1,-18 0 16,0 0-31,18 0 32,-36 0-32,54 0 15,-19 0-15,1 0 0,17-18 16,-17 18 15,-88 0 0,87 0-15,-87-17 15,88 17-15,-18-18-16,-71 0 16,71 18-16,0 0 0,18 0 31,-124 0-16,142 0 17,-1 0-32,-17 0 47,-36-35-16,54 35-31,-1 0 15,-35 0 1,36 0-16,-72 0 31,72 0 1,-36 0-17,17 0 1,-52 0 15,-35 0-15,-54 0-1,142 0 1,0 0 0,-36-17-16,36 17 15,17 0-15,-70 0 31,0 0 1,53 0-17,-1 0 1,19 0 15,70 35 110,194 18-126,-177-53 1,-17 0-16,265 0 16,-71 0-16,0 0 15,-1 0 1,-34 0-16,88 0 31,-353 17 79,-247 1-79,194-18-31,-246 71 31,299-71-31,35 0 31,318 35 47,-53-35-62,-141 0 0,-18 0-1,71 0 1,-36 0 0,-70 0 15,-35 17 16,-18 1-32,-53-18 1,-71 35 0,54-17-16,-36 17 31,53-17-16,35-18 1,-17 18 0,53 34-1,35 1-15,88-35 0,70 17 32,283-17-17,-211-18-15,-72 0 16,18 0 15,-405 35 63,-177-35-79,142 0 1,17 0 15,88 0-31,-88 0 16,123 0 0,18 0-16,-35 0 0,-35 0 31,105 0-31,0 0 0,-35 0 31,-158-17 0,158-19-15,-18 36-16,-229-35 31,230 17-15,17-17-16,-141 0 31,-141 0 0,176-1-15,-176-17 15,176 36-15,71-1-16,70 18 15,-17-18-15,17 18 16,-35 0 0,36 0-16,-107 0 31,36 0 0,53 0 0,-36 0-15,-123-17 15,-17-1-15,105 18 0,35 0-1,-35 0-15,-52-17 31,34 17-15,71 0 0,0-36-1,36 36 1,-19 0 0,-34-17-1,17 17 1,35 0-16,1 0 31,-71 0 0,52 0-15,-70 0 15,36 0-15,-54 0 15,89 0-15,17 0-1,1 0-15,-54 0 16,1 0 0,-36 17-1,88-17 1,-17 0-1,17 18 1,-35-18 15,18 18-15,17-18 0,-17 52-1,35-34 1,-17 0-1,17-1 17,0 19-1,0-19-15,0 19-16,35 34 31,0-70 0,36 71-15,-18-36-16,-18-17 31,35-1-15,36-17-1,-88 0-15,52 0 31,1 0-15,88 0 15,0 0-15,17 0 0,-88 0-16,18 0 15,-53 0 1,88-17-16,-88-19 15,35 36 1,177 0 15,-212 0-15,-18 0 0,141 0 15,-140 0-16,16 0 17,-34 0-17</inkml:trace>
</inkml:ink>
</file>

<file path=ppt/ink/ink1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17:31.5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2505 8784 0,'-18'0'62,"18"-17"-46,35 17-16,-17 0 16,17 0-1,36 0 17,-36 0-17,36 0 1,-36 0-1,71 0 1,-71 0 0,-17 0-1,-1 0 1,19 0 0,17 0-1,-36 0 16,71 0-15,18 0 0,71 0-1,-19 0 17,72 17-1,-72-17 0,-69 0-15,-19 0-16,-35 0 0,1 0 15,87 0 1,-88 0 0,18 0-1,-35 0 1,17 0-1,53 0 1,142 18 15,-195-18-31,141 17 32,-70 1-17,-70-18-15,140 0 31,-17 18-15,-36-1 0,-17 1-1,17-18 1,-17 71 0,-18-71-1,-35 0-15,71 35 16,-54-35-1,-34 0 1,34 0 0,1 0-1,-36 0-15,-17 0 16,158 0 0,-52 53-1,17-53 1,70 0-1,-34 0 1,-4040 0 0,8008 0-1,-4004 0 1,-35 0 0,88 0-1,-123 0 16,-19 0-31,-16 0 16,17 0-16,17 0 31,89 17-15,-18 1 15,-70-18-15,-18 0-16,176 18 31,-212-18-31,54 0 31,-18 0-15,-18 0 0,53 0-1,-35 0 16,-35 0-31,35 0 32,0 0-17,-18 0 1,0 0-16,36 0 31</inkml:trace>
</inkml:ink>
</file>

<file path=ppt/ink/ink1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17:33.4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9366 9913 0,'0'-18'16,"18"18"0,35-35-1,35-18 16,-35 53-15,0 0-16,53 0 31,-53 0-31,-18 0 16,124 0 0,-106 0-16,-36 0 15,54 0 16,-1 0-15,-105-53 125,-36-53-94,54 89-47,-89-71 31,-35-1-16,123 72 32,-70-36-15,70 53-1,1 0 16,228 0 140,54 53-156,-212-36-31,-18-17 47,-158-52 16,52 52-48,36-18 1,-36-17 15,18 35-15,36 0 0,-4040 0 77</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9:11.0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4621 5345 0,'0'17'109,"89"18"-78,-72-35-31,18 18 16,36 17-1,70-17 1,18 35 0,211-35 15,-70-18 0,-229 0-31,17 0 16,0 0-1,-53 0-15,1 0 0,17 0 16,-18 0 15,0 0 1,18-18-17,-35 18 1,17 0-1,-17 0 1,17 0 0,35 0-1,-52 0-15,35 0 16,-35 0 0,-1 0-16,19 0 0,-19 0 15,36 0 1,35 0-1,-70 0 1,53 0 15,-19 0-31,-16 18 32,87-1-1,-105-17-31,35 0 31,105 18 0,-52 0 1,-35-1-17,-36 1-15,0-18 16,-17 0-16,35 0 15,18 0-15,-19 17 32,1 1-17,18 0-15,-36-18 16,-17 0-16,17 0 16,18 17-1,-35-17-15,-1 0 16,1 0 46</inkml:trace>
</inkml:ink>
</file>

<file path=ppt/ink/ink1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17:35.3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15910 9648 0,'18'18'78,"52"17"-47,-52-35-31,88 0 16,17 18-1,36-18 1,-71 0-1,89 0 17,-124 0-17,-18 0 1,0 0-16,89 0 31,-89 0 0,-17 0-15,-1 0 0,-140 0 171,17-18-156,0-17-15,0 0 15,0 17-15,54 1-16,-1-1 16,-141-35 15,88 53 0,-18-18 0,89 18-15,17-17 0,36 17 93,35 0-93,17 0-16,-34 0 15,105 0 1,-88 0-16,88 0 15,-88 0-15,0 0 16,176-36 0,-211 36 15,35 0 0,0 0-15,-36 0 15,36 0 0,18 0-15</inkml:trace>
</inkml:ink>
</file>

<file path=ppt/ink/ink1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17:44.4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15064 7144 0,'35'0'78,"-17"0"-63,-1 0 282,1 0-281,-1 0 15,19 0-15,-1 0-1,-17 0 17,-1 0-32,36-18 0,-35 0 15,-1 18 1,54-17 15,35-1 0,0-52 1,-53 52-17,17-17 16,-52 35-31,17 0 16,-35-18-16,53 18 16,-35 0-1,17 0-15,18 0 32,-36 0-32,72 0 15,-19 0 1,-17 0 15,0 0-15,53 0-1,17 0 17,-52 0-32,-1 0 15,1 0-15,229 0 31,-194 0-31,0 0 16,158 0 0,-193-35-1,264 17 1,-194 1 15,71 17-15,-89-18-16,-17 18 15,35 0 17,-18-18-17,-52 18-15,105 0 32,-123 0-32,-17-17 15,52 17 1,-35 0-16,0 0 15,-18 0-15,106 0 16,35 0 0,-87 0-1,34 0 1,-70 0 15,0 0-31,17 0 16,-52 0-1,0 0-15,52 0 16,-52 0 0,17 17-1,1-17-15,34 18 16,71 0 15,-88-1-15,0-17-1,-18 0-15,36 18 32,52 17-1,-105-35-31,53 35 16,-54 1-1,1-36 1,35 0-16,-18 0 15,36 17 17,-19-17-17,-16 18 1,-19-18 0,54 0 15,-53 0-16,-1 18 1,54-1 78,-89-17 125,0 0-204,1 0-15,-18 0 16,-18 0 15,17 0-15,19 0-16,-1 0 15,-88 0 17,89 0-17,-124 0 16,123 0-31,-53 0 16,36 18-16,0-18 31,-89 17-15,-17-17-16,88 53 16,-17-53-16,-71 53 15,-18-53 16,88 18-31,1-18 16,-71 18 0,35-18-16,-247 17 15,265 36 17,-53-53-32,70 18 0,-52-18 15,-195 17 16,159-17-15,-70 18 15,176-18-15,0 18-16,-70-18 31,70 0-31,0 0 16,-70 0-1,70 0-15,-89 0 32,19 0-32,88 0 15,-71 0 17,-123 0-17,105 0 1,-52 0-1,52-18 1,-87-53 0,122 54 15,19-18-31,-1 35 31,-70-53 0,106 53-31,-36 0 32,-123-36-1,141 19-15,0 17-1,-88-36 16,88 19-15,-35 17 0,71 0-1,-36 0 1,-18 0-16,36 0 16,-18 0-1,18 0 1,17 0-16,-105-18 31,87 18-15,-87-17-1,52 17 17,-35 0-1,89 0-31,-18 0 15,-36 0 1,53 0 0,-35 0-16,18 0 31,0-36-31,17 36 0,-88 0 31,53 0-15,-70 0 15,35 0-15,17 0-1,-17 0 17,0-35-17,70 35 16,1 0-31,-125-18 32,90 18-1,-1 0-31,17-17 31,-17-1-15,-52 18 15,52 0-15,17 0-16,-17 0 31,36 0-31,-1 0 16,-105 0-1,52 0 16,36 0-15,0 35 15,-1-17-15,19 17-16,-1-17 31,-17 0 47,17-1-46,1 1-17,17 35 16,0-36 1,0 1-1,17 0-31,1-1 16,-1 19-1,89-1 48,-53-35-48,-35 35 1,17-17 0,53-1-1,-70-17 1,0 0-16,34 0 31,-16 0-15,-19 0-16,1 0 15,88 18 17,-88-18-17,34 0 1,1 0-16,18 0 31,-1 18-15,89-18 15,-124 17-31,-17-17 16,70 0-1,-52 0-15,-19 0 16,54 0-1,17 0 1,-17 0 0,-1 0 15,1 18-31,17-18 31,53 0-15,-88 0-16,194 0 15,-124 0 17,-70 0-32,194 0 31,-141-18-15,17 1-1,-34 17 1,52 0 15,-35-18 0,-53 18-31,52 0 32,19-53-32,-54 35 15,1 18 1,-1 0-1,89 0 1,-106 0-16,18 0 0,-1 0 16,142 0-1,-141 0 1,228 0 0,-122 0-1,176 0 16,-248 0-15,-16 0-16,-37 0 16,19 0-16,35 0 15,0 0 1,158 0-16,-158 0 16,-35 0-16,123 0 31,-71 0-16,71 0 17,-53 0-1,-70 0-15,-53 0-1,17 0 1,-18 0-1,19 0-15,17 0 16,-36 0 0,19 0-1,-107-35 95,36 35-95,-1-17-15,-16-19 32,-1 36-17,0-17 1,17-19-16,19 36 15,-1 0 1,-141-35 0,89 0-1,35 35 1,17 0-16,0-18 31,1 18-15,-160 0-1,124 0 1,0 0 0,18 0-16,-18 0 15,18 0-15,-71 0 16,36 0 0,52 0-1,0 0 1,1 0-16,-54 0 15,36 0 1,-18 0-16,-35 0 16,52 0-1,-34 0-15,52 0 0,-70 0 16,35 0 15,18 0-15,35 35 78,141-17-79,-18 35-15,19-53 16,-90 0-16,90 0 15,34 0-15,36 0 16,35 0 0,176 0-16,-70 0 15,-71 0 1,-159 0 15,-105 0 0</inkml:trace>
</inkml:ink>
</file>

<file path=ppt/ink/ink1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17:50.2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10989 10495 0,'53'18'125,"-35"-18"-109,52 17-1,1 1 1,-36 0-1,53 17-15,-17 0 32,281 142-17,-228-160 17,-89-17-32,18 0 0,18 36 31,-1-19-16,-17-17 1,-18 0-16,71 18 31,-70-18-15,16 0 0,19 0-1,-53 0-15,70 0 16,-35 0-1,17 0-15,36 0 32,-18 0-17,36 0-15,-54 0 16,-17 0 0,-17 0-16,140-18 31,-105 1-16,-19-1 1,37-35 0,69 0 15,-140 53-31,17 0 16,36-35-1,-18 35-15,-36-18 16,19 18-16,34 0 31,1-35 0,-54 35-31,1-18 16,0 18 15,35-17 63,-36-19-78,1 36-1,17 0 1,0 0 15,-17-17 0,0-1 32,-54-35-48,-175-70 17,-107 17-1,160 71-15,34 35-1,54 0 1,-19 0-16,19 0 15,-18 0-15,-71 17 32,18-17-32,17 18 0,-105-1 15,105 1 17,89-18-17,-88 0 1,35 18-1,35-18-15,35 0 16,-70 17 0,-106 19 15,158-36-15,1 17-16,0-17 15,-18 0 1,-18 18-16,36 0 15,18-18 1,-54 0-16,18 0 31,35 17 1,1-17-17,87 35 126,230-17-126,-212 0-15,18 17 16,159 0 15,-159-17-31,-18-18 16,88 0 0,-17 35-1,0 1 1,-18-1-1,-18-18 1,-87-17 0,-1 0-1,0 0 1,-17 0 0,-1 0-1,-52-35 126,-124-53-126,106 53 1,-35-36 0,71 71-16</inkml:trace>
</inkml:ink>
</file>

<file path=ppt/ink/ink1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17:53.5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16140 10460 0,'-18'35'46,"36"0"-30,34-35 0,1 0-1,53 71 1,0-71 0,106 0-1,-106 0 16,35 18-15,-35-18 0,-18 0-16,35 17 15,-70-17 1,0 0-16,123 18 31,-34-18-15,122 0-1,-123 0 17,-35 0-17,88 18 1,-70-18 0,-72 0-1,1 0-15,-17 0 16,-1 0-16,0 0 15,0 0 1,1 0-16,17 0 16,70 0 15,-105 0-31,105 0 31,-17 0-15,-53 0-1,35 0 1,0 0 0,-17 0-16,0 0 15,-19 0-15,-16 0 16,34 0 0,-34 0-1,-19 0-15,36 0 16,-35 0-16,-1 0 15,1 0 48,0 0-47,-18-18 15,0-17-16,-36-18-15,-34 0 32,-71-18-1,88 54-15,-35-19 15,52 19-16,-52 17-15,71 0 0,-1 0 32,-35-36-1,-53 36 0,88 0-31,-17 0 16,18 0-16,-54 0 15,-176-53 17,176 53-17,-17 0 1,0 0 0,-124 0 15,142 0-16,-1 0 1,-34 0-16,16 0 16,19 0-16,-124 0 31,88 0-31,35 0 0,-17 0 16,-194 0 15,70 0 0,71 0-15,53 0-1,-71 0 17,106 0-1,36 0-31,-1 0 0,0 0 15,-17 0-15,17 0 16,-34 0 0,-1 0-1,0 0 1,35 0 0,0 0-16,-35 0 46,-17 0-14,70 18 93,18 0-110,105 88 17,-35-54-17,0 19 1,212 17-1,-141-88 17,35 18-17,-35 0 1,-124-18-16,89 35 16,-89-35-1,18 0-15,70 0 16,-52 0-16,-36 0 15,36 0 1,-18 0 0,105 0 15,1 0 0,-88 0-15,140-18 15,-193 18-31,0 0 16,-1 0-1,1 0 1,17 0 0</inkml:trace>
</inkml:ink>
</file>

<file path=ppt/ink/ink1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17:54.8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13123 10654 0,'124'0'31,"-107"0"-31,54 0 16,35 0-1,-36 0 1,124 0 15,-123 0-31,-18 0 16,17 0-1,-34 0 1,34 0 46,-123-53 63,-105 0-109,69 0-16,-69 35 16,-72-70-1,160 53 1,-1 35-16,-282-88 31,248 88-31,-125-35 31,195 35-31,17 0 32,36 0 93,176 70-110,-141-70-15,141 71 32,0-18-17,-53-53 1,18 0-1,0 35 1,-36-35 0,-88 0-1,-17 17 1,0-17-16,-1 0 16,1 0-16</inkml:trace>
</inkml:ink>
</file>

<file path=ppt/ink/ink1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18:23.0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20902 5592 0,'0'17'94,"229"-17"-63,212 0 0,-300 0-15,36 0-1,229-17 17,-142 17-1,-176 0-16,-70 0-15,0 0 16,-1 0-16,1-18 16,0 18 15</inkml:trace>
</inkml:ink>
</file>

<file path=ppt/ink/ink1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18:29.0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2434 6526 0,'88'0'125,"-35"-17"-110,-17-1-15,87 0 31,353-34 1,-335 16-1,106 1-31,-17 17 16,-125-17 15,-34 35-31,-36 0 15,1 0 1,17 0 0,-36 0-16,36 0 31,-18 0-15,-17 0-16,17 0 15,18 0-15,18 0 16,-36-18-1,71 18 1,-53 0 0,17 0 15,54 0-15,140-52 15,-175 52-31,122 0 31,-158 0-31,247 0 31,-177 0 1,-70 0-17,36 0 1,-37 0-16,-16 0 15,-1 0-15,18 0 16,-18 0 0,1 0-1,52 0 1,-53 0-16,71 0 31,17 0-15,-35 0-16,18 0 0,212 0 31,-18 0 0,-212 0-15,-35 0 0,88 0 15,-71 0-16,-52 0 1,35 0-16,35 0 16,-53 0-1,1 0 1,87 0-16,18 0 31,53 17-15,-53-17 15,-52 0-15,193 0 15,-229 0-15,-18 0-16,-17 0 15,88 0 1,-89 0-16,18 0 15,177 0 17,-88 35-17,-36-35 1,-53 0 0,71 0 15,-71 0-16,53 0 1,1 0-16,16 0 16,37 0-16,-90 0 15,160 0 1,-88 0-16,17 0 16,-71 0-16,18 0 15,18 0-15,-35 0 16,17 0-16,230 0 31,-266 0 0,-34 0-31,35 0 32,-35 0-32,-1 0 46,1 0-30,70 0 15,-70 0-15,35 0 0,17 0 15,-52 0-16,0 0 1,34 0 0,-34 0 15,0 0-31,-1 0 0,19 0 31,-19 0-15,1 0-1,0 0 17,34 0-1,-34 0-31,17 0 16,-17 0 30,17 0-30,-17 0 0,0 0 140,-1 0-140,1 0-16,17 18 31,0 17 0,-17 18 0,-18-35 1,35 17-17,1-17 63,-19-18-62,-17 17 93,-17 19-93,-1-19 0,0 1 15,18 0 16,-17-18 0,-1 0-32,0 0 1,-35 0-1,36 0 17,-18 0-17,-36 0 1,36 0 15,-18 0-15,-124 17-1,36 19 17,106-36-32,-53 0 31,35 0-15,0 0-1,18 0 1,-18 0-1,0 0 1,-35 0 15,35 17-31,35-17 32,1 0-32,-1 0 15,0 0-15,1 0 16,-1 0-1,-88 0 17,71 0-32,0 0 0,-71 0 31,-18 0 0,1 18 0,70-18-15,35 0 0,-70 0-16,35 0 31,18 0-15,-53 0-1,70 0 1,0 0-16,-52 0 15,-18 0 1,52 0-16,1 0 16,-141 0 15,52-53-15,36 35-16,-18-35 15,-70 0 1,88 36-1,-36-54-15,54 71 16,-19 0 0,-16-53-1,69 53-15,1 0 0,0-17 0,-18-19 16,0 19 15,-18-1 0,1 1-31,-18-1 32,70 18-32,-17 0 15,17 0-15,-70-18 32,17 1-1,18 17-16,18 0 17,0 0-17,-53 0 17,35 0 14,35 0-30,0 0 47,1 0-17</inkml:trace>
</inkml:ink>
</file>

<file path=ppt/ink/ink1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18:31.1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3616 6703 0,'53'0'93,"17"0"-77,1-18 0,17 0 15,89-34 0,-54-1-15,-105 53-16,35-18 15,35-17 1,-71 35-16,1 0 16,17 0-1,1 0-15,-1-18 16,35 18 15,-34 0-15,-1 0-1,0 0 1,18 0 15,-35 0-15,70-18 15,-70 18-31,17 0 16,124-17 15,-142 17-15,89 0-1,53 0 17,17-18-1,-123 18-31,-17 0 15,34 0 1,-17 0 0,53 0-1,-53 0-15,35 0 32,53 0-17,-70 0 1,87 0-1,36 0 1,-70 0 0,282-17 15,-71 17 0,-229 0-15,-4075 0-16,8132 0 15,-4093 0 1,71 0-16,-70 0 16,140 0-16,-140 0 15,246 0 1,-193 0 0,-89 0 15,-17 0-16,70 0 32,-70 0-31,-1 0 0,19 0-1,-1 0 16,-17 0-15,34 0 15,1 0 1,36 0-1,-37 0-31,-34 0 31,35 0-15,-18 0-16,-17 0 15,17 0-15,1 0 16,16 0-16,-16 0 16,-19 0-1,1 0-15,35 17 31,-35-17-31,17 0 16,-18 0 0,19 0-16,87 0 15,-88 0 1,18 0 0,-35 0-1,17 0 16,36 0 1</inkml:trace>
</inkml:ink>
</file>

<file path=ppt/ink/ink1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0:13.4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14446 7126 0,'53'35'109,"35"1"-93,18 17 0,-18-53-16,106 88 15,-88-88 1,0 0 0,194 0-1,-177 0 1,19 0-1,-107 0 17,0 0-17,-17 0-15,17 0 16,106 0 0,-88 0-16,0 0 15,17 0-15,19 0 16,316-36 15,-316 36-31,-19 0 16,-17-17-16,88 17 15,-35 0 17,35 0-32,-88 0 15,35 0 16,-53 0-31,107 0 32,-107 0-32,0 0 15,0 0-15,-17 0 16,0 0-16,70-18 31,-35 18-15,-36 0-1,1-17 1,0 17 0,-1 0-1,19 0 1,-1 0 0,-17 0-16,35 0 31,-36 0-31,71 0 15,-35 0 17,53 0 77</inkml:trace>
</inkml:ink>
</file>

<file path=ppt/ink/ink1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0:16.1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20144 7391 0,'0'0'0,"70"53"31,-17-53-31,106 17 15,-124 1-15,18-18 16,35 0 0,0 0-1,-52 0-15,52 0 32,-18 0-32,36 0 0,35 0 31,142 0-31,-72 0 31,54 0-15,-195 0-16,19 0 15,16 0 1,-34 0 0,-18 0-1,0 0 1,-36 0-16,19 0 109,17 0-93,-18 0 15,-17 0-15,-1 0-16,18 0 15,36 0 1,-53 0-16,70-18 31,-70 18-15,17-17 15,0-1-15,18 0-16,-18 1 31,-17-1-31,0-17 16,34-1-1,-34 36 1,17-35-16,-17 35 0,-18-17 94,-35-36-79,17 53-15,-17-18 16,-71 0-16,71 18 15,-18-17 1,0 17-16,-88 0 16,88 0-1,-53 0 1,0 0 0,-53 0-1,1 17-15,-1 1 16,-141 35 15,141-18-31,-282 53 31,318-70-15,88-18-16,-1 0 31,19 0-15,-1 0-1,0 0 1,-17 0 0,0 0 15,-124 0 0,106 0-15,18 0-16,-53 0 31,70 18-15,0-18 77,1-18 111,-36-35-189,53 18 79,0 0-78,0-18-16,0 35 15,0 0 1,35-70 15,53 35 0,195 18 1,-107 35-17,-105 0-15,34 0 16,125 0-1,-177 0-15,176 0 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9:12.7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8237 5733 0,'-17'0'140,"-19"0"-124,-16 0-16,-54-36 31,-177 36-15,-87 0 0,158 0 15,1 0-16,-36 0 1,70 0 15,1 0-15,35 0-16,-335 0 31,-89 0-15,406 0 15,71 0-31,35 0 16,36 0-16,-19 0 31,19 0-31,140 36 281,-35-36-265,1 0-1,52 35 32,-35-35-47,-36 0 32,-35 0-32,-17 0 0,53 0 31,-36 0-31,0 18 15,89-18 1,34 17 0,72 1 15,-107-18-15,1 0-1,70 0 1,-71 0-1,-88 0-15,36 0 16,-18 0-16,0 0 16,0 0-1,-18 0 1,0 0 0,-17 0-16,0 0 0,-1 0 0,1 0 31,17 0-16,36 0 1,-4058 0 15,8044 0-15,-4039 0-16,-1 0 31,1 0-31,0 0 16,35 0 15,-36 0-31,1 0 47</inkml:trace>
</inkml:ink>
</file>

<file path=ppt/ink/ink1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2:14.6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10830 3034 0,'0'0'16,"18"0"77,0 0-77,-1 0 0,89 0-1,-88 0 1,-1 35-16,36-17 31,0-18-15,18 17-16,-71 1 15,53-18-15,158 53 32,19-53-17,-107 18 1,-35-18 0,-52 0-1,-1 17 1,18-17 15,17 0-15,1 0-1,88 0 17,-107 0-17,-16 0 1,-19 0-16,19 0 15,-19 0 1,19 0 0,-1 0-1,0 0 1,0 0 0,1 0-1,-19 0-15,1 0 31</inkml:trace>
</inkml:ink>
</file>

<file path=ppt/ink/ink1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2:16.6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14005 3016 0,'36'0'93,"16"0"-77,1 0-16,0 0 16,-35 0-16,35 0 31,123 0-16,-88 0-15,-17 0 0,211 0 32,-247 0-17,89 0 1,-89 0 31,1 0 0,52 0-32,18 0-15,-54 0 16,54 0-16,18 0 16,-54 0-1,54 0 1,-18 0-1,-1 0-15,-34 0 16,35 0-16,70 0 16,-123 0-1,-18 0 1,265 0 15,-194 0-15,-53 0-1,-35 0 17,-1 0 77,36 0-93,0 0 15,0 0-15,0 0-1,0 0 48,17 0-48,1 0 1,-53 0-16,70 0 16,-18 0 15,-52 0-16</inkml:trace>
</inkml:ink>
</file>

<file path=ppt/ink/ink1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2:22.8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7108 3986 0,'36'0'78,"-19"0"-63,107 0 17,52 36-17,-17-36 1,441 0 15,-459 0-31,-53 0 16,-70 0 15,17 0 32,71 0 15,-53 0-63,0 0-15,370 0 32,71 0-1,-388 0-31,-36 0 15,1 17 1,-18-17 0,0 0-1,-36 0 1,19 0 15,-19 0-31,1 0 16,17 18-1,106-18-15,-4110 0 32,8309 0-17,-4182 0 1,72 0 0,-195 0 15,-17 0-16,-1 0 1,1 0 0,17 0 15,-17 0-31,35 0 0,141 0 16,0 0 15,-18 18-16,71-18 1,-212 17 15,-17-17-15,88 0 15,-89 18-31,1-1 16,0-17-16,52 0 31,1 0-15,-54 0 77,1 0 17,88-52-95,-71 52 1,71-53 0,-88 35-1,17 0-15,-17 18 16,-18-17 171,0-1-171,0 0-16,-18 18 16,-70-70 31,70 35-32,-17 35-15,0-18 0,17 18 31,-17-35-31,17-1 32,-17 36-1,-106-17 0,0 17-15,35 0-1,18 0 1,-36 0 0,-52 0 31,-89 0-47,177 0 15,-89 0 16,19 0-15,17 0 0,-53 17-1,35-17 1,106 0-16,18 0 16,-89 0 15,107 0-16,-160 0 1,36 0 0,35 0-1,36 0 17,17 0-32,35 0 15,0 0-15,-34 0 31,-1 0-31,-18 0 32,-35 0-17,0 0 1,36 0-16,-71 0 16,88 0-1,0 0 1,18 0-16,-54 0 15,1 0 1,53 0 0,0 0 31,-18 0-32,17 0-15,-34 0 16,-124 18-1,88 0-15,0-18 32,53 0-17,18 0 1,0 0-16,-1 0 31,1 0-31,18 0 16,-19 0-1,1 0-15,17 0 16,-35 0 0,36 0 31,-18 0-47,17 0 15,0 0 16,1 0-31,-1 0 79,0 0 61,1 0-124,-19 0-1,19 0 1</inkml:trace>
</inkml:ink>
</file>

<file path=ppt/ink/ink1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2:29.5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18380 3775 0,'158'0'141,"36"0"-126,-35 0-15,53 0 16,846 0 15,-458 0-15,-353 0-1,-106 0-15,35 0 16,-34 0-16,-1 0 31,-71 0-31,-17-36 16,0 36-1,-18 0 64,195-52-33,-160 52-46,-17-18 16,-18 0-16,71 18 31,-88 0-31,-1 0 16,72-17 0,-72 17-16,54 0 31,-18 0 109,17 0-108,-34 0-17,-19 0 1,19 0 31,-1 0-32,18 0 1,-18 0 0,-17 0-1,-1 0 1,19 0 46,-19 0-15,1 0-31,-1 17 0,1-17 15,0 18 0,35 35 32,-53-36-48,0 19 1,-71 17 15,1-36-15,-19 19 15,1 34-31,71-70 0,-19 18 16,19-18-1,-19 0 1,19 0-16,-19 0 15,-281 0 17,211 0-32,53 0 15,-300 17 17,283-17-17,35 0 1,-18 0-1,35 0 1,-53 0-16,19 0 16,-19 0-16,-17 0 0,-53 0 15,35 0 1,-35 0-16,-106-17 31,-106-54 0,247 36-15,36 35 0,34 0-1,-52 0 1,-71 0 0,89-18-16,17 18 15,-53 0 1,0-35-16,-88 17 15,88 18 1,1 0-16,16 0 16,-69 0-1,-1-35 17</inkml:trace>
</inkml:ink>
</file>

<file path=ppt/ink/ink1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2:34.5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1570 4745 0,'18'0'140,"-1"0"-124,1 0 0,52 0-1,-17 0 1,106 0 0,-71 0-16,18 0 15,-53 0-15,-18 0 16,124 0 31,-106 0-32,-18-35 1,0 35 0,1-18-16,-19 18 46,1 0-14,53 0-1,17 0-15,-18 0-1,18 0 1,54 0-1,-72 0 1,-17 0 0,106 0-16,-53 0 31,-89 0-31,19 0 0,-19 0 16,18 0-1,54 0 16,-72 0-31,19 0 0,-19 0 16,36 0 0,71 0 15,-1 0-15,-52 0-1,-1 0 1,89 0 15,-88 0-31,17 0 16,70 0-16,-52 0 0,106 0 31,-106 0-31,88 0 0,18 0 16,140 0-1,36 0 16,-370 0-15,53 0 15,-36 0-15,-18 0-16,19 0 16,105 0-1,-88 0 1,-18 0-16,18 0 0,0 0 31,-18 0-31,0 0 16,54 0-1,-19 0-15,-17 0 32,71 0-17,-54 0 1,-17 0-16,70 0 31,-105 0-31,0 0 16,52 0-1,-52 0-15,88 0 32,-53 0-32,35 35 15,-18-35 1,1 0-1,70 35 1,-17-35 15,211 0 1,-177 0-32,-52 0 31,-35 0-31,-18 0 15,0 0-15,88 18 32,18-18-17,-54 0 1,107 0 0,-71 0-1,-53 0 1,-35 0 15,-17 0-15,122 0 15,-52 0-31,35 0 16,-88 0-1,229 0 16,-193 0-15,16 18 0,1-1-1,-35-17 1,35 0 0,-36 0-1,36 0 1,-35 0-1,-36 0 1,-17 0-16,-1 0 16,1 0 62,-1 0-78,89 0 31,-88 0 16,17 0-31,-17 0-1,-1 0 1,1 0 671,-18-17-562</inkml:trace>
</inkml:ink>
</file>

<file path=ppt/ink/ink1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2:39.7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1764 4516 0,'0'-18'79,"35"18"-1,18 0-63,0 0 1,264 0 15,124 0 0,-141 0 1,-176 0-32,-36 18 15,18-18 1,-18 0-16,18 0 0,247 0 31,17 0 0,-211 0-15,-53 0 0,88 0 15,-71 0-15,1 0-1,-19-36 1,-69 36-16,105 0 31,-71 0-31,89 0 31,0 0-15,-53 0-16,-36 0 0,36 0 16,106 0-1,-18 0 1,-53 0 15,18 0-15,158 18 15,-193 0-15,-71-18-16,-1 0 15,37 17 1,-54-17-16,106 0 31,18 18-15,-53-18-1,88 0 1,0 0 0,17 0-1,1 0 16,264 0-15,-211 35 0,-18-35-16,247 0 31,194 0 0,-600 0-15,-53 0-1,124 0 17,-89 0-17,1 0 1,70 0 15,-123 0-31,35 0 47,-18 0-16,35 0-15,19-18 0,-72 18-16,36 0 15,-18 0-15,89 0 31,88 0-15,-124 0 0,88 0-1,-52 0 1,17 0 0,70 0-1,54 53 16,-230-53-31,18 0 0,-18 0 16,1 0-16,17 36 31,0-19-31,52 1 32,160 0-1,-53-1 0,-106-17 0,-71 0-15,-18 0-16,1 0 0,17 0 47,18 0 0,71 0-32,-89 0 1,71 0 15,-71 0-31,18 0 31,-18 0-31,1 0 47,-1 0-31,-17 0 0,-1 0-16,1 0 0,-1 0 31,72 0-31,-36 0 31,-1 0-15,-34 0-1,17 0 1,1 0-16,-1 0 16,18 0-1,53 0-15,-53 0 16,-18 0-16,53 0 15,36 0 1,-89 0-16,18 0 16,35 0-1,-18 0-15,-17 0 0,-35 0 16,17 0 0,71 0-1,-35 0 1,-1 0 15,71 0-15,71 0 15,-141 0-31,-54 0 16,89 0-1,-53 0-15,-18 0 16,18 18-1,-18-18 1,18 0 15,71 17-15,-36-17 0,0 18-1,-35-18 1,-18 0-1,18 0-15,-35 18 0,105-1 32,-52 1-1,0-18-31,-54 18 16,18-18-16,36 17 15,0 1 1,52-18-1,1 0 17,-89 0-17,0 0 17,106 18-17,-105-18 1,-1 0-1,18 0-15,-18 0 0,159 0 32,-123 0-32,-1 0 31,-35 0-15,54 0 15,-37 0-16,19 0 1,-18 17 0,18 19 46,-1-36-46,-35 0 15,36 0 0,-1-18 1,1 18-1,-36 0-16,36-18 1,-36 1 0,18 17-1,18-18 1,-54 0 15,1 18 0,0 0-31,34-35 32,-34-18-17,0 35 1,-1 1-16,19-1 16,-1-17 15,18 17-16,-53 1 189,0-19-126,-35 36-31,-1 0-16,1 0-16,-18 0 17,18 0-32,-18 0 0,18 0 15,-230 71 17,177-36-17,35 0-15,35-35 16,-88 18-1,-52 35 17,69 0-32,-34-18 15,-89-17 1,-35 0 0,-35-18-16,-406 123 15,512-123 1,158 0 62,-35 0-62,18 0-16,17 0 15,-17 0 48,-35 0-48,34 0 1,-122-35 15,52 35 0,35-36-15,36 36-16</inkml:trace>
</inkml:ink>
</file>

<file path=ppt/ink/ink1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2:44.4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1499 5433 0,'53'0'31,"-35"0"-15,88 17 0,0 1-1,123 35 1,-70-53 0,193 53-1,248-35 16,-318 17-31,-70-35 16,-106 0-16,-89 0 0,1 17 31,106-17 1,158 71-1,-159-71-16,-70 0-15,-18 0 16,54 18 0,-1-18-1,-53 0 1,71 0-16,-71 0 16,36 0-1,158 0 1,-88 0-16,177 0 15,317 0 17,-441 0-17,17 0 17,-193 0-32,0 0 15,35-18 16,123-53 1,-141 54-32,-17 17 15,52-35 1,36 17 15,-18 18-15,18-18 15,0 1-15,-53 17 15,-18 0-15,18 0-16,71-36 31,-89 36-16,-17 0 79,-1-17 16,-52-36-95,-18 35 1,18-17-16,-230 0 31,18 35-15,-158 0-1,17 0 1,35 0 15,247 0-31,35 0 31,18-18 126,-17 0-142,35 18-15,-36 0 16,-123-17 0,88 17-1,18 0-15,-88 0 31,140 0-15,1 0 0,-124 0 15,106 0-15,18 0-1,-141 0 16,105 0-15,-17 0 0,-18-18-16,71 18 15,-106-53 1,53 53 0,-1 0-1,36 0 1,-35 0-16,35 0 15,0 0-15,-123 0 32,105 0-32,-34 0 15,34 0-15,-52 0 16,34 0 0,-122 0-1,17 35 1,-177-17 15,265-18-15,54 0-16,16 0 15,19 0 17,-1 0-17,0 0 16,1 0-15,-1 0-16,0 35 188,36-17-63,-36 35-79,18-36 173,0 1-203,36 0 15,17-1 0,-36-17-15,89 18 0,18-18-1,-54 0-15,142 0 31,-36 0 1,-141 0-32,107 0 0,-107 0 15,229 0 17,-175 0-32,-19 0 15,124 0 1,-35 0-1,17 0 17,-123 0-17,-35 18 1,17-18-16,36 0 31,-18 17-31,-18-17 0,18 18 16,88 35-1,-53-35 1,36-18 15,-89 0-15,53 17 15,247-17 0,-282 0-31,53 0 16,264 0 0,-158 0-1,106 0 1,-107 0 0,-123 18-1,-52-18 16,-19 0-15,1 0-16,0 0 16</inkml:trace>
</inkml:ink>
</file>

<file path=ppt/ink/ink1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2:50.3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11695 4621 0,'17'0'109,"18"0"-93,-17 0-16,35 0 31,35 0 0,-35 0-15,71 0 15,-89 0-31,18 0 16,-18 0 0,106 0-1,-88 0-15,265 53 31,-36-35-15,-106 0-16,283-18 31,-371 17 1,-35-17 30,-35 0-46,-1 0 31,1 0-16,0 0-31,-1 0 31,1 0 78,-71 0-93,18 0 0,-1 0-16,1 0 31,17-35-31,-52 35 0,-1 0 31,-264 0 0,141 18-15,-176 34 15,264-34-31,-35-18 16,-71 0 0,106 0-16,18 18 15,0-18 1,70 0-16,-17 0 62,17 0-46,36 0 218,123 0-218,-53 0 0,18 0-16,53-36 15,-18 19-15,-70 17 16,17-18-1,106-35 1,-106 36-16,-35-1 16,70-17-1,-52 35 17,35-36-17,35 19 1,18-1 15,-124 18-31,53 0 16,-53-17-1,-17 17-15,0-36 32,17 19-17,0 17-15,-17 0 31,105 0 1,-70-18-32,0 18 15,18 0-15,-18 0 16,194-53 15,-36 53-15,-87 0-1,-71 0-15,194-18 32,-71 18-32,-35 0 0,0 0 0,-17 0 31,-54 0-31,-35 0 0,18 0 62,-17 0-30,193 0-1,-141 0-31,124 0 16,-106 0-16,-53 0 15,194 0 1,-124 0-1,-70 0-15,17 0 16,1 0 0,-36 0-16,1 0 15,-19 0 1,36 0 0,-18 0-16,-17 0 0,53 0 15,17 0 16,-18 0-15,-17 0 0,35 0-1,18 0 1,88 0 0,-141 0-1,-35 0-15,0 0 16,52 18 15,1-18 0,70 0 1,-35 0-1,-18 0-16,-35 35 1,35-17 0,-35-18-1,-18 0 1,71 0 0,-53 18-1,17-18 1,-52 17-16,17-17 15,-17 0 1,70 18-16,-35-18 31,-35 18-15,52-18 15,-52 17-15,17-17 15,-52 0 78,-89 0-62,0 0-15,71 0-32,-107 0 31,125 0-31,-36 0 15,0 0-15,18 0 16,-283 0 15,283 0-15,-36 0 0,-70 0-1,35 0 1,-88 0 31,177 0-47,-1 0 15,-35 0 17,0 0-17,-70 0 1,-1 0 15,1 0-15,-36 0-1,53 0 1,71 0 0,0 0-1,-18 0 16,35 0 1,1 18 61,17-1 17,-18 36-48</inkml:trace>
</inkml:ink>
</file>

<file path=ppt/ink/ink1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3:30.3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10001 8343 0,'36'-17'47,"34"17"-31,-17 0 15,159 0-16,-89-18-15,-17 18 32,0-18-17,-53 18 17,-36 0-32,1 0 46,0 0-30,17 0 0,0 0-16,-17 0 0,52 0 31,107 0-15,-89 0 15,141 0 0,-52 0-15,-1 0-1,-52 0-15,-72 0 16,19 0 15,-53 0-31,17 0 31,106 0-15,-106 0-16,18 0 16,0 0-1,-35 0 1,35 0 78,17 0-79,-34 0-15,316 0 32,36 0-1,-317 0-31,-53 0 15,34 0 17,-16 0 15,17 0-16,-36 0-31,19 0 0,-1 0 15,-18 0 17,160 0-1,-36 0-15,159 0 15,-247 0-31,-18 0 15,0 0-15,-17 0 16,17 0 15,-17 0-31,0 0 32,-54 0 171,-52 0-188,35 18 1,0 0 0,18-18 15,-141 70 0,123-52-15,-18-1-1,53-17 1,-34 0 0,34 0-1,-53 18 1,54 0-1,-89-18 1,53 0 0,-53 0-16,0 35 15,71-35 1,0 0-16,-53 0 0,35 0 16,-18 0 15,-17 0-16,-106 18 1,106-18 0,70 0-1,0 0 1,-52 0 0,-1 0 15,54 0-31,-36 0 31,-106 0-15,53 0-1,-53 0 1,1 0 15,16 0-15,54 0 15,71 0 0,-1 0-15,-88 0 15,71 0-31,-18 0 0,0 0 16,0 0-1,18 0 1,-18 0 0,-18 0-1,54 0 17,-36 0-32,35 0 0,1 0 15,-107 0 32,106 0-31,1 0-16,-1 0 15,-246 52 17,87-34-1,71-18 0</inkml:trace>
</inkml:ink>
</file>

<file path=ppt/ink/ink1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3:35.4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1446 9260 0,'124'0'172,"-36"0"-156,71 0 15,-53 0-15,-89 0-16,1 0 15,0 0-15,17 0 16,18-17 0,-18-1-16,18 18 15,53 0 16,-36-18-15,1-34 15,-1 52 1,-34 0-1,17 0-16,-36 0-15,1 0 16,88-18 15,-36 18-15,-52 0-16,35 0 16,-36 0-16,72-18 15,52 1 1,-71 17-16,36 0 15,194-36 1,-282 36 0,-1 0 15,1 0-15,0 0-1,35 0 16,-18 0-15,0 0 0,-17 0-1,17-17-15,71 17 32,-36 0-17,-34 0 1,211-53 15,-53 53 0,-36 0-15,107 0 0,-89-18 15,-35 18 0,18 0-15,-88-17-1,246 17 17,-105 0-17,194 0 16,-371 0-15,0 0-16,0 0 16,-17 0 31,0 0-47,17 0 46,18 0-30,-18 0-16,-17 0 16,-1 0-16,54 0 15,17 0 1,71 0 0,-106 0-16,35 0 15,-17 0 1,34 0-16,90 0 15,-90 0 1,-87 0-16,0 0 0,-1 0 16,1 0-1,0 0 17,70 17-17,-35 1 1,70-18-16,-17 0 31,35 0-15,-70 17-1,-54-17 17,1 0-1,17 0-16,-17 0 1,-18 18 0,35 0 31,106-1-16,-123-17 0,-1 18 110,-52 35-126,0-18-15,17-17 16,-52 17 15,52-17 0,0-1 1,-34 1-1,34-18-15,0 0 15,-35 0-16,0 18-15,18-18 32,0 17-32,-106 1 15,-36-18 17,142 0-32,-177 0 31,54 0 0,34 0-15,18 0-1,18 0 1,0 0 0,17 0-16,36 0 15,0 0 1,-36 0-1,54 0 1,-19 0-16,-87 0 16,52 0-1,18 0 17,1 0-17,-37 0 16,-16 0 1,-37 0-1,107 0-31,-106 0 31,18 0-15,-19 0-1,72 0 17,35 0-1,-89 0 0,89 0-31,-106 0 31,-89 0 1,195 0-32,-53 0 31,-36 0-15,72 0-1,-125 0 16,124 0-15,36 0 0,-54 18-1,18-1 17,18-17-32,-18 18 31,-53-18 0,89 0-31,-19 0 16,-158 0-1,71 0 1,17 0 0,-71 0 15,125 0-31,34 0 15,0 0-15,1 0 32,-1 0-32,-17 0 15,-1 0 1,-69 0-16,52 0 31,-106 0-15,71 0-1,-18-18 1,53 18 0,-18 0-1,36 0 1,18 0 0,-1 0-1,-17 0 1,-1 0 31,-17 0-47,36 0 31,-18 0-15,-54 0 15,36-17-16,36 17 1,-1 0 15,-35 0-15,0 0 0,36 0-1,-19 0 1,1 0-1</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9:14.09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7549 5239 0</inkml:trace>
</inkml:ink>
</file>

<file path=ppt/ink/ink1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3:41.3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13317 9102 0,'53'0'125,"71"0"-110,-71 0-15,194 0 31,-142 0-15,37 0-16,34 0 16,741 0 15,-793 0-31,-89 0 16,-17 0-1,-1 17 235,-17 1-203,-53 0-16,-53 34-15,-17-16 15,52-19-31,36 1 16,-35 0-1,17-18-15,0 17 16,-141 19 0,35-19-1,0-17 1,-35 36 0,88-36-1,36 0 1,35 0-1,52 0 235,89 0-218,-53 0-32,53 0 0,564 0 15,-70 0 1,-106 0 15,-177 0-15,-229 0-1,-70 0 79,53 0-63,-54 0-15,160 0-16,-36 0 31,0 0-15,-106 0 15,-17 0-15,-1 0-16,89 0 31,-53-36-31,0 36 16,-18 0-16,1 0 15,122-17 17,-87 17-17,52 0 1,-52 0 15,-36 0-15,18 0 31,0 0-32,-35 0 1,17 0 31,-17 0-32,17 0 1,0 0 15,-17-18 16,17 18-16,18 0-31,-35 0 16,-1 0 15,1 0-31,17 0 0,0 0 16,-17 0-1,17 0 1,-17 0 0,0-18-1,-1 1 63,19 17 1,16 0-64,-16-18 1,17 0 15,-36 18-31,-17-17 172,0-19-141,-17 19 0,-1 17-31,-70-18 79,53 1-64,-18 17 16,-18-18-15,-17 18 15,0-18-15,-1 18 15,37 0-15,16 0-16,19 0 15,-124 0 17,123 0-32,0 0 15,-70 0 1,-18 0 0,18 0-1,-35 0 1,70 0-1,-53 0 1,53 0-16,-53 0 0,53 0 16,-35 0-1,-36-35 1,72 35-16,16 0 0,-17 0 31,-35-18-15,0 18 15,53 0 0,-36 0 1,18 0-17,36 0 1,-1 0-1,0 0 1,-70 0 0,35 0 15,18 0-15,0 0-1,-1 0 1,1 0-16,0 0 15,0 0-15,-89 0 32,89 0-32,-71 0 31,35 18-15,54-18 46,-54 18-46,54-18-16,-89 0 31,70 0 0</inkml:trace>
</inkml:ink>
</file>

<file path=ppt/ink/ink1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6:27.5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5027 10548 0,'0'18'47,"18"17"-16,52 18 0,124 141 0,-17-124 1,-160-52-1,1 0 16,0-18-16,-1 0 0,1 0 1,0 17-1,-1-17 0,1 0-15,70 0-1,-35 0 1,0 0 15,-18 0-15,-17 0-1,17 0 1,18 0 0,-18 0-1,-35-17 1,18 17 0</inkml:trace>
</inkml:ink>
</file>

<file path=ppt/ink/ink1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6:32.1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5380 10372 0,'18'17'109,"193"54"-78,-105-54 1,141-17-1,123 0 0,-17 0 0,-159 0 1,-106 0-1,18 36-16,-71-36 1,89 35 15,-89-35 1,-17 18 30,-36-1-15,-52-17-16,-177 18 0,0-18 1,194 0-32,-53 0 15,18 0 1,35 0 15,0 0-15,-18 18-1,1-18-15,17 0 16,-71 0 0,-52 17-1,88-17 1,0 0 0,-53 0-1,105 0 1,1 0-1,35 18 64,35-18-48</inkml:trace>
</inkml:ink>
</file>

<file path=ppt/ink/ink1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6:33.4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8572 10213 0,'0'0'0,"0"18"32,18-1-1,17 1-16,1-1-15,-1-17 16,141 36 0,-123-36-1,53 0 1,-53 0 0,18 0-1,52 0 1,53 0-1,89 0 1,-89 0 0,107 0-1,16 0 1,-52 0 15,-35 0-15,-177 0-16,-17 0 15,17 0 1,-17 0 0</inkml:trace>
</inkml:ink>
</file>

<file path=ppt/ink/ink1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6:34.9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12577 11271 0,'0'18'31,"0"0"-15,70-18 15,-17 17-15,176-17 15,71 18-15,-194-18-16,0 17 15,123 19 1,0-36 0,-105 0-1,-1 0 1,-34 0 0,-19 0-1,1 0 1,35 0-1,-18 17 1,-71 1 0</inkml:trace>
</inkml:ink>
</file>

<file path=ppt/ink/ink1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6:36.2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5521 14482 0,'35'35'46,"18"0"-14,124-17-1,-19 17-15,1-35-1,123 0 1,36 0-1,17 0 1,-229 0 0,-71 0-1</inkml:trace>
</inkml:ink>
</file>

<file path=ppt/ink/ink1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6:37.7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12612 12735 0,'17'0'31,"36"0"-16,0 0-15,0 0 16,35 18 0,1-18-1,52 0 1,35 0 0,18 0-1,-53 0 1,36 0-1,52 0 1,-53 0 0,1 0 15,-1 0-15,-35 0-1,-88-18 1,18 18-1,-18 0 1</inkml:trace>
</inkml:ink>
</file>

<file path=ppt/ink/ink1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6:39.4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17851 14270 0,'123'0'31,"-70"35"-15,-35-35 0,52 35-1,1-17 1,70-18-1,194 18 17,-35-18-1,-159 0-15,-106 0-1,-17 0 32,35 0-31,-36 0-1,54 0 1,-18 17 0,-35-17-1,52 0 1,-35 0-1,-17 0-15</inkml:trace>
</inkml:ink>
</file>

<file path=ppt/ink/ink1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6:40.9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10089 16722 0,'0'17'47,"0"19"-1,53-19-14,53-17-32,123 0 31,706-35-15,-723 35-1,282-18 1,-353 18-1,-88 0 17,-35-17 61</inkml:trace>
</inkml:ink>
</file>

<file path=ppt/ink/ink1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6:42.2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14287 17833 0,'89'18'31,"-36"-1"0,141 1 0,-53-18-15,106 0 0,0 0-1,-89 0 1,89 0-1,-17-35 1,-36-36 0,-89 71-1,-87 0-15,0 0 16,-1 0 0,1 0-1,35 0 16</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30:59.4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5627 15716 0,'35'0'62,"18"0"-46,-18 0-16,-17 0 15,52-17 1,124-54 15,-88 36 1,35-1-32,-105 36 15,52 0-15,-35-35 16,-18 35-1,124-17 1,-53 17 0,176 0-1,-176-18 17,-89 18-17,19 0 1,34-18 15,-52 18-15,-1 0 15,1 0-31,0 0 31,-1 0-15,72 0 15,-19 0-15,-52 0-1,35 0 17,35 0-1,-53 0-31,-17 0 15,70 0 1,-53 0 0,-17 0-16,52-17 31,-34 17-31,70 0 16,-36 0 15,1 0-16,-1 0 17,36-18-17,-71 18-15,124 0 32,-124 0-32,36 0 15,52 0 1,-105 0-1,53-18 1,-18 18 0,-1 0 31,-16 0-32,-1 0 1,18 0-16,-18 0 0,-17 0 31,-1 0-31,19 0 16,17 0 15,-36 0 31,1 0-30,0 18-1,-1-18-31,1 18 16,0-1 15,17 1-31,-18-18 0,19 35 31,34-17 0,-17-1 1,0 36-17,-35-53 1,-1 18-1,1 35 1,0-53 0,-1 18 62,-17 17 16,-123-35-79,52 0 1,-158 0 15,211 0-15,1 0-16,-142 0 15,88 0 17,-52 0-1,17 18 0,88-18-15,1 0-16,-1 0 15,1 0-15,-54 17 32,-70 1-1,0-1 0,70 1 0,18-18-15,-17 18-16,17-18 31,-35 0-15,-54 0 15,-52 0 0,177 0-31,-1 17 16,-88-17 0,71 0-1,-71 18 1,36-18-1,-107 0 32,107 0-47,17 0 0,-71 0 16,36 0 15,0 0-15,-53 0-1,106 0 17,-54 0-17,19 0 17,52 0-32,-17 0 31,0 0-16,-1 0 1,-17 0 15,18 0-15,-18 0 0,36 0-16,-19 0 31,19 0-31,-1 0 15,-17 0 1,-18 0 15,18 0 1,-18 0-1,35 0-16,-17 0 1,17 0 15,89 0 126,17 0-142,229 0 16,-211 0-15,-53 0 0,18 0-1,70-35 1,-88 17-16,88 18 16,18 0 15,87 0 0,-175-35-15,-18 0-1,-18 35 1,18-18 15,-18 18 0,-17 0-31,17 0 47,-17 0-47,17 0 16,1 0 0,-1 0 15,18 0-31,0 0 15,35 0 17,-53 0-32,0 0 15,-17 0-15</inkml:trace>
</inkml:ink>
</file>

<file path=ppt/ink/ink1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6:46.4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1535 6297 0,'-18'18'63,"18"-1"-16,159 19-16,246 52 0,195-88 1,-318 0-32,459 0 31,-564 0-16,-160 0 1,1 0 0,-1 17-1,1-17 48,88 18-32,-53 0-15,-18-1-1,-17-17 1,-1 0 0,1 0-1,0 18 1,17-18 62,194 0-47,-105 0-31,105 0 31,-211 0-15</inkml:trace>
</inkml:ink>
</file>

<file path=ppt/ink/ink1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4:44.0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4762 5045 0,'0'-53'109,"89"18"-93,52-18-1,-106 53 1,106-36-16,-70 19 16,88-19-16,317 1 15,-229-18 1,-194 53 15,0-17-15,-36-1 15,1 18-31,17 0 31,0 0-31,18 0 16,141 0-1,-141 0 17,141 0-32,18 0 15,17 0 17,-70 0-17,123 0 16,-194 0-31,106 0 32,-105 0-17,-72 0-15,19 0 16,16 0 0,107 18-1,-35-1 1,-36-17 15,53 18-31,18 17 16,-53-35-1,-18 18 1,70-18 0,-16 0-1,-19 0-15,1 35 16,140 18 15,-140-53 0,52 0 1,-141 35-17,-17-35-15,17 0 16,0 0-1,1 0 1,17 0-16,0 0 31,-36 0-31,18 0 0,89 0 32,-71 0-32,-18 0 0,-17 0 0,70 0 15,-70 0 16,158 18-15,-158-18-16,17 0 16,0 0-16,-17 0 15,88 0 17,-36 0-17,-17 0 1,0 0-16,88 0 15,-88 0 1,0 0 0,141 0-16,-35 0 15,105 0 17,-193 0-32,88 0 15,-106 0 1,-36 0-1,-70 0 267,0 0-251,53 18-31,-53-1 0,36-17 16,-71 35-1,17-17 1,-70 17 15,-88-17-15,105-18-1,-87 0 1,-142 0 15,300 0-31,-141 0 31,-71 53 1,18-53-1,124 0-15,35 0-1,-18 0 1,35 0-16,1 0 15,34 0 1,-17 0 0,1 0-1,-1 0 17,-18 0-17,18 0-15,36 0 16,-195 0-1,18 18 1,35-18 0,-264 0 15,299 0-15,71 0-1,-17 0 1,17 0-1,-18 0-15,18 0 16,-52 0-16,-160 0 31,-17 0 1,176 0-17,53 0-15,18 0 16,-159 0 15,88 0 0,0 0-31,71 0 16,-36 0-16,1 0 16,-54 0-1,36 0 1,35 0-16,0 0 0,0 0 15,-141 0 17,53 0-32,-18 0 31,18 0-31,53-18 31,53 18-31,-36-18 16,54 18-1,-36 0 17,17 0-32,19 0 15,70 0 142,-18 0-142,18-17-15,211-36 31,-105 53-15,194-36 15,-230 19-15,-70 17 0,265 0 15,-159 0-16,88 0 1,-142 0 0,-52 0-16,18 0 15,35 0 1,264 0-16,-264 0 31,141 0-15,-229 0-1,-1 0 1,107 0 15,-54 0-15,-35 0 0,-17 0-16,17 0 15,-17 0-15,35 0 31,-35 0-15</inkml:trace>
</inkml:ink>
</file>

<file path=ppt/ink/ink1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4:59.5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20779 5750 0,'0'-17'62,"88"-1"-31,0 0-31,212-123 32,-18 71-1,-123 70-15,53 0-1,-54 0 16,-87 0-15,-54 0 0,19 0 171,-19 0-156,19 17-15,-1 36 15,-17-35-15,-18 0 125,0 52-126,-89-52 16,-16 17-15,16-17 15,-34 52-15,70-70-16,-123 88 16,140-70-1,-52 0 1,-159-1 15,194-17-31,0 0 16,-247 18 15,230-18-15,17 0-1,35 0-15,1 0 16,-19 0-1,1 0 17,35 18 93,71-18-110,-18 0-15,88 0 16,123 0 0,530 0 15,-635 0-16,-124-36-15,-17 36 16,52 0 0</inkml:trace>
</inkml:ink>
</file>

<file path=ppt/ink/ink1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5:03.3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2716 6473 0,'18'0'203,"105"0"-187,-17 0-16,-17 0 15,34 0-15,300 0 16,-17-52-1,-212 34 1,-159 18 0,1-18-1,-19 1-15,19 17 78,-19 0-62,1 0 0,-1 0-1,1 0-15,0 0 16,70 0 15,-18 0-15,-34 0-1,-1 0-15,-17 0 32,35 0-32,-1 0 15,-34 0 1,53 0 0,-54 0-1,1 0 1,0 0 15,-1 0 125,1 0-140,0 0 0,52 0-1,89 0 16,-124 0-15,53 0 0,1 0 15,-160 17 156,53-17-171,1 0-16,-36 18 31,-35 0-15,70-18-16,-70 35 31,35-18-15,18 1-1,-36 17 17,-53-17-32,72 17 31,16-35-15,-52 53-1,35-53 1,0 0 15,18 35-15,17-35-1,-35 0 17,36 18-17,-18-18 1,-18 0-1,17 0 1,1 0 15,17 0-31,-17 0 0,18 0 16,-1 0-16,-17 0 31,-1 0-31,-17 0 16,-70 0-1,-89 35 1,71-17 0,35 0-1,-17-18 1,88 0-16,-36 0 16,18 0-1,0 0 1,0 0-16,36 0 15,-19 0 17,1 0-32,0 0 15,17 0-15,-35 0 16,-35-18 15,35 18 0,35 0-15,1 0 0,-18-71 15,17 71-31,0-17 31,1 17-15,-1-18-1,0 18 17,1-17-17,-36-36 17,53 35-1,-18 0 0,18 1 0,71-1 1,17 0-17,-35 1 1,123-36 15,-123 53-31,-18 0 16,1 0-1,-1 0 1,0 0-16,1 0 16,-1 0-16,18 0 31</inkml:trace>
</inkml:ink>
</file>

<file path=ppt/ink/ink1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6:41.5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9207 7267 0,'36'0'62,"17"0"-46,229 0 15,-229 0-31,158 0 16,-122 0 15,-72 0-15,36 0 15,-35 0-31,17 0 0,-17 0 15,-1 0 1,19 0 0,34 0-1,18 0 1,1 0 15,-1 0-15,-53 0-16,18 0 0,-18 0 15,-17 0 1,194 0 15,105 0 1,-282 0-32,18 0 0,36 0 15,-19 0 1,18 0-1,71 0 1,-71 0 0,0 0-1,-17 0 1,-18 0 0,0 0-16,-18 0 15,0 0 1,18 0-1,-35 0-15,0 0 0,52 0 16,-17 0 0,-35 0 15,52 0 0,-17 0-15,71 0 15,-19 0-15,-52 0-1,-17 0-15,17 0 16,-18 0 0,0 0-1,36 0 1,-1 0-16,-52 0 31,17 0-15,89 0 15,-1 0 0,-70 0-15,18 0-16,52 0 31,-52 0-15,-54 0-1,18 0 17,1 0-1</inkml:trace>
</inkml:ink>
</file>

<file path=ppt/ink/ink1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6:45.3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18521 7232 0,'0'35'109,"0"0"-93,35-35 15,18 0-15,0 18-1,-35-18 1,-1 0-16,36 18 31,-35-18-31,17 0 31,36 0-15,-36 0 0,0 0 15,0 0-31,18 0 31,-35 0-31,0 0 0,52 0 16,-17 0-1,-18 0 1,71 0-16,-70 0 16,34 0-1,1 17 1,-36-17-16,0 0 16,142 18-1,-142-18 1,229 0 15,-228 0-31,-1 0 16,18 0-1,-18 18 1,0-18 0,89 0-16,-106 0 31,140 17 0,-105-17-31,0 0 16,88 0-1,-17 36 1,-71-36-16,-36 0 16,36 0-1,-18 17-15,1-17 16,34 0-1,18 0-15,-70 0 16,88 0 0,17 0-1,-70 0 1,0 0 0,0 0-1,-35 0 1,-1 0-16,19 0 15,17 0-15,0 0 32,35 0-1,-35 0 0,-36 0-31,1 0 16,0 0-16,-1 0 15,36 0 1,0 0 0,-35 0-16,52 0 47,-52 0-47,70 0 31,-35 0-31,35 0 31,-35 0-15,0 0 15,-18 0-15,54 0-1,-54 0 1,35 0 15,-52 0-31,0 0 16,17 0-1,18 0 17,-18 0-17,-17 0 16,17 0 1,-17 0-1,-18-35 94,-18 17-94,0 1-15,-17 17-1,0-18 1,17 18 15,-17-18-15,0 18 0,-1 0-1,19 0 1,-36 0-1,-71 0 1,107 0 0,-213 0 31,125 0-32,34 0 1,0 0-16,-105 18 31,141-18-31,-71 0 31,0 35-15,71-35-16,-36 18 0,54-18 31,-142 18-15,88-1-1,-52 36 1,70-53-16,-18 0 16,-34 0-1,-1 18 17,-159-1-1,159-17-16,-70 18 1</inkml:trace>
</inkml:ink>
</file>

<file path=ppt/ink/ink1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6:47.4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3263 7973 0,'53'-18'109,"35"18"-78,0 0-15,36 0 0,17 0-1,0 0 1,-88-18-16,35 18 16,1 0-1,69 0 1,-105 0-1,-18 0-15,36 0 16,-53 0 0,35 0-16,17 0 15,-17 0-15,-18 0 16,18 0 15,18-35-15,35 35 15,-89 0-31,19 0 16</inkml:trace>
</inkml:ink>
</file>

<file path=ppt/ink/ink1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6:50.2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8467 7920 0,'0'0'16,"17"0"0,1 0-16,17 0 0,36 0 31,-1 0-15,19 0 15,-1 0-16,-18 0 17,1 0-32,-36 0 31,0 0-31,-17 0 0,0 0 16,17 0-1,35 0 1,-17 0-16,0 0 15,-17 0 1,17-18 0,-1 18-1,90-17 17,-90-19-17,19 36 1,-18 0-1,0 0 1,17-35 15,-34 35-31,-1-18 0,-17 18 16,52 0 0,18 0-1,1 0 1,122 0 15,-158 0-15,-18 0-16,1 0 15,17 0 1,-36 0-16,36 0 16,88 0 15,-123 0-31,17 0 15,0 0-15,18 0 32,36 0-17,-54 0-15,0 0 32,0 0-17</inkml:trace>
</inkml:ink>
</file>

<file path=ppt/ink/ink1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6:51.8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12471 7990 0,'35'0'15,"18"0"17,-35-17-32,17 17 15,18 0 1,-36 0 0,1 0-1,53 0-15,17-18 31,0 18-15,18 0 0,0 0-1,35 0 1,159 0 15,-195 0-31,54 0 16,-53 0-1,35 0-15,35 0 16,-34 0 0,-19 0-1,-88 0-15,-17 0 0,70-18 32,106 18-17,-88 0 16,35 0-15,-53 0 0,-35 0-1,-35 0 1,88 0 15,-36 0-15,-34 0-1,69 0 1,-34 0 0,0 0-1,-54 0-15,1 0 47,-1 0 63,1 0-79</inkml:trace>
</inkml:ink>
</file>

<file path=ppt/ink/ink1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7:08.3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12559 9366 0,'53'53'31,"17"-53"-15,-52 0 30,0 0-30,-1 0-16,36 0 31,106 0-15,-18 0 0,124 0 15,-160 0-16,89 0 1,124-35 15,-247 35-15,-36 0 0,71 0-1,35 0 1,-88 0-1,53 0 17,17 0-17,36-18 17,35 1-1,-88 17-16,-53 0-15,52 0 16,36-36 0,-52 36-16,-36 0 15,52-17-15,-16 17 32,16 0-17,37-18-15,-72 18 31,-35 0-31,18 0 16,-17 0-16,52 0 16,-71 0-1,19 0 1,-1 0 0,0-18-16,1 18 15,105 0 16,-124 0-15,36 0 0,-18 0-16,-17 0 15,0 0 1,17-17-16,71 17 16,-71 0 15,53 0-31,-17 0 31,-36 0-31,0 0 16,212 0 15,-158 0-15,16 0-1,72 0 16,-71 0-15,52 0 15,-34 0-15,-36 0 0,-53 0-1,89 0 1,-89 0-16,18 0 0,53 0 31,53 0 0,-36 0 1,-88 0-32,54 0 31,-37 0-16,-16 0 1,-1 0-16,18 0 16,0 0 15,17 0-31,-52 0 0,53 0 0,-1 0 31,1 0-15,87 0 15,-87 0 0,-53 0 1,-1 0-17,1 0 1,0 17 15,34 1 47,-52 0 0,18-1-62,0-17-16,-1 18 31,-17 0-15,0 52 15,0-52 32,-70-18-17,35 0-14,-18 0-17,35 0-15,0 0 16,-35 0 0,-35 0-1,0 0 16,18 0-15,34 0-16,19 0 16,-1 0-1,0 0-15,-35 0 16,18 0 0,0 0-1,0 0-15,-36 0 31,-52 0-15,52 0 15,18 0-15,35 0 0,1 0-16,-19 0 15,-34 0 1,52 17-1,-17-17 1,0 18 0,-36-18-1,36 18 1,17-18 0,-105 0-1,70 17-15,-53 1 31,36 0-15,17-1 0,17-17-16,1 18 15,0-18 1,-1 0 0,19 18-16,-89-18 31,88 0-31,-17 0 15,-35 0 1,52 0-16,-17 0 16,-36 17 15,-70 1-15,106-18-16,-1 17 31,1-17-16,0 0-15,17 0 0,1 0 16,-89 53 0,18-53 15,17 0-31,-52 18 31,17-18 0,70 0-31,19 0 32,-71 0-32,70 0 0,-17 0 0,-1 0 15,19 0 17,-71 0-17,-18 18 16,35-18-15,-176 0 15,106 0-15,106 0-16,-142 0 31,107 0-31,-36 0 31,-17-36-15,87 19 15,19 17-31,-1 0 16</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31:02.8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10636 15787 0,'53'0'93,"18"0"-77,17 0 0,-18-18-1,19 18 1,52 0-1,-88-17 1,0 17-16,0 0 16,-1 0-1,107 0 1,-18 0 0,-105 0 15,69 0 0,-87 0 0,17 0-15,1 0 15,-19 0-15,1 0-16,0 0 31,17 0-31,0 0 16,18 0 15,0 0-15,-18 0-16,-17 0 0,141 0 31,17 0 0,-105 0-15,34 0-1,36 0 17,-88 0-17,36 17 16,-72-17-15,1 0 31,-1 0 0,19 0 31,17 0-62,-36 0-16,36 0 31,0 0 0,0 0-31,18 0 31,-36 0-15,18 0-16,35 0 16,-35 0 15,0 0-16,123 18 17,-158-18-32,88 17 31,-36-17-15,-34 0-1,87 0 16,-70 0-15,0 18 0,17-18 15,1 0-31,-53 18 16,17-18-1,18 0-15,-36 0 16,72 0 15,-19 0-31,-35 0 0,1 0 16,70 0 15,70 0 0,-141 0-15,18-18-1,-35 18 1,-1 0 0,1 0-16,0 0 15,17 0-15,-17 0 16,35 0-16,-1 0 16,-34 0-16,17 0 15,-17 0-15,35 0 31,-18 0-15,0 0 0,36 0-1,-53 0 1,17 0 46,-17 0-15,35 0 0,-18 0 16,53-18-48,-70 18 48</inkml:trace>
</inkml:ink>
</file>

<file path=ppt/ink/ink1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7:11.0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16704 9331 0,'-141'35'16,"53"1"0,0-36-16,35 0 15,-124 70 1,18-35-1,107 1 1,-1-19 0,17-17 15,1 36-31,17-36 16,-17 0-16,0 17 15,17-17 1,89 18 62,52-18-62,-52 0-1,35 0-15,158 0 16,-52 0-1,88-35 1,-71-36 15,-141 53-31,-52 18 16,-19 0 0,18-17-16,-17 17 0,0 0 15,-1 0 1,1 0-1,35-18 1,17-35 0</inkml:trace>
</inkml:ink>
</file>

<file path=ppt/ink/ink1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7:32.3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21096 5292 0,'53'0'63,"-18"0"-32,159 0 0,-17 17 0,17-17 1,-71 0-17,-105 0-15,0 0 16,34 0-16,1 0 16,141 0 15,-158 0-16,-19 0 1,-17 53 125,-70-53-126,34 0 1,1 18-16,-71-1 16,-70 36-1,-18 18 1,35-53-1,71-1 1,0 1-16,52-18 16,-52 18 15,18-1-31,52-17 16,0 0-16,-34 35 31,34-35 0,88 36 32,107-19-48,17 19 1,88-1-1,18-35 1,-88 0 0,-159 0 15,-36 0-15,-17 18 140,-35-18-141,-18 0 1,-18 0 15,19 0-31,-1 0 0,17 0 16,1 0 0,-35 0-1,-54 0 1,106 0-1,1 0 1,-1 0 0,0 0-1,1 0 48,-1 0-48,-17 0 1,-36 0 0,-17 0-1,71 0 1,-54 0-16,-70 17 16,35-17-1,35 0-15,-34 35 31</inkml:trace>
</inkml:ink>
</file>

<file path=ppt/ink/ink1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7:35.2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12012 5680 0,'71'0'110,"-1"0"-95,54 17 1,-1-17 15,-88 0-15,18 0-16,159 0 31,-18 0 0,-71 0-15,-52-17 15,-53 17-15,-1 0 77,36-18 64,71-52-142,-89 34 1,88-34 0,-105 52-16,17 0 15,1-17-15,-19 17 16,36 1 46,-106-1 1,0 18-32,-17 0 0,35 0-15,-36 0 0,0 0 15,54 0-31,-36 0 47,18 0-47,17 0 15,-35 0-15,35 0 0,-17 0 16,-106 0 31,35 18-32,71-18-15,-18 0 16,0 0 0,0 17-1,-106 1 17,106-18-32,36 0 15,-36 0 1,53 18-16,-53-18 15,0 0-15,35 0 32,-17 0-17,-18 17 1,36-17 15,-1 0 0,-17 18 1,17-18-1,0 0-15,1 0-16,-36 0 31,35 0 31,1 0-46,-19 18 31</inkml:trace>
</inkml:ink>
</file>

<file path=ppt/ink/ink1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7:39.4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2452 6491 0,'35'0'78,"18"0"-47,0 0-31,88-70 32,-35 70-17,-18-53 1,0 35 0,-35 18-16,-35 0 15,35 0 1,-18 0-16,53-18 31,-35 18-15,-18 0-1,18 0 1,35 0 0,-35 0-1,18 0 1,0 0-1,70-17 17,17-1-17,-69 18 1,-72-18-16,36 1 47,18 17-32,-18 0 17,70 0-1,-123-18-15,35 18-16,-17 0 15,17 0 1,-17 0-16,0 0 31,-18-17 94,0-1-94,0 0-15,0-17 0,-36-36-1,19 54-15,-36-1 16,-106-35-1,124 36 17,-18-19-17,-53 19 17,88 17-17,-17 0 1,17 0-1,1 0 1,-19 0 0,19 0-16,-36 0 31,-18 0 0,1 0-15,-1 0-1,18 17 1,18-17 0,-18 0 15,-88 36 0,88-19-31,18-17 16,-124 18 15,124 17-15,-18-35-1,0 53 1,18-35 0,-89 52 15,89-52 0,-18 0-31,35-18 31,-35 35-15,53-18 171</inkml:trace>
</inkml:ink>
</file>

<file path=ppt/ink/ink1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7:41.2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2928 6103 0,'53'0'47,"-35"0"-31,70 0 0,88-88 15,-141 70-31,18 18 15,53-17 1,-71-1 0,-17 18-16,35 0 31,-18 0-15,-17 0-1,17 0 173,1 0-173,-19 0 1,1 0 15,17 18 47,18 34-62,18-52 15</inkml:trace>
</inkml:ink>
</file>

<file path=ppt/ink/ink1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7:45.9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8326 6174 0,'-18'0'78,"53"-18"-63,18 0 1,71 18 0,-72 0-1,90 0 16,-37-35-15,195 17 15,-282 18-31,211 0 16,-176 0 0,-18 0-16,1 0 15,34 0 1,71 0 15,-88 0-31,18 0 16,52 18-1,-70-18-15,35 0 32,18 18-1,-70-18-31,-19 0 15,36 0 157,-35 0-156,52 0 15,18 0 0,-52 0-31,123-18 32,246-70-1,-352 70-15,106 1-1,0-1 16,-71 0-15,-18 18 0,19 0-1,-37 0 1,19 0-16,35-35 16,-36 35-1,54-35 1,-106 35-16,70 0 0,106-18 31,-141 18-31,123-35 31,-105 35-15,-18 0 0,88-18 15,0-17 0,-124 35-31,72 0 31,-19-18-15,-35 18 0,18 0-16,0 0 15,-17 0-15,87 0 31,53 0 1,-87 0-32,-19 0 15,36 0 17,-88 0-32,17 0 15,18 0 1,-36 0-1,125 0 17,-125 0-17,18 0 1,1 0 0,-19 0-1,19 0 48,-1 0-48,0 0 1,-17 0 46</inkml:trace>
</inkml:ink>
</file>

<file path=ppt/ink/ink1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7:51.0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14358 5909 0,'0'0'0,"-71"0"31,19 0 1,-90 0-1,107 0-16,-106 0 1,35 0 0,18 0-16,35 0 15,-106 18 1,71-1 0,-18-17-16,53 0 15,-35 0 1,-265 0-1,1 0 17,-36 0-17,229 0 17,-123 0-1,229 0-31,-35 0 15,-1 0 1,36 0-16,-229 0 31,141 0-15,71-17 15,52 17-15,124 0 156,141 35-157,-106-17 1,53-18 0,-124 0-1,36 35-15,106-35 16,-71 0 15,-35 0-31,247 0 16,-230 0-1,-17 0 1,211 35 15,-105-35 0,-141 0-15,-18 0 0,17 0-16,-35 0 15,18 0-15,35 0 16,-35 0 15,-17 0-31,-19 0 16,19 0-1,-19 0-15,19 0 16,34 18 15,1 17-15,-18 0 0,70 54 15,-88-89-16,18 0 1,-18 0 0,-35 17 156,-35 1-157,-124-18 16,36 0-15,52 0-16,-34 17 16,-72 54-1,18-36 1,36 1 15,-53-1 0,140-35-15,-34 0 15,-36 0-15,71 0 0,-1 0-1,-140 0 16,35 0-15,-53 0 0,35 0-1,53 0 1,53 0 0,-35 0-1,0 0 1,17 0 15,54 0-31,-19 0 16,-52 0-16,53-18 15,-88 1 1,105 17 0,-141-18 15,142 18-16,-1 0-15,-106-35 16,71 35 15,36 0-15,-36-36-16,53 19 16,-18 17 15,-17 0-16,17 0 1,-17 0 0,17 0 15,36 0 156,17 0-171,71 0 0,18 0 15,-54 17-15,54-17-1,-71 0-15,52 0 31,-52 0-31,18 0 16,17 0 0,-17 0-16,-36 0 15,18 0 1,123 0 0,-35 0-16,53 0 15,-17 0 1,-18 0 15,52-17 0,-105 17-15,-88 0-16,17 0 16,159 0 15,-141 0-16,17 0 1,-17 0 0,-35 0-1,0 0 1,-1 0 46,1 0-46,0 0 0,-1 0-1,1 0 1,-1 0 0,36-18-1,-17 18 1,-1 0-1,124-35 17,-71 17-17,-18 1 17,-34-19-17,52 19 16,-70 17-15,-4040 0 15,8079 0 1,-4040 0 30,89 0-46,-88 0-1,53 0 1,-19 0 15,-16 0-31,-19 0 31,19 0-15,-19 0 0,19 0 15,-19 0 31,1-18 142,-18 0-126,-53-17-63,35 35 17,-35 0-17,18-53 1,-71 53-1,71-18 1,17 18 0,-17 0-1,70 36 220,54-19-220,-54 1 1,0 0 0,-17-1 62,-18 1-63,-36 0 1,-52 17 15,-35 18 0,-1-36 1,89 1-32,0-18 15,-71 0 17,88 0-1,1 0-16,70 0 157,17 0-156,106 0 15,-123 0-15,-35 0-1</inkml:trace>
</inkml:ink>
</file>

<file path=ppt/ink/ink1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7:59.7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18256 6103 0,'0'0'16,"-17"0"15,211 0 78,-141-18-93,17 18 0,389-70 15,-353 70-31,17-18 15,53-35 17,-123 36-32,0 17 31,-17 0-15,122 0 15,-70 0-16,-70 0 1,0 0-16,17 0 16,-17 0-16,17 0 15,0 0 1,0 0 0,-17 0-1,17 0-15,-17 0 0,35 0 47,-18 0-47,18 0 0,-35 0 16,-1 0-16,36 0 0,-17 0 31,69 0-15,-34 0-16,0 0 31,-36 0-31,53 17 15,-35-17 17,18 0-1,-54 0-31,1 0 16,52 0-1,-34 0-15,-19 0 16,36 0-1,-35 18 1,-1-18-16,1 0 0,17 0 47,-17 0-16,0 0-15,35 0 15,-1 0 0,-34 18 1,0-18-32,-1 17 31,1 1-16,0-18 1,52 17 0,-52-17 15,-18 18 63,0 0-47,-71-18-32,54 0-15,-19 0 16,19 17-1,-54 19 17,36-36-32,-106 17 31,106 1-31,-71 17 16,18-17-1,35 0-15,-18-1 0,18-17 16,-106 35-1,71-17 1,-212-18 15,194 0-15,-88 0 0,124 0-1,-1 0-15,1 0 0,17 0 16,-53 0-1,36 0-15,-54-18 32,53 18-32,36 0 0,-18-17 0,-35-1 31,-35 1 0,87 17-15,1 0-1,0 0 1,17 0 0,-35 0-1,36 0-15,-1 0 16,-35 0 0,35 0-1,-17 0-15,17 0 31,1 0-15,-1 0-16,1-18 0,-1 18 16,0 0-16,1-18 15,-1 18 32,0 0 47,1 0-78,-1 0-16,-35 0 31</inkml:trace>
</inkml:ink>
</file>

<file path=ppt/ink/ink1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8:01.6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2346 6791 0,'35'0'16,"1"0"-1,-19 0 1,18 0-1,18 0 1,0 0 15,35 0-15,106 0 15,-158 0-31,-19 0 16,230 0 15,-141 0-15,0 0-1,0 0 17,-53 0-17,-18 0-15,0 0 16,36 0-1,-36-18 1,-17 18 0,17 0-1,0 0-15,36 0 32,17 0-17,-17 0 16,35 0 1,-36 0-17,36 0 17,-71 0-17,0 0 1,-17 0 15,17 0-31,36 0 31,-53 0-31,52-17 47,-35 17 0,1 0-31,-1 0-1,-17-18 1,-1 0 15,18 18 0,-17 0-15</inkml:trace>
</inkml:ink>
</file>

<file path=ppt/ink/ink1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8:10.5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2646 7585 0,'106'0'188,"17"0"-173,-70 0-15,123 0 32,-70-53-1,88 0 0,-88 35-31,-35-17 31,35 35-15,-71 0-16,0 0 16,53-18-1,-52 18-15,16-17 16,19 17-16,-18-36 15,18 36 1,-36 0-16,0 0 16,265-17 15,-159 17 0,88-36-15,-70 19 15,53-18 0,-106 35-31,-18-36 32,-35 36-17,-36-17-15,54 17 31,52 0 1,-70 0-17,-17 0 1,-1 0 0,0 0 30,53 0-30,-52 0-16,34 0 31,-35 0-15,18 0-16,-35 0 0,35 0 16,-35 0-1,52 0 16,-17 0 1,-18 17-17,-17-17 32,0 0-47,-1 0 0,1 0 31,-1 0 1,1 18-17,-18 0 79,0-1-78,0 1-1,-18-1 1,1 1 0,-1 0 15,1-18-16,-1 0 17,-17 0-17,-18 17 17,-18-17-17,36 0-15,0 0 16,-89 18-1,106-18 1,-17 0 0,-53 18-1,70-18 1,-158 17 0,141 1-1,-36-18 1,18 0-16,-35 35 15,-53-35 1,35 0 15,53 0-31,-53 36 16,-70-36 0,123 0-16,-18 0 15,-123 0 1,142 0-16,34 0 0,-35 0 15,18 0 1,-53 0 0,52 0-1,1 0-15,-71 0 16,18 0-16,-159 0 16,35 0 15,159 0-31,-105 0 31,87 0-31,36 0 31,-36 0-15,1 0 0,-1 0 15,1 0-16,34 0 1,1 0 15,17 0-15,1 0 62,17 17 63,17-17-126,36 0 1,-17 35-16,158 36 16,-106-53-1,194 17 1,-141-35 15,353 0 0,-388 0-31,17 0 16,-17 0-16,-35 0 16,17 0-16,-18 0 15,72 0 1,-107 0-16,53 0 31,36 0-15,-54 0-1,36 0 17,0-18-32,-53 18 31,0 0-31,-18-17 31,18-1-15,17 0-1,-4091 18 1,8148 0 15,-4092 0-15,36 0-1,0 0 1,-36-17 0,0 17-16,-17 0 15,35 0 17,-36 0-17,54 0-15,-18 0 31,-36 0-31,-17-18 0,18 18 47,0 0-31,-1 0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6:17.6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2081 16633 0,'0'-35'125,"36"35"-94,-1-35-15,35 35 15,-52 0-31,0 0 16,35 0-1,-18 0-15,-17 0 16,211-35 15,-35 35 1,-124 0-17,1 0 1,70 0-1,-106 0 1,1 0-16,87 0 16,-70 0-1,-18 0-15,18 0 16,71 0 15,-1 0 0,-35 0-15,-35 0 0,-35 0-1,0 0 1,87-18 15,-87 18-31,17 0 16,36 0-1,-53 0 1,52 0 15,-52 0-15,-1 0 0,72 0 15,-72 0-16,1 0 17,17 0-17,18 18 32,-35 35 16,-18-1 30,0-34-77,0 0 62,0-1-62,0 19 46,0-19-46,0 1 15,-53 0 0,35-18-31,1 0 32,-54 0-17,53 0-15,-17 0 32,0 17-1,17-17-16,1 0 1,-19 0 15,19 0-15,-36 0 0,17 0-1,-17 0 1,-35 0-1,-18 0 17,-88 0-1,124 0-15,-18 0-1,17 0 1,18 0-1,0 0 17,0 0-32,0 0 0,36 0 15,-18-17 17,17 17-32,0 0 15,-35 0 16,18-18-15,17 18 0,-35 0-1,1 0 17,-37 0-1,72 0-31,-1 0 15,0 0 1,1 0 0,-18 0-16,-1 0 31,19 0 0,-72-35 0,72 35-15,-18 0 0,-1 0-16,19-18 31,-36 18-15,35 0-16,-17 0 31,-18 0 0,0 0-15,35 0-1,1 0 32,-1 0-31,71 18 312,70-18-312,-70 35-1,18-35 1,35 0-1,-36 0 1,18 0-16,-70 0 16,158 0 15,-70 0-31,159 0 31,-18 0 0,-177 0-15,-17 0 0,-17 0 15,-19 0-15,19 0-16,-19 0 15,1 0 1,-1 0-1,36 0 1,-35 0 0,17 0-1,-35 18-15,36-18 16,-1 0 15,18 0-15,-18 0-1,89 0 17,-89 0-32,-18 0 15,19 0 1,-1 0-16,36 0 16,-54 0-1,36 0-15,-35 0 16,35 0 15,-18 0-15,18 0-16,-18 0 31</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9:26.676"/>
    </inkml:context>
    <inkml:brush xml:id="br0">
      <inkml:brushProperty name="width" value="0.05292" units="cm"/>
      <inkml:brushProperty name="height" value="0.05292" units="cm"/>
      <inkml:brushProperty name="color" value="#FF0000"/>
    </inkml:brush>
  </inkml:definitions>
  <inkml:trace contextRef="#ctx0" brushRef="#br0">16192 5838 0,'53'0'140,"-17"0"-124,-19 0-16,1 0 16,0 0-16,105 0 31,-35 0-16,-17 0 1,52 0 15,-52 0-15,-53 0 15,34 0-15,1 0-16,-17 0 15,-19 0 1,19 0-16,105 0 31,0 0 1,-88 0-17,-18 0 1,35 0-1,-34 0 1,-1 0 0,18 0-1,-35 0 17,17 0-32,-17 0 15,17 0-15,-18 0 16,19 0 15,17 18-15,-36-18 15</inkml:trace>
  <inkml:trace contextRef="#ctx0" brushRef="#br0" timeOffset="17331.64">2522 8484 0,'0'-17'141,"230"17"-110,264 0 16,-106 0-32,-230 0-15,160 0 32,-36 0-1,-247 0 63,1 0-63,-19 0 16,54 0-32</inkml:trace>
  <inkml:trace contextRef="#ctx0" brushRef="#br0" timeOffset="18933.66">5856 8520 0,'53'17'47,"88"1"-31,-17-18 0,-36 0-16,35 0 0,-52 0 31,158 0-31,159 0 15,371-18 1,-512 18 15,352-17-15,-158-36 15,-353 53-15</inkml:trace>
  <inkml:trace contextRef="#ctx0" brushRef="#br0" timeOffset="20937.24">2434 9260 0,'18'0'78,"35"0"-62,17 0-16,1 0 0,-18 0 16,282 0 15,18 0 0,-71 0-15,35 0-1,195 0 17,-406 0-1,-89 0-31</inkml:trace>
  <inkml:trace contextRef="#ctx0" brushRef="#br0" timeOffset="22041.89">2452 10231 0,'88'0'63,"229"-18"-32,-70 18-15,-53 0-16,-52 0 0,-1-18 31,123 1-16,-158-19-15,53 36 32,-89 0-32,1 0 31,-18 0-15,0 0-1,-36 0 1</inkml:trace>
  <inkml:trace contextRef="#ctx0" brushRef="#br0" timeOffset="24684.88">4322 10178 0,'35'0'31,"-70"0"-31,281 17 31,-210-17-31,70 0 0,-54 0 16,266 0-1,-247 0 1,-19 0-16,178 0 31,-160 0-15,230 0 15,-194 0-15,141 36 15,-159-36-15,18 17-16,-18 1 31,-70-18-31,35 0 0,17 17 0,-34-17 16,87 0 15,-88 0-16,-17 0 1,0 53 15</inkml:trace>
  <inkml:trace contextRef="#ctx0" brushRef="#br0" timeOffset="65671.42">1499 15046 0,'53'35'63,"53"-17"-48,-71 0-15,36-1 32,52 1-1,-34-18-31,-54 0 0,71 0 15,105 17-15,-87-17 16,35 0 15,-18 0-15,-36 0 0,107 36 15,-18-19-16,-88-17 1,-35 0 0,-19 0-1,37 0 1,-54 0-16,88 0 16,-34 0-1,-36 0 16,123 18 1,-123-18-17,0 0 1,88 0 15,-106 0-31,36 18 16,70-18 15,-124 0-15,54 0-1,-36 0 1,18 0 0,-18 0 15,36 0-31,-18 0 15,0 0 17,-18 0-32,-17 0 15,35 0 1,0 0-16,0 0 16,-18 0 15,124 0 0,-89 0-15,89 0 15,-141 0-15,17 0-16,18 0 15,-36 0 1,19 0-16,-1 0 15,0 17 1,53-17 15,36 0-15,35 0 15,-124 0-15,53 0-1,71 0 17,70 0-1,-176 0-31,-35 0 16,17 0 15,-17 0-16,-1 0-15</inkml:trace>
</inkml:ink>
</file>

<file path=ppt/ink/ink2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8:19.6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13141 8537 0,'106'-17'93,"17"17"-61,-70-36-32,106 19 15,-53-1 1,-71 0-1,-17 18 1,140-17 15,-122 17-31,34 0 16,1 0 0,-18 0-1,0 0 1,0 0-1,105 0 32,-69 0-31,-1 0 0,-71 0-16,89 0 31,-71 0-31,1 0 15,-19 0-15,19 0 0,69 0 32,-52 0-17,0 0 1,71 0 15,-71 0-15,17 0-1,36 0 17,-35 0-32,17 0 31,-35 0-31,-36 0 0,1 0 16,17 0-16,-17 0 0,53 0 31,-19 0-31,-16 0 31,17 0-15,-36 0-16,89 0 31,-53 0-15,106 0 15,-124 0-31,18 0 15,18 0 1,-36 0-16,0 0 31,18 0-31,-35 0 16,70 0-16,-71 0 16,107 0 15,-71 0-31,-18 0 15,18 0 1,88 0 15,-35 0 1,106 17-1,-124-17-16,-18 0 17,-52 0-32,0 0 0,52 0 31,-52 0-31,0 0 16,52 0-1,-17 0 1,0 0 15,-35 0-15,34 0 15,-34 0-31,0 0 16,17 0-1,-17 0 1,-1 0-16,19 0 15,-19 0 1,1 0 0,0 0-1,-1 0-15,1 0 0,52 0 32,-34 0-1,-19 0-31,19 0 31,-1 0 0</inkml:trace>
</inkml:ink>
</file>

<file path=ppt/ink/ink2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8:24.3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15998 8996 0,'0'35'47,"0"-17"-32,71-1 17,-36-17-17,-17 0 1,0 18-16,123 17 16,-106-35-1,88 0 1,-34 18-1,-1 0 1,-53-18-16,106 0 31,-53 0-15,1 0 0,34 0-1,142 0 16,-107 0-15,-52 0 0,-70 0-16,34 0 15,36 0 1,-18 0 0,-70 0-16,105 0 15,-52 0 1,-36 0-1,89 0-15,-72 0 16,19 0 15,123 0-15,-88 0 15,-71-18-31,124 18 31,-141 0-31,87-18 32,-69 18-17,69-17 1,-52 17-16,-17 0 0,-1 0 16,53 0-1,0 0 16,-35 0-15,-17 0-16,-19 0 31,1 0 16</inkml:trace>
</inkml:ink>
</file>

<file path=ppt/ink/ink2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8:25.8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2399 9807 0,'35'0'15,"-70"0"-15,88 0 16,-36 0-16,1 0 16,35 0-1,-18 0-15,-17 0 16,17 0-16,0 0 31,71 0-15,106 0 15,-53 0-31,-71 0 31,106 0-15,-124 0-16,19-17 15,17 17 1,-18 0-16,18 0 16,105 0 15,-105 0-15,-53 0-1,-35 0 1,35 0-1,-36 0 17,36 0-17,-18 0 1,1 0 0,-19 0-16,1 0 31</inkml:trace>
</inkml:ink>
</file>

<file path=ppt/ink/ink2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8:30.7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4339 9913 0,'-17'0'16,"34"0"15,71 0-16,-35 0 17,-17 0-32,87 18 31,-105-18-31,70 0 16,-18 0-1,-34 0-15,-1 0 16,53 0-1,-53 0-15,36 0 16,-18 0-16,17 0 16,-17 0-16,0 0 0,71 0 31,-36 0 0,0 0-31,36-36 31,-89 36-31,-17 0 16,70 0-16,88-17 16,-88 17 15,-70 0-31,88 0 31,17-18-15,-52 18-1,-1 0 1,71-18 0,-35 18-1,-53 0 1,35-17-16,-17 17 16,-18 0 15,0 0-31,-18-18 0,-17 18 15,-1 0 1,36 0 0,-35 0-16,0-17 15,70 17 17,53-18-1,-53 18-16,-53 0 1,89 0 15,-89 0-15,0 0-16,1 0 16,-19 0-16,19 0 15,-19 0 1,1 0-16,-1-18 0,1 18 31,0 0-31,17 0 47,-17 0-16,-54-35 157,-175-36-173,105 36 1,-18-18 0,72 36-16,-1-1 15,-71 18 1,71 0-16,-35-18 15,-247 18 1,264 0 15,-123-17 1,141 17-32,36 0 0,-19 0 15,-34 0 1,17 0-16,0 0 31,-35 0 0,0 0 1,70 0-32,-35 0 15,-35 17 1,70-17-1,-70 36 1,-53-1 15,35-35-15,-35 0 15,53 18-15,0-18-1,-36 17 1,89 36-16,-18-53 16,35 0-16,-193 18 31,140-1-31,1 1 31,-89-18 0,124 18-15,-54 17 0,54-35-1,17 0 1,1 0-16,-18 0 31,17 0 0,0 18-15</inkml:trace>
</inkml:ink>
</file>

<file path=ppt/ink/ink2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8:53.9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11042 12559 0,'18'0'156,"17"0"-140,-35 18 0,-53-18 187</inkml:trace>
</inkml:ink>
</file>

<file path=ppt/ink/ink2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8:58.0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7937 12612 0,'0'-18'156,"-35"18"-140,18 0-1,-1 0 1,0 0 0,1 0-1,34 0 188,19 0-187,-19 0 0,1 0-16,52 0 15,-17 0-15,-35 0 16,35 0 0,0 0-1,53 0 1,-89 0-16,107 0 15,17 0 1,-18 0 0,-17 0 15,-18-17-15,18 17 15,-71 0 0,1 0-15,17 0-1,35 0 17,-18 0-32,19 0 31,140 0-16,-123 0 1,35 0 15,-18 0-15,-70 0-16,71 0 16,-71 0-1,-36 0 1,71 0 15,-35 0-15,36 0-1,-37 0 17,19 0-17,-36 0-15,-17 0 0,0 0 16,17 0-16,0 0 15,18 0 1,-35 0-16,17 0 16,36 0-1,-36 0-15,18 0 16,158 0 15,-158 0-15,53 17-1,-18-17 17,1 0-1,16 0-31,-69 0 31,-1 0-31,-17 0 0,17 0 16,-18 0-16,1 0 15,0 0 1,88 0 0,-71 0-1,71 0 1,-18 0 0,0 0-1,-17 0 1,70 0 15,-124 0-31,19 0 16,34 0 15,-34 0-31,16 0 0,1 0 31,-17 0-31,-19 0 0,36 0 16,-18 0-1,71 0 1,-35 0 15,-36 0-15,18 0 0,-18 0-1,1 0 1,-19 0-16,19 0 15,16 0 17,19 0-1,-53 0-31,52 0 31,-17 0-31,-18 0 31,1 0-31,34 0 32,-35 0-17,89 0 1,-106 0 0,17 18-1,53-18 1,-53 0-16,1 0 0,-1 0 15,18 0 1,0 0 15,17 0-15,-34 0-16,16 0 0,37 0 16,69 0 15,-87 0-16,141 0 17,-177 0-32,-17 0 15,158 0 1,-88 0 0,335 0 15,-387 0-31,-1 0 15,-17 0-15,-1 0 16,36 0 0,18 0 15,-36 0-15,53-18-1,-52 18 16,16 0-15,-34 0 0,88-17 15,-71 17-31,-17 0 16,35 0 15,-18 0-16,18 0 1,0 0 0,0 0 15,-18 0-15,18 0 15,-18 0-16,-17 0 1,17 0-16,-17 0 0,-1 0 16,36 0-1,89 0 17,-90 0-17,1 0 1,0 0-1,-17 0 17,-19 0-17,36 0 1,-18 0 15,18 17-15,-35-17-16,0 18 15,-1-18 1,1 0 0,52 0 15,-34 0-15</inkml:trace>
</inkml:ink>
</file>

<file path=ppt/ink/ink2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9:06.4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19985 13458 0,'-18'36'109,"89"-36"-46,-1 0-48,-52 0 17,70-53-1,-35 35 16,35 1-16,-52 17-31,-19 0 31,18 0 1,-17 0-32,0 0 15,-1 0 1,1 0-1,0 0 1,-1 0 0,19 0-1,-1 0 17,-17 0-17,34 0 1,-34 0-1,0 0-15,-1 0 32,1 0-32,0 0 0,87 0 31,-34 0-15,176 0 15,-88 0 0,-89 0-15,1 0-1,17 0 1,-17 0-16,105 0 31,-17 0-15,-89 0-16,-34 0 31,52 0-15,-18 0-16,-34 0 15,16 0 1,-34 0 31,0 0-32,17 0-15,-17 0 16,87 0 15,-69 0-15,-1 0 0,-17 0-1,-1 0 16,1 0 1,35 0-32,53 52 31,-89-34-15,-17 17 155,-70 1-139,52-36-32,-35 17 15,18 1 1,17-18-16,-52 35 0,17-17 16,-88-1-1,-18 19 16,53-19 1,36-17-17,34 36 1,-158-36 15,106 0 0,53 0-31,0 0 0,17 0 32,-70 0-32,70 0 15,-70 0 17,-106 0-1,106 0-16,52 0-15,1 0 16,-106-18 15,123 18-31,-52-18 16,-54 1 0,107 17-1,-71-18 1,35 18-1,-36 0 17,19 0-17,-230 0 1,229 0 15,-70 0 0,124 0-31,-1 0 16,-17 0 15</inkml:trace>
</inkml:ink>
</file>

<file path=ppt/ink/ink2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9:09.2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16492 13406 0,'18'17'0,"35"36"78,-18-35-63,53-18 1,-35 0 0,0 17-16,-17-17 15,34 0 1,-17 18 0,88-18 15,-123 0 0,88 0-31,-18 0 16,18 0 15,17 0 0,-88 0-15,54 0 15,-72 0-15,1 0-16,-1 0 15,19 0 1,17 0-16,-18 0 16,18 0-1,35 0 1,36 0-1,-89 0-15,-18 0 32,177 18-1,-123-18-31,-36 0 31,53 0-15,-52 0-16,-1 0 15,106 0 1,0 0 0,36 0 15,87 0 0,-211 0 0,-35 0-31,105 0 16,-52 0 15,-18 0-31,0 0 16,17 0-16,-35 0 0,107 0 31,-107 0-15,18 0-1,17 0 1,-34 0 0,-19 0-16,1 0 15,17 0 1,-17 0 31,-1 0-32,1 0 1</inkml:trace>
</inkml:ink>
</file>

<file path=ppt/ink/ink2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29:14.5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2593 14146 0,'0'18'78,"18"-18"-15,70 35-32,-53-35-16,159 0 1,53 0 15,-194 0-15,-18 0 0,36-17-1,-54-1 1,19 18-16,34-18 15,-35 18 1,36-17 0,-36 17-16,36 0 15,35-18 17,-71 18-32,0 0 15,1-18-15,16 18 16,1 0-1,36 0 1,-54-17-16,71 17 31,-53 0-31,-18 0 16,371-18 15,-265 18-15,-35 0-1,35 0 17,17 0-1,-105 0-31,0 0 31,-17 0-31,-19 0 16,18 0-16,1 0 15,70 0 17,-71 0-32,71 0 31,-36 0 0,-35-35-15,-17 35-16,53 0 31,-18 0-15,-18 0-16,53-18 15,0 18 17,-52 0-32,-1 0 15,53 0 1,0 0-1,36 0 1,123-17 15,-142 17-15,-52 0-16,18 0 16,52 0 15,71 0-16,-123 0 1,-36 0 0,53 0-1,-70 0-15,0 0 0,17 0 32,-17 0-32,17 0 0,18 0 15,53 0 1,-53 0 15,-18 0-15,-18 0-1,1 0 1,35 0 0,-18 0 15,-17 0-31,17 0 31,36 0-15,-36 0-1,0 0 1,1 0 15,-1 0-15,0 0-1,71 0 17,-71 0-32,1 0 15,16 0 1,-34 0 0,0 0-1,-1 0-15,19 35 344,-19-17-297,1-1-32,0 1-15,-18-1 16,17 1 0,-70-18 234,36 0-235,-19-18 17,1 18-1,-18 0 0,36 0 32,-36 0-48,17 0 1,-140 0 15,141 0-31,-1 0 16,-87 18 15,88-18 0,-18 0-31,35 0 16,-35 0-16,18 18 15,0-18 1,17 0-16,0 0 0,-87 17 31,-37-17 1,72 0-1,17 0 0,0 0-15,18 0-16,17 0 15,-35 0 1,36 0 0,-19 0-16,19 0 15,-54 0-15,18 0 31,36 0-31,-72 0 32,54 0-32,-18 0 31,-17 0 0,52-17-15,0 17-16,1 0 15,-1 0-15,-17 0 16,-36 0 0,54 0-1,-19 0-15,1 0 0,-18 0 16,-35 0 31,35 0-32,35 0-15,-35 0 16,1 0 0,-19 0-1,18 0 1,-70-18 0,-71 18-1,88-18 16,88 18-31,0 0 16,1 0-16,-1 0 16,-105 0-1,52 0 1,-17 0 15,-88 0 0,140 0-15,1 0-16,-71 0 31,53 0-15,18 0-16,17 0 16,-17-17-16,0 17 15,17 0 1,-158 0 15,123 0-15,0 0-16,-353 0 31,195 0-15,87 0 15,71 0-31,-17 0 15,34 0-15,19 0 16,-19 0-16,19 0 31,-54 0 1,36 0-17,17 0-15,1 0 110,-19 0-79,1 0-16,-18 0 17,18 0-17,0 0 1,-36 0 15,-17 17 0,17-17-15,54 0-16,-1 0 16,-35 0-1,18 0 1,-18 18 0,18-18 30</inkml:trace>
</inkml:ink>
</file>

<file path=ppt/ink/ink2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31:55.3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2452 4216 0,'70'35'78,"1"-17"-63,-36-1 1,-17-17-16,70 0 16,-17 0-1,34 0 1,1 18-1,-70-18 1,52 0 0,35 0-1,-88 18 1,1-18 0,17 0-16,-18 0 15,88 0 1,-52 0-16,-18 0 0,17 0 15,283 0 17,-159 0-17,-35 0 1,-141 0 0,17 0-16,88 0 15,-17 17 1,-88-17-1,52 0-15,19 0 16,-36 0 0,-1 0-16,37 0 15,-1 0 1,-53 0-16,-17 0 16,70 18 15,71-18 0,105 0 0,-158 0-31,70 17 32,-140-17-32,17 0 15,0 0 1,-36 0-16,1 0 62,0 0-15,-1 0-31,18 18-1,-17-18 1,0 0 0,17 0 15</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34:24.4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12118 5503 0,'35'0'344,"0"0"-313,-17 0-16,17 0 1,-17 0-16,0 0 16,-1 0 15,19 0-15,122 0-1,-105 0 16,0 0-15,53 0 15,-35 0-15,-19 0-16,-34 0 16,0 0-1,35 0 48,-36 0-48,1 0-15,0 18 16,-18 0 15,52-1 16,1-17-31,0 18-1,18 0 1,17-18 15,-35 17-15,-35 1-1,-1-18-15,36 0 32,0 0 15,-18 35-32,-17-35 32,0 0-31,-1 0 15,1 0-15,17 0-1,0 0 1,-17 0 15,17 0-15,1 0-16,-19 0 15,1 0 1,17 0 15,-17 0-15,0 0 15,-1 0-15,18 0 15,-17 0-15,0 0-1,-1 0 1,1 0 31,0 0-32,-1 0-15,19 0 78,16 0-46,-16 0-17,17 0 17,-18 0-17,-17 18 173,-89-1-1,53-17-156,1 0-15,-36 0 0,-18 0 15,36 0-15,-53 0 15,53 0-16,-1 0 1,19 0 15,-36 18 1,17-18-1,-52 0 0,35 0 0,18 0-15,17 0-16,1 0 31,-54 0 0,54 0-15,-19 0 0,1 0-1,0 0 1,-36 18 0,1-18 15,17 0-16,-106 35 17,141-35-32,1 0 15,-72 18 1,72-18-16,-1 0 31,-105 17 0,87-17-15,19 0-16,-1 0 0,-70 0 63,70 0-48,1 18-15,-89-18 63,53 0-48,18 0 1,-1 0 46,19 0 1,-1 0-47,0 0 30</inkml:trace>
</inkml:ink>
</file>

<file path=ppt/ink/ink2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31:56.5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7779 4251 0,'35'0'47,"0"0"-16,71 0-15,-53 0 0,88 0-16,-35 0 15,35 0 1,265 0-16,-195 0 31,319 0-15,-283 0-1,-124 0 17,-17 0-1,35 0 0,-106 0-31,1 0 16,-19 0-16,89 0 15,-88 0 17,35 0-17,-36 0 1,71 0-16,-17 0 31,-36 0-15,36 0-16,17 0 31,-53 0-31,18 0 16,18 0-1,-18 0 1,-36 0-16,19 0 16,16 0-1,-34 0 1</inkml:trace>
</inkml:ink>
</file>

<file path=ppt/ink/ink2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32:00.1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13212 4392 0,'246'0'110,"19"0"-79,-124 0-31,-53 0 0,89 0 16,123 0-1,-53 0 1,-177 0-16,18-18 31,0 18-31,-52 0 16,-1 0-1,-17 0 1,17 0-16,-17 0 31,17 0 110,-17 0-126,-1 0-15,1 0 32,88 0-1,-89 0-15,1 0 15</inkml:trace>
</inkml:ink>
</file>

<file path=ppt/ink/ink2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32:17.6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19138 6191 0,'88'0'78,"18"-17"-62,-35 17 0,-18 0-1,53 0-15,-4075 0 16,8255 0-16,-4145 0 16,18 0-16,70 0 15,36 0 16,105 0 1,-211 0-17,0 0 1,-36 0 0,71 0-1,-176 0-15,35 0 31,-18 0-15,89 0 0,-72 0-16,37 0 15,69 0 1,1 0 15,-18 0-15,53 17-1,-141-17 17,0 0-17,-35 0 1,52 18 15,-52-18-15,0 0-1,34 0 17,-16 0-17,-19 0-15,54 0 32,-1 0-1,-52 0-16</inkml:trace>
</inkml:ink>
</file>

<file path=ppt/ink/ink2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32:21.1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2663 7056 0,'18'0'110,"88"17"-95,-53-17 1,282 0 0,-53 0-1,71 0 1,-35 0-1,-36 0 17,-106 0-32,-70 0 0,17 0 15,-17 0 1,71 0-16,-54 0 16,-17 0-16,159 0 31,-89 0-16,53 0 1,-123 0 0,141 0-1,-159 0-15,-17 0 16,123 0 0,-106-17-1,-17-1 1,34 18-1,19 0 1,-54 0 0,19 0-1,-37 0 1,19 0 15,-36 0-31,1 0 16,17 0-16,17 0 15,265 0 17,-264-18-17,70 18 17,18 0-17,-71 0 1,53 0-1,0 0 17,-35 0-17,35 0 1,-70 0-16,158 0 31,-35 0-15,-88 0-1,52 0 17,-69-17-17,122 17 17,-122 0-17,16-18 32,-87 18-47,35 0 0,17 0 16,-52 0-1,53 0 17,70-35-1,-124 35-16,36 0 17,-17 0 15,-19 0 78</inkml:trace>
</inkml:ink>
</file>

<file path=ppt/ink/ink2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32:38.2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2487 8802 0,'0'17'172,"53"-17"-125,-18 36-32,-17-19-15,17-17 16,18 0-1,-35 0 1,-1 18-16,19-18 16,87 0 31,-88 0-47,54 0 0,-1 0 31,-18 18-16,19-18 1,34 0 15,-52 0-15,17 0 15,-18 0 0,-52 0-31,0 0 16,35 0 0,-18 0 15,53 0-31,-17 0 16,-19 0-1,107 0 32,88 0-16,-141 0-31,-18 0 16,-53 0-16,18 0 16,265 0 15,-106 0 0,-142 0-15,-17 0-1,35 0 17,71 0-17,-88-18 16,-36 18-15,35-18 0,-34 18-16,-19 0 0,36 0 31,18 0-15,17 0 15,-18-17-31,-34 17 15,52 0 1,-17 0 0,-54 0-1,18 0-15,89-36 16,-106 36 0,176 0-1,-124 0 1,36-17-16,-35 17 15,17 0 1,0 0 0,18-35 15,-18 35-15,53 0 15,-106 0-16,-17 0 1,0 0-16,52 0 16,-17 0-16,-35 0 31,-1 0-15,1 0-1,0 0 1,70 0 15,-53 0 0,0 0-15,18 0-16,-35 0 16,0 0 124,17 0-62,53 0-46,-70 17-17,-1 1 1,107 35-1,-107-36 1,-52 54 172,-35-71-173,-1 0 1,-17 0-1,53 0 1,-36 0-16,18 0 16,-35 0-16,53 0 15,-1 0-15,-52 0 32,71 0-1,-19 0-16</inkml:trace>
</inkml:ink>
</file>

<file path=ppt/ink/ink2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42:29.5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20232 10054 0,'70'0'125,"54"0"-109,-71 0-16,35 0 15,88 0 1,-52 0-16,87 0 15,-52 0 1,-53 0 0,18 0-1,-19 0 1,-34 0 0,35 0-1,-36 0 1,-52 0-1,17 0-15,-17 0 16,17 0 0,36 0 31,-54 0-32,1 0 1,0 0-1,-1 0 1</inkml:trace>
</inkml:ink>
</file>

<file path=ppt/ink/ink2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42:31.6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2611 10583 0,'35'0'0,"-70"0"0,140 0 31,-87 0-31,0 0 0,17 0 16,18 0 0,-36 0-1,1 0 1,0 0-1,-1 0 1,19 18 0,-1-18-1,0 0 1,18 0 0,18 0-1,-1 18 1,1-18 15,-54 0-15,19 0-1,-19 0 17</inkml:trace>
</inkml:ink>
</file>

<file path=ppt/ink/ink2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42:32.7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5239 10760 0,'-18'35'78,"89"-35"-63,-54 0 1,72 18 15,-54-1-31,0-17 16,194 0 0,106 0 15,-229 0-16,-35 0 1,-36 0 0,0 0-1</inkml:trace>
</inkml:ink>
</file>

<file path=ppt/ink/ink2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42:36.0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7567 10813 0,'35'0'93,"54"0"-77,16 35 0,89-35-1,-35 0 1,88 0 0,18 0-1,-89 0 1,-70 0 15,-53 0-15,-18 0-16,18 0 15,18 0 1,-19 0 0,-34 0-1,35 0 1,0 0-1,0 0 1,17 0 0,1 0-1,0 0 1,34 0 0,-52 0-1,-35 0-15,0 0 16,17 0 15,18 0-15,0 0-1,-18 0 1,0 0 0,1 0-1,-1 0 1,18 0-1,-36 0 1,1 0-16,0 0 16,-1 0-1,36 0 142,-35 0-142,52-35 141,-52 17-140,-18 0 0,0 1-1,0-54 1,0 54 62,0-1 0,0 0-31,-53 1-16,35 17-15,1-18 0,-1 0-1,-17 1 1,-18-19-16,18 19 31,17 17-15,-17 0-1,17 0 32,1 0-31,-54 0 15,53 0-15,-17 0-16,-4022 0 15,7991 0 1,-4005 0 0,-52 35-1,52-17 1,-70-1-1,0 19 1,-53-19 0,35 36-1,-35-35 1,18 35 0,52-36-1,1-17 1,52 0 15,36 0-31,-18 0 16,35 0 15,-17 0 406,17 0-421,1 0 0,-19-17 15,19-1-15</inkml:trace>
</inkml:ink>
</file>

<file path=ppt/ink/ink2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42:37.8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5292 10583 0,'-18'0'110,"0"0"-79,36 0 125,35 0-140,123 0-1,1 0 1,-71 0 0,-71 0-1,0 0 1,0 0 0</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35:36.7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6950 7655 0,'88'0'94,"-53"0"-79,53 18 17,195 17 15,-160-35-47,-17 0 15,-36 0 1,1 0-1,17 0 1,-17 0-16,-18 0 16,70 0-1,-105 0 1,35 0 0,-36 0-1,19 0 1,69 0 15,-34 0-15,-53 0-1,87 0-15,-69 0 16,-1 0 0,-17 0-16,-1 0 0,54 0 31,-36 0-31,71 0 15,-18 0 17,36 0-17,34 0 1,54 0 0,-177 0-1,-17 0 1,70 0-1,-70 0-15,35 0 16,-18 18 0,-17-18-1,35 0 1,-36 0 0,1 0 15,52 0-16,-17 0 17,0 17-17,-35-17 142</inkml:trace>
</inkml:ink>
</file>

<file path=ppt/ink/ink2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45:53.1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2452 11571 0,'123'0'157,"18"0"-142,-70 0-15,176 0 31,88 0 1,-300 0-17,18 0 1,0 0 0,-35 0 15,17 0-16,36 0-15,-54 0 16,1 0-16,0 0 16,34 0-16,19 0 31,-36 0-15,124 0-1,0 0 16,35 0-15,264 0 15,-264 0-15,-141 0-16,0 0 16,0 0-16,18 0 31,-1 0 0,-34 0-31,69 0 31,-16 0-15,69 0 0,-17 0-1,-17 0-15,-54 0 16,142 0-1,0 18 1,-177-18-16,71 0 16,88 53-1,-141-53-15,17 0 16,54 17 0,-106-17-1,-1 0 1,1 0-1,35 0 1,-18 0 0,0 0-1,18 0 17,-35 0-17</inkml:trace>
</inkml:ink>
</file>

<file path=ppt/ink/ink2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45:56.2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9349 11571 0,'0'18'313,"88"-18"-298,-71 0-15,89 17 79,35-17-48,71 0-16,176 0 1,-317 0 0,34 0-1,178 0 1,-177 0-16,-1 0 16,125 0-1,-195 0 1,124 0 15,-142 0-31,1 0 16,53 0-1,-1 0 1,89 0 0,0 0-1,-18 0 16,-71 0-31,-17 0 0,-18 0 32,54 0-32,-72 0 31,54 0-15,-36 0-1,36 0 1,17 0-1,-18 0 1,1 18-16,35-18 16,-89 0-16,19 0 15,52 18 1,-53-18 0,-17 0-16,70 0 31,88 0 16,1 0-32,-142 0 17,-17 0-17</inkml:trace>
</inkml:ink>
</file>

<file path=ppt/ink/ink2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45:58.0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18203 11307 0,'36'35'171,"-1"-35"-155,18 35-16,-18-35 16,194 71-1,-105-71 1,176 17 0,53 36-1,52-35 1,-123 17-1,-176 0 1,-88-35 156,52 0-156,-52 0 15,141 0 0,-124 0-31,18 0 16,194 0 15,-212 0-31,-17 0 0,0 0 16,17 0-1,18 0 1,35 0 15,-35 0-15,0 0-1,17 0 1,107 0 0,17 0-1,17 0 1,-69 0 15,-54 0-31</inkml:trace>
</inkml:ink>
</file>

<file path=ppt/ink/ink2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46:00.1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2575 12224 0,'0'17'15,"53"19"1,-35-19 0,-1 1-16,107-18 31,-18 0-31,0 18 0,35-18 15,53 0 1,-53 0-16,406 0 16,-230 52-1,54-16 17,-72-1-17,-105 0 1,-123-35-16,17 0 15,-17 0-15,17 0 16,159 18 31,-177-18-47,19 18 0,140-18 16,-35 0-1,-35 0 1,-53 0-1,52 0 1,-17 0 15,230 17 1,-230-17-32,0 0 15,194 36 1,-194-36-16,-35 0 15,141 17 1,-123-17 0,-36 35 31,141-35-16,-158 0-16,87 0 17,-17 0-17,124 0 17,-124 0-17,-88 0-15,-18 0 16,106 18-1,-123-18 1</inkml:trace>
</inkml:ink>
</file>

<file path=ppt/ink/ink2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50:31.5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20249 4657 0,'18'0'171,"0"0"-155,-1 0-16,19 0 16,122 0-1,-69 0 1,-36 0 0,-1 0-1,37 0 1,-54 0-16,18 0 15,0 0 1,0 0 15,0 0-31,-36 0 16,18 0 0,-17 0-16,0 0 15,140 0 16,-105 0-15,89 0 15,-90 0-15,19 0 0,52 0-1,-17 17 1,-17-17-16,16 0 15,54 18 17,-88-18-32,34 0 15,178 0 17,-230 0-17,-36 0 1,1 0-1,0 0 17,-1 0-32,1 0 31</inkml:trace>
</inkml:ink>
</file>

<file path=ppt/ink/ink2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50:33.5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2452 5221 0,'35'0'109,"36"0"-93,-54 0-1,36 0 1,0 0-16,53 0 31,-18 0-15,-70 0-1,123 0 1,-123 0 0,52 0-1,1 0 1,34 0-1,-52 0 17,0 0-17,-35 0 1,35 0 0,-36 0-16,1 0 15,0 0 1,52 0 15,-17 0-15</inkml:trace>
</inkml:ink>
</file>

<file path=ppt/ink/ink2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50:38.6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3475 5168 0,'0'18'31,"17"-18"63,19 0-63,17 0-15,-18 0-1,18 0 1,0 0-1,0 0 1,-18 0-16,0 0 16,36 0-1,-54 0-15,19 0 16,-1 0 0,36 0 30,17 0-14,-35 0-17,-18 0 1,18 0-16,0 0 31,0 0-15,-36 0-16,1 0 31,70 0-15,-53 0-1,-17 0 1,35 0 0,-18 0-1,-17 0 1,35 0 31,53 0-16,-71 0-31,18 0 31,0 0-15,-18 0-1,89 0 17,-72 0-17,19 0 1,-36 0 0,54 0-1,-54 0 1,-18 0-16,1 0 15,35 0 17,-18 0-17,-17 0 17,52 0-17,-34 0 1,-1 0-1,0 0 1,36 0 0,-54 0-16,1 0 15,0 0-15,17 0 16,18 0 0,-35 0-16,-1 0 15,71 0 1,-35 0 15,88 0 0,-105 0-15,-1 0 0,18 0-1,0 0 1,0 0-1,-18 17 1,0-17-16,-17 0 16,52 36-1,-52-36-15,35 0 32,35 17-1,-35 1-16,18 0 1,-1-18 0,36 0-1,-18 17 1,0-17 0,-17 0-16,-53 0 15,-1 18-15,19-18 16,34 0-1,-35 18-15,1-18 0,17 0 16,17 0 0,-17 0-1,0 0 17,-18 0-17,1 0 32,69 0-31,-69 0-16,-19 0 15,36 0 1,-35 0 0,52 0-1,19 0 1,-19 0-1,-35 0 1,-17 0 0,0 0-1,17 0 1,36 0 0,70 0-1,-124 0 1,19 0-1,-1 0 1,-17 0-16,17 0 0,-18 0 16,19 0-1,70 0 1,-1 0 0,-34 0-1,17 0 1,-17 0-1,-36 0 1,-17 0-16,-4022 0 16,8096 0-1,-4039 0 1,35 0 0,-70 0-1,34 0 1,1 0 15,53 0-15,-35 0-1,-18 0 1,0 0 0,-36 0-1,36 0-15,0 0 16,-35 0-16,35 0 15,52 0 1,1 0-16,-18 0 16,71 0-1,-35 0 1,-36 0 0,-35 0 15,-18 0-31,36 0 31,-18 0-15,-18 0-1,35 0 1,19 0 0,-19 0-1,1 0 1,-36 0-1,0 0 1,71 0 0,-88 0-16,52 0 15,-52 0-15,17 17 16,18-17 0,18 18-16,-54-18 0,1 0 31,53 0-16,-19 0 1,72 0 15,-71 17-15,0-17 0,-18 36-1,-17-36-15,-1 0 16,19 0-1,-19 0-15,18 0 16,18 0 0,-35 0-16,17 0 15,-17 0 1,17 0 0,-17 0-1,17 0 16,-17 0-15,35 0 0,17 0 15,-17 0 0,0-18-15,-35 18-16,17 0 31,-17 0-15,35 0-1,17 0 1,-52 0 0,-1 0 15,1 0-16,17 0 17,1 0-17,-19 0 1,1 0 0,0 0-1,-1 0 16,36 0-15,-35 0 15,-1 0-15,1 0 0,0 0-1,-1 0 1,19 0-1,-19 0 1,18-18 15</inkml:trace>
</inkml:ink>
</file>

<file path=ppt/ink/ink2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51:22.2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2522 6156 0,'0'-35'47,"0"17"78,36-35-109,-19 53-16,1 0 15,17-18 1,36-17 0,35 0-1,35-18 1,-53 35-16,0-52 15,71 17-15,105-88 32,-52 53-17,-71 70-15,53-35 16,-106 18 15,-35 35-31,-17 0 31,17 0-15,-18 0 0,0 0-1,0 0 17,-17 0-32,0 0 15,-1 0 1,-17 53-1,0 0 17,0-36-17,0 1 1,0 17 0</inkml:trace>
</inkml:ink>
</file>

<file path=ppt/ink/ink2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51:25.0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2646 6279 0,'0'-35'31,"70"0"0,-34 17-31,34-17 31,71 17-15,-123 18-16,53-35 16,52 35-1,0 0 1,1-35 15,-71 17-15,0 18-1,35 0 1,0-18 0,89 1 15,-125-36-15,-34 53-16,17 0 15,1 0-15,-19 0 16,54 0-1,17 0 1,-35 0 0,-18 0-1,1 0 1,34 0 15,1 0-15,-54 0-16,36 0 15,-18 0 1,18 0 0,-35 0-16,17 0 0,124 35 62,-88-17-15,-18 35-31,-18-53-1,0 35 1,18-17 0,-35-18-16,-1 0 15,19 17 1,52 1 15,-71-18-31,1 0 16,17 18-1,-17-18 1,0 17 78,-54 1-79,19-18-15,-54 0 16,1 70 15,-1-52-15,53-18 15,1 0-15,-36 0-1,18 0 1,17 0 0,-53 0-1,36 0-15,0 0 16,17 0-16,-17-18 15,-106 18 1,0 0 0,-142 18 31,125 0-32,-36 17-15,123-35 31,1 18-15,34-18 0,-105 0 15,123 0-31,-17 0 16,-18 0-1,0 0 1,36 0-1,-19 0 1,-34 0 0,17 0 15,18 0 0,17 0-31,0 0 16,-17 0-16,0 0 15,-53 0 1,70 0-16,0 0 0,-17 0 16,-18 35-1,0-35 1,36 0 0,-1 0-1</inkml:trace>
</inkml:ink>
</file>

<file path=ppt/ink/ink2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52:54.1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13529 6050 0,'35'53'203,"36"-35"-171,-54-1-32,1-17 15,35 36-15,-18-36 16,1 17-16,-19-17 15,36 18 1,53 0 15,-53-1-15,17 18 0,1-17-1,0 0 1,-36-18-16,-18 0 15,36 0 1,-17 17 0,-1-17 15,-17 0 0,17 0 0,18 0-15,35 0 0,141 0 15,1 0 0,-125 0-15,37 0-16,-90 0 15,1 0-15,71-53 16,-54 53 0,1 0-16,35-17 31,-89 17 16,1 0-32,35 0 1,35 0 0,0-18-1,71 18 1,-35 0-16,-71-17 16,-1 17-16,-16 0 15,34-18 1,1 18 15,-18 0-15,0 0-1,35 0 17,-18 0-17,19 0 1,-54 0-1,18-18 1,-36 18-16,1 0 16,70 0 15,318 0 0,-300-17-15,17 17-1,-52 0 1,-36 0 0,18 0-1,0 0 17,18 0-17,-36 0 1,-18 0-16,36-18 31,-17 18-15,52 0 15,18 0 0,-71 0-15,-17 0-1,-1 0 1</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35:40.3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10813 6667 0,'-36'-17'46,"-87"17"17,-1-18-47,89 18-16,-35 0 31,17-17-16,-18 17 1,36 0 0,-71 0 15,35 0 0,36-18-31,0 18 0,0 0 31,17 0 1,-35 0-17,18 0 1,-36 0 0,1 0-1,17 0 1,17 0-1,-193 0 17,176 0-17,18 0-15,-106 0 32,35 0-32,-106-18 31,18 18-31,88 0 31,-229 0-15,247 0 15,0 0-15,-18 0 15,53 0 0,18 0-15,-18 0 46,35 0-46,-17 0 15,17 0 0,-34-17 16,16 17 16,-70 0-32,89 0-15,-54 0-1,18 0 1,36 0 15,-72-18 0,72 18 1,-1 0-17,1 0 16,-1 0 48,-17 0-64,17 0-15,0 0 31,-17 0 32,17 18-32,1-1 16,-1-17 0,18 36 0,0-19-32,0 18 1,0-17 15,53 35 1,53-18-1,-53-17-16,0-18 1,17 0 0,19 0 15,-37 0-15,-16 0-1,-19 0-15,1 0 31,70 0 1,-35 0-1,35 0 0,-52 0-15,-1 0-1,35 0 17,-17 0-1,18 0-31,-36 0 16,53 0 15,-52 0-16,52 0 17,0 0-1,-35 0-15,-35 0-16,34 0 31,54 0-16,-88 0 1,53 0 0,17 0 15,0 0-31,-18 0 31,-34 0-31,17 0 16,-18 0 15,18 0-31,88 0 31,-53 0-31,89 0 32,87 53-1,-70 0-16,-123-36 1,-18 19 0,17-1 15,18 0-15</inkml:trace>
</inkml:ink>
</file>

<file path=ppt/ink/ink2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53:02.9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6032 6773 0,'18'-17'16,"0"17"-1,-1 0 17,1 0-17,0 0 48,-1 0-48,1 0 32,0 0-31,-1 0-16,1 0 47,35 0-16,-36 0-15,54 17-1,-36-17 1,-17 18 0,17-18-1,0 0 1,1 0-1,-1 0 1,-17 0-16,-1 0 16,36 0 15,-18 0-15,1 0 30,-19 0-14,1 0-17,0 0 1,-1 0 0,19 0 15,-19 0-31,1 0 15,0 0 1,34 0-16,19 0 47,-53 0-31,-1 0-1,19 0 16,-19 0-15,1 0 0,-1 0-1,1 0 17,17 0-17,1 0-15,-19 0 16,54 0-1,17 0 1,18 0 0,-18 0 15,0 0-15,53-18-1,-35 18 1,-53 0-16,0-35 15,35 17 1,-35 18-16,-35 0 16,141-17-1,-142 17-15,71-18 16,1-17 0,-1 35-1,53-18 1,-88 18-1,0 0 1,35 0 0,106-35-1,-159 35-15,18 0 32,18 0-17,17 0 1,-70 0-16,52-18 15,18 18 17,18 0-17,-71 0 1,1 0 0,17 0-1,-36 0 1,54 0 15,-54 0-15,19 0 15,17 0-15,0 0-1,35 0 48,-53 0-48,0 0-15,1 0 16,-19 0-16,18 0 16,18 0-1,-17 0-15,105 0 47,-35 0-31,-36 0 15,1 0-15,-36 0-1,106 0 1,-53 0-1,0 0 1,-52 0-16,-1 0 16,18 0-16,-18 0 15,36 0-15,-18 0 16,0 0 0,-18 0-16,0 0 15,18 0-15,35 0 16,36 0-1,-36 0 1,-53 0 0,18 0-1,35 0 17,18 0-17,-71 0-15,1 0 16,70 0-16,-54 0 15,19 0-15,0 18 16,158 0 15,-123-18-15,0 0 0,-36 0-1,1 0 1,17 35-1,-18-35 1,-17 0-16,0 0 31,0 0-31,18 0 16,17 17 0,-70-17-16,-1 0 15,107 0 16,-89 0-15,36 18 0,-54 0-16,1-18 15,17 17-15,-17-17 16,52 0 0,-52 0-16,52 18 0,-52-18 15,53 18 1,-36-1-1,18-17 1,35 0 0,71 53 15,35-35-15,-141-18-16,35 0 15,124 0 1,-107 0-16,-16 0 15,-19 0-15,-35 0 16,54 0 0,-72 0-16,1 0 0,0 0 15,34-18 1,-16 18 0,-19 0-1,36 0 1,18 0-1,-36 0 1,-17 0 0,35 0-1,-18 0 1,-17 0-16,-1 0 16,1 0-16,0 0 250,70-17-219,-18-1-16,-70 0 1,53 18 0,0 0-1,35-17 17,-105-1 108,-19 18-124,-34-18-1,-1 1 1,18 17-16,-70 0 16,52 0-16,1 0 15,-142 0 1,124 0-16,-18 17 16,-35 1-16,-88 35 15,70-53 1,-106 18-1,-17-18 1,70 0 0,36 0-1,-106 0 1,53 0 0,123 0-16,35 0 15,-52 0 1,52 0-16,1 0 15,-230 0 17,159 0-17,52 0 1,-16 0 0,16 0-1,1 0 1,-35 0-1,52 0 1,1 0 0,17 0-1,35 0 1,-53 0-16,36 0 16,-53 0-1,17 0 1,-34 0-1,16 0 1,-210 88 15,210-88-15,-16 0 0,34 0-16,18 0 15,-35 0 1,35 17-1,0-17-15,-88 18 16,88-18 0,-35 18-16,53-18 0,-107 0 31,72 17-15,35-17-1,-18 0 1,-53 36-1,-18-36 1,19 0 0,-1 0-1,-18 0 1,71 0-16,18 0 16,-71 0-1,18 0-15,35 0 16,-106 17-1,36-17 1,17 0 15,-53 18-15,71-18 0,-35 35-1,34-17 1,1-18-1,-53 17 1,88-17-16,0 0 16,-70 0-1,88 0-15,-18 0 0,17 18 16,-69-18 0,34 0-1,-53 0 1,72 0-1,-90 0 1,54 0 15,-35 0-31,88 0 16,-18 0 0,0 0-16,0 0 15,17 0-15,1 0 16,-18-18-1,36 18-15,-1 0 16,-17 0 0,17 0-1,0-17 79,-4038 17-31,8007-35-32,-4004 35-16,-88-18 1,-36 18 0,36-35-1,123 35-15,-70 0 16,-35 0 0,52 0-1,18 0-15,-17 0 16,-54 0-1,89 0-15,0 0 16,-177-36 15,53 36-15,-35-35 0,88 35-1,-17 0 1,35-18-1,-18 18 1,71-35-16,-1 35 16,-16-17-16,-19 17 15,53 0-15,1 0 16,-19-18-16,1 18 16,-71-18-1,89 18-15,-19 0 16,-34-17-1,17-1 17,35-17-17,-35 35 1,-17 0 0,-1 0-1,18 0 1,-53-18 15,36 18-15,52 0-16,-35 0 31,-17-18-15,52 18-16,1 0 15,-1 0 1,0 0-1,-35 0 17,36 0-32,-1 0 31,0 0-15,-35-17 15,36 17-16,-18 0-15,17 0 16,0 0 0,-52 0 15,52 0-31,-17 0 47,17 0 140,36 0-171,52 17 0,54 36-1,17-17 1,35-19-1,195 89 17,17-71-32,18 18 31,-18-53-15,-177 0-16,-34 0 15,105 0 1,-141 0-16,88 0 15,-52 0 1,-19 0 0,-16 0-1,-1 18 17,-71-18-17,-35 0 1,71 0-1,-18 0 17,-35 0-32,-17 0 31,34 0-15,-34 0-1,-89 0 173,-159-106-141,106 88-32,53 1 1,18-1-1,17 18 1,1 0-16,-36 0 16,35 0-16,-35-17 15,18-1-15,17 18 16,-88-18 0,53 18-16,-35 0 15,-70 0 1,122 0-1,-158 0 17,-53 0-1,177 0-15,-1 0-16,36 0 15,-18 0-15,18 0 16,-18 0-16,18 0 15,-18 0 1,35 0-16,0 0 0,-35 0 31,0 0-15,-17 0 0,17 0-1,35 0 1,-17 0-1</inkml:trace>
</inkml:ink>
</file>

<file path=ppt/ink/ink2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53:09.0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2663 7620 0,'18'0'47,"0"0"-31,52 0-1,-17 0 32,-35 18-31,-1-18-16,36 0 16,0 35-1,-35-35-15,35 0 16,35 18 15,53 17-15,-88-35-1,-18 0 1,36 0 0,-36 0-16,53 0 31,-35 17 0,0-17-31,-35 0 16,0 0-16,52 0 15,18 18 1,-52-18 0,69 0-1,-52 0 1,53 0-1,-71 0 1,36 0 0,-18 0-1,-18 0 1,0 0-16,1 0 16,17 0-1,-18 0 1,-17 0-1,52 0 1,-52 0 0,70 0-1,-53 0 1,89 0 15,-71 0-15,17 0-1,18 0 1,-35 0 0,18 0 15,-18 0-15,-36 0-16,19 0 15,34 0 16,1 0-15,-18 0 0,17 0-1,-52 0 17,0 0-17,-1 0 1,1 0-1,-1 0 1,89 0 15,-70 0-15,158 0 15,-142 0-15,-34 0-1,0 0 32,17 0 94,0 0-125,1 0-1,52 0 1,-71 0-16,1 0 15,17 0 1</inkml:trace>
</inkml:ink>
</file>

<file path=ppt/ink/ink2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53:17.5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2293 9225 0,'35'0'78,"106"0"-31,-70 0-32,35 0 16,-18 0-15,-17 0 0,-36 0-1,18 0-15,88 0 32,-88 0-32,-18 0 0,0 0 0,18 0 31,141 0-16,-141 0 1,18 0 15,52 0-15,-105 0 0,17 0-16,71 0 31,-71 0-31,-17 0 15,105-18 1,-70 18 0,0-17 15,53 17-15,-18-18-16,-52 18 15,16 0-15,1 0 16,71 0-1,-89 0-15,18 0 32,-18 0-32,53-17 15,1 17 1,-36 0-16,0 0 16,176 0-1,71 0 16,-230 0-15,-17-18 0,-18 0-1,18 18 1,0 0 15,-17 0-31,-19 0 0,18 0 16,-17 0-16,0 0 15,-1 0-15,1 0 32,0 0-32,-1 0 0,36 0 31,-18 0-15,36 0 15,0 0 0,-54 0-15,1 0-1,0 0-15,-1 0 32,1 0-32,17 0 0,-17 0 15,52 0 48,-52 0-48,0 0 1,52 0 15,-35 0-15,-17 0 15</inkml:trace>
</inkml:ink>
</file>

<file path=ppt/ink/ink2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53:22.4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19667 9243 0,'247'0'203,"0"0"-188,-176 0 1,193 0 0,-122-18-1,87-17 1,-35 35-1,70 0 1,-52 0 0,0-18 15,-1 18 0</inkml:trace>
</inkml:ink>
</file>

<file path=ppt/ink/ink2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53:23.8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2593 9948 0,'0'-17'16,"18"-19"31,17 19-32,53 17 17,53 0-17,18-18 1,-36 18-16,-52 0 15,17 0 1,36 0-16,-36 0 16,159 0 15,-159 0-15,53-18-1,18 1 1,-89-1-1,-52 18 1</inkml:trace>
</inkml:ink>
</file>

<file path=ppt/ink/ink2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53:38.3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4498 11589 0,'0'-18'157,"53"18"-142,0 0 17,17 0-17,1 0 1,-36 0-1,142 0 17,-89 0-17,18 0 1,-18 0 15,-35 0-31,176 0 16,-158 0-1,-36 0-15,194 0 32,0 0-1,-105 0 0,-36 0 0,-53 0-15,36 0-16,-36 0 16,-17 0-16,-1 0 15,1 0 1,70 0 15,-52 0-15,16 0-16,19 0 15,0-18 1,-1 18 15,18-17-15,1 17 0,87-18 15,-141 18-31,71 0 31,-88 0-31,17 0 16,194 0 31,-141 0-32,-52 0 16,70 0 1,-71 0-17,0 0 1,53 0 0,-70 0 30,0 0-14,-1 0-1,36 0-15,0 0 15,18 0 0,-54 0 0,1 0-31,17 0 0,-17 0 16,-1 0 0,36 0-1,-35 0 1,0 0-1,17 0 1,0 18 0,-17-18-1,35 0 1,-36 0-16,1 0 16,53 0-1</inkml:trace>
</inkml:ink>
</file>

<file path=ppt/ink/ink2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53:59.7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8361 12841 0,'53'-18'110,"-36"18"-95,19 0-15,87 0 32,54-17-1,-72 17-15,1 0-1,-18 0-15,89 0 31,-124 0-31,17 0 16,107 0 15,-124 0-15,-18 0 0,0 0 15,0-18-31,-17 18 0,0 0 47,17 0 46,0 0-77,-17 0 15,-1 0-15,36 0 31,-35 0 0,53 0 0,-54 0-32,-17 18 1,18-1 15,-18 1-15,35 17-1,-17-17 235,35 35-234,-53-35 62,0 34 16,0-34-79,-71-18 48,1 18-47,34-18-16,-17 0 31,-52 0-16,69 0 1,-17 0-16,-17 0 31,-1 0-15,54 0-16,-19 0 16,-105 0-1,124 0 1,-54 0-1,-35 0 17,71 0-1,0 0 0,-1 0-31,19 0 16,-19 0-16,1 0 31,18 0-31,-1 0 0,-17 0 16,17 0 15,-17 0-15,-18 0 15,0 0-16,18 0 1,-1 0 0,19 0-16,-1 0 0,-35 0 62,-53 0-31,89 0-15,-89-18 15,35-17-15,1 35 0,52 0-1,-17-18 1,17 18 15,-17-17 32</inkml:trace>
</inkml:ink>
</file>

<file path=ppt/ink/ink2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4:54: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4392 14023 0,'0'-18'78,"35"18"-31,1 0-31,-19 0-1,1 0-15,52 0 31,-52 0-15,17 0 0,18 0 15,-17 0 0,-19 0-31,1 0 0,17 0 16,36 0 15,-36 0 0,-17 0-15,-1 0 0,1 0-1,0 0 1,17 0-16,0 0 15,-17 0 1,70-17 0,-70 17 31,34-18-32,-16 18 16,-19-18-15,36-17 125,0 35-126,0 0 17,-35 0-17,-1 0 1,1 0-1,0-18 1,-36 18 172,0 0-173,1 0-15,-54 0 47,36 0-31,0 0-1,-36 0 17,36 18-17,0-18 16,-18 0-31,17 0 32,19 0-32,-36 0 31,-35 18 0,70-18-15,-17 0-1,-18 0 1,35 0 0,-35 0-16,36 17 15,-1-17 1,0 0 0,1 18 15,-1-18 16,0 0 31,-17 0-63,17 18 1,-34-18 93,16 17-30,19-17-64,-1 0-15,0 0 63,36 0 93,0 0-140,-1 0-1,36 0 1,-18 0-1,1 0 1,-19 0 0,36 0-1,-17 0 1,-19 0 0,18 0-1,-17 0 16,17 0-15,-17 0 0,0 0-16,-1 0 31,36 0-15,-17 0 15,16 0-16,-34 0 1,70 0 0,-52 0-1,34 0 1,-35 0 0,18 0-1,-17 0 16,52 0-15,-71 0-16,1 0 16,35 0-1,0 0 1,-35 0 0,-1 0-1,36 0 1,0 0-1,-35 0 1,-1 0 0,19 0-1,16 0 1,-34 0 0,0 0-16,52 0 15,1 0 16,-18 0-15,35 0 0,-4057 0-1,8079 0 1,-4022 0 0,36 0-1,-71 0 1,0 0-1,-36 0-15,1 0 16,-1 0 0,36 0-1,-35 0-15,17 0 16,71 0 0,-71 0-1,18 0 16,0 0-15,-17 0 0,34 0-1,-17 0 1,-35 0-16,-1 0 16,1 0-1,0 0-15,17 0 31,18 0-15,0 0 0,-18 0-1,18 0 1,-35 0 0,-1 0-1,18 0 16,18 0-15,-17 0 0,-4023 0-1,8132 0 17,-4127 0-17,17 0 1,53 0-1,-52 0 1,-19 0-16,19 0 16,70 0-1,-54 0 1,37 0 0,-19 0 15,18 0-31,-52 0 31,87 0-15,-52 0-1,-54-17 1,1 17-16,0-18 31,-4022 18 63,8131-35-63</inkml:trace>
</inkml:ink>
</file>

<file path=ppt/ink/ink2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7:36:37.9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4374 3951 0,'-17'0'46,"17"-35"1,0-18-31,35 53 0,-17 0-16,17 0 15,-17 0-15,-1 0 16,54-18-1,-36 18 1,18-17-16,53 17 16,-71 0-1,89 0 1,-71 0 15,-18 0-15,0 0-1,89 0 17,-107 0-32,1 0 15,35 0 1,0 0 0,-36 0-16,1 0 15,88 0 1,-71 0 15,53 0 0,-52 0 1,16 0-1,-16 0 16,70 0-32,-54 0-15,-16 0 16,52 0 0,-53 0-1,159 53 1,-88-53 15,53 52-15,-124-52-1,0 0 1,-17 0-16,0 0 16,17 0-16,-35 18 15,53-18 1,-18 0-16,-17 0 15,52 0 1,-52 0 0,123 18-1,-88-18 1,-18 0 0,18 0-1,35 35 1,-35-35-1,-17 0-15,16 0 0,-34 0 16,35 0 0,-18 0-1,71 18 1,-35-18-16,105 17 31,-70-17-15,-36 18-1,89-18 17,-123 0-32,16 0 15,19 0 1,0 0 0,-36 0-16,0 0 15,18 0-15,-18 0 16,1 0 15,-1 0-31,71 0 31,-53 0-15,70 0 15,-70 0-15,-18 0-16,-17 0 15,17 0 1,53 0 0,-52 0-16,-19 0 15,36 0 1,-35 0-16,-1 0 16,107 0 15,-53 0-31,-1 0 15,-35 0 17,106 0-17,-17 0 1,-89 0 0,-17 0-16,70 0 31,-70 0-31,-1 0 15,19 0 1,-19 0-16,1 0 16,0 0-1,-1 0-15,1 0 32,-1 0-17,1 0 79,-18-18-78,-53 18 15,18-35-16,0 35 1,-54-18 0,19-17-1,-36 35 17,88-35-17,1 17-15,-1 18 31,-35-17-15,36 17 0,-19 0 15,19 0-31,-1-18 0,-53 0 62,19 18-15,-1 0-31,0 0 15,17 0-31,19 0 16,-19 0-16,1 0 0,0 0 31,-53 0-15,35 0-16,18 0 0,-71 0 31,53 0-15,-106 0 15,53 0-16,71 0-15,-18 0 16,-35 0 0,53 0-16,17 0 15,-35 0 1,35 0-16,1 0 16,-89 0 15,71 0-31,-89 0 15,71 0 1,36 0 15,-36 0-15,35 0-16,-35 0 16,18-17-1,17 17 63,1 0-46,-19 0-17,1 0 16,-18 0-15,-53-18 15,-53-17 1,107 35-32,16 0 15,-17 0 1,18 0-16,17 0 0,-70 0 15,-18-18 17,36 18-17,17 0 1,18 0 0,-54-18-1,72 18-15,-18 0 16,17 0-16,0 0 15,1 0-15,-19 0 16,19-17 0,-36 17-1,35 0-15,-70 0 16,53 0 15,-1 0-15,-16-18-1,34 18-15,0 0 16,-70 0 0,70 0-16,1 0 15,-89-17 1,35 17 0,-70 0-1,71-18 1,34 18-1,19 0-15,-18 0 16,17 0 0,-17 0-1,-54 0 17,1 0-1,53 0-31,0 0 15,-54 0 1,37 0 0,-19 0 15,36 0-31,17 0 16,0 0 15,1 0-16,-89 0 17,71 0-32,17 0 15,0 0 1,-52 0 0,52 0-1,-70 0 1,35 0-1,-17 0 1,34 0 0,1 0-1,17 0 1,1 0 0,-36 0-1,18 0 1</inkml:trace>
</inkml:ink>
</file>

<file path=ppt/ink/ink2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7:36:42.8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4762 4727 0,'0'-17'16,"36"17"78,-1-18-79,18 0 1,70 1-1,-70 17 1,0 0-16,53 0 31,-71 0-31,1 0 16,17 0 0,-18 0-16,-17 0 15,17 0 1,-18 0-16,19 0 0,-19 0 15,72 0 1,-37 0 0,19 0-1,-18 0 1,35 0 0,-53 0-1,1 0 1,-1 0-16,0 0 15,18 0 1,0 0-16,18 0 16,123 0-1,-89 0 1,-16 0 0,-1 0-1,0 0 1,53 0-1,-53 0 1,71 0 0,-106 0-1,18 0-15,-1 0 32,124 0-17,-159 0-15,1 0 31,122 0-15,1 0 15,-18 0-15,-52 0 0,34 0-1,0 0 1,36 0-1,176 0 17,-211 0-17,17 0 1,-71 0-16,72 0 31,-37 0-31,-16 0 0,-36 0 16,141 0 15,-4128 0-15,8150 0 15,-4110 0-15,17 0 15,-70 0-31,-18 0 15,1 0 1,-19 0-16,36 0 16,18 0-1,-36 0 17,-17 0-17,-1 0 16</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35:43.2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7355 5345 0,'0'17'16,"0"1"15,36-18 16,52 0-16,53 17-15,88 54-1,-176-71 1,0 18-1,0-18-15,71 17 16,140 36 0,1-53 15,-142 0-15,-35 0-1,-35 0 1,-17 0-1,87 0 32,-70 0-47,-18 0 0,0 0 0,-17 0 16,17 0 15,-17 0-31,17 0 0,-17 0 16,53 0-1,-36 0 17,-18 0 61,1 0-77,0 0 0,17 18 31,-70-18 156,-195 0-188,125 0 17,-37 0-17,90 0-15,-125 0 31,89 0-31,17 0 16,36 0-16,-53-18 16,-124 18 15,142 0-31,-71 0 16,88 0-1,0 0 1,-18 0-1,1 0 1,17 0 15,-18 0-15,1 0 0,52 0-16,-35 0 31,35 0-16,-17 0-15,18 0 16,-54 0 15,53 0 1,1 0 14,-1 0 236,18 18-267,0 17-15,0-17 32,0-1-17,18 1 16</inkml:trace>
</inkml:ink>
</file>

<file path=ppt/ink/ink2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7:36:46.0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13212 4692 0,'0'0'0,"-36"0"94,-52 0-63,35 0-31,35 0 16,-193 0 15,158 0-15,35 0-1,-35 0 1,-17 0 0,17 0 15,-53 35 0,71-35-31,-89 0 31,89 0-31,0 0 16,-18 0 15,-35 0 1,-71 0-1,88 0-16,36 0 1,17 0 0,-35 0-16,36 0 0,-18 0 15,17 0 17,0 0-32,-52 0 31,-1-17-31,-17 17 31,0-18-15,17 18-1,-140 0 17,140 0-32,18 0 15,18 0-15,-53 0 16,52 0-1,1 0-15,-53 0 16,70 0-16,-17-18 16,-71 18-1,71 0 1,17 0 0,-52-17-1,-89-1 16,35 18 1,19-35-1,16 35-15,54-18-16,-35 18 31</inkml:trace>
</inkml:ink>
</file>

<file path=ppt/ink/ink2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7:36:53.6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2646 5521 0,'35'0'140,"0"0"-124,-17 0 0,0 0-1,-1 0 1,19 0-1,-19 0 1,1 0-16,17 0 16,0 0-1,18 18 17,-17-18-32,-1 0 15,-17 0 1,17 0 31,35 0-16,-34 0-31,52 17 62,-53-17-30,0 0-32,-17 0 0,53 0 15,-19 18 17,19-18-32,-53 0 15,-1 0 1,89 18-1,-18-18 1,-52 0-16,34 0 16,-17 0-16,88 17 31,0 1-15,-123-18-1,35 0 1,-18 0-16,-17 0 15,-1 0 17,36 0-17,0 0 17,-35 0-17,0 0-15,-1 0 16,18 0 15,-17 0-31,35 0 16,-35 0 15,17 0-15,0 0-1,18 35 1,35-35 15,-70 0-15,0 0-1,35 0 17,52 0-1,-16 0 0,-72 0-31,18 0 16,18 0 15,-35 0-31,0 0 16,35 0-16,0 0 15,-18 0 1,0 0-1,18 0 17,-18 0-17,89 0 17,-36 0-1,-35 0-31,-36 0 15,54 0 1,-36 0-16,1 0 16,-1 0-16,18 0 15,35 0 1,18 0 15,-53 0-15,-18 0-16,-17 0 15,35 0 17,35 0-17,-71 0-15,1 0 16,17 0 15,-17 0-31,0 0 0,-1 0 16,36 0-1,-35 0-15,17 0 0,-17 0 16,35 0 0,-36 0-1,19 0 1,16 0 15,1 0 16,0 0-47,-35 0 16,52 0 15,-17 0-15,-17-18-1,-19 18 32,1 0 16,17 0-17,-17-17-30,-1 17 31,36 0-16,-35 0-15,0 0-16,-1 0 31,1 0-15,0 0-1,-1 0 1,1 0 0,0-18 15</inkml:trace>
</inkml:ink>
</file>

<file path=ppt/ink/ink2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7:37:00.3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17921 5574 0,'71'-18'47,"-18"18"-31,-36 0-1,19 0 1,-1-17 0,-18 17 46,19-18-31,34 18 126,-52 0-142,0 0 1,-1 0-16,1 0 47,70 0-32,-53 0 32,1-18-31,-1 18-1,-18 0 1,19 0 0,-19 0-1,1 0 1,0 0 0,-1 0-1,1 0 1,0 0 31,17 0-32,-18 0 17,1 0-1,17 0-16,18 0 1,-35 0-16,0 0 16,-1 0 31,36 0-1,-35 0-14,-1 0-32,19 0 15,-19 0 1,19 0-16,-1 0 16,35 0-1,160 18 16,-142-18-31,-35 35 0,0-35 16,17 0 0,177 0 15,-211 0-31,-1 0 16,35 0-1,1 0 1,-53 0-16,-1 0 47,19 0-32,-19 0 1,1 18 0,-1-18 15,19 0-16,-19 0 1,1 0 0,0 0-1,17 0 1,-17 0 0,-1 0 15,71 0-16,-70 0 1,0 0-16,52 0 31,-52 0-15,70 0 0,-70 0 15,-1 0-16,1 0 17,0 0 108,-1 0-124,1 0 15,88 0 0,-36 0 48,-52 0 46</inkml:trace>
</inkml:ink>
</file>

<file path=ppt/ink/ink2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7:37:08.6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3528 6562 0,'17'-18'78,"1"18"-62,0-18 0,17 18 15,36-17 0,17 17 16,-53-18-47,18 18 0,-35 0 16,52-18-1,-52 18-15,-1 0 16,160 0 15,-124 0-15,-18 0-1,53 0 1,-70 0 0,17 0-1,-17 0 1,17 0-16,71 0 31,-36 0-31,1 0 16,229 0 15,-194 0-15,70 0-1,-123 0 17,-18 0-1,-17 0-16,35 0 1,-36 0 15,36 0-15,-35 0 15,35 0 125</inkml:trace>
</inkml:ink>
</file>

<file path=ppt/ink/ink2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7:37:13.0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12665 6385 0,'0'-17'78,"53"17"-63,52 0 1,1 0 15,-35 0-15,35 0-16,35 0 31,-53 0-15,-53 0-16,1 0 15,16 0 1,1 0-16,-17 0 16,34 0-1,-17 0 1,-18 0-1,-17 0 32,53 0-31,-54 0-16,19 0 16,16 0 15,-34 0-31,0 0 15,17 0 1,36 0 0,-36 0-1,35 0 1,54 0 15,-36 0-15,-53 0-1,1 0-15,52 0 16,-35 0-16,0 0 16,-18 0-16,53 0 31,-35 0-15,35 0-1,106 0 16,-35 0-15,17 0 0,142 0-1,-177 0 1,0 0 0,247 0 15,-317 0-16,-36 0 1,0 0 0,18 0 140,-35 0-109,17 0-32,-17 0 1,35 0 15,0 0 1,-36 0-32,36 0 31,35 0 0,-88 35 282,0-17-235,-35 34-16,-18-34-46,36-18-16,-1 35 15,-247 89 17,159-107-32,-52 19 31,17-19-15,123-17-1,-17 0 1,-1 0-1,-17 0 1,1 0-16,34 0 16,-35 0-16,35 0 31,1 0 0,-1 0-15,0 0-16,1 0 15,-54 0 1,54 0-16,-1 0 0,-53 0 31,36 0-15,-18 0 0,0 0-1,-123-17 16,105 17-15,36 0-16,0-18 31,0 18-31,-89-18 32,-158-17-1,70 35 0,106-17-15,18-1-1,-71 18 17,142-35-32,-19 35 15,-34 0 1,35 0-1,-1 0-15,-52 0 32,0 0-32,35-36 0,18 36 0,-53 0 31,-71-17-15,88 17-1,1 0 1,52 0 15,-35 0-15,18 0-16,-18 0 31,18 0-31,-1-36 16,19 36-16,-19 0 15,1 0 1,0 0-1,0 0 157</inkml:trace>
</inkml:ink>
</file>

<file path=ppt/ink/ink2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7:37:18.6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5168 7091 0,'0'-18'62,"18"18"-46,52-53 15,1 53-15,282 0 15,-212 0-15,-88 0-16,0 0 15,-18 0-15,71 0 31,-36 0-15,19 0 15,34 0-31,0 0 32,19 0-17,122 0 16,-87 0-31,-125 0 16,19 0 0,70 0-1,-88 0-15,-18 0 16,-17 0-16,17 0 16,-17 0-1,-18-17 32,53 17-31,70-18-1,89 0 1,-194 18 0,52 0-16,-17 0 31,-35 0-31,17 0 0,-17 0 15,52 0 1,-17 0 0,123 0-1,-87 0 1,34 0 0,-17 0-1,0 0 1,0 0-1,-1 0 1,-16 0 0,34 0-1,-70 0 1,-18 0 0,124 0 15,-141 0-31,-1 0 0,1 0 15,17 0 1,-17 0 0,0 0 15,-1 0-31,-34 0 312,-54 36-280,-88-19-32,0 19 15,-35 16 1,18-52 0,53 0-1,52 0 1,0 0 15,1 0 0,17 0-15,18 0 0,-36 0-1,18 0 1,0 0-1,18 0 1,0 0 0,0 0-1,17 0 17,-17 0-32,17 0 15,-17 0-15,-71 0 16,53-17 15,0 17-15,0 0-1,-53-18 17,36 18-17,34 0-15,19 0 16,-18 0-1,-1-53-15,1 53 16,-18 0 0,35 0-16,-35 0 31,18 0-31,-159 0 31,141 0-15,-53 0-1,71 0 1,-106 0 15,123 0-15,1 0 0,-36 0-1,18 0 1,-1 0 15,1 0-15,-18 0 31,35 0-32,-34 0 1,34 0-1,0 0-15,-17 0 16,17 0-16,-17 0 16,17 0-1,-34 0-15,34 0 16,-17 0 0,17 0-16,0 0 46,-35 0-46,18 0 32,17 0-17,-17-17 17,0 17-32,17 0 15,1 0 1,-19 0-1,19 0-15,-1 0 16,-17 0 0,17 0-1,-17-18 1,17 18 0,1 0-1,-19 0 16,-17 0-31,1 0 32,-1-18-32,35 18 0,0 0 15,1 0 1,-19 0 15,1-17-15,18 17 15,-1 0-15,0 0-16,1 0 31,-19 0-15,19 0 30,-1 0 48,18 17 62,0 36-109,0-35-15,35 0-32,-17-18 15,-18 17-15,18-17 16,35 35 15,-36-17-15,1 0-1,-4022-1 1,8096 1 0,-3986 0-1,-18-1 1,-17-17 15,-19 18-15,-34-18-16,17 0 15,-17 0-15,0 0 32,35 0-17,-18 0 16,0 0 1,18 0-17,-18 0 1,1 0 0,17 0-1,-1 0 16,-34 0-15,53 0 0,-54 0-16,107 0 15,87 0 17,-69 0-1,-19 0 0,-52-18-15,-36 18-1,0 0 1,36 0 0,-4093 0-1,8114 0 1,-4057 0-1,-17 0 17,70 0-17,-52 0 17,-1 0-1,0 0-16,0 0 1,18 0 47,18 0-32,88 0-16,-106 0-15,-1 0 32,178 0-17,-195 0 1,0 0 0,36 0-1,-53 0 1,34 0-1,1 0 1,18 0 0,-53 0-1,34 0 17,1 0-17,-17 0-15,-19 0 16,54 0-1,-53 0 1,52 0 15,18 0 1,-35 0-1,-35 0 0</inkml:trace>
</inkml:ink>
</file>

<file path=ppt/ink/ink2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7:37:24.4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22384 6403 0,'35'0'0,"0"0"16,71 0 15,-71 0-16,-17 0 1,0 0 0,-1 0-16,1 0 31,0 0-15,17 0 15,18 0-16,35 0 17,-70 0-32,35 0 47,-36 0 62,1 0-93,-1 0 109,1 35-110,-18 0 1,-18 18 15,1-17-31,-1-19 0,1 1 16,17 0-1,-36-1 17,36 36-1,-70-35 0,34-1 0,-16-17-31,34 0 16,-17 18-16,-142-18 31,71 0-15,18 0-1,-71 0 1,107 0-16,34 0 16,-35 0 31,71 0 140,105 0-171,89-18-1,-54-17 1,1 17-16,-53 18 31,-18 0-15,-70 0-16</inkml:trace>
</inkml:ink>
</file>

<file path=ppt/ink/ink2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7:37:46.4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4145 8043 0,'18'0'78,"17"-17"-47,-17 17-31,52-18 31,-34 18-15,34 0-16,-17-18 0,0 18 15,106 0 1,70 0 0,-53 0-1,18 0 1,18 0 0,-106 0-16,-18 0 15,-17 0 1,-1 0-1,-52 0-15,70 0 32,-35 0-32,0 0 15,70 0 1,-70 0 15,71 0-15,-89 0-1,36 0 1,17 0 0,0 0-1,-53 0 1,36 0-16,-18 0 16,0 0-16,0 0 0,35 0 31,35 0-31,-52 0 15,-1 0 1,142 0 0,-106 0-1,35 0 17</inkml:trace>
</inkml:ink>
</file>

<file path=ppt/ink/ink2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7:37:58.2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9384 8608 0,'-18'0'218,"1"0"-124,-1 0-63,0 0-15,-35 0 15,71 0 172,0 0-187,35 0 0,-36 0-1,1 0 1,0 0-1,-1 0 1,1 0-16,17 0 31,71 0 1,-71 0-17,0 0 1,71 0 15,-88 0-31,17 0 16,0 0-16,-17 0 15,0 0-15,17 0 16,36 0 0,-36 0-16,-17 0 15,123 0 1,-53 0-1,0 0 17,18 0-32,0 17 15,-18 1 17,18-18-32,-71 0 0,18 0 31,-35 18-31,-1-18 15,18 0-15,54 0 32,-36 0-17,-36 0-15,71 0 32,-35 0-17,0 17 1,0-17-1,0 0 17,0 0-17,18 0 1,-1 18 0,-17-18-16,70 0 15,-52 0 1,-36 0-1,71 0 17,-71 0-17,18 0 1,-17 0 0,-19 0-1,36 0 1,-18 18-16,18-18 15,0 0-15,0 0 32,229 17-17,-176-17-15,-70 0 32,122 18-17,-140-18-15,35 18 0,17-18 31,1 0-15,17 0 0,-17 0-1,-1 0 1,-52 0-16,52 0 16,-34 0-1,-1 0-15,-17 0 16,35 0-1,-36 0-15,54 0 47,-18 0-47,17 0 32,18 0-1,-52 0-16,34 0 17,54 0-1,-71 0-15,-18 0-16,0 0 15,124 0 1,-106 0-1,70 0 17,-17 0-32,-18 0 31,-52 0-31,-1 0 16,124 0 15,-18 0 0,-106 0-31,-17 0 16,35 0-1,-18 0-15,0 0 16,18 0 0,-18 0-1,18 0 1,18 0-1,17 0 1,-35 0 0,18 17 15,87-17 0,-52 0-15,-71 0-16,159 0 31,-105 0-15,34 0-1,-35 35 1,53-17 0,-35-18-1,-18 0 1,-17 0-1,-53 0 1,17 0-16,35 0 0,-52 0 31,53 0-31,-54 0 16,19 0-16,69 0 31,-34 0-15,-36 35-1</inkml:trace>
</inkml:ink>
</file>

<file path=ppt/ink/ink2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7:38:01.1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8784 8096 0,'-17'0'63,"17"-17"-16,17-1 46,54 18-77,17 0 15,-18-18-15,-34 18-16,70-35 15,35 35 1,17 0 0,-69 0-1,34 0 1,-70 0 0,141 0 15,-88 0 0,-53 0-31,-18 0 16,106 0 15,-123 0-31,123 0 31,-71 0-15,142 0 15,-88 0 0,-54 0-15,-17 0 0,18 0-1,-54 0-15,19 0 16,16 18-16,-34-18 15,70 0 1,1 0 0,-19 0-1,1 17 1,-1-17 0,1 18 15,-1 0-16,-52-18-15,0 0 16,17 0-16,0 0 16,53 0-1,-52 0-15,87 0 32,36 17-17,-71-17 1,0 0-1,-35 0 1,71 36 0,-89-36 15,88 0-15,-105 0-1,53 17 16,-19-17-15,-34 0-16,0 0 16,35 0-1,0 0 1,-18 0 0,0 0-1,18 0 1,-18 0 15,1 0-31,-19 0 16,19 0-1,-1 0 1,35 0 15,-34 0-15,-19 0-16,1 0 15,0 0-15,34 0 16,-34 0 0,0 0-1,-1 0 1,-17-53 421,0 0-421,0 36-16,0-1 31,0 0-15,0 1 218</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35:47.6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12418 6703 0,'0'0'16,"53"17"-1,-18-17 32,18 0-15,-18 0-1,36 0 0,-54 0-15,36 0-1,-35 0-15,88 18 32,-53-18-17,-18 0 1,0 0-1,-17 0 17,-1 0-32,36 0 31,-35 0 0,0 0 0,35 18-31,-36-18 16,19 0-16,-19 0 16,54 0 15,35 0 0,-71 0-15,35 0 15,-34 0-15,-19 0-16,36 0 31,0 0-15,-18 0-1,-17 0 1,0 0-16,52 0 62,-34 0-46,-19 0 0,36 0-1,0 0 1,-35 0-1,35 0 1,-18 0 15</inkml:trace>
</inkml:ink>
</file>

<file path=ppt/ink/ink2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7:38:06.2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16122 8026 0,'35'0'78,"36"0"-46,-36-18-32,36 18 0,-54 0 15,71 0 1,-17 0 0,105 0 15,-140 0-31,-1 0 15,18 0-15,0 0 16,35 0-16,-17 0 16,140 0-1,1 0 1,-89 0 0,-70 0-16,-17 0 15,-1 0 1,-18 0-1,36 0 1,-35 0 0,0 0-16,-1 0 31,19 0-31,34-18 16,-35 18 15,36-35-16,-71 17 1,18 18 0,52 0-1,-17 0 1,0 0 15,-18 0-31,1 0 0,34 0 16,-52 0-16,211 0 31,36 0 0,34 0-15,-193 0 15,-53 0-15,-35 0-16,70 0 15,-70 0 1,-1 0 0,54 0-1,-53 0-15,-1 0 16,18 0 0,-17 0-16,0 0 0,17 0 15,36 0 1,17 0 15,53 0 0,-106 0-31,18 0 16,0 0-16,-18 0 16,18 0-16,124 0 31,-1 0-16,-123 0-15,17 0 16,54 0 0,-106 0-1,17 0 1,18 0 0,0 0 30,-18 0-46,0 0 0,-17 0 16,-1 0 0,36 0-1,-35 0-15,53 0 32,158 0-1,-176 0 0</inkml:trace>
</inkml:ink>
</file>

<file path=ppt/ink/ink2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0:40.1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18997 10319 0,'18'17'31,"-1"36"16,1-53 31,0 0 47,-1 0-47,1 0-46,35 0-1,17 0 0,72 0 0,-72 0-15,-35 0 0,1 0-1,34 0-15,-35 0 16,36 0 0,0 0-1,52 0 16,-35 0-15,18 0 0,88 0-1,-88 0 1,53 0 0,-36 0-1,-88 0 1,18 0-1,-35 0-15,35 0 16,-35 0 0,52 0-1,1 0 1,17 0 0,18 0 15,17 0-16,-52 36 1,17-36 0,-18 0-1,1 0 1,-36 0 0,1 0-16,34 0 15,-17 0 1,18 0-1,-36 0 1,18 0 0,17 0-1,19 0 1,-37 0 0,-16 0-1,17 0 16,17 0-15,-17 0 0,-35 0-16,52 0 15,1 0 1,17 0 0,-17 0-1,-1 0 1,-17 0-1,0 0 1,0 0 0,0 0-1,0 0 17,0 17-17,0-17 32,-18 0-31,-18 0-1,1 0 1,53 0 0,-18 0-1,17 0 1</inkml:trace>
</inkml:ink>
</file>

<file path=ppt/ink/ink2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0:46.5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2558 11060 0,'53'0'31,"35"0"0,-18 17 1,18 1-1,-70-18-31,35 17 31,-18-17-15,54 18-1,-37-18 1,-16 0 0,-19 0-1,36 0 1,-17 0-16,-1 0 16,0 0-1,36 0 1,-1 0-1,18 0 1,-52 0 0,52 0-1,-35 0 1,17 0 0,1 0 15,17 0-16,0 0 1,-70 0-16,70 0 16,18 0-1,-18 0 1,53 0 0,0 0-1,-70 0 1,35 0-1,-18 0 1,-17 0 0,-54 0-1,54 0 1,-1 18 15,1-18-15,-18 0-1,35 17 1,-17-17 0,-1 0-1,54 36 1,-107-36 0,107 0-1,-54 0 1,18 0-1,-35 0 1,124 0 0,-107 0-1,36 0 1,18 0 0,-36 0 15,35 0-16,-17 0 1,-35 0 0,-18 0-1,-18 0 1,-18 0 0,36 0-16,-35 0 15,17 0 1,-17 0-1,17 0 17,18 0-17,-18 0 17,36 0-17,-36 0 1,18 0-1,-18 0 1,-17 0 0,17 0-1,-17 0 1,17 0 15,1 0-15,-19 0-1,1 0 157,17 0-140,0 0-1,1 0 0,-19 0 0,1 0 188,-18-18 265,-18 0-452,-17-17-1,17 17 16,1 18 109,-1 0-125,-35 0-15,0-17 0,-17-1-1,-1-17 1,-35-36-1,71 54 1,-18-1 0,18 18-1,17 0 1,-17 0 0,17 0-1,1 0 1,-1 0-1,0 0 17,1 0-17,-36 0 32,18 0-31,-18-18 15,0 18-15,17-17-1,-17 17 1,36 0 0,-36 0-1,35 0 1,-35 0-1,18 0 1,17 0 0,1 0 31,-1 0-32,1 0 1,-19 0-1,19 0 1,-36 0 0,17 0-1,1 0 1,0 0 0,17 0-1,1 0-15,-1 0 16,0 0 15,1 0-15,-1 0-1,0 0 17,-17 0-17,0 0 1,0 0-1,17 0 1,-35 0 0,18 0-1,17 0 1,-17 0 0,0 0-1,-1 0 1,-17-18-1,18 1 1,0 17 0,17 0 15,1 0-15,-54-18-1,18 18 1,-17 0-1,17 0-15,0 0 16,17 0 0,-17 0-1,1-18 1,34 18 0,0 0 15,1 0 16,-19 0-16,19 0-15,-54 0-1,36 0 1,-53 0-1,35 0 1,-18 0 0,18 0-1,0 0 1,-17-17 0,-1 17-1,1 0 1,-18 0-1,70 0-15,-35 0 16,18 0 0,-1 0-16,19 0 15,-54 0 17,18 0-17,0 0 1,0 0-1,18 0 1,-35 0 0,17-18-1,-18 18 1,1-18 0,52 18-16,-17 0 15,17 0 1,-17-17-16,-1 17 15,-16 0 1,-1 0 0,0 0-1,35 0 17,-35 0-17,-35 0 1,17 0-1,19 0 1,16 0 0,-34 0-1,52 0 1,-35 0 0,0 0-1,-17 0 1,17 0-1,17 0 1,-16 0 0,16 0-1,1 0 17,17 0-17,-17 0 1,17 0 15,1 0-15</inkml:trace>
</inkml:ink>
</file>

<file path=ppt/ink/ink2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8:20.0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14287 4004 0,'142'0'31,"122"0"0,212 0 1,-229 0-1,-35 0-15,-141-18 15,-36 18-31</inkml:trace>
</inkml:ink>
</file>

<file path=ppt/ink/ink2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8:21.1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17198 4022 0,'-18'17'31,"18"1"63,18 0-78,88-18-1,176 35 1,-211-35 0,281 0-1,125 0 1,193 0-1,265 0 1,511 0 0,512-88-1,-371-124 1,-440 106 15,-583 53-15,-546 53-1</inkml:trace>
</inkml:ink>
</file>

<file path=ppt/ink/ink2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8:22.2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22948 3933 0,'-70'0'156,"-230"53"-125,229-53-31,-458 0 31,212-17-15,105-19 0</inkml:trace>
</inkml:ink>
</file>

<file path=ppt/ink/ink2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8:24.2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10495 4957 0,'0'0'15,"0"17"79,247 18-63,18-35 1,-89 0-32,177 0 15,-18 0 1,-53 0 0,-176 0-1,-88 0-15,-1-17 16</inkml:trace>
</inkml:ink>
</file>

<file path=ppt/ink/ink2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8:25.2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14111 4851 0,'0'17'62,"194"1"-30,-141 0-17,176-18 1,-123 0-16,0 0 15,106 0 1,-18 0 0,-88 0-1,-71 0 1,-18 0 0,1 0-16,0 0 15,-1 0 1</inkml:trace>
</inkml:ink>
</file>

<file path=ppt/ink/ink2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8:26.34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7302 5062 0,'18'0'31,"247"71"1,-124-71-17,106 0 1,-71 0 0,318 0-1,53-53 1,-53 0-1,-477 53 1</inkml:trace>
</inkml:ink>
</file>

<file path=ppt/ink/ink2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8:27.41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7197 4798 0,'53'0'15,"-18"0"1,71 0 0,-71 17-1,-17 1 1,17 0 0,35-18-1,89 0 1,18 0-1,17 0 1,88 0 0,35 0-1,-52 0 1,-247 0 0,-1 0-1</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35:52.5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16598 7338 0,'0'17'47,"0"1"16,35-18-32,36 35-31,-53-35 31,52 18-31,18 0 31,-17-1-15,-18-17-16,35 18 16,53-18 15,-88 18-16,35-1 1,36-17 15,-1 35-15,-35-17-16,-35 0 16,-35-18-16,35 0 15,-35 17 16,34-17-31,-16 0 0,158 0 16,-141 0 15,105 0-15,-52 0 15,0 0-15,18 0-1,-72 0 17,-87-35 140,-106-18-157,71 0-15,-1 36 31,53 17-31,-17 0 16,-53-36 0,70 36-16,-17-17 15,0 17 1,-1 0 0,19 0 15,-36 0-16,18 0 17,17 0-17,-17 0-15,-54-18 32,72 0-32,-18 18 31,-142 0 0,89-17-15,-18 17-1,-17 0 1,34-18 0,1-17 15,-53 35-16,124 0-15,-54 0 0,36 0 16,-18 0-16,-18-35 16,54 35-16,-54 0 31,-17-36-15,35 36-1,-18 0 1,1 0-1,17 0 17,0 0-1</inkml:trace>
</inkml:ink>
</file>

<file path=ppt/ink/ink2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9:04.6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15117 4851 0,'52'35'31,"-34"-17"-15,0-18 15,52 17 1,-17-17-1,-35 0-16,141 0 1,35 0 0,-53 0-16,-35 0 15,140 0 1,-157 0-16,-36 0 16,88 18-16,-18-18 15,-17 35 1,-88-35-1,-1 0 1,19 0 0,52 0-1,-18 0 1,-17 0 0,-35 0 30,0 0-30,17 0-16,-18 0 16,177 0-1,-88 0 1,0 0 0,35 0-1,-88 18 1,35-18-1,-52 0 1,-19 0 0,19 0-1,-1 17 17,71-17-1,35 0-16,-53 18 1,53-18 0,-17 35-1,-1-17 1,18-18 0,-70 71-1,-54-71 126,-17 17-110</inkml:trace>
</inkml:ink>
</file>

<file path=ppt/ink/ink2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9:25.7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16369 13194 0,'35'0'31,"-35"18"-15,18-1 0,17-17-1,18 18 1,70-1 0,89-17-1,-18 0 1,-70 0-1,70 0 1,53 0 0,-106 0-1,-53 0 1,-53 0 0,-17 0 15,17 0-16,-17 0 1,52 0 0,-17 0-1,18 0 1,-1 18 0,19-18-1,52 0 1,-53 18-1,35-18 1,-70 0 0,-18 0-1,-17 0 1,0 0 0,-1 0 15,1 0-16,17 0 1,-17 0 0,35 0-1,0 0 1,0 0 0,17 0-1,-34 0 1,34 0-1,-17 0 1,-18 0 0,-17 0-1,0 0 1,17 0 0,18 0-1,-36 0 16,19-18-15,17 18 0,-18-18-1,18 18 1,0-17 0,0-1-1,-36 18 16,-17-17 126,0-1-126,0-70 0,0 70 0,-17 18 32,-1-18-32,0 1-15,1-19 15,-89-52-15,53 0-1,0 35 1,-35 0 0,-36 0-1,71 36 1,36 17 93,-1 0-93,1 0-1,-1 0 1,0 0 0,-17 17 15,17-17-15,-17 18-1,0-18 1,-36 18-1,54-1 1,-19-17 0,1 0-1,0 0 1,-1 0 15,-16 0-15,-54 36-1,70-36 1,-16 35 0,34-35-1,-35 0 1,-70 17 0,105-17-1,-35 18-15,18 0 16,-1-18-1,1 0 1,0 0 0,17 0-1,-70 0 1,53 0 0,-18 0-16,-35 17 31,-18-17-16,53 0 1,-53 0 0,-17 18-1,52-18 1,-17 0 0,0 0-1,17 0 1,18 0-1,-17 0 1,34 0 0,19 0 62,-19 0-47,-16 0 0,16 0-15,1 0 0,-18 0-1,35 0 1,1 0 171,-19 0-171,-69 0 0,-54 0-1,71 0 1,105 18 78,160 35-63,87-1 0,-193-52-15,-1 18-1,19 35 1,-36-53 0,52 0-1,1 0 1,18 0-1,-54 0 1,-35 0 0,1 0-1,17 0 1,-36 0-16,1 0 16,0 0 15,52 0-16,1 0 1,-18 0 0,35 0-1,0 0 1,-17 0 0,34 0-1,-16 0 1,-54 0-16,0 0 15,71 0 1,-71 0 0,36 0-1,-36 0 17,89-35-1,-19 35-16,-69 0 1,-1-18 0,0 18-1,71-18 17,-35 18-17,-18 0 1</inkml:trace>
</inkml:ink>
</file>

<file path=ppt/ink/ink2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9:28.8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15399 15681 0,'70'0'32,"1"0"-1,-36 0-16,89 0 1,-19 0 0,1 0-1,35 0 1,-88 0-16,0 0 16,0 0-1,71 0 1,-107-18-1,36 18 1,-35 0 0,-1 0 46,19 0-46,-1 0-1,0 0 1,1 0 0,-1 0-1,-18 0 1,1 0 0,0 0-1,-1 0 1,1 0 15,0 0 47,17 0-47,-17 18 16,-18 0-15,0 52-1,0-35 0,0-17 16,0 0-16,0-1 0,0 1 16,-18 17-15,0-35-1,-88 18 0,18-18 0,0 0 1,-106 0-1,123 0-16,19 0 1,-19 0 0,18 0-1,0 0 1,18 18 0,0-18 15,-1 0-16,-17 0 1,36 0 0,-36 0-1,-18 0 1,36 0 15,0 0-15,17 0-1,-35 0 1,36 0 0,-1 0 31,-35 0-16,106 0 172,-35 0-187,105 17-1,-35 1 1,18 52-1,-71-70 1,18 0 0,-35 0-1,35 0 1,17 0 15,-34 0-15,17 0-1,-1 0 1,-16 0 0,34 0-1,-17 0 1,-35 0 0,0 0-1,-1 0 16,18 0-15,18 18 0,88 0-1,1 17 17,-107-35-17,-17 0 1</inkml:trace>
</inkml:ink>
</file>

<file path=ppt/ink/ink2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9:33.0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6579 14464 0,'-17'0'47,"-1"0"-16,53 35 32,-17-17-47,35-1-1,17 19 1,19-19-1,-54 1 1,18 0 0,70-18-1,-17 17-15,0 1 16,88 35 0,-106-53-1,36 0 1,-1 0-1,71 17 1,18-17 0,-1 0-1,54 18 17,-71-18-17,-35 0 1,-71 18-1,-53-18-15,89 0 16,-89 0 0,36 0-1,52 0 1,-88 0 0,89 0-1,-107 0 1,72 0-1,52 0 1,-35 0 0,35 0-1,-18 0 17,-70 0-32,18 0 15,-36 0 1,0 0-1,-17 0 1,-1 17 234,-17 19-219,0 17 1,0-18-1,0-18-31,0 72 31,0-54-15,0 18 31,-17-35-32,17-1 1,-35 18-1,17-17 1,18 0 15,-35 35-15,17-36 0,0-17-1,1 18 16,-1-18-15,0 18 0,-17-1 46,18-17-46,-36 18-1,0-18 1,-18 17 0,18-17-1,-17 0 1,-19 0 0,54 0-1,0 0 1,-18 0-1,0 0 1,-17 0 0,-19 0 15,1 0-15,18 0-1,-54 0 1,36 0-1,0 18 1,-53-18 0,35 0-1,0 0 1,-35 18 0,88-18-16,-53 0 15,-35 0 1,-18 0-1,-52 0 17,158 0-32,0 0 31,-18 0-15,36 0-1,0 0 1,-18 0-1,0 0 1,-18 0 0,-70 0-1,18 0 1,87 0-16,-17 0 16,1 0-16,-19 0 15,36 0 1,-1 0-1,1 0 1,18 0 0,-1 0 31,0 0-16,-17 0-16,0 0 1,17-18 31,0 18 0,-35 0 31,36 0-62,-1 0 15,1 0-16</inkml:trace>
</inkml:ink>
</file>

<file path=ppt/ink/ink2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15:16.1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13123 5327 0,'0'18'110,"0"-1"-79,18-17 16,105 0-32,-70 18 1,-35-18-16,17 0 0,106 0 31,-123 0-15,17 17-16,-17-17 0,0 0 15,-1 0 17,1 0-1,35 0 0,-18 0-15,53 0 15,-17 0-31,-54 0 16,-52 36 171,-159-1-156,71-17-31,-36 35 16,-35-53 0,141 17-16,35-17 15,1 0 1,-19 0 0,-17 0 62,36 0-63,17 18 110,53 17-109,106-17 15,52-1-15,-105 19-1,-35-36-15,17 0 0,-18 0 16,19 0 0,-54 0-16,88 0 15,-52 0 1,17 0-16,35 0 31,-17 0-15,-35 0-1,70-18 17,-88 18-32,-35 0 15,17 0-15,-18 0 16,107 0 0,-71 0-16,88 0 0,-35 0 15,141 0 1,-71 0-1,36 0 1,-1 0 15,-52 0-31,-71 0 16,-17 0 0,-36 0-16,53 0 15,-70 0 16,53 0-15,-54 0-16,107 0 31,-18 0-15,-71-18 0,141 18 15,-105 0-31,-1 0 15,-34 0 1,69 0 0,1 0-16,-18 0 15,-35 0-15,141 0 32,-141 0-32,159 0 31,-177 0-31,18 0 0,-17 0 15,105 0 17,-106 0-32,0 0 15,18 0-15,-35 0 16,-1 0-16,1 0 16,53 0-1,-1 0-15,-17 0 16,0 0-16,70 0 15,-17 0 1,-53 0-16,53 0 16,-35 0-1,-36 0 1,141 0 0,-88 0-1,-35 0 1,0 0-1,35 0 17,-70 0-32,53 0 31,17 0-15,-18 0-1,54 0 1,-1 0-1,-34 0 17,16 0-17,-34 0 1,52 0 0,-34 0 15,-72 0-31,89 0 31,-53 0 0,-18 0 1,-17 0-32,0 0 46,17 0-14,106 0-17,-71 0 1,-17 0 0,-17 0-1,-1 0-15,141 0 31,-140 0-31,-19 0 16</inkml:trace>
</inkml:ink>
</file>

<file path=ppt/ink/ink2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15:23.3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14464 8643 0,'35'0'16,"0"0"-1,18 0 1,36 18 0,-19-18-1,1 0 1,-18 0-1,70 0 1,-17 0 0,-36 0-1,89 0 1,-71 0 0,-35 0-16,18 0 15,-18 0 16,35 0 1,-70 0-17,35 17-15,-18-17 16,229 0 15,19 0 0,69 0 1,-210 0-17,-1 0 1,-36 0 0,19 0-1,-71 0 1,17 0-1,-34 0-15,-1 0 16,18 0-16,0 0 0,0 0 16,-36 0-1,72 0 1,-37 0 0,-16 0-1,-1 0-15,0 0 16,89 18 15,-71-18-31,0 0 16,17 0-1,-17 0-15,0 0 16,-18 0-16,1 0 16,-1 0-16,18 0 15,88 0 1,-53 0-16,-17 0 15,-1 0 1,1 0 0,17 0-16,-35 0 15,17 0-15,-34 0 16,34 0 0,-35 0-16,-17 0 15,0 0 1,-1 0-16,36 0 47,0 0-32,-35 0 1,17 0 31,36 0-32,-54 0 17</inkml:trace>
</inkml:ink>
</file>

<file path=ppt/ink/ink2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15:38.1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 10231 0,'53'0'16,"-35"-18"15,17 0-31,0 1 16,89 17-1,140-18 17,-193 18-32,-1 0 15,177-35 17,-123 35-17,-71 0-15,0 0 16,-18 0-16,18 0 15,-18 0-15,18 0 32,0 0-32,-18 0 31,36 0-31,-18 0 16,-18 0-1,88 0 1,-34 0-1,-19 0-15,18 0 16,-35 0-16,0 0 16,35 0-16,177 0 31,-18 17-15,-177-17-16,1 0 15,52 0 1,71 0-1,-141 0-15,36 0 16,-37 0-16,1 0 31,-17 0-15,-19 0-16,19 0 0,-19 0 16,36 0 15,141 0 0,-70 0-31,17 0 16,159 0-1,-247 0-15,211 0 32,-211 0-17</inkml:trace>
</inkml:ink>
</file>

<file path=ppt/ink/ink2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15:40.8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10636 10142 0,'141'0'47,"124"0"-31,-142-17-1,-17 17 1,18 0 0,-89 0-16,36 0 0,-1 0 31,-35 0 0,1 0-15,-19 0-1,19 0-15,-1 0 16,194 0 0,-194 0-1,18 0 1,0 0 0,0 0-16,-18 0 15,18 0 1,0 0 15,-35 0-31,0 0 47,-1-18-16,54 18 0,-54 0-15,19 0-16,-19 0 16,1-18-1,17 18-15,1 0 16,-1 0-16,18 0 16,17 0-1,-34-17 1,-19 17-1,1 0-15,17 0 32,0 0-17,36-18 63,-1 18-62,-52 0 0,35 0-16,247 0 31,-4286 0-31,8078 0 16,-3986 0-16,-18 0 15,-18 0 1,19 0-16,-72 0 31,1 0 78</inkml:trace>
</inkml:ink>
</file>

<file path=ppt/ink/ink2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15:43.4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8326 9384 0,'17'0'63,"1"0"-48</inkml:trace>
</inkml:ink>
</file>

<file path=ppt/ink/ink2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15:45.6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8590 9296 0,'18'0'78,"-1"0"-63,1 0-15,-18-18 16,35 18-16,36 0 16,-18 0-1,17 0 16,-34 0-31,-1 0 16,18 0 0,-36-18-1,1 18-15,0 0 32,88 0-1,-89-17-31,1 17 15,70 0 1,-35 0 0,0 0-1,17 0 1,-17 0 0,-35 0-16,0 0 31,17 0-31,-17 0 0,-1 0 15,1 0-15,35 0 16,-18 0 15,-17 0-15,17 0-16,71 0 31,-36 0-15,-52 0-16,17 0 15,89 0 1,-54 0 0,-34 0-16,16 0 15,37 0 1,-19 0 0,-35 0-16,18 0 15,-35 0-15,17 0 31,1 0-31,-19 0 0,19 0 0,16 0 16,-34 0 0,17 0-16,36 0 47,17 0-16,-53 0-31,18 0 15,18 0 1,-36 0 0,0 0-16,36 0 15,-36 0 1,36 0-16,-1 0 16,-34 0-1,17 0-15,88 0 31,-53 0-15,-18 0 0,89 0-1,-106 0 17,0 0-32,141 0 31,-141 0-31,17 0 15,125 0 1,-125 0-16,1 0 16,246 0 15,-264 0-15,-18 0 93,-17-18 0,0 18-93,52 0 0,1 0 15,-18 0-16,-18 0-15,-17 0 16,17-18 0,35 18-1,-34-17-15,17 17 16,17 0 15,-52 0-15</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35:54.9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20990 7408 0,'53'0'375,"18"0"-359,-18 0 15,0 0-31,-36 0 16,18 0-16,-17 0 15,53 0 1,-18 0 0,0 0-1,-1 0 1,-34 0-1,17 0 1,36 0 0,-18 0-1,-18 0 1,142-17 31,-142 17-47,18 0 15,-18 0-15,53 0 32,124-18-1,-159 18-15,-18 0-1,-17 0 16,-1 0-15,19-18 47</inkml:trace>
</inkml:ink>
</file>

<file path=ppt/ink/ink2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15:53.0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19173 10195 0,'53'0'125,"-17"0"-94,-19 0-31,19 0 31,122 0 0,-140 0-31,17 0 16,18 0-16,71 0 31,-107 0-31,1 0 16,17 0-1,124 0 17,-18 0-17,-70 0-15,140 0 32,195 0-1,-141 0 0,-230 0-31,0 0 0,0 0 16,18 0 15,-17 0-15,16 0-1,37 0 1,105 0 15,-36-17-15,1-1 15,0 18-31,-18-18 16,-123 18-1,88 0-15,-71 0 16,0 0-16,36 0 31,-36 0-31,-17 0 16,-1 0-16,1 0 31,-1 0 141,36 0-141,36-35 0,-54 35-31,0 0 16,18-18 15</inkml:trace>
</inkml:ink>
</file>

<file path=ppt/ink/ink2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15:56.3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2452 11060 0,'70'0'63,"1"0"-48,-36 0-15,177 0 32,-36 0-17,-70 0-15,0 0 0,-18-18 16,124 18 0,-71 0-1,71 0 1,-107 0-1,-16 0-15,-54 0 16,35 0 0,-17 0 15,0 0-31,35 0 31,-35 0-31,194 0 16,0 0 15,159 0-15,-353 0-16,264 0 31,-228 0-31,16 0 16,1 0-1,-35 0-15,17 0 0,-17 0 16,17 0-1,-53 0-15,124 0 16,-106 0-16,35 0 16,-53 0-16,0 0 0,-17 0 15,53 0 1,17 0 0,-53 0-1,18 0 16,-35 0-31,35 0 16,-18 0-16,0 0 16,0 0-1,-17 0 1,35 0-16,0 0 16,35 0-1,18 0-15,-36 0 16,1 0-16,88 0 15,-106 0 1,158 0 0,-52 0-1,-18 0 17,-35 0-32,-35 0 0,-19 0 0,37 0 15,-72 0 1,19 0-16,69 0 15,-52 0 1,18 0-16,105 18 31,1-18-15,-89 17-16,53 18 16,-53-35-16,212 36 31,-159-36-16,18 17 1,-106-17 0,17 0-1,-17 0-15,88 0 32,1 18-17,-37-18 16,-16 0-15,34 0 0,-17 35-1,-71-35-15,53 0 16,18 0 0,-53 0-16,35 0 15,18 0 1,35 0-1,-88 0-15,0 0 16,18 0-16,-54 0 16,1 0 249,17 0-249,0 0 46,36 0-46,-53 0 0,17-53 15,18 36 31,-36-1-30,-17 0-32</inkml:trace>
</inkml:ink>
</file>

<file path=ppt/ink/ink2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9:42.2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18732 6562 0,'-105'0'0,"210"0"0,142 0 31,-211 0 47,52 0-47,35 0 0,-70 0-15,-17 0 0,-19 0-1,1 0 1,0 0 62,-1 0-62,71 0-1,-70 0 1,35 0 0,-18 0-1,-17 0 32,-1 0-31,1 0 62,0-18-63,-1 0 1,-17 1 62,-53-1-47,-70-52 1,-53 17-1,123 35-15,-36-17-1,37 17 1,16 18-1,19 0 1,-1 0 0,0 0 15,1 0-15,-1 0-1,-17 0 16,0 0 1,17 0-17,-35 0 1,18 0 0,-1 0-1,19 0 1,-36 18-1,0-1 1,0-17 0,0 18-1,18-18 1,0 35 0,17 1-1,0-36 63,-17 52-46,-71 1-1,89-17 0,-1-19 0,18 1 47,0 0-46,0-1-32</inkml:trace>
</inkml:ink>
</file>

<file path=ppt/ink/ink2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19:48.6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12188 9860 0,'89'0'79,"-1"-35"-48,53-18 0,-35 35-15,-89 18-1,1 0-15,0 0 0,88-35 32,-89 35-32,18 0 15,36 0-15,-53 0 16,17 0-1,-17 0-15,17 0 0,53 0 32,36-35-32,-19 35 31,-16 0-31,-1 0 31,-18-18-31,71 18 31,-88 0-31,36 0 16,-1 0 0,-35 0-16,0 0 15,229-18 17,-229 18-32,158 0 15,-52 0 16,176 0-15,-176 0 15,0 0-15,88 0 0,-177 0-16,54 0 15,228 0 16,-281 0-31,-18 0 0,18 0 16,-54 0 0,265 53-1,-229-53-15,18 0 16,52 18 0,-52-18 15,-36 0-31,71 0 31,0 0-31,-89 0 16,19 0-1,-19 0 1,1 0-16,0 35 0,-1-35 31,36 0 0,35 18-15,-35-18 0,71 18-1,-18-18 1,-53 0-16,-18 0 16,53 17-16,-17-17 31,87 0-16,1 0-15,-18 18 16,-53-18-16,71 17 31,-88-17-31,17 0 0,71 0 32,-89 0-32,1 0 15,-54 0 16,1 0 1,0 0-17,-1 0 1,1 0 0,17 0-1,-17 0 1,123 0-16,-70 0 31,17 0-31,-71 0 16,19 18 15,-19 0 110,19-18-126,-19 17-15,54-17 31,-54 0-15,1 0-16,17 18 63,1 0-48,-36-1 48,0 1-1,0 0 1,0 35-48,0-36-15,0 1 32,-89 17-1,1-35-16,-176 35 17,211-35-17,0 0 1,0 0 0,0 0 15,0 0-16,0 0-15,35 0 0,-17 18 32,-53-18-32,53 0 15,-36 18 1,-158-18-16,88 0 31,-71 0-15,159 0-16,-53 0 15,-17 0 1,17 0-16,35 0 16,-70 0-16,0 0 15,0 0 1,0 0-16,-106 0 16,159 0-1,17 0 1,-52 0-1,35 0 1,-1 0 15,19 0-15,-1 0 0,-17 0-1,-35 0 1,-283 0 15,318 0-31,-18 0 16,0 0-1,0 0-15,18 0 0,-35 0 16,-1 0 0,18 0-1,0 0-15,1 0 31,52 0-31,-18 0 0,18 0 16,-70 0 0,-248 0-1,230 0 17,-88 0-17,88-18 1,-18 18-1,89 0-15,-36-18 32,53 18-17,35 0 1,1-17 0,-19 17-1,-17-18 1,-17 0 15,-107-34 0,-87 34-15,211-17 0,18 17-1,-18 18-15,-53-18 31,106 1 79,0-1-79,0 0-15,0 1 15,17 17-15,19 0-1,-19 0 1,19-18-16,105-35 31,-18-17-15,-17 34-1,-18 19 1,-17 17 15,-18 0-31,-18-18 16,-17 18-1,-1 0 1,19 0-16,17-18 16,88 18 15,-71-17-31,36 17 16,0 0-1,-53 0 1,88 0-1,-53 0 1,-17 0 0,-36 0-1,0 0 1,-17 0 0,52 0 15,1 0-31,52 0 31,-87 0-31,264 17 31,141-17-15,-212 36 0,335-19 15,-211-17-16,-18 0 1,-158 0-16,-36 0 16,-53 0-1,-70 0 1,-1 53 156,-70-53-157,-35 36-15,53-36 16,-512 52 15,318-52-15,-1 0 15,213 0-15,-1 0 15,-141 0 0,89 0-31,-18 0 16,-71 0 0,106 0-16,0 0 15,-35 0-15,-194 0 31,176 0-15,0 0 0,18 18-1,70-18-15,0 0 16,1 0 15,-54 0-31,54 0 16,-36 0-1,35 0-15,0 0 16,1 0-16,-36 0 16,-88 0-16,35 0 15,35 0 1,-123 0 0,159 0-1,17 0 16</inkml:trace>
</inkml:ink>
</file>

<file path=ppt/ink/ink2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19:52.0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3334 10795 0,'17'0'62,"19"-18"-30,-19 1-17,54-1 1,17 0-16,159-17 31,-88 18 0,-142 17 48,1 0-48,70-18-16,-17 18 17,-1 0-17,36 0 17,-53 0-32,-18 0 15,18 0-15,35 0 16,-35 0-16,18-18 15,194 18 17,-248 0-32,54 0 15,-54 0-15,36 0 32,-17 0-32,-19 0 0,1 0 15,35 0-15,53 0 16,70 0 15,-70 0-31,-18 0 16,18 0-16,53 0 31,-107 0-15,-16 0-1,-19 0 16,1-17-15,0 17 15,52-18-15,1 18 0,17 0 15,18 0-16,0 0 1,-89 0 0,1 0 218,-18 18-140,-18-1-79,18 1 17,-17-18 15,-1 0-32,0 0 1,-17 0 15,0 0-15,-18 18-16,35-18 15,-140 35 17,52-35-17,-159 35 16,212-35-15,-35 18 0,70-18-1,1 0 1,-1 0 15,-70 0 0,17 0 1,36 0-17,-18 17 1,-35-17 15,53 0-31,17 0 0,-17 0 16,-36 0-1,18 0 1,36 0 0,-36 18-16,-18-18 15,18 0 1,0 18 0,36-18-1,-1 0-15,-70 0 31,70 0-31,-35 0 16,18 0-16,17 0 16,-52 35 15,52-35-15,-17 0-1,17 0 1,-35 0-1,18 0 1,-88 18 0,87-18-1,1 0 1,-18 0-16,18 0 31,-18 0 32,18 0-48,17 0 1,-17 0 15,-1 0-15,19 0-16,-1 0 15,1 0 1,-1 0-16,0 0 16</inkml:trace>
</inkml:ink>
</file>

<file path=ppt/ink/ink2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0:59.7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6421 13935 0,'0'0'0,"0"-18"78,52 0-47,248 18-15,71-35-1,52 35 16,-70 0-31,-212 0 0,-106 0 32,-17 0-1,17 0 0,0 0 0,-17 0 16,53 18-31,-36-18 15,35 0-15,54 0 15,-89 0-15,36 0-16,-18 0 15,-36 0-15,1 0 141,-36 0-110,-52-35 0,34 35-15,1-36 0,18 36-16,-54-70 31,53 70-15,-35-18-1,36 18 1,-18 0-1,-1 0 1,-17 0-16,18-18 16,17 18-16,-34 0 15,-19 0 1,53 0 0,-70 0-1,18 0-15,-1 0 0,0 0 16,-211 0-1,-18 0 1,195 0 0,52 0 15,17 0 0,1 0-15,0 0-1,17 0 1,1 0 0,-1 0 15,0 0-31,-70 0 16,70 0-1,1 0 16,-19 0 1,19 0-32,-36 0 31,18-17-15</inkml:trace>
</inkml:ink>
</file>

<file path=ppt/ink/ink2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1:00.9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 13600 0,'18'0'172,"140"70"-157,-69-70 1,299 141 15,-283-141-31,1 18 0,124 35 31,-142-36-31,53 1 16,88 17 15,-123 1-15,70-1-1,-123-35-15,36 18 16,-54-18-16,18 0 16,0 0-1,-36 0-15,36 17 32,-35 18-17,-1-35 110</inkml:trace>
</inkml:ink>
</file>

<file path=ppt/ink/ink2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1:03.1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10742 13582 0,'18'0'47,"52"18"-16,-52-1-15,0-17 0,-1 0-1,89 0 1,88 18-1,-53 52-15,0-70 16,53 18 0,89 17-1,69-35 1,-122 0 0,-213 0-16,1 0 46,0 18 1,17-18-15,18 0-17,-18 0 16,36 0-15,-1 0 15,1 0 79,-36 0-79,-70 0 47,-1 0-62,-193 0 15,-88 0-15,228 0-16,19 0 15,-142 0 1,71 0-1,-18 0 1,-52 18 0,122-18-16,19 0 31,35 0-31,-142 0 31,142 17-31,17-17 16,18 18 15,-35-18-15,-53 18 15,70-18-15,-17 0-1,0 0 1,17 0-1,-35 0 1,0 17 0,36 1-16,-1-18 15,0 0 1,1 0 0,-72 0-1,72 0-15,-54 0 31,54 0 1,-1 0 46</inkml:trace>
</inkml:ink>
</file>

<file path=ppt/ink/ink2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1:04.2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3545 13829 0,'71'0'94,"123"0"-79,-123 0 1,176-18 15,-212 1-15,-18 17 31,54 0-32,105 0 1,-105 0 0,17 0-1,18 0 1,0 0-16,-71 0 15,247 0 17,-264 0-1</inkml:trace>
</inkml:ink>
</file>

<file path=ppt/ink/ink2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1:04.5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6632 13176 0,'0'-17'31,"18"-1"-16,-1 18 1,19-18 0,52-17 15</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35:56.9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18715 7285 0,'35'17'94,"53"-17"-63,1 36-15,34-36 15,-70 0-31,35 0 31,-70 0-31,158 0 31,-70 0-15,-53 0 0,17 0-1,-52 0 1,35 0 0,-35 0 15,52 0-16,-35 0 1,89 0 15,-54 0 1,1 0-1,53 0 0,-107 0-15,1 0-1,17 0 17,-17 0-17,35 0-15,-18 0 31,-17 0 32</inkml:trace>
</inkml:ink>
</file>

<file path=ppt/ink/ink2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1:08.1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7214 12823 0,'71'0'156,"123"0"-125,-106 0-31,-35 0 16,35 18 0,-70-18-16,35 0 31,53 18-16,17-18 17,195 17-1,-124-17-15,158 0 15,-263 0-31,122 18 31,-105-18-15,-35 0-16,-36 0 15,53 0 1,-53 0-16,36 0 31,17 0-15,18 0-1,-53 0 1,0 0 15,123 0 1,-70-35-1,176 35 0,-247-18-31,160 0 31,-37 1-15,72 17 15,-107 0-15,-105 0-16,35 0 0,-36 0 31,19 0-15,-1 0 15,-18 0-31,1 0 31,17 0 0,-17 0-31,0 0 16,-1 0 93,19 0 110,16 17-203,-34 1 15,0 0-31,-18 35 172,-18 0-110,-17-53-30,17 0-32,-52 17 15,-36 1 1,35-1 15,-17-17 0,35 18-15,18-18 0,0 0-1,-36 0 1,53 0 0,1 0-1,-19 0 1,1 0 15,-53 18-15,0-18-1,17 0 1,54 0 0,-1 0-1,-53 0-15,-123 0 31,141 0-31,1 35 16,-1-35 0,35 0-16,-17 0 15,-53 0 1,70 0 0,-70 0-1,52 0 1,19 0-1,-1 0 17,0 0-1,-17 0-15,18 0-16,-36 0 15,35 0 1,-17 0-16,-1 0 31,-87 0 0,70 0-15,35 0-16,1 0 16,-1 0-1,-35 0-15,18 0 16,-18 0-16,-35 0 0,70 0 15,-105 0 1,52 0 0,1 0-16,-36 0 31,35 0-31,-123 0 31,-35 0 0,158 0-31,-123 0 32,71 0-32,-106 0 31,123 0-15,70 0-16,-69 0 15,69 0 1,1 0-16,-18 0 15,0 0-15,0 0 16,36 0 0,-107 0-1,107 0 32</inkml:trace>
</inkml:ink>
</file>

<file path=ppt/ink/ink2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1:15.2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6350 14446 0,'35'0'16,"-17"0"0,0 0-16,17 0 31,71 0-15,-53 0-16,-1-17 15,37 17-15,-36 0 16,52 0-16,-34 0 15,70 0 1,-53 0-16,-17 0 0,17 0 16,124 0 15,-142 0-15,-52 0-1,17 0 1,18 0-1,18 0-15,52 0 0,36 0 16,-71 0 0,18 0-1,53 0 1,88 0 15,-230 0-31,71 0 31,54 0 1,-107 0-32,18 0 15,35 0 1,-4022 0 0,8062 0-1,-4075 0 16,0 0-15,-36 0 47,1 0-48,17 0-15,54 0 31,-54 0-15,88 0 0,-70 0-16,-18 0 15,18 0 1,-17 0 0,-19 0 46,19 0-46,-19 17-16,1-17 31,0 18 0,-18 0 63,-53 34-47,17-52-47,1 36 15,-141-19 17,-54 124-32,125-141 0,-1 18 15,-18 0 1,89-1 0,-71-17-16,-35 0 31,106 0-31,-1 0 15,-16 0-15,-125 0 32,71 0-17,0 0-15,36 0 16,-54 0 0,19 0-1,52 0-15,-53 0 0,18 0 31,-230 0-15,177 0 0,-18 0-1,-52 0 1,52 0 0,0 0-1,-194 0 16,195 0-15,-1 0 0,106 0-16,-18 0 15,-17 0-15,18 0 16,-177 0 0,35-17-1,18-1 1,71 18 15,-89 0 0,177 0-31,-71 0 32,53 0-32,-194 0 31,176 0-31,-17 0 15,-176 0 1,175 0-16,-16 0 16,34 0-1,-17 0 1,52-18 15,-34 18 0,-36-17 1,88 17-32,1 0 31,-107 0 0,89 0-15,17 0-1,1-18 17,-54 1 46,-35-1-63,89 18 1,-265-18 15,158 18-15,89 0 15,88 0 125,-18-17-140,71 17 0,370-18 15,-300 18-31,565 0 31,-317 0-15,-248 0-16,-70 0 15,106 0 17,-177 0-32,-18 0 0,19 0 31,-1-18 0,-35 1-31,71-1 16,-1 18-16,1-18 15,-18 1 1,264-1 0,177-88 15,-247 106 0</inkml:trace>
</inkml:ink>
</file>

<file path=ppt/ink/ink2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1:17.4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21555 14411 0,'35'0'16,"18"0"-1,-18 0 1,71 0-16,-35 0 0,34-35 16,-52 17-16,282 0 31,-141 18 0,-141 0-15,0 0-1,-17 0-15,-19 0 0,1 0 16,0 0 0,-1 0-16,1 0 0,35 0 15,17-17 1,-34 17-16,16 0 16,-34 0-16,70-36 31,-70 36-31,52 0 15,-17 0 1,-35 0-16,53 0 31,-54 0 1,-105 0 186,-35 0-186,-19 0-32,-34 18 15</inkml:trace>
</inkml:ink>
</file>

<file path=ppt/ink/ink2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1:19.6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2434 15381 0,'194'-53'32,"-70"36"-17,176 17 1,335 0 15,-18 0 0,-370 0-15,-88 0 0,-71 0-16,35 0 15,-105 0 1,0 0-1,87-18 1,-69 18 0,140 0 15,-17 0-15,17 0-1,-70 0-15,264 0 31,-264 0-31,176-18 32,-193 18-32,52 0 31,-18-17-15,-70 17-1,176 0 16,-140 0-15,87-18 0,-105 18-16,-1 0 15,-17 0 1,18 0-16,52 0 16,-88 0-1,36 0-15,-36 0 16,18 0-1,-35 0 1,88 0 0,-53 0-16,193 0 31,160 0 0,-265 0-15,36 0 15,-142 0-31,-17 0 16,-1 0-1,1 0-15,-1-18 16,1 18 0,0 0-16,52 0 15,-17-17 1,35 17-16,-35 0 0,194 0 31,-17 0-15,-36 0-1,-159 0-15,35 0 32</inkml:trace>
</inkml:ink>
</file>

<file path=ppt/ink/ink2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1:21.1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10830 15275 0,'-35'0'0,"0"0"16,-71 18 15,88-18-15,-35 0 15,18 0-31,17 0 16,-17 0-16,-18 0 31,-17 0-16,17 0-15,17 0 16,-52 0 0,35 0-1,36 0-15,-36 0 16,18 0 0,-71 0-1,53 0 16,17 0-31,54 0 172,70 0-140,53 0-17,53 0-15,-35 0 31,88 0-15,0 0 0,-53 0 15,-159 0-31,-17 0 16,0 0-1,35 0-15,17 0 31,1 0 1</inkml:trace>
</inkml:ink>
</file>

<file path=ppt/ink/ink2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2:15.5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3951 3739 0,'35'0'125,"142"-17"-94,-89 17 1,53 0-32,-53-18 15,-35 18-15,0 0 16,0 0 0,-18 0-1,18-17-15,-18 17 16,-17 0-16,-4022 0 31,8096 0-15,-4039 0-16,35 0 0,89 0 31,-89 0-15,18 0 15,-88 0 0,-1 0-15,1 0 15,17 0-15,-17 0-1,35 0 16,-18 0-15,35 0 31,-52 0-31,0 0-1,35 0 1,-36 0 15,1 0-15,0 0-16,34 0 31,19 0-15,-71 17-1,88-17 16,-70 0-31,17 0 16,-17 0 0,-1 18-1,1-1 79,-18 19-78,0-19-1,0 1 48,0 0-16,-35-1 62,-53-17-93,52 0-16,-34 36 15,34-36-15</inkml:trace>
</inkml:ink>
</file>

<file path=ppt/ink/ink2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2:17.6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10672 3704 0,'52'-35'93,"72"0"-77,-1 17 0,-17 18-16,35-18 15,-70 18 1,17 0-16,-17 0 0,123 0 15,-89 0 1,1 0 0,53 0 15,-124 0-31,230 0 31,-195 0-31,1 0 16,70 0-1,-70 18-15,-54-18 0,19 18 16,-1-18 0,0 0-16,18 17 15,53-17 17,-71 0-17,-17 0-15,52 0 16,19 0-16,-72 0 15,1 0 1,52 0-16,-52 0 16,0 0-16,-1 0 0,19 0 31,-19 53-31,1-53 31,0 18 110,34-1-126,19 1 17,70 0-1,-123-18-31,35 0 16,-36 0-1,1 0 1,17 0 46</inkml:trace>
</inkml:ink>
</file>

<file path=ppt/ink/ink2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2:21.6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16334 3757 0,'35'0'47,"124"0"-31,70 0 15,212 0-16,-159 0-15,177 0 32,-442 0-32,1 0 15,0 0 1,17 0 0,-17 0 15,17 0-31,-17 0 0,17 0 15,0 0 1,18 0 0,-35 0-1,17 0-15,-17 0 16,17 0 0,18-18 15,17 18-31,54 0 31,17 0 0,123 0-15,-211 0 15,36 0-15,-19-17-1,1-1 17,-54 18-32,19 0 15,52 0 1,-53 0 0,-247 0 109,-17 0-110,35 35-15,18-17 16,-371 53 15,406-71-31,35 0 16,-18 0-1,89 0-15,0 0 16,-106 0 0,0 0 15,-71 0-31,36 0 31,35 0-15,70 0-16,-211 0 31,176 0-31,-18 0 16,54 0-16,-124 0 31,123 0-31,-35 0 15,-123 0 1,123 0-16,0 0 16,1 0-16,-54 0 15,-70 0 1,105 0 15,-35 0-15,-158 0 15,229 0-31,-124 0 31,177 0-31,-124 0 32,-35 0-1,106 17 0,35-17-15,-35 0-1,-18 18 1,71-18-16,-1 0 31,19 0-31,-1 0 0,-17 0 16,-1 0-16,19 0 0,-1 0 15,-17 0 1,17 0 47,53 0 46,89-35-93,158-36 15,142 71-16,-283 0 1,35 0 0,212 0-16,-176 0 15,35 0 1,652 18 0,-722-1-1,-72-17-15,-69 0 16,70 0-1,-36 18 1,-158-18 281,17 0-281,1 0-16,-142-35 31,-440 35-16,299 0 17,53 0-17,229 0-15,-34 0 16,34 0-16,53-18 16,-35 18-16,-52 0 31,-89 0-16,52 0 1,72 0-16,17 0 16,-35 0-16,17 0 15,-17 0-15,17 0 16,-70 0 0,124 0-1,-107 0 1,71 0-16,-35 0 15,0 0 1,-88 0 15,-36 0-15,-17 0 0,35 0-1,141 0-15,0 0 16,-71 0 15,89 0-31,-18 0 16,-18 0-1,-17 0 1,0 0 0,53 0-1,0 0-15,-36 18 31,18-18-15,-123 0 15,123 0-15,-88 0 15,123 0-31,-17 0 16,-1 0-1,19 0 1,-36 0 0,35 17 15,1-17-15,-1 0 15,0 0 0,-35 0 32</inkml:trace>
</inkml:ink>
</file>

<file path=ppt/ink/ink2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2:38.2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14340 4480 0,'71'0'62,"17"-17"-31,18-1-31,-53 0 16,194-17 0,-159 35-16,36 0 0,-72 0 31,19 0-31,-36 0 16,-17-18-1,35 18 1,0 0-1,-18 0 1,0 0 0,1 0-16,-19 0 15,36 0 1,-35 0-16,-1 0 31,1 0-15,0 0-16,52 0 31,-52 0-15,17 0-1,0 0 1,-17 0 0,17 0-1,-52 0 110,-36 0-94,-35 0-15,-212 0 15,194 0-31,0 0 16,-194 53 15,283-53 47,-36 18-46,35-18-32,36 0 171,-1 0-155,36 0-16,229 0 16,248 0-1,-372 0 1,-52 0-16,-71 0 16,-17 0 30,0 18-30,-1-18 47,36 0-48,-35 0 16,35 17-15,17-17-16,-17 0 31,0 0-31,71 0 32,-89 0-32,159 0 31,-70 18-16,-89-18 1,124 0 15,-107 18-15,1-18 0,-17 0-16,-1 0 15,53 0 1,-35 0-16,-18 0 15,71 0 1,-18 0 0,18 0-16,88 0 31,-35 0-31,-106 0 16,35 0-16,-53 0 15,54 0 1,-37 0-16,1 0 15,-17 0-15,-1 0 16,0 0-16,36 0 16,-54 0-1,19 0-15,69 0 16,-69 0-16,-1 0 16,89 0-1,-89 0 1,18 0 15,-18 0-31,-17 0 16,17 0-16,88 0 47,-105 0-32,0 0-15,-1 0 31,36 0-15,-35 0-16,17 0 31,0 0-15,-17 0-16,17 0 16,-17 0-16,0 0 15,-1 0 1,19 0-1,-1 0 1,-18 0-16,1 0 31,17 0-31,-17 0 0,0 0 32,-1 0-17,1 0 16</inkml:trace>
</inkml:ink>
</file>

<file path=ppt/ink/ink2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2:53.3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1411 9754 0,'18'0'78,"35"0"-47,-36 0-15,230 0-1,18 0 17,229 0-1,-441 0-31,17 0 31,-52 0-15,-1 0 15,19 0 0,52 0 0,-70 0-15,-1 0 0,1 0-1</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25:03.1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4216 8572 0,'17'-52'78,"36"52"-47,-17 0-15,34 0-1,71 0 1,36 0-1,-36 0 1,0 0-16,159 0 16,-159 0-1,-35 0 1,52 0-16,-122 0 16,17-18-16,123 18 31,18-18 0,-88 18-15,-53 0-16,-18 0 15,177 0 1,-89-17 15,-70 17-15,0 0-16,53-18 15,-71 0-15,0 18 16,36-17 0,-53 17-16,52 0 15,-35-18 1,-17 18 0,17 0-1,36-35 1,-1 35-1,1 0 17,70-18-1,-123 18-31,-1 0 16,89 0-1,-71 0 1,36 0 15,-53 0-15,35 0 15,-18 0-15,35 0 62,-34 0-63,-19 0-15,54 35 32,35 18-1,-36-35-16,-17 17 1,-18-35-16,-17 0 47,0 0-47,-18 18 187,-36 17-171,19-35 0,-1 18-16,-52-18 15,52 0 1</inkml:trace>
</inkml:ink>
</file>

<file path=ppt/ink/ink2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2:54.6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3246 10724 0,'17'-17'15,"54"17"1,-18 0-16,17-35 15,71 17 1,-70 18 0,35 0-1,52-18 1,-69 1-16,-54 17 0,88 0 16,1 0 15,352 0 0,53 0 0,-176 0 1,-159 0-17,-106 0 1,18 0-1,-53 0 17,-18 0-32,1 0 15,105 0 1,-53-36 0,35 19-1,1 17 1,-1-18-1,18 18 1,-35 0 0,-53-18-1</inkml:trace>
</inkml:ink>
</file>

<file path=ppt/ink/ink2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2:56.1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1393 11342 0,'18'0'63,"35"0"-47,35 0-1,-35 0-15,159 0 16,-159 0-1,53 0-15,88 0 32,-89 0-32,-16 0 15,52 0-15,-53 17 16,-53-17-16,18 0 0,-18 0 31,230 0 0,-247 0-31,-1 0 16,36 0 15,0 0-15,-18 0-16,-17 0 16,17 0-1,1 0 1,-19 0-16,54 0 31,-54 0-31,1 0 0,35 0 16,17 0 15,-34 0-31,17-17 16,17-1 15,89 1 0,-141 17 0,-1 0 32</inkml:trace>
</inkml:ink>
</file>

<file path=ppt/ink/ink2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22:57.7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1252 11994 0,'0'18'63,"53"-18"-48,18 0-15,-36 0 16,142-35 0,-1 35-1,141 0 1,-34 0-1,-89 0 1,-177 0 0,36 17 46,-35-17-46,52 0-1,36 0 17,-71 0-32,-17 0 0,17 0 15,71 18 1,-18-18 0,54 0-1,16 0 1,-70 0 15,71 0-31,-53 0 31,176 35 1,-193-35-32,-19 0 0,71 0 15,106 36 16,-35-36-15,35 0 0,-18 0-1,89 0 17,-248 0-32,-17 0 15,70 0 1,-17 17-1,-35-17 1,-54 0 0,1 0-1</inkml:trace>
</inkml:ink>
</file>

<file path=ppt/ink/ink2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1:26.9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16528 5309 0,'-18'0'47,"18"18"31,0 0-62,106-1 0,-36 36-1,19-35 1,34-1-1,-17 1 17,0 35-17,-36-53 1,-17 0 0,0 0-1,71 0 1,-19 0-1,-34 0 1,-53 0 0</inkml:trace>
</inkml:ink>
</file>

<file path=ppt/ink/ink2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1:28.5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19879 5256 0,'0'18'31,"53"-18"-15,0 0 0,35 0-1,-17 0 1,-54 0 0,1 0-1,0 0 1,34 0-1,19 0 17,-18 0-17,-18 0 1,18 18 0,-35-18-1,-1 0 1,1 0-1,0 0-15,35 0 16,-18 0 0,0 0-1,36 0 1,-36 0 0,36 0-1,-19 0 1,19 0-1,17 0 17,53 0-17,-70 0 1,35 0 0,-71 0-16,88 0 15,-34 0 1,-19 0-1,36 0 1,-35 0 0,-18 0-1,-18 0 1,-18 0 0,19 0-1,-19 17 1,1-17 15,0 0-15,17 0 15,-17 0-15</inkml:trace>
</inkml:ink>
</file>

<file path=ppt/ink/ink2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1:31.2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1376 5909 0,'0'18'0,"0"-1"32,0 1-17,0 0 1,17-1-1,36-17 1,0 0 0,0 18-1,-17-18 1,16 0 0,19 35-1,0-17 16,34-18-15,-16 17 0,-19-17-1,18 18 1,-17 0 0,-36-18-1,36 0 1,-18 0-1,17 0 1,-52 0 0,52 0-1,-34 0 1,-1 0 0,35 0-1,36 0 16,0 0-15,-53 0 0,88 0-1,-88 0-15,71 0 16,17 0 0,-106 0-1,88 0 1,-87 0-1,34 0 1,-52 0 0,17 0-1,0 0 32,-17 0-31,17 0 15,-17 0 0,0 0 47,-1 0-15,19 0-32,34 0 0,1 0 1</inkml:trace>
</inkml:ink>
</file>

<file path=ppt/ink/ink2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1:40.3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15011 6103 0,'17'0'109,"54"0"-93,17 0 0,-35 0-1,0 0 1,35 0 15,-17 0-15,-1 0-1,18 0 1,36 0 0,-71 0-1,-18 0 1,36 0 0,-1 0-1,-35 0 16,-17 0 1,35 0-17,-35 18 17,-1-18 30,1 0 204,0-18-126,-1 18-124,1-18 46,-1 18 63,1 0 16,35-17-63,-35 17 78,-1-18-140,-17 0 47,0 1-32,0-1 47,0-17-47,0 17-31,-35-17 31,17 35-15,1 0-16,-1 0 31,0 0-15,-34 0 0,16 0-1,1 0 1,-18 0-1,-35-18 1,70 18 0,-70 0-1,-71 0 17,71 0-17,18 0 1,34 0-1,19 0 1,-36 0 0,0 0-1,18 0 1,-18 0 0,17 0 46</inkml:trace>
</inkml:ink>
</file>

<file path=ppt/ink/ink2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1:42.7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1199 6862 0,'18'0'109,"53"0"-78,-1 0-15,124 0 0,-141 0-1,-35 0 17,-1 0-17,54 0 1,-18 0-1,0 0-15,-18 0 16,36 0 0,-1 0-1,1 0 1,-1 0 0,18 0-1,54 0 1,-54 0-1,18 0 1,-1-18 0,-34 18-1,17-18 17,36 18-17,-71-17 1,0 17-1,-1 0 1,-16 0-16,-1 0 16,71 0-1,-36 0 1,19 0 0,-37 0-1,54 0 1,-53 0-1,18 0 1,17 0 0,-17 0-1,-1 0 17,-17 0-17,-18 0 1,54 0-1,-54 0 1,0 0 0,36 0-1,52 0 1,-35 0 0,0 0-1,-52 0 1,-36-18-1</inkml:trace>
</inkml:ink>
</file>

<file path=ppt/ink/ink2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2:20.5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16704 5380 0,'18'-18'63,"17"18"-16,-17 0-32,70-35 1,18-36 0,-53 71-1,35-88 1,-71 71-16,19 17 16,-19 0 15,1 0 63,17 0-48,-17 0-14,35 0-1,-36 0 0,36 0 0,-35 0-15,17 0 0,-17 0-1,17 0 48,-17 0-48,-1 0 95,1 17 30</inkml:trace>
</inkml:ink>
</file>

<file path=ppt/ink/ink2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2:21.60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15610 6085 0,'18'0'0,"0"0"47,-1 0 0,1 0-16,70 0 1,36 0-1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6:22.1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7726 15804 0,'0'-52'141,"106"16"-126,-71 19-15,71 17 32,264-36-32,-229 36 31,300-35 0,-370 35-31,176-18 31,-124 1-15,265 17 15,-300 0-31,-35 0 16,89 0 0,-125 0-16,71 0 15,18 0 1,-18 0-1,53 0 17,-35 0-17,0 0 1,88 0 0,-35 0-1,0 0 1,158 0 15,-229 0-31,71 0 31,-53 0 1,-71 0-17,18 0 1,-35 0-1,17 0 32,18 0-31,-18 0 0,18 0-1,-18 0-15,54 0 31,16 0 1,-69 0-1,-19 0-15,19 0 15,34 0 0,18 0-31,-52 0 16,-19 0-1,1 0 17,0 17 14,17 54 1,-35-18-31,0-18-16,0-17 16,0 70-16,0-17 15,0 34 1,0-69-1,0 17-15,0-1 16,0-34 15,0 0 47,-18-18-46,1 0-17,-1 0-15,0 0 32,1 0 171,17-71-156,17 54-32,-17-1 63,0 0-46,0 1-1,0-19 63,-70-17-48,52 53-14,-35-52-17,36 52-15,-19-18 0,-34 18 32,-124-71-1,-141 36 0,141 17-15,35 18-1,-282-35 17,282 18-17,0-1-15,124 18 16,-53 0-1,70 0 17,-88 0-17,-35 0 17,18 0-1,52 0-16,18 0 1,0 0-16,36 0 16,-18 0-16,-54 0 31,36 0-15,0 0-1,18 0 1,0 0 15,-18 0-15,0 0-1,0 0 1,-35 0-16,17 0 31,1 0-31,-89 0 31,141 0-31,-52 0 16,-1 0 0,36 0-16,-18 0 15,18 0 1,0 0-16,-1 0 16,-52 0-1,35 0 1,-17 0-16,-36 0 31,0 0-31,-17 18 16,17-1-1,-53 36 17,141-18 186,18-17-202,36 0 0,34 17-1,1-17 16,-18-1-31,-18-17 16,124 0 0,-106 0-16,52 0 0,231 0 31,-90 0-15,-69 0-1,-36 0 1,-53 0 15,-35 0-15,0 0-1,-35 0-15,52-17 16,-52 17-16,35-18 31,-18 18-31,0 0 0,106 0 31,177 0 1,-159 0-17,-1 0 1,54 0 0,159 0 15,-195 0 0,-123 0-31,17 0 0,124 0 16,-123 0-16,-36 0 0,18 0 31,88 0-15,0 0 15,-52 0 0,-19 0 0</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25:13.4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12647 9084 0,'18'0'157,"-1"0"-142,72 0 1,16 0-1,-52 0-15,0 0 16,-18 0-16,54 0 16,52 0-1,-71 0-15,-17 0 16,177 0 0,-160 0-1,177 0 1,-176 0-16,70 0 31,106 0-15,335 0 15,-476 0-31,-1 0 16,54 0-1,-106 0-15,0 0 16,88 0 15,-88 0-31,-18 0 16,-17 0-16,35 0 15,-18 0 1,18 0 0,18 0-1,-18 0 1,-18 0-1,18 0 1,-18 0 0,18 0-16,-35 0 15,17 0 1,35 0 15,-52 0-31,0 0 16,-4040 0-16,8079 0 31,-4022 0 63,-17 0-63,0 0-15,34 0-16,-16 0 15,-1 0 17,-17 0-17,-1 0 1,19 0 46,-19 0-46,1 0-16</inkml:trace>
</inkml:ink>
</file>

<file path=ppt/ink/ink30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2:23.0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4992 6103 0,'0'18'16,"35"-18"-1,36 17 1,17-17 0,0 0-1,0 0 1,106-17-1,-88-1 1</inkml:trace>
</inkml:ink>
</file>

<file path=ppt/ink/ink30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2:10.657"/>
    </inkml:context>
    <inkml:brush xml:id="br0">
      <inkml:brushProperty name="width" value="0.05292" units="cm"/>
      <inkml:brushProperty name="height" value="0.05292" units="cm"/>
      <inkml:brushProperty name="color" value="#FF0000"/>
    </inkml:brush>
  </inkml:definitions>
  <inkml:trace contextRef="#ctx0" brushRef="#br0">6068 4269 0,'17'0'31,"-17"53"16,0-18-16,0 18 0,-35 0 1,17-53 14,1 0 17,52 0-1,-17 0-46,17 0 0,0 0-1,1 0-15,-19 17 16,1 36 0,-18 18-1,0 35 1,0-18-1,-35-53 1,17-35 0,0 0 31,-17 0-32,17 0 1,-35-18-1,53 1 1,-17-1-16,-18-52 16,35-54-1,0 54 1,17 17 0,36 0-1,-35 35 1,-1 18 15,1 0 0,0 0 1,-1 0-32,1 0 15,53 18 1,-71 35-1,0-36 1,0 36 0,-18-18-1,-35 18 1,18-17 0,17-36 15,0 0-16,1 0-15,-1 0 16,18-71 15,0 36-15,0-18 0,0-35-1,71 52 1,-18 19-1,-18 17 1,0 0 0,-17 0-1,-1 0 1,1 0 0,-18 88 15,0-17-16,0 17 1,0-35 0,-70 0-1,34-18 17,1-18-1,17-17-16,-35 18 1,18-18 0,17 0 46,71-88-31,141-106 1,-176 176 46,0 18-47,-18 36 0,0 34 1,0 1-1,-53-1 0,-35-70 0,35 0 1,17 0-17,1 0 1,0 0-1,0 0 1,17 0 15,18-17 1,0-36-17,0-53 1,0 71-1,0 17 1,0-17 0,18 17-16,17 0 31,-18 18 0,36 18 32,-53 70-48,0 36 17,0-54-1,-17-52-16,17-1 1,-36-17 0,1 0 31,18 0-1,-19-17-14,36-36-17,-17-35 1,-1 17 0,-35-17-1,53 35 1,0 35-1,0 1 32,0-1 31,0 1-62,18-1 0,-18 0-1,17 18 17,19 0-17,-19 0-15,1 0 16,17 53 15,0 18-15,-35-54 15,18 1-15,-18 17-1,0-17 1,0 52-1,-18-17 1,-17-35 15,0 0 1,17-18-17,1 0 48,-1-18-32,18-35-15,0-53-1,0 53 1,0 0-1,0 36 1,0-1 0,35 1 62,-17 17-47,0 0 0,-1 70 32,-17 54-32,0-36 16,0-71-31,-53-17 15,0 0 0,36-53 32,105-52-32,-53 69-16,0 19 1,-17-1 0,35-17 15,-18 35 31,18 0-46,-17 0 31,-1 0-31,-35 17 15,0 1-16,0 35 1,0 0 0,0 0-1,-35 35 1,-18-70 0,0 35 15,35-53 16,0 0 15,36-124-31,35 1-15,18 52 0,-36 36-1,-18 0 32,-17 17-31,18 18-1,17 18 1,-17-1 15,0 18 1,-18-17-17,0 17 1,0 18-1,0 18 1,-36-1 0,19-52-1,-19 0 1,19-1 0,-36-17-1,0 18 1,35 0-1,18-54 95,0-122-79,53 16 0,-17 107 32,16 70 31,-52 18-63,0 18 0,-88-36 0,71-35 1,-72 53-1,36-53 0,36 0-31,-1 0 31,-17 0-15,-36-35 0,18-18-1,53 35 1,0-35-1,0-17 32,53 17-15,53-18-1,-71 71 16,-17 0-32,0 0-15,-1 0 16,1 0 0,53 0 30,-71 53-14,0-35-17,0 0 1,0 17 0,0 18-1,0-18 1,-36-17 15,36-1-31,-17 1 31,-1-18 16,0 0 0,18-35-16,0-1-15,0-34 0,53 17-1,-35 53 32,17 0 16,1 0-48,-19 18 1,1 17-1,-18-18 1,0 1 0,0 0-1,0 17 1,0 18 0,-35 0-1,-1-36 1,1 1-1,17-18 64,18-18-48,0 1-16,0-1 17,71-35-1,-36 53-15,-17 0 30,-18 18 17,0 17-47,0 0-1,0 54 1,0-54-1,17-17 1,-17-1 0,-35-17 77,0 0-61,53-17 30,34-54-31,-34 53-15,0-17 0,-1 17 46,-17 1-46,18 17 78,0 0-48,-1 0 33,1 17-48</inkml:trace>
</inkml:ink>
</file>

<file path=ppt/ink/ink30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5:40.8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2593 6244 0,'18'0'78,"-1"0"-63,1 0 17,17 0-1,-17 0-15,17-17-1,18 17 1,-18 0-1,-17 0 1,17 0 0,-17 0-16,17-18 0,-17 18 15,-1 0-15,1 0 16,17 0 15,36 0-15,-54 0-16,19 0 15,-19 0 1,36 0 0,18 0 15,-54 0-31,54 0 16,-53 0-16,17 0 15,53 0 1,-35 0-16,-35 0 15,105-18 17,-52 1-17,-36 17-15,-17 0 16,17 0-16,35 0 16,1 0 15,70 0 0,-88 0-31,0 0 16,18 0-16,-19 0 15,37 0 1,16 0-16,-52 0 16,0 0-1,0 0-15,71 0 16,-54 0-1,1 0 1,35 0-16,-53 0 0,52 0 31,142 0 1,-158 0-17,-1 0 16,-71 0-31,1 0 32,17 0-17,1 0-15,-19 0 16,54 0-16,35 0 31,-18 0-15,-53 0-16,71 0 31,-53 0-31,-18 0 31,-17 0-15,-1 0 15,19 0 0,-19 0-15,36 0 0,71 0 15,17 0-15,35 0-1,-88 35 1,18-35-1,-88 0 17,17 18 30,-17-18-46,17 0-1,36 0 1,52 17 15,-88-17-15,1 0 0,17 0 15,-1 0-16,-16 0 17,-1 0-17,18 18 32,0-18 0,-18 0-31,18 0-1,18 0 1,-1 0 0</inkml:trace>
</inkml:ink>
</file>

<file path=ppt/ink/ink30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5:50.2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12682 6315 0,'89'0'157,"34"0"-126,18-18-15,335-35 15,-405 53-31,35 0 0,53 0 31,-71 0-31,-35 0 16,-18 0-16,71 0 15,-36 0 1,18 0 15,-52 0-31,34 0 31,-17 0-31,0 0 16,-18 0 0,1 0-1,52 0 1,0 0-16,-35 0 16,-35 0-16,123 0 15,-35 0 16,-1 0-15,-34 0 0,35 0-1,-18 0 1,0 0 0,-53 0-1,71 0-15,-53 0 16,-35 0-1,17 0 1,0 0-16,-17 0 16,141 0 15,-124 0-15,18 0-1,-35 0-15,17 0 16,0 0-16,36 0 15,-54 0-15,1 0 16,17 0-16,1 0 16,-1 0-1,0 0-15,-17 0 63,-1 0-48,1 0 17,17 0-17,-17 0-15,0 0 32</inkml:trace>
</inkml:ink>
</file>

<file path=ppt/ink/ink30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5:51.6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18168 6174 0,'18'0'16,"-1"0"15,1 0-15,35 0-1,0 0 1,-18 0 0,36 0-1,-36 0-15,88 0 32,-34 0-32,-19 0 0,18 0 0,71 0 15,-53 0 16,229 0-15,-282 0-16,35 0 31,-35 0-15,0 0 15,35 0 0,-70 0-31,-1 0 16,1 0-16,35 0 16,18 0-1,-1 0-15,-35 0 32,36 0-17,-53 0-15,-1 0 31,36 0-31,-35 0 16,-1 0 62,36 0-62,-17 0-16,17 0 15,-36 0-15,71 0 16,18 0-16,-18 0 16,18 0-1,35 0-15,-35 0 16,-18 0 0,-70 0-16,0 0 31</inkml:trace>
</inkml:ink>
</file>

<file path=ppt/ink/ink30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5:53.5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2452 7038 0,'0'-35'63,"106"35"-47,88-18-1,-36 18 1,-105 0-16,0 0 31,71 0-15,-18 0-16,-71 0 15,53 0-15,88 0 16,-52 0 0,158-18 15,-211 18-31,-36 0 15,36-35 1,-19 35 15,-34 0-15,17 0 15,54 0-15,-72 0-1,89-18 17,-53 18-17,-18 0 17,-17-17-17,-1 17 1,36 0-1,-17 0 1,17 0 0,-36 0-16,18 0 15,-17-18 1,35 18 15,-18 0 0</inkml:trace>
</inkml:ink>
</file>

<file path=ppt/ink/ink30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5:56.5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7056 6879 0,'17'0'0,"1"0"16,-1 0 0,36 0-1,-35 0 16,35 0-15,-18 0 0,53 0-1,-35 0 1,300 0 15,-247 0-31,-36 0 16,107 0-16,-159 0 15,17 0-15,0 0 0,0 0 32,36 0-1,105 0 0,-158 0-31,17 0 16,53 0-1,18 0-15,106 0 16,-71 0 0,-70 0-16,-1 0 0,18 0 15,-70 0 1,70 0-16,-53 0 16,71 0-1,-18 0 1,18 18 15,-70-18-15,-19 0-16,18 0 15,-17 0-15,0 0 16,-1 0 0,36 0 62,36 0-47,105 17-15,-53-17 15,70 0 0,-122 0-15,-54 0 77,-18 18-77,36-18 15,-17 18-15,-19-18 62,19 0-62,-19 0-1</inkml:trace>
</inkml:ink>
</file>

<file path=ppt/ink/ink30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6:16.2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13970 7920 0,'0'-18'15,"0"1"1,0-1 31,18 0 15,17 18-46,35-17 0,19-19 15,-36 36-31,70-17 15,1 17 1,-89 0 0,0-18-1,-17 18 17,17 0-1,-17 0-31,17 0 15,106-18 17,35 1-1,-123 17-15,18-18-1,70 18 16,-106 0-31,1 0 0,34 0 32,-17-17-32,18 17 15,17 0 1,123-18 15,-122 18-15,-36 0-16,-18-18 15,159 18 1,-53 0 0,-35 0-1,-18 0 17,-17 0-17,-1 0-15,54 0 16,-107 0-1,36 0 1,-35 0-16,158 0 31,-105 0-15,-36 0-16,124 0 31,-53 0-15,-54 0-16,-16 0 15,70 0 1,-53 0 0,17 0-1,-52 0-15,105 0 32,-17 0-17,-53 0 1,0 0-1,-35 0 1,140 0 15,-105 0-31,-18 0 16,-17 0-16,176 0 16,-159 0 15,18 0-31,0 0 15,-35 0-15,52 0 16,-52 0-16,17 0 31,-17 0-15,0 18 0,-1-18 15,1 0 0,17 0-31,-35 18 16,35-1-1,-17-17-15,17 18 16,-17-18-16,17 0 16,-17 0-16,0 0 15,52 0 1,-52 0-16,-1 0 15,1 53 79,0-36-63,-18 1 48,0 0-48,-36-1-16,-17-17 1,36 0 0,-1 18-1,-35-18 17,18 0-17,17 0 1,-17 0 15,0 0-15,0 0-16,-18 0 15,17 0 1,1 0-16,-159 18 31,123-18-15,-34 0-1,16 35 1,54-35 0,0 0-16,17 0 15,-52 0-15,34 0 16,19 0 0,-71 0-1,70 0 1,0 0-16,1 0 15,-1 0-15,0 0 32,-17 0-32,-35 17 31,-1-17-15,0 0-1,-70 0 1,-35 0 15,123 0-15,0 0-16,18 0 15,0 0-15,-1 0 0,19 0 0,-54 0 47,-17 0-31,35 0-16,-35 0 15,17 0 1,18 0 0,0 0-1,18 0 17,17 0-1,-17 0 0,18 0-15,-1 0-1,0 0-15,-140 0 32,34 0-17,18 0 1,-141 0 15,89 0-15,16 0-1,54 0 1,-88 0 15,123 0-15,35 0-16,-17 0 15,-36 0 1,19 0 0,-1 0-1,17 0 1,-17 0 15,36 0-15,-19 0-16,-52 0 31,0 0-15,35 0-16,-141 0 31,106 0-31,-141 0 31,158 0-15,36 0-1,17 0 142</inkml:trace>
</inkml:ink>
</file>

<file path=ppt/ink/ink30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6:24.1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6685 8678 0,'0'-17'110,"88"-19"-64,-35 36-30,0 0-16,-35 0 16,70 0-1,0 0-15,-53-17 16,18 17 0,18 0-16,-36 0 15,89 0 1,-18 0-1,-36 0 1,-35 0-16,18 0 0,-35 0 16,17 0-1,-17 0 1,35 0-16,-36 0 16,72 0 15,-19 0-31,-35 0 15,1 0 1,-1 0 0,18 0-16,-35 0 15,-1 0-15,142 0 32,-124 0-32,0 0 15,1 0-15,70 0 47,-1 0-31,-16 0 15,52 0 0,-53 0 0,-70 0-31,52 0 16,-17 0 0,18 0-16,-54 0 15,89 0 1,-18 0 0,-17 0-1,-1 0-15,-34 0 0,17 0 16,35-18 15,0 18-15,-70 0-16,34 0 15,1 0-15,-35 0 0,17 0 16,1 0 0,52 0-1,35 0 16,-87 0-15,-19 0-16,1 0 16,-1 0-1,89 0 17,-88 0-32,0-18 15,34 18 1,-16 0-1,17 0-15,88 0 32,-71 0-32,36 0 15,159 0-15,-89 0 32,-70 0-1,-71 0 0,-17 0 0</inkml:trace>
</inkml:ink>
</file>

<file path=ppt/ink/ink30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6:37.8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10566 10001 0,'17'-17'16,"19"17"31,-1 0-32,0 0-15,-17 0 16,35 0-1,35 0 1,-18 0 0,1 0-16,88 17 15,-18-17 17,0 0-17,-88 36-15,141-36 31,35 17-15,36 1 15,-89-1-15,1-17 15,-107 0-15,18 0-1,1 0 1,-54 18-16,18-18 31,70 0-15,-52 0 0,-18 0-16,-36 0 0,124 0 31,-70 0 0,-36 0-15,159 0-1,-158 0 1,34 0 15,-35 0-15,-17 0-1,17 0-15,36 0 0,-36 0 16,0 0-16,1 0 0,17 0 31,17 0-31,36 0 16,17 0 15,-34 0-15,17 0-16,-89 0 15,18 0 1,-17 0-16,17 0 16,1 0-1,17 0 1,-36 0-16,54 0 16,-36 0-1,71 0 16,-89 0-15,36 0 0,36 0 15,140-18-15,-123 18-1,-53 0 1,35 0-16,141 0 15,-88 0 17,-88 0-32,35 0 15,265 0 17,-247 0-17,70 0 16,-158 0-15,0 0 15,70-17-15,-70 17 0,17 0-1,53 0 1,371 0 15,-248 0-15,1 0-1,0 0 1,17 0 15,-159-18-15,54 18 15,-106 0-31,17 0 16,0 0 15,89 0-31,-36 0 31,18 0-31,-89 0 16,71 0-16,18 0 15,0 0 17,-18 0-17,1 0 1,-54 0-16,0 0 16,18 0-1,18 0-15,-36 0 31,-18 0-15,1 0 0,0 0 15,-1 0-15,1 0 15,0 0 0,-1 0 0,1-17 1</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25:14.3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17939 9084 0,'35'0'63,"18"0"-32,-35 0-31,17 0 0,-17 0 0,17 35 31,88-17-31,-17-18 31,35 0-15,-88 0-16,53 0 16,-53 18-16,35-18 15,-35 0-15,53 0 16,53 17-1,-107-17-15,37 0 16,34 0 0,-52 0-16,105 35 31,-141-35-15,36 0 30</inkml:trace>
</inkml:ink>
</file>

<file path=ppt/ink/ink3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6:40.9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2646 10495 0,'53'88'31,"264"-52"-16,-123-19 1,-35-17 15,-71 0-31,106 0 32,-158 0-17,16 18 1,19-18-1,-18 0-15,35 0 16,89 18 0,-36 34-1,300-16 17,-406-19-17,-18-17-15,19 0 0,-1 0 16,-17 0-16,17 0 15,0 0 1,36 0 15,-36 0-31,18 0 0,70 0 16,-70 0 0,-17 0-16,158 0 31,-53 0 0,53 0-15,-35 0-1,17 18 1,-123-18-16,53 0 16,-36 0-16,18 0 15,-35 18 1,-17-18-16,34 0 15,54 0 1,-71 0 0,-18 0-16,0 0 15,53 0-15,-52 0 32,211 0-1,-106 0-31,-18 0 15,1 0 17,123 17-1,-212-17-31,-18 0 16,89 0-1,-88 0-15,35 0 0,-35 0 16,193 0 15,-158 0-15,123 0 15,71 0 0,-158 0-15,-72 0-16,71 0 31,-70 0-31,0 0 16,52 0-1,-34 0-15,-1 0 16,106 0 0,-88 0-1,70 0 1,-87 0-1,34 0 1,18 0-16,-70 0 0,17 0 16,18 0 15,18 0-15,-18 0-1,-18 0-15,-17 0 0,17 0 31,0 0-31,124 0 32,-18 0-1,-53 0-15,53 0-1,-105 0 16,52 0-15,-53 0 0,0 0-16,-17 0 15,35 0-15,0 0 32,-18 0-32,-17 0 0,88 0 31,-54 0-31,-34 0 31,17 0-15,1 0 15,-1-17-15,-17 17-16,17 0 15</inkml:trace>
</inkml:ink>
</file>

<file path=ppt/ink/ink3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6:45.9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14376 10724 0,'0'-17'47,"0"-1"-31,17 18-1,1 0-15,247-35 31,-142 17-31,36 18 16,-89 0-16,36 0 16,159 0 15,-230 0-15,159 0-1,-70 0 1,-1 0-1,142-35 17,52 35-32,-141 0 15,-70 0 1,124 0 0,-160 0-16,36 0 31,106-18 0,-159 18-31,52 0 16,37 0-16,299 0 31,-300 0-31,0 0 16,176 0-1,-87 0 1,-195-17-1,-18 17-15,72 0 16,-72-18 0,1 18-16,17 0 15,18 0 1,18-18 0,52 18-1,-35 0-15,-35 0 0,194 0 31,-123 0-15,70-35 0,-53 35-1,-35-53-15,-18 53 16,-18 0-16,36 0 16,-53 0-16,229 0 31,-229 0-31,18 0 15,52 0 1,-70 0 0,0 0-1,71 0-15,-89 0 0,-17 0 16,87 0 0,19 0 15,-71 0-16,0 0 17</inkml:trace>
</inkml:ink>
</file>

<file path=ppt/ink/ink3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6:48.0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3087 11271 0,'0'-17'47,"0"-1"-31,70 18-1,-17 0 16,35-18-15,-70 18 0,141 0-16,-124 0 0,71 0 31,53 0-15,17-17 15,-141 17-31,142-18 31,-124 18-31,17 0 16,89 0 15,-106 0-15,-35 0-16,17 0 31,71 0 0,-18 0-15,53 0-1,-18 0 1,19 0 0,-54 0-1,53 0 1,-53 0-1,53 0 1,36 0 0,69 0-1,-140 0-15,18 0 16,264 0 0,-247 0-1,159 0 1,70 0 15,-17-35-15,-88 17-1,-89 18 1,-88 0 0,18 0-1,-35-18 32,-54 18-31,54 0 15,-54 0-15,1-17-1,0 17-15,-1 0 63,19-18-32,-1 18-31,18-17 31</inkml:trace>
</inkml:ink>
</file>

<file path=ppt/ink/ink3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6:50.3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10319 12188 0,'0'0'16,"17"0"-16,1 18 0,0-18 16,35 0 15,-18 0-31,-18 0 0,36 0 16,0 0-1,53 0 1,176 0 15,-211 0-15,-53 0 15,34 0-15,-34 0-1,0 0 1,-1 0-1,1-18-15,17 18 16,-17 0 0,0 0-1,-1 0-15,71 0 32,-52 0-1,52 0 219,18-52-235,35 52 17,-53 0-17,-70 0-15,-1 0 16,19 0 0,-19 0-16,-34 0 125,-72 0-110,54 0-15,-18 17 16,-141-17-1,88 0-15,18 53 16,-53-35 0,70-18-16,-123 35 31,142-35-15,34 0-16,0 0 15,-17 0 1,17 0 31,1 0-32,-1 0 17,18 18 46,35-18-63,36 0 1,52 0-16,-34 0 0,34 0 16,89 0-1,35 0-15,-71 0 0,18 0 31,-70 0 1,-124 17 15,0 1-32,-265 35 16,0 17-15,-34 1 0,87-53-16,-211 35 15,281-53 1,19 0-16,105 0 16,106-18 93,36-35-93,-106 53-1,17 0 1,-17 0-16,70-18 0,-71 18 15,160-35 17,-142 35-17,-17 0 1</inkml:trace>
</inkml:ink>
</file>

<file path=ppt/ink/ink3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6:55.5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9578 11289 0,'-18'0'0,"1"0"47,-19 0-16,-17 0 0,36 0-15,-1 0-16,-88 18 31,71-18-15,-71 0-1,36 17 1,-19-17 0,-34 18-1,-36-1 1,18-17 0,35 0-1,53 0 1,-105 0-1,52 0-15,-53 0 32,-176 0-1,300 0-31,-142 0 31,142 0-31,-18 0 16,0 0-16,0 0 15,-53 0 1,36-17-16,-18 17 16,35 0-16,35-18 15,-52 18 1,17 0 0,0 0 15,35 0-31,-35-17 0,18-1 15,-36 18 1,-52-18 0,52 18-1,-158 0 17,123 0-17,71 0-15,-71 0 16,71 0-16,-18 0 15,-53 0 1,35-35-16,54 35 16,-71 0-1,52 0-15,1 0 16,0 0-16,17 0 16,-70-18-1,70 18 1,1 0-16,-36 0 31,-18 0-31,54 0 16,-19 0-1,-34 0 1,34 0-16,1 0 16,-106 0 15,70 0-31,-123 0 31,-70-17-15,211 17-16,-18 0 15,19 0-15,-19 0 16,0 0 15,18-36-15,18 36-16,-71 0 31,53 0-15,-158 0 15,105 0-15,53 0-16,-106 0 31,36 0-16,105 0-15,-17 0 16,0 0 0,-1 0-16,-52 0 47,35 0-16,18 0-16,-36 0 1,54 0 0,-19 0 77,1 18-46,-53 17 0,88-17 47,0 0 47,35-1-95,-17 1-30,0-18 0,-1 18-16,36-18 62,35 35-46,-70-35-16,70 17 15,-35-17-15,18 18 16,-18 0-16,35 17 16,18 0 15,-89-35-15,18 0-16,18 0 15,-35 0 16,35 0-31,0 0 0,-36 0 16,19 0 15,17 0-15,-18 0-16,53 0 31,-35 0-31,-35 0 16,35 0-1,-36 0-15,1 0 16,35 0 0,-36 0-1,36-17 1,18 17 15,17 0 0,-53 0-15,18 0 0,71 0 15,-54-36-15,36 36 15,-88 0-31,35 0 15,88 0 1,-88-17-16,-36 17 16,89 0-1,-53 0 1,-18 0 0,36 0-16,-18 0 0,53 0 15,17 0 1,-35 0-1,36 0 1,140 0 0,-158 0-16,-35 0 15,-18 0 1,53 0 0,493 35 15,-458-35-31,-35 0 15,124 0 17,-195 0-32,-18 0 15,36 0 32,-17 0-47,-19 0 16,19 0-1,17 0-15,-18 0 0,176 0 32,54 0-17,-212 0 17,18 0-17,17 0 1,-53 0-16,0 0 15,18 0 1,0 0 0,-35 0-16,70 0 15,-70 0-15,17 0 16,18 0-16,-18 0 16,0 0-16,1 0 15,17 0 1,158 0 15,-176 0-31,71 0 31,-88 0-31,17 0 16,0 0-16,1 0 16,34 0 15,-34 0-16,-1 0 1,-17 0 0,17 0-1</inkml:trace>
</inkml:ink>
</file>

<file path=ppt/ink/ink3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3:25.6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15328 5609 0,'18'0'125,"70"0"-93,-70 0-17,52 0 1,18 0 15,-17 0-15,-18 0-1,0 0 1,0 0 0,-18 0 15,-17 0-31,52 0 15,-17 0 1,-35 0 0,-1 0-1,36 0 1,0 0 0,-35 0 15,35 0-16,-18 0 32,18 0-31,0 0 0,-18 0 15,-17 0-16,17 0 1,36 0 0,-54 0-1,1 0 1,17 0 0,0 0-1,-17 0 16,0 0-15,-1 0 62,1 0-47,0 0 1</inkml:trace>
</inkml:ink>
</file>

<file path=ppt/ink/ink3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8:05.5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21272 3828 0,'0'0'0,"53"-18"47,0 18-32,88 0 1,1 0-1,-90 0 1,72 0-16,-36 0 0,-35 0 16,335 0 15,-141 0-31,0 0 0,212-53 31,-406 53-15</inkml:trace>
</inkml:ink>
</file>

<file path=ppt/ink/ink3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8:07.6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7426 4710 0,'0'-18'157,"282"-17"-142,-158-1-15,17 19 16,35-1 0,-123 18-16,-18 0 15,1 0-15,-1-18 16,0 1-16,18 17 15,-18 0-15,18 0 16,0 0-16,18 0 16,-36 0 15,36 0-31,-18 0 16,-18 0-16,18 0 15,0-18 1,-18 18 15,0 0 0,0 0-15,1 0-16,228 0 31,-193 0-31,-1 0 16,124 0-1,-158 0 1,-19 0-16,36 0 16,-35 0-1,35 0 63,-36 0-62</inkml:trace>
</inkml:ink>
</file>

<file path=ppt/ink/ink3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8:09.3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16334 4533 0,'35'0'125,"53"0"-109,88 53 0,195 0 15,-283-18-31,-35-35 15,106 0 1,-89 18 0,-34 0-1,122-18 1,-17 17 0,1-17 15,-72 0-31,-52 0 31,123 0 0,-106 0-15,0 0-16,18 0 16,0 0-1,0 0-15,-35 0 0,52 0 16,-34 0-1,34 0 1,-35 0-16,1 0 0,34 0 16,-34 0-1,-19 0 1,89 0 0,-53 0-1,53 0 16,-89-17 1</inkml:trace>
</inkml:ink>
</file>

<file path=ppt/ink/ink3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8:19.4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17339 3810 0,'71'-18'109,"17"18"-46,0 0-48,-35 0-15,0 0 16,-36 0-16,72 0 16,-36 0-1,17 0 1,-35 0 0,18 0-16,71 0 15,-54 0 1,19 0-16,-37 0 15,37 0 1,-1 0-16,-53 18 16,-17-18-16,-1 0 15,1 35 110,-18-17-109,18 0 203,17-1-204,-17-17 17,-1 0-17,1 18 79,-1-1-78,1 1 280,35 0-249,-35-18 0,52 0 16,-52 0-48,0 0 17,-1 0-17,18-36 79,-17 36-78,-18-17 46,0-54-46,0 36-16,-4057 0 15,8061-1 1,-4039 19 0,0-18-1,-1-1 1,-34 19-1,52 17-15,0-18 16,-34 18 0,-1 0 15,0 0 0,0 0-31,18 0 16,-18 0 15,-106 0-15,0 35 15,36 18-15,52-35-16,-17-1 15,17 19 1,54-36-16,-19 0 31,19 0 0,-1 17-15,-17 1 0,17-18 15,-35 35-31,0-35 31,36 18-15,-19-18-16,1 18 0,0-18 15,0 17 1,-18-17 0,35 0-1,0 0 1,1 0-16,-1 18 15,18-1 189,71-17-158,17 0-30,-53 0 0,159 0-1,-53 0 1,-88 0 0,0 0-1,0 0-15,18 0 16,-18 0-1,0 0 1,352 0 15,-334 0-31,17 0 0,-35 0 32,-36 0-32,19 0 31,-1 0 0</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25:15.9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20655 8961 0,'18'0'16,"52"0"-1,-52 0 17,17 0-32,18 17 0,-18-17 15,89 18 1,-71-18 0,0 0-16,70 17 15,-70-17 1,18 0-16,-18 0 0,35 0 31,35 0-31,-87 0 16,52 0 15,-35 0 0,-36 0-15</inkml:trace>
</inkml:ink>
</file>

<file path=ppt/ink/ink3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8:21.6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7514 4692 0,'0'-18'109,"18"18"-93,105 0 0,406 0 15,-370 0-31,-88 0 0,70 0 15,-35 0 1,0 0 0,35 0-1,-36 0 1,89 0 0,-123 0-1,-18 0-15,35 0 16,18 0-16,0 0 31,-71 0-31,53 0 31,-70 0-31,0 0 16,-1 0 15,1 0 235,35 0-251,-18 18 1,0 0 0,-17-18-1,17 17-15,1-17 16</inkml:trace>
</inkml:ink>
</file>

<file path=ppt/ink/ink3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8:25.8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2522 5503 0,'0'-17'109,"18"-1"-93,70 0-1,124 1 1,-124-1 0,71-35-16,-36 53 15,-17-17-15,18 17 16,-19 0 0,107 0-16,-53 0 15,-36 0 16,1 0 1,-71 0-17,-36 0-15,19 0 16,-19 0-16,1 0 94,0 0-79</inkml:trace>
</inkml:ink>
</file>

<file path=ppt/ink/ink3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8:27.80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10425 5450 0,'35'0'78,"53"0"-62,-53 0 0,89 0 15,-89 0-31,36 0 16,-18 0-16,88 0 31,-53 0-16,18 0-15,-71 0 0,0 0 16,71 0 0,53 0 15,-36 0-15,-87 0-16,34 0 15,18 0-15,-52 0 16,17 0-16,-18 0 15,-18 0-15,1 0 16,35 0 0,-18 0-1,-17 0-15,35 0 16,-36 0 15,19 0 0,-1 0 16,0 0-15,36 0-17,-36 0 1,0 0-1,1 0-15,-1 0 16,53 0 0,-53 0-1,-17 0-15,35 0 16,-35 0 0,-1 0 202</inkml:trace>
</inkml:ink>
</file>

<file path=ppt/ink/ink3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8:30.1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2505 6421 0,'17'-71'32,"36"36"-17,0 35 1,106-36-1,35 1 1,-141 35-16,35-17 16,18 17-16,0 0 15,52 0 1,-69 0 15,17 0-15,-36 0-1,142 0 17,-159 0-17,0 0 1,-18 0 0,18 0-1,35 0-15,-35 0 16,-35 0-1,70 0 1,-35 0 15,-18 0-15,-17 0-16,34 0 31,-34 0-15,0 0-16,17 0 15,0 0 1,-17 0 0,0 0-1,34 0-15,-34 0 16,0 0-16,52 0 16,36 0 15,-88 0-31,-1 0 15,54 0 1,-36 0 0,-17 0-16,0 0 172,-1 0-157,1 0 1</inkml:trace>
</inkml:ink>
</file>

<file path=ppt/ink/ink3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8:34.8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11359 6209 0,'36'0'109,"17"0"-93,105 0 15,178 0 1,-125 0-17,-52 0 1,-53 0-16,-18 0 15,18 0-15,-53 0 32,70 0-17,-105 0 48,-1 0-48,1 0 17,17 0-1,-17 0-31,35 0 31,35 0-15,-53 0-16,1 0 0,-1-18 15,18 18 1,0-17 0,17 17-1,-34 0 17,-1-18-32,18 18 46,-18 0-30,-17 0-16,17-18 16,18 18-1,-35 0-15,-1 0 32,36 0-1,-18-17-16,-17 17 189,0 17-79,-1-17-47,1 0-31,17 18-1,-35 17-30,18-35 15,0 18 47,-18 0 79,17-1-142,36 1 1,-53-1 31,18 19 31,-18-19-31,0 19-32,0-19 1,0 1 31,-18 17-16,-52-17 0,-19-18-15,54 0-16,0 0 16,-36 0-16,36 0 15,-89 0 17,89 0-32,0 0 0,-18 0 15,0 0 1,18 0-1,-18 0 17,0 0-1,-88 0-15,-71 0 15,89 0-16,87 0-15,1 0 16,-71 0 15,53 0-31,18 35 16,-71-35 0,36 0 15,52 0 0,-105 0 32,70 0-48,35 0-15,0 0 16,-34 0 46,34 0-46,0 0 0,1 0-1,-19 0 1,19 0-16,-1 0 15,-17 0 17,-71 0-17,71 0 1,-1 0-16,19 0 16,-36 0-1,18-35 16,17 35-15</inkml:trace>
</inkml:ink>
</file>

<file path=ppt/ink/ink3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8:43.68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2769 7250 0,'-17'0'16,"-1"0"125,53 17-94,1-17-32,34 18-15,18-1 16,-35-17-16,141 71 15,36-53 1,-195-18 15,-18 0 79,1 0-95,17 0 1,54 0 0,69 0-1,-105 0 1,-35 0-1,0 0 32,-18-18 47,0 0-78,-36 18-1,1-35 1,-141-35 15,105 17 0,36 35 1</inkml:trace>
</inkml:ink>
</file>

<file path=ppt/ink/ink3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8:46.7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4762 7126 0,'230'0'62,"281"0"-15,-370 18-47,89 35 32,-195-36-32,141 19 46,-34-19-14,16 1-17,-70-18 17,-35 0-32,71 0 31,-71 0-31,-18 17 0,-17-17 15,17 0-15,-17 0 16,17 0 31,-17 18 47,-18 0-47,-18-18-16,-53 17 0,18-17-31,-17 0 0,-1 71 16,-387 0 15,317-54-15,52-17-1,72 0-15,-1 0 31,-70 0-15,35 0 0,18 0-16,-89 0 15,71 0 1,0 0 0,-17 0-1,35 0-15,-36 0 0,-35 0 31,18 0 1,70 0-17,1 0 1,70 0 250,0 0-251,-36 0-15,-52 0 110,-36-35-79,36 0 0,-35 17 0,34 18-15,124 0 265,-17 0-265,-36 0-16,-17 0 15,141 0 1,-142 0-16,1 0 16,0 0-1,17 0 1,-17 0 0,-1 0-1,1 0 1,-1 0-16,107 0 31,-106 0-31,17 0 16,194 0 15,-176 0-15,-35 0 15</inkml:trace>
</inkml:ink>
</file>

<file path=ppt/ink/ink3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8:53.4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7461 8202 0,'0'-18'62,"18"1"-30,70-1-1,-17 18-31,158-17 16,0-1-1,-141 18 1,36 0-16,-36 0 15,36 0 1,-72 0 0,19 0-1,-53 0-15,17 0 32,36 0-32,-54 0 15,36 0 1,-35 0-16,52 0 15,-34 0 1,87 0 15,-70 0-15,17 18 0,-34-18 15,17 0 0,-36 0-15,1 0-1,17 0 17,-17 0-32,0 0 15,-1 0 48,1 0 30,-1 0-61,19 0-32,-19 0 31,19 0 0,-19 0 47,1 0-62,0 0 0,-18-18 15,52 0 16,-34-35 15,-36 18 16,1 17-46,-1 1-32,1-1 15,-89-17-15,-35 0 31,17 17-15,71 18-16,18-18 16,-18 18-16,18 0 15,-18-17 1,35 17 0,-17-18-1,-18 18 48,18 0-48,-212 0 17,88 0-32,-53 0 31,-105 0 0,246 0-31,54 0 16,-54 0-16,1 0 15,17 0 1,35 0-16,0 0 16,-35 0-1,1 0 1,-37 0 15,72 0 157,-1 18-173,0-18 1,18 17-1,0 1 1,0 0 15,-17 17-31,17-18 0,-18 36 16,18 0 15,0-35 0,0 35-15,0-35 15,0 52 32,0-17-48,-4004-35 1,8132 17 15,-4093-35-31,282 123 32,-176-123-32,159 36 31,53-36 0,-141 0-15,-124 0-16,-70 0 15,17 0-15,0 0 32,18 0-17,-18 0 1,54 0 15,-72 0-31,1 0 47,17 0-31,-17 0 15,-1 0 0,1 0-31,17 0 31,-17 0 16,17 0-31,-17 0-1,0 0 95,17 0-63,-35-36-47,53-17 47,-36 53-32,1-17 1,0-1 31,-1 1 343,1 17-374,0-18 0,-18 0-1</inkml:trace>
</inkml:ink>
</file>

<file path=ppt/ink/ink3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9:09.2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15910 9931 0,'0'-18'16,"18"-17"47,52 17-48,-52 18 1,35 0-16,-35 0 15,35 0 1,-1 0-16,1 0 0,0 0 16,177 0 15,-142 0 0,-71 0-15,1 0-1,35 0 95,71 0-95,-107 0 1,54 0 0,-1 0 15,-52 0-31,0 0 16,-1 0 62,18 0 15,18-18-77,-35 1 31,0 17-31,-1-18-1,1 1 1,17-19 31,-17 19-32,-18-1 48,0 0-32,0 1-31,-18 17 16,-17 0-1,17 0 1,-17 0-16,-53-53 16,-36 18-1,19 17 1,-54-17-1,123 35 17,19 0-17,-36 0 1,18 0 0,17 0-1,-70 0 1,-53 0 15,52 0-31,-16 0 31,-1 17-15,71-17-16,-1 0 16,-52 18 15,70 0-16,18 34 204,0-34-188,0 0-15,0 17 0,0 36 15,0-54 0,0 1-15,0-1-1,0 1 17,0 0 46,18-18-16,35 0-46,35-53 15,-35 18-15,18-36 15,-18 36-15,-18-1-1,0 1 1,-35 18-16,18 17 47,-1-18-32,1 18 1,0-18 0,-1 18 31,1 0-32,35 0 16,35 0 1,-70 0-32,52 0 15,-52 0 1,35 0 15,0 0-15,-36 0-1,19 0 1,-19 0-16,1 0 16,17 0-1,1 0 17,-19 0-32,36 0 31,-35 0-31,-1 0 15,19 18 1,-19-18 15,36 18-15,-35-1-16,-1-17 31,19 18-15,-19-1-1,19 19 17,-19-36 15,1 35-47,-18-17 15,0 17 126,-159 18-94,124-36-32,-89 19 1,89-19 0,-18 19-16,-35-36 0,53 17 15,-89-17 16,-70 0-15,35 0 15,124 0-31,-71 0 32,71 0-1,17 0-16,1 0 17,-18 0-1,17 0 63,-17 0-47,17 0-32,-35 0 16,35 0-15,1 0 15,-1 0 126,18-17-48,0-1-78,0 0-15,0 1 15,0-1 47,0-35-31,-17-35-31,-1 53-1,18 17-15,-18-52 32</inkml:trace>
</inkml:ink>
</file>

<file path=ppt/ink/ink3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4:58.6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10037 7126 0,'0'53'15,"0"-35"1,17-1 15,36-17-15,0 0-1,70 18 1,-105-18 0,35 18-1,18-1 1,-36-17-1,-18 0 1,36 0 0,18 0-1,17 18 1,-17-1 15,-18-17-15,70 0-1,-35 18 1,-35-18-16,-18 0 16,89 0-1,-71 0 1,-35 0 0,52 0-1,-35 0 1,54 0-1,-19 0 1,36 0 0,53 0-1,35 0 17,-71 0-17,-35 0-15,18 0 16,0 0-16,35 0 15,-53 0 1,-35 0 0,-35 0-1,0 0 48,-1 0-1,1 0-15,35 0 31,-36 0-78,19 0 16,34 0 0,18 0-1,-17 0 1,-53 0-1,35 0 1,-18 0 0,-18 0-1,36 0 17,-17 0-17,-19 0 1,19 0-1,-19 0 1,18 0 0,18 0-1,141 0 1,18 0 0,-53 0-1,-18 0 1,0 0-1,-53 0 1,-52 0 0,-19 0-1,1 0 17,-1 0 14,36 0-14,-35 0-1,0 0-15,-1 0 202,1 0-155,35 0-32,-36 0-15</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25:18.3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12241 9701 0,'-17'18'109,"34"-18"-78,36 35-15,0-17-16,-35-18 0,52 18 16,124 17 15,-52-35-15,-72 0-1,18 0 16,-17 0-15,35 0-16,35 0 16,-124 0-1,1 0 1,0 0 0,52 0-16,1 0 15,17 0 1,-53 0-1,36 0 1,-1 0 0,-17 0 15,-17 0-31,-19 0 16,1 0-1,0 0 1,52 0 31,1 0 0,-54 0-32,1 0 1,17 0 15,0 0-15,-17 0-16,0 0 15,-1 0 1,1 0 0,0 0-1,-1 0 1,1 0 93</inkml:trace>
</inkml:ink>
</file>

<file path=ppt/ink/ink3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5:02.64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7408 8167 0,'0'17'31,"36"-17"79,-19 0-95,71 0 1,-17 0 0,35 0 15,70-17-15,-52 17-1,-54-35 1,-17 35-1,-18 0 1,36 0 0,-36 0-1,18-36 1,-18 36 0,18 0 187,124 0-172,123 0 0,-247 0 0</inkml:trace>
</inkml:ink>
</file>

<file path=ppt/ink/ink3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5:35.32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2346 9913 0,'-18'0'32,"18"18"30,36-1-31,69 1 1,19 0-1,-106-18 0,70 17 0,18-17 1,35 18-1,-35-18 0,-54 0-31,72 0 16,-54 0-1,89 18 17,-71-18-17,71 17 1,35 1 0,36 35-1,-125-53-15,125 17 16,-54-17-1,-35 0 1,36 0 0,122 0-1,-52 0 1,-17 36 0,52-36-1,-53 17 1,-52-17 15,-19 0-15,107 18-1,-142 0 1,142-18 0,-53 0-1,-54 0 1,19 0-1,17 0 1,-53 17 0,-35-17-1,35 0 1,0 0 0,-106 0-1,106 0 16,-52 0-31,34 0 32,-17 0-17,-18 0 1,0 0 0,36 0-1,-18 0 1,17 0-1,-17 0 1,17 0 0,-70 0-16,-18 0 15,160 0 1,-107 0 0,53 0-1,-35 0 1,-1 0-1,125 0 17,-124 0-17,105 0 1,-52 0 0,0 0-1,158 0 1,-264 0-1,53 0-15,53 0 16,70 0 0,-70 0-1,0 0 1,-18 0 0,-18 0-1,-70 0 1,88-17 15,-70 17-31,17 0 31,0-18-15,36 18 0,-71 0-16,-18 0 15,141-18 1,-70 18-1,-35 0 1,-1 0 0,18 0-1,1 0 1,-1 0 0,35 0-1,-35 0 1,-35 0-1,-17 0-15,52 0 32,0 0-17,-70 0 1,35 0 0,17 0-1,18 0 1,-52 0-16,16-17 15,19 17 1,70 0 0,-35-36-1,-35 36 1,70 0 0,-106 0-1,71-17 1,-36 17-1,1-18 17,-36 0-17,0 18 1,-35-17 281,0-1-266,0-17 47,0 17-62,0-17 15,0 0 0,0-1-15,0 19 0,18-36-1,-18 18 1,0-18-1,0 17 1,0 19 0,18-36-1,-18 35 1,17-35 140,-17 36-109,-53-1-16,-176 0 1,-265 18-1,-17 0 0,493 0 0,-17 0 1,-18 0-17,35 0 1,-17 0-1,0 0 17,-1 0-17,-17 0 1,1 0 0,16 0-1,1 0 1,-18 0 15,-88 0-15,70 0-1,-70 0 1,-17 0 0,34 0-1,-52 0 1,17 0-1,-53 0 1,124 0 0,0 0-16,17 0 15,-123 0 1,53 0 0,-18 0-1,107 0-15,-107 0 31,-141 0 1,229 0-17,-34 0 1,-37 0 0,37 0-1,-37 0 1,-16 0-1,52-17 1,0 17 0,36 0-16,34 0 15,-87 0 1,87 0 0,-52 0-1,-53 0 1,-70 0 15,105 0-15,-88 0-1,17 0 1,-17 0 0,88 0-1,-35 0 1,71 0-16,17 0 15,-176 0 1,17 0 0,0 0-1,18 0 1,35 0 0,1 0-1,52 0 16,-18 0-15,-34 0 0,122 0-16,1 0 15,-212 35 1,53 18 0,53-53-1,-71 18 1,-105-18-1,17 17 1,18-17 0,-18 35-1,53-35 1,-18 18 15,18-18 0,0 18 1,53 35-17,0-53 1,-17 0 0,105 35-1,-18-35 1,89 0-1,17 0 1,1 0 0,-18 0-1,17 0 1,0 0 0,-52 0-1,17 0 16,18 0-15,-1 0 0,-34 0-1,-36 0 1,18 0 0,17 18-1,1-18 1,-72 0-1,72 0 1,35 0 0,52 0 171,195 35-156,-106-18-15,176 19 0,-35-1-1,-53-35 1,-106 0 0,0 0-1,-17 0 16,-18 0-31,17 0 16,213 0 0,-195 0-1,159 0 1,-141 0 0,17 0-1,-17 0 1,-18 0-1,159 0 1,-53 0 0,229 0-1,142 0 1,-71 0 0,-71 0-1,-70 0 16,105 35-15,-352-17 0,-88-18-1,-18 18 63,-194 17-46,106-35-17,-247 0 1,176 0-16,-18 0 16,-387 0-1,440 0 16,301 0 48,758 0-48,264 0 0,-934 0 0,-248 0-31,19 0 32,52 0-17,-53 0 16,-35 18 16,-88-18-15,-71 17-17,18-17 1,-71 0-1,89 0 1,264 0 47,565 0-32,193-17 0,-581-1-15,-230 18-1,-282 0 79,-441 0-63,-600 0 1,618-53-1,687 53 63,442 0-63,581 0 0,-722-18 0,-600 18 47,123 0-62,-106-35 0,-352 17-1,-301-123 1,513 88 0,334 53-1,53 0 48,353 18-48,-106 17 1,812-35 0,-671 0-1,-70 0 1,176 0-1,-388 0-15,-17 0 16,-106 0 0,35 0-1,70 0 1,71 0 0,35 0-1,-52 0 1,211 0-1,53 0 1,-88 0 0,105 0-1,-264 0 1,-70 0 0,-19 0 15,-34 0-16,-36 0 1,18 18 0,-18-18-1,36 0 1,-18 0 0,70 0-1,54 0 1,17 18-1,35 17 1,-123-35 0,53 0-1,-1 0 1,-16 0 15,87 0 0,-123 0-15,-89 0 0,1 17 109,-106 54-94,70-71-15,-88 53-1,-52 18 16,-142-71-15,141 0 0,88 0-16,-123 0 15,53 0 1,18 0 0,-36 0-1,18 0 1,-71 0-1,18 0 1,-53 0 0,89 0-1,-54 0 1,36 0 0,123 0-1,-18 0 1,-52 0-1,17 0-15,-106 0 16,-35 0 0,106 0-1,-35 0 1,-18 0 0,88 0-1,-18 0 1,18 0-1,18 0 1,-35 0 0,-1 0-16,89 0 15,-194-18 1,52 18 0,36-18 15,0 1-16,71 17 1,17 0 0,17 0-1,19-18 63</inkml:trace>
</inkml:ink>
</file>

<file path=ppt/ink/ink3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9:48.4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2699 5821 0,'17'0'16,"1"0"46,0 0-46,-1 0-16,1 0 16,211 0 15,-17 0-16,-106 0 1,-89 0 0,72 0-16,122 0 31,19 0-15,-125 0-16,1 0 15,159 0 1,70 35 15,-123-35-15,-1 18-1,213 35 17,-319-53-32,1 0 31,53 0-31,-18 0 15,177 17-15,-213-17 16,54 0 0,317 18 15,-193 0-15,-195-18 15,-35 0-16,53 0 1,-18 0 0,-35 0-1,53 0 1,17 17 0,-52-17-1,-18 0-15,141 0 16,-124 0-1,-17 0-15,0 0 0,0 0 16,-18 0 0,18 0-1,-35 0 1,-1 0 0,19 0-16,-19 0 15,1 0-15,52 0 31,-34 0-31,175-35 32,-70 17-17,-35 1 1,-17-1-16,140-17 16,-176 35-16,0 0 15,35-18 16,-53 18-15,-35-70 250,0 52-219,-35 0-32,35 1-15,-35-1 16,-18-35 15,-36 35-15,54 1-1,18-1-15,-19 18 16,-17-17 0,-35 17-16,-35-36 15,-124 1 1,53 35-1,0-35 17,123 35-32,-193-18 31,34 18 0,71 0-15,124 0-16,-18 0 0,-141 0 15,106 0 1,35 0-16,-17 0 16,-124 0-1,35 0 1,0 0 0,71 0-16,35 0 15,-53 0-15,36 0 16,-19 0-1,36 0 1,-35 0-16,-123 0 31,158 0-31,-88 0 16,-195 0 15,301 0-31,-71 0 0,18 0 16,53 0-1,-106-18-15,35 18 16,-70 0 0,34 0-1,-69 0 1,123 0-16,35 0 16,-53 0-1,35 0 1,1 0-16,17 0 0,0 0 15,0 0 1,-88 0 0,88 0-16,0 0 0,-18 0 15,-105 0 1,-141 0 15,140 0-15,124 0-16,-70 0 15,52 0-15,-35 0 16,36 0 0,-18 0-16,35 0 0,0 0 15,35 0 1,-17 0-16,17 0 16,1 0 15,-54 0 16,53 0-32,1 0-15,-1 0 32,0 0 93,36 53-79,-18 0-14,0 0-1,0-18 16,53 18-32,-35-35 1,52 53 0,-34-36-16,52 18 15,247 0 17,-282-53-32,53 35 15,88-35 16,88 0-31,-194 0 16,-35 0 0,106 0-1,-1 0 1,-122 0-16,-19 0 16,1 0-1,35 0 1,53 0-1,0-18-15,158 18 32,-123 0-17,0-17-15,-52 17 16,16 0-16,213 0 16,141 0 15,-71 0-16,-212 0-15,36 0 16,-1 0-16,-17 0 16,300 0-1,-388 0 1,159 0 0,-195 0-1,-17 0 1,-18 0-1,-17 0 1,0 0 0,-1 0-1,1 0 32,17 0-16,1 0-31,87 0 16,18 0 0,-88 0-1,-53-18 63,-18 18-62,-17-18-16,0 18 16,-159-70-1,141 70-15,-88-18 0,-18 1 32,-194-19-17,-35 36 1,-194 0-1,476 0 1,36 0 0,-18 0-16,-107 0 15,107 0 17,53 0-32,-177-17 31,-87 17-16,193-36 1,-88 36 0,105 0-16,19 0 15,-71-17 1,105 17-16,19 0 16,-1 0-1,1 0-15,-19 0 31,19 0-31,-54 0 47,53 0-31,-17 0-16,-35 0 0,-283 0 31,212 0-15,-618 0-1,583 0 17,-1 0-32,142 0 15,70-18 95,36 18-95,-53 0-15,17 0 16,18 0 0,0-18-16</inkml:trace>
</inkml:ink>
</file>

<file path=ppt/ink/ink3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9:50.5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3598 6667 0,'0'-17'63,"300"-1"-48,-159 18 1,265 0 15,-212 0-15,-123 0 0,-54 0-16,1 0 15,17 0 1,-17 0-16,17 0 15,-17 0 1,52 0 0,-34 0-1,-19 0 1,1 0 15,17 0-31,-17 0 0,-1 0 16,36 0-16,-35 0 47,52 0-32,-34 0 1,-19 0-16,36 0 16,36 0-1,16 0 1,-16 0-16,-37 0 15,1 0-15,0 0 16,-17 0-16,-1 0 16,35 0 31,-34 0-32,-19 0 1,1 0-1,17 0 1,36 0 15,-36 0-15,18 0 15,-35 0-15</inkml:trace>
</inkml:ink>
</file>

<file path=ppt/ink/ink3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9:52.3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7937 6544 0,'18'0'94,"53"0"-79,17 0 1,35 0 0,1 0-1,-1 0 1,-17 0-16,71 0 31,-72 0-15,19 0 15,-54 0-31,1 0 16,17 0 31,-53 0-47,18 0 31,0 0-31,18 0 125,-54 18-31,1-1-79,-18 1 48,0 0-32,0-1-15,0 1 15,0 52 63,0-52-79,-159 0 1,53-1 15,-176-17-15,18 36-1,158-36-15,53 0 16,-88 17 0,0-17-1,53 0 1,35 0-1,-18 0 1,36 0 0,17 0-16,0 0 47,1 0-47,-1 0 15,89 0 126,140 0-126,-34 0 1,87 0 0,-158 0-1,-35 0-15,35 0 32</inkml:trace>
</inkml:ink>
</file>

<file path=ppt/ink/ink3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39:55.5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5168 7602 0,'35'18'46,"1"0"-30,34-18-16,-52 0 16,370 105 15,-35-69-15,635 87 15,-530-123-16,-193 0 1,-248 0 0,1 0 77,35 0-61,-18 0-17,0-17 1,-17-1 0,0 18-1,-1-53 63,-17 18-46,-17-1-17,-54 19 1,1-36-1,-160-18 1,142 36 0,-106 0-1,-35 35 1,123 0 0,-70 0-1,-54 0 1,19 0-1,122 0 1,19 0-16,17 0 47,-88 0-31,106 0-16,-212 0 31,0 0 0,-71 0 0,265 0-31,0 0 16,-52 0 15,87 0-31,0 0 16,-17 0-16,0 0 15,17 0 1,-17 0 62,17 0 32,18 35-64,0-17-30,0-1 15,0 36 32,0-17-48,0-19 48,53 54-16,229-1-32,-229-70-15,53 0 16,18 0 0,158 0-16,-71 0 31,-70 0-31,-52 0 16,122-53-1,-122 53 1,16 0-1,54 0 1,-124 0-16,18 0 0,-35 0 31</inkml:trace>
</inkml:ink>
</file>

<file path=ppt/ink/ink3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0:00.10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6809 9049 0,'-18'-18'1140,"18"0"-1015,106-34-93,317-1-1,-105 53-15,-71 0-1,-106 0 1,-53 0-16,-53-18 15,18 18 1,-18 0-16,1 0 16,34 0-1,124 0-15,-141 0 16,53 0-16,70 0 31,-35 0-31,-17 0 0,17 0 16,141 0-1,-35 0 1,18 0 15,-71 0 1,-71 0-17,36 0 1,70 35-1,-88-35 1,-35 0-16,141 0 16,-123 0-16,-18 0 0,-36 0 15,54 0 1,-89 0 0,-18 0-1,1 0 48,17 0-32,18 0 31,18 0-30,-53 0-17,-1 0-15,1 0 110,-1 0-95,1 0 1,0-17 31,17-1-32,-35 0 17,53 1-32,-35 17 31,-1 0-31,1-18 16,-1 0-16,19 18 171,52-17-124,-70 17-15</inkml:trace>
</inkml:ink>
</file>

<file path=ppt/ink/ink3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0:01.5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13494 8908 0,'176'0'47,"-17"0"-31,-53 0-16,176 0 15,-159 0 16,-34 0-15,-1 17 0,247-17 15,88 0 0,-264 0-15,-88 0-16,140 0 31,71 0-15,336 0 15,-424 0-31,-176 0 16,52 0-1,-52 0-15,-1 0 16,19 0-16,52 0 31,0 0-15,-35 0-16,-35 0 0,87 0 31,-16 53-15,-1-53-1,-53 0 1,36 18 15,-54-18 32</inkml:trace>
</inkml:ink>
</file>

<file path=ppt/ink/ink3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0:03.6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4357 9984 0,'35'0'16,"230"-18"15,-230 0-31,18 18 15,-18 0-15,194-17 16,-70 17 15,-71 0-31,18 0 16,0 0-16,123 0 31,177 0-15,-265 0-16,0 0 15,0 0-15,-35 0 16,53 0 0,-53 0-16,-36 0 15,36 0-15,53 0 16,-36 0 15,195 0-15,-265 0-1,17 0 1,19 0-16,16 0 31,-69 0-31,17 0 16,-36 0-16,1 0 16,0 0-16,140 0 31,-70 0-16,-17 0 17,-53 0-32,35 0 15,-36 0 1,1 0-16,35 0 31,-18 0-31,53 0 31,-52 0-31,34 0 16,-35 0 0,89 0 15,-89 0-15,0 0-1,18 0 1,-35 0-1,17 0 1,18 0 0,-35 0-1,17 0-15,-17-18 16,17 18 0,18 0 15,-35 0-31</inkml:trace>
</inkml:ink>
</file>

<file path=ppt/ink/ink3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0:08.1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10054 11254 0,'-17'-18'0,"17"0"47,0 1-32,88-19 17,53 1-1,141 17 0,-176 18-15,-18 0-16,-35-17 15,18 17 1,-1 0 0,36-18-16,-53 18 15,0 0 1,-36 0-16,89 0 31,-35 0-15,-54 0-16,89 0 31,141 0 0,-159 0-15,-35 0-16,0 0 0,35 0 16,-17 18-1,35-18-15,35 0 16,-88 0-1,17 35-15,-17-35 16,-17 0 0,-19 0-1,36 18-15,-18-18 16,-17 0 15,-71 0 94,-17 0-94,17 0-15,35 0 0,0 0-16,-35-36 62,53 19-46,-158-18 15,122 35-15,19 0-16,-1 0 15,-17 0 1,-106 0 0,88 0-16,-35 0 15,-89 0 16,89 0-31,-18 0 0,-17 0 32,-18 0-1,-36 0-31,124 0 16,-17 0-1,-18 0-15,-230 0 31,106 0-15,107 0-16,16 0 0,-16 0 16,-54-18-1,88 18 1,-17 0 0,70 0-16,1-18 140,34 1-124,72-1 15,105 0-15,70-35-1,-70 53 1,-53 0-16,1 0 16,87-17-1,-18 17 16,-105 0-15,0 0 0,-35 0-16,176 35 31,53 18-31,-195-18 16,-16-35-16,-19 0 15,177 0 1,35 0-1,142 0 17,-371 0-17,-36 0 1,1 0 0,-1 0-1,36 0 1,-17 0-1,52 0 1,-53 0 0,36 0-16,-1 0 15,-35 0 1,107 0 0,-89 0-16,-18 0 15,18 0-15,17 0 0,18 0 16,18 0-1,-53 0-15,35 0 0,-17 0 16,52 0 0,-17 0-1,-35 0 1,-36 0 0,0 0-16,-17 0 31,0 0-31,17 0 15,0 0-15,0 0 32,18 0-17,-35 0-15,17 0 16,1 0 0,-19 0-16,54 0 15,-1 0 1,-52 0 15,0 0 0,35 0 1,-89 0 218,1 0-219,-88 0-31,-142 0 15,106 0 17,-176 53-17,317-53 1,1 18 15,-89-1 0,53 19-31,35-36 16,-87 0 0,69 0-1,-34 53 1,-1-53 0,-52 17-1,87-17 1,-52 0-1,18 0 1,17 0-16,-159 0 31,89 0-31,-1 18 16,-52-18 0,88 0-16,-18 0 15,-53 0 1,-106 0 15</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25:22.1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12224 10319 0,'35'0'125,"71"0"-110,-71 0 1,18 35-16,53-35 16,-53 0-1,106 0 1,-71 0-1,-53 0-15,141 0 16,-105 0 0,0 0-1,17 0 1,-35 0 0,-18 0-1,-17 0-15,52 0 16,-35 0-16,18 0 31,71 0 0,-107 0-31,19 0 16,87 0 15,-105 0-31,-1 0 16,1 0-16,0 0 15,35 0 1,-18 0 0,0 0-1,36 0-15,-1 0 32,-52 0-32,70 0 15,53 18 16,-70-18-15,-1 0-16,89 0 31,-71 0-15,18 0 0,123 0 15,-176 0-31,0 0 15,88 0 1,-88 0-16,0 0 16,18 0-16,52 0 15,1 0 17,-89 0-17,106 0 16,-53 0 1,-70 0-17,17 0 1,-17 0-16</inkml:trace>
</inkml:ink>
</file>

<file path=ppt/ink/ink3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0:11.6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5786 5680 0,'88'0'16,"0"-36"-1,-70 36 1,34 0-16,1 0 15,335-35 17,106 35-1,-317 0-15,352 0 15,-247 0-16,-123 0-15,-89 0 16,301 0 15,-265 0-15,-71 0-16,71 0 16,88 0-1,247 0 16,-124 0 1,-264 0-17,71 0 17,-107 0-32,19 0 31,34-17-16,-52 17-15,-1 0 16,36 0 0,-35 0-1,-18-18 1,53 18 0,-18 0 15,36 0-16,-36 0 17</inkml:trace>
</inkml:ink>
</file>

<file path=ppt/ink/ink3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0:13.3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4798 6667 0,'0'0'0,"35"0"16,18 0-16,106 0 15,35 0 1,-141 0 0,17 0-1,160 0 1,-125 0-16,1 0 15,229 0 17,-282 0-17,177 18 1,-142 0-16,53-18 16,-18 17-16,18-17 15,459 0 16,-335 0-15,-124 0-16,-35 36 16,17-19-1,-17-17 1,-35 18-16,52-18 31,-88 0-31,36 0 0,70 0 31,-70 0-15,70 0 15,-53 0-15,-18 0 15,36 0 0,-88 0-15,35 0 0,-36 0-1,19 0-15,-19 0 0,1 0 16,0 0 0,-1 0 15</inkml:trace>
</inkml:ink>
</file>

<file path=ppt/ink/ink3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0:16.1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6491 7796 0,'18'0'0,"17"0"16,-17 0 0,17 0-16,0-17 15,0 17-15,1 0 16,17 0-16,88 0 16,18 0 15,193 0 0,-246 0-31,265 0 31,-266 0-31,1 0 16,53 0 0,141 0 15,-230 0-31,19 0 15,16 0-15,-34 0 16,141 0 0,-18 0-1,-159 0 1,18 0 0,0 0-1,-36 0 1,19 0-1,-19 0-15,1 0 94,0 0-47,52 0-31,-17 0-1,-35 0-15,-1 0 16,1 0-16,35 0 31,-35 0-31,17 0 31,-18 0-15,19 0 0,-1-18-1,0-17-15,1 35 16,52 0 15</inkml:trace>
</inkml:ink>
</file>

<file path=ppt/ink/ink3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0:21.0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13529 7638 0,'176'0'47,"177"0"-16,-194 0-31,229 0 15,-317 0 1,123 0 0,211 0 15,-299 0-31,70 0 16,-34 0-16,440 0 31,-230 0-16,-175 0-15,-36 0 16,35 0 0,107 0-1,-19 0 1,177 0 0,-335 0-16,35 0 15,-70 0 1,70 0-1,106 0 1,-18 0 0,-17 0-1,176-18 17,-318 18-32,177-35 31,-141 35-16,-88 0-15,-4075 0 422,8043 0-406,-4004 0-16,-17 0 16,18 0-16,-213 70 31,1-52-16,141 17-15,-18-17 16,18-18 0,52 17-1,1-17 1,-18 0 15,0 18-15,-70-18-1,-124 0 17,194 0-32,0 0 15,-17 18 1,34-18-16,-17 0 16,-88 0-1,88 0 1,-88 0-16,-70 0 15,105 0 1,18 0 0,-336 0-16,36 0 31,35 0-31,36 0 31,-36 0 0,318 0-31,-71 0 16,53 0 0,-35 0 15,70 0-31,-105 0 31,17 0-15,35 0-1,-17 0 1,-53 0 15,53 0-15,0 0 0,-124 0 15,89 0 0,70 0-15,35 0-16,0 0 31,-105 17 0,88-17-15,-124 18 15,141-18-31,-35 0 31,36 0-15,-1 0 0</inkml:trace>
</inkml:ink>
</file>

<file path=ppt/ink/ink3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0:27.0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9454 8837 0,'89'-18'47,"34"-52"-32,-70 70-15,0 0 16,35 0-16,18 0 16,35 0-16,494 0 31,-300 0-16,-88 0 17,-35 0-17,-124 0-15,230 0 16,-177 0 0,0 0-16,194 0 31,-123 0-31,-1 0 15,742 0 17,-706 0-32,-36 0 15,1 0-15,176 0 16,-212 0 0,212 0-1,-229 0 1,-53 0-16,141 0 31,-141 0-31,-18 0 16,-35 0-16,0 0 15,-53 18 235,0 17-218,-35-18 14,17-17-30,-35 0 0,0 36-1,18-36-15,-89 17 16,-158 36 0,194-53-1,-18 18-15,-88 0 16,141-18-1,18 0 1,-18 0-16,53 17 16,-53 1-1,-88-18-15,0 17 0,0-17 16,-53 0 15,-53 0-15,-335 0 15,335 0-15,141 0-16,-265 0 31,125 0-15,140 0-1,0 0-15,-265 0 31,160 0-31,-19 0 16,54 0 0,-18 0-1,88 0 1,18 0 0,-88 0-1,-36 0 1,89 0-16,-19 0 15,-228 0 17,317 0-32,18 0 0,-71 0 31,88 0-15,-35 0-1,-17-17 1,35 17-1,17 0-15,0 0 32,-88 0-1,-17 0 0,88 0-31,17 0 16,-35 0 15</inkml:trace>
</inkml:ink>
</file>

<file path=ppt/ink/ink3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0:31.7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4004 10001 0,'88'-53'141,"124"0"-126,-89 53 1,89-17-1,-36 17 1,89 0 0,17 0-1,-176 0 1,0 0-16,53 0 16,-71 0-1,-35 0 1,123 0-1,-141 0 1,89 0 0,-18 0-16,105 0 31,-140 0-31,70 0 16,-70 0-16,-1 0 15,1 0-15,35 0 16,140 0-1,-16 0 1,-124 0-16,-36 0 16,18 0-16,53 0 15,-35 0 1,-17 0 0,-37 0-1,-34 0 16,17-18-15,-70 18 218,-18 0-218,36 0 0,-36 0-1,-53 0 1,0 0-16,53 0 16,-459 53 15,442-35-31,52-18 31,1 0-15,-1 0-1,-35 0 1,-17 17 0,17 1-16,17-18 31,-105 18-31,-18-18 15,-17 0 17,-106 0-32,35 0 31,159 0-31,-265 0 16,247 0-1,18 0 1,-124 17-1,177-17 1,-18 0 0,35 0-16,-34 0 78</inkml:trace>
</inkml:ink>
</file>

<file path=ppt/ink/ink3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0:36.0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2716 8572 0,'53'0'141,"529"-52"-110,336 52-16,-72-36 17,-599 36-32,-106 0 15,-88 0 1,-35 0-16</inkml:trace>
</inkml:ink>
</file>

<file path=ppt/ink/ink3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0:37.93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2857 9701 0,'53'0'94,"-35"0"-78,53-35 15,87 35 0,-52 0-31,35 0 0,0 0 16,-70 0-1,264 0 1,-106-35-16,18 17 0,0 18 16,318-35-1,-71 35 1,-212-35-16,-35 35 16,35-18-16,-35 18 15,35-35-15,-35-1 16,35 19-1,-17-18-15,-36 35 16,1-18-16,87-17 16,-141 35-1,-34 0-15,-19 0 16,-52 0 0,-36 0-16</inkml:trace>
</inkml:ink>
</file>

<file path=ppt/ink/ink3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0:39.4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3581 10689 0,'176'0'16,"494"0"-1,-440 0 1,-54 0-16,106 0 16,-176 0-1,-88 0-15,35 0 31,-18-17 1,-17 17-17,35 0-15,-1 0 16,1 0 0,-17 0-16,34 0 15,1 0-15</inkml:trace>
</inkml:ink>
</file>

<file path=ppt/ink/ink3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0:42.2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2487 11677 0,'53'0'15,"53"0"17,-36 0-32,71 0 15,1 0-15,440 0 32,-124 0-17,1 0 1,-247 0-1,-36 0-15,0 0 16,1 0-16,140 0 31,-176 0-31,0 0 0,18 0 16,-18 0 0,494 0 15,-423 0-31,0 0 0,-1 0 15,283 0 1,0-18 0,88-35-1,-300 18-15,-35 35 16,0-18-16,282-17 31,-370 35-15,-141 0-16,-1 0 0,1 0 172,-18 18-157,-18 17 17,-17-17-17,-18-18 1,18 0-1,-36 17 17,1 1-17,17 0 1,-18 17-16,1-35 16,-54 53-16,54-53 15,-18 35 1,-53-17-1,123-18 1,-35 0 15,-106 0 1,-123 35-1,159-35-31,70 0 15,-18 0-15,-17 0 16,-53 0 15,70 0-31,18 0 0,-194 0 32,-123 0-17,141 0 1,105 0 15,-35 0-15,1 0-1,52 0 1,0 0 0,71 0-16,-71 0 15,35 0 1,-35 0-16,-88 0 15,89 0 1,-36 0-16,88 0 0,-194 0 16,194 0-1,-53 0-15,-53 0 32,-35 0-1,-88 0 0,70 0-15,159 0-16,-35 0 0,35 0 15,-176 0 17,158 0-32,18 0 0,1 0 15,-54 0 1,35 0-1,54 0-15,-54 0 16,18 0 0,0 0-16,-35-18 0,53 18 0,-18 0 15,0 0-15,-53 0 16,71 0 0,-36 0-1,-52 0-15,52 0 16,36 0-1,-36 0 1,36 0-16,17 0 16,-35 0 15,36 0 0,-54 0-15,54 0-1,-19 0 1,1 0 47,17 0-48,-17 36 16,17-19-15</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25:32.7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19438 10213 0,'0'0'0,"18"0"16,70 0 15,106 0 0,-159 0-31,283 0 31,-142-35-15,-17 35 0,70 0-1,-123 0-15,0-18 16,-18 18-16,53-35 16,-70 35-16,158-36 31,-176 19-31,-18 17 31,18-18-15,0 1-16,-18 17 15,89 0 1,-54 0-16,-17 0 16,-17 0 15,105 0 0,-106 0-31,53 0 31,0 0-15,-52 0-16,-19 0 16,18 0-1,-17 0-15,0 0 16</inkml:trace>
</inkml:ink>
</file>

<file path=ppt/ink/ink3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7:12.10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12047 4921 0,'36'0'47,"69"18"-31,-16-18-16,16 0 15,-34 18 1,123-18-16,-106 0 16,53 0 15,-105 0-31,-19 0 0,19 0 47,69 0-16,-87 0-31,106 17 31,-107-17-31,18 18 16,1-18-16,17 0 16,0 0-16,-1 0 15,19 17-15,0-17 16,-19 0-16,-16 0 15,70 0 1,-18 36 0,106-36 15,-106 0-15,18 0-16,229 0 15,-88 0 1,-141 0-1,-18 0 1,141 0 0,-176 0-16,18 0 15,-1 0 1,-34 0 0,-1 0-16,-18 0 15,1 0 1,17 0-16,-17 0 15,0 0 17,35 0-17,-18 0 1,-17 0-16,-1 17 16,1-17-16,70 0 31,159 0 0,-53 0-15,-18 0-1,107 0 17,-195 0-1,-53 0 0,0 0-15,142 0 46,-89 0-46,71 0-1,-71 0 1,-18 0 0,-17 0-1,0 0 1,-35 0 0,0 0-1,17 0 141,-18 0-124,1 0 46</inkml:trace>
</inkml:ink>
</file>

<file path=ppt/ink/ink3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7:19.3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2752 6315 0,'17'0'63,"71"0"-48,1 0 1,34 0 0,-17 0-16,17 0 15,160 0 1,-36 0-1,-106 0 1,-53 0 0,71 0-16,-53 0 15,-1 0-15,-52 0 0,18 0 16,-36 0 15,71 0-15,17 0 15,54 0 0,-142 0-31,-17 0 16,-1 0-16,1 0 16,0 0 15</inkml:trace>
</inkml:ink>
</file>

<file path=ppt/ink/ink3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47:20.8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19791 5856 0,'35'-53'31,"0"53"-15,1 0-16,-19 0 15,19-17 1,16-19 15,90 19-15,-89-1-16,88 18 15,70 0-15,-34-18 32,-71 18-17,17 0 1,-17 0 15,-89 0-15,1 0-1</inkml:trace>
</inkml:ink>
</file>

<file path=ppt/ink/ink3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57:25.9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 6632 0,'0'18'16,"35"-18"78,18 0-79,-35 0 1,141 0 15,-107 0-15,107 0 15,-88 0-31,17 0 31,-17 0-15,-19 0-1,-16 0-15,70 0 16,-54 0 0,-34 0-1,17 0 126,18 17-94,-17-17-47,87 0 15,-35 0 1,-35 0 0,35 0-1,-70 0 1,17 0 203,-17 0-204,17 0 17,53 0-17,-70 0 1,17 0-1,36 0 1,-53 0-16,-1 0 0,1 0 16,-1 0-1,1 0 1,17 0 0,-17 0-1,17 0 1,36 0-1,-36 0 1,36 0 15,-54 0-31,19 0 32,-1 0-1,-18 0-16,19 0 17,17 0-17,-36 0 1,19 0 0,17 0 15,-18 0-16,-18 0 1,1 0 0</inkml:trace>
</inkml:ink>
</file>

<file path=ppt/ink/ink3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57:35.8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9049 6403 0,'35'0'125,"53"0"-110,18-35 1,141 17 0,0 18-1,88 0 16,-194 0-31,-70 0 0,17 0 16,-70 0 0,-1 0-16,1 0 62,35 0-46,106 0 15,-54 0-15,-69 18-16,52-18 15,53 17 1,-71-17-16,-17 18 16,89-18-1,-1 35-15,123-17 16,-123-18-1,-35 0-15,-35 0 16,35 0 0,35 0-16,0 0 0,264 17 31,-228-17-15,-18 0-1,-1 0 16,-87 0-15,-53 0-16,-1 0 16,1 0-1,-1 0 1,1 0 15,0 0-31,-1 0 16,1 0-1,0 0-15,17 0 0,-17 0 16,70 0 15,-53 0 94,36 0-109,-36 0 0,18 0-16,70-17 31,-105 17-31</inkml:trace>
</inkml:ink>
</file>

<file path=ppt/ink/ink3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57:40.1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11218 7338 0,'89'-18'172,"-37"18"-157,37 0-15,52-53 16,-88 53-16,476 0 31,-353 0-31,177 0 31,-159 0-15,-123 0-16,-54 0 16,36 0-1,0 0 16,-35 0-15,17 0 31,0 0-31,18 0-1,-18 0-15,71 0 16,-18 0-16,-35 0 15,88 0 1,-88 0 0,18 0-1,105 0 1,-140 0 0,193 0 15,-176 0-31,-36 0 15,54 0 1,-36 0 0,1 0-16,-19 0 0,1 0 15,0 0 17,17 0-17,0 0-15,18 0 16,35 0-16,-17 0 0,282 0 15,-230 0 1,106 0 15,177 0 1,-353 0-17,-35 0-15,-1 0 94,36-17-78,-35 17-16,88-36 46,-71 36-30,-18 0-16</inkml:trace>
</inkml:ink>
</file>

<file path=ppt/ink/ink3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57:45.1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2699 7214 0,'141'-17'125,"53"-1"-93,18 18-32,246 0 31,1 0-31,-1 0 31,-246 0-31,-36 0 16,1 0-16,52 0 15,-211 0 1,-1 0 0,36 0-1,-17 0-15,-1 0 16,0 0-16,18 0 15,194 0 1,-141 0-16,0 0 16,-53 0-1,35 0-15,194 0 32,0 0-17,-105 0-15,-72 0 0,125 0 31,-124 0-31,-36 0 16,18 0-16,-17 0 16,176 0 15,-194 0-15,70 0-1,-70 0 16,0 0-15,0 0 0,-35 0-16,17 0 31,18 0-31,-18 0 16,0 0-16,36 0 0,-1 0 31,1 0-31,-53 0 0,123 0 31,-18 0-15,36 0 15,-88 0-31,-54 0 16,89 0 15,-88 0-16,105 0 1,-17 0 15,-88 0 1,87 0-32,-52 0 31,-17 0-31,-1 0 31,-17 0 47,-1-18-47,1 18-15,-1 0 15,36 0 1,-35 0-17,53-17 16,-54 17 1,1 0-1</inkml:trace>
</inkml:ink>
</file>

<file path=ppt/ink/ink3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57:59.1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10883 8502 0,'35'0'62,"18"0"-46,-35 0-16,0 0 15,35 0 1,-1 0 0,1 0 15,-17 0-31,87 0 15,-70 0 1,18 0 0,176 70-1,-177-70 1,-17 0-16,-18 18 16,71-18-1,-53 0 1,71 35-1,-19-35 1,-34 0 0,17 0-1,-17 0 1,70 0 0,-53 0-1,-17 0 1,-36 0-16,53 0 15,-17 0-15,52 0 32,-70 0-32,53 0 15,35 0-15,-35 0 16,-53 0-16,17 0 16,54 0-1,-71 0-15,88 0 31,-88 0-15,0 0 0,-18 0-1,53 0 1,-53 0-16,-17 0 16,0 0-1,17 0 1,0 0 15,-17 0-15,17 0-16,18 0 31,18 0-15,-54 0-16,18 0 31,1 0-16,-19 0-15,19 0 16,-19 0-16,19 0 16,16-17 15,19-1-15,-36 18 15,1-18-16,69 1 1,-87 17 15,35-18-15,0-17-16,-53 17 172,-71-35-157,1 53 1,-54-53 0,1-17 15,105 52-31,-17 18 16,0-17-16,-36 17 31,-17-18-31,35-35 15,18 53 1,35-18-16,-53 1 16,17 17-16,-210-18 31,122-35-15,-17 36-1,70 17 1,18-18-1,36 18 1,-1 0-16,1 0 16,-19-18-1,-70 18 17,54 0-32,-54-35 31,-35 0-16,123 35 1,-88 0 0,71 0-1,-106 0 1,88 0-16,0 0 16,18 0-1,-18 0-15,35 0 0,-35 0 31,-17 0-15,34 0-16,-87 0 31,17 0-15,88 0-16,-229 0 31,159 0-15,0 0-1,35 0 1,18 0 0,0 0-16,17 0 0,-53 0 15,18 0 1,1 0 0,34 0-1,-17 17-15,-36-17 31,36 0-31,0 0 0,-18 18 16,-89 0 0,90-1 15,-1-17-15,17 0-16,19 0 15,-36 18 1,35-18 15,-35 18 78,36 35-93,-1-18-16,0-18 16,-35 36-1,53-35 1,0 35 15,0-35-15,0 17 15,0 0 32,0 0-32,53 36-16,18-53-15,-53-1 32,211 1-32,-141-1 15,53-17 1,300 0 15,-406 0-31,18 0 16,-17 0-1,-1 0 1,-17 0-16,17 0 16,35 0-1,-17 0-15,35 0 16,-52 0 0,-19 0-16,89 0 31,-71 0-16,1 0-15,-1 0 16,-17 0 0,52 0 15,-52 0-31,17 0 0,18 0 16,106 0 15,-142 0-31,19 0 15,34 0 1,18 0 0,1 0-1,-54-17-15,0 17 16,-17 0 0,0-71 77,-71 36-77,17 35 0,-122-35-1,105-1-15,-212-87 31,124 123-31,-141-35 32,141 35-32,35-18 15,35 18 32,36 0 16,53 0 77,52 0-124,124 0 0,-17 0 15,-19 0-31,72 0 31,-36 0 0,-89 0 32,-34 0-48,0 0 1,-54 0 0,1 0-1,70 0 1,-53 0-16,-17 0 0,0 0 31,70 0-15,-71 0-1,89 0 1,-53 0 15</inkml:trace>
</inkml:ink>
</file>

<file path=ppt/ink/ink3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58:06.99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13212 8096 0,'-18'0'15,"-53"0"16,-158 18 1,211-18-32,-17 0 15,-35 18 1,-72-1 15,125-17-31,-54 0 16,-105 35 15,123-35-15,0 0-16,-35 0 0,17 0 15,-87 18 17,105 17-32,17-17 0,-87-18 31,88 0-31,-1 0 0,1 0 15,0 18 1,-1-18-16,19 0 16,-1 0-1,1 0-15,-1 0 203,18 17-93,141 54-79,-123-71-31,123 35 0,-53-35 16,18 18-16,-53-18 15,53 0 1,158 53-16,-140-36 31,-1 1-15,-105-18-16,-1 0 15,19 0 32,34 0-31,-35 0-16,1 0 16,34 0-1,-34 0-15,-19 0 16,18 0-16,18 0 15,53 0 17,-70 0-17,69 0-15,-69 0 16,-19 0-16,19 0 16,52 0 15,53 0 0,-71 0-15,1 0-1,-18 0-15,-35 0 16,123 0 0,-88 0 15,193 35 0,-140-35-15,35 18-1,1-18 17,-54 0-32,-18 0 15,-52 0 1,35 0-1,-18 0-15,-17 0 0,35 0 32,35 0-32,0 0 31,-17 0-15,-18 0-16,17 0 15,1 0-15,17 0 16,318 35-1,-336-35 17,36 0-32,0 0 0,-18 0 15,-17 0-15,34 18 16,-34-18 0,-1 0-16,-34 0 0,52 0 15,-17 0 16,-19 0-15,19 0 15,-18 0-15,0 0 0,88 0 15,-106 0-31,0 0 0,1 0 15,70 0 17,-71 0-32,18 0 15,-18 0 1,0 0-16,18 0 16,-17 0 15,34 0 0,-17 0-15,-35 0-1,17 0 1,18 0 15,-18 0-15,-17 0 15,-1 0 0,19 0 16,-1-18 109,0-17-124,1 17-17,-19 18 63,-17-35-46,0-18-17,18 18 188,17-1-171,-17 1-17,17 18 17,-17-1-32,17 0 15,0 1-15,0 17 16,1-18-1,-72 18 189,-16 0-189,-1-18-15,0 18 16,-18-17-16,-52 17 15,17-36 1,18 36 0,35 0-16,35 0 15,-88-17 17,53 17-32,18 0 15,-53 0 16,-141 0 1,176 0-32,17 0 15,-52 0-15,35 0 16,-88 17 15,-53 19-15,106-19-1,35 1 1,18-18-16,-18 18 47,35-18-31,-17 0-16,-36 0 31,-35 17-16,-88-17 1,124 18 15,35-18-31,-54 18 16,72-18-16,-1 0 31,-70 0-15,53 0-1,-36 0 1,-52 0 0,-1 0 15,-123 0 0,177 0-31,34 0 16,1 0-1,-18 0-15,36 0 16,-1 0 0,-17 0-1,-18 0 1,-35 0 0,52 0-16,-34 0 15,-18 17 1,17-17-1,-70 0 17,70 18-1,54-18-31,-54 0 16,-17 0-1,0 0 1,35 0-16,0 0 15,-159 0 17,124 0-17,17 0 1,36 0 0,-88 0 15,70 0-31,35 0 15,1 0 1,-1 0-16,-17 0 16,17 0 77,0 17 64,159 1-142,-88 0 1,88-18-16,106 17 16,106-17-1,18 36 1,-266-36-1,-34 0-15,17 0 16,-35 17 0,-18-17-1,1 0-15,-1 18 16,18-18 0,-36 0-16,89 0 0,-53 0 15,335 0 16,-194 0-15,53 0 0,-141 0-16,0 0 31,88 0 0,-88 18 0,-71-18-31,-17 0 16,211 0 0,-88-53 15,-106 53-15,18-18-1,53 0 16,-88 1-15,-1 17-16,19 0 16,-1 0-16,18-18 15,-35 18 1,17-18 0,-18 18-16,19 0 15,-1 0 1,-17 0 15,35 0 0,-18 0-15,-18 0-16,19 0 31,-19 0-15,1 0 15,0 0 0,17 0-15,0 0-16,71-17 16,-53 17-1,-18 0 1,-17 0 15,0-18 32,-18 1-48,-36-1 1</inkml:trace>
</inkml:ink>
</file>

<file path=ppt/ink/ink3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58:11.3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2681 9137 0,'-18'0'47,"36"0"46,106 0-61,-1 0-17,1 0 1,-19 0-16,-16 0 0,16 35 15,36-35-15,-88 0 16,0 0 0,141 0 15,-176 0-15,123 0 15,-88 18-31,-18-18 15,36 0-15,-36 0 16,53 0 15,1 0-31,-1 0 16,-53 0 0,194 17 15,-158-17-31,88 0 31,-1 18-15,-105-18-1,0 0 1,35 0 0,106 0 15,-141 0-31,18 0 15,-18 0 1,70 0-16,1 0 16,-18 0-16,-1 18 15,-52 17 1,53-35 0,-53 0-16,-18 0 0,36 0 15,-18 0-15,-18 0 31,-17 0-31,52 0 32,1 0-32,70 0 31,-88 18-31,35-18 16,-4004 0-16,8026 0 15,-4039 0 1,17 0-16,-18 0 15,19 0-15,69 0 16,-52 0 0,-35 35-16,-36-35 15,36 0-15,34 0 16,-52 0 15,18 0-15,-36 18 15,-17-18-31,-1 0 16,1 0-16,35 0 15,-18 0 1,-17 0-16,17 0 16,18 0-1,-18 0-15,1 0 16,34 0-1,-17-18 189,-18 18-189,-35-18 173,0 1-173,0-1 17,0-17-1,0-1-16,0-16 48,0 34-1,0 0-46,-35 1 15,0 17 1,-71-53-1,88 53-16,-70-18 1,-106-17 15,124 35-31,52 0 16,-158 0 0,17 0-1,141 0 16,-70 0-15,70 0-16,-87 0 31,-37 0-15,19-35-16,52 35 0,18 0 16,-123 0-1,88 0 1,0 0-1,52 0-15,19 0 32,-71 0-17,35 0 1,35 0-16,-35 0 31,-17 0 0,-19 0 1,36 0-32,36 0 15,-18 0-15,-1 0 16,-4074 0 0,7956 0 15,-3917 0-16,-52 0 17,87 0-32,-69 0 15,52 0 1,17 0 0,19 0-1,-19 0 1,19 0-16,-89 17 31,-70 1-15,-89 17 15,89-17-15,123-18-1,-36 17-15,1-17 16,53 0-1,0 0 17,-1 0-17,-16 0 1,34 0-16,0 0 16,-17 0-1,17 0 16,-35 0-15,18 0 31,-18 0-31,36 0-16,-1 0 31,0 0-16,-17 0 48,17 0-47,1 0-1</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25:34.8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12083 10830 0,'0'18'93,"158"-18"-61,-105 18-1,18-18-31,52 0 15,1 0 1,-18 0-16,-1 0 16,319 17 15,-248-17-15,89 0-1,-159 0 1,88 0-1,-124 0 1,-17 0 0,18 0-16,140 0 15,-158 0 1,-17 0 0,52 0-1,-53 0-15,36 0 31,-54 0-15,71 0 15,1 0-15,-54 0 0,0 0-1</inkml:trace>
</inkml:ink>
</file>

<file path=ppt/ink/ink3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58:38.3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9701 11959 0,'-35'-17'219,"0"17"-188,0 17-15,17-17 15,-17 0 1,17 0-32,265 0 328,35 0-313,-229 0-15,0 18 16,0-18 0,123 0-1,-140 17-15,-1-17 47,0 0-31,0 0-1,18 0 1,18 0-16,-18 18 0,0-18 16,-18 0-1,53 0 1,-35 0-16,-18 0 15,-17 0-15,35 0 16,53 18 0,0-18-1,158 53 17,-140-53-17,70 17 1,-124-17-16,18 0 31,-17 0-31,229 0 16,-124 0 15,-17 0-31,-88 0 16,52 0-1,-70 0-15,17 0 16,195 18-1,-159-18-15,-18 0 16,124 0 0,-18 0-1,-88 0-15,-36 0 16,142 0 0,-18 0-1,-88 0 1,0 0-16,-1 0 15,-16 0 1,-19 0-16,54 18 16,-19-18-1,-52 0-15,106 0 0,-35 0 16,-36 0 15,53 0-15,-106 35-16,-17-35 15,52 0 1,-17 0 0,-17 0-16,16 0 15,19 17 1,-36-17 0,-17 0-16,70 0 15,-35 0 1,-35 0-1,52 0 1,124 0 15,-141 0-15,-18 0-16,124 0 16,-106 0-1,0 0 1,0 0-16,18 0 15,123 18 17,-142-18-32,37 0 15,-1 18 1,0-18-16,-53 0 16,18 0-1,18 17-15,-36-17 31,53 0-15,-52 0-16,52 0 16,-71 0-1,1 0 1,70 18 15,-70-18-31,52 0 31,-52 0-15,17 0-16,-17 0 16,88 0-1,-36 0 1,-17 0 0,0 0-1,0 0 1,-35 0-16,-1 0 47</inkml:trace>
</inkml:ink>
</file>

<file path=ppt/ink/ink3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58:46.2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12241 11112 0,'53'0'46,"18"0"-14,141 0-1,-71 0-15,-71 0-16,142 0 31,17 0-16,-141 0 1,53 0 0,-35 0-1,53 18 1,-71-18 0,18 0-16,-53 0 0,18 18 15,52-18 1,-52 0-1,87 0 1,-34 0-16,87 35 31,-69-17-15,-72-18-16,18 0 0,-17 0 16,52 17-1,-52 19 1,176-36-1,-194 0 1,35 0-16,18 17 16,0-17-16,88 0 15,-53 36 1,35-36 0,-52 17-1,-19 18 1,160-35-1,-124 18-15,406 17 32,-71-17-1,-299-18-15,158 0 15,-141 0 0,-124 0-15,-17 0-1,0 0-15,88 0 16,-88 0 0,0 0-16,176 0 31,-105 0-16,70 0 17,-106 0-17,-17 0 1,-36 0-16,53 0 16,-53 0-1,-17 0 1,141-35 15,-71-18-31,-53 53 16,18 0-16,88-53 31,0 53 16,-105 0-32,-36-18-15,35 1 32,0 17-32,1-18 31,69-17 0,-69-1-15,69-34 15,-69 70-15,-19 0-1,1-35 1,-18-1 187,-71 19-172,54 17-31,-36 0 16,0 0-16,-123 0 31,35 0-15,-71 0-1,159 0 1,35 0 15,-52 0-15,17 0-16,-141 0 16,141 0-1,-53 0-15,0 0 16,-582 0 15,477 0-15,-1 0-1,53 0 1,71 0 0,17 0-1,36 0 1,-88 0-1,-177 0 17,88 0-32,124 0 15,-106 0 1,35 0 0,-176 0 15,18 0 0,246 0-31,-35 0 16,-53 0-1,-35 0 1,89 0-16,-1 0 16,-106 0 15,141 0-31,1 0 0,-89 0 31,71 0-31,-18 0 16,-106 0 15,124 0-15,-106 0-1,36 0 1,-54-18-1,124 0-15,17 18 16,-35 0-16,18 0 16,-35-35-1,52 35 1,-35-18-16,-35 1 16,0 17-1,35 0 1,-17 0 15,17 0-15,71 0-16,-89-18 15,1 1 17,87 17-32,-87 0 31,35 0-16,35 0-15,17 0 16,-16 0 0,-37 0-16,36-18 15,-35 18 1,0 0 0,18 0-1,17 0 1,17-18-16,-17 18 31,-17 0-15,-89 0 15,36 0-31,52 0 16,-17 0 15,70 0-16,18-17 204,0-1-203,36 18-1,-1 0 1,141-53 0,-35 53-1,71 0 1,35 0 15,-141 0-31,17 0 16,-52 0-16,35 0 15,105 0 1,-123 0 0,18 0-1,0 0 1,53 0 0,-18 0-1,18 0 1,-71 0-1,53 0 1,-17 0 0,-1 0-1,-52 0-15,-19 0 16,125 0 15,-107 0-31,89 0 16,-18 0-1,106 0 17,-159 0-32,124 0 31,-18 0-15,-53 0-16,-88 0 15,141 0 1,-88 0-16,-53 0 0,123 0 31,-88 0-15,-17 0-1,35 18 1,17-18 0,-52 0-16,-18 0 31,106 0-31,-89 0 0,18 0 15,-35 0 1,0 0-16,106 0 16,-106 0-1,17 0 1,266 0 15,-248 0-31,35 0 0,-88 0 16,406 0 15,-282 0-15,88 0-1,-70 0-15,34 0 16,1 0-16,17 0 16,159 0 15,-35 0-31,-106 0 31,-159 0-31,-53 0 0,1 0 31,-1 0 47,-17 0-62,-1 17 109,1-17-62,17 18-48,0-18-15,-17 0 16,17 35-16,-17-17 15,0-18-15,-1 0 16,19 18 0,-19-18 15,1 0 16,-1 17 62,-17 1-93,-52-18 15,16 17-15,19-17-1,-19 0-15,-34 18 16,35-18 0,-36 18-1,-35 52 1,36-70-16,17 0 0,-212 0 15,124 0 17,35 0-17,18 0 1,35 0 0,18 0-16,17 0 15,-35 0-15,-141 0 31,124 0-15,17 0-16,-53 0 16,35 0-1,36 0-15,-106 0 32,0 0-17,35 0-15,-35 0 16,-18 0 15,106 0-31,-194 18 31,-35-18 1,229 0-32,35 0 15,1 0 1,-18 0 46,-18 0-46,17 0 0,89 0 124,71 0-124,17 0-16,-88 0 15,53 0-15,-1 0 16,54 0-16,18 0 16,-1 35-1,0-35-15,-35 0 16,18 18-16,-53 17 16,-18-17-1,-70-18-15,17 0 188,71 17-173,-53-17 1,0 0 0,53 18-16,-89-18 15,19 0 1,34 18-1,-88-18 79,-70 0-78,35 0-16,-370 0 31,53-18-15,87 18-1,178 0 17,87-18-32,71 18 93,17-17-77</inkml:trace>
</inkml:ink>
</file>

<file path=ppt/ink/ink3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58:57.92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6615 13317 0,'17'-53'141,"54"18"-126,-54 35 1,19-17-16,299-19 31,-194 36-15,159-17 15,-230 17-31,-17 0 16,53 0-1,-71 0-15,89 0 16,-89 0-16,18 0 31,53 0-15,-18 0-16,-35 0 0,-18 0 16,89 0-1,140 0 16,54 0 1,-248 0-32,1 0 15,-4040 0-15,8114-36 16,-4004 36-16,-52 0 16,69 0-1,-17 0 1,-88 0-16,0 0 0,-17 0 15,-1 0 1,106 0 0,-53 0-1,-35 0 17,53 0-17,35-17 1,-88 17-1,18-18 1,17 18 0,35 0 15,-88 0-31,1 0 16,122 0-1,-122 0-15,70 0 16,35 0 15,-71 0-31,1 0 0,52-18 16,-17 18 15,-71 0-31,18 0 16,177-17 15,17-1 0,-230 18-31,36 0 16,53-18-1,-53 18-15,88 0 0,53-35 32,-35 0-17,-36 35 1,-70 0-1,18 0-15,17-18 0,-53 18 32,71 0-32,17 0 31,-87 0-31,70-17 31,-1-1 0,72 18 1,-142 0-32,0 0 15,18 0 1,-17 0-16,-1 0 16,-18 0-1,19 0-15,-1 0 16,-17 0-16,-1 0 0,19 0 15,52 0 1,-71 0 0,19 0-1,17 0 1,-36 0-16,124 0 31,-88 0-15,-17 0-16,34 0 31,-35 0-31,18 0 16,0 0-1,-35 0-15,52 0 32,-34 0-17,-19 0 1,19 18-16,34-18 15,-35 17-15,1-17 16,-19 0 0,36 18-1,106 17 17,-53-35-17,-71 18 1,-17-18-16,-1 0 15,19 0 1,-19 0-16,1 0 31,0 0-15,17 0 0,0 17 15,-17-17 0,-1 0 32,19 18 93,17 0-141,-36-18 1,-17 17 15,18 1 47,-18 0 1,-53 17-48,18-17-31,-1-1 0,-175 71 15,17-35 1,141-53-16,-35 18 16,-18 0-1,18-1-15,-71-17 16,53 0 0,-88 0-1,88 0 1,0 0-1,-158 0 1,17 0 0,194 0-16,-35 0 15,-159 0 17,70 0-17,89 0 1,-18 0-16,-211 0 31,193 0-31,-264 0 16,247 0-1,35 0-15,-17 0 16,70 0 0,-70 0-16,87 0 0,-34 0 0,17 0 15,0 0 1,-35 0-1,35 0 1,-35 0-16,17 0 16,-88 0-1,71 0-15,35 0 16,-159 0 0,124 0-16,-18-17 15,54 17-15,-1 0 16,-159 0 15,0-18 0,71 18-31,71-18 16,52 18-16,0 0 31,-17 0 0,-18-17 1,-17 17-1,17 0-15,0 0-16,35 0 31,-17 0-31,17 0 15,-35 0 1,18 0-16,0 0 16,-18 0-1,-35 0 1,-18 0 0,-35 0-1,176 0 141,124-53-124,123 53-17,282 0 1,-105 0 0,0 0 15,-248 0-31,-70 0 15,-17 0 1,-107 0 0,160 0 15,-1 0-15,54 0-1,-89 0 1,-71 0-16,71 0 15,0 0-15,142 0 16,-142 0 0,18 0-1,123 0-15,-176 0 16,-18 0-16,88-18 31,-141 18-31,18-17 0,18 17 16,35-18 15,-53 18-15,105 0 15,-122 0-31,17 0 16,-36 0-1,36 0-15,88 0 16,-88 0-1,-18 0-15,89 0 16,-54 0 0,-17 0-16,-17 0 15,34 0 1,71 0 15,-70 0-15,17 0 15,-88-18 78,18 18-46</inkml:trace>
</inkml:ink>
</file>

<file path=ppt/ink/ink3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7:21.3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5309 7285 0,'18'0'94,"70"0"-63,-35 0-31,282-35 31,-141-1 1,-88 36-1,-71 0 0,1 0-15,-19 0-16,19 0 31,34 0-15,1 0-1,-54 0 1,36 0-1,-18 0 1,1 0 0,34 0-1,18 0 1,1 0 0,-19 0-1,1 0 16,-36 0-15,0 0 0,18 0-1,-35 0 1,35 0 0,0 0-1,-36 0 1,54 0-1,-53 0-15,17 0 16,18 0 0,-36 0-1,19 0 1,-19 0 0,19 0-1,52 0 1,-35 0 15,0 0-15,-36 0 15,1 0-15,0 0-1</inkml:trace>
</inkml:ink>
</file>

<file path=ppt/ink/ink3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7:54.4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2417 9137 0,'17'18'78,"1"-1"-47,-1-17-15,36 0-1,71 53 1,-54-53 0,19 0-1,-19 0 1,-17 0-1,-35 0-15,-1 0 32,1 0 93,17 0-78,36 0-1,-18 0-14,-36 0-17</inkml:trace>
</inkml:ink>
</file>

<file path=ppt/ink/ink3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8:00.56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9631 12065 0,'0'18'93,"0"-1"-77,35 1 15,18-18-15,0 18-1,35-1 1,36 18 0,-36-35-1,106 0 1,-35 18 0,-54-18-16,-52 0 15,0 0-15,53 18 16,-35-18-1,-18 0 17,17 0-17,36 0 1,88 0 0,-35 0-1,-1 0 1,-34 0-1,17 0 1,-53 0 0,36 0-1,-107 0 1,54 17 0,-36 19 15,71-19-16,0-17 17,70 0-17,-70 0 1,88 0 0,-35 0-1,-36 0 1,-34 0-16,-54 0 15,18 0-15,-18 0 16,18 0 0,-18 0-1,18 0 1,-18 0 0,89 0-1,35 0 1,123 0-1,53 0 17,-18 18-17,19 17 1,-54-17 0,-159 17-16,71-17 15,-158-18 16,-19 0 48,1 0-64,17 0 1,36 0 31,-18 0-47,-18 0 15,0 0 1,0 0 0,1 0-1,-1 0 48,-17 0-32,35 0 0,-36 0-15,107 0-1,-71 0 17,17 0-17,36 0 1,-53 0 0,0 0-1,-18 17 1,-17-17-1,17 0 17,-17 0-1,35 0 31,-36 0-15,19 0-15,-1 0-1,18 0-16,0 0 1,-36 0 0</inkml:trace>
</inkml:ink>
</file>

<file path=ppt/ink/ink3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8:06.0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11571 13494 0,'-18'0'16,"-34"0"-1,16 0 1,-52 0-1,53 0 1,-36 0 0,1 0-1,-89 0 1,71 0 0,-53 0-1,-106 0 16,35 0-15,-88-36 0,-88-16-1,-18-54 1,1 53 0,264 35-16,-230-70 15,107 53 1,34-18-1,36 35 1,53 0 0,71-34-1,17 52 1,17 0 0,1 0-1,-71 0 16,36 0-15,-18-18 0,70 18-1,-17-18 1,-18 18 0,35 0-1,18-17 1,-35 17-1,17 0 1,1 0 0,-1 0 15</inkml:trace>
</inkml:ink>
</file>

<file path=ppt/ink/ink3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7:08:08.0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6544 13229 0,'-18'18'16,"1"17"15,17-17-31,-18 52 16,-17-34-1,17-1 1,18-18 0,0 1 77,18 17-61,35-35-1,-18 0-31,88 18 31,1-18-15,-71 18-1,0-18 1,-18 0 0,18 0-1,0 0 1,-35 0-1,17 0 1,-18 0 0,19 0-1,-19 0 1,36 0 0,0 0 15,0 0-16,0 0 1,0-18 0,0 0-1,-35 18 1,34-17 0,37 17-1,-36-18 1,-18 0-16,0 18 15,18-17 1,35 17 0,-17 0-1,17-18 1,0 18 0,53 0 15,-35-17-16,70-1 1,-70 18 0,0 0-16,-71 0 15,159 0 1,-88 0 0,0 0-1,-88 0 1,-1 0-1,36 0 17,18 0-17,17 0 1,36 0 0,17 0 15,0 0-16,-71 0-15,-17 0 16,194 0 0,-88 18-1,0-18 1,17 52 0,-35-34-1,-35-18 1,-18 0-1,53 0 1,-35 0 0,35 18-1,0-18 1,-105 0-16,34 17 16,71-17 15,-17 0-16,-107 0 1,72 18 0,16-18-1,-16 0 1,-54 0 0,18 0-1,-36 0 48</inkml:trace>
</inkml:ink>
</file>

<file path=ppt/ink/ink3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59:16.6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2593 13723 0,'0'18'78,"35"-1"-63,0-17 1,18 0-16,71 36 0,17-36 16,159 35 15,300 0 0,-583-35-31,71 0 0,54 35 16,-90-35-1,1 0-15,36 0 0,-37 0 32,90 36-32,-19-36 31,53 0-15,-17 17-1,18-17 1,-89 0-16,123 0 31,-158 0-31,18 0 0,-36 0 16,36 18-1,123-18 1,-106 0 0,353 0 15,-353 0-31,-35 0 15,0 0 1,35 0-16,18 0 31,-35 0-15,-36 0-16,71 0 31,-36 0-15,-52 0-16,141 0 31,35 0-15,-124 0-16,177 0 31,-194 0-31,212 0 31,-177 0-15,18 0-16,52 0 15,-105 0-15,0 0 16,106 0 0,-106 0-1,35 0-15,53 0 16,0 0 0,0 0 15,18 0-16,-18 0 1,36 0 0,158 0 15,-247 0-31,-17 0 16,87 0-1,-34 0 1,-18 0-1,-18 0-15,-35 0 16,88 0 15,-106 0-15,212 0 0,176 0 15,54 0 0,-266 0-15,19 0 15,-195 0-31,0 0 16,-17 0-16,-1 0 15,36 0 1,-17 0 15,52-18-15,-35 18-1,17 0 17,-34 0-17,-19 0 1,1-17-1,-1 17 17,-17-18 140,-17 18-126,-54-18-30,54 18 15,-72 0-15,-52-88 15,0 71 0,88 17-15,-17-18 15,34 0-31,-16 18 16,-72 0-16,106 0 31,-105-17-15,35 17-1,-159-18 17,-124 0-1,195 18-15,-71-17-1,-159-19 1,230 36-16,-36 0 15,36 0-15,0-17 16,-142 17 0,212 0-1,-123 0 1,35-18 0,35 18-1,-141 0 16,89 0-15,-72 0 0,-299-35-1,265 35 17,-1 0-17,1 0 1,88-18-1,-1-52 1,36 70 0,-35-18 15,123-17-31,0 35 16,-194-18-1,-105 18 16,140 0 1,124 0-17,53 0 1,-36 0 0,-52 0-1,0 0 1,-1 0-1,159 0 1,-158 0 0,123 0 15,-17 0-15,-1 0-1,-105 0 16,70 53-15,0-53 0,-35 18-1,53-1 17,70-17-32,-35 18 31,0-18-16,36 18 79,-1-1-78,0-17-1,-35 18 17,36 0-1,17-1 63,194 18-79,-71-35 1,195 36 15,-177-36-31,-123 0 0,52 0 16,212 0-1,-264 0 1,0 0 0,17 0-16,-18 0 15,54 0 1,-18 0 0,18 0-1,-19 0-15,142 0 16,-123 0-16,35 0 15,88 0 1,-124 0 0,19 0-16,-36 0 0,52 0 31,89 0-15,124 0 15,-159 0-31,-71 0 31,35 0-15,-105 0-16,35 0 15,0 0-15,0 0 16,53 0 0,-71 0-16,71 0 15,52 17 1,-69-17-16,-19 0 0,36 0 15,35 0 1,0 0 15,-53 0-15,-70 0 0</inkml:trace>
</inkml:ink>
</file>

<file path=ppt/ink/ink3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59:28.4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9543 15946 0,'17'0'63,"1"0"-47,0 0-16,52 0 46,36-36-46,-53 19 16,-18 17 0,89-18-1,-19-17 17,-52 35-17,-17 0 1,69 0-1,1-18-15,-53 18 16,18 0-16,70-18 16,-88 18-16,70-17 15,-70 17 1,53 0-16,70 0 31,-158 0-15,-89-18 124,19 18-124,-1-17-16,-71-19 16,-87 36-1,158-17-15,-53 17 16,-18-18-16,18 18 16,-52 0-1,122 0 16,-87 0 1,17 0-17,0-35 1,-105 17 0,-19-17-1,89 17 1,88 18-1,36-18-15,17 1 110,123-36-63,89 35-32,-89 1-15,830 17 63,-583-36-48,-282 36 1,53 0 0,-123 0 15,0 0-31,17 0 16,71 0-16,-53 0 15,17 0-15,142 0 16,-89 0-16,-17 0 0,-35 0 15,35 0 1,-36 0 0,1 0-16,-1 0 15,36 0 1,-176 0 109,-124 0-109,88 0-16,-35 0 15,105 0 1,336 0 78,-106 0-79,-53 0 1,36 0-16,493 0 31,-494 0-31,-140 0 16,-19 0-1,-105 0 32,-88 0-16,-159 0 1,52 0-1,425 0 63,299 0-79,-300 0 1,-36 0-16,-87 0 16,-424 18 62,-140-18-47,246 0-31,-18 0 16,-246 0-1,176 0 1,282 0-16,494 0 109,-18 18-93,-87-18-16,-1 35 31,35 0-31,1-35 0,-36 18 16,-35-18-1,-53 35-15,-176-35 16,-1 18 15,-211-1 32,106-17-63,-18 18 0,-423-18 15,-71 0 1,36 0 0,317 0-1,388 0 63,0 0-62,-70 0-16,917 0 31,-336 0-15,-123 0-1,-335 0 1,-264 0 62,-124 18-47,53-18-31,-194 0 32,193 0-32,125 0 31,70 0 0,141 0-15,723 0 15,-353 0-15,-317 0-1,0 0-15,212 0 16,-353 0 0,-71 0-16,-17 0 31,-54 17 16,-105-17-32,-18 0 1,-52 0 0,140 0-16,36 0 15,0 0-15,17 0 16,106 0 31,247 0-32,-193 0 1,-37 0-16,178 0 16,-142 0-1,17 0 1,-16 0-1,-107 0 17,-106 0 30,-458 0-15,247-35-31,282 17 31,141 1-16,-35 17-31,35 0 0,0 0 15,0 0 1,300 0 0,-406 0-1,1 0 1,-19 0 46,-158 0 1,35 0-47,89 0-1,-36 0-15,0 0 16,35 0-1,-17 0-15,-18 0 16,18 0-16,17 0 16,-70-18 15,35 18-15,35-35 77,36 35-77,264-124 0,-211 107 15,-18-36-31,-36 35 94,-70 18-32,18 0-46,18 0-16,-54 0 15,36 0 1,193 0 156,19 0-157,-159 0 79,-18 18-63,0-1-31,-18 1 16,-17 0 15,35-1 16,70 1-16,124 0 16,-194-1 16,0 1 15,0 17-62,0-17-16,0-1 15,0 54 16,-35-71-15,0 18-16,-18-1 16,-106 1-1,53-18-15,36 18 16,-54-18 0,89 0 15,17 0-16,-52 17 1,-1-17-16,0 0 16,-175 0 15,157 0-15,-211 0 15,248 0-31,-1 0 15,-71 0 1,71 0 0,18 0-16,-53 0 15,0 0 1,-18 0-16,-35-17 16,35-19-16,35 36 31,-123 0-31,71-70 15,17 52-15,-35 18 16,-335-70 0,299 34 15,-105 19-15,264 17 30,1 0-14,-19 0-1,1 0-15,-18 0 15,0 0-16,0 0 17,0 0-32,-17 0 31,-1 0-15,36 0-16,-18 17 31,0-17-16,18 0-15,17 0 16,1 0-16,-72 0 16,19 18-1,-54-18 1,89 0 0,-18 0-16,18 0 0,0 0 15,-1 0 1,19 0-16,-1 18 31,1-18-31,-1 0 31,0 0-15,1 0 0,-107 17 15,71-17-16,18 0 1,17 0 15,1 0-15,-19 0 0,19 0-16,-1 0 0,-52 18 46,17-18-46,35 0 16,0 0 125,1 53 15,17-36-78,0 1 16,17-18-47,19 18 0,-1-18-32,35 0-15,-52 0 16,317 0 15,-211 0-15,-71 0-1,0 0 17</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25:36.0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16528 10742 0</inkml:trace>
</inkml:ink>
</file>

<file path=ppt/ink/ink3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59:48.17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15258 4339 0,'17'18'63,"19"-36"-32,-1 18-31,0 0 16,406-53 15,-353 53-31,-35-17 15,88 17 1,-88 0-16,0 0 16,35 0-1,-35 0-15,-17 0 16,-19 0 0,71 0-16,-52 0 31,122 0-16,36 0 17,-88 0-32,-35 0 15,-1 0 1,107 0 0,-124 0-16,17 0 15,54 0 1,-36 0-1,-70 0-15,87 0 16,36 0 0,-52 0-1,52 0 1,0 53 0,-35-53 15,35 0-16,35 17 1,-105-17 15,-1 18-15,-34-18-16,-19 0 0,54 17 31,-1-17 0,36 0-15,-88 0-16,35 0 16,88 18-1,-53-18 1,88 0 0,-52 18-1,-36-18 16,0 0-15,-35 17 0,-35-17-16,35 0 31,0 0-15,-36 0-1,36 0 16,0 0-15,-18 0 15,-17 0-15,0 0-16,-1 0 16,1 0 30,0 0-30</inkml:trace>
</inkml:ink>
</file>

<file path=ppt/ink/ink3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59:52.40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21925 4286 0,'-17'0'78,"-19"0"-62,19 0-16,-36 18 15,35-18 1,0 0 0,1 0-16,-54 70 15,18-52 1,18-18-16,-18 35 0,-88 1 31,-88-1-15,-4005-17 15,7991-1-15,-3951 18-16,53-35 15,-35 0-15,35 0 16,-106 0 0,88 0-16,71 0 31,70 0-16,1 0-15,-1 0 47,0 0-15,1 0-1,70-35 234,-18 18-233,18-1-1,106-35-15,-18 35-1,141-70 1,-176 88-16,-53 0 15,52 0-15,19-17 16,-18 17-16,0 0 16,-18-36-16,-18 36 31,-34 0-31,-19 0 16,54 0 62,-1 0-63,-17 0 17,0 0-17,0 0 1,18 0-16,-36 0 15,141 0 17,-123 0-17,-35 0-15,35 0 32,-18 0-1,0 0-16,-17 0-15,0 0 16,-1 0 0,1-17 15,0 17 0,17 0-15,0 0-16,-17 0 15,35-18 1</inkml:trace>
</inkml:ink>
</file>

<file path=ppt/ink/ink3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8:59:56.7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7003 6244 0,'-53'0'188,"0"0"-173,0 0 1,-18 0 0,36 0 15,-18 0-31,35 0 16,1 0-16,-1 0 31,53-17 219,36-19-235,211-70 17,89 36-1,-230 70-15,159 0 15,-247 0-31,70 0 0,-35 0 15,-35 0 1,0 0-16,88 0 16,-53 0-1,71 0 17,229 0-17,-317 0 1,17 0-1,-35 0-15,53 0 16,-53 0-16,35 0 16,71 0-1,-54 0-15,-52 0 16,247 0 0,-106 0-1,-70 0 1,-36 0-16,-53 0 15,18 0 1,-18 0-16,71 0 0,-71 0 16,18 0-1,0 0-15,0 0 16,-18 0 0,18 0-1,0 0 1,-17 0-16,34 0 15,-17 0 17,-35 0-17,52 0 17,-70 17-17,18-17-15,70 0 31,-35 18-15,-35-18 0,17 0-16,0 0 15,18 0-15,-35 0 0,52 0 32,36 0-1,-88 0-31,105 0 31,-105 0-15,0 0-1,34 0 17,-16 0-17,-19 0 1,36 0 15,35 0-15,18 18-1,0-1 17,71 1-17,-72-18-15,-69 0 31,-19 0-31,-17 18 110,0-1-95,-53 19 64,-35-19-48,35-17-31,-247 71 31,-158-71 0,387 0-31,1 0 16,-19 0-16,19 0 16,35 0-16,-36 0 15,-88 0 16,89 0-15,-18 0 0,70 0-1,-17 0 1,-54 0 0,54 0-16,-71 0 15,1 0 1,69 0-1,-123 0 1,-158 0 15,52 0 1,107 0-17,52 0-15,18 0 16,17 0-16,36 0 15,-36 0 1,36 0-16,17 0 31,-35 0-15,36 0 0,-1 0 30,-52 0-30,-54 0 0,36 0-1,0 0 1,-18 0 0,35 0-16,18 0 15,18 0 1,-18 0-16,-88 0 15,106 0-15,-18 0 16,35 0-16,-52 0 31,17 0-15,0 0-16,-18 0 16,36 0-1,-18 0 16,-70 0-15,87 0-16,-122 0 31,34 0-31,36-18 16,35 18-16,18 0 16,-1 0-1,-140 0 1,106 0-1,34 0 1,-17 0 0,-35 0-1,71 0-15,-1 0 16</inkml:trace>
</inkml:ink>
</file>

<file path=ppt/ink/ink3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0:01.8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6862 7250 0,'17'-18'156,"1"0"-125,-1 18-31,1-17 16,0 17-1,17-18-15,-17 18 16,17 0-16,0-18 16,-17 1-16,35 17 15,88 0 1,-88 0-1,123 0 17,-88 0-17,18 0-15,-18 0 16,-17 0-16,-1 0 16,19 0-1,87 0 1,-105 0-16,193 0 31,-158 0-31,-35 0 16,281 0 15,-316 0-15,122 0-1,-140 0-15,17 0 16,36 0-1,-18 0 1,0 0 15,0 0-15,-18 0-16,88 0 16,-17 0 15,-71 0-16,1 0-15,34 0 32,1 0-17,-18 0-15,-36 0 16,1 0 0,0 0-16,-1 0 0,1 0 15,194 0 16,-142 0 1,18 0-32,-52 0 15,70 0-15,-89 0 16,54 0 0,123 0 15,-124 0-31,-52 0 0,17 0 15,89 0 17,-36 0-1,-70 0 0,17 0-15,-18 0-1,1 0 1,35 0 15,0 0 32,-35 0-48,-1 0 17,1 0-17,17 0 17,-17 0-17,17 0-15,-17 0 16,17 0-1,-17 0 17,-1 0-1</inkml:trace>
</inkml:ink>
</file>

<file path=ppt/ink/ink3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0:05.3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4992 8396 0,'17'-18'140,"36"18"-124,-17 0-1,69-35-15,-69 35 16,17 0 0,105 0-1,-69 0-15,-36 0 0,-18 0 16,106 0 15,-106 0-15,18 0-1,53 0 17,-53 0-17,106 0 17,-89 0-17,-35 0-15,1 0 16,70 0 15,-71 0-31,0 0 0,53 0 31,-17 0-15,105 0 0,-123 0-1,-18 0 1,142 0 15,-71 0-31,-53 0 16,35 0-1,-35 0 1,0 0-16,52 0 16,-34 0-1,88-17 1,-1 17-1,-87 0 1,0 0 0,-18 0-16,123 0 15,-70 0 17,141 0-1,-212 0-31,36 0 31,-54 0-15,1 0 15</inkml:trace>
</inkml:ink>
</file>

<file path=ppt/ink/ink3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0:09.2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17057 8290 0,'70'0'156,"71"0"-125,18 0-31,88 0 32,-123 0-32,299 0 15,-229 0 17,-123 0-32,-36 0 0,-18 0 31,19 0 31,-19 0-46,1 0 0,17 0-1,1 0 1,-1 0-16,-18 0 15,54 0-15,-53 0 0,17 0 16,53 0 0,-53 0-16,54 0 31,-36 0-15,-1 0-1,-16 0 1,17 0 15,17 18-15,-52-18-16,70 0 31,-17 0-15,-36 0-1,0 0-15,53 0 0,18 0 31,18 53-15,123-36 0,-106-17-1,-88 0 17,88 18-1,-124-18-31,89 0 31,-70 0-15,34 18-16,-35-18 15,212 17 17,-211-17-32,-1 0 31,35 0-16,-17 0 1,-35 0 62,17 36-62,-35-19 15,53-17-15,-35 0-1,35 36 1,-36-36 0,19 0-1,-1 0 1,0 0-16,-17 0 15,-1 0 17,1 0-17,0 0 110,-18 17-78,-18-17-31,-17 0-16,0 18 15,-195-18 1,142 0 0,-194 0 15,211 0-31,1 0 16,-18 0-16,-124 0 31,159 0-31,-35 17 31,70-17 0,0 18-15,1-18 0,-1 0-16,-17 0 15,-230 18 16,-35-18-15,212 17 0,-18-17 15,-70 36 0,141-36-15,-36 0 15,36 0-31,17 0 16,-140 0 15,52 0-15,53 0 15,-53 0-16,35 0 1,36 0 0,-88 0 15,52 0-15,-35 0-1,36 0 1,-142 0 15,141-18-31,36 18 16,-53 0-16,35 0 15,-35-35 1,70 35 0,-17-18-16,17 18 0,-52 0 15,17 0 16,0-18-15,0 18 15,0-17-15,-53-1 15,71 18-15,0 0 15,17 0-31,-17 0 31,17 0 1,-17-17-1,17 17-31,1-18 125,17 0-110,70 1 17,212-54-1,-176 71-31,35-18 16,159 18-1,-123 0 1,-89 0-1,35 0 1,36 0-16,-18 0 0,177 0 16,-142 0-1,0 0 1,265 0 0,-335 0-1,-88 0 1</inkml:trace>
</inkml:ink>
</file>

<file path=ppt/ink/ink3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0:12.94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4286 8184 0,'0'0'0,"-17"0"15,-89 0 1,71 18-16,-1 0 16,-34-1 15,52 1 0,18 0 0,353-18 94,-36 0-109,-70 0 0,0 0-1,-88 0 1,-18 0-16,35 0 31,-87 0-31,-36 17 0,-36-17 31,1 0-31,-18 18 188,-53 0-141,-106-18-32,53 0 1,-246 0 15,-1 0-15,247 0 15,88 0 16,-17 0-31,-18 17-1,18-17 17,-18 0-17,18 0-15,-1 18 313,36-1-157,89 19-140,-19-19-1,424 54 16,-106-18 1</inkml:trace>
</inkml:ink>
</file>

<file path=ppt/ink/ink3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0:16.33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15416 10248 0,'36'0'15,"175"-17"1,-175 17-16,-1 0 31,-17 0-15,17 0-16,0 0 31,-17 0 79,52 0-79,-52 0-31,0 0 15,-1 0-15,71 0 32,124 0-1,-53 0-15,88 0 15,-159 0-31,-35 0 15,0 0 1,-18 0-16,53 0 16,-17 0-1,-36-18 1,-17 18-16,17 0 16,-17 0-1</inkml:trace>
</inkml:ink>
</file>

<file path=ppt/ink/ink3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0:19.2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4657 10213 0,'0'0'0,"35"0"15,18 0 1,-36 0-16,19 0 31,-19 0-31,36 0 16,-17 0 15,193 0 0,-211 0-31,264 0 32,-212 0-32,-17 0 0,88 0 15,-35 0 1,-18 0-16,-17 0 15,70 0-15,-88 0 16,53 0-16,-53 0 16,0 0-16,70 0 15,-88 0 17,18 0-32,-17 0 15,-19 0 1,36 0-1,-18 0-15,54 0 16,-36 0 0,-18 0-1,-18 0-15,1 0 16,70 0 15,-52 0-31,-19 0 16,36 0-16,-18 0 15,1 0-15,-19 0 16,89 0 0,-71 0 15,1 0-15,-19 0-16,1 0 15,0 0 1,-1 0 15,19 0 0,-1 0-15,35 0 0,-52 0-1,0 0 1,-1 0-16,1 0 187,0 0-140,-1 0-31,1 0-1,17-18 1,0 18 0,-17 0-1,35 0 17,0-35-17,0 35 1,-36 0-1,19 0 1,-19 0 0</inkml:trace>
</inkml:ink>
</file>

<file path=ppt/ink/ink3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0:25.3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4551 12153 0,'17'0'125,"1"0"-110,211-88 16,124 88 1,-212 0-32,0 0 0,494 0 31,-423 0-15,317 0-1,-53 0 16,-317 0 1,-35 0-32,34 0 31,-87 0-31,17 0 0,-17 0 16,-18 0-1,105 0 1,-69 0-16,158 0 31,-53-18 0,-159 18-15,0 0 0,-17 0-1</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25:43.6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2487 10107 0,'18'0'140,"246"18"-124,1 17 0,-71-35-1,-53 0 1,0 0-1,282 0 1,-105 0 0,-124 0-1,-88 0-15,17 0 32,-17 0-17,-88 0-15,35 0 0,-18 0 16,18 0-1,-18 0 1,18 0 0,0 0-1,0 0 17,17 0-32,72 0 31,-37 0-31,89 0 31,-105 0-31,-19 0 16,-17 0-1,18 0 1,-18 0-16,17 0 16,1 0-16,17 0 15,0 0 1,-35 0-16,88 0 15,-53 0 1,71-35 0,-53 35-1,-18 0 1,-17 0-16,176 0 31,-142 0-31,195 0 31,35 0 1,-264 0-17,35 0 1,88 0 15,-124 0-15,-17 0-16,-35 0 15,35 0-15,-36 0 16,72 0 0,-72 0-1,19 0-15,17 0 16,-18 0 0,0 0-16,-17 0 15,-1 0 16</inkml:trace>
</inkml:ink>
</file>

<file path=ppt/ink/ink3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0:26.9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10231 11977 0,'17'0'31,"107"0"0,-19 0-15,-52 0-16,36 0 0,16 0 15,54 0 1,88 0 0,-123 0-1,34 0 16,-34 0-15,52 0 15,-105 0-31,158 0 16,-176 0 0,35 0-16,89 0 31,-125 0-31,284 0 31,-107 0-15,282 0 15,-264 0-15,-123 0-16,-18 0 15,35 0 1,-35 0-16,-1 0 15,-16 0-15,122 0 32,-140 0-32,193 0 31,-140 0-15,-18-18-16,-36 18 15,265-17 16,-246 17-15,-36 0-16,123 0 16,18 0-1,18 0 1,-124 0 0,-18 0-16,72 0 0,-72 0 15,18 0 1,-17 0-1,123-18-15,-141 18 16,0 0 0,88 0-16,-124 0 0,1 0 31,17 0 31,1 0-30,17 0-17,-36 0-15,36 0 16,-18 0-16,18 0 16,-17 0-16,-1 0 15,-17 0 1,17 0-16,-18 0 31</inkml:trace>
</inkml:ink>
</file>

<file path=ppt/ink/ink3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0:29.3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10901 11271 0,'0'0'0,"106"0"16,35 0-1,18 0 1,-107 0-16,54 0 31,53 0-31,-88 36 16,-36-36-1,53 0 1,-70 0 0,52 0-1,-34 0-15,210 35 31,-104-18-15,105 1 0,158 17 15,-105-17-15,-53-18-1,-176 0 1,17 18-1,-18-18 1,-34 17-16,-19-17 31,36 0 1,-18 0-17,18 0 1,0 0-1,0 0 1,-35 0-16,-1 0 16,1 0 140,35 0-125,0 0-15,17 0 15</inkml:trace>
</inkml:ink>
</file>

<file path=ppt/ink/ink3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0:42.6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15699 13970 0,'53'0'172,"105"0"-141,19 0-15,140 0 15,-264 0-16,123 0 1,-70 0 0,18 0-1,17 0 1,18 0 0,-89 0-16,-35 0 15,283 0 16,-212 18 1,-36-18-32,19 0 0,-54 0 15,35 0-15,-17 0 0,0 0 16,53 0 0,159 0 15,-142 0-16,53 0 17,-70 0-32,53 0 31,-106 0-31,-35 0 16,70 0-1,-71 0-15,1 0 0,35 0 31</inkml:trace>
</inkml:ink>
</file>

<file path=ppt/ink/ink3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0:45.5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10654 13176 0,'35'0'157,"177"36"-142,-142-36 1,318 0 15,-52 52-15,387-34 15,-617-18-31,-1 0 16,-87 0-16,17 0 93,36 0-46,35 0-15,-36 0-17,-52 0 1,0 0-1,-1 0 32,18 0 125,-17 0-141,17 0 1,71 0-1,-35 0-31,-18 0 16,0 0-1,17 0-15,54 0 16,-71 0-16,17 0 15,-35 0-15</inkml:trace>
</inkml:ink>
</file>

<file path=ppt/ink/ink3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0:47.8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16986 13282 0,'-53'0'93,"18"0"-77,0 0 0,0 0-1,-18 0 1,35 0-16,-35 0 31,0 0-15,18 0-16,-18 0 0,35 0 15,-88 0 17,71 0-17,-18 0-15,36 0 0,-36 0 16,17 0-16,1 0 16,-18 0-1,0 0 1,18 0-1,-36 18-15,36-18 16,18 0 0,-1 0-16,0 0 15,-17 17-15,0 1 78,-18 0-62,35-18 0,-35 0-1,36 0-15,-1 17 16,0-17 0,54 0 280,122 0-280,-105 0 0,71 0-16,-36 0 15,-35 0 1,141 0 0,-18 0-16,-88 0 15,-17 0 1,-18 0-1,0 0 17,0 0-17,35 0 1,35 0 0,-52 0-16,123-17 31,-159 17-31,36 0 15,-54 0 1,19 0 0,70-18-16,-89 18 15,36 0 1,-35 0-16,17 0 16,0 0-1,1 0 1,17 0-16,-1-18 15,-16 18-15,34 0 16,54-17 0,17 17-16,-88 0 15,53-36-15,-53 36 16,52 0-16,54 0 16,-35-35-1,-54 18 1,-52 17 15,17 0-15,0 0-1,18 0 1,18-18 0,-1 18-1,-17 0 1,-17 0-16,52-18 31,-71 18-31,19 0 16,87-17 15,-52 17-15,-36 0-1,0 0 1,-17 0-1,17 0 1,-17 0 0</inkml:trace>
</inkml:ink>
</file>

<file path=ppt/ink/ink3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0:54.4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2699 15681 0,'70'0'109,"-17"0"-93,35 0-16,18 0 0,-35 0 15,35 0 1,35 0-16,35 0 16,565 0-1,-177 0 1,1 0 15,-1 0-15,265 53-1,-723-53 1,0 0 0,17 0-1,-17 0 1,-70 0-16,16 0 0,-16 0 15,105 0 17,0 0-17,-53 0 1,36 0 0,-89 0-1,-17 18 95,-71 17-64,17-35-30,-34 17 0,-71 19-1,53-36-15,17 0 16,0 0 0,-70 0-16,88 0 15,-52 0-15,-37 0 31,90 0-31,-90 0 32,-16 0-1,-19 17 0,1-17-15,-1 0-1,54 0 1,17 0-16,53 0 16,-264 0-1,87 0 1,72 0 0,87 0 15,-17 0-31,70 0 15,-17 0 1,17 0 15,-52 0-15,35 0-16,-54 0 31,-16 0-15,69 0-16,-70 0 31,71 0-31,-247 0 63,158 0-48,54 0 1,35 0-1,-71 0-15,88 0 16,-35 0 0,36 0-1,-1 0 1,0 0-16,1 0 31,-1 0-15,0 0-1,1 0 1,-1 0 0,0 0-1,1 0-15,-1 0 16,1 0-16,-36 0 31,35 0-31,0 0 16,-105 0-16,70 0 15,35 0-15,-35 0 16,-105 0 15,105 0 1,-18 0-1,36 0-31,17 0 47,-17 0-32,0 0 110,17 0-109,36 0 140,105 0-125,-70 0-15,106 0 0</inkml:trace>
</inkml:ink>
</file>

<file path=ppt/ink/ink3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0:55.8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16810 15787 0,'0'0'0,"141"0"16,-88 0-1,211 0 16,-140 17-31,-36-17 16,300 0 0,-264 0-1,17 0 1,106 0 0,-141 0-16,158 0 31,-193 0-16,-36 0-15,0 18 16,-17-18-16,35 0 16,53 0 15,-53 0 0,-18 0-15,71 0-1,-89 0 1,36 0-16,-35 0 31,0 0-31,17 0 32,53 0-1,-70 0-16,105 0 17,-105 0-32,17 0 15,0 0 1,-17 0-16</inkml:trace>
</inkml:ink>
</file>

<file path=ppt/ink/ink3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0:56.9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19879 15822 0,'-18'0'46,"-52"18"-30,52-1 0,-141 19 15,71-36-31,53 0 16,-36 17-1,-34 1-15,-19-18 31,1 18-15,87-18-16,-140 35 31,35-35 1,35 0-17,88 0-15,-17 0 16,0 0-1,17 0-15,1 0 32,122 0 218,125 0-235,34 0 1,-52 0 0,-71 0-1,-88 0 1,88 0-1,-35 0 1,-88 0 15,-1 0 1</inkml:trace>
</inkml:ink>
</file>

<file path=ppt/ink/ink3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1:01.9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7144 5662 0,'0'18'78,"123"-1"-47,283 54-15,-177-36-1,230-35 1,176 0 0,106 18-1,35 52 17,723 107-1,-282-36-16,-1023-141 17,-141 18-17,-35-18 142</inkml:trace>
</inkml:ink>
</file>

<file path=ppt/ink/ink3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9:01:05.0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7955 5397 0,'0'0'0,"-18"0"0,-34 18 16,16-18 15,1 0-31,-18 0 31,-35 0-15,70 0-1,-17 0 1,-53 35 0,53-35-16,-1 0 15,-70 18 1,36 0-1,52-18 1,-17 0 0,-53 17 15,70-17-31,-70 18 31,53-18-31,-1 0 16,-34 18-1,52-18 1,-17 0-16,-18 0 16,18 0-1,176 0 157,-53 0-156,-70 0-16,123 0 15,0 0 1,88 0-16,159 0 31,36 0-31,-248 0 16,36 0-16,35 0 31,-106 0-31,-106 0 16,53 0-1,0 0-15,230 0 16,-177 0 15,-18 0-31,36 0 16,18 35-16,175-17 16,19 34-1,-18-52 1,-212 0-16,0 0 15,0 0 1,-18 0 0,89 0-1,-18 0 1,-123 0-16,176 0 31,-177 0-31,195 0 16,-18 0 15,-89 0-15,19 0-1,17 0 1,17 0 0,-17 0-1,-35 0 1,-88 0-1,-36 0-15,106 0 16,-88 0 0,18 0-16,-36 0 15,18 0 1,17 0-16,-52 0 31,158 0 0,-140 0-31,140 0 32,-141 0-32,142 0 31,-142 0-31,18 0 16,-35 0 15,-36-17 63,-53-1-79,54 18-15,-54-17 16,-123-1 15,18 0-31,-1 18 31,107-35-31,-36 35 16,-123 0 0,158 0-16,1 0 15,-1 0 1,53-18-1,1 18 48,-142-35-47,-141-18-1,71 35 16,176 18-31,-106 0 32,89 0-17,52 0 1,-17 0 15,-1 0-15,-34 18-1,52-18 1,-17 18 0,-141-18 15,123 0-31,-124 17 31,-17 1-15,53-18-1,53 0 17,70 0-17</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25:46.4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8273 10107 0,'-18'35'16,"0"-17"0,1 0-16,-1-1 46,0 1-30,1 0-16,-1-18 16,1 0-16,-1 0 15,-53 35 1,18-35-16,36 0 16,-283 35 15,176-17-16,1-18 1,-195 17 15,160-17-15,122 0 0,-16 0-1,-19 0 1,36 0-16,-159 0 31,-53 18-15,159-18-1,-71 18 1,106-18-16,18 17 16,-71-17-1,18 0 1,70 18-16,0-18 15,-88 35 1,18-35 0,53 0-1,0 0 1,17 0-16,0 18 16,-105-18-1,88 0-15,-1 0 0,-158 0 31,-17 0 1,70 0-1,105 0-31,1 0 31,17 0-15,-17 0 15,-18 0-15,0 0-16,36 0 15,-36 0 1,-35 0-16,17 0 16,-35 0 15,36 0-16,34 0-15,1 0 16,0 0 0,-71 0-1,71 0 1,17 0 0,-17-18-1,-1 18-15,19 0 16,-195-35 15,106 17-15,0 18-1,1-17 17,16 17-17,-34 0 16,17-36 1,88 36-32,-70-17 31,-35-1-15,105 0-1,-17 1 1,0 17-1,-36 0 1,18 0 0,0-18 15,36 18-31,-1-17 16,0 17 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6:28.2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6579 12753 0,'71'0'234,"317"18"-202,-282-18-32,1023 0 47,-618 0-16,-299 0-16,17 0 17,-194 17-1,-52-17 235,-19 0-220,1 0-30,0 0 0,-36 0-1,1 0 1,-1 0 0,1 0-1,-1 0 1,-17 0 15,35 0-31,18 0 16,-1 0-16,1 0 15,-53 0 1,17 0-16,1 0 16,-71 0-1,53 0 1,35 0-1,-36 0 17,37 0-1,34 0-31,-17 0 16,-1 0-1,1 0-15,17 0 31,-52 0-15,-36-17 15,-35 17 1,70-18-17,1 18 16,52-18-15,-52 18 0,34-17-16,19 17 15,-36-36 1,18 19-16,-1 17 16,-105-36 15,35 36-31,36-35 15,34 35 1,1 0 15,-71 0-15,18-17 0,71 17-1,-36-18 1,-53 18-1,35-18-15,54 18 16,-142 0 15,35 0-15,36 0 15,-18 0-31,-17 0 31,17 0-15,-176 0 15,229-17-31,-141 17 32,106 0-17,52 0-15,-34 0 31,-36 0-15,53 0 0,-17 0-1,52 0 1,-106 0 15,107 0-15,-18 0 15,17 0-31,0 0 16,-17-18-16,17 18 15,1 0 17,-36 0-17,35 0 95,1 0-79,-19 18-31,36-1 15,0 19 1,0 16 0,0-16-1,0-1 17,0 0-1,0 1 0,0-19 0,0 1-15,18-1 0,17 36 15,36-17 0,35-1-15,52-35-1,-52 0 1,70 0 0,213 0 15,-337 0-31,-34 0 15,123 0 17,0 0-1,-52 0-15,-1 0 15,-18 0-16,107 0 17,-89 0-17,-71 0-15,160 0 16,-107 0 0,89 0-1,-18 0 16,-35 0-15,53 0 0,-36-18-1,-34 18 1,52 0 0,-124 0-1,19 0 1,-1 0-16,-18 0 0,19 0 15,-19 0 1,-70-17 172,-35 17-157,35 0-31,-141 0 15,36-53 17,-36 35-17,-18 18 1,-17-18 0,176 18-16,-36 0 15,-87 0 1,106 0-16,-19 0 15,-316 0 17,122 0-1,231 0 0,-72 0-31,18 0 31,71 0-15,-36-17 15,-17 17-15,53 0 15,0 0-15,17 0-1,0 0 17,-17 0-1,17 0 219,1-18-234,-1 18 140</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25:54.0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2346 11942 0,'18'0'188,"-1"0"-173,19 0 1,87 0 0,-88 0-1,18 0 1,18 0-16,-36 0 15,18 0-15,17 0 32,1-18-17,-36 18-15,-17 0 16,35-18 0,-35 18-16,17 0 0,53 0 31,18-35-16,-36 35 17,71-18-1,89-17 0,-71 0-15,-71 35-16,-35 0 15,35 0-15,-35 0 16,53 0 0,88-53-1,-106 53 1,53-18 0,0 1-1,35 17 1,-52 0-1,-36 0 1,0 0 15,89 0 1,-89 0-32,0-18 15,-70 18 1,140-18 15,-34 18-15,-1 0 15,-105 0-15,17 0-16,18 0 15,-35 0 1,0 0-16,34 0 15,-16 0 1,-1 0-16,18 0 16,-35 0 15,87 0-31,-52 0 31,35 0 0,-52 0-31,52 0 32,-70 0-32,52 0 31,-52 0-31,35 0 31,-18 0-15,124 0 15,-89 0 0,-52 0-15,105 0 15,-105 0-15,-18 18-16,18-18 31,35 53 32,-18-53-48,-17 17-15,-1-17 47,1 0-47,35 0 16,0 18 15,-36-18-15,1 18 62,0-1 62,-18 1-124,0 0 31,-36-18-32,19 0 1,-19 17 15,1 1 1,17-18-17,1 18 16,-1-18 1,-17 17-17,-36 1 1,36-18 15,-36 0-15,19 0 15,-72 18 0,36-18-15,70 0-16,-35 17 16,36-17-16,-54 0 31,36 0-31,17 0 15,-70 0 1,70 0 0,-17 0-16,0 0 0,17 0 31,-17 0-31,-18 35 31,0-35-31,35 0 16,-34 0-16,16 0 15,-140 0 17,141 0-32,-142 18 31,18-18-15,142 0-16,-18 18 15,-36-18 32,36 0-31,17 17-16,-17-17 0,-36 0 15,18 0 17,36 0-32,-1 0 15,-105 0 16,17 0 1,70 0-17,1 0 1,0 0 0,17 0-1,1 0-15,-54 18 16,36-18 15,0 0-31,-1 0 31,19 0-31,-1 0 16,-17 0 0,-18 0-16,35 0 0,-35 0 15,-17 0 1,-19 0-1,19 0 1,-18 0 0,-18 0-1,53 0-15,-18 0 16,-52 0 0,70 0-16,-18 0 15,19 0 1,-1 0-16,-88 0 15,105 0 1,19 0-16,-19 0 0,1 0 31,-88 0-15,70 0-16,-36 0 16,19 0-1,17 0 1,-70 0-1,87 0 1,-52 18 15,70-18-31,1 0 16,-19 0 15,19 0-15,-1 0-16,1 0 47,-1 0-47,0 0 15,-17 0 1,17 0 0,1 0-1,-1 0 1,0 0-1,1 0 32</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25:57.2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6703 13741 0,'53'-36'94,"0"36"-63,-18 0-31,53-17 15,-53 17 1,-17 0-16,17 0 16,89-36-1,-1 36 1,-17-35 0,-53 35-1,-18 0-15,195-17 31,-72-19 1,-122 36-32,-1 0 15,18 0 1,-36 0-16,1 0 0,70 0 31,-52 0-31,-1 0 0,0 0 16,71 0 15,-53 0-15,53 0-1,-1 0-15,-52 0 16,0 0-16,18 0 16,17 0-16,-53 0 15,18 0-15,53 0 31,18 0 1,-54 0-17,71-17 1,-70 17 15,-18 0-31,-18 0 16,18 0-16,-18 0 15,36 0 1,-18 0-16,-18 0 16,-17 0-1,34-18-15,-16 18 16,52 0 15,-70 0 32,-1 0-48,19 0-15,-19 0 16,1-18 0,88 18 15,-71 0-16,0 0 1,0 0-16,1 0 16,-19 0-1</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28:02.78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18891 11959 0,'18'0'63,"0"0"-48,-1 0-15,1 0 16,-1 0-16,36 0 16,-17 0-1,-1 0 1,71 0 15,-18 0-15,-53 0-1,-17 0-15,17 0 16,36 0 0,-1 0-1,54 0-15,-1 0 31,18 0 1,-123 0-32,0 0 15,34 0 1,-34 0-16,17 0 0,18 0 31,-17 0-31,-1 0 16,-17 0-16,17 0 15,-18 0-15,19 0 32,-19 0-32,19 0 15,17 0 1,35 0-16,-53 0 31,53 0-15,-35 0-1,-18 0 1,1 0-16,17 0 31,-36 0-15,19 0-16,-19 0 16,18 0-1,-17 0 1,17 0-16,-17 0 15,0 0 1,17 0 0,0 0-16,-17 0 15,17 0 1,-17 0 0,-1 0 109,1 0-79,0 0 17</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28:06.8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14164 13123 0,'71'0'31,"-19"-17"0,19 17-31,17 0 31,-52 0-31,34 0 0,-35 0 16,36 0 0,-18 0-16,17 0 15,19 0-15,-19 0 16,71 0-1,-88 0-15,35 0 16,18 0 0,-71 0-16,18 0 15,88-18 1,-88 18 0,18 0-1,-53 0-15,-1 0 31,107 0 1,-89 0-32,0 0 31,18 0-15,-35 0-1,-1 0 16,1 0-15,0 0 15</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30:22.0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2716 12453 0,'0'-18'156,"36"1"-140,87-1-1,18 0 1,0 18-1,53 0 1,-141-17-16,0 17 16,35 0-1,36 0 1,-54 0 0,1 0-16,-36 0 15,-17 0 1,88 0-1,17 0-15,-35 17 32,18 1-32,-18-18 31,248 71 0,-266-71-31,54 17 16,-19-17-16,-34 0 15,70 0 1,-53 0-16,-17 0 16,105 0-1,-88 0 1,18 0 0,-70 0-1,16 0-15,54 0 31,-18 0-31,-35 0 16,0 0 15,-17 0-31,17 0 16,-18 0 0,-18 0-16,1 0 15,0 0 1,-1 0-16,1 0 15</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30:26.76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16298 11712 0,'18'0'31,"17"0"0,1 0-31,-19 0 0,36 0 16,35 0-1,18 0 1,53-35 0,-89 35-16,19 0 15,16-18-15,-34 1 16,17 17-16,-17 0 15,105 0 1,-141 0-16,-17 0 16,70-36-1,-52 36 1,-1 0-16,71 0 16,52 0 15,54 0-16,-53 0 17,-18-17-1,-53 17-15,0 0-1,-17 0 1,17 0-1,-35 0-15,-18 0 16,89 0 0,-36 0-1,-53 0 1,71 0 0,0 0-1,-36 0 1,36 0-1,-88 0 1,35 0 0,-18 0-16,0 0 31,-17 0 0,-18 17 250,0 36-265,0-17 0,0-1-1,0-18 1,0 19 15,18-1-31,-18 0 78,0-17-31,0 17-31,0-17 15,0 0-15,0-1-1,-53 1 32,-53-1-31,88-17-1,-123 0 1,-141 0 15,70 0-15,1 0 0,69 0-1,-52 0 1,53 0-1,88 0-15,1 0 16,-19 0 0,0 0-16,-52 0 15,105 0 1,-52 0-16,-71 0 31,123 0-31,-17 0 16,-18 0-1,35 0-15,-70 0 16,-36 0 0,36 0 15,0 0-15,35 0-16,36 0 15,-19 0-15,19 0 16,-19 0-1,1 0 1,-18 0-16,-35 0 16,70 0-1,-35 0-15,-35 0 16,53 0 0,-18 0-1,0 0 1,35 0-1,-17 0 17,-18 0-32,36-17 15,-19 17 1,1 0-16,0 0 31,-1 0-15,19 0-16,-18 0 31,17 0 16,0-18 0,54 18 31,-19 0-62,36 0-16,35 0 15,106-35 1,-88 35-1,0 0-15,-18 0 0,-35-18 16,0 18-16,88 0 16,-106 0-16,36 0 15,17 0 17,18 0-32,-71 0 15,1 0-15,16 0 16,-16 0-1,193 0 17,-141 0-32,-52 0 0,34 0 15,1 0 1,-18 0-16,-36-17 16,36 17-1,-18 0 1,18 0-16,-17 0 15,-19 0-15,19 0 16,-19 0-16,54 0 31,-18 0-15,-18 0 0,18 0-1,17 0-15,-34 0 0,17 0 16,52 0 15,-34 0-15,-53 0-16,-1 0 15,19 0 1,-19 0 0,1 0-1,-1 0 1,1 0-1,0 0 1,-1 0-16,36 0 16,-17 0-1,-19 0 1,36 0 15,-18 0-15,-17 0-16,0 0 31</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38:42.45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5133 13229 0,'0'-17'16,"18"-1"-16,17 18 31,18-35-15,-36-1-16,1 36 15,70-17 1,-52-1-1,-1 18 1,71 0-16,-36 0 16,124 0-16,0 0 31,-123 0-31,-1 0 16,89-18-1,-88 18-15,-1 0 16,1 0-16,35 0 15,105 0 1,-70 0-16,-35 0 16,176 0-1,-176 0 1,-53 0 0,-18 0-1,54 0 16,-54 0-31,141 0 32,-105 0-32,-54 0 15,72 0 1,-54 0-16,0 0 16,36 0-1,-1 0-15,-52 0 16,105 0-1,-52 0 1,-18 0 0,-18 0-1,18 0 1,0 0 0,0 0-1,70 36 1,36-36-1,-106 0 1,53 35-16,-36-17 16,-34-18-1,17 0-15,0 17 0,-36-17 16,1 18 0,88 0-1,-89-18-15,1 0 16,0 0 15,-1 0-15,36 0-1,-18 0 1,-17 17-16,0-17 31,35 0 313,17 0-328,54 0-1,-1 0 1,-35 0-16,-17 0 15,-1 0-15,54 0 16,-89 0-16,0 0 16,71 0-1,-53 0 1,-17 0 0,34 0-1,-35 0 1,54 18 15,-37-18-15,-34 0-16,17 17 15,-17-17-15,0 0 16,-1 18 15,-87-18 188,17 0-172,35-18-32,1 18-15,-1 0 16,18-17 15,-53-1-15,35 1-16,-17-1 16,-35 0-1,52 18 1,-35-53-16,0 53 15,-35-17 1,-18-36 15,0 53-15,-141-18 15,159 18-31,-229 0 31,123 0-15,35 0 0,71 0-16,-18 0 15,-53 0 1,88 0 0,36 0-16,-18 0 0,-35 0 15,35 0 16,35 0-31,-70 35 32,0-35-1,53 0-31,17 36 16,1-36-1,-1 0 1,-17 0-1,17 0-15,0 0 0,-17 0 16,-53 0 0,-18 0-1,0 0 1,-123 0 0,123 0 15,-70 0-31,35 0 15,-1 0 1,107 0 0,0 0-16,0 0 31,-18 0-31,17 0 16,-16 0-1,-54 0 1,17 0-1,37 0 1,-37 0 0,72 0-1,-1 0 1,-17 0 0,17 0 30,1 0 1,-19 0-31,19 0 0,-36 0-1,0 0 1,0 0-1,18 0-15,-1 0 16,1 0-16,-18 0 16,-17 0-16,52 0 15,-53 0 1,54 0 0,-1 0-16,0 0 31,-17 0-31,18 0 15,-1 0 1,0 0-16</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40:05.7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2134 13688 0,'88'0'31,"-52"0"-31,17-36 32,-36 19-32,1 17 15,17 0 1,1 0 15,-19 0-15,54 0-1,-54 0-15,1 0 16,53 0-16,-19 0 16,-16 0-16,-1 0 15,71-18 1,-36 18-16,-34 0 16,-1-17-16,0 17 0,71-18 31,-88 18-31,35 0 15,0 0 1,-1-35-16,1 35 16,88-36-1,-52 36 1,140-70 15,-176 70-31,-18 0 16,53 0-16,36-35 31,-106 35-31,17 0 16,-18-18-1,1 18 1,17 0 0,-17 0-16,0 0 15,-1 0 1,36 0-1,-18 0 17,18 0-17,-35 0 1,35 0 0,-35 0-1,-1 0 1,18 0-1,-17 0-15,35 0 0,-35 0 16,35 0 0,52 18-1,-69-18 1,70 0 0,-54 17-1,1 1 1,0-18-1,-35 53 1,0-53 0,-1 0-1,1 0 1,-1 0 46,36 17-15,-53 1 110,18 0-142,0 17 32,-18-17-31,0-1 15,35 18-15,-17-17-16,-1 0 31,-17-1-16,0 1 32,0 17-31,0-17 31,0 35-32,0-35-15,-17-18 32,-1 0-17,-35 0-15,35 0 0,1 0 16,-36 0 0,18 0-1,-1 0 1,-34 0 15,34 0-15,-52-36-16,71 36 15,-1 0 1,-17 0-16,-18 0 31,0 0-15,35 0-16,-35 0 31,0 0-15,36 0-1,-36 0 1,18 0 0,-18 0-1,17 0 1,19 0-16,-36 0 15,18 0-15,-18 0 16,0 0 0,35 0-1,-52 0 1,-1 0-16,-176 0 16,53 0 15,53 0-16,35 0 1,-35 18 0,70-18-1,36 0-15,-18 0 16,0 18 0,36-18-16,-72 17 15,54-17-15,-18 0 31,-17 0-31,52 0 16,-158 18 0,158-18-16,-17 0 0,-36 0 15,-52 17 17,52-17-17,-52 0 1,70 0-16,17 0 15,-69 0 1,34 0 0,53 0-1,-17 0 1,-18 0 62,106 0-15,159 0-32,-106 0-31,-36 0 15,18 0-15,-35 0 0</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40:08.2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5733 13600 0,'0'0'0,"35"0"16,18 0 30,35 0-30,-70 0 0,-1 0-16,71 0 15,-17 0 1,70 35 0,-17-35-1,-89 0 1,0 17-1,0-17-15,36 0 32,-53 0-32,52 0 31,-52 0-31,52 0 16,-34 0-1,-19 0 1,19 0 15,-1 0-15,-17 0-1,-1 0 32,18 0-31,1 0-1,-1 0 1,-17 0 15,-1 0-15,1 0 31,-71 0 125,35 0-157,-17 0-15,-18 0 16,36-17-16,-36 17 31,35 0-31,0 0 16,-35 0 15,18-18-15,0 18-16,-124-17 31,124 17-15,-36 0-1,36 0 1,17 0-1,1 0 1,-1 0-16,0 0 16,1 0 31,-1 0-32,1 0 1,-1 0-1,0 0 1,1 0 0,-1 0-16,0 0 15,-35 0 1,-52 52 15,69-52-15,19 0-1,-1 0 1,0 0 0,1 0-16,-54 53 47,89-53 234,35 0-266,-36 0 1,1 0 0</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40:26.39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12259 14235 0,'18'0'110,"17"0"-95,-17 0-15,17 0 32,-18 0-32,19 0 15,17 0 1,17 17 0,-34-17-1,34 0 1,-17 0-16,-18 0 15,53 0 1,-52 0 0,-1 0-16,53 0 0,-17 0 31,-18 0-31,0 0 16,-18 0-16,0 0 15,36 0-15,-18 0 16,105 0 15,-87 0-31,-36 0 16,-17 0-1,17 0-15,-17 0 0,17 0 16,-17 0 0,17 0-1,0 0 1,-17 0-16,17 0 15,0 0 1,-17 0 0,17 0-1,-17 0 1,0 0 0,-1 0 15,1 0-16,0 0 1,-1 0 0,1 0-1,-1 18 17,19-18-17,-19 17-15,1 1 31,0-18-15,-1 0 0,19 18 31,-19-1 140,1 1-93,-1 53-79,1-71 64,17 35-64,-17-17 204,17-18-157,54 0-30,-37 0-1,1 0-15,-35 0-16,35 0 31,-35 17-16,-1-17-15,36 18 47,-18-18 16,1 0-32,-19 0 0,1 0 1,52 17-32,-52-17 15,0 0-15,-1 18 31,1 0 1,35-18-17,-35 0 1,17 0-16,-17 0 16,-18 17-16,17 1 31,1-18 0,-1 18-15,36-1 15,-35-17 0,-18 18-15,35-18-1,-17 0 1,0 0 0,-1 0-1,1 0 1,-1 0 15,1 0 0,0 0-15,-1 0 109,1 0-94,0 0-31,17 0 32,-17 0-17,-1-18 1,1 1-16,-1-19 15,1 36 1,-18-17-16,18-19 16,52-16 15,-17 16-15,-17 1-1,-1 17 173,-53 1-173,-52-1 17,-1 18-32,18-18 15,35 18-15,1 0 16,-36 0-1,0 0 1,35 0-16,-17 0 16,-18 0-1,18 0-15,17 0 0,-35 0 16,18 0 0,0 0-1,0 0 1,-18 0-1,17 0 17,19 0-17,-1 0-15,-17 0 16,-18 0 0,-18 0-1,-105 18 16,141-18-15,-36 0 0,53 0-16,-34 35 15,16-35 1,-52 18 0,70-18-16,-17 0 15,17 0 1,-17 0-16,0 0 15,-36 18 1,-52-18 15,17 0-15,-17 0 0,52 0-16,18 0 15,-88 17 1,123-17-16,-52 0 15,17 0 1,-18 0 0,36 0-16,17 0 15,-17 0-15,-35 0 16,52 0-16,-35 0 16,0 0-1,18 0-15,17 0 16,-17 0-1,17 0 1,-17 0 0,-36 0-1,19 0 1,16 0 15,19 0-31,-19 0 47,19 18-31,-1-18-16,0 0 31,-34 0-15,16 0 15,-17 0-16,36 0 1,-1 0 15,-17 0-15,17 0-16,0 0 31,1 18-15,-18-18-1,-1 0 1,19 0 0,-1 0-1,0 0 63,1 0 16,-1 0-31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6:34.3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5292 11183 0,'88'18'109,"18"35"-93,52-36 15,389 1 0,-494-18-31,282 0 31,-264 0-31,17 0 16,106 0 15,-123 0-15,-36 0 0,35 0 15,36 0-16,-18 0 17,36 0-17,-53 0 17,-1 0-1,-52 0-31,52 0 31,-34 0-31,16 0 31,-16 0-31,17 0 32,-18 0-32,18 0 15,-36 0 1,19 0-16,-19 0 0,72 0 15,-72 0 17,36 0-17,71 0 17,17 0-17,-124 0 16,19 0 16,-19 0-31,36 0 62,0 18-62,-35-18-1,-1 17 1,36-17 15,-17 18-15,-1-18 15,-17 0 235,-1 0-219,18 17-32,-17-17 1,-4040 18 93,8115 0 172,-4076-18-249,-70 0 155,36 0-171,-1 17-16,0-17 31,-34 18-15,16-18-1,19 0 1,-19 0 0,1 0 30,17 0-30,-35 0 15,-17 0-15,17 0 0,-18 0-1,19 0 16,-1 0-15,0 0 0,-18 0-1,18 0 17,0 0-17,18 0-15,-53 71 0,35-54 31,18-17-15,-124 0 15,35 0 1,89 0-17,-35 0-15,-1 0 31,0 0-15,1 0 0,35 0-16,-18 0 31,-53 0-15,35 0 15,-17 0-16,-159 0 17,0 0-1,159-17-31,53 17 16,-18 0-16,35 0 15,-52 0-15,34 0 16,1 0-16,17 0 15,-34 0 1,34 0-16,-35 0 31,0 0-15,35 0 0,1 0-1,-1 0 16,1 0-31,-1 0 32,0 0-1,-17 0-15,17 0-1,1 0 16,-54 0-15,1 0 47,52 0-1,0 0-46,-17 0 15,-35 0 0,52 0-15,-17 35-1,17-18 1,0-17 15,-17 18 204,17-18-220,71 18 1,-17-18 15,34 17-15,-17-17-16,-35 18 15,35 0 1,158-18 15,-123 0-31,-17 0 16,229 0 0,-88 0-1,-71 0 1,-18-18-1,-17 18 1,0-18 0,-18 18 15,-53 0-31,18 0 31,-35 0-31,17 0 0,89 0 16,-72 0 15,-16 0-15,52-53 15,-70 53-15,35 0-1,-1 0 1,-16 0-16,-19 0 15,1 0 1,35-17 15,-35 17-31,17 0 0,106 0 32,-35 0-1,-18 0 0,35 0 0,-87 0-15,-1 0-16,-17 0 16,17 0-16,0 0 15,0 0 1,1 0-16,-19 0 0,36 0 31,-35 0 0,0 0 1,-1 0-1,18 0 16,18 0-32,-17 17 17</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41:38.9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2558 16439 0,'53'0'250,"-1"0"-234,19 0 0,-18 0-1,17 0 1,36 0 0,-70 0-1,-1 0 1,18 0-1,-36 0-15,36 0 16,-35 0-16,17 0 16,-17 0-16,0 0 15,17 0 48,0 0-48,-17 0-15,17 0 16,36 0 0,-19 0-1,1 0-15,36 0 16,-54 0 0,18 0-16,17 0 15,-17 0 1,35 0-1,-17 0 1,-18-17 0,-35-1-16,52 18 31,-52-17-31,-1 17 141,36 0-126,-17 0 16,105 0 1,-106 0-32,18 0 15,53 0 1,35-18 0,-88 18-16,-36-18 15,72 18 1,-54 0-16,0 0 15,89-17 1,-107 17 0,36 0-16,0 0 15,0 0 1,35 0 0,0 0-1,-17 0 1,-18 0 15,0 0-31,-36 0 16,1 0 62,-18-18-63,35 18 1,18 0 0,-35 0-1,17 0 1,-17 0 0,-1 0-16,54-18 31,-53 18-31,-1 0 15,19-35 1,-1 35-16,0 0 16,18 0-1,71 0 17,-72 0-17,-16-18-15,-19 1 16,1 17 15,0 0-15</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41:40.9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2699 17039 0,'-18'18'16,"18"-1"78,18-17-63,35 0-31,-36 0 16,54 18-1,-36-18 1,-17 0-1,-1 0 1,19 0-16,-1 0 31,36 35-15,-54-17 0,18 0-16,54-1 31,-19-17-31,-17 0 31,-35 0-31,-1 0 16,1 0-1,17 0 1,-17 0 0,0 0-16,17 0 31,35 0-16,-52 18-15,0-18 16,17 0-16,-17 0 16,17 0-1,0 0-15,0 0 16,71 0 15,-70 0-31,-1 0 16,18 0 15,0 0-15,-36 0 15,54 0-15,-53 0-16,17 0 31,-18 0-16</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41:51.77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 17798 0,'0'-18'63,"71"18"-32,246-53 0,-105 35-15,-124 1-16,-18 17 16,72-71-1,-1 71 1,-88-17-16,-36-1 16,19 0-1,52 18-15,18-17 16,-89 17-16,36-18 15,-35 18-15,35 0 16,0 0 0,0 0 15,-1 0-15,1 0 234,-17 0-250,-1 0 15,53 0 1,-53 0-16,-17 0 15,0 0-15,17 0 16,0 0-16,36 0 16,-18 0 15,0 0 16,-1 0-32,-34 0 17,0 0-17,-1 18-15,89-1 63,-88 19-48,17-36-15,-17 0 0,52 0 32,-34 0-17,17 0 1,-18 0 0,35 0-1,19 0 1,-72 0-1,36 0-15,18 0 16,-54 0 0,1 17-16,0-17 15,35 0 1,-1 0 0,-34 18 15,0-18 0,-1 0 0,-70 53 235,-211-36-250,211 1-1,-282 35 1,176-35-1,53-1-15,-105-17 16,122 0 0,72 0-1,-1 0-15,-17 0 63,-18 0-48,35 0-15,-17 0 32,-53 0-17,17 0 17,54 0-17,-36 0 1,17 0-1,1 0 17,-35 0-17,52 0-15,0 0 16,-52 0 0,34 0-16,-34 0 15,-54 0 16,89 0-15,-35 0 0,-1 0-1,18 0 1,-53 0 0,89 0-1,-19 0-15,1 0 16,-18 18-1,18-18 1,0 0 0,-71 18-1,53-1 17,0-17-17,35 0 1,-17 35-1,0-35 1,17 0 0</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41:55.07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2505 18150 0,'0'18'94,"17"70"-63,36-35-16,-17-53 1,-19 18 0,36-1-1,-35-17-15,17 0 16,36 18 0,-1 0-1,-52-18-15,35 17 16,-36-17-16,54 0 15,-36 18-15,-17-18 16,-1 0 15,19 0-31,-1 0 16,141 0 0,-140 0-16,34 0 15,-17 0-15,0 0 16,18 0-16,-18 0 15,35 0 1,-18 0 0,-34 0-16,16 0 15,-34 0-15,0 0 16,17 0 0,-35-18-16,35 18 15,18-17 1,-35 17-16,17 0 15,0 0-15,1 0 16,52 0 15,0 0 1,-53 0-32,1 0 15,-1 0-15,18 0 16,17-18-1,-34 18-15,-1 0 16,35 0 0,-17-18-16,-35 18 15,0-17-15,17 17 16,18 0 0,-35 0-16,-1 0 15,1 0 1,-1 0 15,19-18-15,-1 18-1,0 0-15,1-17 32,-19-1-32,18 18 62,-17 0-31,35 0 16,18 0-31,-36 0-16,0 0 15,0 0 17,-17 0-17,0 0 1,17 0-16,-17 0 16,-1 0 15,1 0-31,0 0 31,17 0-15,18 0-1,-36 0 1,1 0 0,17 0 15,-17 0 63,0 0-63,-1 0 0,1 0 63,105 88-63,-105-70-31</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2:36.99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3898 15734 0,'18'0'0,"-1"0"31</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0:54.13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21026 1711 0,'-18'0'125,"71"0"-110,0 0 1,-36 0-16,36 0 15,71 0 1,-18 0 0,-36 0-1,-17 0-15,18 0 32,17 0-32,-53 0 31,0 0-16,18 0 1,-17 0 0,17 0 15,-1 0 0,37 0-15,-1 0-1,18 0 1,52 0 0,-52 0-1,-53 0 1,18 0-16,-1 0 16,-17 0-1,71 0 1,-71 0-16,70 0 15,-52 0 1,-54 0 31,-87 0 94,-213 0-126,248 0 1,-124 0 15,142 0-15,-19 0 15,1 0 0,18 0 0,-1 0-15,0 0 140,18-18-140,71-35 15,-1-88-15,19 88 15,-72 36 0,1 17 32</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0:56.87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22366 1429 0,'-18'0'125,"-34"-18"-78,16 0-32,19 1 1,-19-1 0,-34-17 15,52-18-16,18 35-15,-35 1 16,0 17 15,-18-18-31,53 0 16,-18 1 31,-35-1-32,36 18 17,-36 0-17,0 0 17,-53 0-1,71 0-16,-1 0 1,19 0 0,-1 0-16,-17 0 15,17 0 1,-35 0 0,0 0-16,18 0 15,0 0 1,-18 0 15,0 0-15,-176 0 15,140 0-15,-69 0 15,140 0-31,-35 0 15,0 0 1,36 18 15,52-18 219,53 0-218,-53 0-32,18 0 15,-18 0 1,-17 0 15,35 0 78,0 0-93,-35 0-16,17 0 31,88 0-31,1 0 16,-71 0 0,0 0-16,-18 0 0,53 0 31,-17 0-16,-36 0 1,18 0 0,-18 0 15,53 53 0,-70-18-15,17-17-1,-17-18 1,0 17 0,-1-17-1,18 0-15,18 0 32,18 18-1,-36-18 0,-17 0-15,17 35 15,18 0 0,-35-35-15,-18 18 15,17-18-15,1 0-1,0 18 17,52 17 46,-35-35-31,1 0-32,-1 0 1,-17 0-1,17 0 1,18 0 0,-18 0-1,18 0 32,-35 0-16,-1 0 1,1 0-17,0-18 63,17 1-46</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0:59.5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22560 1182 0,'-18'0'31,"1"-35"-16,-1 35 1,1 0 31,-36 0-16,0 0 0,-18 0 1,18 0-17,0 0 1,36 0 0,-54 0-1,36 0 1,17 0 31,-17 0-47,0 0 62,17 0-46,-17 0 46,-36 0 1,36 17-16,17-17-16,1 0-15,-1 0 15,0 0-16,1 0 17,-19 0 15,1 0-1,18 18-30,-36-18 0,-36 17 15,19 36 78,35-35-93,17-18-16,0 0 16,-35 18-1,18-1-15,-18 1 16,36-18-16,-1 0 15,0 18 1,-17-1-16,17-17 31,18 18 157,0-1-173,0 1-15,53 0 79,-17-18-64,16 0 16,-16 17-15,-1-17 15,-17 18-15,-1-18 0,19 0-1,-1 0 1,71 18-1,-89-1 17,36-17-17,-35 0 1,0 0 0,-1 18-1,54-18 16,-54 0-31,54 0 32,-53 0-17,35 18 1,-18-1 15,-18-17-15,19 18 31,17-18-47,-36 0 15,1 0 17,0 0-32</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1:01.2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21608 1711 0,'17'0'94,"19"0"-79,-1 0-15,141-18 32,-52-35-1,34 36 0,-69 17 0,16 0-15,-87 0 0,0 0-16,17 0 31,-70-18 344,-1-17-360,1 35-15,0 0 32,0 0-17,17 0 1,0 0 15,1 0 32,-1 0 15,0 0-47</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1:11.78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2999 2152 0,'17'0'282,"54"18"-267,-1-18 1,-70 17 15,36 1 0,-1 17-15,-17-35-16,-1 0 31,36 18 1,-35-1-32,52 19 31,-17-36 0,-18 17-15,1-17-1,-1 0 1,18 0 0,-35 0-1,87 0 1,107 0-1,-106 0 1,-53 0-16,35 0 0,18 0 31,0 0-31,52 0 16,-16 0 0,87-17-1,-159 17 16,-34-18-15,-1 18 0,0-18-1,-17 18-15,0 0 16,17 0 0,0 0-16,18 0 15,-35 0 1,17-35-1,-17 35 17,-1 0-17,36 0 1,-35 0 15,17 0-15,-17 0-16,-1 0 15,19 0 1,-19 0 0,36 0-16,-35 0 15,17 0 17,18 0-32,-35 0 15,35-18 1,-36 18 15,1 0-31,52 0 31,-52 0-31,53 0 32,-36 0-17,-18 0-15,19 0 16,17 0-1,-18 0 1,0 0 0,-17 0-1,0 0-15,-1 0 16,1 0 0,-1 0 30,36 0 33,-17-17 264,52-18-311,-18 17-32,1-17 31,-53 35-31,-1 0 31,1-18 78,-36 18-77,-17 0-17,0-18 1,17 18 15,-35 0-31,35 0 16,-87 0 15,69 0-31,1 0 0,-124 0 31,124 0-15,0 0 0,-18 0-1,0 0 1,-35 0-1,17 0 1,18 0 0,-17 0-16,-1 0 0,18 0 15,-17 18-15,-36-18 32,-18 0-17,19 0 16,-89 0-15,70 0 0,-17 0-1,17 0 1,36 18 15,71-18-31,-19 0 16,-52 0-1,53 17-15,-18-17 16,-18 18 0,36-18-1,0 0-15,-71 0 16,35 18 15,36-18-15,0 0-1,0 17 17,-1-17-1,1 0-15,17 0-16,-70 0 31,53 0-16,17 0 1,-17 0 0,17 0-1,-17 0-15,17 0 16,-52 0 15,17 0-15,35 0-16,1 0 15,-36 0 32</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6:47.8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2011 3175 0,'70'0'32,"-34"0"-17,17 18 1,-1 17-1,54-17 17,-35-18-17,-1 17 1,-34-17-16,-1 0 0,18 0 16,17 0-1,-17 0 1,53 0-1,18 0 1,-54 0 0,-17 0 15,53 0 0,-35 0-15,-36 0-16,35 0 31,-34 0-31,69 0 31,-34 0-15,-18 0-16,18 0 47,-19 0-47,1 0 31,36 0-15,-19 0-1,-17 0 1,-35 0-16,-1 0 0,1 0 16,35 0-1,53 0 1,-36 0-16,-17 0 15,247 0 17,-18 0-1,-194 0-15,71 0 15,-71 0-16,1 0 1,34 0 0,-70 0-16,0 0 15,17 0-15,36 0 16,229 0 15,-282 0-31,0 0 0,18 0 16,35 0-1,-36 0 17,36 0-1,-35-17-15,-54 17-1,1 0-15,-1 0 31,36 0-15,-35 0-16,35 0 31,-35 0-15,17 0 296</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1:44.28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9102 2152 0,'35'0'157,"35"18"-142,19-1 17,-72-17-17,36 0 1,88 0-1,36 35 17,123-17-1,-247-18-31,52 0 0,-52 0 16,35 0-1,18 0 1,-18 0-1,18 0 17,-88 0-1,70 0-15,0 0 15,-70 0-16,17 0 17,36 0-1,-54 18-15,1-18-1,35 0 1,-18 17-1,18-17 1,-35 18 0,-1-18-16,1 0 15,17 0 1,-17 0 0,0 18-16,35-18 31,-36 0 0,36 0 0,-18 17 1,1-17-1,-19 0-16,1 0 1,0 0 15,17 0-15,-17 0 15,52 0-15,-17 0 15,-35 0-31,-1 0 16,1 0 15,17 0-15,-17 0-16,-1 0 0,19-35 31,-19-36-16,1 54 17,53-1 46,-54 18-63,19 0 32,-1-17-31,-18 17 0,19 0-1,-19 0 1,36 0-1,-17 0 1,-1 0 0,18 0-1,-18 0 1,18-18 0,0 0-1,-36 18-15,19 0 16,-1 0 15,36-17-15,-36 17-1,18 0 17,0-18-17,-36 18 16,36 0-15,-35-18-16,0 18 63,17 0-48,-18 0 95,1 0-95,0-17 1,-1 17-1,1 0 32,0 0 31,-1 0-62,-34-18 218,-1 18-202,-17 0-17,-36 0-15,54 0 16,-1 0 0,-17 0-1,17 0 1,-35 0-1,18 0 32,0 0-47,17 0 0,-70 0 63,70 0-48,-17-18 17,-36 18-1,54 0 16,-36 0-32,35-17 1,-17 17 0,17 0-1,-35 0 1,36 0 0,-19 0-1,19 0-15,-36 0 31,-18 0-15,36 0 0,17 0 15,-52 0-15,-1 0-1,1 0 1,-107 0 15,124 0-15,18 0-1,17 0-15,-17 0 16,-18 0-16,18-18 31,-36 18 0,54 0-15,-72 0 15,19 0 1,17 0-17,18 0 1,-18 0-1,35 0-15,1 0 16,-19 0 15,-17 0-15,0 0 0,18 0 77,18 0-61,-19 0 14,19 0-30,-19 0 31,1-35 0,-18 35-16,35 0-31,-105 0 31,105 0-31,1 0 16,-36 0 0,35 0-1,-17 0 1,-18 0-1,0 0 1,0 0 0,18 0-1,-18 0 1,0 18 15,35-18-31,-35 0 16,1 0-1,34 0 1,0 0 0,-17 0-16,17 0 15,-17 0-15,-18 0 16,36 0 15,-19 0-15,19 0 15,-1 0 0,0 17 1,-4074-17 14,8114 0-14,-4057 18 46,17-18-47,-17 17 141,-18 1-156,35-18-16,0 0 15,1 0 1,-1 18-1,18-1 407,0 1-390,53-18-17,18 18 1,-1-1-1,1 1 17,193 17-1,-228 0-31,-1-35 0,53 0 16,-35 0-1,0 18 1,123 0-1,-70-18 1,35 0 0,-53 0-1,1 0 1,-72 0-16,1 0 16,0 0-1,-36 0 173,-35 0-173,18 0-15,-1 0 47,-87 0-31,52 0 15,18 0 0,-17 0 1,-89 0-1,53 0-16,-35 0 1,71 0-16,-1 0 16,-88 0-1,89 0-15,-89 0 16,71 0 0,35 0-1,-18 0 1,18 0-1,-17 0-15,17 0 32,-18 0-32,54 0 0,-71 0 31,17 0-31,-17 0 31,-18 0-15,-70 0 15,87 0-15,-34 0 15,52 0-31,54 0 16,-71-18-1,70 18 1,-17 0 31,-18-18-32,35 18 17,0 0-32,-17 0 31,-18 0 0,18 0 32,17 0-48,-17 0 16,-18 0-15,36 0 15,-19 0-15,-17 0-16,36 0 16,-1 0-16,-17 0 0,17 0 15,-17 0 1,-177 0 15,159 0-31,-35 0 0,-141 0 31,88-17-15,-71-1 0,36 18-1,52 0 1,89 0-1,17 0 1,1 0 0,-1 0 15,-17 0-31,-1 0 31,-17 0-15,-17-17 15,52 17-15,-17 0 15,17 0-15,1 0-16,-19 0 31,19 0-16,-18 0 1,-36 0 0,0 0 15,-17 0-15,-141 0-1,158 0 1,-34 17 15,-37-17-15,37 0-1,52 0-15,-18 0 16,-105 0 0,35 0-16,35 0 15,-141 0 1,194 0-1,-35 0 235,0 0-218,-54 0-32,-16 0 15,69 0 1,37 0-16,16 0 16,-17-17-1,0 17 1,36 0-16,-89 0 31,71 0-15,-71 0-1,35-18 1,-52 0 0,52 18-1,18-17 1,36 17-1,-1 0 1,-35 0 0,18 0 15,17 0-31,-17 0 0,17-18 16,-35 18-16,0 0 31,18 0-31,0 0 31,-18 0-15,18-18-1,17 1 1,-17 17 0,0 0-1,17 0 1,-17 0 15,17 0-15,-17 0-16,-1 0 15,19 0 32,-54 0-16</inkml:trace>
</inkml:ink>
</file>

<file path=ppt/ink/ink6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1:49.1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16369 1517 0,'53'0'47,"0"18"-15,-18-18-1,0 0-16,-17 0 1,0 0-16,17 17 31,-18 1-15,1-18 0,53 17 30,-54-17-46,1 0 16,0 0-16,17 0 16,35 0-1,-34 0 1,34 0 15,-52 0-31,0 0 16,52 0-1,-35 0 1,1 0 0,34 18 218,-52-18-218,-1 0-16,36 0 15,0 0 1,-17 0 875,-1 0-876</inkml:trace>
</inkml:ink>
</file>

<file path=ppt/ink/ink6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1:51.50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20902 1587 0,'0'-52'109,"-70"34"-78,52 0-15,-17 18-16,17-17 16,-53-1-1,54 18-15,-54-18 32,1 18-1,52 0-31,-35 0 15,0 0 17,-53 0-1,36-17 0,52-1-15,-17 18 15,17 0-15,1 0-1,-1 0 1,0 0 0,1 0-16,-1 0 15,0 0 1,-17 0-16,0 0 31,17 0 0,1 0-15,-1 0 46</inkml:trace>
</inkml:ink>
</file>

<file path=ppt/ink/ink6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1:56.2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17498 1623 0,'35'17'63,"36"-17"-32,-54 0-31,71 0 15,1 18 17,-19-18-17,18 0 1,-70 0-16,158 0 31,-34 0 0,-107 0-15,71 0 15,-89 0-15,1 0 15,35 0-15,-36 0-16,1 0 15,0 0 17,17 0-1,53 0-15,-70 0-1,17 0 16,-17 0-15,17 0 0,-17 0-1,-1 0 17,1 0-17,0 0 1,35 0 15,-1 0 0,-16 0-15,-19 0 15,1 0-15,0 0-1,-1 0 1,1 0-16,0 0 16,-1 0-1,1 0-15,-1 0 0,1 18 32,53-18-1,-54 0-16,1 0 1,211 17 15,-105 1-31,211 35 32,-159-53-32,1 0 15,140 0 1,-140 0-16,193 0 31,-282 0-15,-70 0-1,17 0 1,-123-71 281,35 54-282,18-19 1,-124 1 15,124 17-15,-106 18 15,70 0 0,18 0-15,35 0-16,-17 0 16,-18 0-1,18 0 17,0 0-32,17 0 15,-17 0-15,17 0 16,0 0-16,-52-35 31,-124 18 0,141 17-31,-18-18 0,18 18 16,-141 0 0,-123-18 15,158 18-16,36-17 1,-1 17 0,-17-18-1,-18 18 1,-17 0 0,105 0-1,1 0-15,-54-35 16,72 35-16,16 0 31,-87-18-15,-1 0 15,54 18-15,17 0-1,-106 0 16,71-17-15,53 17 0,-1 0-16,19-18 15,-36 18 1,17 0-16,19 0 47,-1 0-32,1 0-15,-19 0 16,19 0 0,-89 0 15,71 0-15,-1 0-1,-87 0 16,88 0-31,-18 0 16,-53 0 0,88 0-1,-88 0 1,36 0 15,17 0-15,35 0-16,1 0 31,-1 0 0,-35 0-15,35 0-16,1 0 16,-1 0 15,0 0 0,71 18 125,-53-1-140,89 1-16,16-18 16,89 18-1,159-1 16,-106-17-15,35 0 0,1 0-1,16 0 17,-87 0-17,-18 0 1,18 0-1,-142 0-15,36 0 16,18 0-16,-54 0 16,283 0 15,-282 0-15,17 0 15,-35 0-16,0 0 1,-18 0 0,0 0-1,-17 0 1,-1 0 0,1 0-16,35 0 15,-18 0 16,1 0 1,-19 0-17,1 0-15,70 0 32,-70 0-32,-1 0 31,1 0-31,17 0 15,0 0 1,-17 0 0,53 0-1,-36 0 1,36 0 15,70 36-15,0-36-16,-88 0 15,52 0 1,195 17 15,-264-17-31,69 0 32</inkml:trace>
</inkml:ink>
</file>

<file path=ppt/ink/ink6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3:42.50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19032 9948 0,'36'-17'109,"34"17"-93,36 0-16,-18 0 16,-35 0-16,18 0 15,123 0 17,-141 0-32,0 0 0,17 0 0,-35 0 15,71 0 16,-71-18-15,18 0 15,-35 18-31,0 0 32,-1 0 46,36 0 250,-17 0-313,-1 0 17,-35 18-32</inkml:trace>
</inkml:ink>
</file>

<file path=ppt/ink/ink6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3:46.5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6350 10548 0,'35'0'125,"459"0"-94,-353 0-31,212 0 15,-124 0 1,-211 0 0,53 0-1,34 0 1,1 0 0,-71-18-1,18 18 1,-35 0-16,53 0 15,52 0 1,-52 0 0,-36 0-1,-17 0-15,17 0 16,-18 0 0,1 0-1,35 0 1,53 0-1,-18 0-15,36 0 32,-36 0-17,-18 0 1,-34-17 0,-1 17-1,35-18 1,19 18-1,-54-35-15,-18 35 16,36 0 0,0 0-16,36 0 31,-72 0-15</inkml:trace>
</inkml:ink>
</file>

<file path=ppt/ink/ink6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3:51.5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21343 10425 0,'141'0'94,"18"0"-79,0 0 1,-18 0-1,-106 0-15,18 0 16,-18 0 0,18 0-1,141 0 1,-159 0-16,54 0 16,-1 0-16,-71 0 31,19 0 0,-1 0 0,0 0 32,36 0-48,-53 0-15,-1 0 16,54 0 15,-1 0-15,-52 0 125,0 0-63</inkml:trace>
</inkml:ink>
</file>

<file path=ppt/ink/ink6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3:53.9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15787 10460 0,'17'0'172,"36"0"-141,-35 0-31,0 0 16,35 0 15,88 0 0,0 0 0,-71 0-15,19 0 0,-37 0-1,-16 0 1,17 0-1,0 0 32,-18 0-31,53 0-16,-53 0 31,1 0-15,17 0-1,-18 0-15,-18 0 16,19 0 0,34 0 15,-52 0-31,17 0 16,0 0-1,-17 0-15,0 0 16,17 0-1,36 0 1,-1 0 31</inkml:trace>
</inkml:ink>
</file>

<file path=ppt/ink/ink6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3:56.84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1976 10883 0,'70'0'110,"177"0"-95,-35 0 1,-54 0 0,19 0-1,-18 0 1,-54 0-16,1 0 31,88 0-31,-88 0 31,-88 0-31,35 0 32,0 0-17,-18 0 1,0 0 31,18 0-32,18 0 1,-54 0 0,19 0-16,-19 0 15,1-53 1</inkml:trace>
</inkml:ink>
</file>

<file path=ppt/ink/ink6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4:01.7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10795 11060 0,'71'0'109,"34"0"-78,89 0 1,-123 0-32,70 0 15,141 0 16,-194 0-15,71 0 0,-53 0-1,18 0 1,-19 0 0,19 0 15,-36-36-16,-35 36 1,-35 0-16,52 0 31,1 0-15,-54 0-16,1 0 16,88 0 15,-89 0-16,54 0 1,-53 0-16,-1-17 16,54 17-1,-18 0 1,-36 0-16,19 0 16,-19 0-16,54 0 15,-18 0 1,-18 0 46,-17 0-46,70 0 125,35-36-126,-70 36 16,-35 0-15,0 0-16,-1 0 31,36 0 1,0 0-17,-35 0-15,-1 0 16,36 0 15,-35 0-31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6:53.9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988 3687 0,'0'-18'156,"123"18"-140,-35 0-1,212 0 17,-247 0-32,35 0 15,89 0 1,-71 0-16,52 0 31,36 0-15,71 0 15,-177 0-31,-70 0 16,35 0-16,0 0 31,35 0-15,-53 0-16,106 0 31,-105 0-31,228 0 31,18 0-15,-105-35-1,-19 17 17,72 18-1,-36 0-16,-177 0 1,36 0 0,53 0-1,-71 0-15,18 0 16,-17 0-16,140 0 16,-52 0 15,-54 0-16,18 0 1,0-18 0,-35 18-1,0 0 17,-17 0-17,34 0-15,-52 0 31,35 0-15,0 0-16,-36 0 0,1 0 31,0 0-31,17 0 0,71 0 16,-53 0 15,-1 18-15,72 0 15,-71-18-15,0 0 15,-36 0-31,1 0 16,35 0-16,-35 17 0,17-17 15,71 0 16,-89 0-31,1 0 16,35 0 0,0 0 15,17 18 0,1-18-15,-18 0-1,0 0 1,-18 0-16,-17 0 16,52 0-1,-34 0-15,-19 0 0,1 0 32,70 0-17,-53 0 1,-17 0-1,17 0 1,-17 0 15,35 0-15,-36 0 0,1 18 15</inkml:trace>
</inkml:ink>
</file>

<file path=ppt/ink/ink7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4:03.6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5292 10848 0,'35'0'93,"0"0"-77,-17 0-16,105 0 31,-70 18-15,18-1 0,52-17 15,-87 0-31,105 0 31,-106 0-31,18 0 0,-36 0 16,19 0-1,-19 0-15,36 0 47,18 0-31,17 0-1,0 0 1,36 0 15,-89 0-15,36 0 15,-19 0 0,-34 0-31,17 0 32,-17 0-17,0 0 1,-1 18 15</inkml:trace>
</inkml:ink>
</file>

<file path=ppt/ink/ink7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9:54:12.1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14764 10813 0,'88'0'157,"-35"0"-126,53 0 0,-36 0-15,1 0-1,-36 0 1,-17 0-16,17 0 16,53 0 15,0 0-31,-52 0 15,87 0 1,1-53-16,-19 53 16,-34 0-16,52 0 31,54-18 0,-124 18-15,0 0 15,0 0-15,0 0 15,-36 0 0,1 0-15,-1-18-1,19 18 1,-19 0 0,72 0 15,-37 0-15,19 0-16,-53 0 15,17 0-15,0 0 16,-17 0-16,35 0 47,17 0-32,-52 0 1,53 0 0,-19 0-16,19 0 31,35 0-16,-18 0 1,-17 0 0,-54 0-1,1 0 1,52 0 0,-52 0-16,35 0 15,35 0 1,-17 0 31,-36 0-32,0 0 1,18 0 0,-35 0 15,-1 0-16,1 0 1,0 0 0,-1 0 15,1 0 16,0 0 125,-4093 36-125,8097-19-32,-4075-17 48,-53 18-16,71-18-32,-18 0 1,35 0-16,1 0 15,-36 18 1,35-18 0,-17 0-16,-71 0 15,88 0 1,-17 0-16,-89 17 16,36 1 15,-35-18 0,88 0-15,-54 0 15,36 0-15,36 0-16,-18 0 15,-1 0 1,1 0-16,0 0 15,-89 18 17,89-18-17,-89 17 1,-52-17 0,123 0 15,35 0-31,-87 0 31,52 0-31,-53 0 31,53 0-15,18 0-16,-18 0 0,18 0 16,-89 0 15,1 0-16,-1 0 1,36 0 0,35 0 15,-53 0-31,53 0 16,36 0-1,-1 0 16,-17 18-15,17-18 0,0 0-1,1 0 17,-1 0 30,0 0-46,1 17 15,-1-17-31,-17 18 0,17-18 16,1 0 46,-1 0-46,0 0-1,1 18 17,-1-1-1,0-17-16,18 18-15,0 0 157,0 35-142,53-18 48,71-18-32,-71-17-15,53 0 15,141-17 0,-89-18-15,-70 35-16,124-36 15,-71 36 17,-70 0-32,-1 0 31,-34 0-15,34 0-1,-35 0 1,195 0 15,-160 0 0,-17 0-31,0 0 16,-18 0 15,1 0-31,52 18 31,-35-18-15,-35 0-16,34 0 16,37 18 15,-54-18-15,18 0-1,-18 0 1,18 35-1,0-18 1,-18-17 0,-17 0-1,52 0 1,-52 0-16,0 0 16,-1 0-1,19 0 1,-1 0-1,0 0 1,18 0 0,-18 0-1,1 0 1,-19 0 0</inkml:trace>
</inkml:ink>
</file>

<file path=ppt/ink/ink7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01:14.1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4304 11465 0,'0'18'63,"159"0"-16,-89-18-47,54 0 15,-1 0 1,-35 0-1,-35 0-15,35 0 16,18 0 0,212-53-1,-265 35-15,0 18 16,-36 0-16,36-18 31,-18 18-15,1-17-1,17-1 1,-36 18-16,19 0 16,-1 0-1,18 0 1,-36-18-16,19 18 16,-19 0-16,36 0 31,0 0 0,-18-17-15,18 17-1,18 0 17,-53-53-17,-1 53 1,1 0-1,-1 0 1,19 0 0,-1 0-16,-17 0 15,-1 0 1,19 0-16,-19 0 0,18 0 16,-17 0-1,17 0 16,-17 0-31,0-18 16,-1 18 15,19 0 219,-19 0-234,1 0 78,-1 0-47,1 0-32,17 0 16,1 0 63,-1 18-16,-17 0-62,-36 17 218,-17-18-218,-18 1 0,35-18-1,-35 18 16</inkml:trace>
</inkml:ink>
</file>

<file path=ppt/ink/ink7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02:56.38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10336 11942 0,'283'-36'157,"-142"19"-142,194-1 17,-176-53-17,-18 71 1,176 0-1,-70 0-15,-70 0 16,34 0-16,1 0 31,141 0-15,-248 0-16,-69 0 0,-1 0 16,-17 0-1,35 0 16,17 0-15,-35 0 0,-17 0-1,35 0 17,-18-17-32,53 17 31,-35 0-16,-35 0 1,70 0 15,-35 0-31,18 0 16,52 0 0,-88 0-1,36-18 16,17 18-15,-70 0 0</inkml:trace>
</inkml:ink>
</file>

<file path=ppt/ink/ink7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03:00.6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18838 11818 0,'106'53'94,"-53"-53"-78,0 0-1,123 0 1,36 0 0,53-18-1,-195 18-15,1-17 16,87 17-1,37-36 17,-160 36-32,88 0 0,1-17 15,-1 17-15,-87 0 16,34-36-16,1 36 31,17 0-15,-18-17-1,19 17 1,69 0 0,89-35 15,-106 35-15,-88 0-16,18 0 15,17 0 1,-35 0-16,0 0 0,35 0 15,36 0 1,34 0 15,19 0-31,-1 0 16,-17 0 15,35 0-15,-106 0-1,-70 0-15,35 0 16,52 0 0,-87 0-16,53 0 15,-18 0 1,-18 0 0,53 0 15,-106 0 219,1 0-172,-36 17-16,35 1-46,-35 17 0,-106 18 15,89 0-15,-36-18-1,88-17 1,-17-18-16,-53 35 15,70-35-15,1 0 16,-1 18-16,-17-18 16,-89 70 15,-52-34 0,141-19-15,-1 1-1,19 0 1,-1-18-16,0 0 16,-17 0-16,-53 0 15,35 0-15,35 0 16,-52 35 0,-1-35-16,1 0 15,-71 17 1,88-17-16,0 0 15,-106 0 17,71 0-17,35 0 17,-123 0-1,34 0-31,72 0 15,17 0 1,0 0-16,-17 0 16,34 0-16,-70 0 15,18 0 1,71 0-16,-19 0 0,-34 0 16,-54 0-1,-87 0 1,-89 0-1,88 0 1,-35 0 0,-17 0-1,52 0 1,177 0 15,35 18 157,53-18-157,123 18 0,36-18-15,70 0-1,-123-18 1,35 0-16,-18-17 16,283-18-1,-230 36-15,-17 17 16,370-89 0,-477 89-1,107 0 1,-177 0-1,-17 0 17,0 0-1,-1 0-31,54 0 31,-36 0-15,-17 0-16,17 0 31,-35 18 157</inkml:trace>
</inkml:ink>
</file>

<file path=ppt/ink/ink7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08:46.81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14482 13035 0,'105'0'156,"54"0"-141,35 0 1,-88 0 0,-35 0-1,34 0 1,89 0 0,18 0 15,-106 0 0,17 18-15,-87-18-1,175 17 1,-123-17 0,-17 18-1,35-18 1,-88 0-1,-1 0 1,36 0 93,141 0-93,-106 0 0,18 0-1,-35 0 1,70 0 0,-124 18-1,1-18 1,35 0-1,-35 0 1,-1 0 0,1 0-16,17 0 15,18 0 32,-18 0-31,-17 0-16,88 0 31,70 0-15,-140 35-1,69-35 17,-69 0-17,34 0 1,-17 0-1,18 0 1,-54 0 0,19 18-16,87-18 31,-88 17-15,-17-17-16,53 0 15,-54 0 16</inkml:trace>
</inkml:ink>
</file>

<file path=ppt/ink/ink7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08:49.4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18874 13212 0,'-18'0'32,"-53"0"-17,18 0 17,-17 0-17,-36 0 1,53 0-1,-35 0 1,-18 0 0,18 0-1,0 17 1,-36-17 15,-34 18-15,69-18-16,-16 17 15</inkml:trace>
</inkml:ink>
</file>

<file path=ppt/ink/ink7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08:52.7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19808 13141 0,'36'-35'47,"105"-18"-31,-18-18-1,-52 71 1,123-35-1,-88 35-15,53-18 16,52 18 0,-123 0-16,71-35 31,-124 35-15,1 0-1,-1 0 1,53 0 15,36 0 0,-89 0-31,0 0 16,89 0 0,-107 0-1,36 0 16,35 0 1,-70 0-17,35 0 1,18 0 0,123 0 15,-124 0-31,1 0 15,17 0 17,-71 0-32,72 0 31,34 0-15,-52 0 15,-36 0-16,-17 0-15,-1 0 16,19 0 0,52 35-1,-35-35 1,-18 0 0,-17 0-16,-1 0 15,1 0 1,-1 0-16,1 0 31,0 0-31,35 0 31,17 0-15,18 18 0,-52-18 15,-1 0-31,-17 0 15,17 0 17,-17 0-17,-1 0 1,1 18 15,-1-1-15,-17 1 78,0-1-79,0 19-15,0-19 16,-17 19 46,-1-19-46,-17-17 0,17 0-1,-17 18 1,0-18-1,-1 0 1,-17 0 0,18 0-1,-18 18-15,-17-18 0,34 0 16,-87 0 0,88 0-1,-71 0 1,-71 0-1,89 0 1,0 0 0,35 0-1,36 0 1,-1 0 0,0 0-16,-17 0 15,-18 0 16,0 0-31,18 0 0,0 0 16,-1 0 0,-52 0-1,53 0 1,-124 0 15,89 17-15,-72-17-1,-16 0 17,122 0-17,19 0 1,-19 0 0,1 0-16,0 0 15,0 0 16,17 0-31,-17 0 0,-53 0 16,70 0 15,-53 0-31,18 0 32,36 0-1,-1 0-16,-17 0 17,-18 0-17,0 0 17,0 0-32,36 0 15,-36 0 1,17 0-1,-17 0-15,-88 0 16,106 0 0,-18 0-16,35 0 15,-17 0 1,0 0-16,0 0 31,17 0-15,0 0 15,-52 0-15,17 0-1,0 0 1,35 0 0,-17 0-1</inkml:trace>
</inkml:ink>
</file>

<file path=ppt/ink/ink7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08:55.3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2787 13476 0,'88'0'15,"159"0"17,159 0-1,-247 0-15,35 0 15,-124 0-16,-35 0-15,-17 0 16,17 0 0,-17 0-1,35 0 1,17 0 0,-34 0-1,-1 0-15,0 0 31,18 0-31,-18 0 32,-17 0-17,53 0 1,-36 0 0,-17 0 15,34 0-16,-16 0 1,17 0 0,0 0 15,-36 0-15,36 0-1</inkml:trace>
</inkml:ink>
</file>

<file path=ppt/ink/ink7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4:01.2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14023 4339 0,'18'-17'344,"-18"-19"-313,17 19 0,1-36 1,-1 0-1,-17 17 0,36 19 157,-36-1-142,0 1-14,-18-1 15,0 18 62,18-18-78,0-35-15,0 36 31,0-1-16,0 0 0,53 18 0,71-17 16,70-36-15,-88 35-17,-71 1 1,18 17-1,-18-18 1,18 18 0,0 0-1,0 0 1,17 0 0,-34 0 15,52 0-16,35 0 1,-52 0 0,0 0-1,-36 0 1,18 0 0,0 0-1,-18 0 1,0 0-1,18 0 1,-35 0 0,17 18-1,0-18 1,-17 17 0,0-17 77,35 18-61,17 0-1,36 17 0,-88-35 0,-1 17 1,1 19-1,-18-19-16,0 1 64,0 35-48,0 0-31,0 0 31,0 141 0,0-35 1,0-71-32,35 53 31,-17 0-16,17-53 1,-35-35 0,0 18-1,18-18 1,-18 17 0,0-35-1,0-17 1,0 0-1,0-1-15,0 1 16,17 0 15,-17-1-15,18 1 0,52-18 15,-17 17-16,-35-17 1,35 18 0,-18 0-1,-35-1 17,0 36-17,0-35-15,0 70 16,0 18-1,-53-71 1,0 53 0,36-70-1,-1-18 1,18 18 46,0-1-46,35 19-16,1-1 16,17-17-1,-18 17-15,-17-18 16,34 54 0,-52-53-16,0 35 62,-282 141-31,282-177-15,-35 36 15,35 0 32,0-35-32,0 52 0,-18 177 0,-52 0 1,52-194-1,0 0 0,36-18-15,0-17-1,-1 17 1,1-17 0,-18-1 15,0 1-15,18 70-1,-18 1 1,0-1-1,0 53 1,0 0 0,-18-53-1,18-70 17,0 52-1,0-34-16,0-1 1,0 0 0,0-17-1,0-1-15,0 1 16,0 0 0,0 17-16,0 0 15,-18-17 48,1 0-32,-19-18 0,-16 17-15,-19 1-1,0-18 1,1 0 0,-18 0-1,-1 0 1,-34 0 0,35 0-1,-53 17 1,35-17-1,18 0 1,-18 0 0,71 0 15,-36 0 0,53 0-15,-17 0-1,-18 0 1,18 0-16,-18 0 16,18 0-1,-1 0 1,19 0 0,-18 0-1,17 0 1,-35 0-1,-18 0 1,36 0 0,-18-17-1,36 17 17,-1-18 14,-17 18 1,17-35 0,0 17-16,1 1 16,-1-1 0,18 0-31,0 1-1,-18-36 1,-17-35 0,18 17-1,-19-17 1,36 17 0,0 54-16,0-1 15,-17-35 1,17 0-1,0 36 1,0-1 0,0-17-1,0-18 1,0-35 15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7:05.41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4057 4110 0,'71'0'125,"52"0"-93,-88 0-17,300 0 16,71 0 1,-88 0-1,-177 0-15,-53 0-1,-18 0 1,-17 0-16,247 0 47,-247 0-32,176 0-15,-52 0 16,-71 0 15,-18-18-15,53 18 15,-70 0-15,34 0-1,-69 0-15,17 0 16,70 0 0,-70 0-16,53 0 15,105 0 1,-122 0-1,87 0 17,-70 0-17,35 0 17,18 0-1,-106 0-16,-18 0-15,0 0 16,106 0 0,-70 0-16,123 0 31,53 0-15,-88 0-1,-36 0 1,36 0-1,-36 0 1,-35 0 15,106 0-31,-70 0 16,-53 0-16,-19 0 0,19 0 31,17 0-15,-17 0-16,-36 0 0,-17 0 15,193 0 17,-158 0-17,-35 0 1,35 0 0,35 0 15,-35 0 0,17 0-31,-34 0 0,-19 0 31,283 0 1,-53 0-17,-141 0 1,17 0 15,-52 0-15,158 0 15,-193 0-15,-1 0-16,0 0 15,18 0 1,-35 0 31,-1 0-16,36 0 110,0 35-126,-18-35 48,-17 18-63,17 0 0,-17-18 15,0 0 63,-18 17 126,0 1-189,-71 0 16,-35-1-15,-4021-17 15,8025 18 1,-3969-18-17,-17 35 1,18-35-1,-1 0 1,-35 0 15,-70 18 1,0-18-17,52 0 1,53 0-1,-17 0 1,-123 0 0,-19 0 15,124 0-15,-35 0-1,71 0 1,-71 0 15,-18 0-31,124 0 16,-36 0-16,-35 0 15,36 0-15,-18 0 16,17 0 0,0 0-16,1 0 15,-71 0 1,88 0-16,0 0 15,-141 0 1,-35 0 15,158 0-15,-17 0 0,-89 0 15,125 0-31,-19 0 31,53 0-31,1 0 0,-89 0 31,18 0-31,52 0 0,1 0 0,17 0 32,-140 0-17,70 0 1,-89 18 15,18-18 0,89 0-15,17 0-16,-123 0 31,87 0-15,36 0-16,1 0 15,-125 0 17,54 17-17,34-17 1,37 0 0,-19 0-1,-123 0 16,141 0-15,0 0 0,-35 0-1,70 0-15,-35 0 32,-158 0-1,158 0 0,-35 18-15,17-18-1,-52 0 1,52 0 0,18 0-1,18 0 1,-18 0-1,35 0-15,-17 0 16,-18 35 0,18-35-1,-18 0 1,-18 0 0,1 0-1,34 0 1,19 0 15,-18 0-15,17 0-1,-17 0-15,17 0 32,-35 0-17,35 0-15,-34 0 0,34 0 31,0 0 1,-35 0-1,36 0-31,-1 0 47,0 0-32,-17 0 17,18-18-17,-1 18 1,-70 0 15,88-17-15,-53-1-1,35-17 17,-17 35-1,17 0-31,1-18 172,-36 1-78</inkml:trace>
</inkml:ink>
</file>

<file path=ppt/ink/ink8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4:10.4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7691 14658 0,'0'53'31,"0"-36"-15,17 1 15,36 35-15,-18-53 15,-17 0-15,17 0-1,-17 18 1,17-18 0,-17 0-1,-1 0 1,36 0 0,-35 0-16,0 0 15,70 0 1,-53 0-1,36 0 17,-36 0-17,0 0 1,1 0 0,16 0-1,-16 0 1,-1 0-1,-17 0 1,-1 0 31</inkml:trace>
</inkml:ink>
</file>

<file path=ppt/ink/ink8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4:12.89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7726 14552 0,'0'18'141,"141"17"-110,-88-35-15,17 18-1,36-18 1,-53 0 0,0 0-1,-18 0 1,18 17-1,0-17 1,-35 0-16,35 0 16,0 0-1,0 0 1,-1 0 0,-16 0-1,70 0 1,-36 0 15,18 0-15,71 0-1,106 36 1,-212-36 0,70 0-1,-88 0-15,36 0 16,-1 0-1,19 0 1,-36 0 0,88 0-1,17 0 1,1 0 0,0 0-1,-36 0 1,-17 0 15,-70 0-31,16 0 16,54 0-1,-18 0 1,1 0 0,-54 0-1,-17 0 1,17 0-1,-18 0 1,1 0 0,35 0-1,0 0 1,-35 0 0,17 0 15,35 0 0,-52 0-31,35 0 31,18 0-15,-1 0 0,-17 0-1,18 0 1,-1 0-1,18 0 1,-52 0-16,17 0 16,35 0-1,-18 0-15,18 0 16,-17-18 0,-36 18-1,1 0 1,-1 0-1,35-18 17,-34 18-17,17-17 1,0 17 0,-36-18-1,18 18 1,18 0-1,-35 0 1,53 0 0,-36 0-1,0 0 1,-17 0 0,17 0-1,18 0 1,0 0 15,0 0 0,-36 0-15,36 0 0,0 0-1,-17 0 1,-19 0 140,1 0-93,-1 0 62,19 0 0,-19 0-94,1 0-16</inkml:trace>
</inkml:ink>
</file>

<file path=ppt/ink/ink8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4:38.7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6279 882 0,'0'0'0,"18"0"62,0 0-46,35 0 15,0 0-15,-36 0-1,36 0 1,0 0-1,0 0 1,35 0 0,-35 0-1,0 0 1,-35 0 0,17 0-1,-17 0 16,17 0-15,0 0 0,-17 0-16,70 0 15,-35 0 1,17 0 0,19 0-1,-19 0 1,-17-18-1,-18 18 17,1 0-17,-19 0 32,1 0-31,17 0-1,18 0 17,-35-17-17,-1 17 1,1-18 93,-18 0-77,-18 1-1,1 17 156,-89-18-155,-88-105-1,88 105-16,53-35 1,35 53 0,18-18-16,-17 1 15,-1 17 95,1 0-95,-1 0 17,0 0-1,1 0 0,-36 0 32,-18 0-17,18 0-14,36 0-17,-1 0 32,-17 0-16,17 0-15,-17 0 0,-1 0-1,-16 0 1,16 0 0,1 0-1,17 0 1,1 0-1,-1 0 1,0 0 15</inkml:trace>
</inkml:ink>
</file>

<file path=ppt/ink/ink8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4:41.0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4674 16986 0,'36'18'32,"-19"-18"-17,18 0 32,-17 0-31,17 0-1,18 0 1,18 0 0,-18 0-1,17-53 17,1 53-1,-18 0-16,-36-18 1,36 18 0,18 0-1,-36 0 1,-17-17 0,35 17-1,-18 0 1,-17 0-1,-1 0 1,19 0 0,-19 0-1,71 0 1,-52 0 0,-19 0 15,54-18-16,-36 18 1,0 0 0,-17-18-16,17 18 15,-17 0-15,0 0 16,-1 0 0,1 0-1,0 0 1,-1 0 15,1 0 203,70-17-202,-70 17-32,-1 0 15,1-18 1</inkml:trace>
</inkml:ink>
</file>

<file path=ppt/ink/ink8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3T16:54:45.0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9613 17022 0,'18'0'31,"-1"0"94,1 0-78,88 0-16,0 0 0,-18 0 1,-35-18-1,-35 18 0,52-18-15,-17 1-1,-35-1 1,-1 18 15,19 0-15,16 0-1,-34 0 1,17-18 0,36 18-1,-36-17 1,0 17 15,1 0-15,17 0-1,-36 0 1,-70 0 187,18 0-172,17 0 16,-34 0-31,16 0 0,-105-18-1,71 18 1,-19-18-1,54 18 1,18 0 0,-19 0-1,19 0 1,-1 0 15,0 0-15,1 0 31,-1 0-32,0 0 1,1 0 0,-1 0-1,0 0 1,-17 0-1,18 0 1,-1 0-16,-17 0 16,-1 0 15,19 0-15,-1 0 15,0 0-16,1 0 1,-1 0 0,1 0 15,-1 0 16,0 0-32,1 0 1,-1 0 62,0 0-15,-17 0-48,17 0 1,1 0 62,-1 0 110</inkml:trace>
</inkml:ink>
</file>

<file path=ppt/ink/ink8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2:50.8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9772 9895 0,'-18'-17'16,"36"17"62,0-18-62,17 18 15,35 0-15,-34 0-16,-19 0 15,54 0 1,-53 0-1,34 0 1,72-18 0,-54 18-16,89-17 31,88 17 0,-212 0-31,1 0 16,122 0 15,-87 0-15,-53 0-16,52 0 15,1 0 1,-54 0-16,1 0 16,35 0-1,-35 0-15,35 0 16,35 0-1,0 0 1,-18 0 15,-34 0-15,87 0-16,-105 0 16,-1 0-1,72 0 1,-54 0-1,-17 0 1,35 0 0,-36 0-16,71 0 31,106 0 0,-105 0-15,-1 0 15,0 0-31,0 0 31,-17 0 1,-54 0-17,1 0 1</inkml:trace>
</inkml:ink>
</file>

<file path=ppt/ink/ink8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2:53.8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18627 9842 0,'17'0'110,"54"0"-95,193 0 16,195 0 1,-247 0-1,140 0 0,-228 0 0,35 0-15,105 0 15,-70 0-15,-141 0 0,-35 0-1,88 36 1,-89-36-16,19 0 31,34 0-15,-17 0-1,35 0 1,0 0 0,-35 0-1,-17 0-15,-1 0 16,36 0-1,-19 0-15,-16 0 16,34 0 0,-17 0-1,-18 0-15,1 0 0,17 0 16,-18 0 0,53 0-1,-35 0 1,53 0 15,-53 0 0,-18 0-15,-17 0-16,-1 0 16,1 0-16,35 0 46,17 0-46,-34 0 32,122 0-17</inkml:trace>
</inkml:ink>
</file>

<file path=ppt/ink/ink8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2:54.95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23072 9825 0,'-18'0'110,"-17"0"-95,-18 0 1,35 0-16,-70 0 31,70 0-31,-17 0 16,-71 0 15,71 0-15,-89 0-1,89 0 1,18 0 15,-19 0-15,19 0-1,-1 0 48,0 0-48</inkml:trace>
</inkml:ink>
</file>

<file path=ppt/ink/ink8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3:00.6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3687 6879 0,'17'-17'78,"71"17"-63,1 0-15,-19 0 0,36 0 32,53 0-32,52 0 15,-52 0 1,53 0-1,-124 0 1,53 0 0,300 0 15,-247 0-31,-106 0 16,18 0-1,423 0 16,-388 0-31,0 0 0,336 0 32,-301 0-17,-52 17 1,-54-17 0,18 18-1,-35-18 16,-17 0-15,16 0-16,-34 0 16,17 17-1,71 1 1,-71-18 0,160 18 15,-160-18-31,0 0 15,36 0 1,-54 0-16,1 0 16,52 17 15,-17-17-15,-17 0 30,-142 0 173,18 0-188,17-17-31,-17-1 32,35 18-17,0-18 17,35 18-17,-17-17 1,0-1-16,17 18 15,-17 0 1,-18 0-16,35 0 16,-17 0-16,0 0 15,17 0 1,-35 0 15,18-17-31,0 17 16,-18-18 15,-53 18 0,71 0-31,-36-18 32,1-17-17,34 17-15,19 18 16,-89 0-1,71 0 1,-89 0 0,54-17-1,-36 17 1,0-36 0,-35 36-1,53-17 1,35 17-16,-53 0 15,53 0-15,-88 0 32,70 0-32,-17 0 0,0 0 31,0 0-15,35 0-1,-88 0 16,70 0-15,-35 0 0,36 0-1,17 0-15,0 0 16,-124-18 15,142 18-31,-71-18 31,-17 1-15,70 17 15,18-18-15,-36-35 0,1 53-1,-54-17 1,106-1-1,-34-35 1,-1 53 0,0 0 15,-18-18 0,54 18 0,17-17-15</inkml:trace>
</inkml:ink>
</file>

<file path=ppt/ink/ink8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3:04.6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15557 6579 0,'0'0'0,"36"18"0,-19-18 31,19 0-15,17 0-1,0 0 1,35 0-1,-35 0-15,-18 0 16,35 0 0,-34 0-16,87 0 15,36 0 17,-18 0-1,-70 0-16,-1 0 1,89 0 0,-71 0-1,-17 0 1,-36 0 15,53 0 0,-70 0 1,35 0-17,-18 0-15,36 0 32,17 0-17,18 0 1,-89 0-16,54 0 15,-36 0 1,18 0-16,-35 0 16,52 0 15,-52 0-31,-1 0 31,36 0-15,18 0 15,-36 0-15,18 0-1,-35 0 1,17 0 0,0 0-1,-17 0-15,88 0 31,-36 0-15,-52 0 62,0 0-31,-1 0 47,1 0-79,0 0 1,-1 0 0,36 35 15,-35 0-15,-1-17 62,-70-18 94,-17 18-157,52-18 1,-88 17-1,71 1 1,-35-18 0,-1 0-1,-17 0 1,17 0 0,-70 0 15,106 18-16,-36-18 1,-17 0 0,0 17-1,-36-17 17,36 18-32,-53 0 31,53-1-31,70-17 0,-17 0 15,-35 0 1,-213 18 15,195-18-15,0 0 0,0 0-1,35 0 1,-18 0-1,36 0 1,0 0-16,-18 0 16,35 0-1,-17 0-15,-18 0 16,35 0 0,-17 0 15,17 0-16,1 0 64</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08:27:08.68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3828 3422 0,'0'0'16,"-124"0"-1,107 0 1,-19 0-16,19-18 0,-1 18 15,0 0 32,-35 0-47,0 0 32,18 0-17,0 0 1,-53 0 15,52 0-31,19 0 16,-54 0-1,54 0-15,-36 0 16,17 0 0,1 0 15,-71 0-16,53 0 17,0 0-32,36 0 15,-36 0 17,35 0-32,-17 0 15,-36 0 16,54 0-15,-18 18 0,-1-18-1,1 0 1,-18 0 15,35 0 0,-17 0 1,18 0-1,-54 0 0,0 0-15,1 0 15,35 0 0,-1 0-15,19 0-16,-19 0 31,1 0 16,-35 0-31,52 18-16,-17-18 31,17 0 0,0 0-15</inkml:trace>
</inkml:ink>
</file>

<file path=ppt/ink/ink9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3:10.7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1923 5168 0,'53'0'93,"70"53"-61,-70-35-32,53 17 15,-36-35-15,-17 18 16,141-18 15,-141 0-31,18 0 16,140 0-1,-140 0-15,17 0 16,194 0 0,-88 0-1,124 17 16,-159-17-15,-106 0 15,52 18-31,19-18 32,-36 35-32,-70-35 15,-1 0 1,19 0 46,-1 0-46,18 0 0,-36 0 15,19 0-16,-19 0 32,1 0 78,0 0-109,-1 0 15,1-35-15,-18 17-16,18 1 15,-1-1 1,-17-17 0,18 35-1,-1-53 142,-17 35-142,0-17 1,0 17-1,0-17 48,0 17-1,-52 1-30,-1 17-17,35-18 1,-70 18 0,53 0-16,-18 0 15,0-18 1,17 18-1,1 0 17,18-35-32,-1 35 15,-123-17 1,17 17-16,1 0 31,-1-18-15,89 18-1,0 0-15,-124-18 32,36 18-32,87-17 15,-158 17 1,106 0-16,18 0 16,-54-18-1,18 0 32,36 18-47,-36 0 31,53 0-15,0 0-16,-141 0 31,88 0-15,-17 0-1,70 0-15,-18 0 16,1 0-16,34 0 16,19 0 15</inkml:trace>
</inkml:ink>
</file>

<file path=ppt/ink/ink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3:11.9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2857 5115 0,'-17'0'0,"-54"0"16,18-17 0,-52 17-1,69-36 16,-34 36-31,-1 0 32,1-17-32,34 17 15,19 0 1,-1 0-16,0 0 31,-35-18-15,36 18-1</inkml:trace>
</inkml:ink>
</file>

<file path=ppt/ink/ink9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3:30.8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14270 12629 0,'35'0'78,"18"0"-62,0 0-1,88 0 1,-88 0-16,88 0 16,-88 0-1,18 0-15,-54 0 16,160 0 15,-124 0-15,17 18-1,-17-18 1,35 0 15,-35 18-31,-18-1 31,124 1 1,-18-18-1,-70 0-31,-1 18 16,195-1-1,-124-17 1,71 53-1,-89-35 1,-17 17-16,70-35 16,-34 18 15,-72-18-15,1 17-16,-18-17 15,-1 0-15,-16 0 31,34 0-31,-34 0 16,158 0 0,-159 0 15,35 0-15,1 0-1,-18 0 1,35 0-1,0 0 1,71 0 0,-71 0-1,-70 0 1,35 0-16,-36 0 16,54 18-1,0-18 16,-1 0-15,159 18 15,-123-18-15,18 0 0,-89 0-16,0 0 15,53 0 1,-52 0-1,-1 0 1,18 0-16,18 0 31,-1 17-31,-52-17 16,70 0 15,0 18-15,-35-18 15,0 0-15,17 0-1,36 0 1,35 18 15,-105-18-31,-19 0 16,36 0-1,-35 0-15,35 17 32,-18-17-17,-17 0 17,-1 0-17,1 0 1,0 0 15,35 18 0,-36-18 47,18 0 94,-17 0-156,0 0 15,-1-18-15,1-35 15,-18-17 0,18 34-15,-18 19 15,17-18 0,-17 17 1,0 0 15,0 1 46,-35-19-30,-71-17-48,71 53 1,0-35-16,-18 35 16,-18-53-1,-17 18 1,-18 0 0,-70 17 15,123 18-31,0 0 15,-18 0-15,18 0 16,1 0 0,-37 0-1,1 0-15,53 0 16,0 0 0,-124 0-1,-123-18 16,176 18-15,-18 0 0,-123-17 15,177-1-31,-1 18 16,-35 0-1,1 0 1,34 0-16,36 0 15,-18 0-15,18 0 16,-54 0 15,36 0-15,-70 0 15,70 0-31,-141 0 16,106 0 15,-18 0 0,71 0-31,17 0 16,-70 0 0,53 0-16,-1 0 15,-69 0 1,-1 0-1,-53 0 17,71 0-32,-18 0 31,-71 18 0,125-18-15,-37 0-16,-52 35 31,53-35-31,35 71 16,-53-71-1,89 0-15,-36 17 16,-18-17 0,18 0-1,0 18 1,36-18-16,-19 0 15,1 0 1,0 0 0,17 18-1,1-18 1,-19 0 0,-17 0-16,-17 35 15,35-18 1,-1-17 15,19 0-15,-1 0 15,18 36 110,176-19-110,1 1-16,34 0 1,-105-18-16,212 0 31,-36 0-15,71 0 0,-177 0-16,371 0 31,-371 0-31,-34 0 15,246 0 17,-283 0-32,89 0 15,-141 0-15,18 0 32,-36 0-17,53 0 16,-17 0-15,-18 0 15,-36 0-31,36 0 16,71 0 0,-71 0-16,-18 0 0,36 0 31,52 0-16,-35 0 17,1 0-17,-54 0-15,18 0 16,-18 0 0,18 0-1,-35 0 1,17 0-1,-18 0-15,1 0 16,17 0 0,89 0 15,-54 0-15,-17 0 15,-17 0-16,-19 0 32,1 0-15,35 0-1,-36 0-16,19 0 17,-1 0-1,-17 0-15,-1 0-1,1 0 16,17 0 1,-17 0-32,141 88 15,-142-71 1</inkml:trace>
</inkml:ink>
</file>

<file path=ppt/ink/ink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3:54.0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18221 14852 0,'53'0'94,"35"18"-63,-17-18-31,176 0 31,-36 0-15,-34 0-16,493 0 31,-35 0-15,-388 0-1,88 0 1,-194 0-16,-35 0 16,370 0 15,-105 0 0,-336 0-31,-17 0 31,-1 0-15,1 0-16,35 0 31,-18 0-15,-17 0-1,70 0 1,-53 0 0,0 0-1,-17 0 1,17 0 0,-17 0-1,35 17-15,-36-17 16,19 0-16,-19 0 15,1 18 1,0-18-16,17 0 31,-17 0 1,35 17-1,-36-17 0,18 0-31,-17 18 16,35 0 15,-18-18-15,-17 0-16,17 0 31,36 17-16,17 1 17,-53-18-1,0 0 0,-35 71 125,-52-54-124,16 1-32,-17-18 15,-17 0 1,17 0 15,0 0-15,18 18-16,-18-18 31,-53 17-15,71-17-1,-18 0 1,-18 18 0,-52-1-1,35 1 1,-71-18 15,106 0-31,-35 0 0,17 0 16,-35 0-16,0 0 0,-17 0 31,-300 0-15,88 0 15,105 0-31,107 0 31,35 0-15,-1 0-1,19 0 1,-18 0 0,-71 0 15,141 0-31,-52 0 31,-54 0-15,71 0-1,-105 0 1,16 0 0,1 0-1,53 0 1,18 0-1,-1 0-15,53 0 0,-105 0 32,52 0-17,18 0 1,0 0 0,36 0 15,-1 0-16,1 0 17,-1 0-32</inkml:trace>
</inkml:ink>
</file>

<file path=ppt/ink/ink9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4:05.33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1588 15840 0,'70'-18'63,"18"0"-48,-17 18-15,-1 0 16,160-35 15,17 0-31,-124 35 16,18 0-1,-88-18-15,35 18 16,389-35 0,-336 35-1,-36 0-15,19-53 16,176-18 15,35 54-15,18 17 15,-247 0-15,-54 0-16,37 0 15,-19 0 1,1-18-1,-54 18-15,19 0 16,52 0 15,-53 0-31,36 0 32,17 0-17,-35 0 1,35 0-1,-53 0-15,-17 0 16,35 0 0,-18 0-1,53 0 17,-35 0-1,-35 0-16,0 0 1,-1 0-16,1 0 47,-18-17 78,-106-1-109,53 18-1,0 0 1,18 0 15,-53 0-15,-106 0 15,158 0-15,19 0-16,-36 0 31,-71 18 0,71-18-31,18 0 0,18 0 16,-107 17-1,36-17 1,-53 0 0,0 0-1,52 0 1,1 0-1,-70 0 1,122 0-16,-17 0 16,-17 0-16,-1 0 31,-17 0-15,53 0-16,-71 0 31,-18 0-16,54 18 1,35-18 0,-54 0 15,-87 0-15,105 0-1,-70 0 1,71 0-1,34 0 17,-52 0-1,53 0-15,17 0-16,-35 0 31,36 0-31,-18 0 31,17 0-31,-17 0 31,-36 0-15,18 0 0,-17 0-1,-1 0 1,18 0 15,0 0-15,-35-18-1,70 18 1,-17-17 0,-18 17 15,-35 0 0,70 0-15,1 0-1,-36 0 1,0 0 187,35 0-187,18 17-1,0 1 1,-17-1-16,17 19 62,0-19-46,-18 1 47,18 17 15,0-17-63,0 17 32,18-17-31,-1 0-1,36-1 17,0 36-1,-18-53-15,36 35-16,70 36 31,0-71-16,-53 0-15,-35 0 0,18 0 16,70 18 0,71-18-1,35 0 1,-53 0 0,-89 0-1,36 0 16,-52 0-15,-54 0 0,0 0-16,89 0 15,-18 0 1,-54 0 0,37 0-1,105 0 1,-106 0-1,53 0 1,-53 0 0,-17 0-1,-1 0 1,-34 0 0,-1 0-1,0 0-15,36 0 31,-36 0-31,36 0 0,-54 0 16,18 0-16,71-53 16,-88 53 15,35 0-15,0 0-1,0 0 1,70 0 15,1 0-15,-107 0-16,1 0 15,17 0 1,-17 0 0,17 0-16,0-18 15,1 18 1,-19 0-16,36 0 0,-18 0 15,18 0 17,53-18-17,-71 18 17,89 0-1,-106 0-31,17 0 15,71 0 17,-89 0-32,1 0 15,35 0 1,-18 0 0,36 0-1,-36 0 16,-17-17-15,35 17 0,52 0-1,-52 0 1,-35 0-16,35 0 31,-35 0-31,105 0 31,-105-18-15,17 18-16,-17 0 16,17 0-16,71-18 31,-89 18-15,54 0-1,-36 0 1,0 0-1,-17 0-15,0 0 16,52 0 0,-52 0-1,52 0 1,-34 0 0,17 0-16,158-17 31,-123 17-16,1 0 1,69 0 0,-34-18-1,35 18 1,-1-17 0,-16 17-1,-37-18 1,-87 18-16,35-18 15,0 18-15,141 0 32,-53 0-1,88 0-15,-141-17-1,18-1 1,106 18 15,-106-18-15,-89 1-16,36 17 15,71-53 1,-71 35-16,-18 18 16,71 0 15,-36 0-31,-52 0 15,158 0-15,-34-18 16,-72 18 0,89-17 15,-71 17-15,-35-18-16,-18 18 15,124 0 1,-71 0-16,-35 0 15,18 0-15,-1 0 16,54 0 0,-1 0-1,36 0 17,-141 0-17,34 0-15,-34 0 31,70 0-15,-17 0-16,70-17 16,35 17 15,-87 0-15,16-18-1,19 18 1,105 0 15,-194 0-31,36 0 16,35 0-1,-36 0-15,-34 0 16,-1-18-16,18 18 16,53 0 15,-89 0-16,54-17-15,70 17 16,-106 0 0,-17 0 15,35-18-15,-18 18-1,-17 0 1,140 0 15,-140 0-31,53 0 16,52 0-1,-70 0 1,88 0 0,-53-18 15,1 18-16,122-35 17,-123 35-32,-52 0 15,34 0 1,1 0 0,-18 0-16,-36 0 15,124 0 1,-88 0-16,124-35 31,-89 35-15,-53 0-1,36 0 1,17 0 0,35-18-1,36 18 1,88 0-1,-141 0 1,53 0 0,282 0 15,-353 0-31,-18 0 0,89 0 31,-141 0-15,17 0 15,-17 0-15,17 0-1,0 0 1,36 0 0,-18 0-16,-36 0 31,54 0-31,-36 0 15,1 0-15,122 0 32,-105 0-32,53 0 31,35 0 0,-70 0-15,-36 0-16,18 0 15,17 0-15,-34 0 16,17 0-16,-18 0 16,36 0-16,52 0 31,-88 0-15,1 0-1,16 0-15,19 0 16,-36 0 15,36 0-15,-53 0-16,34 0 15,-16 0 1,-19 0 15,1 0-15,53 0-1,-54 0 17,71 0-17,-70 0 1,0 0 0,17 0-1,18 0 16,-36 0-31,36 0 47,-35 0-15,0 0 14,17 0-14,-17 35-17,34-17 17,-16 0-1,-1 17 0,-17-17 78,-1-1-93,1 1 31,0-18-31,-1 18 452,-34-18-374,-1 0-78,0 0-1,-17 0 17,17 0-17,-17 0-15,17 0 0,1 0 16,-71 0-1,-89 0 17,107 0-17,-36 0 1,88 35-16,-70-35 16,-106 0-1,18 17 16,140-17-31,-34 0 0,-18 0 0,17 18 32,-176-18-1,194 0-31,-335 0 31,194 18-15,-70-18-1,211 0 17,-36 17-17,19-17 1,17 0 0,18 0-16,-18 0 0,-35 0 15,-71 0 1,0 0-1,36 0 1,17 0 0,53 0-1,-35 0-15,17 0 16,-229 0 15,212 0-31,35 0 16,-211 0-1,193 0-15,-17 0 16,-89 0 0,36 0-1,-70 0 17,158 0-1,-18 0-31,18 0 0,-17 0 15,34 0 1,19 0-16,-54 0 16,-35 0-16,71 0 15,-71 0 1,-247 0 0,230 0 15,-124 18 0,106-18-15,53 0-1,17 0-15,36 0 32,-18 0-32,-53 0 0,53 0 15,18 0-15,-106 0 31,88 0-31,-18 0 16,-246 0 15,193 0 1,36 0-17,-18 0 1,1 0-1,16 0-15,-140 0 32,141 0-32,17 0 15,-70 0 1,53 0 0,-18 0-16,-176 0 31,17 0-16,142 18 17,17-1-17,-176-17 17,211 0-32,-17 0 15,-18 0-15,0 0 16,-35 0-1,53 0-15,18 0 0,-1 0 16,-52 0 0,34 0-1,-69 0 17,122 0-32,-52 0 46,-106 0-30,176 0-16,-17 0 16,-35 0-1,-72 0 32,107 0-31,-124 0 15,89 0-15,52 0-1,1 0-15,-72-17 16,54 17 0,-18 0-1,36-18 1,-72 18-1,54 0-15,-124-18 16,18 18 0,18 0 15,-36 0 0,18 0-15,0 0-1,17 0 1,-70 0 0,159 0-16,-36 0 15,-17 0 1,35 0-16,0 0 0,1 0 31,-90 0-31,90 0 0,-19 0 16,53 0-1,-88 0 1,1 0 15,52-17-15,-18 17 0,54 0-16,-142 0 31,124 0-31,-18 0 15,0 0 1,0 0-16,-18 0 16,-17 0-1,35 0 1,-17 0-16,-142 0 31,106 0-31,-35 0 31,53 0-31,0 0 16,-36 0 0,71 0 15,-53 0-15,-88 0 15,159 0-31,-106 0 31,53 0-15,52 0-1,-34 0 1,17 0 0,-35 0-1,52 0 1,1 0-16,-18 0 31,-70 0 0,88 0-31,-18 0 16,-71 0 15,54 0-15,17 0-1,0 0 1,35 0 0,-17 0 31,17 0-47</inkml:trace>
</inkml:ink>
</file>

<file path=ppt/ink/ink9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4:18.0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7479 5362 0,'194'18'110,"-35"-18"-95,88 0 1,52 0-1,-228 0-15,70 0 16,-17 0 0,-36 0-16,18 0 15,-18 0 1,0 0-16,18 0 16,106 0 15,17 0-16,212 0 17,-265 0-17,159 17 17,-264-17-32,-53 0 15,70 0 1,-71 0-1,72 0 1,-72 0 0,18 0-16,36 0 15,17 18 17,-53-18-32,36 0 31,0 18-16,-1-18 1,1 35 0,-54-35-16,36 0 15,18 0 1,-36 0-16,71 35 31,-18-35-15,-35 0-16,-35 0 15,105 0 1,-105 0 0,123 18 15,-53-18 0,-35 18-15,-18-18 15,-17 0-15,35 0 15,-36 0-31,1 0 0,17 0 31,-17 0-15,35 35 15,-35-35-15,-1 0 46,1 0-46,-36 18 203,-35 17-188,18-35 0,-88 17 0,123 1-31,-36-18 16,-17 0 0,-35 0-1,35 18-15,36-1 16,-1-17-16,-35 18 15,-123 0 17,35-1-32,-36-17 31,36 18-31,-18 0 31,-193-18 0,228 0-15,71 0-16,-17 0 16,-1 0-16,18 0 15,-141 0 1,141 0-16,18 0 16,-36 0-1,-34 0-15,-37 0 16,-16 0 15,52 0-15,71 0-16,17 0 0,-17 0 15,-1 0 1,-52 17 0,35-17-1,0 0 16,18 0-31,-106 0 32,106 0-32,-1 0 0,1 0 15,-212 0 17,159 0-17,0 0 1,0 0-1,-18 0 1,18 0 0,35 0-1,-18 0 17,53 0-32,-70 0 31,53 0-16,0 0-15,-142-17 32,124-1-17,18 18 1,0 0 0,-71-18 15,53 18-16,35 0-15,1-17 32,-1-1-17,1 0-15,-19 18 63,1 0-48,17-17 1,36-19 125,88-34-126,-18 52 1,0-17 0,-35 35 15,18-18-31,-18 18 31,246-17 0,-193-1-15,-35 18 0,-18 0-1,-18 0 1,36 0-1,-19 0 17,-16 0-32,17 0 15,88 0 17,0 0-17,-53 0 1,18 0 15,-71 0-15,0 0-16,1 0 15,17 18 1,-18-18-16,-17 0 16,105 0 15,-158 17 47,-36-17-62,36 0-1,0 0-15,-1 0 16,-17 0-1,-123 36 17,70-36-1,71 0-31,17 0 16,-87 0-1,157 0 110,107 0-109,-53 0-16,35 0 15,0 0 1,-35 0-16,35 0 0,247-36 31,-106 19-15,-17-19 0,-106 36-1,35-17 1,-88 17-16,-1-18 31,-52 18-31,-35 0 16,0 0-16,17 0 31,-17 0 47,-1 0-62,19 0-1,-19 0 1,1 0 0,-1 0-1,36 0 1,-35 0-16,0 0 15,-1 0 1,19 0 0,-19 0-1,54 0 17,-54 0-17,1 0 1,0 0 15,17 18-15,18-18 15,-18 0-15,-17 0-16,-1 0 15,54 0 16,-53 0-31,35 17 16,-36-17 0,36 0 15,-18 0-15,71 0-1,-35 0 32,-1 0-16,-52 0-31,17 0 16,0 0 0,18 0-1,-35 0 16,0 0 1,-1 0-17,1 0 17,0 0-32,-1 0 31,1 0-31,17 0 31,-17 0-15,-1 0 15,1 0 0,0 0 47,35 0 0,-36 0-31,1 18-31,0-18 0,-18 18 62,17-18 62,1 17-30,-1 36-63,-17-35-1,0 0 1,0-1-15,0 1-17,-35-18 32,18 0-47,-36 0 16,-18 17-1,36-17 1,17 0-16,-17 0 16,0 0-1,-195 18 16,177-18-31,-123 18 32,17-18-1,89 0-15,-19 0-1,19 0 1,17 0-1,35 0 32</inkml:trace>
</inkml:ink>
</file>

<file path=ppt/ink/ink9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5:26.03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2452 12965 0,'0'17'78,"35"-17"-63,0 0 1,1 0 0,105 0 15,-18 0 0,-17 0 0,-35-17-15,-54-1-16,1 18 16,0 0-16,52-18 31,-35 18-16,18 0-15,-35 0 0,35 0 16,-18 0 0,18-17 15,0 17-31,17 0 31,36-18-15,53 0-1,-106 18-15,35 0 32,-17 0-17,17 0 1,-70 0 0,17-17-16,-17 17 15,87 0 16,-52-18-15,-17 18 15,-19 0-31,18 0 0,1 0 0,17 0 16,70-35 0,-35 35 15,0 0-16,54-18 1,-72 1 0,54 17-1,-107 0 17,1 0-32,0 0 15,17 0 1,-18 0-1,19-18 1,-19 18 0,1 0-16,0 0 15,52-18 17,-52 18-32,70 0 31,-35 0-16,35 0 1,-35-35-16,0 35 31,0 0-31,-18 0 16,53-18 0,18 1-1,0 17 16,18-18-15,-89 18 0,0 0-16,-17 0 31,35 0-15,-36 0-1,89 0 16,-71 0-15,1 0-16,-1 0 16,53-18-1,18 18 1,-35 0 0,-1-17-1,89 17 16,-71 0-15,-35 0 15,-35 0-31,105-18 32,-88 18-32,124-17 31,-18 17 0,-70 0-15,-18 0-1,0 0 1,-1 0 0,37 0-1,-36 0 1,-18 0-16,-17 0 15,34 0 1,-34 0-16,70 0 31,-70 0-31,35 0 16,17-18-16,-34 18 16,87 0-1,-88 0 16,36 0-15,70 0 0,71-71-1,-142 71-15,36-35 16,35 35 0,-53 0-16,-17 0 15,141 0 1,-142 0-16,-17 0 15,88 0 17,-53 0-32,54 0 0,16 0 31,-52 0-31,35 0 16,-70 0-16,-36 0 31,89 0-16,-36 0 1,0 0 0,18 0-1,-71 0-15,53 0 16,0 0 0,-52 0-16,17 0 0,0 0 15,88 0 1,-88 0-1,-36 0 17,1 0-17,17 0 1,106 0 15,-88 0-31,-18 0 16,36 0-16,-53 0 15,264 35 17,-265-35-17,195 18 1,-124-18 0,142 35 15,-213-35-31,19 0 15,105 0 17,-18 0-17,-17 18-15,106-18 32,-71 0-32,-71 18 15,371 34 16,-88-16 1,-229-36-17,122 17 17,-157-17-17,-72 0-15,19 0 16,87 18 31,-105-18-47,35 0 31,-18 0-31,0 35 16,0-35 15,71 0 0,-53 0 0,-35 0-31,35 0 32,-18 0-32,-17 0 15,88 0 1,-54 0-1,142 53 17,-52-18-17,-54-35-15,-35 0 16,-36 0 0,-34 0 280,-19 0-280,19 0 0,-89 0-1,88 0-15,-17 0 16,-53 18 0,70 0-1,1-18 1,-54 17-1,18-17 17,18 18-32,-36 35 31,-17-53-15,35 0-16,18 0 0,0 0 15,-107 35 16,90-17-15,-54-18 0,0 0-1,-141 0 17,176 17-32,-140 1 31,175-18-16,-16 0-15,-19 0 16,36 18 0,-1-18-16,-105 0 31,0 0 0,53 0-15,53 0-16,-1 0 15,-52 0 1,53 17-16,-106-17 16,53 0-1,-1 0 1,37 0 0,-37 0-1,19 0 1,-71 18-1,0-18 1,88 0 0,0 0-1,-88 0 1,88 0-16,-124 0 31,89 0-15,53 0-1,-53 0 17,-71 0-1,-17 0-15,70 0-1,-35 0-15,52 18 0,19-18 16,-124 0-1,123 0-15,1 0 32,-177 0-17,-35 0 17,140 0-17,-157 70 16,34-70 1,177 0-17,-18 18 1,71-18-16,-1 0 16,-52 0-1,35 0 1,-17 0-16,-107 0 15,36 0 17,0 0-17,0 0-15,18 0 16,-36 0 0,18 0 15,-89 0 0,107 0-15,52 0-16,36 0 15,-265 0 17,194 0-17,-88 0 1,36 0 15,-89 0-31,88 0 31,-35 0-15,159 0-16,-159 0 31,88 0-31,-18 0 31,-87 0 1,122 0-17,1 0 1,0 0 0,0 18-1,17-18 1,1 0-1,-36 0 1,35 0-16,36 0 16,0 0-16,-71 0 31,35 17-31,-70-17 16,53 18 15,53-18-31,17 0 15,0 0 1,1 0 172,17-18-110,53-17-47,-18 0-15,-17 35-16,17 0 0,-17 0 15,52-18 1,-52 18-1,52-18 17,-17 1-17,124-1 1,-36 0 0,0 1 15,-88 17-31,123-18 31,-123 18-31,18-18 16,264 1 15,-212 17-15,-35 0-1,-17-18 1,-18 18-1,0 0 17,0 0-32,-18-17 0,0 17 31,18 0-31,-35 0 16,35 0-16,141-36 31,-106 36-16,177-17 17,-177-1-17,35-17 1,-17 35 0,18 0-1,17 0 1,-88 0-16,-18 0 31,124 0-15,-106 0-16,176 0 31,124 0-15,-212 0 15,0 0-16,106 0 17,-177 0-17,-34 0-15,-1 0 16,0-18-16,0 18 16,1 0-16,-1 0 15,53 0 1,-35 0-16,-18 0 31,36 0-31,70 0 31,-53 0-15,142-18 0,-142 18 15,53 0 0,-53 0-15,18 0 15,-18 0 0,-53-17-31,36 17 0,35 0 31,-53 0 1,17 0-32,1 0 31,-18-18-15,88 1 15,-106 17-16,53 0-15,-52 0 16,-1 0 0,0 0 15,18 0-15,-18 0-1,54 0 1,-72 0 15,107 0-15,-107 0-1,1 0 1,105 0 15,-87 0-31,87 0 47,-88 0-31,1 0-16,-19 0 15,72 0 17,-54 0-17,35 0 1,19 0 15,-54 0-31,0 0 16,-17 0-16,17 0 0,0 0 31,18 0-15,71 0-16,-107 0 15,19 0 1,17 0-16,-36 0 15,107 0 17,-19 0-1,-34 0-15,17 0-1,-53 0 1,1 0 15,-19 0-15,1 0-16,35 0 15,0 0 17,-35 0-32,17 0 0,88 0 31,-87 0-31,-19 0 0,36 0 15,141-18 17,0 18-1,-159 0-31,18 0 16,36 0-1,-19 0 1,1 0-16,-54 0 15,1 0 17,0 0-32,-1 0 31,18 0-15,54 0-1,-72 0 1,36 0 31,-35 0-32,0 0 1,17 0 0,0 0-16,18 0 31,-18 0-16,1-18 1,34 18-16,-35 0 31,36 0-15,-36 0-16,36 0 31,17 0 32,-53 0-48,-17 0 1,0 0 0,-1 0-16,1 0 15,-1 0 16,1 0 1,17 0-32,89 0 15,-71 0 1,-18 0 15,-17 0-31,-1 0 78,19 18-62,-19-18 0,1 18-1,-1-18 16,1 0 1,0 0-17,17 17 1,-17-17-16,-1 0 16,19 0 30,34 53 17,18-53-47,-17 0-1,-71 18 16,18-1-31,-1-17 16,1 36 250,-36-36-251,1 17 1,-36 1 15,35 0-15,0-1-1,-35 1 17,36-18-17,-1 17 1,1-17-16,-19 18 31,19-18-31,-54 0 16,18 18 15,18-18-31,-71 35 16,88-35-1,-35 0 1,-17 35 15,35-35-15,17 0-16,-53 0 31,-87 18-15,34-18-1,1 0 1,-18 18 0,123-18-1,-35 0 1,18 0 15,17 0-31,36 35 188,35-35-173,-36 0-15</inkml:trace>
</inkml:ink>
</file>

<file path=ppt/ink/ink9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5:33.3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9119 12823 0,'88'0'156,"18"0"-124,53-17-17,-71-1 1,-52 18 15,158 0-15,-53 0-16,0 0 31,-18 0-15,18 0-1,-35 0 1,-53 0 0,-18 0-16,-17 0 15,53 0 1,-1 0 15,-52 0-15,35 0-1,-18 0 1,53 0 15,-53 0-15,-17 0-16,0 0 15,-1 0 1,1 0 15,0 0-31,-1 0 32,1 0-17,0 0 16</inkml:trace>
</inkml:ink>
</file>

<file path=ppt/ink/ink9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5:47.54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11218 7867 0,'-17'0'63,"87"0"-48,-52 0-15,35 0 16,35 0 15,-35 0-15,-35 0-1,52 0 1,-17 0 0,0-18 15,0 18-15,-36 0-1,19 0-15,-19 0 16,36 0-1,-17 0 32,17 0-31,-36 0 0,1 0-1,17 0 1,0 0-1,-17 0 1,0 0 187</inkml:trace>
</inkml:ink>
</file>

<file path=ppt/ink/ink9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10T10:15:52.6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21308 10072 0,'17'0'109,"1"17"-93,17-17-1,18 18 1,-35-18-16,35 0 16,35 0-1,-35 0-15,88 0 16,0 0 0,-53 0-1,18 0 1,0 18 15,35-18-15,-123 0 15,17 17-31,-17-17 16,-1 0 30,1 0 33,-53 0 124,17 0-172,-35 0-31,35 0 16,1 0 15,70-70 156,-36 35-171,19 17 0,-19 0-16,1 1 31,-36-19 78,1 36-93,-36-17 15,0 17-15,35 0-16,1 0 15,-54 0 1,-52 0 0,52 0 15,-70 0 0,17 35-15,107-35-16,-142 18 31,71-1-15,70-17-16,-105 36 31,105-19-16,-17 1 48,17-18-1,-17 0 95,17 0-142,-17 0 1,17 0 0,1 0 15,-1 0-16,-53 0 1,19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A97A9-1F93-4F5A-A750-495B408D3C03}" type="datetimeFigureOut">
              <a:rPr lang="en-IN" smtClean="0"/>
              <a:t>13-12-2023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9B92A-4A97-4263-9442-EEDB87BBFE12}" type="slidenum">
              <a:rPr lang="en-IN" smtClean="0"/>
              <a:t>‹#›</a:t>
            </a:fld>
            <a:endParaRPr lang="en-IN"/>
          </a:p>
        </p:txBody>
      </p:sp>
    </p:spTree>
    <p:extLst>
      <p:ext uri="{BB962C8B-B14F-4D97-AF65-F5344CB8AC3E}">
        <p14:creationId xmlns:p14="http://schemas.microsoft.com/office/powerpoint/2010/main" val="18964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3C252E-255B-4948-B0BC-71E14CEB49A8}" type="slidenum">
              <a:rPr lang="en-US" smtClean="0"/>
              <a:t>38</a:t>
            </a:fld>
            <a:endParaRPr lang="en-US"/>
          </a:p>
        </p:txBody>
      </p:sp>
    </p:spTree>
    <p:extLst>
      <p:ext uri="{BB962C8B-B14F-4D97-AF65-F5344CB8AC3E}">
        <p14:creationId xmlns:p14="http://schemas.microsoft.com/office/powerpoint/2010/main" val="3565516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670E-220B-4C31-B617-3B3A7BE05A9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80C02BC-D707-4C63-AFCA-D3A13229C4C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6E17D7-DCFB-499D-964C-3D97863712BA}"/>
              </a:ext>
            </a:extLst>
          </p:cNvPr>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a:extLst>
              <a:ext uri="{FF2B5EF4-FFF2-40B4-BE49-F238E27FC236}">
                <a16:creationId xmlns:a16="http://schemas.microsoft.com/office/drawing/2014/main" id="{3C135AF5-AE59-478B-864F-5252540A3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0D6E9-C995-48DA-9E1F-DBC0EDCB8B9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0007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83F6-5A82-4AB6-9FF7-F796FCB094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80B89F-118D-43B0-885A-5EFCB465E8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E0CFFC-705D-4C86-BDFE-EB0FC7615111}"/>
              </a:ext>
            </a:extLst>
          </p:cNvPr>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a:extLst>
              <a:ext uri="{FF2B5EF4-FFF2-40B4-BE49-F238E27FC236}">
                <a16:creationId xmlns:a16="http://schemas.microsoft.com/office/drawing/2014/main" id="{E345E863-49AF-4857-B8B3-C7706987A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97C5C-B268-4DA1-B4AE-52AA054FE2B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442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901924-4321-40DC-B2AC-8AAE72CC79E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530A4-BEE6-44EA-B65E-FA30A1058CC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2BF312-AD96-484E-8F55-885B603A28CF}"/>
              </a:ext>
            </a:extLst>
          </p:cNvPr>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a:extLst>
              <a:ext uri="{FF2B5EF4-FFF2-40B4-BE49-F238E27FC236}">
                <a16:creationId xmlns:a16="http://schemas.microsoft.com/office/drawing/2014/main" id="{E7C4120D-0C8F-438B-827F-F38A7A780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52B4F-B5A2-4D79-809A-7734620AFE8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815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C070-046F-49A3-A572-39A1E1BC9E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2D02F7-BDE0-4A4C-B349-9CCC924DE7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44CAE8-5EFB-44DE-AB3A-4AA10D065031}"/>
              </a:ext>
            </a:extLst>
          </p:cNvPr>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a:extLst>
              <a:ext uri="{FF2B5EF4-FFF2-40B4-BE49-F238E27FC236}">
                <a16:creationId xmlns:a16="http://schemas.microsoft.com/office/drawing/2014/main" id="{3FFCCFA5-2AF0-4CE2-873A-192A1F208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67EFD-DA80-4840-A24F-0BC8F5484BF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709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93E5-7A07-406B-9845-1F7938FCC78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B6B969-F40C-4FAF-B51F-88B0604A619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90772A-39A5-4EA7-BCFC-214FFC3B1C30}"/>
              </a:ext>
            </a:extLst>
          </p:cNvPr>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a:extLst>
              <a:ext uri="{FF2B5EF4-FFF2-40B4-BE49-F238E27FC236}">
                <a16:creationId xmlns:a16="http://schemas.microsoft.com/office/drawing/2014/main" id="{C99AA41B-096D-4497-B7FE-C2513B17E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3A49B-AA62-4201-B4C4-E263FDBEA1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711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B20F-5B42-4ACE-A057-EB6EED82FB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C9CAFD-3227-4B9A-9709-DD1453846AD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C31857-B11D-4FA7-9049-928AABB6EFE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93191D-9E64-4D63-8A3C-378FA5808F5E}"/>
              </a:ext>
            </a:extLst>
          </p:cNvPr>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6" name="Footer Placeholder 5">
            <a:extLst>
              <a:ext uri="{FF2B5EF4-FFF2-40B4-BE49-F238E27FC236}">
                <a16:creationId xmlns:a16="http://schemas.microsoft.com/office/drawing/2014/main" id="{7B94130A-0698-40D9-BEAF-9AC8805F7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1EA1D-70C7-4199-8DAC-9A69458012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772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676B-8D0B-42E3-8A7F-C900B2F4996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04EE28-62B7-4649-B279-272D4E7F999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E371ED7-8A28-4D03-BD0D-0F5EC65D7E2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310FE3-F361-4D0C-81D3-B5B36465E3D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56820F7-2DA1-4694-B23B-5B8C20E73B2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F1A73B-E4C8-478E-8904-2F9B5735F3F4}"/>
              </a:ext>
            </a:extLst>
          </p:cNvPr>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8" name="Footer Placeholder 7">
            <a:extLst>
              <a:ext uri="{FF2B5EF4-FFF2-40B4-BE49-F238E27FC236}">
                <a16:creationId xmlns:a16="http://schemas.microsoft.com/office/drawing/2014/main" id="{92768CAC-26FE-42BE-8185-9FE91E472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8B595D-6163-45AF-B641-411A74F0B47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979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B227-8A4F-4F29-99FB-51BBFBF73E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1695D7-43E9-4F95-871B-9C53BBB6A444}"/>
              </a:ext>
            </a:extLst>
          </p:cNvPr>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4" name="Footer Placeholder 3">
            <a:extLst>
              <a:ext uri="{FF2B5EF4-FFF2-40B4-BE49-F238E27FC236}">
                <a16:creationId xmlns:a16="http://schemas.microsoft.com/office/drawing/2014/main" id="{158B8621-DBD7-4A1B-854B-9D5AAABB47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E47E07-0AFF-4D40-BB4F-1DD822734A6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59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455E4A-863A-48A0-9494-68D480F0AE0A}"/>
              </a:ext>
            </a:extLst>
          </p:cNvPr>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3" name="Footer Placeholder 2">
            <a:extLst>
              <a:ext uri="{FF2B5EF4-FFF2-40B4-BE49-F238E27FC236}">
                <a16:creationId xmlns:a16="http://schemas.microsoft.com/office/drawing/2014/main" id="{667C3F3D-9DD7-4263-8E49-EB1184FCB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2301C7-EEA2-44AB-9FF5-97C46713BD2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940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FA4C-1666-4079-89E6-F82B2D00974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5991A7-2B6A-43A4-A36B-2E59130CDD0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DFB845-454C-4473-A9F7-208A3A8CDEE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0CF5FEC-B59E-40AF-851A-217FE9C554CB}"/>
              </a:ext>
            </a:extLst>
          </p:cNvPr>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6" name="Footer Placeholder 5">
            <a:extLst>
              <a:ext uri="{FF2B5EF4-FFF2-40B4-BE49-F238E27FC236}">
                <a16:creationId xmlns:a16="http://schemas.microsoft.com/office/drawing/2014/main" id="{41DE5C8F-685E-4E08-BA01-E34709B57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7180A-01CF-4C2D-A73A-9FDD2CFA9B3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6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769B-70F7-4FC6-AEB7-6BABCCEC911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C13B4-F251-449B-A7F9-A4CB15BDF73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2649DEA7-28C1-4EC6-9133-208F64891B9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5512306-EB1A-4345-B922-83C3628B5C79}"/>
              </a:ext>
            </a:extLst>
          </p:cNvPr>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6" name="Footer Placeholder 5">
            <a:extLst>
              <a:ext uri="{FF2B5EF4-FFF2-40B4-BE49-F238E27FC236}">
                <a16:creationId xmlns:a16="http://schemas.microsoft.com/office/drawing/2014/main" id="{CD4EC924-A216-4E3C-98FC-E4D925037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F2140-7C2F-4F3E-9A0B-564BFE320C5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439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9AF61F-13B7-4A5B-8EEB-CDF3E9CC2E8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42FAF2-2BCB-4EB3-96FE-B41929B3607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4EA98-E264-46DA-85C3-46FF8BD276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12/13/2023</a:t>
            </a:fld>
            <a:endParaRPr lang="en-US"/>
          </a:p>
        </p:txBody>
      </p:sp>
      <p:sp>
        <p:nvSpPr>
          <p:cNvPr id="5" name="Footer Placeholder 4">
            <a:extLst>
              <a:ext uri="{FF2B5EF4-FFF2-40B4-BE49-F238E27FC236}">
                <a16:creationId xmlns:a16="http://schemas.microsoft.com/office/drawing/2014/main" id="{64DAAF6F-579A-4C4D-8387-329767B303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940231-3C90-48D3-A0BB-98DA3D25481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507875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88.xml"/><Relationship Id="rId13" Type="http://schemas.openxmlformats.org/officeDocument/2006/relationships/image" Target="../media/image880.png"/><Relationship Id="rId18" Type="http://schemas.openxmlformats.org/officeDocument/2006/relationships/customXml" Target="../ink/ink93.xml"/><Relationship Id="rId3" Type="http://schemas.openxmlformats.org/officeDocument/2006/relationships/image" Target="../media/image830.png"/><Relationship Id="rId21" Type="http://schemas.openxmlformats.org/officeDocument/2006/relationships/image" Target="../media/image92.png"/><Relationship Id="rId7" Type="http://schemas.openxmlformats.org/officeDocument/2006/relationships/image" Target="../media/image850.png"/><Relationship Id="rId12" Type="http://schemas.openxmlformats.org/officeDocument/2006/relationships/customXml" Target="../ink/ink90.xml"/><Relationship Id="rId17" Type="http://schemas.openxmlformats.org/officeDocument/2006/relationships/image" Target="../media/image90.png"/><Relationship Id="rId2" Type="http://schemas.openxmlformats.org/officeDocument/2006/relationships/customXml" Target="../ink/ink85.xml"/><Relationship Id="rId16" Type="http://schemas.openxmlformats.org/officeDocument/2006/relationships/customXml" Target="../ink/ink92.xml"/><Relationship Id="rId20" Type="http://schemas.openxmlformats.org/officeDocument/2006/relationships/customXml" Target="../ink/ink94.xml"/><Relationship Id="rId1" Type="http://schemas.openxmlformats.org/officeDocument/2006/relationships/slideLayout" Target="../slideLayouts/slideLayout2.xml"/><Relationship Id="rId6" Type="http://schemas.openxmlformats.org/officeDocument/2006/relationships/customXml" Target="../ink/ink87.xml"/><Relationship Id="rId11" Type="http://schemas.openxmlformats.org/officeDocument/2006/relationships/image" Target="../media/image870.png"/><Relationship Id="rId5" Type="http://schemas.openxmlformats.org/officeDocument/2006/relationships/image" Target="../media/image840.png"/><Relationship Id="rId15" Type="http://schemas.openxmlformats.org/officeDocument/2006/relationships/image" Target="../media/image89.png"/><Relationship Id="rId10" Type="http://schemas.openxmlformats.org/officeDocument/2006/relationships/customXml" Target="../ink/ink89.xml"/><Relationship Id="rId19" Type="http://schemas.openxmlformats.org/officeDocument/2006/relationships/image" Target="../media/image91.png"/><Relationship Id="rId4" Type="http://schemas.openxmlformats.org/officeDocument/2006/relationships/customXml" Target="../ink/ink86.xml"/><Relationship Id="rId9" Type="http://schemas.openxmlformats.org/officeDocument/2006/relationships/image" Target="../media/image860.png"/><Relationship Id="rId14" Type="http://schemas.openxmlformats.org/officeDocument/2006/relationships/customXml" Target="../ink/ink91.xml"/></Relationships>
</file>

<file path=ppt/slides/_rels/slide11.xml.rels><?xml version="1.0" encoding="UTF-8" standalone="yes"?>
<Relationships xmlns="http://schemas.openxmlformats.org/package/2006/relationships"><Relationship Id="rId13" Type="http://schemas.openxmlformats.org/officeDocument/2006/relationships/image" Target="../media/image98.png"/><Relationship Id="rId18" Type="http://schemas.openxmlformats.org/officeDocument/2006/relationships/customXml" Target="../ink/ink103.xml"/><Relationship Id="rId26" Type="http://schemas.openxmlformats.org/officeDocument/2006/relationships/customXml" Target="../ink/ink107.xml"/><Relationship Id="rId21" Type="http://schemas.openxmlformats.org/officeDocument/2006/relationships/image" Target="../media/image102.png"/><Relationship Id="rId34" Type="http://schemas.openxmlformats.org/officeDocument/2006/relationships/customXml" Target="../ink/ink111.xml"/><Relationship Id="rId7" Type="http://schemas.openxmlformats.org/officeDocument/2006/relationships/image" Target="../media/image95.png"/><Relationship Id="rId12" Type="http://schemas.openxmlformats.org/officeDocument/2006/relationships/customXml" Target="../ink/ink100.xml"/><Relationship Id="rId17" Type="http://schemas.openxmlformats.org/officeDocument/2006/relationships/image" Target="../media/image100.png"/><Relationship Id="rId25" Type="http://schemas.openxmlformats.org/officeDocument/2006/relationships/image" Target="../media/image104.png"/><Relationship Id="rId33" Type="http://schemas.openxmlformats.org/officeDocument/2006/relationships/image" Target="../media/image108.png"/><Relationship Id="rId2" Type="http://schemas.openxmlformats.org/officeDocument/2006/relationships/customXml" Target="../ink/ink95.xml"/><Relationship Id="rId16" Type="http://schemas.openxmlformats.org/officeDocument/2006/relationships/customXml" Target="../ink/ink102.xml"/><Relationship Id="rId20" Type="http://schemas.openxmlformats.org/officeDocument/2006/relationships/customXml" Target="../ink/ink104.xml"/><Relationship Id="rId29"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customXml" Target="../ink/ink97.xml"/><Relationship Id="rId11" Type="http://schemas.openxmlformats.org/officeDocument/2006/relationships/image" Target="../media/image97.png"/><Relationship Id="rId24" Type="http://schemas.openxmlformats.org/officeDocument/2006/relationships/customXml" Target="../ink/ink106.xml"/><Relationship Id="rId32" Type="http://schemas.openxmlformats.org/officeDocument/2006/relationships/customXml" Target="../ink/ink110.xml"/><Relationship Id="rId37" Type="http://schemas.openxmlformats.org/officeDocument/2006/relationships/image" Target="../media/image110.png"/><Relationship Id="rId5" Type="http://schemas.openxmlformats.org/officeDocument/2006/relationships/image" Target="../media/image94.png"/><Relationship Id="rId15" Type="http://schemas.openxmlformats.org/officeDocument/2006/relationships/image" Target="../media/image99.png"/><Relationship Id="rId23" Type="http://schemas.openxmlformats.org/officeDocument/2006/relationships/image" Target="../media/image103.png"/><Relationship Id="rId28" Type="http://schemas.openxmlformats.org/officeDocument/2006/relationships/customXml" Target="../ink/ink108.xml"/><Relationship Id="rId36" Type="http://schemas.openxmlformats.org/officeDocument/2006/relationships/customXml" Target="../ink/ink112.xml"/><Relationship Id="rId10" Type="http://schemas.openxmlformats.org/officeDocument/2006/relationships/customXml" Target="../ink/ink99.xml"/><Relationship Id="rId19" Type="http://schemas.openxmlformats.org/officeDocument/2006/relationships/image" Target="../media/image101.png"/><Relationship Id="rId31" Type="http://schemas.openxmlformats.org/officeDocument/2006/relationships/image" Target="../media/image107.png"/><Relationship Id="rId4" Type="http://schemas.openxmlformats.org/officeDocument/2006/relationships/customXml" Target="../ink/ink96.xml"/><Relationship Id="rId9" Type="http://schemas.openxmlformats.org/officeDocument/2006/relationships/image" Target="../media/image96.png"/><Relationship Id="rId14" Type="http://schemas.openxmlformats.org/officeDocument/2006/relationships/customXml" Target="../ink/ink101.xml"/><Relationship Id="rId22" Type="http://schemas.openxmlformats.org/officeDocument/2006/relationships/customXml" Target="../ink/ink105.xml"/><Relationship Id="rId27" Type="http://schemas.openxmlformats.org/officeDocument/2006/relationships/image" Target="../media/image105.png"/><Relationship Id="rId30" Type="http://schemas.openxmlformats.org/officeDocument/2006/relationships/customXml" Target="../ink/ink109.xml"/><Relationship Id="rId35" Type="http://schemas.openxmlformats.org/officeDocument/2006/relationships/image" Target="../media/image109.png"/><Relationship Id="rId8" Type="http://schemas.openxmlformats.org/officeDocument/2006/relationships/customXml" Target="../ink/ink98.xml"/><Relationship Id="rId3" Type="http://schemas.openxmlformats.org/officeDocument/2006/relationships/image" Target="../media/image9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116.xml"/><Relationship Id="rId13" Type="http://schemas.openxmlformats.org/officeDocument/2006/relationships/image" Target="../media/image116.png"/><Relationship Id="rId18" Type="http://schemas.openxmlformats.org/officeDocument/2006/relationships/customXml" Target="../ink/ink121.xml"/><Relationship Id="rId3" Type="http://schemas.openxmlformats.org/officeDocument/2006/relationships/image" Target="../media/image111.png"/><Relationship Id="rId7" Type="http://schemas.openxmlformats.org/officeDocument/2006/relationships/image" Target="../media/image113.png"/><Relationship Id="rId12" Type="http://schemas.openxmlformats.org/officeDocument/2006/relationships/customXml" Target="../ink/ink118.xml"/><Relationship Id="rId17" Type="http://schemas.openxmlformats.org/officeDocument/2006/relationships/image" Target="../media/image118.png"/><Relationship Id="rId2" Type="http://schemas.openxmlformats.org/officeDocument/2006/relationships/customXml" Target="../ink/ink113.xml"/><Relationship Id="rId16" Type="http://schemas.openxmlformats.org/officeDocument/2006/relationships/customXml" Target="../ink/ink120.xml"/><Relationship Id="rId1" Type="http://schemas.openxmlformats.org/officeDocument/2006/relationships/slideLayout" Target="../slideLayouts/slideLayout2.xml"/><Relationship Id="rId6" Type="http://schemas.openxmlformats.org/officeDocument/2006/relationships/customXml" Target="../ink/ink115.xml"/><Relationship Id="rId11" Type="http://schemas.openxmlformats.org/officeDocument/2006/relationships/image" Target="../media/image115.png"/><Relationship Id="rId5" Type="http://schemas.openxmlformats.org/officeDocument/2006/relationships/image" Target="../media/image112.png"/><Relationship Id="rId15" Type="http://schemas.openxmlformats.org/officeDocument/2006/relationships/image" Target="../media/image117.png"/><Relationship Id="rId10" Type="http://schemas.openxmlformats.org/officeDocument/2006/relationships/customXml" Target="../ink/ink117.xml"/><Relationship Id="rId19" Type="http://schemas.openxmlformats.org/officeDocument/2006/relationships/image" Target="../media/image119.png"/><Relationship Id="rId4" Type="http://schemas.openxmlformats.org/officeDocument/2006/relationships/customXml" Target="../ink/ink114.xml"/><Relationship Id="rId9" Type="http://schemas.openxmlformats.org/officeDocument/2006/relationships/image" Target="../media/image114.png"/><Relationship Id="rId14" Type="http://schemas.openxmlformats.org/officeDocument/2006/relationships/customXml" Target="../ink/ink119.xml"/></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customXml" Target="../ink/ink12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126.xml"/><Relationship Id="rId3" Type="http://schemas.openxmlformats.org/officeDocument/2006/relationships/image" Target="../media/image121.png"/><Relationship Id="rId7" Type="http://schemas.openxmlformats.org/officeDocument/2006/relationships/image" Target="../media/image123.png"/><Relationship Id="rId2" Type="http://schemas.openxmlformats.org/officeDocument/2006/relationships/customXml" Target="../ink/ink123.xml"/><Relationship Id="rId1" Type="http://schemas.openxmlformats.org/officeDocument/2006/relationships/slideLayout" Target="../slideLayouts/slideLayout2.xml"/><Relationship Id="rId6" Type="http://schemas.openxmlformats.org/officeDocument/2006/relationships/customXml" Target="../ink/ink125.xml"/><Relationship Id="rId11" Type="http://schemas.openxmlformats.org/officeDocument/2006/relationships/image" Target="../media/image125.png"/><Relationship Id="rId5" Type="http://schemas.openxmlformats.org/officeDocument/2006/relationships/image" Target="../media/image122.png"/><Relationship Id="rId10" Type="http://schemas.openxmlformats.org/officeDocument/2006/relationships/customXml" Target="../ink/ink127.xml"/><Relationship Id="rId4" Type="http://schemas.openxmlformats.org/officeDocument/2006/relationships/customXml" Target="../ink/ink124.xml"/><Relationship Id="rId9" Type="http://schemas.openxmlformats.org/officeDocument/2006/relationships/image" Target="../media/image1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131.xml"/><Relationship Id="rId13" Type="http://schemas.openxmlformats.org/officeDocument/2006/relationships/image" Target="../media/image131.png"/><Relationship Id="rId18" Type="http://schemas.openxmlformats.org/officeDocument/2006/relationships/customXml" Target="../ink/ink136.xml"/><Relationship Id="rId3" Type="http://schemas.openxmlformats.org/officeDocument/2006/relationships/image" Target="../media/image126.png"/><Relationship Id="rId7" Type="http://schemas.openxmlformats.org/officeDocument/2006/relationships/image" Target="../media/image128.png"/><Relationship Id="rId12" Type="http://schemas.openxmlformats.org/officeDocument/2006/relationships/customXml" Target="../ink/ink133.xml"/><Relationship Id="rId17" Type="http://schemas.openxmlformats.org/officeDocument/2006/relationships/image" Target="../media/image133.png"/><Relationship Id="rId2" Type="http://schemas.openxmlformats.org/officeDocument/2006/relationships/customXml" Target="../ink/ink128.xml"/><Relationship Id="rId16" Type="http://schemas.openxmlformats.org/officeDocument/2006/relationships/customXml" Target="../ink/ink135.xml"/><Relationship Id="rId1" Type="http://schemas.openxmlformats.org/officeDocument/2006/relationships/slideLayout" Target="../slideLayouts/slideLayout2.xml"/><Relationship Id="rId6" Type="http://schemas.openxmlformats.org/officeDocument/2006/relationships/customXml" Target="../ink/ink130.xml"/><Relationship Id="rId11" Type="http://schemas.openxmlformats.org/officeDocument/2006/relationships/image" Target="../media/image130.png"/><Relationship Id="rId5" Type="http://schemas.openxmlformats.org/officeDocument/2006/relationships/image" Target="../media/image127.png"/><Relationship Id="rId15" Type="http://schemas.openxmlformats.org/officeDocument/2006/relationships/image" Target="../media/image132.png"/><Relationship Id="rId10" Type="http://schemas.openxmlformats.org/officeDocument/2006/relationships/customXml" Target="../ink/ink132.xml"/><Relationship Id="rId19" Type="http://schemas.openxmlformats.org/officeDocument/2006/relationships/image" Target="../media/image134.png"/><Relationship Id="rId4" Type="http://schemas.openxmlformats.org/officeDocument/2006/relationships/customXml" Target="../ink/ink129.xml"/><Relationship Id="rId9" Type="http://schemas.openxmlformats.org/officeDocument/2006/relationships/image" Target="../media/image129.png"/><Relationship Id="rId14" Type="http://schemas.openxmlformats.org/officeDocument/2006/relationships/customXml" Target="../ink/ink134.xml"/></Relationships>
</file>

<file path=ppt/slides/_rels/slide18.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customXml" Target="../ink/ink137.xml"/><Relationship Id="rId1" Type="http://schemas.openxmlformats.org/officeDocument/2006/relationships/slideLayout" Target="../slideLayouts/slideLayout2.xml"/><Relationship Id="rId5" Type="http://schemas.openxmlformats.org/officeDocument/2006/relationships/image" Target="../media/image136.png"/><Relationship Id="rId4" Type="http://schemas.openxmlformats.org/officeDocument/2006/relationships/customXml" Target="../ink/ink13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customXml" Target="../ink/ink142.xml"/><Relationship Id="rId13" Type="http://schemas.openxmlformats.org/officeDocument/2006/relationships/image" Target="../media/image142.png"/><Relationship Id="rId3" Type="http://schemas.openxmlformats.org/officeDocument/2006/relationships/image" Target="../media/image137.png"/><Relationship Id="rId7" Type="http://schemas.openxmlformats.org/officeDocument/2006/relationships/image" Target="../media/image139.png"/><Relationship Id="rId12" Type="http://schemas.openxmlformats.org/officeDocument/2006/relationships/customXml" Target="../ink/ink144.xml"/><Relationship Id="rId17" Type="http://schemas.openxmlformats.org/officeDocument/2006/relationships/image" Target="../media/image144.png"/><Relationship Id="rId2" Type="http://schemas.openxmlformats.org/officeDocument/2006/relationships/customXml" Target="../ink/ink139.xml"/><Relationship Id="rId16" Type="http://schemas.openxmlformats.org/officeDocument/2006/relationships/customXml" Target="../ink/ink146.xml"/><Relationship Id="rId1" Type="http://schemas.openxmlformats.org/officeDocument/2006/relationships/slideLayout" Target="../slideLayouts/slideLayout2.xml"/><Relationship Id="rId6" Type="http://schemas.openxmlformats.org/officeDocument/2006/relationships/customXml" Target="../ink/ink141.xml"/><Relationship Id="rId11" Type="http://schemas.openxmlformats.org/officeDocument/2006/relationships/image" Target="../media/image141.png"/><Relationship Id="rId5" Type="http://schemas.openxmlformats.org/officeDocument/2006/relationships/image" Target="../media/image138.png"/><Relationship Id="rId15" Type="http://schemas.openxmlformats.org/officeDocument/2006/relationships/image" Target="../media/image143.png"/><Relationship Id="rId10" Type="http://schemas.openxmlformats.org/officeDocument/2006/relationships/customXml" Target="../ink/ink143.xml"/><Relationship Id="rId4" Type="http://schemas.openxmlformats.org/officeDocument/2006/relationships/customXml" Target="../ink/ink140.xml"/><Relationship Id="rId9" Type="http://schemas.openxmlformats.org/officeDocument/2006/relationships/image" Target="../media/image140.png"/><Relationship Id="rId14" Type="http://schemas.openxmlformats.org/officeDocument/2006/relationships/customXml" Target="../ink/ink145.xml"/></Relationships>
</file>

<file path=ppt/slides/_rels/slide23.xml.rels><?xml version="1.0" encoding="UTF-8" standalone="yes"?>
<Relationships xmlns="http://schemas.openxmlformats.org/package/2006/relationships"><Relationship Id="rId8" Type="http://schemas.openxmlformats.org/officeDocument/2006/relationships/customXml" Target="../ink/ink150.xml"/><Relationship Id="rId13" Type="http://schemas.openxmlformats.org/officeDocument/2006/relationships/image" Target="../media/image1440.png"/><Relationship Id="rId3" Type="http://schemas.openxmlformats.org/officeDocument/2006/relationships/image" Target="../media/image1390.png"/><Relationship Id="rId7" Type="http://schemas.openxmlformats.org/officeDocument/2006/relationships/image" Target="../media/image1410.png"/><Relationship Id="rId12" Type="http://schemas.openxmlformats.org/officeDocument/2006/relationships/customXml" Target="../ink/ink152.xml"/><Relationship Id="rId17" Type="http://schemas.openxmlformats.org/officeDocument/2006/relationships/image" Target="../media/image146.png"/><Relationship Id="rId2" Type="http://schemas.openxmlformats.org/officeDocument/2006/relationships/customXml" Target="../ink/ink147.xml"/><Relationship Id="rId16" Type="http://schemas.openxmlformats.org/officeDocument/2006/relationships/customXml" Target="../ink/ink154.xml"/><Relationship Id="rId1" Type="http://schemas.openxmlformats.org/officeDocument/2006/relationships/slideLayout" Target="../slideLayouts/slideLayout2.xml"/><Relationship Id="rId6" Type="http://schemas.openxmlformats.org/officeDocument/2006/relationships/customXml" Target="../ink/ink149.xml"/><Relationship Id="rId11" Type="http://schemas.openxmlformats.org/officeDocument/2006/relationships/image" Target="../media/image1430.png"/><Relationship Id="rId5" Type="http://schemas.openxmlformats.org/officeDocument/2006/relationships/image" Target="../media/image1400.png"/><Relationship Id="rId15" Type="http://schemas.openxmlformats.org/officeDocument/2006/relationships/image" Target="../media/image145.png"/><Relationship Id="rId10" Type="http://schemas.openxmlformats.org/officeDocument/2006/relationships/customXml" Target="../ink/ink151.xml"/><Relationship Id="rId4" Type="http://schemas.openxmlformats.org/officeDocument/2006/relationships/customXml" Target="../ink/ink148.xml"/><Relationship Id="rId9" Type="http://schemas.openxmlformats.org/officeDocument/2006/relationships/image" Target="../media/image1420.png"/><Relationship Id="rId14" Type="http://schemas.openxmlformats.org/officeDocument/2006/relationships/customXml" Target="../ink/ink153.xml"/></Relationships>
</file>

<file path=ppt/slides/_rels/slide24.xml.rels><?xml version="1.0" encoding="UTF-8" standalone="yes"?>
<Relationships xmlns="http://schemas.openxmlformats.org/package/2006/relationships"><Relationship Id="rId8" Type="http://schemas.openxmlformats.org/officeDocument/2006/relationships/customXml" Target="../ink/ink158.xml"/><Relationship Id="rId3" Type="http://schemas.openxmlformats.org/officeDocument/2006/relationships/image" Target="../media/image147.png"/><Relationship Id="rId7" Type="http://schemas.openxmlformats.org/officeDocument/2006/relationships/image" Target="../media/image149.png"/><Relationship Id="rId2" Type="http://schemas.openxmlformats.org/officeDocument/2006/relationships/customXml" Target="../ink/ink155.xml"/><Relationship Id="rId1" Type="http://schemas.openxmlformats.org/officeDocument/2006/relationships/slideLayout" Target="../slideLayouts/slideLayout2.xml"/><Relationship Id="rId6" Type="http://schemas.openxmlformats.org/officeDocument/2006/relationships/customXml" Target="../ink/ink157.xml"/><Relationship Id="rId11" Type="http://schemas.openxmlformats.org/officeDocument/2006/relationships/image" Target="../media/image151.png"/><Relationship Id="rId5" Type="http://schemas.openxmlformats.org/officeDocument/2006/relationships/image" Target="../media/image148.png"/><Relationship Id="rId10" Type="http://schemas.openxmlformats.org/officeDocument/2006/relationships/customXml" Target="../ink/ink159.xml"/><Relationship Id="rId4" Type="http://schemas.openxmlformats.org/officeDocument/2006/relationships/customXml" Target="../ink/ink156.xml"/><Relationship Id="rId9" Type="http://schemas.openxmlformats.org/officeDocument/2006/relationships/image" Target="../media/image150.png"/></Relationships>
</file>

<file path=ppt/slides/_rels/slide25.xml.rels><?xml version="1.0" encoding="UTF-8" standalone="yes"?>
<Relationships xmlns="http://schemas.openxmlformats.org/package/2006/relationships"><Relationship Id="rId13" Type="http://schemas.openxmlformats.org/officeDocument/2006/relationships/customXml" Target="../ink/ink165.xml"/><Relationship Id="rId18" Type="http://schemas.openxmlformats.org/officeDocument/2006/relationships/image" Target="../media/image160.png"/><Relationship Id="rId26" Type="http://schemas.openxmlformats.org/officeDocument/2006/relationships/image" Target="../media/image164.png"/><Relationship Id="rId39" Type="http://schemas.openxmlformats.org/officeDocument/2006/relationships/customXml" Target="../ink/ink178.xml"/><Relationship Id="rId21" Type="http://schemas.openxmlformats.org/officeDocument/2006/relationships/customXml" Target="../ink/ink169.xml"/><Relationship Id="rId34" Type="http://schemas.openxmlformats.org/officeDocument/2006/relationships/image" Target="../media/image168.png"/><Relationship Id="rId42" Type="http://schemas.openxmlformats.org/officeDocument/2006/relationships/image" Target="../media/image172.png"/><Relationship Id="rId7" Type="http://schemas.openxmlformats.org/officeDocument/2006/relationships/customXml" Target="../ink/ink162.xml"/><Relationship Id="rId2" Type="http://schemas.openxmlformats.org/officeDocument/2006/relationships/image" Target="../media/image152.png"/><Relationship Id="rId16" Type="http://schemas.openxmlformats.org/officeDocument/2006/relationships/image" Target="../media/image159.png"/><Relationship Id="rId20" Type="http://schemas.openxmlformats.org/officeDocument/2006/relationships/image" Target="../media/image161.png"/><Relationship Id="rId29" Type="http://schemas.openxmlformats.org/officeDocument/2006/relationships/customXml" Target="../ink/ink173.xml"/><Relationship Id="rId41" Type="http://schemas.openxmlformats.org/officeDocument/2006/relationships/customXml" Target="../ink/ink179.xml"/><Relationship Id="rId1" Type="http://schemas.openxmlformats.org/officeDocument/2006/relationships/slideLayout" Target="../slideLayouts/slideLayout2.xml"/><Relationship Id="rId6" Type="http://schemas.openxmlformats.org/officeDocument/2006/relationships/image" Target="../media/image154.png"/><Relationship Id="rId11" Type="http://schemas.openxmlformats.org/officeDocument/2006/relationships/customXml" Target="../ink/ink164.xml"/><Relationship Id="rId24" Type="http://schemas.openxmlformats.org/officeDocument/2006/relationships/image" Target="../media/image163.png"/><Relationship Id="rId32" Type="http://schemas.openxmlformats.org/officeDocument/2006/relationships/image" Target="../media/image167.png"/><Relationship Id="rId37" Type="http://schemas.openxmlformats.org/officeDocument/2006/relationships/customXml" Target="../ink/ink177.xml"/><Relationship Id="rId40" Type="http://schemas.openxmlformats.org/officeDocument/2006/relationships/image" Target="../media/image171.png"/><Relationship Id="rId5" Type="http://schemas.openxmlformats.org/officeDocument/2006/relationships/customXml" Target="../ink/ink161.xml"/><Relationship Id="rId15" Type="http://schemas.openxmlformats.org/officeDocument/2006/relationships/customXml" Target="../ink/ink166.xml"/><Relationship Id="rId23" Type="http://schemas.openxmlformats.org/officeDocument/2006/relationships/customXml" Target="../ink/ink170.xml"/><Relationship Id="rId28" Type="http://schemas.openxmlformats.org/officeDocument/2006/relationships/image" Target="../media/image165.png"/><Relationship Id="rId36" Type="http://schemas.openxmlformats.org/officeDocument/2006/relationships/image" Target="../media/image169.png"/><Relationship Id="rId10" Type="http://schemas.openxmlformats.org/officeDocument/2006/relationships/image" Target="../media/image156.png"/><Relationship Id="rId19" Type="http://schemas.openxmlformats.org/officeDocument/2006/relationships/customXml" Target="../ink/ink168.xml"/><Relationship Id="rId31" Type="http://schemas.openxmlformats.org/officeDocument/2006/relationships/customXml" Target="../ink/ink174.xml"/><Relationship Id="rId44" Type="http://schemas.openxmlformats.org/officeDocument/2006/relationships/image" Target="../media/image173.png"/><Relationship Id="rId4" Type="http://schemas.openxmlformats.org/officeDocument/2006/relationships/image" Target="../media/image153.png"/><Relationship Id="rId9" Type="http://schemas.openxmlformats.org/officeDocument/2006/relationships/customXml" Target="../ink/ink163.xml"/><Relationship Id="rId14" Type="http://schemas.openxmlformats.org/officeDocument/2006/relationships/image" Target="../media/image158.png"/><Relationship Id="rId22" Type="http://schemas.openxmlformats.org/officeDocument/2006/relationships/image" Target="../media/image162.png"/><Relationship Id="rId27" Type="http://schemas.openxmlformats.org/officeDocument/2006/relationships/customXml" Target="../ink/ink172.xml"/><Relationship Id="rId30" Type="http://schemas.openxmlformats.org/officeDocument/2006/relationships/image" Target="../media/image166.png"/><Relationship Id="rId35" Type="http://schemas.openxmlformats.org/officeDocument/2006/relationships/customXml" Target="../ink/ink176.xml"/><Relationship Id="rId43" Type="http://schemas.openxmlformats.org/officeDocument/2006/relationships/customXml" Target="../ink/ink180.xml"/><Relationship Id="rId8" Type="http://schemas.openxmlformats.org/officeDocument/2006/relationships/image" Target="../media/image155.png"/><Relationship Id="rId3" Type="http://schemas.openxmlformats.org/officeDocument/2006/relationships/customXml" Target="../ink/ink160.xml"/><Relationship Id="rId12" Type="http://schemas.openxmlformats.org/officeDocument/2006/relationships/image" Target="../media/image157.png"/><Relationship Id="rId17" Type="http://schemas.openxmlformats.org/officeDocument/2006/relationships/customXml" Target="../ink/ink167.xml"/><Relationship Id="rId25" Type="http://schemas.openxmlformats.org/officeDocument/2006/relationships/customXml" Target="../ink/ink171.xml"/><Relationship Id="rId33" Type="http://schemas.openxmlformats.org/officeDocument/2006/relationships/customXml" Target="../ink/ink175.xml"/><Relationship Id="rId38" Type="http://schemas.openxmlformats.org/officeDocument/2006/relationships/image" Target="../media/image170.png"/></Relationships>
</file>

<file path=ppt/slides/_rels/slide26.xml.rels><?xml version="1.0" encoding="UTF-8" standalone="yes"?>
<Relationships xmlns="http://schemas.openxmlformats.org/package/2006/relationships"><Relationship Id="rId8" Type="http://schemas.openxmlformats.org/officeDocument/2006/relationships/customXml" Target="../ink/ink184.xml"/><Relationship Id="rId13" Type="http://schemas.openxmlformats.org/officeDocument/2006/relationships/image" Target="../media/image1690.png"/><Relationship Id="rId18" Type="http://schemas.openxmlformats.org/officeDocument/2006/relationships/customXml" Target="../ink/ink189.xml"/><Relationship Id="rId3" Type="http://schemas.openxmlformats.org/officeDocument/2006/relationships/image" Target="../media/image1640.png"/><Relationship Id="rId21" Type="http://schemas.openxmlformats.org/officeDocument/2006/relationships/image" Target="../media/image1730.png"/><Relationship Id="rId7" Type="http://schemas.openxmlformats.org/officeDocument/2006/relationships/image" Target="../media/image1660.png"/><Relationship Id="rId12" Type="http://schemas.openxmlformats.org/officeDocument/2006/relationships/customXml" Target="../ink/ink186.xml"/><Relationship Id="rId17" Type="http://schemas.openxmlformats.org/officeDocument/2006/relationships/image" Target="../media/image1710.png"/><Relationship Id="rId2" Type="http://schemas.openxmlformats.org/officeDocument/2006/relationships/customXml" Target="../ink/ink181.xml"/><Relationship Id="rId16" Type="http://schemas.openxmlformats.org/officeDocument/2006/relationships/customXml" Target="../ink/ink188.xml"/><Relationship Id="rId20" Type="http://schemas.openxmlformats.org/officeDocument/2006/relationships/customXml" Target="../ink/ink190.xml"/><Relationship Id="rId1" Type="http://schemas.openxmlformats.org/officeDocument/2006/relationships/slideLayout" Target="../slideLayouts/slideLayout2.xml"/><Relationship Id="rId6" Type="http://schemas.openxmlformats.org/officeDocument/2006/relationships/customXml" Target="../ink/ink183.xml"/><Relationship Id="rId11" Type="http://schemas.openxmlformats.org/officeDocument/2006/relationships/image" Target="../media/image1680.png"/><Relationship Id="rId5" Type="http://schemas.openxmlformats.org/officeDocument/2006/relationships/image" Target="../media/image1650.png"/><Relationship Id="rId15" Type="http://schemas.openxmlformats.org/officeDocument/2006/relationships/image" Target="../media/image1700.png"/><Relationship Id="rId10" Type="http://schemas.openxmlformats.org/officeDocument/2006/relationships/customXml" Target="../ink/ink185.xml"/><Relationship Id="rId19" Type="http://schemas.openxmlformats.org/officeDocument/2006/relationships/image" Target="../media/image1720.png"/><Relationship Id="rId4" Type="http://schemas.openxmlformats.org/officeDocument/2006/relationships/customXml" Target="../ink/ink182.xml"/><Relationship Id="rId9" Type="http://schemas.openxmlformats.org/officeDocument/2006/relationships/image" Target="../media/image1670.png"/><Relationship Id="rId14" Type="http://schemas.openxmlformats.org/officeDocument/2006/relationships/customXml" Target="../ink/ink187.xml"/></Relationships>
</file>

<file path=ppt/slides/_rels/slide27.xml.rels><?xml version="1.0" encoding="UTF-8" standalone="yes"?>
<Relationships xmlns="http://schemas.openxmlformats.org/package/2006/relationships"><Relationship Id="rId13" Type="http://schemas.openxmlformats.org/officeDocument/2006/relationships/image" Target="../media/image179.png"/><Relationship Id="rId18" Type="http://schemas.openxmlformats.org/officeDocument/2006/relationships/customXml" Target="../ink/ink199.xml"/><Relationship Id="rId26" Type="http://schemas.openxmlformats.org/officeDocument/2006/relationships/customXml" Target="../ink/ink203.xml"/><Relationship Id="rId21" Type="http://schemas.openxmlformats.org/officeDocument/2006/relationships/image" Target="../media/image183.png"/><Relationship Id="rId34" Type="http://schemas.openxmlformats.org/officeDocument/2006/relationships/customXml" Target="../ink/ink207.xml"/><Relationship Id="rId7" Type="http://schemas.openxmlformats.org/officeDocument/2006/relationships/image" Target="../media/image176.png"/><Relationship Id="rId12" Type="http://schemas.openxmlformats.org/officeDocument/2006/relationships/customXml" Target="../ink/ink196.xml"/><Relationship Id="rId17" Type="http://schemas.openxmlformats.org/officeDocument/2006/relationships/image" Target="../media/image181.png"/><Relationship Id="rId25" Type="http://schemas.openxmlformats.org/officeDocument/2006/relationships/image" Target="../media/image185.png"/><Relationship Id="rId33" Type="http://schemas.openxmlformats.org/officeDocument/2006/relationships/image" Target="../media/image189.png"/><Relationship Id="rId2" Type="http://schemas.openxmlformats.org/officeDocument/2006/relationships/customXml" Target="../ink/ink191.xml"/><Relationship Id="rId16" Type="http://schemas.openxmlformats.org/officeDocument/2006/relationships/customXml" Target="../ink/ink198.xml"/><Relationship Id="rId20" Type="http://schemas.openxmlformats.org/officeDocument/2006/relationships/customXml" Target="../ink/ink200.xml"/><Relationship Id="rId29" Type="http://schemas.openxmlformats.org/officeDocument/2006/relationships/image" Target="../media/image187.png"/><Relationship Id="rId1" Type="http://schemas.openxmlformats.org/officeDocument/2006/relationships/slideLayout" Target="../slideLayouts/slideLayout2.xml"/><Relationship Id="rId6" Type="http://schemas.openxmlformats.org/officeDocument/2006/relationships/customXml" Target="../ink/ink193.xml"/><Relationship Id="rId11" Type="http://schemas.openxmlformats.org/officeDocument/2006/relationships/image" Target="../media/image178.png"/><Relationship Id="rId24" Type="http://schemas.openxmlformats.org/officeDocument/2006/relationships/customXml" Target="../ink/ink202.xml"/><Relationship Id="rId32" Type="http://schemas.openxmlformats.org/officeDocument/2006/relationships/customXml" Target="../ink/ink206.xml"/><Relationship Id="rId37" Type="http://schemas.openxmlformats.org/officeDocument/2006/relationships/image" Target="../media/image191.png"/><Relationship Id="rId5" Type="http://schemas.openxmlformats.org/officeDocument/2006/relationships/image" Target="../media/image175.png"/><Relationship Id="rId15" Type="http://schemas.openxmlformats.org/officeDocument/2006/relationships/image" Target="../media/image180.png"/><Relationship Id="rId23" Type="http://schemas.openxmlformats.org/officeDocument/2006/relationships/image" Target="../media/image184.png"/><Relationship Id="rId28" Type="http://schemas.openxmlformats.org/officeDocument/2006/relationships/customXml" Target="../ink/ink204.xml"/><Relationship Id="rId36" Type="http://schemas.openxmlformats.org/officeDocument/2006/relationships/customXml" Target="../ink/ink208.xml"/><Relationship Id="rId10" Type="http://schemas.openxmlformats.org/officeDocument/2006/relationships/customXml" Target="../ink/ink195.xml"/><Relationship Id="rId19" Type="http://schemas.openxmlformats.org/officeDocument/2006/relationships/image" Target="../media/image182.png"/><Relationship Id="rId31" Type="http://schemas.openxmlformats.org/officeDocument/2006/relationships/image" Target="../media/image188.png"/><Relationship Id="rId4" Type="http://schemas.openxmlformats.org/officeDocument/2006/relationships/customXml" Target="../ink/ink192.xml"/><Relationship Id="rId9" Type="http://schemas.openxmlformats.org/officeDocument/2006/relationships/image" Target="../media/image177.png"/><Relationship Id="rId14" Type="http://schemas.openxmlformats.org/officeDocument/2006/relationships/customXml" Target="../ink/ink197.xml"/><Relationship Id="rId22" Type="http://schemas.openxmlformats.org/officeDocument/2006/relationships/customXml" Target="../ink/ink201.xml"/><Relationship Id="rId27" Type="http://schemas.openxmlformats.org/officeDocument/2006/relationships/image" Target="../media/image186.png"/><Relationship Id="rId30" Type="http://schemas.openxmlformats.org/officeDocument/2006/relationships/customXml" Target="../ink/ink205.xml"/><Relationship Id="rId35" Type="http://schemas.openxmlformats.org/officeDocument/2006/relationships/image" Target="../media/image190.png"/><Relationship Id="rId8" Type="http://schemas.openxmlformats.org/officeDocument/2006/relationships/customXml" Target="../ink/ink194.xml"/><Relationship Id="rId3" Type="http://schemas.openxmlformats.org/officeDocument/2006/relationships/image" Target="../media/image174.png"/></Relationships>
</file>

<file path=ppt/slides/_rels/slide28.xml.rels><?xml version="1.0" encoding="UTF-8" standalone="yes"?>
<Relationships xmlns="http://schemas.openxmlformats.org/package/2006/relationships"><Relationship Id="rId8" Type="http://schemas.openxmlformats.org/officeDocument/2006/relationships/image" Target="../media/image195.png"/><Relationship Id="rId13" Type="http://schemas.openxmlformats.org/officeDocument/2006/relationships/customXml" Target="../ink/ink214.xml"/><Relationship Id="rId18" Type="http://schemas.openxmlformats.org/officeDocument/2006/relationships/image" Target="../media/image200.png"/><Relationship Id="rId26" Type="http://schemas.openxmlformats.org/officeDocument/2006/relationships/image" Target="../media/image204.png"/><Relationship Id="rId3" Type="http://schemas.openxmlformats.org/officeDocument/2006/relationships/customXml" Target="../ink/ink209.xml"/><Relationship Id="rId21" Type="http://schemas.openxmlformats.org/officeDocument/2006/relationships/customXml" Target="../ink/ink218.xml"/><Relationship Id="rId7" Type="http://schemas.openxmlformats.org/officeDocument/2006/relationships/customXml" Target="../ink/ink211.xml"/><Relationship Id="rId12" Type="http://schemas.openxmlformats.org/officeDocument/2006/relationships/image" Target="../media/image197.png"/><Relationship Id="rId17" Type="http://schemas.openxmlformats.org/officeDocument/2006/relationships/customXml" Target="../ink/ink216.xml"/><Relationship Id="rId25" Type="http://schemas.openxmlformats.org/officeDocument/2006/relationships/customXml" Target="../ink/ink220.xml"/><Relationship Id="rId2" Type="http://schemas.openxmlformats.org/officeDocument/2006/relationships/image" Target="../media/image192.png"/><Relationship Id="rId16" Type="http://schemas.openxmlformats.org/officeDocument/2006/relationships/image" Target="../media/image199.png"/><Relationship Id="rId20" Type="http://schemas.openxmlformats.org/officeDocument/2006/relationships/image" Target="../media/image201.png"/><Relationship Id="rId29" Type="http://schemas.openxmlformats.org/officeDocument/2006/relationships/customXml" Target="../ink/ink222.xml"/><Relationship Id="rId1" Type="http://schemas.openxmlformats.org/officeDocument/2006/relationships/slideLayout" Target="../slideLayouts/slideLayout2.xml"/><Relationship Id="rId6" Type="http://schemas.openxmlformats.org/officeDocument/2006/relationships/image" Target="../media/image194.png"/><Relationship Id="rId11" Type="http://schemas.openxmlformats.org/officeDocument/2006/relationships/customXml" Target="../ink/ink213.xml"/><Relationship Id="rId24" Type="http://schemas.openxmlformats.org/officeDocument/2006/relationships/image" Target="../media/image203.png"/><Relationship Id="rId32" Type="http://schemas.openxmlformats.org/officeDocument/2006/relationships/image" Target="../media/image207.png"/><Relationship Id="rId5" Type="http://schemas.openxmlformats.org/officeDocument/2006/relationships/customXml" Target="../ink/ink210.xml"/><Relationship Id="rId15" Type="http://schemas.openxmlformats.org/officeDocument/2006/relationships/customXml" Target="../ink/ink215.xml"/><Relationship Id="rId23" Type="http://schemas.openxmlformats.org/officeDocument/2006/relationships/customXml" Target="../ink/ink219.xml"/><Relationship Id="rId28" Type="http://schemas.openxmlformats.org/officeDocument/2006/relationships/image" Target="../media/image205.png"/><Relationship Id="rId10" Type="http://schemas.openxmlformats.org/officeDocument/2006/relationships/image" Target="../media/image196.png"/><Relationship Id="rId19" Type="http://schemas.openxmlformats.org/officeDocument/2006/relationships/customXml" Target="../ink/ink217.xml"/><Relationship Id="rId31" Type="http://schemas.openxmlformats.org/officeDocument/2006/relationships/customXml" Target="../ink/ink223.xml"/><Relationship Id="rId4" Type="http://schemas.openxmlformats.org/officeDocument/2006/relationships/image" Target="../media/image193.png"/><Relationship Id="rId9" Type="http://schemas.openxmlformats.org/officeDocument/2006/relationships/customXml" Target="../ink/ink212.xml"/><Relationship Id="rId14" Type="http://schemas.openxmlformats.org/officeDocument/2006/relationships/image" Target="../media/image198.png"/><Relationship Id="rId22" Type="http://schemas.openxmlformats.org/officeDocument/2006/relationships/image" Target="../media/image202.png"/><Relationship Id="rId27" Type="http://schemas.openxmlformats.org/officeDocument/2006/relationships/customXml" Target="../ink/ink221.xml"/><Relationship Id="rId30" Type="http://schemas.openxmlformats.org/officeDocument/2006/relationships/image" Target="../media/image206.png"/></Relationships>
</file>

<file path=ppt/slides/_rels/slide29.xml.rels><?xml version="1.0" encoding="UTF-8" standalone="yes"?>
<Relationships xmlns="http://schemas.openxmlformats.org/package/2006/relationships"><Relationship Id="rId8" Type="http://schemas.openxmlformats.org/officeDocument/2006/relationships/customXml" Target="../ink/ink227.xml"/><Relationship Id="rId13" Type="http://schemas.openxmlformats.org/officeDocument/2006/relationships/image" Target="../media/image213.png"/><Relationship Id="rId18" Type="http://schemas.openxmlformats.org/officeDocument/2006/relationships/customXml" Target="../ink/ink232.xml"/><Relationship Id="rId26" Type="http://schemas.openxmlformats.org/officeDocument/2006/relationships/customXml" Target="../ink/ink236.xml"/><Relationship Id="rId3" Type="http://schemas.openxmlformats.org/officeDocument/2006/relationships/image" Target="../media/image208.png"/><Relationship Id="rId21" Type="http://schemas.openxmlformats.org/officeDocument/2006/relationships/image" Target="../media/image217.png"/><Relationship Id="rId7" Type="http://schemas.openxmlformats.org/officeDocument/2006/relationships/image" Target="../media/image210.png"/><Relationship Id="rId12" Type="http://schemas.openxmlformats.org/officeDocument/2006/relationships/customXml" Target="../ink/ink229.xml"/><Relationship Id="rId17" Type="http://schemas.openxmlformats.org/officeDocument/2006/relationships/image" Target="../media/image215.png"/><Relationship Id="rId25" Type="http://schemas.openxmlformats.org/officeDocument/2006/relationships/image" Target="../media/image219.png"/><Relationship Id="rId2" Type="http://schemas.openxmlformats.org/officeDocument/2006/relationships/customXml" Target="../ink/ink224.xml"/><Relationship Id="rId16" Type="http://schemas.openxmlformats.org/officeDocument/2006/relationships/customXml" Target="../ink/ink231.xml"/><Relationship Id="rId20" Type="http://schemas.openxmlformats.org/officeDocument/2006/relationships/customXml" Target="../ink/ink233.xml"/><Relationship Id="rId29"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customXml" Target="../ink/ink226.xml"/><Relationship Id="rId11" Type="http://schemas.openxmlformats.org/officeDocument/2006/relationships/image" Target="../media/image212.png"/><Relationship Id="rId24" Type="http://schemas.openxmlformats.org/officeDocument/2006/relationships/customXml" Target="../ink/ink235.xml"/><Relationship Id="rId5" Type="http://schemas.openxmlformats.org/officeDocument/2006/relationships/image" Target="../media/image209.png"/><Relationship Id="rId15" Type="http://schemas.openxmlformats.org/officeDocument/2006/relationships/image" Target="../media/image214.png"/><Relationship Id="rId23" Type="http://schemas.openxmlformats.org/officeDocument/2006/relationships/image" Target="../media/image218.png"/><Relationship Id="rId28" Type="http://schemas.openxmlformats.org/officeDocument/2006/relationships/customXml" Target="../ink/ink237.xml"/><Relationship Id="rId10" Type="http://schemas.openxmlformats.org/officeDocument/2006/relationships/customXml" Target="../ink/ink228.xml"/><Relationship Id="rId19" Type="http://schemas.openxmlformats.org/officeDocument/2006/relationships/image" Target="../media/image216.png"/><Relationship Id="rId4" Type="http://schemas.openxmlformats.org/officeDocument/2006/relationships/customXml" Target="../ink/ink225.xml"/><Relationship Id="rId9" Type="http://schemas.openxmlformats.org/officeDocument/2006/relationships/image" Target="../media/image211.png"/><Relationship Id="rId14" Type="http://schemas.openxmlformats.org/officeDocument/2006/relationships/customXml" Target="../ink/ink230.xml"/><Relationship Id="rId22" Type="http://schemas.openxmlformats.org/officeDocument/2006/relationships/customXml" Target="../ink/ink234.xml"/><Relationship Id="rId27" Type="http://schemas.openxmlformats.org/officeDocument/2006/relationships/image" Target="../media/image22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241.xml"/><Relationship Id="rId13" Type="http://schemas.openxmlformats.org/officeDocument/2006/relationships/image" Target="../media/image227.png"/><Relationship Id="rId18" Type="http://schemas.openxmlformats.org/officeDocument/2006/relationships/customXml" Target="../ink/ink246.xml"/><Relationship Id="rId26" Type="http://schemas.openxmlformats.org/officeDocument/2006/relationships/customXml" Target="../ink/ink250.xml"/><Relationship Id="rId3" Type="http://schemas.openxmlformats.org/officeDocument/2006/relationships/image" Target="../media/image222.png"/><Relationship Id="rId21" Type="http://schemas.openxmlformats.org/officeDocument/2006/relationships/image" Target="../media/image231.png"/><Relationship Id="rId7" Type="http://schemas.openxmlformats.org/officeDocument/2006/relationships/image" Target="../media/image224.png"/><Relationship Id="rId12" Type="http://schemas.openxmlformats.org/officeDocument/2006/relationships/customXml" Target="../ink/ink243.xml"/><Relationship Id="rId17" Type="http://schemas.openxmlformats.org/officeDocument/2006/relationships/image" Target="../media/image229.png"/><Relationship Id="rId25" Type="http://schemas.openxmlformats.org/officeDocument/2006/relationships/image" Target="../media/image233.png"/><Relationship Id="rId2" Type="http://schemas.openxmlformats.org/officeDocument/2006/relationships/customXml" Target="../ink/ink238.xml"/><Relationship Id="rId16" Type="http://schemas.openxmlformats.org/officeDocument/2006/relationships/customXml" Target="../ink/ink245.xml"/><Relationship Id="rId20" Type="http://schemas.openxmlformats.org/officeDocument/2006/relationships/customXml" Target="../ink/ink247.xml"/><Relationship Id="rId29" Type="http://schemas.openxmlformats.org/officeDocument/2006/relationships/image" Target="../media/image235.png"/><Relationship Id="rId1" Type="http://schemas.openxmlformats.org/officeDocument/2006/relationships/slideLayout" Target="../slideLayouts/slideLayout2.xml"/><Relationship Id="rId6" Type="http://schemas.openxmlformats.org/officeDocument/2006/relationships/customXml" Target="../ink/ink240.xml"/><Relationship Id="rId11" Type="http://schemas.openxmlformats.org/officeDocument/2006/relationships/image" Target="../media/image226.png"/><Relationship Id="rId24" Type="http://schemas.openxmlformats.org/officeDocument/2006/relationships/customXml" Target="../ink/ink249.xml"/><Relationship Id="rId5" Type="http://schemas.openxmlformats.org/officeDocument/2006/relationships/image" Target="../media/image223.png"/><Relationship Id="rId15" Type="http://schemas.openxmlformats.org/officeDocument/2006/relationships/image" Target="../media/image228.png"/><Relationship Id="rId23" Type="http://schemas.openxmlformats.org/officeDocument/2006/relationships/image" Target="../media/image232.png"/><Relationship Id="rId28" Type="http://schemas.openxmlformats.org/officeDocument/2006/relationships/customXml" Target="../ink/ink251.xml"/><Relationship Id="rId10" Type="http://schemas.openxmlformats.org/officeDocument/2006/relationships/customXml" Target="../ink/ink242.xml"/><Relationship Id="rId19" Type="http://schemas.openxmlformats.org/officeDocument/2006/relationships/image" Target="../media/image230.png"/><Relationship Id="rId31" Type="http://schemas.openxmlformats.org/officeDocument/2006/relationships/image" Target="../media/image236.png"/><Relationship Id="rId4" Type="http://schemas.openxmlformats.org/officeDocument/2006/relationships/customXml" Target="../ink/ink239.xml"/><Relationship Id="rId9" Type="http://schemas.openxmlformats.org/officeDocument/2006/relationships/image" Target="../media/image225.png"/><Relationship Id="rId14" Type="http://schemas.openxmlformats.org/officeDocument/2006/relationships/customXml" Target="../ink/ink244.xml"/><Relationship Id="rId22" Type="http://schemas.openxmlformats.org/officeDocument/2006/relationships/customXml" Target="../ink/ink248.xml"/><Relationship Id="rId27" Type="http://schemas.openxmlformats.org/officeDocument/2006/relationships/image" Target="../media/image234.png"/><Relationship Id="rId30" Type="http://schemas.openxmlformats.org/officeDocument/2006/relationships/customXml" Target="../ink/ink25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customXml" Target="../ink/ink256.xml"/><Relationship Id="rId13" Type="http://schemas.openxmlformats.org/officeDocument/2006/relationships/image" Target="../media/image242.png"/><Relationship Id="rId3" Type="http://schemas.openxmlformats.org/officeDocument/2006/relationships/image" Target="../media/image237.png"/><Relationship Id="rId7" Type="http://schemas.openxmlformats.org/officeDocument/2006/relationships/image" Target="../media/image239.png"/><Relationship Id="rId12" Type="http://schemas.openxmlformats.org/officeDocument/2006/relationships/customXml" Target="../ink/ink258.xml"/><Relationship Id="rId2" Type="http://schemas.openxmlformats.org/officeDocument/2006/relationships/customXml" Target="../ink/ink253.xml"/><Relationship Id="rId1" Type="http://schemas.openxmlformats.org/officeDocument/2006/relationships/slideLayout" Target="../slideLayouts/slideLayout2.xml"/><Relationship Id="rId6" Type="http://schemas.openxmlformats.org/officeDocument/2006/relationships/customXml" Target="../ink/ink255.xml"/><Relationship Id="rId11" Type="http://schemas.openxmlformats.org/officeDocument/2006/relationships/image" Target="../media/image241.png"/><Relationship Id="rId5" Type="http://schemas.openxmlformats.org/officeDocument/2006/relationships/image" Target="../media/image238.png"/><Relationship Id="rId15" Type="http://schemas.openxmlformats.org/officeDocument/2006/relationships/image" Target="../media/image243.png"/><Relationship Id="rId10" Type="http://schemas.openxmlformats.org/officeDocument/2006/relationships/customXml" Target="../ink/ink257.xml"/><Relationship Id="rId4" Type="http://schemas.openxmlformats.org/officeDocument/2006/relationships/customXml" Target="../ink/ink254.xml"/><Relationship Id="rId9" Type="http://schemas.openxmlformats.org/officeDocument/2006/relationships/image" Target="../media/image240.png"/><Relationship Id="rId14" Type="http://schemas.openxmlformats.org/officeDocument/2006/relationships/customXml" Target="../ink/ink259.xml"/></Relationships>
</file>

<file path=ppt/slides/_rels/slide33.xml.rels><?xml version="1.0" encoding="UTF-8" standalone="yes"?>
<Relationships xmlns="http://schemas.openxmlformats.org/package/2006/relationships"><Relationship Id="rId3" Type="http://schemas.openxmlformats.org/officeDocument/2006/relationships/image" Target="../media/image244.png"/><Relationship Id="rId2" Type="http://schemas.openxmlformats.org/officeDocument/2006/relationships/customXml" Target="../ink/ink26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248.png"/><Relationship Id="rId3" Type="http://schemas.openxmlformats.org/officeDocument/2006/relationships/customXml" Target="../ink/ink261.xml"/><Relationship Id="rId7" Type="http://schemas.openxmlformats.org/officeDocument/2006/relationships/customXml" Target="../ink/ink263.xml"/><Relationship Id="rId2" Type="http://schemas.openxmlformats.org/officeDocument/2006/relationships/image" Target="../media/image245.png"/><Relationship Id="rId1" Type="http://schemas.openxmlformats.org/officeDocument/2006/relationships/slideLayout" Target="../slideLayouts/slideLayout1.xml"/><Relationship Id="rId6" Type="http://schemas.openxmlformats.org/officeDocument/2006/relationships/image" Target="../media/image247.png"/><Relationship Id="rId5" Type="http://schemas.openxmlformats.org/officeDocument/2006/relationships/customXml" Target="../ink/ink262.xml"/><Relationship Id="rId4" Type="http://schemas.openxmlformats.org/officeDocument/2006/relationships/image" Target="../media/image246.png"/></Relationships>
</file>

<file path=ppt/slides/_rels/slide35.xml.rels><?xml version="1.0" encoding="UTF-8" standalone="yes"?>
<Relationships xmlns="http://schemas.openxmlformats.org/package/2006/relationships"><Relationship Id="rId8" Type="http://schemas.openxmlformats.org/officeDocument/2006/relationships/customXml" Target="../ink/ink267.xml"/><Relationship Id="rId13" Type="http://schemas.openxmlformats.org/officeDocument/2006/relationships/image" Target="../media/image2410.png"/><Relationship Id="rId18" Type="http://schemas.openxmlformats.org/officeDocument/2006/relationships/customXml" Target="../ink/ink272.xml"/><Relationship Id="rId3" Type="http://schemas.openxmlformats.org/officeDocument/2006/relationships/image" Target="../media/image2360.png"/><Relationship Id="rId7" Type="http://schemas.openxmlformats.org/officeDocument/2006/relationships/image" Target="../media/image2380.png"/><Relationship Id="rId12" Type="http://schemas.openxmlformats.org/officeDocument/2006/relationships/customXml" Target="../ink/ink269.xml"/><Relationship Id="rId17" Type="http://schemas.openxmlformats.org/officeDocument/2006/relationships/image" Target="../media/image2430.png"/><Relationship Id="rId2" Type="http://schemas.openxmlformats.org/officeDocument/2006/relationships/customXml" Target="../ink/ink264.xml"/><Relationship Id="rId16" Type="http://schemas.openxmlformats.org/officeDocument/2006/relationships/customXml" Target="../ink/ink271.xml"/><Relationship Id="rId1" Type="http://schemas.openxmlformats.org/officeDocument/2006/relationships/slideLayout" Target="../slideLayouts/slideLayout2.xml"/><Relationship Id="rId6" Type="http://schemas.openxmlformats.org/officeDocument/2006/relationships/customXml" Target="../ink/ink266.xml"/><Relationship Id="rId11" Type="http://schemas.openxmlformats.org/officeDocument/2006/relationships/image" Target="../media/image2400.png"/><Relationship Id="rId5" Type="http://schemas.openxmlformats.org/officeDocument/2006/relationships/image" Target="../media/image2370.png"/><Relationship Id="rId15" Type="http://schemas.openxmlformats.org/officeDocument/2006/relationships/image" Target="../media/image2420.png"/><Relationship Id="rId10" Type="http://schemas.openxmlformats.org/officeDocument/2006/relationships/customXml" Target="../ink/ink268.xml"/><Relationship Id="rId19" Type="http://schemas.openxmlformats.org/officeDocument/2006/relationships/image" Target="../media/image249.png"/><Relationship Id="rId4" Type="http://schemas.openxmlformats.org/officeDocument/2006/relationships/customXml" Target="../ink/ink265.xml"/><Relationship Id="rId9" Type="http://schemas.openxmlformats.org/officeDocument/2006/relationships/image" Target="../media/image2390.png"/><Relationship Id="rId14" Type="http://schemas.openxmlformats.org/officeDocument/2006/relationships/customXml" Target="../ink/ink270.xml"/></Relationships>
</file>

<file path=ppt/slides/_rels/slide36.xml.rels><?xml version="1.0" encoding="UTF-8" standalone="yes"?>
<Relationships xmlns="http://schemas.openxmlformats.org/package/2006/relationships"><Relationship Id="rId8" Type="http://schemas.openxmlformats.org/officeDocument/2006/relationships/customXml" Target="../ink/ink276.xml"/><Relationship Id="rId13" Type="http://schemas.openxmlformats.org/officeDocument/2006/relationships/image" Target="../media/image2490.png"/><Relationship Id="rId18" Type="http://schemas.openxmlformats.org/officeDocument/2006/relationships/customXml" Target="../ink/ink281.xml"/><Relationship Id="rId3" Type="http://schemas.openxmlformats.org/officeDocument/2006/relationships/image" Target="../media/image2440.png"/><Relationship Id="rId21" Type="http://schemas.openxmlformats.org/officeDocument/2006/relationships/image" Target="../media/image253.png"/><Relationship Id="rId7" Type="http://schemas.openxmlformats.org/officeDocument/2006/relationships/image" Target="../media/image2460.png"/><Relationship Id="rId12" Type="http://schemas.openxmlformats.org/officeDocument/2006/relationships/customXml" Target="../ink/ink278.xml"/><Relationship Id="rId17" Type="http://schemas.openxmlformats.org/officeDocument/2006/relationships/image" Target="../media/image251.png"/><Relationship Id="rId25" Type="http://schemas.openxmlformats.org/officeDocument/2006/relationships/image" Target="../media/image255.png"/><Relationship Id="rId2" Type="http://schemas.openxmlformats.org/officeDocument/2006/relationships/customXml" Target="../ink/ink273.xml"/><Relationship Id="rId16" Type="http://schemas.openxmlformats.org/officeDocument/2006/relationships/customXml" Target="../ink/ink280.xml"/><Relationship Id="rId20" Type="http://schemas.openxmlformats.org/officeDocument/2006/relationships/customXml" Target="../ink/ink282.xml"/><Relationship Id="rId1" Type="http://schemas.openxmlformats.org/officeDocument/2006/relationships/slideLayout" Target="../slideLayouts/slideLayout2.xml"/><Relationship Id="rId6" Type="http://schemas.openxmlformats.org/officeDocument/2006/relationships/customXml" Target="../ink/ink275.xml"/><Relationship Id="rId11" Type="http://schemas.openxmlformats.org/officeDocument/2006/relationships/image" Target="../media/image2480.png"/><Relationship Id="rId24" Type="http://schemas.openxmlformats.org/officeDocument/2006/relationships/customXml" Target="../ink/ink284.xml"/><Relationship Id="rId5" Type="http://schemas.openxmlformats.org/officeDocument/2006/relationships/image" Target="../media/image2450.png"/><Relationship Id="rId15" Type="http://schemas.openxmlformats.org/officeDocument/2006/relationships/image" Target="../media/image250.png"/><Relationship Id="rId23" Type="http://schemas.openxmlformats.org/officeDocument/2006/relationships/image" Target="../media/image254.png"/><Relationship Id="rId10" Type="http://schemas.openxmlformats.org/officeDocument/2006/relationships/customXml" Target="../ink/ink277.xml"/><Relationship Id="rId19" Type="http://schemas.openxmlformats.org/officeDocument/2006/relationships/image" Target="../media/image252.png"/><Relationship Id="rId4" Type="http://schemas.openxmlformats.org/officeDocument/2006/relationships/customXml" Target="../ink/ink274.xml"/><Relationship Id="rId9" Type="http://schemas.openxmlformats.org/officeDocument/2006/relationships/image" Target="../media/image2470.png"/><Relationship Id="rId14" Type="http://schemas.openxmlformats.org/officeDocument/2006/relationships/customXml" Target="../ink/ink279.xml"/><Relationship Id="rId22" Type="http://schemas.openxmlformats.org/officeDocument/2006/relationships/customXml" Target="../ink/ink283.xml"/></Relationships>
</file>

<file path=ppt/slides/_rels/slide37.xml.rels><?xml version="1.0" encoding="UTF-8" standalone="yes"?>
<Relationships xmlns="http://schemas.openxmlformats.org/package/2006/relationships"><Relationship Id="rId2" Type="http://schemas.openxmlformats.org/officeDocument/2006/relationships/image" Target="../media/image2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3" Type="http://schemas.openxmlformats.org/officeDocument/2006/relationships/customXml" Target="../ink/ink290.xml"/><Relationship Id="rId18" Type="http://schemas.openxmlformats.org/officeDocument/2006/relationships/image" Target="../media/image264.png"/><Relationship Id="rId26" Type="http://schemas.openxmlformats.org/officeDocument/2006/relationships/image" Target="../media/image268.png"/><Relationship Id="rId3" Type="http://schemas.openxmlformats.org/officeDocument/2006/relationships/customXml" Target="../ink/ink285.xml"/><Relationship Id="rId21" Type="http://schemas.openxmlformats.org/officeDocument/2006/relationships/customXml" Target="../ink/ink294.xml"/><Relationship Id="rId34" Type="http://schemas.openxmlformats.org/officeDocument/2006/relationships/image" Target="../media/image272.png"/><Relationship Id="rId7" Type="http://schemas.openxmlformats.org/officeDocument/2006/relationships/customXml" Target="../ink/ink287.xml"/><Relationship Id="rId12" Type="http://schemas.openxmlformats.org/officeDocument/2006/relationships/image" Target="../media/image261.png"/><Relationship Id="rId17" Type="http://schemas.openxmlformats.org/officeDocument/2006/relationships/customXml" Target="../ink/ink292.xml"/><Relationship Id="rId25" Type="http://schemas.openxmlformats.org/officeDocument/2006/relationships/customXml" Target="../ink/ink296.xml"/><Relationship Id="rId33" Type="http://schemas.openxmlformats.org/officeDocument/2006/relationships/customXml" Target="../ink/ink300.xml"/><Relationship Id="rId2" Type="http://schemas.openxmlformats.org/officeDocument/2006/relationships/notesSlide" Target="../notesSlides/notesSlide1.xml"/><Relationship Id="rId16" Type="http://schemas.openxmlformats.org/officeDocument/2006/relationships/image" Target="../media/image263.png"/><Relationship Id="rId20" Type="http://schemas.openxmlformats.org/officeDocument/2006/relationships/image" Target="../media/image265.png"/><Relationship Id="rId29" Type="http://schemas.openxmlformats.org/officeDocument/2006/relationships/customXml" Target="../ink/ink298.xml"/><Relationship Id="rId1" Type="http://schemas.openxmlformats.org/officeDocument/2006/relationships/slideLayout" Target="../slideLayouts/slideLayout2.xml"/><Relationship Id="rId6" Type="http://schemas.openxmlformats.org/officeDocument/2006/relationships/image" Target="../media/image258.png"/><Relationship Id="rId11" Type="http://schemas.openxmlformats.org/officeDocument/2006/relationships/customXml" Target="../ink/ink289.xml"/><Relationship Id="rId24" Type="http://schemas.openxmlformats.org/officeDocument/2006/relationships/image" Target="../media/image267.png"/><Relationship Id="rId32" Type="http://schemas.openxmlformats.org/officeDocument/2006/relationships/image" Target="../media/image271.png"/><Relationship Id="rId5" Type="http://schemas.openxmlformats.org/officeDocument/2006/relationships/customXml" Target="../ink/ink286.xml"/><Relationship Id="rId15" Type="http://schemas.openxmlformats.org/officeDocument/2006/relationships/customXml" Target="../ink/ink291.xml"/><Relationship Id="rId23" Type="http://schemas.openxmlformats.org/officeDocument/2006/relationships/customXml" Target="../ink/ink295.xml"/><Relationship Id="rId28" Type="http://schemas.openxmlformats.org/officeDocument/2006/relationships/image" Target="../media/image269.png"/><Relationship Id="rId36" Type="http://schemas.openxmlformats.org/officeDocument/2006/relationships/image" Target="../media/image273.png"/><Relationship Id="rId10" Type="http://schemas.openxmlformats.org/officeDocument/2006/relationships/image" Target="../media/image260.png"/><Relationship Id="rId19" Type="http://schemas.openxmlformats.org/officeDocument/2006/relationships/customXml" Target="../ink/ink293.xml"/><Relationship Id="rId31" Type="http://schemas.openxmlformats.org/officeDocument/2006/relationships/customXml" Target="../ink/ink299.xml"/><Relationship Id="rId4" Type="http://schemas.openxmlformats.org/officeDocument/2006/relationships/image" Target="../media/image257.png"/><Relationship Id="rId9" Type="http://schemas.openxmlformats.org/officeDocument/2006/relationships/customXml" Target="../ink/ink288.xml"/><Relationship Id="rId14" Type="http://schemas.openxmlformats.org/officeDocument/2006/relationships/image" Target="../media/image262.png"/><Relationship Id="rId22" Type="http://schemas.openxmlformats.org/officeDocument/2006/relationships/image" Target="../media/image266.png"/><Relationship Id="rId27" Type="http://schemas.openxmlformats.org/officeDocument/2006/relationships/customXml" Target="../ink/ink297.xml"/><Relationship Id="rId30" Type="http://schemas.openxmlformats.org/officeDocument/2006/relationships/image" Target="../media/image270.png"/><Relationship Id="rId35" Type="http://schemas.openxmlformats.org/officeDocument/2006/relationships/customXml" Target="../ink/ink301.xml"/><Relationship Id="rId8" Type="http://schemas.openxmlformats.org/officeDocument/2006/relationships/image" Target="../media/image259.png"/></Relationships>
</file>

<file path=ppt/slides/_rels/slide39.xml.rels><?xml version="1.0" encoding="UTF-8" standalone="yes"?>
<Relationships xmlns="http://schemas.openxmlformats.org/package/2006/relationships"><Relationship Id="rId8" Type="http://schemas.openxmlformats.org/officeDocument/2006/relationships/customXml" Target="../ink/ink305.xml"/><Relationship Id="rId13" Type="http://schemas.openxmlformats.org/officeDocument/2006/relationships/image" Target="../media/image2700.png"/><Relationship Id="rId18" Type="http://schemas.openxmlformats.org/officeDocument/2006/relationships/customXml" Target="../ink/ink310.xml"/><Relationship Id="rId26" Type="http://schemas.openxmlformats.org/officeDocument/2006/relationships/customXml" Target="../ink/ink314.xml"/><Relationship Id="rId3" Type="http://schemas.openxmlformats.org/officeDocument/2006/relationships/image" Target="../media/image2650.png"/><Relationship Id="rId21" Type="http://schemas.openxmlformats.org/officeDocument/2006/relationships/image" Target="../media/image274.png"/><Relationship Id="rId7" Type="http://schemas.openxmlformats.org/officeDocument/2006/relationships/image" Target="../media/image2670.png"/><Relationship Id="rId12" Type="http://schemas.openxmlformats.org/officeDocument/2006/relationships/customXml" Target="../ink/ink307.xml"/><Relationship Id="rId17" Type="http://schemas.openxmlformats.org/officeDocument/2006/relationships/image" Target="../media/image2720.png"/><Relationship Id="rId25" Type="http://schemas.openxmlformats.org/officeDocument/2006/relationships/image" Target="../media/image276.png"/><Relationship Id="rId2" Type="http://schemas.openxmlformats.org/officeDocument/2006/relationships/customXml" Target="../ink/ink302.xml"/><Relationship Id="rId16" Type="http://schemas.openxmlformats.org/officeDocument/2006/relationships/customXml" Target="../ink/ink309.xml"/><Relationship Id="rId20" Type="http://schemas.openxmlformats.org/officeDocument/2006/relationships/customXml" Target="../ink/ink311.xml"/><Relationship Id="rId29" Type="http://schemas.openxmlformats.org/officeDocument/2006/relationships/image" Target="../media/image278.png"/><Relationship Id="rId1" Type="http://schemas.openxmlformats.org/officeDocument/2006/relationships/slideLayout" Target="../slideLayouts/slideLayout2.xml"/><Relationship Id="rId6" Type="http://schemas.openxmlformats.org/officeDocument/2006/relationships/customXml" Target="../ink/ink304.xml"/><Relationship Id="rId11" Type="http://schemas.openxmlformats.org/officeDocument/2006/relationships/image" Target="../media/image2690.png"/><Relationship Id="rId24" Type="http://schemas.openxmlformats.org/officeDocument/2006/relationships/customXml" Target="../ink/ink313.xml"/><Relationship Id="rId5" Type="http://schemas.openxmlformats.org/officeDocument/2006/relationships/image" Target="../media/image2660.png"/><Relationship Id="rId15" Type="http://schemas.openxmlformats.org/officeDocument/2006/relationships/image" Target="../media/image2710.png"/><Relationship Id="rId23" Type="http://schemas.openxmlformats.org/officeDocument/2006/relationships/image" Target="../media/image275.png"/><Relationship Id="rId28" Type="http://schemas.openxmlformats.org/officeDocument/2006/relationships/customXml" Target="../ink/ink315.xml"/><Relationship Id="rId10" Type="http://schemas.openxmlformats.org/officeDocument/2006/relationships/customXml" Target="../ink/ink306.xml"/><Relationship Id="rId19" Type="http://schemas.openxmlformats.org/officeDocument/2006/relationships/image" Target="../media/image2730.png"/><Relationship Id="rId4" Type="http://schemas.openxmlformats.org/officeDocument/2006/relationships/customXml" Target="../ink/ink303.xml"/><Relationship Id="rId9" Type="http://schemas.openxmlformats.org/officeDocument/2006/relationships/image" Target="../media/image2680.png"/><Relationship Id="rId14" Type="http://schemas.openxmlformats.org/officeDocument/2006/relationships/customXml" Target="../ink/ink308.xml"/><Relationship Id="rId22" Type="http://schemas.openxmlformats.org/officeDocument/2006/relationships/customXml" Target="../ink/ink312.xml"/><Relationship Id="rId27" Type="http://schemas.openxmlformats.org/officeDocument/2006/relationships/image" Target="../media/image27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3" Type="http://schemas.openxmlformats.org/officeDocument/2006/relationships/customXml" Target="../ink/ink321.xml"/><Relationship Id="rId18" Type="http://schemas.openxmlformats.org/officeDocument/2006/relationships/image" Target="../media/image286.png"/><Relationship Id="rId26" Type="http://schemas.openxmlformats.org/officeDocument/2006/relationships/image" Target="../media/image290.png"/><Relationship Id="rId3" Type="http://schemas.openxmlformats.org/officeDocument/2006/relationships/customXml" Target="../ink/ink316.xml"/><Relationship Id="rId21" Type="http://schemas.openxmlformats.org/officeDocument/2006/relationships/customXml" Target="../ink/ink325.xml"/><Relationship Id="rId34" Type="http://schemas.openxmlformats.org/officeDocument/2006/relationships/image" Target="../media/image294.png"/><Relationship Id="rId7" Type="http://schemas.openxmlformats.org/officeDocument/2006/relationships/customXml" Target="../ink/ink318.xml"/><Relationship Id="rId12" Type="http://schemas.openxmlformats.org/officeDocument/2006/relationships/image" Target="../media/image283.png"/><Relationship Id="rId17" Type="http://schemas.openxmlformats.org/officeDocument/2006/relationships/customXml" Target="../ink/ink323.xml"/><Relationship Id="rId25" Type="http://schemas.openxmlformats.org/officeDocument/2006/relationships/customXml" Target="../ink/ink327.xml"/><Relationship Id="rId33" Type="http://schemas.openxmlformats.org/officeDocument/2006/relationships/customXml" Target="../ink/ink331.xml"/><Relationship Id="rId2" Type="http://schemas.openxmlformats.org/officeDocument/2006/relationships/image" Target="../media/image279.png"/><Relationship Id="rId16" Type="http://schemas.openxmlformats.org/officeDocument/2006/relationships/image" Target="../media/image285.png"/><Relationship Id="rId20" Type="http://schemas.openxmlformats.org/officeDocument/2006/relationships/image" Target="../media/image287.png"/><Relationship Id="rId29" Type="http://schemas.openxmlformats.org/officeDocument/2006/relationships/customXml" Target="../ink/ink329.xml"/><Relationship Id="rId1" Type="http://schemas.openxmlformats.org/officeDocument/2006/relationships/slideLayout" Target="../slideLayouts/slideLayout2.xml"/><Relationship Id="rId6" Type="http://schemas.openxmlformats.org/officeDocument/2006/relationships/image" Target="../media/image280.png"/><Relationship Id="rId11" Type="http://schemas.openxmlformats.org/officeDocument/2006/relationships/customXml" Target="../ink/ink320.xml"/><Relationship Id="rId24" Type="http://schemas.openxmlformats.org/officeDocument/2006/relationships/image" Target="../media/image289.png"/><Relationship Id="rId32" Type="http://schemas.openxmlformats.org/officeDocument/2006/relationships/image" Target="../media/image293.png"/><Relationship Id="rId5" Type="http://schemas.openxmlformats.org/officeDocument/2006/relationships/customXml" Target="../ink/ink317.xml"/><Relationship Id="rId15" Type="http://schemas.openxmlformats.org/officeDocument/2006/relationships/customXml" Target="../ink/ink322.xml"/><Relationship Id="rId23" Type="http://schemas.openxmlformats.org/officeDocument/2006/relationships/customXml" Target="../ink/ink326.xml"/><Relationship Id="rId28" Type="http://schemas.openxmlformats.org/officeDocument/2006/relationships/image" Target="../media/image291.png"/><Relationship Id="rId10" Type="http://schemas.openxmlformats.org/officeDocument/2006/relationships/image" Target="../media/image282.png"/><Relationship Id="rId19" Type="http://schemas.openxmlformats.org/officeDocument/2006/relationships/customXml" Target="../ink/ink324.xml"/><Relationship Id="rId31" Type="http://schemas.openxmlformats.org/officeDocument/2006/relationships/customXml" Target="../ink/ink330.xml"/><Relationship Id="rId4" Type="http://schemas.openxmlformats.org/officeDocument/2006/relationships/image" Target="../media/image2790.png"/><Relationship Id="rId9" Type="http://schemas.openxmlformats.org/officeDocument/2006/relationships/customXml" Target="../ink/ink319.xml"/><Relationship Id="rId14" Type="http://schemas.openxmlformats.org/officeDocument/2006/relationships/image" Target="../media/image284.png"/><Relationship Id="rId22" Type="http://schemas.openxmlformats.org/officeDocument/2006/relationships/image" Target="../media/image288.png"/><Relationship Id="rId27" Type="http://schemas.openxmlformats.org/officeDocument/2006/relationships/customXml" Target="../ink/ink328.xml"/><Relationship Id="rId30" Type="http://schemas.openxmlformats.org/officeDocument/2006/relationships/image" Target="../media/image292.png"/><Relationship Id="rId8" Type="http://schemas.openxmlformats.org/officeDocument/2006/relationships/image" Target="../media/image281.png"/></Relationships>
</file>

<file path=ppt/slides/_rels/slide41.xml.rels><?xml version="1.0" encoding="UTF-8" standalone="yes"?>
<Relationships xmlns="http://schemas.openxmlformats.org/package/2006/relationships"><Relationship Id="rId3" Type="http://schemas.openxmlformats.org/officeDocument/2006/relationships/image" Target="../media/image296.png"/><Relationship Id="rId2" Type="http://schemas.openxmlformats.org/officeDocument/2006/relationships/image" Target="../media/image29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customXml" Target="../ink/ink335.xml"/><Relationship Id="rId13" Type="http://schemas.openxmlformats.org/officeDocument/2006/relationships/image" Target="../media/image299.png"/><Relationship Id="rId3" Type="http://schemas.openxmlformats.org/officeDocument/2006/relationships/image" Target="../media/image2940.png"/><Relationship Id="rId7" Type="http://schemas.openxmlformats.org/officeDocument/2006/relationships/image" Target="../media/image2960.png"/><Relationship Id="rId12" Type="http://schemas.openxmlformats.org/officeDocument/2006/relationships/customXml" Target="../ink/ink337.xml"/><Relationship Id="rId17" Type="http://schemas.openxmlformats.org/officeDocument/2006/relationships/image" Target="../media/image301.png"/><Relationship Id="rId2" Type="http://schemas.openxmlformats.org/officeDocument/2006/relationships/customXml" Target="../ink/ink332.xml"/><Relationship Id="rId16" Type="http://schemas.openxmlformats.org/officeDocument/2006/relationships/customXml" Target="../ink/ink339.xml"/><Relationship Id="rId1" Type="http://schemas.openxmlformats.org/officeDocument/2006/relationships/slideLayout" Target="../slideLayouts/slideLayout2.xml"/><Relationship Id="rId6" Type="http://schemas.openxmlformats.org/officeDocument/2006/relationships/customXml" Target="../ink/ink334.xml"/><Relationship Id="rId11" Type="http://schemas.openxmlformats.org/officeDocument/2006/relationships/image" Target="../media/image298.png"/><Relationship Id="rId5" Type="http://schemas.openxmlformats.org/officeDocument/2006/relationships/image" Target="../media/image2950.png"/><Relationship Id="rId15" Type="http://schemas.openxmlformats.org/officeDocument/2006/relationships/image" Target="../media/image300.png"/><Relationship Id="rId10" Type="http://schemas.openxmlformats.org/officeDocument/2006/relationships/customXml" Target="../ink/ink336.xml"/><Relationship Id="rId4" Type="http://schemas.openxmlformats.org/officeDocument/2006/relationships/customXml" Target="../ink/ink333.xml"/><Relationship Id="rId9" Type="http://schemas.openxmlformats.org/officeDocument/2006/relationships/image" Target="../media/image297.png"/><Relationship Id="rId14" Type="http://schemas.openxmlformats.org/officeDocument/2006/relationships/customXml" Target="../ink/ink338.xml"/></Relationships>
</file>

<file path=ppt/slides/_rels/slide43.xml.rels><?xml version="1.0" encoding="UTF-8" standalone="yes"?>
<Relationships xmlns="http://schemas.openxmlformats.org/package/2006/relationships"><Relationship Id="rId8" Type="http://schemas.openxmlformats.org/officeDocument/2006/relationships/customXml" Target="../ink/ink343.xml"/><Relationship Id="rId13" Type="http://schemas.openxmlformats.org/officeDocument/2006/relationships/image" Target="../media/image307.png"/><Relationship Id="rId3" Type="http://schemas.openxmlformats.org/officeDocument/2006/relationships/image" Target="../media/image302.png"/><Relationship Id="rId7" Type="http://schemas.openxmlformats.org/officeDocument/2006/relationships/image" Target="../media/image304.png"/><Relationship Id="rId12" Type="http://schemas.openxmlformats.org/officeDocument/2006/relationships/customXml" Target="../ink/ink345.xml"/><Relationship Id="rId2" Type="http://schemas.openxmlformats.org/officeDocument/2006/relationships/customXml" Target="../ink/ink340.xml"/><Relationship Id="rId1" Type="http://schemas.openxmlformats.org/officeDocument/2006/relationships/slideLayout" Target="../slideLayouts/slideLayout2.xml"/><Relationship Id="rId6" Type="http://schemas.openxmlformats.org/officeDocument/2006/relationships/customXml" Target="../ink/ink342.xml"/><Relationship Id="rId11" Type="http://schemas.openxmlformats.org/officeDocument/2006/relationships/image" Target="../media/image306.png"/><Relationship Id="rId5" Type="http://schemas.openxmlformats.org/officeDocument/2006/relationships/image" Target="../media/image303.png"/><Relationship Id="rId10" Type="http://schemas.openxmlformats.org/officeDocument/2006/relationships/customXml" Target="../ink/ink344.xml"/><Relationship Id="rId4" Type="http://schemas.openxmlformats.org/officeDocument/2006/relationships/customXml" Target="../ink/ink341.xml"/><Relationship Id="rId9" Type="http://schemas.openxmlformats.org/officeDocument/2006/relationships/image" Target="../media/image305.png"/></Relationships>
</file>

<file path=ppt/slides/_rels/slide44.xml.rels><?xml version="1.0" encoding="UTF-8" standalone="yes"?>
<Relationships xmlns="http://schemas.openxmlformats.org/package/2006/relationships"><Relationship Id="rId8" Type="http://schemas.openxmlformats.org/officeDocument/2006/relationships/customXml" Target="../ink/ink347.xml"/><Relationship Id="rId13" Type="http://schemas.openxmlformats.org/officeDocument/2006/relationships/image" Target="../media/image315.png"/><Relationship Id="rId3" Type="http://schemas.openxmlformats.org/officeDocument/2006/relationships/image" Target="../media/image298.jpeg"/><Relationship Id="rId7" Type="http://schemas.openxmlformats.org/officeDocument/2006/relationships/image" Target="../media/image312.png"/><Relationship Id="rId12" Type="http://schemas.openxmlformats.org/officeDocument/2006/relationships/customXml" Target="../ink/ink349.xml"/><Relationship Id="rId2" Type="http://schemas.openxmlformats.org/officeDocument/2006/relationships/image" Target="../media/image297.jpeg"/><Relationship Id="rId1" Type="http://schemas.openxmlformats.org/officeDocument/2006/relationships/slideLayout" Target="../slideLayouts/slideLayout2.xml"/><Relationship Id="rId6" Type="http://schemas.openxmlformats.org/officeDocument/2006/relationships/customXml" Target="../ink/ink346.xml"/><Relationship Id="rId11" Type="http://schemas.openxmlformats.org/officeDocument/2006/relationships/image" Target="../media/image314.png"/><Relationship Id="rId5" Type="http://schemas.openxmlformats.org/officeDocument/2006/relationships/image" Target="../media/image300.jpeg"/><Relationship Id="rId10" Type="http://schemas.openxmlformats.org/officeDocument/2006/relationships/customXml" Target="../ink/ink348.xml"/><Relationship Id="rId4" Type="http://schemas.openxmlformats.org/officeDocument/2006/relationships/image" Target="../media/image299.jpeg"/><Relationship Id="rId9" Type="http://schemas.openxmlformats.org/officeDocument/2006/relationships/image" Target="../media/image3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3" Type="http://schemas.openxmlformats.org/officeDocument/2006/relationships/image" Target="../media/image321.png"/><Relationship Id="rId18" Type="http://schemas.openxmlformats.org/officeDocument/2006/relationships/customXml" Target="../ink/ink358.xml"/><Relationship Id="rId26" Type="http://schemas.openxmlformats.org/officeDocument/2006/relationships/customXml" Target="../ink/ink362.xml"/><Relationship Id="rId21" Type="http://schemas.openxmlformats.org/officeDocument/2006/relationships/image" Target="../media/image325.png"/><Relationship Id="rId34" Type="http://schemas.openxmlformats.org/officeDocument/2006/relationships/customXml" Target="../ink/ink366.xml"/><Relationship Id="rId7" Type="http://schemas.openxmlformats.org/officeDocument/2006/relationships/image" Target="../media/image318.png"/><Relationship Id="rId12" Type="http://schemas.openxmlformats.org/officeDocument/2006/relationships/customXml" Target="../ink/ink355.xml"/><Relationship Id="rId17" Type="http://schemas.openxmlformats.org/officeDocument/2006/relationships/image" Target="../media/image323.png"/><Relationship Id="rId25" Type="http://schemas.openxmlformats.org/officeDocument/2006/relationships/image" Target="../media/image327.png"/><Relationship Id="rId33" Type="http://schemas.openxmlformats.org/officeDocument/2006/relationships/image" Target="../media/image310.png"/><Relationship Id="rId2" Type="http://schemas.openxmlformats.org/officeDocument/2006/relationships/customXml" Target="../ink/ink350.xml"/><Relationship Id="rId16" Type="http://schemas.openxmlformats.org/officeDocument/2006/relationships/customXml" Target="../ink/ink357.xml"/><Relationship Id="rId20" Type="http://schemas.openxmlformats.org/officeDocument/2006/relationships/customXml" Target="../ink/ink359.xml"/><Relationship Id="rId29" Type="http://schemas.openxmlformats.org/officeDocument/2006/relationships/image" Target="../media/image308.png"/><Relationship Id="rId1" Type="http://schemas.openxmlformats.org/officeDocument/2006/relationships/slideLayout" Target="../slideLayouts/slideLayout2.xml"/><Relationship Id="rId6" Type="http://schemas.openxmlformats.org/officeDocument/2006/relationships/customXml" Target="../ink/ink352.xml"/><Relationship Id="rId11" Type="http://schemas.openxmlformats.org/officeDocument/2006/relationships/image" Target="../media/image320.png"/><Relationship Id="rId24" Type="http://schemas.openxmlformats.org/officeDocument/2006/relationships/customXml" Target="../ink/ink361.xml"/><Relationship Id="rId32" Type="http://schemas.openxmlformats.org/officeDocument/2006/relationships/customXml" Target="../ink/ink365.xml"/><Relationship Id="rId37" Type="http://schemas.openxmlformats.org/officeDocument/2006/relationships/image" Target="../media/image329.png"/><Relationship Id="rId5" Type="http://schemas.openxmlformats.org/officeDocument/2006/relationships/image" Target="../media/image317.png"/><Relationship Id="rId15" Type="http://schemas.openxmlformats.org/officeDocument/2006/relationships/image" Target="../media/image322.png"/><Relationship Id="rId23" Type="http://schemas.openxmlformats.org/officeDocument/2006/relationships/image" Target="../media/image326.png"/><Relationship Id="rId28" Type="http://schemas.openxmlformats.org/officeDocument/2006/relationships/customXml" Target="../ink/ink363.xml"/><Relationship Id="rId36" Type="http://schemas.openxmlformats.org/officeDocument/2006/relationships/customXml" Target="../ink/ink367.xml"/><Relationship Id="rId10" Type="http://schemas.openxmlformats.org/officeDocument/2006/relationships/customXml" Target="../ink/ink354.xml"/><Relationship Id="rId19" Type="http://schemas.openxmlformats.org/officeDocument/2006/relationships/image" Target="../media/image324.png"/><Relationship Id="rId31" Type="http://schemas.openxmlformats.org/officeDocument/2006/relationships/image" Target="../media/image309.png"/><Relationship Id="rId4" Type="http://schemas.openxmlformats.org/officeDocument/2006/relationships/customXml" Target="../ink/ink351.xml"/><Relationship Id="rId9" Type="http://schemas.openxmlformats.org/officeDocument/2006/relationships/image" Target="../media/image319.png"/><Relationship Id="rId14" Type="http://schemas.openxmlformats.org/officeDocument/2006/relationships/customXml" Target="../ink/ink356.xml"/><Relationship Id="rId22" Type="http://schemas.openxmlformats.org/officeDocument/2006/relationships/customXml" Target="../ink/ink360.xml"/><Relationship Id="rId27" Type="http://schemas.openxmlformats.org/officeDocument/2006/relationships/image" Target="../media/image328.png"/><Relationship Id="rId30" Type="http://schemas.openxmlformats.org/officeDocument/2006/relationships/customXml" Target="../ink/ink364.xml"/><Relationship Id="rId35" Type="http://schemas.openxmlformats.org/officeDocument/2006/relationships/image" Target="../media/image311.png"/><Relationship Id="rId8" Type="http://schemas.openxmlformats.org/officeDocument/2006/relationships/customXml" Target="../ink/ink353.xml"/><Relationship Id="rId3" Type="http://schemas.openxmlformats.org/officeDocument/2006/relationships/image" Target="../media/image316.png"/></Relationships>
</file>

<file path=ppt/slides/_rels/slide47.xml.rels><?xml version="1.0" encoding="UTF-8" standalone="yes"?>
<Relationships xmlns="http://schemas.openxmlformats.org/package/2006/relationships"><Relationship Id="rId3" Type="http://schemas.openxmlformats.org/officeDocument/2006/relationships/customXml" Target="../ink/ink368.xml"/><Relationship Id="rId2" Type="http://schemas.openxmlformats.org/officeDocument/2006/relationships/image" Target="../media/image330.png"/><Relationship Id="rId1" Type="http://schemas.openxmlformats.org/officeDocument/2006/relationships/slideLayout" Target="../slideLayouts/slideLayout2.xml"/><Relationship Id="rId6" Type="http://schemas.openxmlformats.org/officeDocument/2006/relationships/image" Target="../media/image331.png"/><Relationship Id="rId5" Type="http://schemas.openxmlformats.org/officeDocument/2006/relationships/customXml" Target="../ink/ink369.xml"/><Relationship Id="rId4" Type="http://schemas.openxmlformats.org/officeDocument/2006/relationships/image" Target="../media/image3300.png"/></Relationships>
</file>

<file path=ppt/slides/_rels/slide48.xml.rels><?xml version="1.0" encoding="UTF-8" standalone="yes"?>
<Relationships xmlns="http://schemas.openxmlformats.org/package/2006/relationships"><Relationship Id="rId3" Type="http://schemas.openxmlformats.org/officeDocument/2006/relationships/image" Target="../media/image333.png"/><Relationship Id="rId2" Type="http://schemas.openxmlformats.org/officeDocument/2006/relationships/image" Target="../media/image332.png"/><Relationship Id="rId1" Type="http://schemas.openxmlformats.org/officeDocument/2006/relationships/slideLayout" Target="../slideLayouts/slideLayout2.xml"/><Relationship Id="rId4" Type="http://schemas.openxmlformats.org/officeDocument/2006/relationships/image" Target="../media/image334.png"/></Relationships>
</file>

<file path=ppt/slides/_rels/slide49.xml.rels><?xml version="1.0" encoding="UTF-8" standalone="yes"?>
<Relationships xmlns="http://schemas.openxmlformats.org/package/2006/relationships"><Relationship Id="rId13" Type="http://schemas.openxmlformats.org/officeDocument/2006/relationships/image" Target="../media/image340.png"/><Relationship Id="rId18" Type="http://schemas.openxmlformats.org/officeDocument/2006/relationships/customXml" Target="../ink/ink378.xml"/><Relationship Id="rId26" Type="http://schemas.openxmlformats.org/officeDocument/2006/relationships/customXml" Target="../ink/ink382.xml"/><Relationship Id="rId21" Type="http://schemas.openxmlformats.org/officeDocument/2006/relationships/image" Target="../media/image344.png"/><Relationship Id="rId34" Type="http://schemas.openxmlformats.org/officeDocument/2006/relationships/customXml" Target="../ink/ink386.xml"/><Relationship Id="rId7" Type="http://schemas.openxmlformats.org/officeDocument/2006/relationships/image" Target="../media/image337.png"/><Relationship Id="rId12" Type="http://schemas.openxmlformats.org/officeDocument/2006/relationships/customXml" Target="../ink/ink375.xml"/><Relationship Id="rId17" Type="http://schemas.openxmlformats.org/officeDocument/2006/relationships/image" Target="../media/image342.png"/><Relationship Id="rId25" Type="http://schemas.openxmlformats.org/officeDocument/2006/relationships/image" Target="../media/image346.png"/><Relationship Id="rId33" Type="http://schemas.openxmlformats.org/officeDocument/2006/relationships/image" Target="../media/image350.png"/><Relationship Id="rId2" Type="http://schemas.openxmlformats.org/officeDocument/2006/relationships/customXml" Target="../ink/ink370.xml"/><Relationship Id="rId16" Type="http://schemas.openxmlformats.org/officeDocument/2006/relationships/customXml" Target="../ink/ink377.xml"/><Relationship Id="rId20" Type="http://schemas.openxmlformats.org/officeDocument/2006/relationships/customXml" Target="../ink/ink379.xml"/><Relationship Id="rId29" Type="http://schemas.openxmlformats.org/officeDocument/2006/relationships/image" Target="../media/image348.png"/><Relationship Id="rId1" Type="http://schemas.openxmlformats.org/officeDocument/2006/relationships/slideLayout" Target="../slideLayouts/slideLayout2.xml"/><Relationship Id="rId6" Type="http://schemas.openxmlformats.org/officeDocument/2006/relationships/customXml" Target="../ink/ink372.xml"/><Relationship Id="rId11" Type="http://schemas.openxmlformats.org/officeDocument/2006/relationships/image" Target="../media/image339.png"/><Relationship Id="rId24" Type="http://schemas.openxmlformats.org/officeDocument/2006/relationships/customXml" Target="../ink/ink381.xml"/><Relationship Id="rId32" Type="http://schemas.openxmlformats.org/officeDocument/2006/relationships/customXml" Target="../ink/ink385.xml"/><Relationship Id="rId37" Type="http://schemas.openxmlformats.org/officeDocument/2006/relationships/image" Target="../media/image352.png"/><Relationship Id="rId5" Type="http://schemas.openxmlformats.org/officeDocument/2006/relationships/image" Target="../media/image336.png"/><Relationship Id="rId15" Type="http://schemas.openxmlformats.org/officeDocument/2006/relationships/image" Target="../media/image341.png"/><Relationship Id="rId23" Type="http://schemas.openxmlformats.org/officeDocument/2006/relationships/image" Target="../media/image345.png"/><Relationship Id="rId28" Type="http://schemas.openxmlformats.org/officeDocument/2006/relationships/customXml" Target="../ink/ink383.xml"/><Relationship Id="rId36" Type="http://schemas.openxmlformats.org/officeDocument/2006/relationships/customXml" Target="../ink/ink387.xml"/><Relationship Id="rId10" Type="http://schemas.openxmlformats.org/officeDocument/2006/relationships/customXml" Target="../ink/ink374.xml"/><Relationship Id="rId19" Type="http://schemas.openxmlformats.org/officeDocument/2006/relationships/image" Target="../media/image343.png"/><Relationship Id="rId31" Type="http://schemas.openxmlformats.org/officeDocument/2006/relationships/image" Target="../media/image349.png"/><Relationship Id="rId4" Type="http://schemas.openxmlformats.org/officeDocument/2006/relationships/customXml" Target="../ink/ink371.xml"/><Relationship Id="rId9" Type="http://schemas.openxmlformats.org/officeDocument/2006/relationships/image" Target="../media/image338.png"/><Relationship Id="rId14" Type="http://schemas.openxmlformats.org/officeDocument/2006/relationships/customXml" Target="../ink/ink376.xml"/><Relationship Id="rId22" Type="http://schemas.openxmlformats.org/officeDocument/2006/relationships/customXml" Target="../ink/ink380.xml"/><Relationship Id="rId27" Type="http://schemas.openxmlformats.org/officeDocument/2006/relationships/image" Target="../media/image347.png"/><Relationship Id="rId30" Type="http://schemas.openxmlformats.org/officeDocument/2006/relationships/customXml" Target="../ink/ink384.xml"/><Relationship Id="rId35" Type="http://schemas.openxmlformats.org/officeDocument/2006/relationships/image" Target="../media/image351.png"/><Relationship Id="rId8" Type="http://schemas.openxmlformats.org/officeDocument/2006/relationships/customXml" Target="../ink/ink373.xml"/><Relationship Id="rId3" Type="http://schemas.openxmlformats.org/officeDocument/2006/relationships/image" Target="../media/image335.png"/></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353.png"/><Relationship Id="rId2" Type="http://schemas.openxmlformats.org/officeDocument/2006/relationships/customXml" Target="../ink/ink388.xml"/><Relationship Id="rId1" Type="http://schemas.openxmlformats.org/officeDocument/2006/relationships/slideLayout" Target="../slideLayouts/slideLayout2.xml"/><Relationship Id="rId5" Type="http://schemas.openxmlformats.org/officeDocument/2006/relationships/image" Target="../media/image354.png"/><Relationship Id="rId4" Type="http://schemas.openxmlformats.org/officeDocument/2006/relationships/customXml" Target="../ink/ink389.xml"/></Relationships>
</file>

<file path=ppt/slides/_rels/slide6.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4.png"/><Relationship Id="rId18" Type="http://schemas.openxmlformats.org/officeDocument/2006/relationships/customXml" Target="../ink/ink14.xml"/><Relationship Id="rId26" Type="http://schemas.openxmlformats.org/officeDocument/2006/relationships/customXml" Target="../ink/ink18.xml"/><Relationship Id="rId3" Type="http://schemas.openxmlformats.org/officeDocument/2006/relationships/image" Target="../media/image9.png"/><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customXml" Target="../ink/ink11.xml"/><Relationship Id="rId17" Type="http://schemas.openxmlformats.org/officeDocument/2006/relationships/image" Target="../media/image16.png"/><Relationship Id="rId25" Type="http://schemas.openxmlformats.org/officeDocument/2006/relationships/image" Target="../media/image20.png"/><Relationship Id="rId2" Type="http://schemas.openxmlformats.org/officeDocument/2006/relationships/customXml" Target="../ink/ink6.xml"/><Relationship Id="rId16" Type="http://schemas.openxmlformats.org/officeDocument/2006/relationships/customXml" Target="../ink/ink13.xml"/><Relationship Id="rId20" Type="http://schemas.openxmlformats.org/officeDocument/2006/relationships/customXml" Target="../ink/ink15.xml"/><Relationship Id="rId29"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13.png"/><Relationship Id="rId24" Type="http://schemas.openxmlformats.org/officeDocument/2006/relationships/customXml" Target="../ink/ink17.xml"/><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19.png"/><Relationship Id="rId28" Type="http://schemas.openxmlformats.org/officeDocument/2006/relationships/customXml" Target="../ink/ink19.xml"/><Relationship Id="rId10" Type="http://schemas.openxmlformats.org/officeDocument/2006/relationships/customXml" Target="../ink/ink10.xml"/><Relationship Id="rId19" Type="http://schemas.openxmlformats.org/officeDocument/2006/relationships/image" Target="../media/image17.png"/><Relationship Id="rId31" Type="http://schemas.openxmlformats.org/officeDocument/2006/relationships/image" Target="../media/image23.png"/><Relationship Id="rId4" Type="http://schemas.openxmlformats.org/officeDocument/2006/relationships/customXml" Target="../ink/ink7.xml"/><Relationship Id="rId9" Type="http://schemas.openxmlformats.org/officeDocument/2006/relationships/image" Target="../media/image12.png"/><Relationship Id="rId14" Type="http://schemas.openxmlformats.org/officeDocument/2006/relationships/customXml" Target="../ink/ink12.xml"/><Relationship Id="rId22" Type="http://schemas.openxmlformats.org/officeDocument/2006/relationships/customXml" Target="../ink/ink16.xml"/><Relationship Id="rId27" Type="http://schemas.openxmlformats.org/officeDocument/2006/relationships/image" Target="../media/image21.png"/><Relationship Id="rId30" Type="http://schemas.openxmlformats.org/officeDocument/2006/relationships/customXml" Target="../ink/ink20.xml"/></Relationships>
</file>

<file path=ppt/slides/_rels/slide7.xml.rels><?xml version="1.0" encoding="UTF-8" standalone="yes"?>
<Relationships xmlns="http://schemas.openxmlformats.org/package/2006/relationships"><Relationship Id="rId13" Type="http://schemas.openxmlformats.org/officeDocument/2006/relationships/customXml" Target="../ink/ink26.xml"/><Relationship Id="rId18" Type="http://schemas.openxmlformats.org/officeDocument/2006/relationships/image" Target="../media/image32.png"/><Relationship Id="rId26" Type="http://schemas.openxmlformats.org/officeDocument/2006/relationships/image" Target="../media/image36.png"/><Relationship Id="rId39" Type="http://schemas.openxmlformats.org/officeDocument/2006/relationships/customXml" Target="../ink/ink39.xml"/><Relationship Id="rId21" Type="http://schemas.openxmlformats.org/officeDocument/2006/relationships/customXml" Target="../ink/ink30.xml"/><Relationship Id="rId34" Type="http://schemas.openxmlformats.org/officeDocument/2006/relationships/image" Target="../media/image40.png"/><Relationship Id="rId42" Type="http://schemas.openxmlformats.org/officeDocument/2006/relationships/image" Target="../media/image43.png"/><Relationship Id="rId47" Type="http://schemas.openxmlformats.org/officeDocument/2006/relationships/customXml" Target="../ink/ink43.xml"/><Relationship Id="rId7" Type="http://schemas.openxmlformats.org/officeDocument/2006/relationships/customXml" Target="../ink/ink23.xml"/><Relationship Id="rId2" Type="http://schemas.openxmlformats.org/officeDocument/2006/relationships/image" Target="../media/image24.png"/><Relationship Id="rId16" Type="http://schemas.openxmlformats.org/officeDocument/2006/relationships/image" Target="../media/image31.png"/><Relationship Id="rId29"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customXml" Target="../ink/ink25.xml"/><Relationship Id="rId24" Type="http://schemas.openxmlformats.org/officeDocument/2006/relationships/image" Target="../media/image35.png"/><Relationship Id="rId32" Type="http://schemas.openxmlformats.org/officeDocument/2006/relationships/image" Target="../media/image39.png"/><Relationship Id="rId37" Type="http://schemas.openxmlformats.org/officeDocument/2006/relationships/customXml" Target="../ink/ink38.xml"/><Relationship Id="rId40" Type="http://schemas.openxmlformats.org/officeDocument/2006/relationships/image" Target="../media/image42.png"/><Relationship Id="rId45" Type="http://schemas.openxmlformats.org/officeDocument/2006/relationships/customXml" Target="../ink/ink42.xml"/><Relationship Id="rId5" Type="http://schemas.openxmlformats.org/officeDocument/2006/relationships/customXml" Target="../ink/ink22.xml"/><Relationship Id="rId15" Type="http://schemas.openxmlformats.org/officeDocument/2006/relationships/customXml" Target="../ink/ink27.xml"/><Relationship Id="rId23" Type="http://schemas.openxmlformats.org/officeDocument/2006/relationships/customXml" Target="../ink/ink31.xml"/><Relationship Id="rId28" Type="http://schemas.openxmlformats.org/officeDocument/2006/relationships/image" Target="../media/image37.png"/><Relationship Id="rId36" Type="http://schemas.openxmlformats.org/officeDocument/2006/relationships/image" Target="../media/image20.png"/><Relationship Id="rId10" Type="http://schemas.openxmlformats.org/officeDocument/2006/relationships/image" Target="../media/image28.png"/><Relationship Id="rId19" Type="http://schemas.openxmlformats.org/officeDocument/2006/relationships/customXml" Target="../ink/ink29.xml"/><Relationship Id="rId31" Type="http://schemas.openxmlformats.org/officeDocument/2006/relationships/customXml" Target="../ink/ink35.xml"/><Relationship Id="rId44" Type="http://schemas.openxmlformats.org/officeDocument/2006/relationships/image" Target="../media/image44.png"/><Relationship Id="rId4" Type="http://schemas.openxmlformats.org/officeDocument/2006/relationships/image" Target="../media/image25.png"/><Relationship Id="rId9" Type="http://schemas.openxmlformats.org/officeDocument/2006/relationships/customXml" Target="../ink/ink24.xml"/><Relationship Id="rId14" Type="http://schemas.openxmlformats.org/officeDocument/2006/relationships/image" Target="../media/image30.png"/><Relationship Id="rId22" Type="http://schemas.openxmlformats.org/officeDocument/2006/relationships/image" Target="../media/image34.png"/><Relationship Id="rId27" Type="http://schemas.openxmlformats.org/officeDocument/2006/relationships/customXml" Target="../ink/ink33.xml"/><Relationship Id="rId30" Type="http://schemas.openxmlformats.org/officeDocument/2006/relationships/image" Target="../media/image38.png"/><Relationship Id="rId35" Type="http://schemas.openxmlformats.org/officeDocument/2006/relationships/customXml" Target="../ink/ink37.xml"/><Relationship Id="rId43" Type="http://schemas.openxmlformats.org/officeDocument/2006/relationships/customXml" Target="../ink/ink41.xml"/><Relationship Id="rId48" Type="http://schemas.openxmlformats.org/officeDocument/2006/relationships/image" Target="../media/image46.png"/><Relationship Id="rId8" Type="http://schemas.openxmlformats.org/officeDocument/2006/relationships/image" Target="../media/image27.png"/><Relationship Id="rId3" Type="http://schemas.openxmlformats.org/officeDocument/2006/relationships/customXml" Target="../ink/ink21.xml"/><Relationship Id="rId12" Type="http://schemas.openxmlformats.org/officeDocument/2006/relationships/image" Target="../media/image29.png"/><Relationship Id="rId17" Type="http://schemas.openxmlformats.org/officeDocument/2006/relationships/customXml" Target="../ink/ink28.xml"/><Relationship Id="rId25" Type="http://schemas.openxmlformats.org/officeDocument/2006/relationships/customXml" Target="../ink/ink32.xml"/><Relationship Id="rId33" Type="http://schemas.openxmlformats.org/officeDocument/2006/relationships/customXml" Target="../ink/ink36.xml"/><Relationship Id="rId38" Type="http://schemas.openxmlformats.org/officeDocument/2006/relationships/image" Target="../media/image41.png"/><Relationship Id="rId46" Type="http://schemas.openxmlformats.org/officeDocument/2006/relationships/image" Target="../media/image45.png"/><Relationship Id="rId20" Type="http://schemas.openxmlformats.org/officeDocument/2006/relationships/image" Target="../media/image33.png"/><Relationship Id="rId41" Type="http://schemas.openxmlformats.org/officeDocument/2006/relationships/customXml" Target="../ink/ink40.xml"/></Relationships>
</file>

<file path=ppt/slides/_rels/slide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customXml" Target="../ink/ink49.xml"/><Relationship Id="rId18" Type="http://schemas.openxmlformats.org/officeDocument/2006/relationships/image" Target="../media/image55.png"/><Relationship Id="rId3" Type="http://schemas.openxmlformats.org/officeDocument/2006/relationships/customXml" Target="../ink/ink44.xml"/><Relationship Id="rId21" Type="http://schemas.openxmlformats.org/officeDocument/2006/relationships/customXml" Target="../ink/ink53.xml"/><Relationship Id="rId7" Type="http://schemas.openxmlformats.org/officeDocument/2006/relationships/customXml" Target="../ink/ink46.xml"/><Relationship Id="rId12" Type="http://schemas.openxmlformats.org/officeDocument/2006/relationships/image" Target="../media/image52.png"/><Relationship Id="rId17" Type="http://schemas.openxmlformats.org/officeDocument/2006/relationships/customXml" Target="../ink/ink51.xml"/><Relationship Id="rId2" Type="http://schemas.openxmlformats.org/officeDocument/2006/relationships/image" Target="../media/image25.emf"/><Relationship Id="rId16" Type="http://schemas.openxmlformats.org/officeDocument/2006/relationships/image" Target="../media/image54.png"/><Relationship Id="rId20"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customXml" Target="../ink/ink48.xml"/><Relationship Id="rId24" Type="http://schemas.openxmlformats.org/officeDocument/2006/relationships/image" Target="../media/image47.png"/><Relationship Id="rId5" Type="http://schemas.openxmlformats.org/officeDocument/2006/relationships/customXml" Target="../ink/ink45.xml"/><Relationship Id="rId15" Type="http://schemas.openxmlformats.org/officeDocument/2006/relationships/customXml" Target="../ink/ink50.xml"/><Relationship Id="rId23" Type="http://schemas.openxmlformats.org/officeDocument/2006/relationships/customXml" Target="../ink/ink54.xml"/><Relationship Id="rId10" Type="http://schemas.openxmlformats.org/officeDocument/2006/relationships/image" Target="../media/image51.png"/><Relationship Id="rId19" Type="http://schemas.openxmlformats.org/officeDocument/2006/relationships/customXml" Target="../ink/ink52.xml"/><Relationship Id="rId4" Type="http://schemas.openxmlformats.org/officeDocument/2006/relationships/image" Target="../media/image48.png"/><Relationship Id="rId9" Type="http://schemas.openxmlformats.org/officeDocument/2006/relationships/customXml" Target="../ink/ink47.xml"/><Relationship Id="rId14" Type="http://schemas.openxmlformats.org/officeDocument/2006/relationships/image" Target="../media/image53.png"/><Relationship Id="rId22" Type="http://schemas.openxmlformats.org/officeDocument/2006/relationships/image" Target="../media/image57.png"/></Relationships>
</file>

<file path=ppt/slides/_rels/slide9.xml.rels><?xml version="1.0" encoding="UTF-8" standalone="yes"?>
<Relationships xmlns="http://schemas.openxmlformats.org/package/2006/relationships"><Relationship Id="rId13" Type="http://schemas.openxmlformats.org/officeDocument/2006/relationships/customXml" Target="../ink/ink60.xml"/><Relationship Id="rId18" Type="http://schemas.openxmlformats.org/officeDocument/2006/relationships/image" Target="../media/image66.png"/><Relationship Id="rId26" Type="http://schemas.openxmlformats.org/officeDocument/2006/relationships/image" Target="../media/image70.png"/><Relationship Id="rId39" Type="http://schemas.openxmlformats.org/officeDocument/2006/relationships/customXml" Target="../ink/ink73.xml"/><Relationship Id="rId21" Type="http://schemas.openxmlformats.org/officeDocument/2006/relationships/customXml" Target="../ink/ink64.xml"/><Relationship Id="rId34" Type="http://schemas.openxmlformats.org/officeDocument/2006/relationships/image" Target="../media/image74.png"/><Relationship Id="rId42" Type="http://schemas.openxmlformats.org/officeDocument/2006/relationships/image" Target="../media/image78.png"/><Relationship Id="rId47" Type="http://schemas.openxmlformats.org/officeDocument/2006/relationships/customXml" Target="../ink/ink77.xml"/><Relationship Id="rId50" Type="http://schemas.openxmlformats.org/officeDocument/2006/relationships/image" Target="../media/image82.png"/><Relationship Id="rId55" Type="http://schemas.openxmlformats.org/officeDocument/2006/relationships/customXml" Target="../ink/ink81.xml"/><Relationship Id="rId7" Type="http://schemas.openxmlformats.org/officeDocument/2006/relationships/customXml" Target="../ink/ink57.xml"/><Relationship Id="rId2" Type="http://schemas.openxmlformats.org/officeDocument/2006/relationships/image" Target="../media/image58.png"/><Relationship Id="rId16" Type="http://schemas.openxmlformats.org/officeDocument/2006/relationships/image" Target="../media/image65.png"/><Relationship Id="rId29" Type="http://schemas.openxmlformats.org/officeDocument/2006/relationships/customXml" Target="../ink/ink68.xml"/><Relationship Id="rId11" Type="http://schemas.openxmlformats.org/officeDocument/2006/relationships/customXml" Target="../ink/ink59.xml"/><Relationship Id="rId24" Type="http://schemas.openxmlformats.org/officeDocument/2006/relationships/image" Target="../media/image69.png"/><Relationship Id="rId32" Type="http://schemas.openxmlformats.org/officeDocument/2006/relationships/image" Target="../media/image73.png"/><Relationship Id="rId37" Type="http://schemas.openxmlformats.org/officeDocument/2006/relationships/customXml" Target="../ink/ink72.xml"/><Relationship Id="rId40" Type="http://schemas.openxmlformats.org/officeDocument/2006/relationships/image" Target="../media/image77.png"/><Relationship Id="rId45" Type="http://schemas.openxmlformats.org/officeDocument/2006/relationships/customXml" Target="../ink/ink76.xml"/><Relationship Id="rId53" Type="http://schemas.openxmlformats.org/officeDocument/2006/relationships/customXml" Target="../ink/ink80.xml"/><Relationship Id="rId58" Type="http://schemas.openxmlformats.org/officeDocument/2006/relationships/image" Target="../media/image86.png"/><Relationship Id="rId5" Type="http://schemas.openxmlformats.org/officeDocument/2006/relationships/customXml" Target="../ink/ink56.xml"/><Relationship Id="rId61" Type="http://schemas.openxmlformats.org/officeDocument/2006/relationships/customXml" Target="../ink/ink84.xml"/><Relationship Id="rId19" Type="http://schemas.openxmlformats.org/officeDocument/2006/relationships/customXml" Target="../ink/ink63.xml"/><Relationship Id="rId14" Type="http://schemas.openxmlformats.org/officeDocument/2006/relationships/image" Target="../media/image64.png"/><Relationship Id="rId22" Type="http://schemas.openxmlformats.org/officeDocument/2006/relationships/image" Target="../media/image68.png"/><Relationship Id="rId27" Type="http://schemas.openxmlformats.org/officeDocument/2006/relationships/customXml" Target="../ink/ink67.xml"/><Relationship Id="rId30" Type="http://schemas.openxmlformats.org/officeDocument/2006/relationships/image" Target="../media/image72.png"/><Relationship Id="rId35" Type="http://schemas.openxmlformats.org/officeDocument/2006/relationships/customXml" Target="../ink/ink71.xml"/><Relationship Id="rId43" Type="http://schemas.openxmlformats.org/officeDocument/2006/relationships/customXml" Target="../ink/ink75.xml"/><Relationship Id="rId48" Type="http://schemas.openxmlformats.org/officeDocument/2006/relationships/image" Target="../media/image81.png"/><Relationship Id="rId56" Type="http://schemas.openxmlformats.org/officeDocument/2006/relationships/image" Target="../media/image85.png"/><Relationship Id="rId8" Type="http://schemas.openxmlformats.org/officeDocument/2006/relationships/image" Target="../media/image61.png"/><Relationship Id="rId51" Type="http://schemas.openxmlformats.org/officeDocument/2006/relationships/customXml" Target="../ink/ink79.xml"/><Relationship Id="rId3" Type="http://schemas.openxmlformats.org/officeDocument/2006/relationships/customXml" Target="../ink/ink55.xml"/><Relationship Id="rId12" Type="http://schemas.openxmlformats.org/officeDocument/2006/relationships/image" Target="../media/image63.png"/><Relationship Id="rId17" Type="http://schemas.openxmlformats.org/officeDocument/2006/relationships/customXml" Target="../ink/ink62.xml"/><Relationship Id="rId25" Type="http://schemas.openxmlformats.org/officeDocument/2006/relationships/customXml" Target="../ink/ink66.xml"/><Relationship Id="rId33" Type="http://schemas.openxmlformats.org/officeDocument/2006/relationships/customXml" Target="../ink/ink70.xml"/><Relationship Id="rId38" Type="http://schemas.openxmlformats.org/officeDocument/2006/relationships/image" Target="../media/image76.png"/><Relationship Id="rId46" Type="http://schemas.openxmlformats.org/officeDocument/2006/relationships/image" Target="../media/image80.png"/><Relationship Id="rId59" Type="http://schemas.openxmlformats.org/officeDocument/2006/relationships/customXml" Target="../ink/ink83.xml"/><Relationship Id="rId20" Type="http://schemas.openxmlformats.org/officeDocument/2006/relationships/image" Target="../media/image67.png"/><Relationship Id="rId41" Type="http://schemas.openxmlformats.org/officeDocument/2006/relationships/customXml" Target="../ink/ink74.xml"/><Relationship Id="rId54" Type="http://schemas.openxmlformats.org/officeDocument/2006/relationships/image" Target="../media/image84.png"/><Relationship Id="rId6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60.png"/><Relationship Id="rId15" Type="http://schemas.openxmlformats.org/officeDocument/2006/relationships/customXml" Target="../ink/ink61.xml"/><Relationship Id="rId23" Type="http://schemas.openxmlformats.org/officeDocument/2006/relationships/customXml" Target="../ink/ink65.xml"/><Relationship Id="rId28" Type="http://schemas.openxmlformats.org/officeDocument/2006/relationships/image" Target="../media/image71.png"/><Relationship Id="rId36" Type="http://schemas.openxmlformats.org/officeDocument/2006/relationships/image" Target="../media/image75.png"/><Relationship Id="rId49" Type="http://schemas.openxmlformats.org/officeDocument/2006/relationships/customXml" Target="../ink/ink78.xml"/><Relationship Id="rId57" Type="http://schemas.openxmlformats.org/officeDocument/2006/relationships/customXml" Target="../ink/ink82.xml"/><Relationship Id="rId10" Type="http://schemas.openxmlformats.org/officeDocument/2006/relationships/image" Target="../media/image62.png"/><Relationship Id="rId31" Type="http://schemas.openxmlformats.org/officeDocument/2006/relationships/customXml" Target="../ink/ink69.xml"/><Relationship Id="rId44" Type="http://schemas.openxmlformats.org/officeDocument/2006/relationships/image" Target="../media/image79.png"/><Relationship Id="rId52" Type="http://schemas.openxmlformats.org/officeDocument/2006/relationships/image" Target="../media/image83.png"/><Relationship Id="rId60" Type="http://schemas.openxmlformats.org/officeDocument/2006/relationships/image" Target="../media/image87.png"/><Relationship Id="rId4" Type="http://schemas.openxmlformats.org/officeDocument/2006/relationships/image" Target="../media/image59.png"/><Relationship Id="rId9" Type="http://schemas.openxmlformats.org/officeDocument/2006/relationships/customXml" Target="../ink/ink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7200" i="1" dirty="0">
                <a:latin typeface="Aparajita" panose="02020603050405020304" pitchFamily="18" charset="0"/>
                <a:cs typeface="Aparajita" panose="02020603050405020304" pitchFamily="18" charset="0"/>
              </a:rPr>
              <a:t>Chemistry for Sustainable Energies</a:t>
            </a:r>
            <a:endParaRPr lang="en-US" sz="7200" b="1" i="1" dirty="0">
              <a:latin typeface="Aparajita" panose="02020603050405020304" pitchFamily="18" charset="0"/>
              <a:cs typeface="Aparajita" panose="02020603050405020304" pitchFamily="18" charset="0"/>
            </a:endParaRPr>
          </a:p>
        </p:txBody>
      </p:sp>
      <p:sp>
        <p:nvSpPr>
          <p:cNvPr id="3" name="Subtitle 2"/>
          <p:cNvSpPr>
            <a:spLocks noGrp="1"/>
          </p:cNvSpPr>
          <p:nvPr>
            <p:ph type="subTitle" idx="1"/>
          </p:nvPr>
        </p:nvSpPr>
        <p:spPr>
          <a:xfrm>
            <a:off x="1143000" y="4267200"/>
            <a:ext cx="6858000" cy="990600"/>
          </a:xfrm>
        </p:spPr>
        <p:txBody>
          <a:bodyPr/>
          <a:lstStyle/>
          <a:p>
            <a:r>
              <a:rPr lang="en-US" dirty="0"/>
              <a:t>Prepared by Dr. </a:t>
            </a:r>
            <a:r>
              <a:rPr lang="en-US" dirty="0" err="1"/>
              <a:t>Pushpendra</a:t>
            </a:r>
            <a:r>
              <a:rPr lang="en-US" dirty="0"/>
              <a:t> rai</a:t>
            </a:r>
          </a:p>
          <a:p>
            <a:r>
              <a:rPr lang="en-US" dirty="0"/>
              <a:t>Modified by Dr. Druman Utekar</a:t>
            </a:r>
          </a:p>
        </p:txBody>
      </p:sp>
    </p:spTree>
    <p:extLst>
      <p:ext uri="{BB962C8B-B14F-4D97-AF65-F5344CB8AC3E}">
        <p14:creationId xmlns:p14="http://schemas.microsoft.com/office/powerpoint/2010/main" val="131476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7924800" cy="762000"/>
          </a:xfrm>
        </p:spPr>
        <p:txBody>
          <a:bodyPr/>
          <a:lstStyle/>
          <a:p>
            <a:r>
              <a:rPr lang="en-US" sz="3200" dirty="0"/>
              <a:t>Advantages</a:t>
            </a:r>
          </a:p>
        </p:txBody>
      </p:sp>
      <p:sp>
        <p:nvSpPr>
          <p:cNvPr id="2" name="Content Placeholder 1"/>
          <p:cNvSpPr>
            <a:spLocks noGrp="1"/>
          </p:cNvSpPr>
          <p:nvPr>
            <p:ph idx="1"/>
          </p:nvPr>
        </p:nvSpPr>
        <p:spPr>
          <a:xfrm>
            <a:off x="381000" y="1447800"/>
            <a:ext cx="8134350" cy="4729163"/>
          </a:xfrm>
        </p:spPr>
        <p:txBody>
          <a:bodyPr>
            <a:normAutofit/>
          </a:bodyPr>
          <a:lstStyle/>
          <a:p>
            <a:r>
              <a:rPr lang="en-US" sz="1700" b="1" dirty="0">
                <a:latin typeface="Times New Roman" panose="02020603050405020304" pitchFamily="18" charset="0"/>
                <a:cs typeface="Times New Roman" panose="02020603050405020304" pitchFamily="18" charset="0"/>
              </a:rPr>
              <a:t>Renewable Energy Source:</a:t>
            </a:r>
            <a:r>
              <a:rPr lang="en-US" sz="1700" dirty="0">
                <a:latin typeface="Times New Roman" panose="02020603050405020304" pitchFamily="18" charset="0"/>
                <a:cs typeface="Times New Roman" panose="02020603050405020304" pitchFamily="18" charset="0"/>
              </a:rPr>
              <a:t> Solar energy is abundant and renewable, making PV cells an eco-friendly option for generating electricity without depleting natural resources.</a:t>
            </a:r>
          </a:p>
          <a:p>
            <a:r>
              <a:rPr lang="en-US" sz="1700" b="1" dirty="0">
                <a:latin typeface="Times New Roman" panose="02020603050405020304" pitchFamily="18" charset="0"/>
                <a:cs typeface="Times New Roman" panose="02020603050405020304" pitchFamily="18" charset="0"/>
              </a:rPr>
              <a:t>Low Operating Costs:</a:t>
            </a:r>
            <a:r>
              <a:rPr lang="en-US" sz="1700" dirty="0">
                <a:latin typeface="Times New Roman" panose="02020603050405020304" pitchFamily="18" charset="0"/>
                <a:cs typeface="Times New Roman" panose="02020603050405020304" pitchFamily="18" charset="0"/>
              </a:rPr>
              <a:t> Once installed, PV systems have minimal operating costs as they require little maintenance and can generate electricity for 25-30 years or more.</a:t>
            </a:r>
          </a:p>
          <a:p>
            <a:r>
              <a:rPr lang="en-US" sz="1700" b="1" dirty="0">
                <a:latin typeface="Times New Roman" panose="02020603050405020304" pitchFamily="18" charset="0"/>
                <a:cs typeface="Times New Roman" panose="02020603050405020304" pitchFamily="18" charset="0"/>
              </a:rPr>
              <a:t>Silent and Clean Energy Production:</a:t>
            </a:r>
            <a:r>
              <a:rPr lang="en-US" sz="1700" dirty="0">
                <a:latin typeface="Times New Roman" panose="02020603050405020304" pitchFamily="18" charset="0"/>
                <a:cs typeface="Times New Roman" panose="02020603050405020304" pitchFamily="18" charset="0"/>
              </a:rPr>
              <a:t> PV cells operate silently and produce electricity without emitting greenhouse gases or other pollutants, contributing to a cleaner environment.</a:t>
            </a:r>
          </a:p>
          <a:p>
            <a:r>
              <a:rPr lang="en-US" sz="1700" b="1" dirty="0">
                <a:latin typeface="Times New Roman" panose="02020603050405020304" pitchFamily="18" charset="0"/>
                <a:cs typeface="Times New Roman" panose="02020603050405020304" pitchFamily="18" charset="0"/>
              </a:rPr>
              <a:t>Scalability:</a:t>
            </a:r>
            <a:r>
              <a:rPr lang="en-US" sz="1700" dirty="0">
                <a:latin typeface="Times New Roman" panose="02020603050405020304" pitchFamily="18" charset="0"/>
                <a:cs typeface="Times New Roman" panose="02020603050405020304" pitchFamily="18" charset="0"/>
              </a:rPr>
              <a:t> PV systems come in various sizes and can be installed in different locations (rooftops, ground-mounted arrays, portable systems), making them versatile for residential, commercial, and even off-grid applications. They can be scaled up by adding more panels to meet increasing energy needs.</a:t>
            </a:r>
          </a:p>
          <a:p>
            <a:r>
              <a:rPr lang="en-US" sz="1700" b="1" dirty="0">
                <a:latin typeface="Times New Roman" panose="02020603050405020304" pitchFamily="18" charset="0"/>
                <a:cs typeface="Times New Roman" panose="02020603050405020304" pitchFamily="18" charset="0"/>
              </a:rPr>
              <a:t>Energy Independence:</a:t>
            </a:r>
            <a:r>
              <a:rPr lang="en-US" sz="1700" dirty="0">
                <a:latin typeface="Times New Roman" panose="02020603050405020304" pitchFamily="18" charset="0"/>
                <a:cs typeface="Times New Roman" panose="02020603050405020304" pitchFamily="18" charset="0"/>
              </a:rPr>
              <a:t> Using solar power reduces dependence on fossil fuels and centralized power grids, offering energy independence to individual households or businesses.</a:t>
            </a:r>
          </a:p>
          <a:p>
            <a:r>
              <a:rPr lang="en-US" sz="1700" b="1" dirty="0">
                <a:latin typeface="Times New Roman" panose="02020603050405020304" pitchFamily="18" charset="0"/>
                <a:cs typeface="Times New Roman" panose="02020603050405020304" pitchFamily="18" charset="0"/>
              </a:rPr>
              <a:t>Remote Area Power Generation:</a:t>
            </a:r>
            <a:r>
              <a:rPr lang="en-US" sz="1700" dirty="0">
                <a:latin typeface="Times New Roman" panose="02020603050405020304" pitchFamily="18" charset="0"/>
                <a:cs typeface="Times New Roman" panose="02020603050405020304" pitchFamily="18" charset="0"/>
              </a:rPr>
              <a:t> PV cells can provide electricity in remote or off-grid areas where traditional power infrastructure is unavailable or costly to install.</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D2EA200-195C-0385-F664-B99398302A61}"/>
                  </a:ext>
                </a:extLst>
              </p14:cNvPr>
              <p14:cNvContentPartPr/>
              <p14:nvPr/>
            </p14:nvContentPartPr>
            <p14:xfrm>
              <a:off x="3511440" y="3537000"/>
              <a:ext cx="1060920" cy="25560"/>
            </p14:xfrm>
          </p:contentPart>
        </mc:Choice>
        <mc:Fallback xmlns="">
          <p:pic>
            <p:nvPicPr>
              <p:cNvPr id="4" name="Ink 3">
                <a:extLst>
                  <a:ext uri="{FF2B5EF4-FFF2-40B4-BE49-F238E27FC236}">
                    <a16:creationId xmlns:a16="http://schemas.microsoft.com/office/drawing/2014/main" id="{ED2EA200-195C-0385-F664-B99398302A61}"/>
                  </a:ext>
                </a:extLst>
              </p:cNvPr>
              <p:cNvPicPr/>
              <p:nvPr/>
            </p:nvPicPr>
            <p:blipFill>
              <a:blip r:embed="rId3"/>
              <a:stretch>
                <a:fillRect/>
              </a:stretch>
            </p:blipFill>
            <p:spPr>
              <a:xfrm>
                <a:off x="3495600" y="3473640"/>
                <a:ext cx="10922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4FB1A3B-D3BB-1A0A-B3D2-1A530E0089E2}"/>
                  </a:ext>
                </a:extLst>
              </p14:cNvPr>
              <p14:cNvContentPartPr/>
              <p14:nvPr/>
            </p14:nvContentPartPr>
            <p14:xfrm>
              <a:off x="6705720" y="3543120"/>
              <a:ext cx="1409760" cy="13320"/>
            </p14:xfrm>
          </p:contentPart>
        </mc:Choice>
        <mc:Fallback xmlns="">
          <p:pic>
            <p:nvPicPr>
              <p:cNvPr id="5" name="Ink 4">
                <a:extLst>
                  <a:ext uri="{FF2B5EF4-FFF2-40B4-BE49-F238E27FC236}">
                    <a16:creationId xmlns:a16="http://schemas.microsoft.com/office/drawing/2014/main" id="{04FB1A3B-D3BB-1A0A-B3D2-1A530E0089E2}"/>
                  </a:ext>
                </a:extLst>
              </p:cNvPr>
              <p:cNvPicPr/>
              <p:nvPr/>
            </p:nvPicPr>
            <p:blipFill>
              <a:blip r:embed="rId5"/>
              <a:stretch>
                <a:fillRect/>
              </a:stretch>
            </p:blipFill>
            <p:spPr>
              <a:xfrm>
                <a:off x="6689880" y="3479760"/>
                <a:ext cx="14410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AE1B435-A624-C6AE-1EE4-94ADB8F902F4}"/>
                  </a:ext>
                </a:extLst>
              </p14:cNvPr>
              <p14:cNvContentPartPr/>
              <p14:nvPr/>
            </p14:nvContentPartPr>
            <p14:xfrm>
              <a:off x="8064360" y="3537000"/>
              <a:ext cx="241920" cy="360"/>
            </p14:xfrm>
          </p:contentPart>
        </mc:Choice>
        <mc:Fallback xmlns="">
          <p:pic>
            <p:nvPicPr>
              <p:cNvPr id="6" name="Ink 5">
                <a:extLst>
                  <a:ext uri="{FF2B5EF4-FFF2-40B4-BE49-F238E27FC236}">
                    <a16:creationId xmlns:a16="http://schemas.microsoft.com/office/drawing/2014/main" id="{EAE1B435-A624-C6AE-1EE4-94ADB8F902F4}"/>
                  </a:ext>
                </a:extLst>
              </p:cNvPr>
              <p:cNvPicPr/>
              <p:nvPr/>
            </p:nvPicPr>
            <p:blipFill>
              <a:blip r:embed="rId7"/>
              <a:stretch>
                <a:fillRect/>
              </a:stretch>
            </p:blipFill>
            <p:spPr>
              <a:xfrm>
                <a:off x="8048520" y="3473640"/>
                <a:ext cx="2732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022038AD-606B-D8E6-1A1A-4814003C471F}"/>
                  </a:ext>
                </a:extLst>
              </p14:cNvPr>
              <p14:cNvContentPartPr/>
              <p14:nvPr/>
            </p14:nvContentPartPr>
            <p14:xfrm>
              <a:off x="1327320" y="2324160"/>
              <a:ext cx="1721160" cy="184320"/>
            </p14:xfrm>
          </p:contentPart>
        </mc:Choice>
        <mc:Fallback xmlns="">
          <p:pic>
            <p:nvPicPr>
              <p:cNvPr id="7" name="Ink 6">
                <a:extLst>
                  <a:ext uri="{FF2B5EF4-FFF2-40B4-BE49-F238E27FC236}">
                    <a16:creationId xmlns:a16="http://schemas.microsoft.com/office/drawing/2014/main" id="{022038AD-606B-D8E6-1A1A-4814003C471F}"/>
                  </a:ext>
                </a:extLst>
              </p:cNvPr>
              <p:cNvPicPr/>
              <p:nvPr/>
            </p:nvPicPr>
            <p:blipFill>
              <a:blip r:embed="rId9"/>
              <a:stretch>
                <a:fillRect/>
              </a:stretch>
            </p:blipFill>
            <p:spPr>
              <a:xfrm>
                <a:off x="1311480" y="2260800"/>
                <a:ext cx="175248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E87FB436-0597-5AB9-0177-3C5CF1FDF795}"/>
                  </a:ext>
                </a:extLst>
              </p14:cNvPr>
              <p14:cNvContentPartPr/>
              <p14:nvPr/>
            </p14:nvContentPartPr>
            <p14:xfrm>
              <a:off x="5600520" y="2368440"/>
              <a:ext cx="1022760" cy="95760"/>
            </p14:xfrm>
          </p:contentPart>
        </mc:Choice>
        <mc:Fallback xmlns="">
          <p:pic>
            <p:nvPicPr>
              <p:cNvPr id="8" name="Ink 7">
                <a:extLst>
                  <a:ext uri="{FF2B5EF4-FFF2-40B4-BE49-F238E27FC236}">
                    <a16:creationId xmlns:a16="http://schemas.microsoft.com/office/drawing/2014/main" id="{E87FB436-0597-5AB9-0177-3C5CF1FDF795}"/>
                  </a:ext>
                </a:extLst>
              </p:cNvPr>
              <p:cNvPicPr/>
              <p:nvPr/>
            </p:nvPicPr>
            <p:blipFill>
              <a:blip r:embed="rId11"/>
              <a:stretch>
                <a:fillRect/>
              </a:stretch>
            </p:blipFill>
            <p:spPr>
              <a:xfrm>
                <a:off x="5584680" y="2305080"/>
                <a:ext cx="10540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B4B0FA32-B5B7-CFDF-8D7D-BF26AD2BE436}"/>
                  </a:ext>
                </a:extLst>
              </p14:cNvPr>
              <p14:cNvContentPartPr/>
              <p14:nvPr/>
            </p14:nvContentPartPr>
            <p14:xfrm>
              <a:off x="673200" y="1752480"/>
              <a:ext cx="1041480" cy="178200"/>
            </p14:xfrm>
          </p:contentPart>
        </mc:Choice>
        <mc:Fallback xmlns="">
          <p:pic>
            <p:nvPicPr>
              <p:cNvPr id="9" name="Ink 8">
                <a:extLst>
                  <a:ext uri="{FF2B5EF4-FFF2-40B4-BE49-F238E27FC236}">
                    <a16:creationId xmlns:a16="http://schemas.microsoft.com/office/drawing/2014/main" id="{B4B0FA32-B5B7-CFDF-8D7D-BF26AD2BE436}"/>
                  </a:ext>
                </a:extLst>
              </p:cNvPr>
              <p:cNvPicPr/>
              <p:nvPr/>
            </p:nvPicPr>
            <p:blipFill>
              <a:blip r:embed="rId13"/>
              <a:stretch>
                <a:fillRect/>
              </a:stretch>
            </p:blipFill>
            <p:spPr>
              <a:xfrm>
                <a:off x="657360" y="1689120"/>
                <a:ext cx="10728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F7F74643-D87B-7C83-1481-E8E14BA490F3}"/>
                  </a:ext>
                </a:extLst>
              </p14:cNvPr>
              <p14:cNvContentPartPr/>
              <p14:nvPr/>
            </p14:nvContentPartPr>
            <p14:xfrm>
              <a:off x="793800" y="1809720"/>
              <a:ext cx="235080" cy="32040"/>
            </p14:xfrm>
          </p:contentPart>
        </mc:Choice>
        <mc:Fallback xmlns="">
          <p:pic>
            <p:nvPicPr>
              <p:cNvPr id="10" name="Ink 9">
                <a:extLst>
                  <a:ext uri="{FF2B5EF4-FFF2-40B4-BE49-F238E27FC236}">
                    <a16:creationId xmlns:a16="http://schemas.microsoft.com/office/drawing/2014/main" id="{F7F74643-D87B-7C83-1481-E8E14BA490F3}"/>
                  </a:ext>
                </a:extLst>
              </p:cNvPr>
              <p:cNvPicPr/>
              <p:nvPr/>
            </p:nvPicPr>
            <p:blipFill>
              <a:blip r:embed="rId15"/>
              <a:stretch>
                <a:fillRect/>
              </a:stretch>
            </p:blipFill>
            <p:spPr>
              <a:xfrm>
                <a:off x="777960" y="1746360"/>
                <a:ext cx="2664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B1C184AF-362A-D5E8-E85F-7E21C5FE6B71}"/>
                  </a:ext>
                </a:extLst>
              </p14:cNvPr>
              <p14:cNvContentPartPr/>
              <p14:nvPr/>
            </p14:nvContentPartPr>
            <p14:xfrm>
              <a:off x="5137200" y="4464000"/>
              <a:ext cx="2260800" cy="216360"/>
            </p14:xfrm>
          </p:contentPart>
        </mc:Choice>
        <mc:Fallback xmlns="">
          <p:pic>
            <p:nvPicPr>
              <p:cNvPr id="11" name="Ink 10">
                <a:extLst>
                  <a:ext uri="{FF2B5EF4-FFF2-40B4-BE49-F238E27FC236}">
                    <a16:creationId xmlns:a16="http://schemas.microsoft.com/office/drawing/2014/main" id="{B1C184AF-362A-D5E8-E85F-7E21C5FE6B71}"/>
                  </a:ext>
                </a:extLst>
              </p:cNvPr>
              <p:cNvPicPr/>
              <p:nvPr/>
            </p:nvPicPr>
            <p:blipFill>
              <a:blip r:embed="rId17"/>
              <a:stretch>
                <a:fillRect/>
              </a:stretch>
            </p:blipFill>
            <p:spPr>
              <a:xfrm>
                <a:off x="5121360" y="4400640"/>
                <a:ext cx="229212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F98E00DA-9675-5CEC-2FAA-769A6612995F}"/>
                  </a:ext>
                </a:extLst>
              </p14:cNvPr>
              <p14:cNvContentPartPr/>
              <p14:nvPr/>
            </p14:nvContentPartPr>
            <p14:xfrm>
              <a:off x="6559560" y="5346720"/>
              <a:ext cx="1784520" cy="120960"/>
            </p14:xfrm>
          </p:contentPart>
        </mc:Choice>
        <mc:Fallback xmlns="">
          <p:pic>
            <p:nvPicPr>
              <p:cNvPr id="12" name="Ink 11">
                <a:extLst>
                  <a:ext uri="{FF2B5EF4-FFF2-40B4-BE49-F238E27FC236}">
                    <a16:creationId xmlns:a16="http://schemas.microsoft.com/office/drawing/2014/main" id="{F98E00DA-9675-5CEC-2FAA-769A6612995F}"/>
                  </a:ext>
                </a:extLst>
              </p:cNvPr>
              <p:cNvPicPr/>
              <p:nvPr/>
            </p:nvPicPr>
            <p:blipFill>
              <a:blip r:embed="rId19"/>
              <a:stretch>
                <a:fillRect/>
              </a:stretch>
            </p:blipFill>
            <p:spPr>
              <a:xfrm>
                <a:off x="6543720" y="5283360"/>
                <a:ext cx="18158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F7D1CD80-C589-D85B-EB4E-DAAA6C4F54CB}"/>
                  </a:ext>
                </a:extLst>
              </p14:cNvPr>
              <p14:cNvContentPartPr/>
              <p14:nvPr/>
            </p14:nvContentPartPr>
            <p14:xfrm>
              <a:off x="571680" y="5518080"/>
              <a:ext cx="6686640" cy="222840"/>
            </p14:xfrm>
          </p:contentPart>
        </mc:Choice>
        <mc:Fallback xmlns="">
          <p:pic>
            <p:nvPicPr>
              <p:cNvPr id="13" name="Ink 12">
                <a:extLst>
                  <a:ext uri="{FF2B5EF4-FFF2-40B4-BE49-F238E27FC236}">
                    <a16:creationId xmlns:a16="http://schemas.microsoft.com/office/drawing/2014/main" id="{F7D1CD80-C589-D85B-EB4E-DAAA6C4F54CB}"/>
                  </a:ext>
                </a:extLst>
              </p:cNvPr>
              <p:cNvPicPr/>
              <p:nvPr/>
            </p:nvPicPr>
            <p:blipFill>
              <a:blip r:embed="rId21"/>
              <a:stretch>
                <a:fillRect/>
              </a:stretch>
            </p:blipFill>
            <p:spPr>
              <a:xfrm>
                <a:off x="555840" y="5454720"/>
                <a:ext cx="6717960" cy="349560"/>
              </a:xfrm>
              <a:prstGeom prst="rect">
                <a:avLst/>
              </a:prstGeom>
            </p:spPr>
          </p:pic>
        </mc:Fallback>
      </mc:AlternateContent>
    </p:spTree>
    <p:extLst>
      <p:ext uri="{BB962C8B-B14F-4D97-AF65-F5344CB8AC3E}">
        <p14:creationId xmlns:p14="http://schemas.microsoft.com/office/powerpoint/2010/main" val="20785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IN" dirty="0"/>
              <a:t>Limitations</a:t>
            </a:r>
          </a:p>
        </p:txBody>
      </p:sp>
      <p:sp>
        <p:nvSpPr>
          <p:cNvPr id="3" name="Content Placeholder 2"/>
          <p:cNvSpPr>
            <a:spLocks noGrp="1"/>
          </p:cNvSpPr>
          <p:nvPr>
            <p:ph idx="1"/>
          </p:nvPr>
        </p:nvSpPr>
        <p:spPr/>
        <p:txBody>
          <a:bodyPr>
            <a:normAutofit/>
          </a:bodyPr>
          <a:lstStyle/>
          <a:p>
            <a:r>
              <a:rPr lang="en-US" sz="1700" b="1" dirty="0">
                <a:latin typeface="Times New Roman" panose="02020603050405020304" pitchFamily="18" charset="0"/>
                <a:cs typeface="Times New Roman" panose="02020603050405020304" pitchFamily="18" charset="0"/>
              </a:rPr>
              <a:t>Intermittency and Weather Dependency:</a:t>
            </a:r>
            <a:r>
              <a:rPr lang="en-US" sz="1700" dirty="0">
                <a:latin typeface="Times New Roman" panose="02020603050405020304" pitchFamily="18" charset="0"/>
                <a:cs typeface="Times New Roman" panose="02020603050405020304" pitchFamily="18" charset="0"/>
              </a:rPr>
              <a:t> Solar power generation is dependent on sunlight availability, making it intermittent. Cloudy weather, nighttime, or shading can significantly reduce electricity output.</a:t>
            </a:r>
          </a:p>
          <a:p>
            <a:r>
              <a:rPr lang="en-US" sz="1700" b="1" dirty="0">
                <a:latin typeface="Times New Roman" panose="02020603050405020304" pitchFamily="18" charset="0"/>
                <a:cs typeface="Times New Roman" panose="02020603050405020304" pitchFamily="18" charset="0"/>
              </a:rPr>
              <a:t>Initial Cost:</a:t>
            </a:r>
            <a:r>
              <a:rPr lang="en-US" sz="1700" dirty="0">
                <a:latin typeface="Times New Roman" panose="02020603050405020304" pitchFamily="18" charset="0"/>
                <a:cs typeface="Times New Roman" panose="02020603050405020304" pitchFamily="18" charset="0"/>
              </a:rPr>
              <a:t> The initial installation cost of PV systems can be relatively high, although prices have been decreasing. The overall return on investment depends on factors like incentives, energy prices, and system efficiency.</a:t>
            </a:r>
          </a:p>
          <a:p>
            <a:r>
              <a:rPr lang="en-US" sz="1700" b="1" dirty="0">
                <a:latin typeface="Times New Roman" panose="02020603050405020304" pitchFamily="18" charset="0"/>
                <a:cs typeface="Times New Roman" panose="02020603050405020304" pitchFamily="18" charset="0"/>
              </a:rPr>
              <a:t>Space Requirement:</a:t>
            </a:r>
            <a:r>
              <a:rPr lang="en-US" sz="1700" dirty="0">
                <a:latin typeface="Times New Roman" panose="02020603050405020304" pitchFamily="18" charset="0"/>
                <a:cs typeface="Times New Roman" panose="02020603050405020304" pitchFamily="18" charset="0"/>
              </a:rPr>
              <a:t> Generating significant power may require considerable space for installing multiple solar panels, especially for large-scale applications.</a:t>
            </a:r>
          </a:p>
          <a:p>
            <a:r>
              <a:rPr lang="en-US" sz="1700" b="1" dirty="0">
                <a:latin typeface="Times New Roman" panose="02020603050405020304" pitchFamily="18" charset="0"/>
                <a:cs typeface="Times New Roman" panose="02020603050405020304" pitchFamily="18" charset="0"/>
              </a:rPr>
              <a:t>Energy Storage Challenges:</a:t>
            </a:r>
            <a:r>
              <a:rPr lang="en-US" sz="1700" dirty="0">
                <a:latin typeface="Times New Roman" panose="02020603050405020304" pitchFamily="18" charset="0"/>
                <a:cs typeface="Times New Roman" panose="02020603050405020304" pitchFamily="18" charset="0"/>
              </a:rPr>
              <a:t> Storing surplus energy generated by PV cells for use during low-light or nighttime hours can be challenging and might require additional equipment like batteries, adding to the overall system cost.</a:t>
            </a:r>
          </a:p>
          <a:p>
            <a:r>
              <a:rPr lang="en-US" sz="1700" b="1" dirty="0">
                <a:latin typeface="Times New Roman" panose="02020603050405020304" pitchFamily="18" charset="0"/>
                <a:cs typeface="Times New Roman" panose="02020603050405020304" pitchFamily="18" charset="0"/>
              </a:rPr>
              <a:t>Resource Intensive Production:</a:t>
            </a:r>
            <a:r>
              <a:rPr lang="en-US" sz="1700" dirty="0">
                <a:latin typeface="Times New Roman" panose="02020603050405020304" pitchFamily="18" charset="0"/>
                <a:cs typeface="Times New Roman" panose="02020603050405020304" pitchFamily="18" charset="0"/>
              </a:rPr>
              <a:t> The manufacturing process of PV cells involves some resource-intensive procedures, including mining and refining of materials, which can have environmental impacts.</a:t>
            </a:r>
          </a:p>
          <a:p>
            <a:r>
              <a:rPr lang="en-US" sz="1700" b="1" dirty="0">
                <a:latin typeface="Times New Roman" panose="02020603050405020304" pitchFamily="18" charset="0"/>
                <a:cs typeface="Times New Roman" panose="02020603050405020304" pitchFamily="18" charset="0"/>
              </a:rPr>
              <a:t>Efficiency Variability:</a:t>
            </a:r>
            <a:r>
              <a:rPr lang="en-US" sz="1700" dirty="0">
                <a:latin typeface="Times New Roman" panose="02020603050405020304" pitchFamily="18" charset="0"/>
                <a:cs typeface="Times New Roman" panose="02020603050405020304" pitchFamily="18" charset="0"/>
              </a:rPr>
              <a:t> The efficiency of PV cells can be affected by factors like temperature, shading, and dust accumulation, leading to variable energy output.</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69ACDD2-7E09-8E63-692A-F60A876B065F}"/>
                  </a:ext>
                </a:extLst>
              </p14:cNvPr>
              <p14:cNvContentPartPr/>
              <p14:nvPr/>
            </p14:nvContentPartPr>
            <p14:xfrm>
              <a:off x="2666880" y="1930320"/>
              <a:ext cx="1949760" cy="159120"/>
            </p14:xfrm>
          </p:contentPart>
        </mc:Choice>
        <mc:Fallback xmlns="">
          <p:pic>
            <p:nvPicPr>
              <p:cNvPr id="4" name="Ink 3">
                <a:extLst>
                  <a:ext uri="{FF2B5EF4-FFF2-40B4-BE49-F238E27FC236}">
                    <a16:creationId xmlns:a16="http://schemas.microsoft.com/office/drawing/2014/main" id="{269ACDD2-7E09-8E63-692A-F60A876B065F}"/>
                  </a:ext>
                </a:extLst>
              </p:cNvPr>
              <p:cNvPicPr/>
              <p:nvPr/>
            </p:nvPicPr>
            <p:blipFill>
              <a:blip r:embed="rId3"/>
              <a:stretch>
                <a:fillRect/>
              </a:stretch>
            </p:blipFill>
            <p:spPr>
              <a:xfrm>
                <a:off x="2651040" y="1866960"/>
                <a:ext cx="19810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352B57A-1725-1004-D5AB-EF0D425E937E}"/>
                  </a:ext>
                </a:extLst>
              </p14:cNvPr>
              <p14:cNvContentPartPr/>
              <p14:nvPr/>
            </p14:nvContentPartPr>
            <p14:xfrm>
              <a:off x="882720" y="4483080"/>
              <a:ext cx="5099400" cy="286200"/>
            </p14:xfrm>
          </p:contentPart>
        </mc:Choice>
        <mc:Fallback xmlns="">
          <p:pic>
            <p:nvPicPr>
              <p:cNvPr id="5" name="Ink 4">
                <a:extLst>
                  <a:ext uri="{FF2B5EF4-FFF2-40B4-BE49-F238E27FC236}">
                    <a16:creationId xmlns:a16="http://schemas.microsoft.com/office/drawing/2014/main" id="{4352B57A-1725-1004-D5AB-EF0D425E937E}"/>
                  </a:ext>
                </a:extLst>
              </p:cNvPr>
              <p:cNvPicPr/>
              <p:nvPr/>
            </p:nvPicPr>
            <p:blipFill>
              <a:blip r:embed="rId5"/>
              <a:stretch>
                <a:fillRect/>
              </a:stretch>
            </p:blipFill>
            <p:spPr>
              <a:xfrm>
                <a:off x="866880" y="4419720"/>
                <a:ext cx="513072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03D854C9-B24B-E96A-5DEF-3ADD1CFC42F0}"/>
                  </a:ext>
                </a:extLst>
              </p14:cNvPr>
              <p14:cNvContentPartPr/>
              <p14:nvPr/>
            </p14:nvContentPartPr>
            <p14:xfrm>
              <a:off x="3282840" y="4603680"/>
              <a:ext cx="699120" cy="12960"/>
            </p14:xfrm>
          </p:contentPart>
        </mc:Choice>
        <mc:Fallback xmlns="">
          <p:pic>
            <p:nvPicPr>
              <p:cNvPr id="6" name="Ink 5">
                <a:extLst>
                  <a:ext uri="{FF2B5EF4-FFF2-40B4-BE49-F238E27FC236}">
                    <a16:creationId xmlns:a16="http://schemas.microsoft.com/office/drawing/2014/main" id="{03D854C9-B24B-E96A-5DEF-3ADD1CFC42F0}"/>
                  </a:ext>
                </a:extLst>
              </p:cNvPr>
              <p:cNvPicPr/>
              <p:nvPr/>
            </p:nvPicPr>
            <p:blipFill>
              <a:blip r:embed="rId7"/>
              <a:stretch>
                <a:fillRect/>
              </a:stretch>
            </p:blipFill>
            <p:spPr>
              <a:xfrm>
                <a:off x="3267000" y="4540320"/>
                <a:ext cx="7304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7F76333-7FF0-903E-9CD3-413398DBADFB}"/>
                  </a:ext>
                </a:extLst>
              </p14:cNvPr>
              <p14:cNvContentPartPr/>
              <p14:nvPr/>
            </p14:nvContentPartPr>
            <p14:xfrm>
              <a:off x="4032360" y="2825640"/>
              <a:ext cx="317880" cy="6840"/>
            </p14:xfrm>
          </p:contentPart>
        </mc:Choice>
        <mc:Fallback xmlns="">
          <p:pic>
            <p:nvPicPr>
              <p:cNvPr id="7" name="Ink 6">
                <a:extLst>
                  <a:ext uri="{FF2B5EF4-FFF2-40B4-BE49-F238E27FC236}">
                    <a16:creationId xmlns:a16="http://schemas.microsoft.com/office/drawing/2014/main" id="{67F76333-7FF0-903E-9CD3-413398DBADFB}"/>
                  </a:ext>
                </a:extLst>
              </p:cNvPr>
              <p:cNvPicPr/>
              <p:nvPr/>
            </p:nvPicPr>
            <p:blipFill>
              <a:blip r:embed="rId9"/>
              <a:stretch>
                <a:fillRect/>
              </a:stretch>
            </p:blipFill>
            <p:spPr>
              <a:xfrm>
                <a:off x="4016520" y="2762280"/>
                <a:ext cx="3492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85CEBF0D-F422-55E3-56C6-303C537FC390}"/>
                  </a:ext>
                </a:extLst>
              </p14:cNvPr>
              <p14:cNvContentPartPr/>
              <p14:nvPr/>
            </p14:nvContentPartPr>
            <p14:xfrm>
              <a:off x="7569360" y="3575160"/>
              <a:ext cx="520920" cy="76320"/>
            </p14:xfrm>
          </p:contentPart>
        </mc:Choice>
        <mc:Fallback xmlns="">
          <p:pic>
            <p:nvPicPr>
              <p:cNvPr id="8" name="Ink 7">
                <a:extLst>
                  <a:ext uri="{FF2B5EF4-FFF2-40B4-BE49-F238E27FC236}">
                    <a16:creationId xmlns:a16="http://schemas.microsoft.com/office/drawing/2014/main" id="{85CEBF0D-F422-55E3-56C6-303C537FC390}"/>
                  </a:ext>
                </a:extLst>
              </p:cNvPr>
              <p:cNvPicPr/>
              <p:nvPr/>
            </p:nvPicPr>
            <p:blipFill>
              <a:blip r:embed="rId11"/>
              <a:stretch>
                <a:fillRect/>
              </a:stretch>
            </p:blipFill>
            <p:spPr>
              <a:xfrm>
                <a:off x="7553520" y="3511800"/>
                <a:ext cx="55224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7315F1C3-35E0-A92C-6D66-5A2AC3DA19C4}"/>
                  </a:ext>
                </a:extLst>
              </p14:cNvPr>
              <p14:cNvContentPartPr/>
              <p14:nvPr/>
            </p14:nvContentPartPr>
            <p14:xfrm>
              <a:off x="4927680" y="5232240"/>
              <a:ext cx="698760" cy="13320"/>
            </p14:xfrm>
          </p:contentPart>
        </mc:Choice>
        <mc:Fallback xmlns="">
          <p:pic>
            <p:nvPicPr>
              <p:cNvPr id="9" name="Ink 8">
                <a:extLst>
                  <a:ext uri="{FF2B5EF4-FFF2-40B4-BE49-F238E27FC236}">
                    <a16:creationId xmlns:a16="http://schemas.microsoft.com/office/drawing/2014/main" id="{7315F1C3-35E0-A92C-6D66-5A2AC3DA19C4}"/>
                  </a:ext>
                </a:extLst>
              </p:cNvPr>
              <p:cNvPicPr/>
              <p:nvPr/>
            </p:nvPicPr>
            <p:blipFill>
              <a:blip r:embed="rId13"/>
              <a:stretch>
                <a:fillRect/>
              </a:stretch>
            </p:blipFill>
            <p:spPr>
              <a:xfrm>
                <a:off x="4911840" y="5168880"/>
                <a:ext cx="7300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3381162A-58FA-7C08-A308-454AB22622D9}"/>
                  </a:ext>
                </a:extLst>
              </p14:cNvPr>
              <p14:cNvContentPartPr/>
              <p14:nvPr/>
            </p14:nvContentPartPr>
            <p14:xfrm>
              <a:off x="5619600" y="5105520"/>
              <a:ext cx="2991240" cy="184320"/>
            </p14:xfrm>
          </p:contentPart>
        </mc:Choice>
        <mc:Fallback xmlns="">
          <p:pic>
            <p:nvPicPr>
              <p:cNvPr id="10" name="Ink 9">
                <a:extLst>
                  <a:ext uri="{FF2B5EF4-FFF2-40B4-BE49-F238E27FC236}">
                    <a16:creationId xmlns:a16="http://schemas.microsoft.com/office/drawing/2014/main" id="{3381162A-58FA-7C08-A308-454AB22622D9}"/>
                  </a:ext>
                </a:extLst>
              </p:cNvPr>
              <p:cNvPicPr/>
              <p:nvPr/>
            </p:nvPicPr>
            <p:blipFill>
              <a:blip r:embed="rId15"/>
              <a:stretch>
                <a:fillRect/>
              </a:stretch>
            </p:blipFill>
            <p:spPr>
              <a:xfrm>
                <a:off x="5603760" y="5042160"/>
                <a:ext cx="30225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E3B0C308-87A8-C1CF-BE98-F91857A6809A}"/>
                  </a:ext>
                </a:extLst>
              </p14:cNvPr>
              <p14:cNvContentPartPr/>
              <p14:nvPr/>
            </p14:nvContentPartPr>
            <p14:xfrm>
              <a:off x="1714320" y="5270400"/>
              <a:ext cx="2019960" cy="241920"/>
            </p14:xfrm>
          </p:contentPart>
        </mc:Choice>
        <mc:Fallback xmlns="">
          <p:pic>
            <p:nvPicPr>
              <p:cNvPr id="11" name="Ink 10">
                <a:extLst>
                  <a:ext uri="{FF2B5EF4-FFF2-40B4-BE49-F238E27FC236}">
                    <a16:creationId xmlns:a16="http://schemas.microsoft.com/office/drawing/2014/main" id="{E3B0C308-87A8-C1CF-BE98-F91857A6809A}"/>
                  </a:ext>
                </a:extLst>
              </p:cNvPr>
              <p:cNvPicPr/>
              <p:nvPr/>
            </p:nvPicPr>
            <p:blipFill>
              <a:blip r:embed="rId17"/>
              <a:stretch>
                <a:fillRect/>
              </a:stretch>
            </p:blipFill>
            <p:spPr>
              <a:xfrm>
                <a:off x="1698480" y="5207040"/>
                <a:ext cx="2051280" cy="368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65128DFC-14EB-B2B2-BC01-56F6E07E824A}"/>
                  </a:ext>
                </a:extLst>
              </p14:cNvPr>
              <p14:cNvContentPartPr/>
              <p14:nvPr/>
            </p14:nvContentPartPr>
            <p14:xfrm>
              <a:off x="2336760" y="5346720"/>
              <a:ext cx="1041840" cy="70200"/>
            </p14:xfrm>
          </p:contentPart>
        </mc:Choice>
        <mc:Fallback xmlns="">
          <p:pic>
            <p:nvPicPr>
              <p:cNvPr id="12" name="Ink 11">
                <a:extLst>
                  <a:ext uri="{FF2B5EF4-FFF2-40B4-BE49-F238E27FC236}">
                    <a16:creationId xmlns:a16="http://schemas.microsoft.com/office/drawing/2014/main" id="{65128DFC-14EB-B2B2-BC01-56F6E07E824A}"/>
                  </a:ext>
                </a:extLst>
              </p:cNvPr>
              <p:cNvPicPr/>
              <p:nvPr/>
            </p:nvPicPr>
            <p:blipFill>
              <a:blip r:embed="rId19"/>
              <a:stretch>
                <a:fillRect/>
              </a:stretch>
            </p:blipFill>
            <p:spPr>
              <a:xfrm>
                <a:off x="2320920" y="5283360"/>
                <a:ext cx="107316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25BCAB32-5B50-ABB1-F8DF-6420C3DA362D}"/>
                  </a:ext>
                </a:extLst>
              </p14:cNvPr>
              <p14:cNvContentPartPr/>
              <p14:nvPr/>
            </p14:nvContentPartPr>
            <p14:xfrm>
              <a:off x="876240" y="6045120"/>
              <a:ext cx="1029240" cy="19440"/>
            </p14:xfrm>
          </p:contentPart>
        </mc:Choice>
        <mc:Fallback xmlns="">
          <p:pic>
            <p:nvPicPr>
              <p:cNvPr id="13" name="Ink 12">
                <a:extLst>
                  <a:ext uri="{FF2B5EF4-FFF2-40B4-BE49-F238E27FC236}">
                    <a16:creationId xmlns:a16="http://schemas.microsoft.com/office/drawing/2014/main" id="{25BCAB32-5B50-ABB1-F8DF-6420C3DA362D}"/>
                  </a:ext>
                </a:extLst>
              </p:cNvPr>
              <p:cNvPicPr/>
              <p:nvPr/>
            </p:nvPicPr>
            <p:blipFill>
              <a:blip r:embed="rId21"/>
              <a:stretch>
                <a:fillRect/>
              </a:stretch>
            </p:blipFill>
            <p:spPr>
              <a:xfrm>
                <a:off x="860400" y="5981760"/>
                <a:ext cx="10605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5BD5B1E9-9919-83DC-D05B-B3F2D83F4DC9}"/>
                  </a:ext>
                </a:extLst>
              </p14:cNvPr>
              <p14:cNvContentPartPr/>
              <p14:nvPr/>
            </p14:nvContentPartPr>
            <p14:xfrm>
              <a:off x="2108160" y="6006960"/>
              <a:ext cx="527400" cy="51120"/>
            </p14:xfrm>
          </p:contentPart>
        </mc:Choice>
        <mc:Fallback xmlns="">
          <p:pic>
            <p:nvPicPr>
              <p:cNvPr id="14" name="Ink 13">
                <a:extLst>
                  <a:ext uri="{FF2B5EF4-FFF2-40B4-BE49-F238E27FC236}">
                    <a16:creationId xmlns:a16="http://schemas.microsoft.com/office/drawing/2014/main" id="{5BD5B1E9-9919-83DC-D05B-B3F2D83F4DC9}"/>
                  </a:ext>
                </a:extLst>
              </p:cNvPr>
              <p:cNvPicPr/>
              <p:nvPr/>
            </p:nvPicPr>
            <p:blipFill>
              <a:blip r:embed="rId23"/>
              <a:stretch>
                <a:fillRect/>
              </a:stretch>
            </p:blipFill>
            <p:spPr>
              <a:xfrm>
                <a:off x="2092320" y="5943600"/>
                <a:ext cx="5587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9D2D0BAA-CFB4-2A12-714C-B750134C7945}"/>
                  </a:ext>
                </a:extLst>
              </p14:cNvPr>
              <p14:cNvContentPartPr/>
              <p14:nvPr/>
            </p14:nvContentPartPr>
            <p14:xfrm>
              <a:off x="3193920" y="6013440"/>
              <a:ext cx="1518120" cy="38520"/>
            </p14:xfrm>
          </p:contentPart>
        </mc:Choice>
        <mc:Fallback xmlns="">
          <p:pic>
            <p:nvPicPr>
              <p:cNvPr id="15" name="Ink 14">
                <a:extLst>
                  <a:ext uri="{FF2B5EF4-FFF2-40B4-BE49-F238E27FC236}">
                    <a16:creationId xmlns:a16="http://schemas.microsoft.com/office/drawing/2014/main" id="{9D2D0BAA-CFB4-2A12-714C-B750134C7945}"/>
                  </a:ext>
                </a:extLst>
              </p:cNvPr>
              <p:cNvPicPr/>
              <p:nvPr/>
            </p:nvPicPr>
            <p:blipFill>
              <a:blip r:embed="rId25"/>
              <a:stretch>
                <a:fillRect/>
              </a:stretch>
            </p:blipFill>
            <p:spPr>
              <a:xfrm>
                <a:off x="3178080" y="5950080"/>
                <a:ext cx="15494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96D4DBDC-9C1B-1517-671B-3C0C7BA3E47D}"/>
                  </a:ext>
                </a:extLst>
              </p14:cNvPr>
              <p14:cNvContentPartPr/>
              <p14:nvPr/>
            </p14:nvContentPartPr>
            <p14:xfrm>
              <a:off x="63360" y="2616120"/>
              <a:ext cx="857880" cy="3258000"/>
            </p14:xfrm>
          </p:contentPart>
        </mc:Choice>
        <mc:Fallback xmlns="">
          <p:pic>
            <p:nvPicPr>
              <p:cNvPr id="16" name="Ink 15">
                <a:extLst>
                  <a:ext uri="{FF2B5EF4-FFF2-40B4-BE49-F238E27FC236}">
                    <a16:creationId xmlns:a16="http://schemas.microsoft.com/office/drawing/2014/main" id="{96D4DBDC-9C1B-1517-671B-3C0C7BA3E47D}"/>
                  </a:ext>
                </a:extLst>
              </p:cNvPr>
              <p:cNvPicPr/>
              <p:nvPr/>
            </p:nvPicPr>
            <p:blipFill>
              <a:blip r:embed="rId27"/>
              <a:stretch>
                <a:fillRect/>
              </a:stretch>
            </p:blipFill>
            <p:spPr>
              <a:xfrm>
                <a:off x="47520" y="2552760"/>
                <a:ext cx="889200" cy="3384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5D7E6188-50C1-E23C-F725-09FFB6F09B39}"/>
                  </a:ext>
                </a:extLst>
              </p14:cNvPr>
              <p14:cNvContentPartPr/>
              <p14:nvPr/>
            </p14:nvContentPartPr>
            <p14:xfrm>
              <a:off x="-501480" y="2495520"/>
              <a:ext cx="1581480" cy="483120"/>
            </p14:xfrm>
          </p:contentPart>
        </mc:Choice>
        <mc:Fallback xmlns="">
          <p:pic>
            <p:nvPicPr>
              <p:cNvPr id="17" name="Ink 16">
                <a:extLst>
                  <a:ext uri="{FF2B5EF4-FFF2-40B4-BE49-F238E27FC236}">
                    <a16:creationId xmlns:a16="http://schemas.microsoft.com/office/drawing/2014/main" id="{5D7E6188-50C1-E23C-F725-09FFB6F09B39}"/>
                  </a:ext>
                </a:extLst>
              </p:cNvPr>
              <p:cNvPicPr/>
              <p:nvPr/>
            </p:nvPicPr>
            <p:blipFill>
              <a:blip r:embed="rId29"/>
              <a:stretch>
                <a:fillRect/>
              </a:stretch>
            </p:blipFill>
            <p:spPr>
              <a:xfrm>
                <a:off x="-517320" y="2432160"/>
                <a:ext cx="1612800" cy="609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CFD0E0F5-859A-A24D-F647-4E4AFA658F41}"/>
                  </a:ext>
                </a:extLst>
              </p14:cNvPr>
              <p14:cNvContentPartPr/>
              <p14:nvPr/>
            </p14:nvContentPartPr>
            <p14:xfrm>
              <a:off x="342720" y="2527200"/>
              <a:ext cx="686160" cy="476640"/>
            </p14:xfrm>
          </p:contentPart>
        </mc:Choice>
        <mc:Fallback xmlns="">
          <p:pic>
            <p:nvPicPr>
              <p:cNvPr id="18" name="Ink 17">
                <a:extLst>
                  <a:ext uri="{FF2B5EF4-FFF2-40B4-BE49-F238E27FC236}">
                    <a16:creationId xmlns:a16="http://schemas.microsoft.com/office/drawing/2014/main" id="{CFD0E0F5-859A-A24D-F647-4E4AFA658F41}"/>
                  </a:ext>
                </a:extLst>
              </p:cNvPr>
              <p:cNvPicPr/>
              <p:nvPr/>
            </p:nvPicPr>
            <p:blipFill>
              <a:blip r:embed="rId31"/>
              <a:stretch>
                <a:fillRect/>
              </a:stretch>
            </p:blipFill>
            <p:spPr>
              <a:xfrm>
                <a:off x="326880" y="2463840"/>
                <a:ext cx="717480" cy="603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6E36A86E-2820-74B7-577A-D0F7CC0261CF}"/>
                  </a:ext>
                </a:extLst>
              </p14:cNvPr>
              <p14:cNvContentPartPr/>
              <p14:nvPr/>
            </p14:nvContentPartPr>
            <p14:xfrm>
              <a:off x="260280" y="2679840"/>
              <a:ext cx="641880" cy="254160"/>
            </p14:xfrm>
          </p:contentPart>
        </mc:Choice>
        <mc:Fallback xmlns="">
          <p:pic>
            <p:nvPicPr>
              <p:cNvPr id="19" name="Ink 18">
                <a:extLst>
                  <a:ext uri="{FF2B5EF4-FFF2-40B4-BE49-F238E27FC236}">
                    <a16:creationId xmlns:a16="http://schemas.microsoft.com/office/drawing/2014/main" id="{6E36A86E-2820-74B7-577A-D0F7CC0261CF}"/>
                  </a:ext>
                </a:extLst>
              </p:cNvPr>
              <p:cNvPicPr/>
              <p:nvPr/>
            </p:nvPicPr>
            <p:blipFill>
              <a:blip r:embed="rId33"/>
              <a:stretch>
                <a:fillRect/>
              </a:stretch>
            </p:blipFill>
            <p:spPr>
              <a:xfrm>
                <a:off x="244440" y="2616480"/>
                <a:ext cx="67320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C5E10460-09A6-768C-0AE3-2F7F12344EC3}"/>
                  </a:ext>
                </a:extLst>
              </p14:cNvPr>
              <p14:cNvContentPartPr/>
              <p14:nvPr/>
            </p14:nvContentPartPr>
            <p14:xfrm>
              <a:off x="933480" y="2660760"/>
              <a:ext cx="120960" cy="419400"/>
            </p14:xfrm>
          </p:contentPart>
        </mc:Choice>
        <mc:Fallback xmlns="">
          <p:pic>
            <p:nvPicPr>
              <p:cNvPr id="20" name="Ink 19">
                <a:extLst>
                  <a:ext uri="{FF2B5EF4-FFF2-40B4-BE49-F238E27FC236}">
                    <a16:creationId xmlns:a16="http://schemas.microsoft.com/office/drawing/2014/main" id="{C5E10460-09A6-768C-0AE3-2F7F12344EC3}"/>
                  </a:ext>
                </a:extLst>
              </p:cNvPr>
              <p:cNvPicPr/>
              <p:nvPr/>
            </p:nvPicPr>
            <p:blipFill>
              <a:blip r:embed="rId35"/>
              <a:stretch>
                <a:fillRect/>
              </a:stretch>
            </p:blipFill>
            <p:spPr>
              <a:xfrm>
                <a:off x="917640" y="2597400"/>
                <a:ext cx="15228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BA7A680F-D3CF-DFB0-F4C8-EB4477DA2A4A}"/>
                  </a:ext>
                </a:extLst>
              </p14:cNvPr>
              <p14:cNvContentPartPr/>
              <p14:nvPr/>
            </p14:nvContentPartPr>
            <p14:xfrm>
              <a:off x="-1136520" y="2895480"/>
              <a:ext cx="1587600" cy="673560"/>
            </p14:xfrm>
          </p:contentPart>
        </mc:Choice>
        <mc:Fallback xmlns="">
          <p:pic>
            <p:nvPicPr>
              <p:cNvPr id="21" name="Ink 20">
                <a:extLst>
                  <a:ext uri="{FF2B5EF4-FFF2-40B4-BE49-F238E27FC236}">
                    <a16:creationId xmlns:a16="http://schemas.microsoft.com/office/drawing/2014/main" id="{BA7A680F-D3CF-DFB0-F4C8-EB4477DA2A4A}"/>
                  </a:ext>
                </a:extLst>
              </p:cNvPr>
              <p:cNvPicPr/>
              <p:nvPr/>
            </p:nvPicPr>
            <p:blipFill>
              <a:blip r:embed="rId37"/>
              <a:stretch>
                <a:fillRect/>
              </a:stretch>
            </p:blipFill>
            <p:spPr>
              <a:xfrm>
                <a:off x="-1152360" y="2832120"/>
                <a:ext cx="1618920" cy="800280"/>
              </a:xfrm>
              <a:prstGeom prst="rect">
                <a:avLst/>
              </a:prstGeom>
            </p:spPr>
          </p:pic>
        </mc:Fallback>
      </mc:AlternateContent>
    </p:spTree>
    <p:extLst>
      <p:ext uri="{BB962C8B-B14F-4D97-AF65-F5344CB8AC3E}">
        <p14:creationId xmlns:p14="http://schemas.microsoft.com/office/powerpoint/2010/main" val="2720045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65D3-2998-4322-93D6-1BA9BB921BD8}"/>
              </a:ext>
            </a:extLst>
          </p:cNvPr>
          <p:cNvSpPr>
            <a:spLocks noGrp="1"/>
          </p:cNvSpPr>
          <p:nvPr>
            <p:ph type="title"/>
          </p:nvPr>
        </p:nvSpPr>
        <p:spPr/>
        <p:txBody>
          <a:bodyPr/>
          <a:lstStyle/>
          <a:p>
            <a:r>
              <a:rPr lang="en-US" dirty="0"/>
              <a:t>Fuels</a:t>
            </a:r>
            <a:endParaRPr lang="en-IN" dirty="0"/>
          </a:p>
        </p:txBody>
      </p:sp>
      <p:sp>
        <p:nvSpPr>
          <p:cNvPr id="3" name="Content Placeholder 2">
            <a:extLst>
              <a:ext uri="{FF2B5EF4-FFF2-40B4-BE49-F238E27FC236}">
                <a16:creationId xmlns:a16="http://schemas.microsoft.com/office/drawing/2014/main" id="{F3603E26-6008-41EC-8BAA-E56D3CACEDC1}"/>
              </a:ext>
            </a:extLst>
          </p:cNvPr>
          <p:cNvSpPr>
            <a:spLocks noGrp="1"/>
          </p:cNvSpPr>
          <p:nvPr>
            <p:ph idx="1"/>
          </p:nvPr>
        </p:nvSpPr>
        <p:spPr/>
        <p:txBody>
          <a:bodyPr/>
          <a:lstStyle/>
          <a:p>
            <a:r>
              <a:rPr lang="en-US" dirty="0"/>
              <a:t>Fuels can be defined as substances which undergo combustion in the presence of air to produce a  large amount of heat that can be used economically for domestic and industrial purpose.</a:t>
            </a:r>
          </a:p>
          <a:p>
            <a:r>
              <a:rPr lang="en-US" dirty="0"/>
              <a:t>Examples, Wood, Coal, Kerosene, Petrol</a:t>
            </a:r>
            <a:endParaRPr lang="en-IN" dirty="0"/>
          </a:p>
        </p:txBody>
      </p:sp>
    </p:spTree>
    <p:extLst>
      <p:ext uri="{BB962C8B-B14F-4D97-AF65-F5344CB8AC3E}">
        <p14:creationId xmlns:p14="http://schemas.microsoft.com/office/powerpoint/2010/main" val="3915768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DBF3-B806-4028-8B37-2B2AA07F9EC3}"/>
              </a:ext>
            </a:extLst>
          </p:cNvPr>
          <p:cNvSpPr>
            <a:spLocks noGrp="1"/>
          </p:cNvSpPr>
          <p:nvPr>
            <p:ph type="title"/>
          </p:nvPr>
        </p:nvSpPr>
        <p:spPr/>
        <p:txBody>
          <a:bodyPr/>
          <a:lstStyle/>
          <a:p>
            <a:r>
              <a:rPr lang="en-US" dirty="0"/>
              <a:t>Classification of chemical fuels</a:t>
            </a:r>
            <a:endParaRPr lang="en-IN" dirty="0"/>
          </a:p>
        </p:txBody>
      </p:sp>
      <p:sp>
        <p:nvSpPr>
          <p:cNvPr id="3" name="Content Placeholder 2">
            <a:extLst>
              <a:ext uri="{FF2B5EF4-FFF2-40B4-BE49-F238E27FC236}">
                <a16:creationId xmlns:a16="http://schemas.microsoft.com/office/drawing/2014/main" id="{D5EF08BD-555E-4231-95EB-BAA95EC8BDBC}"/>
              </a:ext>
            </a:extLst>
          </p:cNvPr>
          <p:cNvSpPr>
            <a:spLocks noGrp="1"/>
          </p:cNvSpPr>
          <p:nvPr>
            <p:ph idx="1"/>
          </p:nvPr>
        </p:nvSpPr>
        <p:spPr/>
        <p:txBody>
          <a:bodyPr/>
          <a:lstStyle/>
          <a:p>
            <a:pPr marL="457200" indent="-457200">
              <a:buAutoNum type="alphaUcParenR"/>
            </a:pPr>
            <a:r>
              <a:rPr lang="en-US" dirty="0"/>
              <a:t>Based on the  origin: </a:t>
            </a:r>
            <a:r>
              <a:rPr lang="en-US" dirty="0" err="1"/>
              <a:t>i</a:t>
            </a:r>
            <a:r>
              <a:rPr lang="en-US" dirty="0"/>
              <a:t>) Primary or natural fuels</a:t>
            </a:r>
          </a:p>
          <a:p>
            <a:pPr marL="0" indent="0">
              <a:buNone/>
            </a:pPr>
            <a:r>
              <a:rPr lang="en-US" dirty="0"/>
              <a:t>                                              ii) Secondary or artificial or derived fuels</a:t>
            </a:r>
          </a:p>
          <a:p>
            <a:pPr marL="0" indent="0">
              <a:buNone/>
            </a:pPr>
            <a:endParaRPr lang="en-US" dirty="0"/>
          </a:p>
          <a:p>
            <a:pPr marL="0" indent="0">
              <a:buNone/>
            </a:pPr>
            <a:r>
              <a:rPr lang="en-US" dirty="0"/>
              <a:t>B) Based on Physical State: </a:t>
            </a:r>
            <a:r>
              <a:rPr lang="en-US" dirty="0" err="1"/>
              <a:t>i</a:t>
            </a:r>
            <a:r>
              <a:rPr lang="en-US" dirty="0"/>
              <a:t>) Solid Fuels</a:t>
            </a:r>
          </a:p>
          <a:p>
            <a:pPr marL="0" indent="0">
              <a:buNone/>
            </a:pPr>
            <a:r>
              <a:rPr lang="en-US" dirty="0"/>
              <a:t>                                                 ii) Liquid Fuels</a:t>
            </a:r>
          </a:p>
          <a:p>
            <a:pPr marL="0" indent="0">
              <a:buNone/>
            </a:pPr>
            <a:r>
              <a:rPr lang="en-US" dirty="0"/>
              <a:t>                                                  iii) Gaseous Fuels</a:t>
            </a:r>
          </a:p>
          <a:p>
            <a:pPr marL="0" indent="0">
              <a:buNone/>
            </a:pPr>
            <a:endParaRPr lang="en-US" dirty="0"/>
          </a:p>
          <a:p>
            <a:pPr marL="0" indent="0">
              <a:buNone/>
            </a:pPr>
            <a:r>
              <a:rPr lang="en-US" dirty="0"/>
              <a:t>C) Based on Chemical Nature</a:t>
            </a:r>
          </a:p>
          <a:p>
            <a:pPr marL="514350" indent="-514350">
              <a:buAutoNum type="romanLcParenR"/>
            </a:pPr>
            <a:r>
              <a:rPr lang="en-US" dirty="0"/>
              <a:t>Organic </a:t>
            </a:r>
            <a:r>
              <a:rPr lang="en-US" dirty="0" err="1"/>
              <a:t>eg.</a:t>
            </a:r>
            <a:r>
              <a:rPr lang="en-US" dirty="0"/>
              <a:t> Vegetable fuel, coal</a:t>
            </a:r>
          </a:p>
          <a:p>
            <a:pPr marL="514350" indent="-514350">
              <a:buAutoNum type="romanLcParenR"/>
            </a:pPr>
            <a:r>
              <a:rPr lang="en-US" dirty="0"/>
              <a:t>Inorganic </a:t>
            </a:r>
            <a:r>
              <a:rPr lang="en-US" dirty="0" err="1"/>
              <a:t>eg.</a:t>
            </a:r>
            <a:r>
              <a:rPr lang="en-US" dirty="0"/>
              <a:t> Iron Pyrites</a:t>
            </a:r>
          </a:p>
          <a:p>
            <a:pPr marL="514350" indent="-514350">
              <a:buAutoNum type="romanLcParenR"/>
            </a:pPr>
            <a:r>
              <a:rPr lang="en-US" dirty="0"/>
              <a:t>Nuclear Fuels </a:t>
            </a:r>
            <a:r>
              <a:rPr lang="en-US" dirty="0" err="1"/>
              <a:t>eg.</a:t>
            </a:r>
            <a:r>
              <a:rPr lang="en-US" dirty="0"/>
              <a:t> Uranium oxide</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2EC6949-68A2-B463-9C49-EF6FACD20EB7}"/>
                  </a:ext>
                </a:extLst>
              </p14:cNvPr>
              <p14:cNvContentPartPr/>
              <p14:nvPr/>
            </p14:nvContentPartPr>
            <p14:xfrm>
              <a:off x="4870440" y="2006640"/>
              <a:ext cx="794160" cy="76680"/>
            </p14:xfrm>
          </p:contentPart>
        </mc:Choice>
        <mc:Fallback xmlns="">
          <p:pic>
            <p:nvPicPr>
              <p:cNvPr id="4" name="Ink 3">
                <a:extLst>
                  <a:ext uri="{FF2B5EF4-FFF2-40B4-BE49-F238E27FC236}">
                    <a16:creationId xmlns:a16="http://schemas.microsoft.com/office/drawing/2014/main" id="{62EC6949-68A2-B463-9C49-EF6FACD20EB7}"/>
                  </a:ext>
                </a:extLst>
              </p:cNvPr>
              <p:cNvPicPr/>
              <p:nvPr/>
            </p:nvPicPr>
            <p:blipFill>
              <a:blip r:embed="rId3"/>
              <a:stretch>
                <a:fillRect/>
              </a:stretch>
            </p:blipFill>
            <p:spPr>
              <a:xfrm>
                <a:off x="4854600" y="1943280"/>
                <a:ext cx="82548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440B3B1-F185-C5C3-1B92-25B2FEDBE58C}"/>
                  </a:ext>
                </a:extLst>
              </p14:cNvPr>
              <p14:cNvContentPartPr/>
              <p14:nvPr/>
            </p14:nvContentPartPr>
            <p14:xfrm>
              <a:off x="5251320" y="2387520"/>
              <a:ext cx="1232280" cy="64080"/>
            </p14:xfrm>
          </p:contentPart>
        </mc:Choice>
        <mc:Fallback xmlns="">
          <p:pic>
            <p:nvPicPr>
              <p:cNvPr id="5" name="Ink 4">
                <a:extLst>
                  <a:ext uri="{FF2B5EF4-FFF2-40B4-BE49-F238E27FC236}">
                    <a16:creationId xmlns:a16="http://schemas.microsoft.com/office/drawing/2014/main" id="{F440B3B1-F185-C5C3-1B92-25B2FEDBE58C}"/>
                  </a:ext>
                </a:extLst>
              </p:cNvPr>
              <p:cNvPicPr/>
              <p:nvPr/>
            </p:nvPicPr>
            <p:blipFill>
              <a:blip r:embed="rId5"/>
              <a:stretch>
                <a:fillRect/>
              </a:stretch>
            </p:blipFill>
            <p:spPr>
              <a:xfrm>
                <a:off x="5235480" y="2324160"/>
                <a:ext cx="126360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29E358C-A4AF-4B3C-376B-0EFFB2913865}"/>
                  </a:ext>
                </a:extLst>
              </p14:cNvPr>
              <p14:cNvContentPartPr/>
              <p14:nvPr/>
            </p14:nvContentPartPr>
            <p14:xfrm>
              <a:off x="3841920" y="3143160"/>
              <a:ext cx="520920" cy="13320"/>
            </p14:xfrm>
          </p:contentPart>
        </mc:Choice>
        <mc:Fallback xmlns="">
          <p:pic>
            <p:nvPicPr>
              <p:cNvPr id="6" name="Ink 5">
                <a:extLst>
                  <a:ext uri="{FF2B5EF4-FFF2-40B4-BE49-F238E27FC236}">
                    <a16:creationId xmlns:a16="http://schemas.microsoft.com/office/drawing/2014/main" id="{429E358C-A4AF-4B3C-376B-0EFFB2913865}"/>
                  </a:ext>
                </a:extLst>
              </p:cNvPr>
              <p:cNvPicPr/>
              <p:nvPr/>
            </p:nvPicPr>
            <p:blipFill>
              <a:blip r:embed="rId7"/>
              <a:stretch>
                <a:fillRect/>
              </a:stretch>
            </p:blipFill>
            <p:spPr>
              <a:xfrm>
                <a:off x="3826080" y="3079800"/>
                <a:ext cx="5522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B60BC2EB-E1B5-2615-9E48-1F0C6219A03B}"/>
                  </a:ext>
                </a:extLst>
              </p14:cNvPr>
              <p14:cNvContentPartPr/>
              <p14:nvPr/>
            </p14:nvContentPartPr>
            <p14:xfrm>
              <a:off x="4000320" y="3664080"/>
              <a:ext cx="495720" cy="19440"/>
            </p14:xfrm>
          </p:contentPart>
        </mc:Choice>
        <mc:Fallback xmlns="">
          <p:pic>
            <p:nvPicPr>
              <p:cNvPr id="7" name="Ink 6">
                <a:extLst>
                  <a:ext uri="{FF2B5EF4-FFF2-40B4-BE49-F238E27FC236}">
                    <a16:creationId xmlns:a16="http://schemas.microsoft.com/office/drawing/2014/main" id="{B60BC2EB-E1B5-2615-9E48-1F0C6219A03B}"/>
                  </a:ext>
                </a:extLst>
              </p:cNvPr>
              <p:cNvPicPr/>
              <p:nvPr/>
            </p:nvPicPr>
            <p:blipFill>
              <a:blip r:embed="rId9"/>
              <a:stretch>
                <a:fillRect/>
              </a:stretch>
            </p:blipFill>
            <p:spPr>
              <a:xfrm>
                <a:off x="3984480" y="3600720"/>
                <a:ext cx="5270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41585F20-F636-051C-ECEB-8E5732FF41E0}"/>
                  </a:ext>
                </a:extLst>
              </p14:cNvPr>
              <p14:cNvContentPartPr/>
              <p14:nvPr/>
            </p14:nvContentPartPr>
            <p14:xfrm>
              <a:off x="3943440" y="3524400"/>
              <a:ext cx="698760" cy="196920"/>
            </p14:xfrm>
          </p:contentPart>
        </mc:Choice>
        <mc:Fallback xmlns="">
          <p:pic>
            <p:nvPicPr>
              <p:cNvPr id="8" name="Ink 7">
                <a:extLst>
                  <a:ext uri="{FF2B5EF4-FFF2-40B4-BE49-F238E27FC236}">
                    <a16:creationId xmlns:a16="http://schemas.microsoft.com/office/drawing/2014/main" id="{41585F20-F636-051C-ECEB-8E5732FF41E0}"/>
                  </a:ext>
                </a:extLst>
              </p:cNvPr>
              <p:cNvPicPr/>
              <p:nvPr/>
            </p:nvPicPr>
            <p:blipFill>
              <a:blip r:embed="rId11"/>
              <a:stretch>
                <a:fillRect/>
              </a:stretch>
            </p:blipFill>
            <p:spPr>
              <a:xfrm>
                <a:off x="3927600" y="3461040"/>
                <a:ext cx="73008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8C9AA357-3067-0F60-A4FF-616C297C0540}"/>
                  </a:ext>
                </a:extLst>
              </p14:cNvPr>
              <p14:cNvContentPartPr/>
              <p14:nvPr/>
            </p14:nvContentPartPr>
            <p14:xfrm>
              <a:off x="2921040" y="3848040"/>
              <a:ext cx="2089440" cy="222840"/>
            </p14:xfrm>
          </p:contentPart>
        </mc:Choice>
        <mc:Fallback xmlns="">
          <p:pic>
            <p:nvPicPr>
              <p:cNvPr id="9" name="Ink 8">
                <a:extLst>
                  <a:ext uri="{FF2B5EF4-FFF2-40B4-BE49-F238E27FC236}">
                    <a16:creationId xmlns:a16="http://schemas.microsoft.com/office/drawing/2014/main" id="{8C9AA357-3067-0F60-A4FF-616C297C0540}"/>
                  </a:ext>
                </a:extLst>
              </p:cNvPr>
              <p:cNvPicPr/>
              <p:nvPr/>
            </p:nvPicPr>
            <p:blipFill>
              <a:blip r:embed="rId13"/>
              <a:stretch>
                <a:fillRect/>
              </a:stretch>
            </p:blipFill>
            <p:spPr>
              <a:xfrm>
                <a:off x="2905200" y="3784680"/>
                <a:ext cx="212076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23F95B63-6809-0991-59C9-D912F21A6403}"/>
                  </a:ext>
                </a:extLst>
              </p14:cNvPr>
              <p14:cNvContentPartPr/>
              <p14:nvPr/>
            </p14:nvContentPartPr>
            <p14:xfrm>
              <a:off x="1212840" y="5041800"/>
              <a:ext cx="787680" cy="159120"/>
            </p14:xfrm>
          </p:contentPart>
        </mc:Choice>
        <mc:Fallback xmlns="">
          <p:pic>
            <p:nvPicPr>
              <p:cNvPr id="10" name="Ink 9">
                <a:extLst>
                  <a:ext uri="{FF2B5EF4-FFF2-40B4-BE49-F238E27FC236}">
                    <a16:creationId xmlns:a16="http://schemas.microsoft.com/office/drawing/2014/main" id="{23F95B63-6809-0991-59C9-D912F21A6403}"/>
                  </a:ext>
                </a:extLst>
              </p:cNvPr>
              <p:cNvPicPr/>
              <p:nvPr/>
            </p:nvPicPr>
            <p:blipFill>
              <a:blip r:embed="rId15"/>
              <a:stretch>
                <a:fillRect/>
              </a:stretch>
            </p:blipFill>
            <p:spPr>
              <a:xfrm>
                <a:off x="1197000" y="4978440"/>
                <a:ext cx="81900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2778C427-82CE-25DB-4024-DB0BD77A8085}"/>
                  </a:ext>
                </a:extLst>
              </p14:cNvPr>
              <p14:cNvContentPartPr/>
              <p14:nvPr/>
            </p14:nvContentPartPr>
            <p14:xfrm>
              <a:off x="1047600" y="5454720"/>
              <a:ext cx="1143360" cy="209880"/>
            </p14:xfrm>
          </p:contentPart>
        </mc:Choice>
        <mc:Fallback xmlns="">
          <p:pic>
            <p:nvPicPr>
              <p:cNvPr id="11" name="Ink 10">
                <a:extLst>
                  <a:ext uri="{FF2B5EF4-FFF2-40B4-BE49-F238E27FC236}">
                    <a16:creationId xmlns:a16="http://schemas.microsoft.com/office/drawing/2014/main" id="{2778C427-82CE-25DB-4024-DB0BD77A8085}"/>
                  </a:ext>
                </a:extLst>
              </p:cNvPr>
              <p:cNvPicPr/>
              <p:nvPr/>
            </p:nvPicPr>
            <p:blipFill>
              <a:blip r:embed="rId17"/>
              <a:stretch>
                <a:fillRect/>
              </a:stretch>
            </p:blipFill>
            <p:spPr>
              <a:xfrm>
                <a:off x="1031760" y="5391360"/>
                <a:ext cx="117468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9378C4ED-DBFC-0351-EF21-E4A86EAE7709}"/>
                  </a:ext>
                </a:extLst>
              </p14:cNvPr>
              <p14:cNvContentPartPr/>
              <p14:nvPr/>
            </p14:nvContentPartPr>
            <p14:xfrm>
              <a:off x="-76320" y="5835600"/>
              <a:ext cx="2718360" cy="165600"/>
            </p14:xfrm>
          </p:contentPart>
        </mc:Choice>
        <mc:Fallback xmlns="">
          <p:pic>
            <p:nvPicPr>
              <p:cNvPr id="12" name="Ink 11">
                <a:extLst>
                  <a:ext uri="{FF2B5EF4-FFF2-40B4-BE49-F238E27FC236}">
                    <a16:creationId xmlns:a16="http://schemas.microsoft.com/office/drawing/2014/main" id="{9378C4ED-DBFC-0351-EF21-E4A86EAE7709}"/>
                  </a:ext>
                </a:extLst>
              </p:cNvPr>
              <p:cNvPicPr/>
              <p:nvPr/>
            </p:nvPicPr>
            <p:blipFill>
              <a:blip r:embed="rId19"/>
              <a:stretch>
                <a:fillRect/>
              </a:stretch>
            </p:blipFill>
            <p:spPr>
              <a:xfrm>
                <a:off x="-92160" y="5772240"/>
                <a:ext cx="2749680" cy="292320"/>
              </a:xfrm>
              <a:prstGeom prst="rect">
                <a:avLst/>
              </a:prstGeom>
            </p:spPr>
          </p:pic>
        </mc:Fallback>
      </mc:AlternateContent>
    </p:spTree>
    <p:extLst>
      <p:ext uri="{BB962C8B-B14F-4D97-AF65-F5344CB8AC3E}">
        <p14:creationId xmlns:p14="http://schemas.microsoft.com/office/powerpoint/2010/main" val="290669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A81C-7FBA-43C6-B8D4-1321894A8191}"/>
              </a:ext>
            </a:extLst>
          </p:cNvPr>
          <p:cNvSpPr>
            <a:spLocks noGrp="1"/>
          </p:cNvSpPr>
          <p:nvPr>
            <p:ph type="title"/>
          </p:nvPr>
        </p:nvSpPr>
        <p:spPr/>
        <p:txBody>
          <a:bodyPr/>
          <a:lstStyle/>
          <a:p>
            <a:r>
              <a:rPr lang="en-US" b="1" dirty="0"/>
              <a:t>Characteristic Properties of Fuels</a:t>
            </a:r>
            <a:endParaRPr lang="en-IN" b="1" dirty="0"/>
          </a:p>
        </p:txBody>
      </p:sp>
      <p:sp>
        <p:nvSpPr>
          <p:cNvPr id="3" name="Content Placeholder 2">
            <a:extLst>
              <a:ext uri="{FF2B5EF4-FFF2-40B4-BE49-F238E27FC236}">
                <a16:creationId xmlns:a16="http://schemas.microsoft.com/office/drawing/2014/main" id="{6C2E4A7A-C695-4BB4-9B01-AAB93EC091BE}"/>
              </a:ext>
            </a:extLst>
          </p:cNvPr>
          <p:cNvSpPr>
            <a:spLocks noGrp="1"/>
          </p:cNvSpPr>
          <p:nvPr>
            <p:ph idx="1"/>
          </p:nvPr>
        </p:nvSpPr>
        <p:spPr>
          <a:xfrm>
            <a:off x="605323" y="1447800"/>
            <a:ext cx="8210550" cy="4879975"/>
          </a:xfrm>
        </p:spPr>
        <p:txBody>
          <a:bodyPr>
            <a:normAutofit fontScale="85000" lnSpcReduction="20000"/>
          </a:bodyPr>
          <a:lstStyle/>
          <a:p>
            <a:r>
              <a:rPr lang="en-US" dirty="0"/>
              <a:t>Fuels are characterized by testing certain physical and chemical properties.</a:t>
            </a:r>
          </a:p>
          <a:p>
            <a:pPr marL="514350" indent="-514350">
              <a:buAutoNum type="romanLcParenR"/>
            </a:pPr>
            <a:r>
              <a:rPr lang="en-US" dirty="0"/>
              <a:t>Calorific Value should be as high as possible.</a:t>
            </a:r>
          </a:p>
          <a:p>
            <a:pPr marL="514350" indent="-514350">
              <a:buAutoNum type="romanLcParenR"/>
            </a:pPr>
            <a:r>
              <a:rPr lang="en-US" dirty="0"/>
              <a:t>Ignition temperature-Moderate</a:t>
            </a:r>
          </a:p>
          <a:p>
            <a:pPr marL="514350" indent="-514350">
              <a:buAutoNum type="romanLcParenR"/>
            </a:pPr>
            <a:r>
              <a:rPr lang="en-US" dirty="0"/>
              <a:t>Flame temperature should be as high as possible.</a:t>
            </a:r>
          </a:p>
          <a:p>
            <a:pPr marL="514350" indent="-514350">
              <a:buAutoNum type="romanLcParenR"/>
            </a:pPr>
            <a:r>
              <a:rPr lang="en-US" dirty="0"/>
              <a:t>Flash and Fire point should be as high as possible.</a:t>
            </a:r>
          </a:p>
          <a:p>
            <a:pPr marL="514350" indent="-514350">
              <a:buAutoNum type="romanLcParenR"/>
            </a:pPr>
            <a:r>
              <a:rPr lang="en-US" dirty="0"/>
              <a:t>Aniline point should be low.</a:t>
            </a:r>
          </a:p>
          <a:p>
            <a:pPr marL="514350" indent="-514350">
              <a:buAutoNum type="romanLcParenR"/>
            </a:pPr>
            <a:r>
              <a:rPr lang="en-US" dirty="0"/>
              <a:t>Cloud and  Pour point should be as low as possible.</a:t>
            </a:r>
          </a:p>
          <a:p>
            <a:pPr marL="514350" indent="-514350">
              <a:buAutoNum type="romanLcParenR"/>
            </a:pPr>
            <a:r>
              <a:rPr lang="en-US" dirty="0"/>
              <a:t>Viscosity should be adequate.</a:t>
            </a:r>
          </a:p>
          <a:p>
            <a:pPr marL="514350" indent="-514350">
              <a:buAutoNum type="romanLcParenR"/>
            </a:pPr>
            <a:r>
              <a:rPr lang="en-US" dirty="0"/>
              <a:t>Coke number should be as high as possible.</a:t>
            </a:r>
          </a:p>
          <a:p>
            <a:pPr marL="514350" indent="-514350">
              <a:buAutoNum type="romanLcParenR"/>
            </a:pPr>
            <a:r>
              <a:rPr lang="en-US" dirty="0"/>
              <a:t>Moisture content-as low as possible.</a:t>
            </a:r>
          </a:p>
          <a:p>
            <a:pPr marL="514350" indent="-514350">
              <a:buAutoNum type="romanLcParenR"/>
            </a:pPr>
            <a:r>
              <a:rPr lang="en-US" dirty="0"/>
              <a:t>Volatile matter as low as possible.</a:t>
            </a:r>
          </a:p>
          <a:p>
            <a:pPr marL="514350" indent="-514350">
              <a:buAutoNum type="romanLcParenR"/>
            </a:pPr>
            <a:r>
              <a:rPr lang="en-US" dirty="0"/>
              <a:t>Ash content should be absent.</a:t>
            </a:r>
          </a:p>
          <a:p>
            <a:pPr marL="514350" indent="-514350">
              <a:buAutoNum type="romanLcParenR"/>
            </a:pPr>
            <a:r>
              <a:rPr lang="en-US" dirty="0"/>
              <a:t>Easy risk free transport should be possible.</a:t>
            </a:r>
          </a:p>
          <a:p>
            <a:pPr marL="514350" indent="-514350">
              <a:buAutoNum type="romanLcParenR"/>
            </a:pPr>
            <a:r>
              <a:rPr lang="en-US" dirty="0"/>
              <a:t>Storage space-ideally fuel should occupy small space.</a:t>
            </a:r>
          </a:p>
          <a:p>
            <a:pPr marL="514350" indent="-514350">
              <a:buAutoNum type="romanLcParenR"/>
            </a:pPr>
            <a:r>
              <a:rPr lang="en-US" dirty="0"/>
              <a:t>Air requirement- adequate</a:t>
            </a:r>
          </a:p>
          <a:p>
            <a:pPr marL="514350" indent="-514350">
              <a:buAutoNum type="romanLcParenR"/>
            </a:pPr>
            <a:r>
              <a:rPr lang="en-US" dirty="0"/>
              <a:t>Harmless products should be  produced on combustion.</a:t>
            </a:r>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E4C03A6-3465-AA79-473C-0B12D0C21A03}"/>
                  </a:ext>
                </a:extLst>
              </p14:cNvPr>
              <p14:cNvContentPartPr/>
              <p14:nvPr/>
            </p14:nvContentPartPr>
            <p14:xfrm>
              <a:off x="1104840" y="2050920"/>
              <a:ext cx="4165920" cy="286200"/>
            </p14:xfrm>
          </p:contentPart>
        </mc:Choice>
        <mc:Fallback xmlns="">
          <p:pic>
            <p:nvPicPr>
              <p:cNvPr id="4" name="Ink 3">
                <a:extLst>
                  <a:ext uri="{FF2B5EF4-FFF2-40B4-BE49-F238E27FC236}">
                    <a16:creationId xmlns:a16="http://schemas.microsoft.com/office/drawing/2014/main" id="{8E4C03A6-3465-AA79-473C-0B12D0C21A03}"/>
                  </a:ext>
                </a:extLst>
              </p:cNvPr>
              <p:cNvPicPr/>
              <p:nvPr/>
            </p:nvPicPr>
            <p:blipFill>
              <a:blip r:embed="rId3"/>
              <a:stretch>
                <a:fillRect/>
              </a:stretch>
            </p:blipFill>
            <p:spPr>
              <a:xfrm>
                <a:off x="1089000" y="1987560"/>
                <a:ext cx="4197240" cy="412920"/>
              </a:xfrm>
              <a:prstGeom prst="rect">
                <a:avLst/>
              </a:prstGeom>
            </p:spPr>
          </p:pic>
        </mc:Fallback>
      </mc:AlternateContent>
    </p:spTree>
    <p:extLst>
      <p:ext uri="{BB962C8B-B14F-4D97-AF65-F5344CB8AC3E}">
        <p14:creationId xmlns:p14="http://schemas.microsoft.com/office/powerpoint/2010/main" val="1847548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37F3-23CB-4167-8785-B1E14AB61D52}"/>
              </a:ext>
            </a:extLst>
          </p:cNvPr>
          <p:cNvSpPr>
            <a:spLocks noGrp="1"/>
          </p:cNvSpPr>
          <p:nvPr>
            <p:ph type="title"/>
          </p:nvPr>
        </p:nvSpPr>
        <p:spPr/>
        <p:txBody>
          <a:bodyPr/>
          <a:lstStyle/>
          <a:p>
            <a:r>
              <a:rPr lang="en-US" dirty="0"/>
              <a:t>Calorific Value</a:t>
            </a:r>
            <a:endParaRPr lang="en-IN" dirty="0"/>
          </a:p>
        </p:txBody>
      </p:sp>
      <p:sp>
        <p:nvSpPr>
          <p:cNvPr id="3" name="Content Placeholder 2">
            <a:extLst>
              <a:ext uri="{FF2B5EF4-FFF2-40B4-BE49-F238E27FC236}">
                <a16:creationId xmlns:a16="http://schemas.microsoft.com/office/drawing/2014/main" id="{EA8BF88F-3DBC-418A-B264-A1AEC124B1B7}"/>
              </a:ext>
            </a:extLst>
          </p:cNvPr>
          <p:cNvSpPr>
            <a:spLocks noGrp="1"/>
          </p:cNvSpPr>
          <p:nvPr>
            <p:ph idx="1"/>
          </p:nvPr>
        </p:nvSpPr>
        <p:spPr/>
        <p:txBody>
          <a:bodyPr/>
          <a:lstStyle/>
          <a:p>
            <a:r>
              <a:rPr lang="en-US" dirty="0"/>
              <a:t>Calorific value is defined as the number of  parts of water which gets heated through 1°C by the heat evolved by the complete combustion of one unit weight  of fuel( unit volume of gaseous fuels) under the conditions such as </a:t>
            </a:r>
          </a:p>
          <a:p>
            <a:pPr marL="514350" indent="-514350">
              <a:buAutoNum type="romanLcParenR"/>
            </a:pPr>
            <a:r>
              <a:rPr lang="en-US" dirty="0"/>
              <a:t>Whole of heat evolved is absorbed by water.</a:t>
            </a:r>
          </a:p>
          <a:p>
            <a:pPr marL="514350" indent="-514350">
              <a:buAutoNum type="romanLcParenR"/>
            </a:pPr>
            <a:r>
              <a:rPr lang="en-US" dirty="0"/>
              <a:t>The products formed leave the system at atmospheric temperature and pressure.</a:t>
            </a:r>
          </a:p>
          <a:p>
            <a:pPr marL="0" indent="0">
              <a:buNone/>
            </a:pPr>
            <a:endParaRPr lang="en-US" dirty="0"/>
          </a:p>
          <a:p>
            <a:r>
              <a:rPr lang="en-US" dirty="0"/>
              <a:t>It is the most important property of fuel. </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151E19A-4C3F-23DA-7EBC-5BFAC93C0D3D}"/>
                  </a:ext>
                </a:extLst>
              </p14:cNvPr>
              <p14:cNvContentPartPr/>
              <p14:nvPr/>
            </p14:nvContentPartPr>
            <p14:xfrm>
              <a:off x="1790640" y="4597560"/>
              <a:ext cx="2642040" cy="209880"/>
            </p14:xfrm>
          </p:contentPart>
        </mc:Choice>
        <mc:Fallback xmlns="">
          <p:pic>
            <p:nvPicPr>
              <p:cNvPr id="4" name="Ink 3">
                <a:extLst>
                  <a:ext uri="{FF2B5EF4-FFF2-40B4-BE49-F238E27FC236}">
                    <a16:creationId xmlns:a16="http://schemas.microsoft.com/office/drawing/2014/main" id="{F151E19A-4C3F-23DA-7EBC-5BFAC93C0D3D}"/>
                  </a:ext>
                </a:extLst>
              </p:cNvPr>
              <p:cNvPicPr/>
              <p:nvPr/>
            </p:nvPicPr>
            <p:blipFill>
              <a:blip r:embed="rId3"/>
              <a:stretch>
                <a:fillRect/>
              </a:stretch>
            </p:blipFill>
            <p:spPr>
              <a:xfrm>
                <a:off x="1774800" y="4534200"/>
                <a:ext cx="267336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E6627FF-C7FF-2452-DD8D-41F28AF9B3CC}"/>
                  </a:ext>
                </a:extLst>
              </p14:cNvPr>
              <p14:cNvContentPartPr/>
              <p14:nvPr/>
            </p14:nvContentPartPr>
            <p14:xfrm>
              <a:off x="3879720" y="1955880"/>
              <a:ext cx="4470840" cy="44640"/>
            </p14:xfrm>
          </p:contentPart>
        </mc:Choice>
        <mc:Fallback xmlns="">
          <p:pic>
            <p:nvPicPr>
              <p:cNvPr id="5" name="Ink 4">
                <a:extLst>
                  <a:ext uri="{FF2B5EF4-FFF2-40B4-BE49-F238E27FC236}">
                    <a16:creationId xmlns:a16="http://schemas.microsoft.com/office/drawing/2014/main" id="{FE6627FF-C7FF-2452-DD8D-41F28AF9B3CC}"/>
                  </a:ext>
                </a:extLst>
              </p:cNvPr>
              <p:cNvPicPr/>
              <p:nvPr/>
            </p:nvPicPr>
            <p:blipFill>
              <a:blip r:embed="rId5"/>
              <a:stretch>
                <a:fillRect/>
              </a:stretch>
            </p:blipFill>
            <p:spPr>
              <a:xfrm>
                <a:off x="3863880" y="1892520"/>
                <a:ext cx="450216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DEF93D4-7FDB-4AFB-27D4-44C60EF2A45B}"/>
                  </a:ext>
                </a:extLst>
              </p14:cNvPr>
              <p14:cNvContentPartPr/>
              <p14:nvPr/>
            </p14:nvContentPartPr>
            <p14:xfrm>
              <a:off x="863640" y="2209680"/>
              <a:ext cx="7512480" cy="197280"/>
            </p14:xfrm>
          </p:contentPart>
        </mc:Choice>
        <mc:Fallback xmlns="">
          <p:pic>
            <p:nvPicPr>
              <p:cNvPr id="6" name="Ink 5">
                <a:extLst>
                  <a:ext uri="{FF2B5EF4-FFF2-40B4-BE49-F238E27FC236}">
                    <a16:creationId xmlns:a16="http://schemas.microsoft.com/office/drawing/2014/main" id="{EDEF93D4-7FDB-4AFB-27D4-44C60EF2A45B}"/>
                  </a:ext>
                </a:extLst>
              </p:cNvPr>
              <p:cNvPicPr/>
              <p:nvPr/>
            </p:nvPicPr>
            <p:blipFill>
              <a:blip r:embed="rId7"/>
              <a:stretch>
                <a:fillRect/>
              </a:stretch>
            </p:blipFill>
            <p:spPr>
              <a:xfrm>
                <a:off x="847800" y="2146320"/>
                <a:ext cx="75438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81DAC94-BB00-2D7A-5051-F4F016438B26}"/>
                  </a:ext>
                </a:extLst>
              </p14:cNvPr>
              <p14:cNvContentPartPr/>
              <p14:nvPr/>
            </p14:nvContentPartPr>
            <p14:xfrm>
              <a:off x="901800" y="2514600"/>
              <a:ext cx="2832480" cy="120960"/>
            </p14:xfrm>
          </p:contentPart>
        </mc:Choice>
        <mc:Fallback xmlns="">
          <p:pic>
            <p:nvPicPr>
              <p:cNvPr id="7" name="Ink 6">
                <a:extLst>
                  <a:ext uri="{FF2B5EF4-FFF2-40B4-BE49-F238E27FC236}">
                    <a16:creationId xmlns:a16="http://schemas.microsoft.com/office/drawing/2014/main" id="{681DAC94-BB00-2D7A-5051-F4F016438B26}"/>
                  </a:ext>
                </a:extLst>
              </p:cNvPr>
              <p:cNvPicPr/>
              <p:nvPr/>
            </p:nvPicPr>
            <p:blipFill>
              <a:blip r:embed="rId9"/>
              <a:stretch>
                <a:fillRect/>
              </a:stretch>
            </p:blipFill>
            <p:spPr>
              <a:xfrm>
                <a:off x="885960" y="2451240"/>
                <a:ext cx="286380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AE88E54C-5EEF-4A4F-CB60-FBF41FD10BF9}"/>
                  </a:ext>
                </a:extLst>
              </p14:cNvPr>
              <p14:cNvContentPartPr/>
              <p14:nvPr/>
            </p14:nvContentPartPr>
            <p14:xfrm>
              <a:off x="3962520" y="3244680"/>
              <a:ext cx="2038680" cy="102240"/>
            </p14:xfrm>
          </p:contentPart>
        </mc:Choice>
        <mc:Fallback xmlns="">
          <p:pic>
            <p:nvPicPr>
              <p:cNvPr id="8" name="Ink 7">
                <a:extLst>
                  <a:ext uri="{FF2B5EF4-FFF2-40B4-BE49-F238E27FC236}">
                    <a16:creationId xmlns:a16="http://schemas.microsoft.com/office/drawing/2014/main" id="{AE88E54C-5EEF-4A4F-CB60-FBF41FD10BF9}"/>
                  </a:ext>
                </a:extLst>
              </p:cNvPr>
              <p:cNvPicPr/>
              <p:nvPr/>
            </p:nvPicPr>
            <p:blipFill>
              <a:blip r:embed="rId11"/>
              <a:stretch>
                <a:fillRect/>
              </a:stretch>
            </p:blipFill>
            <p:spPr>
              <a:xfrm>
                <a:off x="3946680" y="3181320"/>
                <a:ext cx="2070000" cy="228960"/>
              </a:xfrm>
              <a:prstGeom prst="rect">
                <a:avLst/>
              </a:prstGeom>
            </p:spPr>
          </p:pic>
        </mc:Fallback>
      </mc:AlternateContent>
    </p:spTree>
    <p:extLst>
      <p:ext uri="{BB962C8B-B14F-4D97-AF65-F5344CB8AC3E}">
        <p14:creationId xmlns:p14="http://schemas.microsoft.com/office/powerpoint/2010/main" val="188024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D9F3-E95F-4331-8B07-81008DE3E798}"/>
              </a:ext>
            </a:extLst>
          </p:cNvPr>
          <p:cNvSpPr>
            <a:spLocks noGrp="1"/>
          </p:cNvSpPr>
          <p:nvPr>
            <p:ph type="title"/>
          </p:nvPr>
        </p:nvSpPr>
        <p:spPr/>
        <p:txBody>
          <a:bodyPr/>
          <a:lstStyle/>
          <a:p>
            <a:r>
              <a:rPr lang="en-US" b="1" dirty="0"/>
              <a:t>Units of calorific value</a:t>
            </a:r>
            <a:endParaRPr lang="en-IN" b="1" dirty="0"/>
          </a:p>
        </p:txBody>
      </p:sp>
      <p:sp>
        <p:nvSpPr>
          <p:cNvPr id="3" name="Content Placeholder 2">
            <a:extLst>
              <a:ext uri="{FF2B5EF4-FFF2-40B4-BE49-F238E27FC236}">
                <a16:creationId xmlns:a16="http://schemas.microsoft.com/office/drawing/2014/main" id="{6EC4050A-BAC8-47ED-BBF4-BB69C3D26F36}"/>
              </a:ext>
            </a:extLst>
          </p:cNvPr>
          <p:cNvSpPr>
            <a:spLocks noGrp="1"/>
          </p:cNvSpPr>
          <p:nvPr>
            <p:ph idx="1"/>
          </p:nvPr>
        </p:nvSpPr>
        <p:spPr/>
        <p:txBody>
          <a:bodyPr>
            <a:normAutofit fontScale="92500" lnSpcReduction="20000"/>
          </a:bodyPr>
          <a:lstStyle/>
          <a:p>
            <a:pPr marL="457200" indent="-457200">
              <a:buAutoNum type="arabicParenR"/>
            </a:pPr>
            <a:r>
              <a:rPr lang="en-US" dirty="0"/>
              <a:t>B.T.U. (British Thermal Unit)</a:t>
            </a:r>
          </a:p>
          <a:p>
            <a:pPr marL="0" indent="0">
              <a:buNone/>
            </a:pPr>
            <a:r>
              <a:rPr lang="en-US" dirty="0"/>
              <a:t>A British thermal unit may be defined as the heat required to raise the temperature of one pound of water from 60°F to 61°F.</a:t>
            </a:r>
          </a:p>
          <a:p>
            <a:pPr marL="0" indent="0">
              <a:buNone/>
            </a:pPr>
            <a:endParaRPr lang="en-US" dirty="0"/>
          </a:p>
          <a:p>
            <a:pPr marL="0" indent="0">
              <a:buNone/>
            </a:pPr>
            <a:r>
              <a:rPr lang="en-US" dirty="0"/>
              <a:t>2) K.C.U. (Kilogram Centigrade Unit)</a:t>
            </a:r>
          </a:p>
          <a:p>
            <a:pPr marL="0" indent="0">
              <a:buNone/>
            </a:pPr>
            <a:r>
              <a:rPr lang="en-US" dirty="0"/>
              <a:t>The calorie, a unit of heat may be defined as, the heat required to raise the  temperature of one Kg of water from 15°C to 16°C.</a:t>
            </a:r>
          </a:p>
          <a:p>
            <a:pPr marL="0" indent="0">
              <a:buNone/>
            </a:pPr>
            <a:r>
              <a:rPr lang="en-US" dirty="0"/>
              <a:t>Correlation between BTU and KCU:</a:t>
            </a:r>
          </a:p>
          <a:p>
            <a:pPr marL="0" indent="0">
              <a:buNone/>
            </a:pPr>
            <a:r>
              <a:rPr lang="en-US" dirty="0"/>
              <a:t>1BTU  = 0.252KCal  =252Cal</a:t>
            </a:r>
          </a:p>
          <a:p>
            <a:pPr marL="0" indent="0">
              <a:buNone/>
            </a:pPr>
            <a:r>
              <a:rPr lang="en-US" dirty="0"/>
              <a:t>1KCal = 3.968 BTU</a:t>
            </a:r>
          </a:p>
          <a:p>
            <a:pPr marL="0" indent="0">
              <a:buNone/>
            </a:pPr>
            <a:endParaRPr lang="en-US" dirty="0"/>
          </a:p>
          <a:p>
            <a:pPr marL="0" indent="0">
              <a:buNone/>
            </a:pPr>
            <a:r>
              <a:rPr lang="en-US" dirty="0"/>
              <a:t>3) C.H.U. (Centigrade Heat Unit)</a:t>
            </a:r>
          </a:p>
          <a:p>
            <a:pPr marL="0" indent="0">
              <a:buNone/>
            </a:pPr>
            <a:r>
              <a:rPr lang="en-US" dirty="0"/>
              <a:t>The calorific value can also be expressed as centigrade heat unit (C.H.U.)., which is the amount of heat required to raise temperature of one pound of water through one degree centigrade.</a:t>
            </a:r>
            <a:endParaRPr lang="en-IN" dirty="0"/>
          </a:p>
        </p:txBody>
      </p:sp>
    </p:spTree>
    <p:extLst>
      <p:ext uri="{BB962C8B-B14F-4D97-AF65-F5344CB8AC3E}">
        <p14:creationId xmlns:p14="http://schemas.microsoft.com/office/powerpoint/2010/main" val="3535542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FCF7A-73D5-4A6D-AC70-951B82B7DD9F}"/>
              </a:ext>
            </a:extLst>
          </p:cNvPr>
          <p:cNvSpPr>
            <a:spLocks noGrp="1"/>
          </p:cNvSpPr>
          <p:nvPr>
            <p:ph idx="1"/>
          </p:nvPr>
        </p:nvSpPr>
        <p:spPr>
          <a:xfrm>
            <a:off x="628650" y="304800"/>
            <a:ext cx="7886700" cy="5872163"/>
          </a:xfrm>
        </p:spPr>
        <p:txBody>
          <a:bodyPr>
            <a:normAutofit lnSpcReduction="10000"/>
          </a:bodyPr>
          <a:lstStyle/>
          <a:p>
            <a:pPr marL="0" indent="0">
              <a:buNone/>
            </a:pPr>
            <a:r>
              <a:rPr lang="en-US" b="1" dirty="0"/>
              <a:t>1) High Calorific value (HCV) or Gross Calorific value (GCV):</a:t>
            </a:r>
          </a:p>
          <a:p>
            <a:pPr marL="0" indent="0">
              <a:buNone/>
            </a:pPr>
            <a:r>
              <a:rPr lang="en-US" dirty="0"/>
              <a:t>High calorific value may be defined as the total amount of heat produced when one unit of the fuel has been burnt completely and the  products of combustion have been cooled to 16°C or 60°F.</a:t>
            </a:r>
          </a:p>
          <a:p>
            <a:pPr marL="0" indent="0">
              <a:buNone/>
            </a:pPr>
            <a:endParaRPr lang="en-US" dirty="0"/>
          </a:p>
          <a:p>
            <a:pPr marL="0" indent="0">
              <a:buNone/>
            </a:pPr>
            <a:r>
              <a:rPr lang="en-US" b="1" dirty="0"/>
              <a:t>2) Low calorific value( LCV) or Net Calorific value (NCV)</a:t>
            </a:r>
          </a:p>
          <a:p>
            <a:pPr marL="0" indent="0">
              <a:buNone/>
            </a:pPr>
            <a:r>
              <a:rPr lang="en-US" dirty="0"/>
              <a:t>Low calorific value may be defined as the  net heat produced when unit mass or volume of fuel is completely burnt and  products are allowed to escape. </a:t>
            </a:r>
          </a:p>
          <a:p>
            <a:pPr marL="0" indent="0">
              <a:buNone/>
            </a:pPr>
            <a:endParaRPr lang="en-US" dirty="0"/>
          </a:p>
          <a:p>
            <a:pPr marL="0" indent="0">
              <a:buNone/>
            </a:pPr>
            <a:r>
              <a:rPr lang="en-US" dirty="0"/>
              <a:t>NCV or LCV  =  GCV (HCV) – Latent Heat of water formed</a:t>
            </a:r>
          </a:p>
          <a:p>
            <a:pPr marL="0" indent="0">
              <a:buNone/>
            </a:pPr>
            <a:r>
              <a:rPr lang="en-US" dirty="0"/>
              <a:t>                      =   GCV(HCV) – Mass of hydrogen x 9 x Latent  heat of steam</a:t>
            </a:r>
          </a:p>
          <a:p>
            <a:pPr marL="0" indent="0">
              <a:buNone/>
            </a:pPr>
            <a:r>
              <a:rPr lang="en-US" dirty="0"/>
              <a:t>                      =   GCV(HCV)  – 0.09 x %H  x 587</a:t>
            </a:r>
          </a:p>
          <a:p>
            <a:pPr marL="0" indent="0">
              <a:buNone/>
            </a:pPr>
            <a:endParaRPr lang="en-US" dirty="0"/>
          </a:p>
          <a:p>
            <a:pPr marL="0" indent="0">
              <a:buNone/>
            </a:pPr>
            <a:r>
              <a:rPr lang="en-US" dirty="0"/>
              <a:t>Because 1 part by weight of hydrogen produces 9 parts (1+8) by mass of water. </a:t>
            </a:r>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98B2680-3299-1B2F-5E6F-E286BBF1BEA6}"/>
                  </a:ext>
                </a:extLst>
              </p14:cNvPr>
              <p14:cNvContentPartPr/>
              <p14:nvPr/>
            </p14:nvContentPartPr>
            <p14:xfrm>
              <a:off x="5270400" y="812880"/>
              <a:ext cx="2229480" cy="82800"/>
            </p14:xfrm>
          </p:contentPart>
        </mc:Choice>
        <mc:Fallback xmlns="">
          <p:pic>
            <p:nvPicPr>
              <p:cNvPr id="2" name="Ink 1">
                <a:extLst>
                  <a:ext uri="{FF2B5EF4-FFF2-40B4-BE49-F238E27FC236}">
                    <a16:creationId xmlns:a16="http://schemas.microsoft.com/office/drawing/2014/main" id="{898B2680-3299-1B2F-5E6F-E286BBF1BEA6}"/>
                  </a:ext>
                </a:extLst>
              </p:cNvPr>
              <p:cNvPicPr/>
              <p:nvPr/>
            </p:nvPicPr>
            <p:blipFill>
              <a:blip r:embed="rId3"/>
              <a:stretch>
                <a:fillRect/>
              </a:stretch>
            </p:blipFill>
            <p:spPr>
              <a:xfrm>
                <a:off x="5254560" y="749520"/>
                <a:ext cx="22608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96283D79-2148-D70E-1CCE-F457702EC8E3}"/>
                  </a:ext>
                </a:extLst>
              </p14:cNvPr>
              <p14:cNvContentPartPr/>
              <p14:nvPr/>
            </p14:nvContentPartPr>
            <p14:xfrm>
              <a:off x="4991040" y="1015920"/>
              <a:ext cx="2597400" cy="101880"/>
            </p14:xfrm>
          </p:contentPart>
        </mc:Choice>
        <mc:Fallback xmlns="">
          <p:pic>
            <p:nvPicPr>
              <p:cNvPr id="4" name="Ink 3">
                <a:extLst>
                  <a:ext uri="{FF2B5EF4-FFF2-40B4-BE49-F238E27FC236}">
                    <a16:creationId xmlns:a16="http://schemas.microsoft.com/office/drawing/2014/main" id="{96283D79-2148-D70E-1CCE-F457702EC8E3}"/>
                  </a:ext>
                </a:extLst>
              </p:cNvPr>
              <p:cNvPicPr/>
              <p:nvPr/>
            </p:nvPicPr>
            <p:blipFill>
              <a:blip r:embed="rId5"/>
              <a:stretch>
                <a:fillRect/>
              </a:stretch>
            </p:blipFill>
            <p:spPr>
              <a:xfrm>
                <a:off x="4975200" y="952560"/>
                <a:ext cx="26287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21FD6594-24E7-B524-0A7C-1588E6EEE132}"/>
                  </a:ext>
                </a:extLst>
              </p14:cNvPr>
              <p14:cNvContentPartPr/>
              <p14:nvPr/>
            </p14:nvContentPartPr>
            <p14:xfrm>
              <a:off x="6394320" y="2610000"/>
              <a:ext cx="1422720" cy="177840"/>
            </p14:xfrm>
          </p:contentPart>
        </mc:Choice>
        <mc:Fallback xmlns="">
          <p:pic>
            <p:nvPicPr>
              <p:cNvPr id="5" name="Ink 4">
                <a:extLst>
                  <a:ext uri="{FF2B5EF4-FFF2-40B4-BE49-F238E27FC236}">
                    <a16:creationId xmlns:a16="http://schemas.microsoft.com/office/drawing/2014/main" id="{21FD6594-24E7-B524-0A7C-1588E6EEE132}"/>
                  </a:ext>
                </a:extLst>
              </p:cNvPr>
              <p:cNvPicPr/>
              <p:nvPr/>
            </p:nvPicPr>
            <p:blipFill>
              <a:blip r:embed="rId7"/>
              <a:stretch>
                <a:fillRect/>
              </a:stretch>
            </p:blipFill>
            <p:spPr>
              <a:xfrm>
                <a:off x="6378480" y="2546640"/>
                <a:ext cx="145404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61B2B5DA-49D7-929B-24D2-0E50B899E39A}"/>
                  </a:ext>
                </a:extLst>
              </p14:cNvPr>
              <p14:cNvContentPartPr/>
              <p14:nvPr/>
            </p14:nvContentPartPr>
            <p14:xfrm>
              <a:off x="692280" y="2997360"/>
              <a:ext cx="89280" cy="38160"/>
            </p14:xfrm>
          </p:contentPart>
        </mc:Choice>
        <mc:Fallback xmlns="">
          <p:pic>
            <p:nvPicPr>
              <p:cNvPr id="6" name="Ink 5">
                <a:extLst>
                  <a:ext uri="{FF2B5EF4-FFF2-40B4-BE49-F238E27FC236}">
                    <a16:creationId xmlns:a16="http://schemas.microsoft.com/office/drawing/2014/main" id="{61B2B5DA-49D7-929B-24D2-0E50B899E39A}"/>
                  </a:ext>
                </a:extLst>
              </p:cNvPr>
              <p:cNvPicPr/>
              <p:nvPr/>
            </p:nvPicPr>
            <p:blipFill>
              <a:blip r:embed="rId9"/>
              <a:stretch>
                <a:fillRect/>
              </a:stretch>
            </p:blipFill>
            <p:spPr>
              <a:xfrm>
                <a:off x="676440" y="2934000"/>
                <a:ext cx="1206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20485DC-8643-CBB3-E026-3ED3A339CD56}"/>
                  </a:ext>
                </a:extLst>
              </p14:cNvPr>
              <p14:cNvContentPartPr/>
              <p14:nvPr/>
            </p14:nvContentPartPr>
            <p14:xfrm>
              <a:off x="711360" y="2876400"/>
              <a:ext cx="1974960" cy="165600"/>
            </p14:xfrm>
          </p:contentPart>
        </mc:Choice>
        <mc:Fallback xmlns="">
          <p:pic>
            <p:nvPicPr>
              <p:cNvPr id="7" name="Ink 6">
                <a:extLst>
                  <a:ext uri="{FF2B5EF4-FFF2-40B4-BE49-F238E27FC236}">
                    <a16:creationId xmlns:a16="http://schemas.microsoft.com/office/drawing/2014/main" id="{F20485DC-8643-CBB3-E026-3ED3A339CD56}"/>
                  </a:ext>
                </a:extLst>
              </p:cNvPr>
              <p:cNvPicPr/>
              <p:nvPr/>
            </p:nvPicPr>
            <p:blipFill>
              <a:blip r:embed="rId11"/>
              <a:stretch>
                <a:fillRect/>
              </a:stretch>
            </p:blipFill>
            <p:spPr>
              <a:xfrm>
                <a:off x="695520" y="2813040"/>
                <a:ext cx="20062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0DD76D0B-1DA6-0E6D-214D-C7AB79CD402A}"/>
                  </a:ext>
                </a:extLst>
              </p14:cNvPr>
              <p14:cNvContentPartPr/>
              <p14:nvPr/>
            </p14:nvContentPartPr>
            <p14:xfrm>
              <a:off x="3930480" y="1276200"/>
              <a:ext cx="3074040" cy="159120"/>
            </p14:xfrm>
          </p:contentPart>
        </mc:Choice>
        <mc:Fallback xmlns="">
          <p:pic>
            <p:nvPicPr>
              <p:cNvPr id="8" name="Ink 7">
                <a:extLst>
                  <a:ext uri="{FF2B5EF4-FFF2-40B4-BE49-F238E27FC236}">
                    <a16:creationId xmlns:a16="http://schemas.microsoft.com/office/drawing/2014/main" id="{0DD76D0B-1DA6-0E6D-214D-C7AB79CD402A}"/>
                  </a:ext>
                </a:extLst>
              </p:cNvPr>
              <p:cNvPicPr/>
              <p:nvPr/>
            </p:nvPicPr>
            <p:blipFill>
              <a:blip r:embed="rId13"/>
              <a:stretch>
                <a:fillRect/>
              </a:stretch>
            </p:blipFill>
            <p:spPr>
              <a:xfrm>
                <a:off x="3914640" y="1212840"/>
                <a:ext cx="310536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A43F7673-DE60-58EA-0A27-96A51349267D}"/>
                  </a:ext>
                </a:extLst>
              </p14:cNvPr>
              <p14:cNvContentPartPr/>
              <p14:nvPr/>
            </p14:nvContentPartPr>
            <p14:xfrm>
              <a:off x="698400" y="1212840"/>
              <a:ext cx="3562920" cy="171720"/>
            </p14:xfrm>
          </p:contentPart>
        </mc:Choice>
        <mc:Fallback xmlns="">
          <p:pic>
            <p:nvPicPr>
              <p:cNvPr id="9" name="Ink 8">
                <a:extLst>
                  <a:ext uri="{FF2B5EF4-FFF2-40B4-BE49-F238E27FC236}">
                    <a16:creationId xmlns:a16="http://schemas.microsoft.com/office/drawing/2014/main" id="{A43F7673-DE60-58EA-0A27-96A51349267D}"/>
                  </a:ext>
                </a:extLst>
              </p:cNvPr>
              <p:cNvPicPr/>
              <p:nvPr/>
            </p:nvPicPr>
            <p:blipFill>
              <a:blip r:embed="rId15"/>
              <a:stretch>
                <a:fillRect/>
              </a:stretch>
            </p:blipFill>
            <p:spPr>
              <a:xfrm>
                <a:off x="682560" y="1149480"/>
                <a:ext cx="359424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EAF4B4DA-F593-2BB1-132E-AC962C712C8F}"/>
                  </a:ext>
                </a:extLst>
              </p14:cNvPr>
              <p14:cNvContentPartPr/>
              <p14:nvPr/>
            </p14:nvContentPartPr>
            <p14:xfrm>
              <a:off x="2362320" y="4495680"/>
              <a:ext cx="3232440" cy="209880"/>
            </p14:xfrm>
          </p:contentPart>
        </mc:Choice>
        <mc:Fallback xmlns="">
          <p:pic>
            <p:nvPicPr>
              <p:cNvPr id="10" name="Ink 9">
                <a:extLst>
                  <a:ext uri="{FF2B5EF4-FFF2-40B4-BE49-F238E27FC236}">
                    <a16:creationId xmlns:a16="http://schemas.microsoft.com/office/drawing/2014/main" id="{EAF4B4DA-F593-2BB1-132E-AC962C712C8F}"/>
                  </a:ext>
                </a:extLst>
              </p:cNvPr>
              <p:cNvPicPr/>
              <p:nvPr/>
            </p:nvPicPr>
            <p:blipFill>
              <a:blip r:embed="rId17"/>
              <a:stretch>
                <a:fillRect/>
              </a:stretch>
            </p:blipFill>
            <p:spPr>
              <a:xfrm>
                <a:off x="2346480" y="4432320"/>
                <a:ext cx="326376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56C88456-7F1B-E78E-65F8-BE547AE19124}"/>
                  </a:ext>
                </a:extLst>
              </p14:cNvPr>
              <p14:cNvContentPartPr/>
              <p14:nvPr/>
            </p14:nvContentPartPr>
            <p14:xfrm>
              <a:off x="1695600" y="4400640"/>
              <a:ext cx="3892680" cy="419400"/>
            </p14:xfrm>
          </p:contentPart>
        </mc:Choice>
        <mc:Fallback xmlns="">
          <p:pic>
            <p:nvPicPr>
              <p:cNvPr id="11" name="Ink 10">
                <a:extLst>
                  <a:ext uri="{FF2B5EF4-FFF2-40B4-BE49-F238E27FC236}">
                    <a16:creationId xmlns:a16="http://schemas.microsoft.com/office/drawing/2014/main" id="{56C88456-7F1B-E78E-65F8-BE547AE19124}"/>
                  </a:ext>
                </a:extLst>
              </p:cNvPr>
              <p:cNvPicPr/>
              <p:nvPr/>
            </p:nvPicPr>
            <p:blipFill>
              <a:blip r:embed="rId19"/>
              <a:stretch>
                <a:fillRect/>
              </a:stretch>
            </p:blipFill>
            <p:spPr>
              <a:xfrm>
                <a:off x="1679760" y="4337280"/>
                <a:ext cx="3924000" cy="546120"/>
              </a:xfrm>
              <a:prstGeom prst="rect">
                <a:avLst/>
              </a:prstGeom>
            </p:spPr>
          </p:pic>
        </mc:Fallback>
      </mc:AlternateContent>
    </p:spTree>
    <p:extLst>
      <p:ext uri="{BB962C8B-B14F-4D97-AF65-F5344CB8AC3E}">
        <p14:creationId xmlns:p14="http://schemas.microsoft.com/office/powerpoint/2010/main" val="1005192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F1EF-E616-4046-9B33-8C2040B8D926}"/>
              </a:ext>
            </a:extLst>
          </p:cNvPr>
          <p:cNvSpPr>
            <a:spLocks noGrp="1"/>
          </p:cNvSpPr>
          <p:nvPr>
            <p:ph type="title"/>
          </p:nvPr>
        </p:nvSpPr>
        <p:spPr>
          <a:xfrm>
            <a:off x="628650" y="365127"/>
            <a:ext cx="7886700" cy="854074"/>
          </a:xfrm>
        </p:spPr>
        <p:txBody>
          <a:bodyPr/>
          <a:lstStyle/>
          <a:p>
            <a:r>
              <a:rPr lang="en-US" dirty="0"/>
              <a:t>Dulong Formula</a:t>
            </a:r>
            <a:endParaRPr lang="en-IN" dirty="0"/>
          </a:p>
        </p:txBody>
      </p:sp>
      <p:sp>
        <p:nvSpPr>
          <p:cNvPr id="3" name="Content Placeholder 2">
            <a:extLst>
              <a:ext uri="{FF2B5EF4-FFF2-40B4-BE49-F238E27FC236}">
                <a16:creationId xmlns:a16="http://schemas.microsoft.com/office/drawing/2014/main" id="{E9E08CBA-825D-4F20-9DAE-673AA5BCD895}"/>
              </a:ext>
            </a:extLst>
          </p:cNvPr>
          <p:cNvSpPr>
            <a:spLocks noGrp="1"/>
          </p:cNvSpPr>
          <p:nvPr>
            <p:ph idx="1"/>
          </p:nvPr>
        </p:nvSpPr>
        <p:spPr>
          <a:xfrm>
            <a:off x="457200" y="1535111"/>
            <a:ext cx="8305800" cy="4957762"/>
          </a:xfrm>
        </p:spPr>
        <p:txBody>
          <a:bodyPr>
            <a:normAutofit fontScale="92500" lnSpcReduction="20000"/>
          </a:bodyPr>
          <a:lstStyle/>
          <a:p>
            <a:r>
              <a:rPr lang="en-US" dirty="0"/>
              <a:t>The calorific value of fuels is determined theoretically by Dulong formula or I.A. Davies formula.</a:t>
            </a:r>
          </a:p>
          <a:p>
            <a:r>
              <a:rPr lang="en-US" dirty="0"/>
              <a:t>It is expressed as  </a:t>
            </a:r>
          </a:p>
          <a:p>
            <a:pPr marL="0" indent="0">
              <a:buNone/>
            </a:pPr>
            <a:endParaRPr lang="en-US" dirty="0"/>
          </a:p>
          <a:p>
            <a:pPr marL="0" indent="0">
              <a:buNone/>
            </a:pPr>
            <a:r>
              <a:rPr lang="en-US" dirty="0"/>
              <a:t>Q  =  1/100 [ 8080 x C  + 34500 x (H – O/8)  + 2240 x S]</a:t>
            </a:r>
          </a:p>
          <a:p>
            <a:pPr marL="0" indent="0">
              <a:buNone/>
            </a:pPr>
            <a:r>
              <a:rPr lang="en-US" dirty="0"/>
              <a:t>Where, Q = Calorific value in KCU/Kg</a:t>
            </a:r>
          </a:p>
          <a:p>
            <a:pPr marL="0" indent="0">
              <a:buNone/>
            </a:pPr>
            <a:r>
              <a:rPr lang="en-US" dirty="0"/>
              <a:t>              C = % of carbon</a:t>
            </a:r>
          </a:p>
          <a:p>
            <a:pPr marL="0" indent="0">
              <a:buNone/>
            </a:pPr>
            <a:r>
              <a:rPr lang="en-US" dirty="0"/>
              <a:t>              H = % of hydrogen</a:t>
            </a:r>
          </a:p>
          <a:p>
            <a:pPr marL="0" indent="0">
              <a:buNone/>
            </a:pPr>
            <a:r>
              <a:rPr lang="en-US" dirty="0"/>
              <a:t>               O = % of oxygen</a:t>
            </a:r>
          </a:p>
          <a:p>
            <a:pPr marL="0" indent="0">
              <a:buNone/>
            </a:pPr>
            <a:r>
              <a:rPr lang="en-US" dirty="0"/>
              <a:t>              S = % of </a:t>
            </a:r>
            <a:r>
              <a:rPr lang="en-US" dirty="0" err="1"/>
              <a:t>sulphur</a:t>
            </a:r>
            <a:endParaRPr lang="en-US" dirty="0"/>
          </a:p>
          <a:p>
            <a:pPr marL="0" indent="0">
              <a:buNone/>
            </a:pPr>
            <a:r>
              <a:rPr lang="en-US" dirty="0"/>
              <a:t>Dulong formula for HCV &amp; LCV</a:t>
            </a:r>
          </a:p>
          <a:p>
            <a:pPr marL="0" indent="0">
              <a:buNone/>
            </a:pPr>
            <a:r>
              <a:rPr lang="en-US" dirty="0"/>
              <a:t>HCV = 1/100  [8080 x C  + 34500 x (H – O/8)  + 2240 x S]</a:t>
            </a:r>
          </a:p>
          <a:p>
            <a:pPr marL="0" indent="0">
              <a:buNone/>
            </a:pPr>
            <a:r>
              <a:rPr lang="en-US" dirty="0"/>
              <a:t>LCV  = HCV –[ 9/100 x %H x 587]</a:t>
            </a:r>
          </a:p>
          <a:p>
            <a:pPr marL="0" indent="0">
              <a:buNone/>
            </a:pPr>
            <a:endParaRPr lang="en-US" dirty="0"/>
          </a:p>
          <a:p>
            <a:pPr marL="0" indent="0">
              <a:buNone/>
            </a:pPr>
            <a:r>
              <a:rPr lang="en-US" dirty="0"/>
              <a:t>Experimentally calorific value of solid and liquid fuel is determined using Bomb Calorimeter.</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C1A8E7C-9654-24DC-77D3-B01ADA6B86D1}"/>
                  </a:ext>
                </a:extLst>
              </p14:cNvPr>
              <p14:cNvContentPartPr/>
              <p14:nvPr/>
            </p14:nvContentPartPr>
            <p14:xfrm>
              <a:off x="463680" y="2666880"/>
              <a:ext cx="5340600" cy="362520"/>
            </p14:xfrm>
          </p:contentPart>
        </mc:Choice>
        <mc:Fallback xmlns="">
          <p:pic>
            <p:nvPicPr>
              <p:cNvPr id="4" name="Ink 3">
                <a:extLst>
                  <a:ext uri="{FF2B5EF4-FFF2-40B4-BE49-F238E27FC236}">
                    <a16:creationId xmlns:a16="http://schemas.microsoft.com/office/drawing/2014/main" id="{5C1A8E7C-9654-24DC-77D3-B01ADA6B86D1}"/>
                  </a:ext>
                </a:extLst>
              </p:cNvPr>
              <p:cNvPicPr/>
              <p:nvPr/>
            </p:nvPicPr>
            <p:blipFill>
              <a:blip r:embed="rId3"/>
              <a:stretch>
                <a:fillRect/>
              </a:stretch>
            </p:blipFill>
            <p:spPr>
              <a:xfrm>
                <a:off x="447840" y="2603520"/>
                <a:ext cx="537192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9525BA9-2B35-0A8E-3BD0-C0A3A3EF0B7C}"/>
                  </a:ext>
                </a:extLst>
              </p14:cNvPr>
              <p14:cNvContentPartPr/>
              <p14:nvPr/>
            </p14:nvContentPartPr>
            <p14:xfrm>
              <a:off x="1403280" y="2806560"/>
              <a:ext cx="622800" cy="64080"/>
            </p14:xfrm>
          </p:contentPart>
        </mc:Choice>
        <mc:Fallback xmlns="">
          <p:pic>
            <p:nvPicPr>
              <p:cNvPr id="5" name="Ink 4">
                <a:extLst>
                  <a:ext uri="{FF2B5EF4-FFF2-40B4-BE49-F238E27FC236}">
                    <a16:creationId xmlns:a16="http://schemas.microsoft.com/office/drawing/2014/main" id="{F9525BA9-2B35-0A8E-3BD0-C0A3A3EF0B7C}"/>
                  </a:ext>
                </a:extLst>
              </p:cNvPr>
              <p:cNvPicPr/>
              <p:nvPr/>
            </p:nvPicPr>
            <p:blipFill>
              <a:blip r:embed="rId5"/>
              <a:stretch>
                <a:fillRect/>
              </a:stretch>
            </p:blipFill>
            <p:spPr>
              <a:xfrm>
                <a:off x="1387440" y="2743200"/>
                <a:ext cx="654120" cy="190800"/>
              </a:xfrm>
              <a:prstGeom prst="rect">
                <a:avLst/>
              </a:prstGeom>
            </p:spPr>
          </p:pic>
        </mc:Fallback>
      </mc:AlternateContent>
    </p:spTree>
    <p:extLst>
      <p:ext uri="{BB962C8B-B14F-4D97-AF65-F5344CB8AC3E}">
        <p14:creationId xmlns:p14="http://schemas.microsoft.com/office/powerpoint/2010/main" val="189610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B4655-4414-4DA3-B2F6-5738FC6D69C3}"/>
              </a:ext>
            </a:extLst>
          </p:cNvPr>
          <p:cNvSpPr>
            <a:spLocks noGrp="1"/>
          </p:cNvSpPr>
          <p:nvPr>
            <p:ph idx="1"/>
          </p:nvPr>
        </p:nvSpPr>
        <p:spPr>
          <a:xfrm>
            <a:off x="628650" y="381000"/>
            <a:ext cx="7886700" cy="5795963"/>
          </a:xfrm>
        </p:spPr>
        <p:txBody>
          <a:bodyPr>
            <a:normAutofit fontScale="77500" lnSpcReduction="20000"/>
          </a:bodyPr>
          <a:lstStyle/>
          <a:p>
            <a:r>
              <a:rPr lang="en-US" dirty="0"/>
              <a:t>Numerical 1: A sample of coal contains C = 55%, O = 28%, H =7%, S = 0.7%, N =0.2%, Ash = 0.2%. Calculate the GCV and NCV.</a:t>
            </a:r>
          </a:p>
          <a:p>
            <a:pPr marL="0" indent="0">
              <a:buNone/>
            </a:pPr>
            <a:r>
              <a:rPr lang="en-US" dirty="0" err="1"/>
              <a:t>Soln</a:t>
            </a:r>
            <a:r>
              <a:rPr lang="en-US" dirty="0"/>
              <a:t>:</a:t>
            </a:r>
          </a:p>
          <a:p>
            <a:pPr marL="0" indent="0">
              <a:buNone/>
            </a:pPr>
            <a:r>
              <a:rPr lang="en-US" dirty="0"/>
              <a:t>GCV = 1/100[ 8080C + 34500(H-O/8) + 2240S]</a:t>
            </a:r>
          </a:p>
          <a:p>
            <a:pPr marL="0" indent="0">
              <a:buNone/>
            </a:pPr>
            <a:r>
              <a:rPr lang="en-US" dirty="0"/>
              <a:t>           = 1/100 [ 8080x55  + 34500(7-28/8) + 2240 x 0.7]</a:t>
            </a:r>
          </a:p>
          <a:p>
            <a:pPr marL="0" indent="0">
              <a:buNone/>
            </a:pPr>
            <a:r>
              <a:rPr lang="en-US" dirty="0"/>
              <a:t>           = 5667 Kcal/Kg</a:t>
            </a:r>
          </a:p>
          <a:p>
            <a:pPr marL="0" indent="0">
              <a:buNone/>
            </a:pPr>
            <a:endParaRPr lang="en-US" dirty="0"/>
          </a:p>
          <a:p>
            <a:pPr marL="0" indent="0">
              <a:buNone/>
            </a:pPr>
            <a:r>
              <a:rPr lang="en-US" dirty="0"/>
              <a:t>NCV = HCV – 0.09 x % H x 587</a:t>
            </a:r>
          </a:p>
          <a:p>
            <a:pPr marL="0" indent="0">
              <a:buNone/>
            </a:pPr>
            <a:r>
              <a:rPr lang="en-US" dirty="0"/>
              <a:t>         = 5667 – 0.09 x 7 x 587</a:t>
            </a:r>
          </a:p>
          <a:p>
            <a:pPr marL="0" indent="0">
              <a:buNone/>
            </a:pPr>
            <a:r>
              <a:rPr lang="en-US" dirty="0"/>
              <a:t>         = 5297.19Kcal/Kg</a:t>
            </a:r>
          </a:p>
          <a:p>
            <a:pPr marL="0" indent="0">
              <a:buNone/>
            </a:pPr>
            <a:endParaRPr lang="en-US" dirty="0"/>
          </a:p>
          <a:p>
            <a:pPr marL="0" indent="0">
              <a:buNone/>
            </a:pPr>
            <a:r>
              <a:rPr lang="en-US" dirty="0"/>
              <a:t>Numerical 2: A sample of coal has following composition C = 70%, O = 8%, H = 10%, N =3%, S = 2%, Ash = 7%. Calculate HCV and GCV.</a:t>
            </a:r>
          </a:p>
          <a:p>
            <a:pPr marL="0" indent="0">
              <a:buNone/>
            </a:pPr>
            <a:endParaRPr lang="en-US" dirty="0"/>
          </a:p>
          <a:p>
            <a:pPr marL="0" indent="0">
              <a:buNone/>
            </a:pPr>
            <a:r>
              <a:rPr lang="en-US" dirty="0"/>
              <a:t>Numerical 3: A sample of coal contains C = 61% , O = 32%, S = 0.5%, N = 0.2% and Ash = 0.3%. If NCV of coal is 5313.02KCal/Kg. Calculate % H and GCV.</a:t>
            </a:r>
          </a:p>
          <a:p>
            <a:pPr marL="0" indent="0">
              <a:buNone/>
            </a:pPr>
            <a:r>
              <a:rPr lang="en-US" dirty="0"/>
              <a:t>GCV =1/100[8080C + 34500(H-O/8) + 2240S]----</a:t>
            </a:r>
            <a:r>
              <a:rPr lang="en-US" dirty="0" err="1"/>
              <a:t>i</a:t>
            </a:r>
            <a:r>
              <a:rPr lang="en-US" dirty="0"/>
              <a:t>)</a:t>
            </a:r>
          </a:p>
          <a:p>
            <a:pPr marL="0" indent="0">
              <a:buNone/>
            </a:pPr>
            <a:r>
              <a:rPr lang="en-US" dirty="0"/>
              <a:t>NCV = GCV -0.09x%Hx587</a:t>
            </a:r>
          </a:p>
          <a:p>
            <a:pPr marL="0" indent="0">
              <a:buNone/>
            </a:pPr>
            <a:r>
              <a:rPr lang="en-US" dirty="0"/>
              <a:t>GCV = NCV + 0.09x%H x587-------ii)</a:t>
            </a:r>
          </a:p>
          <a:p>
            <a:pPr marL="0" indent="0">
              <a:buNone/>
            </a:pPr>
            <a:r>
              <a:rPr lang="en-US" dirty="0"/>
              <a:t>1/100[8080C + 34500(H-O/8) + 2240S) = NCV + 0.09x%Hx587</a:t>
            </a:r>
          </a:p>
          <a:p>
            <a:pPr marL="0" indent="0">
              <a:buNone/>
            </a:pPr>
            <a:r>
              <a:rPr lang="en-US" dirty="0"/>
              <a:t> </a:t>
            </a:r>
            <a:endParaRPr lang="en-IN" dirty="0"/>
          </a:p>
        </p:txBody>
      </p:sp>
    </p:spTree>
    <p:extLst>
      <p:ext uri="{BB962C8B-B14F-4D97-AF65-F5344CB8AC3E}">
        <p14:creationId xmlns:p14="http://schemas.microsoft.com/office/powerpoint/2010/main" val="217956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543800" cy="914400"/>
          </a:xfrm>
        </p:spPr>
        <p:txBody>
          <a:bodyPr/>
          <a:lstStyle/>
          <a:p>
            <a:r>
              <a:rPr lang="en-US" dirty="0"/>
              <a:t>Sustainable Energy</a:t>
            </a:r>
          </a:p>
        </p:txBody>
      </p:sp>
      <p:sp>
        <p:nvSpPr>
          <p:cNvPr id="3" name="Content Placeholder 2"/>
          <p:cNvSpPr>
            <a:spLocks noGrp="1"/>
          </p:cNvSpPr>
          <p:nvPr>
            <p:ph idx="1"/>
          </p:nvPr>
        </p:nvSpPr>
        <p:spPr>
          <a:xfrm>
            <a:off x="381000" y="1676400"/>
            <a:ext cx="8458200" cy="4648200"/>
          </a:xfrm>
        </p:spPr>
        <p:txBody>
          <a:bodyPr/>
          <a:lstStyle/>
          <a:p>
            <a:pPr marL="137160" indent="0">
              <a:buNone/>
            </a:pPr>
            <a:r>
              <a:rPr lang="en-US" dirty="0"/>
              <a:t>Sustainable energy can be defined as a form of energy that can be utilized again and again without putting a source in danger of getting depleted, expired, or vanished.</a:t>
            </a:r>
          </a:p>
          <a:p>
            <a:pPr marL="137160" indent="0">
              <a:buNone/>
            </a:pPr>
            <a:r>
              <a:rPr lang="en-US" dirty="0"/>
              <a:t>Sustainable energy is power which is able to be replenished within a human lifetime and so cause no long-term damage to the environment. Sustainable energy includes all renewable energy sources, such as hydroelectricity, biomass, geothermal, wind, wave, tidal and solar energies.</a:t>
            </a:r>
          </a:p>
        </p:txBody>
      </p:sp>
    </p:spTree>
    <p:extLst>
      <p:ext uri="{BB962C8B-B14F-4D97-AF65-F5344CB8AC3E}">
        <p14:creationId xmlns:p14="http://schemas.microsoft.com/office/powerpoint/2010/main" val="3688831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Numerical 3: A sample of coal contains C = 61% , O = 32%, S = 0.5%, N = 0.2% and Ash = 0.3%. If NCV of coal is 5313.02KCal/Kg. Calculate % H and GCV.</a:t>
            </a:r>
          </a:p>
          <a:p>
            <a:pPr marL="0" indent="0">
              <a:buNone/>
            </a:pPr>
            <a:r>
              <a:rPr lang="en-US" dirty="0"/>
              <a:t>GCV =1/100[8080C + 34500(H-O/8) + 2240S]----</a:t>
            </a:r>
            <a:r>
              <a:rPr lang="en-US" dirty="0" err="1"/>
              <a:t>i</a:t>
            </a:r>
            <a:r>
              <a:rPr lang="en-US" dirty="0"/>
              <a:t>)</a:t>
            </a:r>
          </a:p>
          <a:p>
            <a:pPr marL="0" indent="0">
              <a:buNone/>
            </a:pPr>
            <a:r>
              <a:rPr lang="en-US" dirty="0"/>
              <a:t>NCV = GCV -0.09x%Hx587</a:t>
            </a:r>
          </a:p>
          <a:p>
            <a:pPr marL="0" indent="0">
              <a:buNone/>
            </a:pPr>
            <a:r>
              <a:rPr lang="en-US" dirty="0"/>
              <a:t>GCV = NCV + 0.09x%H x587-------ii)</a:t>
            </a:r>
          </a:p>
          <a:p>
            <a:pPr marL="0" indent="0">
              <a:buNone/>
            </a:pPr>
            <a:r>
              <a:rPr lang="en-US" dirty="0"/>
              <a:t>1/100[8080C + 34500(H-O/8) + 2240S) = NCV + 0.09x%Hx587</a:t>
            </a:r>
          </a:p>
          <a:p>
            <a:pPr marL="0" indent="0">
              <a:buNone/>
            </a:pPr>
            <a:r>
              <a:rPr lang="en-US" dirty="0"/>
              <a:t> </a:t>
            </a:r>
            <a:endParaRPr lang="en-IN" dirty="0"/>
          </a:p>
          <a:p>
            <a:endParaRPr lang="en-IN" dirty="0"/>
          </a:p>
        </p:txBody>
      </p:sp>
    </p:spTree>
    <p:extLst>
      <p:ext uri="{BB962C8B-B14F-4D97-AF65-F5344CB8AC3E}">
        <p14:creationId xmlns:p14="http://schemas.microsoft.com/office/powerpoint/2010/main" val="3263543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7886700" cy="4351338"/>
          </a:xfrm>
        </p:spPr>
        <p:txBody>
          <a:bodyPr>
            <a:normAutofit fontScale="92500" lnSpcReduction="10000"/>
          </a:bodyPr>
          <a:lstStyle/>
          <a:p>
            <a:pPr marL="0" indent="0">
              <a:buNone/>
            </a:pPr>
            <a:r>
              <a:rPr lang="en-US" dirty="0"/>
              <a:t>Numerical 3: A sample of coal contains C = 70% , O = 25%, S = 1%, N = 1% and Ash = 0.5%. If NCV of coal is 5200KCal/Kg. Calculate % H and GCV.</a:t>
            </a:r>
          </a:p>
          <a:p>
            <a:pPr marL="0" indent="0">
              <a:buNone/>
            </a:pPr>
            <a:r>
              <a:rPr lang="en-US" dirty="0">
                <a:solidFill>
                  <a:srgbClr val="C00000"/>
                </a:solidFill>
              </a:rPr>
              <a:t>GCV =80.80x70 + 345(H-25/8) + 22.40x1]----</a:t>
            </a:r>
            <a:r>
              <a:rPr lang="en-US" dirty="0" err="1">
                <a:solidFill>
                  <a:srgbClr val="C00000"/>
                </a:solidFill>
              </a:rPr>
              <a:t>i</a:t>
            </a:r>
            <a:r>
              <a:rPr lang="en-US" dirty="0">
                <a:solidFill>
                  <a:srgbClr val="C00000"/>
                </a:solidFill>
              </a:rPr>
              <a:t>)</a:t>
            </a:r>
          </a:p>
          <a:p>
            <a:pPr marL="0" indent="0">
              <a:buNone/>
            </a:pPr>
            <a:r>
              <a:rPr lang="en-US" dirty="0">
                <a:solidFill>
                  <a:srgbClr val="C00000"/>
                </a:solidFill>
              </a:rPr>
              <a:t>         =5656+345H-1078.125+22.4</a:t>
            </a:r>
          </a:p>
          <a:p>
            <a:pPr marL="0" indent="0">
              <a:buNone/>
            </a:pPr>
            <a:r>
              <a:rPr lang="en-US" dirty="0">
                <a:solidFill>
                  <a:srgbClr val="C00000"/>
                </a:solidFill>
              </a:rPr>
              <a:t>          = 4600+345H</a:t>
            </a:r>
          </a:p>
          <a:p>
            <a:pPr marL="0" indent="0">
              <a:buNone/>
            </a:pPr>
            <a:r>
              <a:rPr lang="en-US" dirty="0">
                <a:solidFill>
                  <a:srgbClr val="C00000"/>
                </a:solidFill>
              </a:rPr>
              <a:t>NCV = GCV - 0.09x%Hx587</a:t>
            </a:r>
          </a:p>
          <a:p>
            <a:pPr marL="0" indent="0">
              <a:buNone/>
            </a:pPr>
            <a:r>
              <a:rPr lang="en-US" dirty="0">
                <a:solidFill>
                  <a:srgbClr val="C00000"/>
                </a:solidFill>
              </a:rPr>
              <a:t>GCV = 5200 + 0.09x%H x587</a:t>
            </a:r>
          </a:p>
          <a:p>
            <a:pPr marL="0" indent="0">
              <a:buNone/>
            </a:pPr>
            <a:r>
              <a:rPr lang="en-US" dirty="0">
                <a:solidFill>
                  <a:srgbClr val="C00000"/>
                </a:solidFill>
              </a:rPr>
              <a:t>         = 5200 + 52.83H-------ii)</a:t>
            </a:r>
          </a:p>
          <a:p>
            <a:pPr marL="0" indent="0">
              <a:buNone/>
            </a:pPr>
            <a:r>
              <a:rPr lang="en-US" dirty="0">
                <a:solidFill>
                  <a:srgbClr val="C00000"/>
                </a:solidFill>
              </a:rPr>
              <a:t> 4600.275+345H = 5200 + 52.83H</a:t>
            </a:r>
          </a:p>
          <a:p>
            <a:pPr marL="0" indent="0">
              <a:buNone/>
            </a:pPr>
            <a:r>
              <a:rPr lang="en-IN" dirty="0">
                <a:solidFill>
                  <a:srgbClr val="C00000"/>
                </a:solidFill>
              </a:rPr>
              <a:t>345H- 52.83H = 5200-4600.275</a:t>
            </a:r>
          </a:p>
          <a:p>
            <a:pPr marL="0" indent="0">
              <a:buNone/>
            </a:pPr>
            <a:r>
              <a:rPr lang="en-IN" dirty="0">
                <a:solidFill>
                  <a:srgbClr val="C00000"/>
                </a:solidFill>
              </a:rPr>
              <a:t>292.17H = 599.725</a:t>
            </a:r>
          </a:p>
          <a:p>
            <a:pPr marL="0" indent="0">
              <a:buNone/>
            </a:pPr>
            <a:r>
              <a:rPr lang="en-IN" dirty="0">
                <a:solidFill>
                  <a:srgbClr val="C00000"/>
                </a:solidFill>
              </a:rPr>
              <a:t>H = 2.05%</a:t>
            </a:r>
          </a:p>
          <a:p>
            <a:pPr marL="0" indent="0">
              <a:buNone/>
            </a:pPr>
            <a:r>
              <a:rPr lang="en-IN" dirty="0">
                <a:solidFill>
                  <a:srgbClr val="C00000"/>
                </a:solidFill>
              </a:rPr>
              <a:t>GCV= 5308.44Kcal/Kg</a:t>
            </a:r>
          </a:p>
        </p:txBody>
      </p:sp>
    </p:spTree>
    <p:extLst>
      <p:ext uri="{BB962C8B-B14F-4D97-AF65-F5344CB8AC3E}">
        <p14:creationId xmlns:p14="http://schemas.microsoft.com/office/powerpoint/2010/main" val="3478058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IN" dirty="0"/>
              <a:t>l Hydrocarbon as Fuel</a:t>
            </a:r>
          </a:p>
        </p:txBody>
      </p:sp>
      <p:sp>
        <p:nvSpPr>
          <p:cNvPr id="3" name="Content Placeholder 2"/>
          <p:cNvSpPr>
            <a:spLocks noGrp="1"/>
          </p:cNvSpPr>
          <p:nvPr>
            <p:ph idx="1"/>
          </p:nvPr>
        </p:nvSpPr>
        <p:spPr/>
        <p:txBody>
          <a:bodyPr>
            <a:normAutofit fontScale="85000" lnSpcReduction="20000"/>
          </a:bodyPr>
          <a:lstStyle/>
          <a:p>
            <a:r>
              <a:rPr lang="en-US" dirty="0"/>
              <a:t>Hydrocarbons are organic compounds composed primarily of hydrogen and carbon atoms. Hydrocarbons are the primary constituents of fossil fuels, which have been the backbone of modern civilization's energy consumption for decades. They power vehicles, aircraft, ships, and provide heating and electricity for residential, commercial, and industrial purposes.</a:t>
            </a:r>
          </a:p>
          <a:p>
            <a:r>
              <a:rPr lang="en-US" b="1" dirty="0"/>
              <a:t>Characteristics of Hydrocarbons as Fuel:</a:t>
            </a:r>
          </a:p>
          <a:p>
            <a:r>
              <a:rPr lang="en-US" b="1" dirty="0"/>
              <a:t>Energy-Dense:</a:t>
            </a:r>
            <a:r>
              <a:rPr lang="en-US" dirty="0"/>
              <a:t> Hydrocarbons are highly energy-dense compounds, making them efficient sources of fuel. When burned, they release significant amounts of energy, which can be harnessed for various purposes like transportation, electricity generation, heating, and industrial processes.</a:t>
            </a:r>
          </a:p>
          <a:p>
            <a:r>
              <a:rPr lang="en-US" b="1" dirty="0"/>
              <a:t>Various Forms:</a:t>
            </a:r>
            <a:r>
              <a:rPr lang="en-US" dirty="0"/>
              <a:t> Hydrocarbons exist in different forms, including solid (like coal), liquid (such as crude oil and its derivatives like gasoline, diesel, and kerosene), and gaseous (like natural gas). This diversity allows for flexibility in their applications.</a:t>
            </a:r>
          </a:p>
          <a:p>
            <a:r>
              <a:rPr lang="en-US" b="1" dirty="0"/>
              <a:t>Ease of Transport and Storage:</a:t>
            </a:r>
            <a:r>
              <a:rPr lang="en-US" dirty="0"/>
              <a:t> Liquid hydrocarbons, such as gasoline and diesel, are relatively easy to transport and store compared to other forms of energy. They have high energy density per unit volume, allowing for convenient storage and transportation via pipelines, tankers, and fuel storage facilities.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6C354F7-D5D0-D4D4-AA8B-93509E440621}"/>
                  </a:ext>
                </a:extLst>
              </p14:cNvPr>
              <p14:cNvContentPartPr/>
              <p14:nvPr/>
            </p14:nvContentPartPr>
            <p14:xfrm>
              <a:off x="4241880" y="2013120"/>
              <a:ext cx="3283200" cy="222480"/>
            </p14:xfrm>
          </p:contentPart>
        </mc:Choice>
        <mc:Fallback xmlns="">
          <p:pic>
            <p:nvPicPr>
              <p:cNvPr id="4" name="Ink 3">
                <a:extLst>
                  <a:ext uri="{FF2B5EF4-FFF2-40B4-BE49-F238E27FC236}">
                    <a16:creationId xmlns:a16="http://schemas.microsoft.com/office/drawing/2014/main" id="{26C354F7-D5D0-D4D4-AA8B-93509E440621}"/>
                  </a:ext>
                </a:extLst>
              </p:cNvPr>
              <p:cNvPicPr/>
              <p:nvPr/>
            </p:nvPicPr>
            <p:blipFill>
              <a:blip r:embed="rId3"/>
              <a:stretch>
                <a:fillRect/>
              </a:stretch>
            </p:blipFill>
            <p:spPr>
              <a:xfrm>
                <a:off x="4226040" y="1949760"/>
                <a:ext cx="331452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AB9D712-E4A5-A898-65BE-84AECB6DA646}"/>
                  </a:ext>
                </a:extLst>
              </p14:cNvPr>
              <p14:cNvContentPartPr/>
              <p14:nvPr/>
            </p14:nvContentPartPr>
            <p14:xfrm>
              <a:off x="4451400" y="2089080"/>
              <a:ext cx="2457720" cy="45000"/>
            </p14:xfrm>
          </p:contentPart>
        </mc:Choice>
        <mc:Fallback xmlns="">
          <p:pic>
            <p:nvPicPr>
              <p:cNvPr id="5" name="Ink 4">
                <a:extLst>
                  <a:ext uri="{FF2B5EF4-FFF2-40B4-BE49-F238E27FC236}">
                    <a16:creationId xmlns:a16="http://schemas.microsoft.com/office/drawing/2014/main" id="{AAB9D712-E4A5-A898-65BE-84AECB6DA646}"/>
                  </a:ext>
                </a:extLst>
              </p:cNvPr>
              <p:cNvPicPr/>
              <p:nvPr/>
            </p:nvPicPr>
            <p:blipFill>
              <a:blip r:embed="rId5"/>
              <a:stretch>
                <a:fillRect/>
              </a:stretch>
            </p:blipFill>
            <p:spPr>
              <a:xfrm>
                <a:off x="4435560" y="2025720"/>
                <a:ext cx="24890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1C98980-8B99-8F8F-3C88-85310240E01D}"/>
                  </a:ext>
                </a:extLst>
              </p14:cNvPr>
              <p14:cNvContentPartPr/>
              <p14:nvPr/>
            </p14:nvContentPartPr>
            <p14:xfrm>
              <a:off x="914400" y="3270240"/>
              <a:ext cx="1225800" cy="133560"/>
            </p14:xfrm>
          </p:contentPart>
        </mc:Choice>
        <mc:Fallback>
          <p:pic>
            <p:nvPicPr>
              <p:cNvPr id="6" name="Ink 5">
                <a:extLst>
                  <a:ext uri="{FF2B5EF4-FFF2-40B4-BE49-F238E27FC236}">
                    <a16:creationId xmlns:a16="http://schemas.microsoft.com/office/drawing/2014/main" id="{F1C98980-8B99-8F8F-3C88-85310240E01D}"/>
                  </a:ext>
                </a:extLst>
              </p:cNvPr>
              <p:cNvPicPr/>
              <p:nvPr/>
            </p:nvPicPr>
            <p:blipFill>
              <a:blip r:embed="rId7"/>
              <a:stretch>
                <a:fillRect/>
              </a:stretch>
            </p:blipFill>
            <p:spPr>
              <a:xfrm>
                <a:off x="898560" y="3206880"/>
                <a:ext cx="125712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7AAEDE8A-D059-78E6-8052-DBFE04B9CD7F}"/>
                  </a:ext>
                </a:extLst>
              </p14:cNvPr>
              <p14:cNvContentPartPr/>
              <p14:nvPr/>
            </p14:nvContentPartPr>
            <p14:xfrm>
              <a:off x="844560" y="4108320"/>
              <a:ext cx="1371960" cy="64080"/>
            </p14:xfrm>
          </p:contentPart>
        </mc:Choice>
        <mc:Fallback>
          <p:pic>
            <p:nvPicPr>
              <p:cNvPr id="7" name="Ink 6">
                <a:extLst>
                  <a:ext uri="{FF2B5EF4-FFF2-40B4-BE49-F238E27FC236}">
                    <a16:creationId xmlns:a16="http://schemas.microsoft.com/office/drawing/2014/main" id="{7AAEDE8A-D059-78E6-8052-DBFE04B9CD7F}"/>
                  </a:ext>
                </a:extLst>
              </p:cNvPr>
              <p:cNvPicPr/>
              <p:nvPr/>
            </p:nvPicPr>
            <p:blipFill>
              <a:blip r:embed="rId9"/>
              <a:stretch>
                <a:fillRect/>
              </a:stretch>
            </p:blipFill>
            <p:spPr>
              <a:xfrm>
                <a:off x="828720" y="4044960"/>
                <a:ext cx="14032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874B07D4-9486-352E-00E1-85718DF5E4AF}"/>
                  </a:ext>
                </a:extLst>
              </p14:cNvPr>
              <p14:cNvContentPartPr/>
              <p14:nvPr/>
            </p14:nvContentPartPr>
            <p14:xfrm>
              <a:off x="914400" y="5022720"/>
              <a:ext cx="2750040" cy="133920"/>
            </p14:xfrm>
          </p:contentPart>
        </mc:Choice>
        <mc:Fallback>
          <p:pic>
            <p:nvPicPr>
              <p:cNvPr id="8" name="Ink 7">
                <a:extLst>
                  <a:ext uri="{FF2B5EF4-FFF2-40B4-BE49-F238E27FC236}">
                    <a16:creationId xmlns:a16="http://schemas.microsoft.com/office/drawing/2014/main" id="{874B07D4-9486-352E-00E1-85718DF5E4AF}"/>
                  </a:ext>
                </a:extLst>
              </p:cNvPr>
              <p:cNvPicPr/>
              <p:nvPr/>
            </p:nvPicPr>
            <p:blipFill>
              <a:blip r:embed="rId11"/>
              <a:stretch>
                <a:fillRect/>
              </a:stretch>
            </p:blipFill>
            <p:spPr>
              <a:xfrm>
                <a:off x="898560" y="4959360"/>
                <a:ext cx="27813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7F47CEE1-053F-D489-D14A-6C04E7B68AAD}"/>
                  </a:ext>
                </a:extLst>
              </p14:cNvPr>
              <p14:cNvContentPartPr/>
              <p14:nvPr/>
            </p14:nvContentPartPr>
            <p14:xfrm>
              <a:off x="6813720" y="4178160"/>
              <a:ext cx="438480" cy="19440"/>
            </p14:xfrm>
          </p:contentPart>
        </mc:Choice>
        <mc:Fallback>
          <p:pic>
            <p:nvPicPr>
              <p:cNvPr id="9" name="Ink 8">
                <a:extLst>
                  <a:ext uri="{FF2B5EF4-FFF2-40B4-BE49-F238E27FC236}">
                    <a16:creationId xmlns:a16="http://schemas.microsoft.com/office/drawing/2014/main" id="{7F47CEE1-053F-D489-D14A-6C04E7B68AAD}"/>
                  </a:ext>
                </a:extLst>
              </p:cNvPr>
              <p:cNvPicPr/>
              <p:nvPr/>
            </p:nvPicPr>
            <p:blipFill>
              <a:blip r:embed="rId13"/>
              <a:stretch>
                <a:fillRect/>
              </a:stretch>
            </p:blipFill>
            <p:spPr>
              <a:xfrm>
                <a:off x="6797880" y="4114800"/>
                <a:ext cx="46980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76C69743-9B25-1B4B-84A0-1CB0DCE65920}"/>
                  </a:ext>
                </a:extLst>
              </p14:cNvPr>
              <p14:cNvContentPartPr/>
              <p14:nvPr/>
            </p14:nvContentPartPr>
            <p14:xfrm>
              <a:off x="907920" y="4406760"/>
              <a:ext cx="673560" cy="19440"/>
            </p14:xfrm>
          </p:contentPart>
        </mc:Choice>
        <mc:Fallback>
          <p:pic>
            <p:nvPicPr>
              <p:cNvPr id="10" name="Ink 9">
                <a:extLst>
                  <a:ext uri="{FF2B5EF4-FFF2-40B4-BE49-F238E27FC236}">
                    <a16:creationId xmlns:a16="http://schemas.microsoft.com/office/drawing/2014/main" id="{76C69743-9B25-1B4B-84A0-1CB0DCE65920}"/>
                  </a:ext>
                </a:extLst>
              </p:cNvPr>
              <p:cNvPicPr/>
              <p:nvPr/>
            </p:nvPicPr>
            <p:blipFill>
              <a:blip r:embed="rId15"/>
              <a:stretch>
                <a:fillRect/>
              </a:stretch>
            </p:blipFill>
            <p:spPr>
              <a:xfrm>
                <a:off x="892080" y="4343400"/>
                <a:ext cx="7048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08FE8835-EBBC-A735-07D7-DE23DFA5CB4A}"/>
                  </a:ext>
                </a:extLst>
              </p14:cNvPr>
              <p14:cNvContentPartPr/>
              <p14:nvPr/>
            </p14:nvContentPartPr>
            <p14:xfrm>
              <a:off x="1270080" y="4546440"/>
              <a:ext cx="749520" cy="19440"/>
            </p14:xfrm>
          </p:contentPart>
        </mc:Choice>
        <mc:Fallback>
          <p:pic>
            <p:nvPicPr>
              <p:cNvPr id="11" name="Ink 10">
                <a:extLst>
                  <a:ext uri="{FF2B5EF4-FFF2-40B4-BE49-F238E27FC236}">
                    <a16:creationId xmlns:a16="http://schemas.microsoft.com/office/drawing/2014/main" id="{08FE8835-EBBC-A735-07D7-DE23DFA5CB4A}"/>
                  </a:ext>
                </a:extLst>
              </p:cNvPr>
              <p:cNvPicPr/>
              <p:nvPr/>
            </p:nvPicPr>
            <p:blipFill>
              <a:blip r:embed="rId17"/>
              <a:stretch>
                <a:fillRect/>
              </a:stretch>
            </p:blipFill>
            <p:spPr>
              <a:xfrm>
                <a:off x="1254240" y="4483080"/>
                <a:ext cx="780840" cy="146160"/>
              </a:xfrm>
              <a:prstGeom prst="rect">
                <a:avLst/>
              </a:prstGeom>
            </p:spPr>
          </p:pic>
        </mc:Fallback>
      </mc:AlternateContent>
    </p:spTree>
    <p:extLst>
      <p:ext uri="{BB962C8B-B14F-4D97-AF65-F5344CB8AC3E}">
        <p14:creationId xmlns:p14="http://schemas.microsoft.com/office/powerpoint/2010/main" val="3528164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Environmental and Societal Impact:</a:t>
            </a:r>
            <a:endParaRPr lang="en-IN" dirty="0"/>
          </a:p>
        </p:txBody>
      </p:sp>
      <p:sp>
        <p:nvSpPr>
          <p:cNvPr id="3" name="Content Placeholder 2"/>
          <p:cNvSpPr>
            <a:spLocks noGrp="1"/>
          </p:cNvSpPr>
          <p:nvPr>
            <p:ph idx="1"/>
          </p:nvPr>
        </p:nvSpPr>
        <p:spPr>
          <a:xfrm>
            <a:off x="628650" y="1447800"/>
            <a:ext cx="7886700" cy="4729163"/>
          </a:xfrm>
        </p:spPr>
        <p:txBody>
          <a:bodyPr>
            <a:normAutofit/>
          </a:bodyPr>
          <a:lstStyle/>
          <a:p>
            <a:r>
              <a:rPr lang="en-US" dirty="0"/>
              <a:t>The biggest challenge modern industrial society is facing today is the decline and exhaustion of the fossil energy resources. The primary sources of energy that power our civilization are those fossil fuels.</a:t>
            </a:r>
          </a:p>
          <a:p>
            <a:r>
              <a:rPr lang="en-US" dirty="0"/>
              <a:t>The combustion of hydrocarbons releases carbon dioxide (CO2), a greenhouse gas contributing to climate change. Additionally, incomplete combustion can result in emissions of harmful pollutants like carbon monoxide (CO), nitrogen oxides (NOx), and particulate matter, which contribute to air pollution and health issues.</a:t>
            </a:r>
          </a:p>
          <a:p>
            <a:r>
              <a:rPr lang="en-US" dirty="0"/>
              <a:t>Therefore continued use of hydrocarbon derived from fossils-sourced fuels is now widely recognized as unsustainable because of depleting supplies and increasing demand. </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34C3B1A-BACE-881E-BC71-E1CF39D812F8}"/>
                  </a:ext>
                </a:extLst>
              </p14:cNvPr>
              <p14:cNvContentPartPr/>
              <p14:nvPr/>
            </p14:nvContentPartPr>
            <p14:xfrm>
              <a:off x="781200" y="1752480"/>
              <a:ext cx="5835960" cy="349560"/>
            </p14:xfrm>
          </p:contentPart>
        </mc:Choice>
        <mc:Fallback xmlns="">
          <p:pic>
            <p:nvPicPr>
              <p:cNvPr id="4" name="Ink 3">
                <a:extLst>
                  <a:ext uri="{FF2B5EF4-FFF2-40B4-BE49-F238E27FC236}">
                    <a16:creationId xmlns:a16="http://schemas.microsoft.com/office/drawing/2014/main" id="{034C3B1A-BACE-881E-BC71-E1CF39D812F8}"/>
                  </a:ext>
                </a:extLst>
              </p:cNvPr>
              <p:cNvPicPr/>
              <p:nvPr/>
            </p:nvPicPr>
            <p:blipFill>
              <a:blip r:embed="rId3"/>
              <a:stretch>
                <a:fillRect/>
              </a:stretch>
            </p:blipFill>
            <p:spPr>
              <a:xfrm>
                <a:off x="765360" y="1689120"/>
                <a:ext cx="5867280" cy="476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FC96B76-B985-4AA6-DBA8-BC7DFE2DDD4B}"/>
                  </a:ext>
                </a:extLst>
              </p14:cNvPr>
              <p14:cNvContentPartPr/>
              <p14:nvPr/>
            </p14:nvContentPartPr>
            <p14:xfrm>
              <a:off x="895320" y="3156120"/>
              <a:ext cx="2553120" cy="120960"/>
            </p14:xfrm>
          </p:contentPart>
        </mc:Choice>
        <mc:Fallback xmlns="">
          <p:pic>
            <p:nvPicPr>
              <p:cNvPr id="5" name="Ink 4">
                <a:extLst>
                  <a:ext uri="{FF2B5EF4-FFF2-40B4-BE49-F238E27FC236}">
                    <a16:creationId xmlns:a16="http://schemas.microsoft.com/office/drawing/2014/main" id="{BFC96B76-B985-4AA6-DBA8-BC7DFE2DDD4B}"/>
                  </a:ext>
                </a:extLst>
              </p:cNvPr>
              <p:cNvPicPr/>
              <p:nvPr/>
            </p:nvPicPr>
            <p:blipFill>
              <a:blip r:embed="rId5"/>
              <a:stretch>
                <a:fillRect/>
              </a:stretch>
            </p:blipFill>
            <p:spPr>
              <a:xfrm>
                <a:off x="879480" y="3092760"/>
                <a:ext cx="25844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4B92DD8-E848-1096-3BF4-A684A9F4A2D4}"/>
                  </a:ext>
                </a:extLst>
              </p14:cNvPr>
              <p14:cNvContentPartPr/>
              <p14:nvPr/>
            </p14:nvContentPartPr>
            <p14:xfrm>
              <a:off x="2095560" y="3365640"/>
              <a:ext cx="1594080" cy="203400"/>
            </p14:xfrm>
          </p:contentPart>
        </mc:Choice>
        <mc:Fallback xmlns="">
          <p:pic>
            <p:nvPicPr>
              <p:cNvPr id="6" name="Ink 5">
                <a:extLst>
                  <a:ext uri="{FF2B5EF4-FFF2-40B4-BE49-F238E27FC236}">
                    <a16:creationId xmlns:a16="http://schemas.microsoft.com/office/drawing/2014/main" id="{74B92DD8-E848-1096-3BF4-A684A9F4A2D4}"/>
                  </a:ext>
                </a:extLst>
              </p:cNvPr>
              <p:cNvPicPr/>
              <p:nvPr/>
            </p:nvPicPr>
            <p:blipFill>
              <a:blip r:embed="rId7"/>
              <a:stretch>
                <a:fillRect/>
              </a:stretch>
            </p:blipFill>
            <p:spPr>
              <a:xfrm>
                <a:off x="2079720" y="3302280"/>
                <a:ext cx="162540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616F6079-43F6-92B7-0235-0A1CF9BF2184}"/>
                  </a:ext>
                </a:extLst>
              </p14:cNvPr>
              <p14:cNvContentPartPr/>
              <p14:nvPr/>
            </p14:nvContentPartPr>
            <p14:xfrm>
              <a:off x="5708520" y="3403440"/>
              <a:ext cx="406800" cy="95760"/>
            </p14:xfrm>
          </p:contentPart>
        </mc:Choice>
        <mc:Fallback xmlns="">
          <p:pic>
            <p:nvPicPr>
              <p:cNvPr id="7" name="Ink 6">
                <a:extLst>
                  <a:ext uri="{FF2B5EF4-FFF2-40B4-BE49-F238E27FC236}">
                    <a16:creationId xmlns:a16="http://schemas.microsoft.com/office/drawing/2014/main" id="{616F6079-43F6-92B7-0235-0A1CF9BF2184}"/>
                  </a:ext>
                </a:extLst>
              </p:cNvPr>
              <p:cNvPicPr/>
              <p:nvPr/>
            </p:nvPicPr>
            <p:blipFill>
              <a:blip r:embed="rId9"/>
              <a:stretch>
                <a:fillRect/>
              </a:stretch>
            </p:blipFill>
            <p:spPr>
              <a:xfrm>
                <a:off x="5692680" y="3340080"/>
                <a:ext cx="4381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5A0DC7C-C9B7-8140-57BF-EBE639685B01}"/>
                  </a:ext>
                </a:extLst>
              </p14:cNvPr>
              <p14:cNvContentPartPr/>
              <p14:nvPr/>
            </p14:nvContentPartPr>
            <p14:xfrm>
              <a:off x="4527720" y="2451240"/>
              <a:ext cx="3143520" cy="222480"/>
            </p14:xfrm>
          </p:contentPart>
        </mc:Choice>
        <mc:Fallback xmlns="">
          <p:pic>
            <p:nvPicPr>
              <p:cNvPr id="8" name="Ink 7">
                <a:extLst>
                  <a:ext uri="{FF2B5EF4-FFF2-40B4-BE49-F238E27FC236}">
                    <a16:creationId xmlns:a16="http://schemas.microsoft.com/office/drawing/2014/main" id="{D5A0DC7C-C9B7-8140-57BF-EBE639685B01}"/>
                  </a:ext>
                </a:extLst>
              </p:cNvPr>
              <p:cNvPicPr/>
              <p:nvPr/>
            </p:nvPicPr>
            <p:blipFill>
              <a:blip r:embed="rId11"/>
              <a:stretch>
                <a:fillRect/>
              </a:stretch>
            </p:blipFill>
            <p:spPr>
              <a:xfrm>
                <a:off x="4511880" y="2387880"/>
                <a:ext cx="31748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C9147752-C4A6-724E-F943-A00182594D5C}"/>
                  </a:ext>
                </a:extLst>
              </p14:cNvPr>
              <p14:cNvContentPartPr/>
              <p14:nvPr/>
            </p14:nvContentPartPr>
            <p14:xfrm>
              <a:off x="3956040" y="3683160"/>
              <a:ext cx="1200600" cy="241560"/>
            </p14:xfrm>
          </p:contentPart>
        </mc:Choice>
        <mc:Fallback xmlns="">
          <p:pic>
            <p:nvPicPr>
              <p:cNvPr id="9" name="Ink 8">
                <a:extLst>
                  <a:ext uri="{FF2B5EF4-FFF2-40B4-BE49-F238E27FC236}">
                    <a16:creationId xmlns:a16="http://schemas.microsoft.com/office/drawing/2014/main" id="{C9147752-C4A6-724E-F943-A00182594D5C}"/>
                  </a:ext>
                </a:extLst>
              </p:cNvPr>
              <p:cNvPicPr/>
              <p:nvPr/>
            </p:nvPicPr>
            <p:blipFill>
              <a:blip r:embed="rId13"/>
              <a:stretch>
                <a:fillRect/>
              </a:stretch>
            </p:blipFill>
            <p:spPr>
              <a:xfrm>
                <a:off x="3940200" y="3619800"/>
                <a:ext cx="1231920" cy="368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A4F3B182-DAF1-D071-B460-6B1801D3CF7A}"/>
                  </a:ext>
                </a:extLst>
              </p14:cNvPr>
              <p14:cNvContentPartPr/>
              <p14:nvPr/>
            </p14:nvContentPartPr>
            <p14:xfrm>
              <a:off x="5803920" y="3701880"/>
              <a:ext cx="1359360" cy="153000"/>
            </p14:xfrm>
          </p:contentPart>
        </mc:Choice>
        <mc:Fallback xmlns="">
          <p:pic>
            <p:nvPicPr>
              <p:cNvPr id="10" name="Ink 9">
                <a:extLst>
                  <a:ext uri="{FF2B5EF4-FFF2-40B4-BE49-F238E27FC236}">
                    <a16:creationId xmlns:a16="http://schemas.microsoft.com/office/drawing/2014/main" id="{A4F3B182-DAF1-D071-B460-6B1801D3CF7A}"/>
                  </a:ext>
                </a:extLst>
              </p:cNvPr>
              <p:cNvPicPr/>
              <p:nvPr/>
            </p:nvPicPr>
            <p:blipFill>
              <a:blip r:embed="rId15"/>
              <a:stretch>
                <a:fillRect/>
              </a:stretch>
            </p:blipFill>
            <p:spPr>
              <a:xfrm>
                <a:off x="5788080" y="3638520"/>
                <a:ext cx="13906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5ED62A5C-F856-B087-EA3E-9A5DB6BF6860}"/>
                  </a:ext>
                </a:extLst>
              </p14:cNvPr>
              <p14:cNvContentPartPr/>
              <p14:nvPr/>
            </p14:nvContentPartPr>
            <p14:xfrm>
              <a:off x="4476600" y="3683160"/>
              <a:ext cx="565560" cy="152640"/>
            </p14:xfrm>
          </p:contentPart>
        </mc:Choice>
        <mc:Fallback xmlns="">
          <p:pic>
            <p:nvPicPr>
              <p:cNvPr id="11" name="Ink 10">
                <a:extLst>
                  <a:ext uri="{FF2B5EF4-FFF2-40B4-BE49-F238E27FC236}">
                    <a16:creationId xmlns:a16="http://schemas.microsoft.com/office/drawing/2014/main" id="{5ED62A5C-F856-B087-EA3E-9A5DB6BF6860}"/>
                  </a:ext>
                </a:extLst>
              </p:cNvPr>
              <p:cNvPicPr/>
              <p:nvPr/>
            </p:nvPicPr>
            <p:blipFill>
              <a:blip r:embed="rId17"/>
              <a:stretch>
                <a:fillRect/>
              </a:stretch>
            </p:blipFill>
            <p:spPr>
              <a:xfrm>
                <a:off x="4460760" y="3619800"/>
                <a:ext cx="596880" cy="279360"/>
              </a:xfrm>
              <a:prstGeom prst="rect">
                <a:avLst/>
              </a:prstGeom>
            </p:spPr>
          </p:pic>
        </mc:Fallback>
      </mc:AlternateContent>
    </p:spTree>
    <p:extLst>
      <p:ext uri="{BB962C8B-B14F-4D97-AF65-F5344CB8AC3E}">
        <p14:creationId xmlns:p14="http://schemas.microsoft.com/office/powerpoint/2010/main" val="2077977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Future Trends and Alternatives:</a:t>
            </a:r>
            <a:endParaRPr lang="en-IN" dirty="0"/>
          </a:p>
        </p:txBody>
      </p:sp>
      <p:sp>
        <p:nvSpPr>
          <p:cNvPr id="3" name="Content Placeholder 2"/>
          <p:cNvSpPr>
            <a:spLocks noGrp="1"/>
          </p:cNvSpPr>
          <p:nvPr>
            <p:ph idx="1"/>
          </p:nvPr>
        </p:nvSpPr>
        <p:spPr/>
        <p:txBody>
          <a:bodyPr/>
          <a:lstStyle/>
          <a:p>
            <a:r>
              <a:rPr lang="en-US" b="1" dirty="0"/>
              <a:t>Shift Towards Renewable Energy:</a:t>
            </a:r>
            <a:r>
              <a:rPr lang="en-US" dirty="0"/>
              <a:t> Increasing concerns about climate change and environmental impact are driving efforts to transition away from fossil fuels. Renewables like power alcohol and biodiesel, fuel cell are gaining prominence due to their lower environmental impact and potential for sustainable energy generation.</a:t>
            </a:r>
          </a:p>
          <a:p>
            <a:pPr marL="0" indent="0">
              <a:buNone/>
            </a:pPr>
            <a:endParaRPr lang="en-US" dirty="0"/>
          </a:p>
          <a:p>
            <a:r>
              <a:rPr lang="en-US" b="1" dirty="0"/>
              <a:t>Technological Innovations:</a:t>
            </a:r>
            <a:r>
              <a:rPr lang="en-US" dirty="0"/>
              <a:t> Ongoing research and development aim to improve the efficiency of hydrocarbon-based fuel production and reduce their environmental footprint.</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A67D56E-5A63-8A9F-73F4-D815B0855094}"/>
                  </a:ext>
                </a:extLst>
              </p14:cNvPr>
              <p14:cNvContentPartPr/>
              <p14:nvPr/>
            </p14:nvContentPartPr>
            <p14:xfrm>
              <a:off x="7524720" y="2006640"/>
              <a:ext cx="660960" cy="12960"/>
            </p14:xfrm>
          </p:contentPart>
        </mc:Choice>
        <mc:Fallback xmlns="">
          <p:pic>
            <p:nvPicPr>
              <p:cNvPr id="4" name="Ink 3">
                <a:extLst>
                  <a:ext uri="{FF2B5EF4-FFF2-40B4-BE49-F238E27FC236}">
                    <a16:creationId xmlns:a16="http://schemas.microsoft.com/office/drawing/2014/main" id="{AA67D56E-5A63-8A9F-73F4-D815B0855094}"/>
                  </a:ext>
                </a:extLst>
              </p:cNvPr>
              <p:cNvPicPr/>
              <p:nvPr/>
            </p:nvPicPr>
            <p:blipFill>
              <a:blip r:embed="rId3"/>
              <a:stretch>
                <a:fillRect/>
              </a:stretch>
            </p:blipFill>
            <p:spPr>
              <a:xfrm>
                <a:off x="7508880" y="1943280"/>
                <a:ext cx="69228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A9C1E19-3B95-719D-C924-CAF5C7E53929}"/>
                  </a:ext>
                </a:extLst>
              </p14:cNvPr>
              <p14:cNvContentPartPr/>
              <p14:nvPr/>
            </p14:nvContentPartPr>
            <p14:xfrm>
              <a:off x="876240" y="2222640"/>
              <a:ext cx="3638880" cy="171720"/>
            </p14:xfrm>
          </p:contentPart>
        </mc:Choice>
        <mc:Fallback xmlns="">
          <p:pic>
            <p:nvPicPr>
              <p:cNvPr id="5" name="Ink 4">
                <a:extLst>
                  <a:ext uri="{FF2B5EF4-FFF2-40B4-BE49-F238E27FC236}">
                    <a16:creationId xmlns:a16="http://schemas.microsoft.com/office/drawing/2014/main" id="{8A9C1E19-3B95-719D-C924-CAF5C7E53929}"/>
                  </a:ext>
                </a:extLst>
              </p:cNvPr>
              <p:cNvPicPr/>
              <p:nvPr/>
            </p:nvPicPr>
            <p:blipFill>
              <a:blip r:embed="rId5"/>
              <a:stretch>
                <a:fillRect/>
              </a:stretch>
            </p:blipFill>
            <p:spPr>
              <a:xfrm>
                <a:off x="860400" y="2159280"/>
                <a:ext cx="367020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6778C412-7177-D4FE-9322-2E840CA7127E}"/>
                  </a:ext>
                </a:extLst>
              </p14:cNvPr>
              <p14:cNvContentPartPr/>
              <p14:nvPr/>
            </p14:nvContentPartPr>
            <p14:xfrm>
              <a:off x="1270080" y="2311560"/>
              <a:ext cx="2337120" cy="101880"/>
            </p14:xfrm>
          </p:contentPart>
        </mc:Choice>
        <mc:Fallback xmlns="">
          <p:pic>
            <p:nvPicPr>
              <p:cNvPr id="6" name="Ink 5">
                <a:extLst>
                  <a:ext uri="{FF2B5EF4-FFF2-40B4-BE49-F238E27FC236}">
                    <a16:creationId xmlns:a16="http://schemas.microsoft.com/office/drawing/2014/main" id="{6778C412-7177-D4FE-9322-2E840CA7127E}"/>
                  </a:ext>
                </a:extLst>
              </p:cNvPr>
              <p:cNvPicPr/>
              <p:nvPr/>
            </p:nvPicPr>
            <p:blipFill>
              <a:blip r:embed="rId7"/>
              <a:stretch>
                <a:fillRect/>
              </a:stretch>
            </p:blipFill>
            <p:spPr>
              <a:xfrm>
                <a:off x="1254240" y="2248200"/>
                <a:ext cx="23684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560DFC40-0C6A-C417-4F63-9816CE87B7C6}"/>
                  </a:ext>
                </a:extLst>
              </p14:cNvPr>
              <p14:cNvContentPartPr/>
              <p14:nvPr/>
            </p14:nvContentPartPr>
            <p14:xfrm>
              <a:off x="5200560" y="2565360"/>
              <a:ext cx="1410120" cy="76680"/>
            </p14:xfrm>
          </p:contentPart>
        </mc:Choice>
        <mc:Fallback xmlns="">
          <p:pic>
            <p:nvPicPr>
              <p:cNvPr id="7" name="Ink 6">
                <a:extLst>
                  <a:ext uri="{FF2B5EF4-FFF2-40B4-BE49-F238E27FC236}">
                    <a16:creationId xmlns:a16="http://schemas.microsoft.com/office/drawing/2014/main" id="{560DFC40-0C6A-C417-4F63-9816CE87B7C6}"/>
                  </a:ext>
                </a:extLst>
              </p:cNvPr>
              <p:cNvPicPr/>
              <p:nvPr/>
            </p:nvPicPr>
            <p:blipFill>
              <a:blip r:embed="rId9"/>
              <a:stretch>
                <a:fillRect/>
              </a:stretch>
            </p:blipFill>
            <p:spPr>
              <a:xfrm>
                <a:off x="5184720" y="2502000"/>
                <a:ext cx="144144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B548A17E-24F4-82E7-117C-C5F04238280A}"/>
                  </a:ext>
                </a:extLst>
              </p14:cNvPr>
              <p14:cNvContentPartPr/>
              <p14:nvPr/>
            </p14:nvContentPartPr>
            <p14:xfrm>
              <a:off x="7251840" y="2514600"/>
              <a:ext cx="1047960" cy="178200"/>
            </p14:xfrm>
          </p:contentPart>
        </mc:Choice>
        <mc:Fallback xmlns="">
          <p:pic>
            <p:nvPicPr>
              <p:cNvPr id="8" name="Ink 7">
                <a:extLst>
                  <a:ext uri="{FF2B5EF4-FFF2-40B4-BE49-F238E27FC236}">
                    <a16:creationId xmlns:a16="http://schemas.microsoft.com/office/drawing/2014/main" id="{B548A17E-24F4-82E7-117C-C5F04238280A}"/>
                  </a:ext>
                </a:extLst>
              </p:cNvPr>
              <p:cNvPicPr/>
              <p:nvPr/>
            </p:nvPicPr>
            <p:blipFill>
              <a:blip r:embed="rId11"/>
              <a:stretch>
                <a:fillRect/>
              </a:stretch>
            </p:blipFill>
            <p:spPr>
              <a:xfrm>
                <a:off x="7236000" y="2451240"/>
                <a:ext cx="1079280" cy="304920"/>
              </a:xfrm>
              <a:prstGeom prst="rect">
                <a:avLst/>
              </a:prstGeom>
            </p:spPr>
          </p:pic>
        </mc:Fallback>
      </mc:AlternateContent>
    </p:spTree>
    <p:extLst>
      <p:ext uri="{BB962C8B-B14F-4D97-AF65-F5344CB8AC3E}">
        <p14:creationId xmlns:p14="http://schemas.microsoft.com/office/powerpoint/2010/main" val="39473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914400"/>
          </a:xfrm>
        </p:spPr>
        <p:txBody>
          <a:bodyPr/>
          <a:lstStyle/>
          <a:p>
            <a:r>
              <a:rPr lang="en-IN" dirty="0"/>
              <a:t>Power alcohol</a:t>
            </a:r>
          </a:p>
        </p:txBody>
      </p:sp>
      <p:sp>
        <p:nvSpPr>
          <p:cNvPr id="3" name="Content Placeholder 2"/>
          <p:cNvSpPr>
            <a:spLocks noGrp="1"/>
          </p:cNvSpPr>
          <p:nvPr>
            <p:ph idx="1"/>
          </p:nvPr>
        </p:nvSpPr>
        <p:spPr>
          <a:xfrm>
            <a:off x="304800" y="914400"/>
            <a:ext cx="8210550" cy="5262563"/>
          </a:xfrm>
        </p:spPr>
        <p:txBody>
          <a:bodyPr/>
          <a:lstStyle/>
          <a:p>
            <a:r>
              <a:rPr lang="en-US" dirty="0"/>
              <a:t>Power alcohol, also known as ethanol or ethyl alcohol, is a type of renewable biofuel derived from plant materials such as sugarcane, corn, barley, wheat, or cellulose-rich materials like wood chips and agricultural residues. </a:t>
            </a:r>
          </a:p>
          <a:p>
            <a:r>
              <a:rPr lang="en-US" b="1" dirty="0"/>
              <a:t>Production:</a:t>
            </a:r>
          </a:p>
          <a:p>
            <a:r>
              <a:rPr lang="en-US" b="1" dirty="0"/>
              <a:t>Fermentation:</a:t>
            </a:r>
            <a:r>
              <a:rPr lang="en-US" dirty="0"/>
              <a:t> Power alcohol is primarily produced through a process called fermentation, where sugars present in plant materials are converted into ethanol by the action of yeast or bacteria in the absence of oxygen.</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429001"/>
            <a:ext cx="5807075" cy="332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B4FD619-AD6B-A22D-5A12-4DC2D4C5C5D5}"/>
                  </a:ext>
                </a:extLst>
              </p14:cNvPr>
              <p14:cNvContentPartPr/>
              <p14:nvPr/>
            </p14:nvContentPartPr>
            <p14:xfrm>
              <a:off x="3898800" y="1092240"/>
              <a:ext cx="673560" cy="63720"/>
            </p14:xfrm>
          </p:contentPart>
        </mc:Choice>
        <mc:Fallback xmlns="">
          <p:pic>
            <p:nvPicPr>
              <p:cNvPr id="4" name="Ink 3">
                <a:extLst>
                  <a:ext uri="{FF2B5EF4-FFF2-40B4-BE49-F238E27FC236}">
                    <a16:creationId xmlns:a16="http://schemas.microsoft.com/office/drawing/2014/main" id="{1B4FD619-AD6B-A22D-5A12-4DC2D4C5C5D5}"/>
                  </a:ext>
                </a:extLst>
              </p:cNvPr>
              <p:cNvPicPr/>
              <p:nvPr/>
            </p:nvPicPr>
            <p:blipFill>
              <a:blip r:embed="rId4"/>
              <a:stretch>
                <a:fillRect/>
              </a:stretch>
            </p:blipFill>
            <p:spPr>
              <a:xfrm>
                <a:off x="3882960" y="1028880"/>
                <a:ext cx="7048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426EADD0-79C4-C8C7-0264-B8F9C3FD3019}"/>
                  </a:ext>
                </a:extLst>
              </p14:cNvPr>
              <p14:cNvContentPartPr/>
              <p14:nvPr/>
            </p14:nvContentPartPr>
            <p14:xfrm>
              <a:off x="5041800" y="1085760"/>
              <a:ext cx="1270440" cy="360"/>
            </p14:xfrm>
          </p:contentPart>
        </mc:Choice>
        <mc:Fallback xmlns="">
          <p:pic>
            <p:nvPicPr>
              <p:cNvPr id="5" name="Ink 4">
                <a:extLst>
                  <a:ext uri="{FF2B5EF4-FFF2-40B4-BE49-F238E27FC236}">
                    <a16:creationId xmlns:a16="http://schemas.microsoft.com/office/drawing/2014/main" id="{426EADD0-79C4-C8C7-0264-B8F9C3FD3019}"/>
                  </a:ext>
                </a:extLst>
              </p:cNvPr>
              <p:cNvPicPr/>
              <p:nvPr/>
            </p:nvPicPr>
            <p:blipFill>
              <a:blip r:embed="rId6"/>
              <a:stretch>
                <a:fillRect/>
              </a:stretch>
            </p:blipFill>
            <p:spPr>
              <a:xfrm>
                <a:off x="5025960" y="1022400"/>
                <a:ext cx="13017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3AFBD50E-0A53-7370-DA31-BE2A52F66A47}"/>
                  </a:ext>
                </a:extLst>
              </p14:cNvPr>
              <p14:cNvContentPartPr/>
              <p14:nvPr/>
            </p14:nvContentPartPr>
            <p14:xfrm>
              <a:off x="2260440" y="1339920"/>
              <a:ext cx="2318400" cy="146160"/>
            </p14:xfrm>
          </p:contentPart>
        </mc:Choice>
        <mc:Fallback xmlns="">
          <p:pic>
            <p:nvPicPr>
              <p:cNvPr id="6" name="Ink 5">
                <a:extLst>
                  <a:ext uri="{FF2B5EF4-FFF2-40B4-BE49-F238E27FC236}">
                    <a16:creationId xmlns:a16="http://schemas.microsoft.com/office/drawing/2014/main" id="{3AFBD50E-0A53-7370-DA31-BE2A52F66A47}"/>
                  </a:ext>
                </a:extLst>
              </p:cNvPr>
              <p:cNvPicPr/>
              <p:nvPr/>
            </p:nvPicPr>
            <p:blipFill>
              <a:blip r:embed="rId8"/>
              <a:stretch>
                <a:fillRect/>
              </a:stretch>
            </p:blipFill>
            <p:spPr>
              <a:xfrm>
                <a:off x="2244600" y="1276560"/>
                <a:ext cx="23497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2785A32-7F24-4EE2-0E2F-8FF8356BF0C9}"/>
                  </a:ext>
                </a:extLst>
              </p14:cNvPr>
              <p14:cNvContentPartPr/>
              <p14:nvPr/>
            </p14:nvContentPartPr>
            <p14:xfrm>
              <a:off x="6616800" y="1308240"/>
              <a:ext cx="1689480" cy="127080"/>
            </p14:xfrm>
          </p:contentPart>
        </mc:Choice>
        <mc:Fallback xmlns="">
          <p:pic>
            <p:nvPicPr>
              <p:cNvPr id="7" name="Ink 6">
                <a:extLst>
                  <a:ext uri="{FF2B5EF4-FFF2-40B4-BE49-F238E27FC236}">
                    <a16:creationId xmlns:a16="http://schemas.microsoft.com/office/drawing/2014/main" id="{F2785A32-7F24-4EE2-0E2F-8FF8356BF0C9}"/>
                  </a:ext>
                </a:extLst>
              </p:cNvPr>
              <p:cNvPicPr/>
              <p:nvPr/>
            </p:nvPicPr>
            <p:blipFill>
              <a:blip r:embed="rId10"/>
              <a:stretch>
                <a:fillRect/>
              </a:stretch>
            </p:blipFill>
            <p:spPr>
              <a:xfrm>
                <a:off x="6600960" y="1244880"/>
                <a:ext cx="172080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AF0E2E2C-67DF-3152-8C69-4DFAFF59B1D3}"/>
                  </a:ext>
                </a:extLst>
              </p14:cNvPr>
              <p14:cNvContentPartPr/>
              <p14:nvPr/>
            </p14:nvContentPartPr>
            <p14:xfrm>
              <a:off x="565200" y="1689120"/>
              <a:ext cx="3600720" cy="44640"/>
            </p14:xfrm>
          </p:contentPart>
        </mc:Choice>
        <mc:Fallback xmlns="">
          <p:pic>
            <p:nvPicPr>
              <p:cNvPr id="8" name="Ink 7">
                <a:extLst>
                  <a:ext uri="{FF2B5EF4-FFF2-40B4-BE49-F238E27FC236}">
                    <a16:creationId xmlns:a16="http://schemas.microsoft.com/office/drawing/2014/main" id="{AF0E2E2C-67DF-3152-8C69-4DFAFF59B1D3}"/>
                  </a:ext>
                </a:extLst>
              </p:cNvPr>
              <p:cNvPicPr/>
              <p:nvPr/>
            </p:nvPicPr>
            <p:blipFill>
              <a:blip r:embed="rId12"/>
              <a:stretch>
                <a:fillRect/>
              </a:stretch>
            </p:blipFill>
            <p:spPr>
              <a:xfrm>
                <a:off x="549360" y="1625760"/>
                <a:ext cx="36320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631CA2C3-E37A-132A-CC88-275EED5595F7}"/>
                  </a:ext>
                </a:extLst>
              </p14:cNvPr>
              <p14:cNvContentPartPr/>
              <p14:nvPr/>
            </p14:nvContentPartPr>
            <p14:xfrm>
              <a:off x="635040" y="1612800"/>
              <a:ext cx="6490080" cy="216360"/>
            </p14:xfrm>
          </p:contentPart>
        </mc:Choice>
        <mc:Fallback xmlns="">
          <p:pic>
            <p:nvPicPr>
              <p:cNvPr id="9" name="Ink 8">
                <a:extLst>
                  <a:ext uri="{FF2B5EF4-FFF2-40B4-BE49-F238E27FC236}">
                    <a16:creationId xmlns:a16="http://schemas.microsoft.com/office/drawing/2014/main" id="{631CA2C3-E37A-132A-CC88-275EED5595F7}"/>
                  </a:ext>
                </a:extLst>
              </p:cNvPr>
              <p:cNvPicPr/>
              <p:nvPr/>
            </p:nvPicPr>
            <p:blipFill>
              <a:blip r:embed="rId14"/>
              <a:stretch>
                <a:fillRect/>
              </a:stretch>
            </p:blipFill>
            <p:spPr>
              <a:xfrm>
                <a:off x="619200" y="1549440"/>
                <a:ext cx="652140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2F1A74C8-A25E-1C0E-2AAF-EBE3F6B23B71}"/>
                  </a:ext>
                </a:extLst>
              </p14:cNvPr>
              <p14:cNvContentPartPr/>
              <p14:nvPr/>
            </p14:nvContentPartPr>
            <p14:xfrm>
              <a:off x="539640" y="1879560"/>
              <a:ext cx="2216520" cy="184680"/>
            </p14:xfrm>
          </p:contentPart>
        </mc:Choice>
        <mc:Fallback xmlns="">
          <p:pic>
            <p:nvPicPr>
              <p:cNvPr id="10" name="Ink 9">
                <a:extLst>
                  <a:ext uri="{FF2B5EF4-FFF2-40B4-BE49-F238E27FC236}">
                    <a16:creationId xmlns:a16="http://schemas.microsoft.com/office/drawing/2014/main" id="{2F1A74C8-A25E-1C0E-2AAF-EBE3F6B23B71}"/>
                  </a:ext>
                </a:extLst>
              </p:cNvPr>
              <p:cNvPicPr/>
              <p:nvPr/>
            </p:nvPicPr>
            <p:blipFill>
              <a:blip r:embed="rId16"/>
              <a:stretch>
                <a:fillRect/>
              </a:stretch>
            </p:blipFill>
            <p:spPr>
              <a:xfrm>
                <a:off x="523800" y="1816200"/>
                <a:ext cx="224784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5DC2A94E-9F21-5621-33A6-F5B25308AA09}"/>
                  </a:ext>
                </a:extLst>
              </p14:cNvPr>
              <p14:cNvContentPartPr/>
              <p14:nvPr/>
            </p14:nvContentPartPr>
            <p14:xfrm>
              <a:off x="4210200" y="1574640"/>
              <a:ext cx="2768760" cy="153000"/>
            </p14:xfrm>
          </p:contentPart>
        </mc:Choice>
        <mc:Fallback xmlns="">
          <p:pic>
            <p:nvPicPr>
              <p:cNvPr id="11" name="Ink 10">
                <a:extLst>
                  <a:ext uri="{FF2B5EF4-FFF2-40B4-BE49-F238E27FC236}">
                    <a16:creationId xmlns:a16="http://schemas.microsoft.com/office/drawing/2014/main" id="{5DC2A94E-9F21-5621-33A6-F5B25308AA09}"/>
                  </a:ext>
                </a:extLst>
              </p:cNvPr>
              <p:cNvPicPr/>
              <p:nvPr/>
            </p:nvPicPr>
            <p:blipFill>
              <a:blip r:embed="rId18"/>
              <a:stretch>
                <a:fillRect/>
              </a:stretch>
            </p:blipFill>
            <p:spPr>
              <a:xfrm>
                <a:off x="4194360" y="1511280"/>
                <a:ext cx="28000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32A365B0-F182-EEB6-C892-F04EA0F917D3}"/>
                  </a:ext>
                </a:extLst>
              </p14:cNvPr>
              <p14:cNvContentPartPr/>
              <p14:nvPr/>
            </p14:nvContentPartPr>
            <p14:xfrm>
              <a:off x="3600360" y="2984400"/>
              <a:ext cx="1613520" cy="108360"/>
            </p14:xfrm>
          </p:contentPart>
        </mc:Choice>
        <mc:Fallback xmlns="">
          <p:pic>
            <p:nvPicPr>
              <p:cNvPr id="12" name="Ink 11">
                <a:extLst>
                  <a:ext uri="{FF2B5EF4-FFF2-40B4-BE49-F238E27FC236}">
                    <a16:creationId xmlns:a16="http://schemas.microsoft.com/office/drawing/2014/main" id="{32A365B0-F182-EEB6-C892-F04EA0F917D3}"/>
                  </a:ext>
                </a:extLst>
              </p:cNvPr>
              <p:cNvPicPr/>
              <p:nvPr/>
            </p:nvPicPr>
            <p:blipFill>
              <a:blip r:embed="rId20"/>
              <a:stretch>
                <a:fillRect/>
              </a:stretch>
            </p:blipFill>
            <p:spPr>
              <a:xfrm>
                <a:off x="3584520" y="2921040"/>
                <a:ext cx="16448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007843B0-0191-69A7-E2EA-4E48F3A384E6}"/>
                  </a:ext>
                </a:extLst>
              </p14:cNvPr>
              <p14:cNvContentPartPr/>
              <p14:nvPr/>
            </p14:nvContentPartPr>
            <p14:xfrm>
              <a:off x="520560" y="3225960"/>
              <a:ext cx="2565720" cy="152640"/>
            </p14:xfrm>
          </p:contentPart>
        </mc:Choice>
        <mc:Fallback xmlns="">
          <p:pic>
            <p:nvPicPr>
              <p:cNvPr id="13" name="Ink 12">
                <a:extLst>
                  <a:ext uri="{FF2B5EF4-FFF2-40B4-BE49-F238E27FC236}">
                    <a16:creationId xmlns:a16="http://schemas.microsoft.com/office/drawing/2014/main" id="{007843B0-0191-69A7-E2EA-4E48F3A384E6}"/>
                  </a:ext>
                </a:extLst>
              </p:cNvPr>
              <p:cNvPicPr/>
              <p:nvPr/>
            </p:nvPicPr>
            <p:blipFill>
              <a:blip r:embed="rId22"/>
              <a:stretch>
                <a:fillRect/>
              </a:stretch>
            </p:blipFill>
            <p:spPr>
              <a:xfrm>
                <a:off x="504720" y="3162600"/>
                <a:ext cx="259704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DBF168BE-E1C2-F41A-CAF3-3D018329D234}"/>
                  </a:ext>
                </a:extLst>
              </p14:cNvPr>
              <p14:cNvContentPartPr/>
              <p14:nvPr/>
            </p14:nvContentPartPr>
            <p14:xfrm>
              <a:off x="4794120" y="3263760"/>
              <a:ext cx="1848240" cy="121320"/>
            </p14:xfrm>
          </p:contentPart>
        </mc:Choice>
        <mc:Fallback xmlns="">
          <p:pic>
            <p:nvPicPr>
              <p:cNvPr id="14" name="Ink 13">
                <a:extLst>
                  <a:ext uri="{FF2B5EF4-FFF2-40B4-BE49-F238E27FC236}">
                    <a16:creationId xmlns:a16="http://schemas.microsoft.com/office/drawing/2014/main" id="{DBF168BE-E1C2-F41A-CAF3-3D018329D234}"/>
                  </a:ext>
                </a:extLst>
              </p:cNvPr>
              <p:cNvPicPr/>
              <p:nvPr/>
            </p:nvPicPr>
            <p:blipFill>
              <a:blip r:embed="rId24"/>
              <a:stretch>
                <a:fillRect/>
              </a:stretch>
            </p:blipFill>
            <p:spPr>
              <a:xfrm>
                <a:off x="4778280" y="3200400"/>
                <a:ext cx="187956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Ink 14">
                <a:extLst>
                  <a:ext uri="{FF2B5EF4-FFF2-40B4-BE49-F238E27FC236}">
                    <a16:creationId xmlns:a16="http://schemas.microsoft.com/office/drawing/2014/main" id="{FFBFF85E-C820-09B3-EA3C-C542D8C79AD9}"/>
                  </a:ext>
                </a:extLst>
              </p14:cNvPr>
              <p14:cNvContentPartPr/>
              <p14:nvPr/>
            </p14:nvContentPartPr>
            <p14:xfrm>
              <a:off x="1809720" y="3797280"/>
              <a:ext cx="356040" cy="152640"/>
            </p14:xfrm>
          </p:contentPart>
        </mc:Choice>
        <mc:Fallback>
          <p:pic>
            <p:nvPicPr>
              <p:cNvPr id="15" name="Ink 14">
                <a:extLst>
                  <a:ext uri="{FF2B5EF4-FFF2-40B4-BE49-F238E27FC236}">
                    <a16:creationId xmlns:a16="http://schemas.microsoft.com/office/drawing/2014/main" id="{FFBFF85E-C820-09B3-EA3C-C542D8C79AD9}"/>
                  </a:ext>
                </a:extLst>
              </p:cNvPr>
              <p:cNvPicPr/>
              <p:nvPr/>
            </p:nvPicPr>
            <p:blipFill>
              <a:blip r:embed="rId26"/>
              <a:stretch>
                <a:fillRect/>
              </a:stretch>
            </p:blipFill>
            <p:spPr>
              <a:xfrm>
                <a:off x="1793880" y="3733920"/>
                <a:ext cx="38736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6" name="Ink 15">
                <a:extLst>
                  <a:ext uri="{FF2B5EF4-FFF2-40B4-BE49-F238E27FC236}">
                    <a16:creationId xmlns:a16="http://schemas.microsoft.com/office/drawing/2014/main" id="{928EEB91-58A3-7F12-E687-BCC028680828}"/>
                  </a:ext>
                </a:extLst>
              </p14:cNvPr>
              <p14:cNvContentPartPr/>
              <p14:nvPr/>
            </p14:nvContentPartPr>
            <p14:xfrm>
              <a:off x="1936800" y="3733920"/>
              <a:ext cx="686160" cy="101880"/>
            </p14:xfrm>
          </p:contentPart>
        </mc:Choice>
        <mc:Fallback>
          <p:pic>
            <p:nvPicPr>
              <p:cNvPr id="16" name="Ink 15">
                <a:extLst>
                  <a:ext uri="{FF2B5EF4-FFF2-40B4-BE49-F238E27FC236}">
                    <a16:creationId xmlns:a16="http://schemas.microsoft.com/office/drawing/2014/main" id="{928EEB91-58A3-7F12-E687-BCC028680828}"/>
                  </a:ext>
                </a:extLst>
              </p:cNvPr>
              <p:cNvPicPr/>
              <p:nvPr/>
            </p:nvPicPr>
            <p:blipFill>
              <a:blip r:embed="rId28"/>
              <a:stretch>
                <a:fillRect/>
              </a:stretch>
            </p:blipFill>
            <p:spPr>
              <a:xfrm>
                <a:off x="1920960" y="3670560"/>
                <a:ext cx="7174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7" name="Ink 16">
                <a:extLst>
                  <a:ext uri="{FF2B5EF4-FFF2-40B4-BE49-F238E27FC236}">
                    <a16:creationId xmlns:a16="http://schemas.microsoft.com/office/drawing/2014/main" id="{B0CB6F1D-1082-2B15-197E-DE2D1511804B}"/>
                  </a:ext>
                </a:extLst>
              </p14:cNvPr>
              <p14:cNvContentPartPr/>
              <p14:nvPr/>
            </p14:nvContentPartPr>
            <p14:xfrm>
              <a:off x="3085920" y="3676680"/>
              <a:ext cx="889560" cy="38520"/>
            </p14:xfrm>
          </p:contentPart>
        </mc:Choice>
        <mc:Fallback>
          <p:pic>
            <p:nvPicPr>
              <p:cNvPr id="17" name="Ink 16">
                <a:extLst>
                  <a:ext uri="{FF2B5EF4-FFF2-40B4-BE49-F238E27FC236}">
                    <a16:creationId xmlns:a16="http://schemas.microsoft.com/office/drawing/2014/main" id="{B0CB6F1D-1082-2B15-197E-DE2D1511804B}"/>
                  </a:ext>
                </a:extLst>
              </p:cNvPr>
              <p:cNvPicPr/>
              <p:nvPr/>
            </p:nvPicPr>
            <p:blipFill>
              <a:blip r:embed="rId30"/>
              <a:stretch>
                <a:fillRect/>
              </a:stretch>
            </p:blipFill>
            <p:spPr>
              <a:xfrm>
                <a:off x="3070080" y="3613320"/>
                <a:ext cx="92088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8" name="Ink 17">
                <a:extLst>
                  <a:ext uri="{FF2B5EF4-FFF2-40B4-BE49-F238E27FC236}">
                    <a16:creationId xmlns:a16="http://schemas.microsoft.com/office/drawing/2014/main" id="{EF74112E-1F5A-8C80-730E-1ABE715C3796}"/>
                  </a:ext>
                </a:extLst>
              </p14:cNvPr>
              <p14:cNvContentPartPr/>
              <p14:nvPr/>
            </p14:nvContentPartPr>
            <p14:xfrm>
              <a:off x="4527720" y="4057560"/>
              <a:ext cx="723960" cy="57600"/>
            </p14:xfrm>
          </p:contentPart>
        </mc:Choice>
        <mc:Fallback>
          <p:pic>
            <p:nvPicPr>
              <p:cNvPr id="18" name="Ink 17">
                <a:extLst>
                  <a:ext uri="{FF2B5EF4-FFF2-40B4-BE49-F238E27FC236}">
                    <a16:creationId xmlns:a16="http://schemas.microsoft.com/office/drawing/2014/main" id="{EF74112E-1F5A-8C80-730E-1ABE715C3796}"/>
                  </a:ext>
                </a:extLst>
              </p:cNvPr>
              <p:cNvPicPr/>
              <p:nvPr/>
            </p:nvPicPr>
            <p:blipFill>
              <a:blip r:embed="rId32"/>
              <a:stretch>
                <a:fillRect/>
              </a:stretch>
            </p:blipFill>
            <p:spPr>
              <a:xfrm>
                <a:off x="4511880" y="3994200"/>
                <a:ext cx="7552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9" name="Ink 18">
                <a:extLst>
                  <a:ext uri="{FF2B5EF4-FFF2-40B4-BE49-F238E27FC236}">
                    <a16:creationId xmlns:a16="http://schemas.microsoft.com/office/drawing/2014/main" id="{79665AFE-5353-7BC9-6FDB-FD7A81098BFF}"/>
                  </a:ext>
                </a:extLst>
              </p14:cNvPr>
              <p14:cNvContentPartPr/>
              <p14:nvPr/>
            </p14:nvContentPartPr>
            <p14:xfrm>
              <a:off x="1987560" y="5213520"/>
              <a:ext cx="597240" cy="44640"/>
            </p14:xfrm>
          </p:contentPart>
        </mc:Choice>
        <mc:Fallback>
          <p:pic>
            <p:nvPicPr>
              <p:cNvPr id="19" name="Ink 18">
                <a:extLst>
                  <a:ext uri="{FF2B5EF4-FFF2-40B4-BE49-F238E27FC236}">
                    <a16:creationId xmlns:a16="http://schemas.microsoft.com/office/drawing/2014/main" id="{79665AFE-5353-7BC9-6FDB-FD7A81098BFF}"/>
                  </a:ext>
                </a:extLst>
              </p:cNvPr>
              <p:cNvPicPr/>
              <p:nvPr/>
            </p:nvPicPr>
            <p:blipFill>
              <a:blip r:embed="rId34"/>
              <a:stretch>
                <a:fillRect/>
              </a:stretch>
            </p:blipFill>
            <p:spPr>
              <a:xfrm>
                <a:off x="1971720" y="5150160"/>
                <a:ext cx="6285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0" name="Ink 19">
                <a:extLst>
                  <a:ext uri="{FF2B5EF4-FFF2-40B4-BE49-F238E27FC236}">
                    <a16:creationId xmlns:a16="http://schemas.microsoft.com/office/drawing/2014/main" id="{533E5A2E-90E7-518C-A441-4A31D09F50DF}"/>
                  </a:ext>
                </a:extLst>
              </p14:cNvPr>
              <p14:cNvContentPartPr/>
              <p14:nvPr/>
            </p14:nvContentPartPr>
            <p14:xfrm>
              <a:off x="4540320" y="4584600"/>
              <a:ext cx="813240" cy="6840"/>
            </p14:xfrm>
          </p:contentPart>
        </mc:Choice>
        <mc:Fallback>
          <p:pic>
            <p:nvPicPr>
              <p:cNvPr id="20" name="Ink 19">
                <a:extLst>
                  <a:ext uri="{FF2B5EF4-FFF2-40B4-BE49-F238E27FC236}">
                    <a16:creationId xmlns:a16="http://schemas.microsoft.com/office/drawing/2014/main" id="{533E5A2E-90E7-518C-A441-4A31D09F50DF}"/>
                  </a:ext>
                </a:extLst>
              </p:cNvPr>
              <p:cNvPicPr/>
              <p:nvPr/>
            </p:nvPicPr>
            <p:blipFill>
              <a:blip r:embed="rId36"/>
              <a:stretch>
                <a:fillRect/>
              </a:stretch>
            </p:blipFill>
            <p:spPr>
              <a:xfrm>
                <a:off x="4524480" y="4521240"/>
                <a:ext cx="8445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1" name="Ink 20">
                <a:extLst>
                  <a:ext uri="{FF2B5EF4-FFF2-40B4-BE49-F238E27FC236}">
                    <a16:creationId xmlns:a16="http://schemas.microsoft.com/office/drawing/2014/main" id="{781FC634-307F-AEA4-46CA-8B5F8FA3E977}"/>
                  </a:ext>
                </a:extLst>
              </p14:cNvPr>
              <p14:cNvContentPartPr/>
              <p14:nvPr/>
            </p14:nvContentPartPr>
            <p14:xfrm>
              <a:off x="6426360" y="5137200"/>
              <a:ext cx="590760" cy="44640"/>
            </p14:xfrm>
          </p:contentPart>
        </mc:Choice>
        <mc:Fallback>
          <p:pic>
            <p:nvPicPr>
              <p:cNvPr id="21" name="Ink 20">
                <a:extLst>
                  <a:ext uri="{FF2B5EF4-FFF2-40B4-BE49-F238E27FC236}">
                    <a16:creationId xmlns:a16="http://schemas.microsoft.com/office/drawing/2014/main" id="{781FC634-307F-AEA4-46CA-8B5F8FA3E977}"/>
                  </a:ext>
                </a:extLst>
              </p:cNvPr>
              <p:cNvPicPr/>
              <p:nvPr/>
            </p:nvPicPr>
            <p:blipFill>
              <a:blip r:embed="rId38"/>
              <a:stretch>
                <a:fillRect/>
              </a:stretch>
            </p:blipFill>
            <p:spPr>
              <a:xfrm>
                <a:off x="6410520" y="5073840"/>
                <a:ext cx="6220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2" name="Ink 21">
                <a:extLst>
                  <a:ext uri="{FF2B5EF4-FFF2-40B4-BE49-F238E27FC236}">
                    <a16:creationId xmlns:a16="http://schemas.microsoft.com/office/drawing/2014/main" id="{0681316A-D841-EA18-A67C-975C6C18E7EC}"/>
                  </a:ext>
                </a:extLst>
              </p14:cNvPr>
              <p14:cNvContentPartPr/>
              <p14:nvPr/>
            </p14:nvContentPartPr>
            <p14:xfrm>
              <a:off x="3632040" y="6019920"/>
              <a:ext cx="807120" cy="25560"/>
            </p14:xfrm>
          </p:contentPart>
        </mc:Choice>
        <mc:Fallback>
          <p:pic>
            <p:nvPicPr>
              <p:cNvPr id="22" name="Ink 21">
                <a:extLst>
                  <a:ext uri="{FF2B5EF4-FFF2-40B4-BE49-F238E27FC236}">
                    <a16:creationId xmlns:a16="http://schemas.microsoft.com/office/drawing/2014/main" id="{0681316A-D841-EA18-A67C-975C6C18E7EC}"/>
                  </a:ext>
                </a:extLst>
              </p:cNvPr>
              <p:cNvPicPr/>
              <p:nvPr/>
            </p:nvPicPr>
            <p:blipFill>
              <a:blip r:embed="rId40"/>
              <a:stretch>
                <a:fillRect/>
              </a:stretch>
            </p:blipFill>
            <p:spPr>
              <a:xfrm>
                <a:off x="3616200" y="5956560"/>
                <a:ext cx="8384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3" name="Ink 22">
                <a:extLst>
                  <a:ext uri="{FF2B5EF4-FFF2-40B4-BE49-F238E27FC236}">
                    <a16:creationId xmlns:a16="http://schemas.microsoft.com/office/drawing/2014/main" id="{BB3C779F-0F93-2017-4459-29A0612E217A}"/>
                  </a:ext>
                </a:extLst>
              </p14:cNvPr>
              <p14:cNvContentPartPr/>
              <p14:nvPr/>
            </p14:nvContentPartPr>
            <p14:xfrm>
              <a:off x="5143320" y="6400800"/>
              <a:ext cx="730800" cy="38520"/>
            </p14:xfrm>
          </p:contentPart>
        </mc:Choice>
        <mc:Fallback>
          <p:pic>
            <p:nvPicPr>
              <p:cNvPr id="23" name="Ink 22">
                <a:extLst>
                  <a:ext uri="{FF2B5EF4-FFF2-40B4-BE49-F238E27FC236}">
                    <a16:creationId xmlns:a16="http://schemas.microsoft.com/office/drawing/2014/main" id="{BB3C779F-0F93-2017-4459-29A0612E217A}"/>
                  </a:ext>
                </a:extLst>
              </p:cNvPr>
              <p:cNvPicPr/>
              <p:nvPr/>
            </p:nvPicPr>
            <p:blipFill>
              <a:blip r:embed="rId42"/>
              <a:stretch>
                <a:fillRect/>
              </a:stretch>
            </p:blipFill>
            <p:spPr>
              <a:xfrm>
                <a:off x="5127480" y="6337440"/>
                <a:ext cx="7621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4" name="Ink 23">
                <a:extLst>
                  <a:ext uri="{FF2B5EF4-FFF2-40B4-BE49-F238E27FC236}">
                    <a16:creationId xmlns:a16="http://schemas.microsoft.com/office/drawing/2014/main" id="{192C6DC8-033C-2DA0-5C27-79CFA5C3BC51}"/>
                  </a:ext>
                </a:extLst>
              </p14:cNvPr>
              <p14:cNvContentPartPr/>
              <p14:nvPr/>
            </p14:nvContentPartPr>
            <p14:xfrm>
              <a:off x="546120" y="2266920"/>
              <a:ext cx="1200600" cy="89280"/>
            </p14:xfrm>
          </p:contentPart>
        </mc:Choice>
        <mc:Fallback>
          <p:pic>
            <p:nvPicPr>
              <p:cNvPr id="24" name="Ink 23">
                <a:extLst>
                  <a:ext uri="{FF2B5EF4-FFF2-40B4-BE49-F238E27FC236}">
                    <a16:creationId xmlns:a16="http://schemas.microsoft.com/office/drawing/2014/main" id="{192C6DC8-033C-2DA0-5C27-79CFA5C3BC51}"/>
                  </a:ext>
                </a:extLst>
              </p:cNvPr>
              <p:cNvPicPr/>
              <p:nvPr/>
            </p:nvPicPr>
            <p:blipFill>
              <a:blip r:embed="rId44"/>
              <a:stretch>
                <a:fillRect/>
              </a:stretch>
            </p:blipFill>
            <p:spPr>
              <a:xfrm>
                <a:off x="530280" y="2203560"/>
                <a:ext cx="1231920" cy="216000"/>
              </a:xfrm>
              <a:prstGeom prst="rect">
                <a:avLst/>
              </a:prstGeom>
            </p:spPr>
          </p:pic>
        </mc:Fallback>
      </mc:AlternateContent>
    </p:spTree>
    <p:extLst>
      <p:ext uri="{BB962C8B-B14F-4D97-AF65-F5344CB8AC3E}">
        <p14:creationId xmlns:p14="http://schemas.microsoft.com/office/powerpoint/2010/main" val="2825164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a:xfrm>
            <a:off x="628650" y="1371600"/>
            <a:ext cx="7886700" cy="4805363"/>
          </a:xfrm>
        </p:spPr>
        <p:txBody>
          <a:bodyPr>
            <a:normAutofit/>
          </a:bodyPr>
          <a:lstStyle/>
          <a:p>
            <a:r>
              <a:rPr lang="en-US" sz="1600" b="1" dirty="0">
                <a:latin typeface="Times New Roman" panose="02020603050405020304" pitchFamily="18" charset="0"/>
                <a:cs typeface="Times New Roman" panose="02020603050405020304" pitchFamily="18" charset="0"/>
              </a:rPr>
              <a:t>Reduced Greenhouse Gas Emissions:</a:t>
            </a:r>
            <a:r>
              <a:rPr lang="en-US" sz="1600" dirty="0">
                <a:latin typeface="Times New Roman" panose="02020603050405020304" pitchFamily="18" charset="0"/>
                <a:cs typeface="Times New Roman" panose="02020603050405020304" pitchFamily="18" charset="0"/>
              </a:rPr>
              <a:t> When compared to fossil fuels, ethanol generally produces lower net carbon dioxide emissions, contributing to mitigating climate change.</a:t>
            </a:r>
          </a:p>
          <a:p>
            <a:r>
              <a:rPr lang="en-US" sz="1600" b="1" dirty="0">
                <a:latin typeface="Times New Roman" panose="02020603050405020304" pitchFamily="18" charset="0"/>
                <a:cs typeface="Times New Roman" panose="02020603050405020304" pitchFamily="18" charset="0"/>
              </a:rPr>
              <a:t>Domestic Production:</a:t>
            </a:r>
            <a:r>
              <a:rPr lang="en-US" sz="1600" dirty="0">
                <a:latin typeface="Times New Roman" panose="02020603050405020304" pitchFamily="18" charset="0"/>
                <a:cs typeface="Times New Roman" panose="02020603050405020304" pitchFamily="18" charset="0"/>
              </a:rPr>
              <a:t> Many countries aim to promote ethanol production from locally grown crops, reducing dependence on imported oil and enhancing energy security.</a:t>
            </a:r>
          </a:p>
          <a:p>
            <a:r>
              <a:rPr lang="en-US" sz="1600" b="1" dirty="0">
                <a:latin typeface="Times New Roman" panose="02020603050405020304" pitchFamily="18" charset="0"/>
                <a:cs typeface="Times New Roman" panose="02020603050405020304" pitchFamily="18" charset="0"/>
              </a:rPr>
              <a:t>Fuel Properties:</a:t>
            </a:r>
            <a:r>
              <a:rPr lang="en-US" sz="1600" dirty="0">
                <a:latin typeface="Times New Roman" panose="02020603050405020304" pitchFamily="18" charset="0"/>
                <a:cs typeface="Times New Roman" panose="02020603050405020304" pitchFamily="18" charset="0"/>
              </a:rPr>
              <a:t> Ethanol has high octane ratings and can be used as a blending component in gasoline to enhance its octane level and reduce emissions. </a:t>
            </a:r>
          </a:p>
          <a:p>
            <a:r>
              <a:rPr lang="en-US" sz="1600" b="1" dirty="0">
                <a:latin typeface="Times New Roman" panose="02020603050405020304" pitchFamily="18" charset="0"/>
                <a:cs typeface="Times New Roman" panose="02020603050405020304" pitchFamily="18" charset="0"/>
              </a:rPr>
              <a:t>Renewable and Environmentally Friendly:</a:t>
            </a:r>
            <a:r>
              <a:rPr lang="en-US" sz="1600" dirty="0">
                <a:latin typeface="Times New Roman" panose="02020603050405020304" pitchFamily="18" charset="0"/>
                <a:cs typeface="Times New Roman" panose="02020603050405020304" pitchFamily="18" charset="0"/>
              </a:rPr>
              <a:t> Power alcohol is considered a renewable fuel as it is derived from plant matter that can be grown and harvested repeatedly. It is also relatively cleaner burning compared to fossil fuels, emitting fewer greenhouse gases and pollutants like carbon monoxide and particulate matter</a:t>
            </a:r>
            <a:r>
              <a:rPr lang="en-US" dirty="0"/>
              <a:t>.</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329DA15-B367-84EC-2660-6B6DA2E166C4}"/>
                  </a:ext>
                </a:extLst>
              </p14:cNvPr>
              <p14:cNvContentPartPr/>
              <p14:nvPr/>
            </p14:nvContentPartPr>
            <p14:xfrm>
              <a:off x="1714320" y="1689120"/>
              <a:ext cx="2800800" cy="165600"/>
            </p14:xfrm>
          </p:contentPart>
        </mc:Choice>
        <mc:Fallback xmlns="">
          <p:pic>
            <p:nvPicPr>
              <p:cNvPr id="4" name="Ink 3">
                <a:extLst>
                  <a:ext uri="{FF2B5EF4-FFF2-40B4-BE49-F238E27FC236}">
                    <a16:creationId xmlns:a16="http://schemas.microsoft.com/office/drawing/2014/main" id="{D329DA15-B367-84EC-2660-6B6DA2E166C4}"/>
                  </a:ext>
                </a:extLst>
              </p:cNvPr>
              <p:cNvPicPr/>
              <p:nvPr/>
            </p:nvPicPr>
            <p:blipFill>
              <a:blip r:embed="rId3"/>
              <a:stretch>
                <a:fillRect/>
              </a:stretch>
            </p:blipFill>
            <p:spPr>
              <a:xfrm>
                <a:off x="1698480" y="1625760"/>
                <a:ext cx="28321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78081BC-8FA7-4A2C-FACF-2A6C1F1AF93C}"/>
                  </a:ext>
                </a:extLst>
              </p14:cNvPr>
              <p14:cNvContentPartPr/>
              <p14:nvPr/>
            </p14:nvContentPartPr>
            <p14:xfrm>
              <a:off x="7435800" y="1974960"/>
              <a:ext cx="591120" cy="178200"/>
            </p14:xfrm>
          </p:contentPart>
        </mc:Choice>
        <mc:Fallback xmlns="">
          <p:pic>
            <p:nvPicPr>
              <p:cNvPr id="5" name="Ink 4">
                <a:extLst>
                  <a:ext uri="{FF2B5EF4-FFF2-40B4-BE49-F238E27FC236}">
                    <a16:creationId xmlns:a16="http://schemas.microsoft.com/office/drawing/2014/main" id="{078081BC-8FA7-4A2C-FACF-2A6C1F1AF93C}"/>
                  </a:ext>
                </a:extLst>
              </p:cNvPr>
              <p:cNvPicPr/>
              <p:nvPr/>
            </p:nvPicPr>
            <p:blipFill>
              <a:blip r:embed="rId5"/>
              <a:stretch>
                <a:fillRect/>
              </a:stretch>
            </p:blipFill>
            <p:spPr>
              <a:xfrm>
                <a:off x="7419960" y="1911600"/>
                <a:ext cx="6224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386B820A-1B16-9FDD-8BAE-4CD1E143D60A}"/>
                  </a:ext>
                </a:extLst>
              </p14:cNvPr>
              <p14:cNvContentPartPr/>
              <p14:nvPr/>
            </p14:nvContentPartPr>
            <p14:xfrm>
              <a:off x="876240" y="2292480"/>
              <a:ext cx="1067400" cy="140040"/>
            </p14:xfrm>
          </p:contentPart>
        </mc:Choice>
        <mc:Fallback xmlns="">
          <p:pic>
            <p:nvPicPr>
              <p:cNvPr id="6" name="Ink 5">
                <a:extLst>
                  <a:ext uri="{FF2B5EF4-FFF2-40B4-BE49-F238E27FC236}">
                    <a16:creationId xmlns:a16="http://schemas.microsoft.com/office/drawing/2014/main" id="{386B820A-1B16-9FDD-8BAE-4CD1E143D60A}"/>
                  </a:ext>
                </a:extLst>
              </p:cNvPr>
              <p:cNvPicPr/>
              <p:nvPr/>
            </p:nvPicPr>
            <p:blipFill>
              <a:blip r:embed="rId7"/>
              <a:stretch>
                <a:fillRect/>
              </a:stretch>
            </p:blipFill>
            <p:spPr>
              <a:xfrm>
                <a:off x="860400" y="2229120"/>
                <a:ext cx="10987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37E4DF91-AABE-4AE3-3317-B6F841FF9839}"/>
                  </a:ext>
                </a:extLst>
              </p14:cNvPr>
              <p14:cNvContentPartPr/>
              <p14:nvPr/>
            </p14:nvContentPartPr>
            <p14:xfrm>
              <a:off x="3314520" y="2616120"/>
              <a:ext cx="1613520" cy="360"/>
            </p14:xfrm>
          </p:contentPart>
        </mc:Choice>
        <mc:Fallback xmlns="">
          <p:pic>
            <p:nvPicPr>
              <p:cNvPr id="7" name="Ink 6">
                <a:extLst>
                  <a:ext uri="{FF2B5EF4-FFF2-40B4-BE49-F238E27FC236}">
                    <a16:creationId xmlns:a16="http://schemas.microsoft.com/office/drawing/2014/main" id="{37E4DF91-AABE-4AE3-3317-B6F841FF9839}"/>
                  </a:ext>
                </a:extLst>
              </p:cNvPr>
              <p:cNvPicPr/>
              <p:nvPr/>
            </p:nvPicPr>
            <p:blipFill>
              <a:blip r:embed="rId9"/>
              <a:stretch>
                <a:fillRect/>
              </a:stretch>
            </p:blipFill>
            <p:spPr>
              <a:xfrm>
                <a:off x="3298680" y="2552760"/>
                <a:ext cx="16448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C7C65E21-242A-F9D5-2A95-F563ED430341}"/>
                  </a:ext>
                </a:extLst>
              </p14:cNvPr>
              <p14:cNvContentPartPr/>
              <p14:nvPr/>
            </p14:nvContentPartPr>
            <p14:xfrm>
              <a:off x="6667560" y="2603520"/>
              <a:ext cx="1638720" cy="120960"/>
            </p14:xfrm>
          </p:contentPart>
        </mc:Choice>
        <mc:Fallback xmlns="">
          <p:pic>
            <p:nvPicPr>
              <p:cNvPr id="8" name="Ink 7">
                <a:extLst>
                  <a:ext uri="{FF2B5EF4-FFF2-40B4-BE49-F238E27FC236}">
                    <a16:creationId xmlns:a16="http://schemas.microsoft.com/office/drawing/2014/main" id="{C7C65E21-242A-F9D5-2A95-F563ED430341}"/>
                  </a:ext>
                </a:extLst>
              </p:cNvPr>
              <p:cNvPicPr/>
              <p:nvPr/>
            </p:nvPicPr>
            <p:blipFill>
              <a:blip r:embed="rId11"/>
              <a:stretch>
                <a:fillRect/>
              </a:stretch>
            </p:blipFill>
            <p:spPr>
              <a:xfrm>
                <a:off x="6651720" y="2540160"/>
                <a:ext cx="16700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898629D8-7D32-D988-4A23-66DF6195F19E}"/>
                  </a:ext>
                </a:extLst>
              </p14:cNvPr>
              <p14:cNvContentPartPr/>
              <p14:nvPr/>
            </p14:nvContentPartPr>
            <p14:xfrm>
              <a:off x="1174680" y="2844720"/>
              <a:ext cx="610200" cy="25920"/>
            </p14:xfrm>
          </p:contentPart>
        </mc:Choice>
        <mc:Fallback xmlns="">
          <p:pic>
            <p:nvPicPr>
              <p:cNvPr id="9" name="Ink 8">
                <a:extLst>
                  <a:ext uri="{FF2B5EF4-FFF2-40B4-BE49-F238E27FC236}">
                    <a16:creationId xmlns:a16="http://schemas.microsoft.com/office/drawing/2014/main" id="{898629D8-7D32-D988-4A23-66DF6195F19E}"/>
                  </a:ext>
                </a:extLst>
              </p:cNvPr>
              <p:cNvPicPr/>
              <p:nvPr/>
            </p:nvPicPr>
            <p:blipFill>
              <a:blip r:embed="rId13"/>
              <a:stretch>
                <a:fillRect/>
              </a:stretch>
            </p:blipFill>
            <p:spPr>
              <a:xfrm>
                <a:off x="1158840" y="2781360"/>
                <a:ext cx="6415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2A70F19B-1BA3-AB5F-F94D-C58883133182}"/>
                  </a:ext>
                </a:extLst>
              </p14:cNvPr>
              <p14:cNvContentPartPr/>
              <p14:nvPr/>
            </p14:nvContentPartPr>
            <p14:xfrm>
              <a:off x="3048120" y="2806560"/>
              <a:ext cx="971640" cy="45000"/>
            </p14:xfrm>
          </p:contentPart>
        </mc:Choice>
        <mc:Fallback xmlns="">
          <p:pic>
            <p:nvPicPr>
              <p:cNvPr id="10" name="Ink 9">
                <a:extLst>
                  <a:ext uri="{FF2B5EF4-FFF2-40B4-BE49-F238E27FC236}">
                    <a16:creationId xmlns:a16="http://schemas.microsoft.com/office/drawing/2014/main" id="{2A70F19B-1BA3-AB5F-F94D-C58883133182}"/>
                  </a:ext>
                </a:extLst>
              </p:cNvPr>
              <p:cNvPicPr/>
              <p:nvPr/>
            </p:nvPicPr>
            <p:blipFill>
              <a:blip r:embed="rId15"/>
              <a:stretch>
                <a:fillRect/>
              </a:stretch>
            </p:blipFill>
            <p:spPr>
              <a:xfrm>
                <a:off x="3032280" y="2743200"/>
                <a:ext cx="1002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14D287F8-0ACA-D772-4A5F-5948E16509DA}"/>
                  </a:ext>
                </a:extLst>
              </p14:cNvPr>
              <p14:cNvContentPartPr/>
              <p14:nvPr/>
            </p14:nvContentPartPr>
            <p14:xfrm>
              <a:off x="4489560" y="2857320"/>
              <a:ext cx="1206720" cy="19440"/>
            </p14:xfrm>
          </p:contentPart>
        </mc:Choice>
        <mc:Fallback xmlns="">
          <p:pic>
            <p:nvPicPr>
              <p:cNvPr id="11" name="Ink 10">
                <a:extLst>
                  <a:ext uri="{FF2B5EF4-FFF2-40B4-BE49-F238E27FC236}">
                    <a16:creationId xmlns:a16="http://schemas.microsoft.com/office/drawing/2014/main" id="{14D287F8-0ACA-D772-4A5F-5948E16509DA}"/>
                  </a:ext>
                </a:extLst>
              </p:cNvPr>
              <p:cNvPicPr/>
              <p:nvPr/>
            </p:nvPicPr>
            <p:blipFill>
              <a:blip r:embed="rId17"/>
              <a:stretch>
                <a:fillRect/>
              </a:stretch>
            </p:blipFill>
            <p:spPr>
              <a:xfrm>
                <a:off x="4473720" y="2793960"/>
                <a:ext cx="12380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F4BD7C60-EB0C-45AB-3597-DE4BB6626A4F}"/>
                  </a:ext>
                </a:extLst>
              </p14:cNvPr>
              <p14:cNvContentPartPr/>
              <p14:nvPr/>
            </p14:nvContentPartPr>
            <p14:xfrm>
              <a:off x="4521240" y="3327480"/>
              <a:ext cx="2629080" cy="178200"/>
            </p14:xfrm>
          </p:contentPart>
        </mc:Choice>
        <mc:Fallback xmlns="">
          <p:pic>
            <p:nvPicPr>
              <p:cNvPr id="12" name="Ink 11">
                <a:extLst>
                  <a:ext uri="{FF2B5EF4-FFF2-40B4-BE49-F238E27FC236}">
                    <a16:creationId xmlns:a16="http://schemas.microsoft.com/office/drawing/2014/main" id="{F4BD7C60-EB0C-45AB-3597-DE4BB6626A4F}"/>
                  </a:ext>
                </a:extLst>
              </p:cNvPr>
              <p:cNvPicPr/>
              <p:nvPr/>
            </p:nvPicPr>
            <p:blipFill>
              <a:blip r:embed="rId19"/>
              <a:stretch>
                <a:fillRect/>
              </a:stretch>
            </p:blipFill>
            <p:spPr>
              <a:xfrm>
                <a:off x="4505400" y="3264120"/>
                <a:ext cx="26604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0D8E2D2E-2A05-98AD-4D42-3545AC288115}"/>
                  </a:ext>
                </a:extLst>
              </p14:cNvPr>
              <p14:cNvContentPartPr/>
              <p14:nvPr/>
            </p14:nvContentPartPr>
            <p14:xfrm>
              <a:off x="5657760" y="3359160"/>
              <a:ext cx="628920" cy="108360"/>
            </p14:xfrm>
          </p:contentPart>
        </mc:Choice>
        <mc:Fallback xmlns="">
          <p:pic>
            <p:nvPicPr>
              <p:cNvPr id="13" name="Ink 12">
                <a:extLst>
                  <a:ext uri="{FF2B5EF4-FFF2-40B4-BE49-F238E27FC236}">
                    <a16:creationId xmlns:a16="http://schemas.microsoft.com/office/drawing/2014/main" id="{0D8E2D2E-2A05-98AD-4D42-3545AC288115}"/>
                  </a:ext>
                </a:extLst>
              </p:cNvPr>
              <p:cNvPicPr/>
              <p:nvPr/>
            </p:nvPicPr>
            <p:blipFill>
              <a:blip r:embed="rId21"/>
              <a:stretch>
                <a:fillRect/>
              </a:stretch>
            </p:blipFill>
            <p:spPr>
              <a:xfrm>
                <a:off x="5641920" y="3295800"/>
                <a:ext cx="660240" cy="235080"/>
              </a:xfrm>
              <a:prstGeom prst="rect">
                <a:avLst/>
              </a:prstGeom>
            </p:spPr>
          </p:pic>
        </mc:Fallback>
      </mc:AlternateContent>
    </p:spTree>
    <p:extLst>
      <p:ext uri="{BB962C8B-B14F-4D97-AF65-F5344CB8AC3E}">
        <p14:creationId xmlns:p14="http://schemas.microsoft.com/office/powerpoint/2010/main" val="2371096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Limitations</a:t>
            </a:r>
          </a:p>
        </p:txBody>
      </p:sp>
      <p:sp>
        <p:nvSpPr>
          <p:cNvPr id="3" name="Content Placeholder 2"/>
          <p:cNvSpPr>
            <a:spLocks noGrp="1"/>
          </p:cNvSpPr>
          <p:nvPr>
            <p:ph idx="1"/>
          </p:nvPr>
        </p:nvSpPr>
        <p:spPr/>
        <p:txBody>
          <a:bodyPr>
            <a:normAutofit/>
          </a:bodyPr>
          <a:lstStyle/>
          <a:p>
            <a:r>
              <a:rPr lang="en-US" sz="1700" b="1" dirty="0">
                <a:latin typeface="Times New Roman" panose="02020603050405020304" pitchFamily="18" charset="0"/>
                <a:cs typeface="Times New Roman" panose="02020603050405020304" pitchFamily="18" charset="0"/>
              </a:rPr>
              <a:t>Lower Energy Density:</a:t>
            </a:r>
            <a:r>
              <a:rPr lang="en-US" sz="1700" dirty="0">
                <a:latin typeface="Times New Roman" panose="02020603050405020304" pitchFamily="18" charset="0"/>
                <a:cs typeface="Times New Roman" panose="02020603050405020304" pitchFamily="18" charset="0"/>
              </a:rPr>
              <a:t> Ethanol has a lower energy density ( calorific value 7000 Kcal/Kg as compared to gasoline ( 12000 Kcal /Kg), resulting in decreased fuel efficiency when used as a standalone fuel. Vehicles running on ethanol may experience reduced mileage compared to gasoline-powered vehicles.</a:t>
            </a:r>
          </a:p>
          <a:p>
            <a:r>
              <a:rPr lang="en-US" sz="1700" b="1" dirty="0">
                <a:latin typeface="Times New Roman" panose="02020603050405020304" pitchFamily="18" charset="0"/>
                <a:cs typeface="Times New Roman" panose="02020603050405020304" pitchFamily="18" charset="0"/>
              </a:rPr>
              <a:t>Cold Weather Performance:</a:t>
            </a:r>
            <a:r>
              <a:rPr lang="en-US" sz="1700" dirty="0">
                <a:latin typeface="Times New Roman" panose="02020603050405020304" pitchFamily="18" charset="0"/>
                <a:cs typeface="Times New Roman" panose="02020603050405020304" pitchFamily="18" charset="0"/>
              </a:rPr>
              <a:t> Ethanol has a higher water content, making it prone to issues in cold weather conditions, such as difficulties in starting engines and potential corrosion of fuel system components.</a:t>
            </a:r>
          </a:p>
          <a:p>
            <a:r>
              <a:rPr lang="en-US" sz="1700" b="1" dirty="0">
                <a:latin typeface="Times New Roman" panose="02020603050405020304" pitchFamily="18" charset="0"/>
                <a:cs typeface="Times New Roman" panose="02020603050405020304" pitchFamily="18" charset="0"/>
              </a:rPr>
              <a:t>Infrastructure and Compatibility Issues:</a:t>
            </a:r>
            <a:r>
              <a:rPr lang="en-US" sz="1700" dirty="0">
                <a:latin typeface="Times New Roman" panose="02020603050405020304" pitchFamily="18" charset="0"/>
                <a:cs typeface="Times New Roman" panose="02020603050405020304" pitchFamily="18" charset="0"/>
              </a:rPr>
              <a:t> While some vehicles are designed to run on ethanol (flex-fuel vehicles), the widespread use of ethanol as a fuel requires significant changes in infrastructure, including fuel distribution systems and vehicle engines, which might not be readily available or cost-effective.</a:t>
            </a:r>
          </a:p>
          <a:p>
            <a:r>
              <a:rPr lang="en-US" sz="1700" dirty="0">
                <a:latin typeface="Times New Roman" panose="02020603050405020304" pitchFamily="18" charset="0"/>
                <a:cs typeface="Times New Roman" panose="02020603050405020304" pitchFamily="18" charset="0"/>
              </a:rPr>
              <a:t>It must be noted that these disadvantages are significantly reduced when biodiesel is used in blends with petrol. </a:t>
            </a:r>
            <a:endParaRPr lang="en-IN" sz="1700" dirty="0">
              <a:latin typeface="Times New Roman" panose="02020603050405020304" pitchFamily="18" charset="0"/>
              <a:cs typeface="Times New Roman" panose="02020603050405020304" pitchFamily="18" charset="0"/>
            </a:endParaRP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E6CED8B-AED3-AF13-6DD0-C248CB649183}"/>
                  </a:ext>
                </a:extLst>
              </p14:cNvPr>
              <p14:cNvContentPartPr/>
              <p14:nvPr/>
            </p14:nvContentPartPr>
            <p14:xfrm>
              <a:off x="7550280" y="1905120"/>
              <a:ext cx="482760" cy="196920"/>
            </p14:xfrm>
          </p:contentPart>
        </mc:Choice>
        <mc:Fallback xmlns="">
          <p:pic>
            <p:nvPicPr>
              <p:cNvPr id="4" name="Ink 3">
                <a:extLst>
                  <a:ext uri="{FF2B5EF4-FFF2-40B4-BE49-F238E27FC236}">
                    <a16:creationId xmlns:a16="http://schemas.microsoft.com/office/drawing/2014/main" id="{9E6CED8B-AED3-AF13-6DD0-C248CB649183}"/>
                  </a:ext>
                </a:extLst>
              </p:cNvPr>
              <p:cNvPicPr/>
              <p:nvPr/>
            </p:nvPicPr>
            <p:blipFill>
              <a:blip r:embed="rId3"/>
              <a:stretch>
                <a:fillRect/>
              </a:stretch>
            </p:blipFill>
            <p:spPr>
              <a:xfrm>
                <a:off x="7534440" y="1841760"/>
                <a:ext cx="51408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AF0CD39-BE9E-4B8A-B767-0B2BB9913AAC}"/>
                  </a:ext>
                </a:extLst>
              </p14:cNvPr>
              <p14:cNvContentPartPr/>
              <p14:nvPr/>
            </p14:nvContentPartPr>
            <p14:xfrm>
              <a:off x="4267080" y="1930320"/>
              <a:ext cx="635400" cy="120960"/>
            </p14:xfrm>
          </p:contentPart>
        </mc:Choice>
        <mc:Fallback xmlns="">
          <p:pic>
            <p:nvPicPr>
              <p:cNvPr id="5" name="Ink 4">
                <a:extLst>
                  <a:ext uri="{FF2B5EF4-FFF2-40B4-BE49-F238E27FC236}">
                    <a16:creationId xmlns:a16="http://schemas.microsoft.com/office/drawing/2014/main" id="{6AF0CD39-BE9E-4B8A-B767-0B2BB9913AAC}"/>
                  </a:ext>
                </a:extLst>
              </p:cNvPr>
              <p:cNvPicPr/>
              <p:nvPr/>
            </p:nvPicPr>
            <p:blipFill>
              <a:blip r:embed="rId5"/>
              <a:stretch>
                <a:fillRect/>
              </a:stretch>
            </p:blipFill>
            <p:spPr>
              <a:xfrm>
                <a:off x="4251240" y="1866960"/>
                <a:ext cx="66672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5BC2D37-E559-3A58-AFAA-DD3C4DD5BDF8}"/>
                  </a:ext>
                </a:extLst>
              </p14:cNvPr>
              <p14:cNvContentPartPr/>
              <p14:nvPr/>
            </p14:nvContentPartPr>
            <p14:xfrm>
              <a:off x="882720" y="2133720"/>
              <a:ext cx="743400" cy="203400"/>
            </p14:xfrm>
          </p:contentPart>
        </mc:Choice>
        <mc:Fallback xmlns="">
          <p:pic>
            <p:nvPicPr>
              <p:cNvPr id="6" name="Ink 5">
                <a:extLst>
                  <a:ext uri="{FF2B5EF4-FFF2-40B4-BE49-F238E27FC236}">
                    <a16:creationId xmlns:a16="http://schemas.microsoft.com/office/drawing/2014/main" id="{75BC2D37-E559-3A58-AFAA-DD3C4DD5BDF8}"/>
                  </a:ext>
                </a:extLst>
              </p:cNvPr>
              <p:cNvPicPr/>
              <p:nvPr/>
            </p:nvPicPr>
            <p:blipFill>
              <a:blip r:embed="rId7"/>
              <a:stretch>
                <a:fillRect/>
              </a:stretch>
            </p:blipFill>
            <p:spPr>
              <a:xfrm>
                <a:off x="866880" y="2070360"/>
                <a:ext cx="77472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228CEB6-C768-A578-44B2-D776E1D795D7}"/>
                  </a:ext>
                </a:extLst>
              </p14:cNvPr>
              <p14:cNvContentPartPr/>
              <p14:nvPr/>
            </p14:nvContentPartPr>
            <p14:xfrm>
              <a:off x="1054080" y="2146320"/>
              <a:ext cx="343440" cy="51120"/>
            </p14:xfrm>
          </p:contentPart>
        </mc:Choice>
        <mc:Fallback xmlns="">
          <p:pic>
            <p:nvPicPr>
              <p:cNvPr id="7" name="Ink 6">
                <a:extLst>
                  <a:ext uri="{FF2B5EF4-FFF2-40B4-BE49-F238E27FC236}">
                    <a16:creationId xmlns:a16="http://schemas.microsoft.com/office/drawing/2014/main" id="{D228CEB6-C768-A578-44B2-D776E1D795D7}"/>
                  </a:ext>
                </a:extLst>
              </p:cNvPr>
              <p:cNvPicPr/>
              <p:nvPr/>
            </p:nvPicPr>
            <p:blipFill>
              <a:blip r:embed="rId9"/>
              <a:stretch>
                <a:fillRect/>
              </a:stretch>
            </p:blipFill>
            <p:spPr>
              <a:xfrm>
                <a:off x="1038240" y="2082960"/>
                <a:ext cx="3747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BC936EF4-5687-8E9E-FCA3-EC88BC4B16E4}"/>
                  </a:ext>
                </a:extLst>
              </p14:cNvPr>
              <p14:cNvContentPartPr/>
              <p14:nvPr/>
            </p14:nvContentPartPr>
            <p14:xfrm>
              <a:off x="2990880" y="2070000"/>
              <a:ext cx="2216520" cy="153000"/>
            </p14:xfrm>
          </p:contentPart>
        </mc:Choice>
        <mc:Fallback xmlns="">
          <p:pic>
            <p:nvPicPr>
              <p:cNvPr id="8" name="Ink 7">
                <a:extLst>
                  <a:ext uri="{FF2B5EF4-FFF2-40B4-BE49-F238E27FC236}">
                    <a16:creationId xmlns:a16="http://schemas.microsoft.com/office/drawing/2014/main" id="{BC936EF4-5687-8E9E-FCA3-EC88BC4B16E4}"/>
                  </a:ext>
                </a:extLst>
              </p:cNvPr>
              <p:cNvPicPr/>
              <p:nvPr/>
            </p:nvPicPr>
            <p:blipFill>
              <a:blip r:embed="rId11"/>
              <a:stretch>
                <a:fillRect/>
              </a:stretch>
            </p:blipFill>
            <p:spPr>
              <a:xfrm>
                <a:off x="2975040" y="2006640"/>
                <a:ext cx="22478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CC1E2220-9A13-FD4C-68D0-71588E5DE2AB}"/>
                  </a:ext>
                </a:extLst>
              </p14:cNvPr>
              <p14:cNvContentPartPr/>
              <p14:nvPr/>
            </p14:nvContentPartPr>
            <p14:xfrm>
              <a:off x="3676680" y="2127240"/>
              <a:ext cx="1619640" cy="197280"/>
            </p14:xfrm>
          </p:contentPart>
        </mc:Choice>
        <mc:Fallback xmlns="">
          <p:pic>
            <p:nvPicPr>
              <p:cNvPr id="9" name="Ink 8">
                <a:extLst>
                  <a:ext uri="{FF2B5EF4-FFF2-40B4-BE49-F238E27FC236}">
                    <a16:creationId xmlns:a16="http://schemas.microsoft.com/office/drawing/2014/main" id="{CC1E2220-9A13-FD4C-68D0-71588E5DE2AB}"/>
                  </a:ext>
                </a:extLst>
              </p:cNvPr>
              <p:cNvPicPr/>
              <p:nvPr/>
            </p:nvPicPr>
            <p:blipFill>
              <a:blip r:embed="rId13"/>
              <a:stretch>
                <a:fillRect/>
              </a:stretch>
            </p:blipFill>
            <p:spPr>
              <a:xfrm>
                <a:off x="3660840" y="2063880"/>
                <a:ext cx="16509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7982FFE1-526B-8E90-ED19-5145A1AF0391}"/>
                  </a:ext>
                </a:extLst>
              </p14:cNvPr>
              <p14:cNvContentPartPr/>
              <p14:nvPr/>
            </p14:nvContentPartPr>
            <p14:xfrm>
              <a:off x="6566040" y="2133720"/>
              <a:ext cx="1155960" cy="133560"/>
            </p14:xfrm>
          </p:contentPart>
        </mc:Choice>
        <mc:Fallback xmlns="">
          <p:pic>
            <p:nvPicPr>
              <p:cNvPr id="10" name="Ink 9">
                <a:extLst>
                  <a:ext uri="{FF2B5EF4-FFF2-40B4-BE49-F238E27FC236}">
                    <a16:creationId xmlns:a16="http://schemas.microsoft.com/office/drawing/2014/main" id="{7982FFE1-526B-8E90-ED19-5145A1AF0391}"/>
                  </a:ext>
                </a:extLst>
              </p:cNvPr>
              <p:cNvPicPr/>
              <p:nvPr/>
            </p:nvPicPr>
            <p:blipFill>
              <a:blip r:embed="rId15"/>
              <a:stretch>
                <a:fillRect/>
              </a:stretch>
            </p:blipFill>
            <p:spPr>
              <a:xfrm>
                <a:off x="6550200" y="2070360"/>
                <a:ext cx="11872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3AADD05D-BDBF-36F5-013E-259EC8C50592}"/>
                  </a:ext>
                </a:extLst>
              </p14:cNvPr>
              <p14:cNvContentPartPr/>
              <p14:nvPr/>
            </p14:nvContentPartPr>
            <p14:xfrm>
              <a:off x="844560" y="2419200"/>
              <a:ext cx="876600" cy="25920"/>
            </p14:xfrm>
          </p:contentPart>
        </mc:Choice>
        <mc:Fallback xmlns="">
          <p:pic>
            <p:nvPicPr>
              <p:cNvPr id="11" name="Ink 10">
                <a:extLst>
                  <a:ext uri="{FF2B5EF4-FFF2-40B4-BE49-F238E27FC236}">
                    <a16:creationId xmlns:a16="http://schemas.microsoft.com/office/drawing/2014/main" id="{3AADD05D-BDBF-36F5-013E-259EC8C50592}"/>
                  </a:ext>
                </a:extLst>
              </p:cNvPr>
              <p:cNvPicPr/>
              <p:nvPr/>
            </p:nvPicPr>
            <p:blipFill>
              <a:blip r:embed="rId17"/>
              <a:stretch>
                <a:fillRect/>
              </a:stretch>
            </p:blipFill>
            <p:spPr>
              <a:xfrm>
                <a:off x="828720" y="2355840"/>
                <a:ext cx="9079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9B7C65A3-B35D-9526-391F-0BC4E1161F77}"/>
                  </a:ext>
                </a:extLst>
              </p14:cNvPr>
              <p14:cNvContentPartPr/>
              <p14:nvPr/>
            </p14:nvContentPartPr>
            <p14:xfrm>
              <a:off x="603360" y="2590920"/>
              <a:ext cx="1733760" cy="171720"/>
            </p14:xfrm>
          </p:contentPart>
        </mc:Choice>
        <mc:Fallback xmlns="">
          <p:pic>
            <p:nvPicPr>
              <p:cNvPr id="12" name="Ink 11">
                <a:extLst>
                  <a:ext uri="{FF2B5EF4-FFF2-40B4-BE49-F238E27FC236}">
                    <a16:creationId xmlns:a16="http://schemas.microsoft.com/office/drawing/2014/main" id="{9B7C65A3-B35D-9526-391F-0BC4E1161F77}"/>
                  </a:ext>
                </a:extLst>
              </p:cNvPr>
              <p:cNvPicPr/>
              <p:nvPr/>
            </p:nvPicPr>
            <p:blipFill>
              <a:blip r:embed="rId19"/>
              <a:stretch>
                <a:fillRect/>
              </a:stretch>
            </p:blipFill>
            <p:spPr>
              <a:xfrm>
                <a:off x="587520" y="2527560"/>
                <a:ext cx="176508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F08C42B4-0E88-FE4B-B74C-3F6A33B27BDD}"/>
                  </a:ext>
                </a:extLst>
              </p14:cNvPr>
              <p14:cNvContentPartPr/>
              <p14:nvPr/>
            </p14:nvContentPartPr>
            <p14:xfrm>
              <a:off x="4730760" y="3029040"/>
              <a:ext cx="1867320" cy="44640"/>
            </p14:xfrm>
          </p:contentPart>
        </mc:Choice>
        <mc:Fallback xmlns="">
          <p:pic>
            <p:nvPicPr>
              <p:cNvPr id="13" name="Ink 12">
                <a:extLst>
                  <a:ext uri="{FF2B5EF4-FFF2-40B4-BE49-F238E27FC236}">
                    <a16:creationId xmlns:a16="http://schemas.microsoft.com/office/drawing/2014/main" id="{F08C42B4-0E88-FE4B-B74C-3F6A33B27BDD}"/>
                  </a:ext>
                </a:extLst>
              </p:cNvPr>
              <p:cNvPicPr/>
              <p:nvPr/>
            </p:nvPicPr>
            <p:blipFill>
              <a:blip r:embed="rId21"/>
              <a:stretch>
                <a:fillRect/>
              </a:stretch>
            </p:blipFill>
            <p:spPr>
              <a:xfrm>
                <a:off x="4714920" y="2965680"/>
                <a:ext cx="189864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B1AACE6D-B5E3-8D00-FF3A-F03BCE68DF3E}"/>
                  </a:ext>
                </a:extLst>
              </p14:cNvPr>
              <p14:cNvContentPartPr/>
              <p14:nvPr/>
            </p14:nvContentPartPr>
            <p14:xfrm>
              <a:off x="5759280" y="3238560"/>
              <a:ext cx="1296000" cy="57600"/>
            </p14:xfrm>
          </p:contentPart>
        </mc:Choice>
        <mc:Fallback xmlns="">
          <p:pic>
            <p:nvPicPr>
              <p:cNvPr id="14" name="Ink 13">
                <a:extLst>
                  <a:ext uri="{FF2B5EF4-FFF2-40B4-BE49-F238E27FC236}">
                    <a16:creationId xmlns:a16="http://schemas.microsoft.com/office/drawing/2014/main" id="{B1AACE6D-B5E3-8D00-FF3A-F03BCE68DF3E}"/>
                  </a:ext>
                </a:extLst>
              </p:cNvPr>
              <p:cNvPicPr/>
              <p:nvPr/>
            </p:nvPicPr>
            <p:blipFill>
              <a:blip r:embed="rId23"/>
              <a:stretch>
                <a:fillRect/>
              </a:stretch>
            </p:blipFill>
            <p:spPr>
              <a:xfrm>
                <a:off x="5743440" y="3175200"/>
                <a:ext cx="13273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FF0474BB-7978-34C8-CFDC-A77A9D9CBE05}"/>
                  </a:ext>
                </a:extLst>
              </p14:cNvPr>
              <p14:cNvContentPartPr/>
              <p14:nvPr/>
            </p14:nvContentPartPr>
            <p14:xfrm>
              <a:off x="863640" y="3524400"/>
              <a:ext cx="756000" cy="6480"/>
            </p14:xfrm>
          </p:contentPart>
        </mc:Choice>
        <mc:Fallback xmlns="">
          <p:pic>
            <p:nvPicPr>
              <p:cNvPr id="15" name="Ink 14">
                <a:extLst>
                  <a:ext uri="{FF2B5EF4-FFF2-40B4-BE49-F238E27FC236}">
                    <a16:creationId xmlns:a16="http://schemas.microsoft.com/office/drawing/2014/main" id="{FF0474BB-7978-34C8-CFDC-A77A9D9CBE05}"/>
                  </a:ext>
                </a:extLst>
              </p:cNvPr>
              <p:cNvPicPr/>
              <p:nvPr/>
            </p:nvPicPr>
            <p:blipFill>
              <a:blip r:embed="rId25"/>
              <a:stretch>
                <a:fillRect/>
              </a:stretch>
            </p:blipFill>
            <p:spPr>
              <a:xfrm>
                <a:off x="847800" y="3461040"/>
                <a:ext cx="7873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57B9C374-BBFD-BFE1-51F4-0AFA9C5C39F2}"/>
                  </a:ext>
                </a:extLst>
              </p14:cNvPr>
              <p14:cNvContentPartPr/>
              <p14:nvPr/>
            </p14:nvContentPartPr>
            <p14:xfrm>
              <a:off x="1542960" y="3416400"/>
              <a:ext cx="1346760" cy="159120"/>
            </p14:xfrm>
          </p:contentPart>
        </mc:Choice>
        <mc:Fallback xmlns="">
          <p:pic>
            <p:nvPicPr>
              <p:cNvPr id="16" name="Ink 15">
                <a:extLst>
                  <a:ext uri="{FF2B5EF4-FFF2-40B4-BE49-F238E27FC236}">
                    <a16:creationId xmlns:a16="http://schemas.microsoft.com/office/drawing/2014/main" id="{57B9C374-BBFD-BFE1-51F4-0AFA9C5C39F2}"/>
                  </a:ext>
                </a:extLst>
              </p:cNvPr>
              <p:cNvPicPr/>
              <p:nvPr/>
            </p:nvPicPr>
            <p:blipFill>
              <a:blip r:embed="rId27"/>
              <a:stretch>
                <a:fillRect/>
              </a:stretch>
            </p:blipFill>
            <p:spPr>
              <a:xfrm>
                <a:off x="1527120" y="3353040"/>
                <a:ext cx="13780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9DB62D50-7FF2-4143-92F2-5517E21916D5}"/>
                  </a:ext>
                </a:extLst>
              </p14:cNvPr>
              <p14:cNvContentPartPr/>
              <p14:nvPr/>
            </p14:nvContentPartPr>
            <p14:xfrm>
              <a:off x="3975120" y="4521240"/>
              <a:ext cx="19440" cy="6840"/>
            </p14:xfrm>
          </p:contentPart>
        </mc:Choice>
        <mc:Fallback xmlns="">
          <p:pic>
            <p:nvPicPr>
              <p:cNvPr id="17" name="Ink 16">
                <a:extLst>
                  <a:ext uri="{FF2B5EF4-FFF2-40B4-BE49-F238E27FC236}">
                    <a16:creationId xmlns:a16="http://schemas.microsoft.com/office/drawing/2014/main" id="{9DB62D50-7FF2-4143-92F2-5517E21916D5}"/>
                  </a:ext>
                </a:extLst>
              </p:cNvPr>
              <p:cNvPicPr/>
              <p:nvPr/>
            </p:nvPicPr>
            <p:blipFill>
              <a:blip r:embed="rId29"/>
              <a:stretch>
                <a:fillRect/>
              </a:stretch>
            </p:blipFill>
            <p:spPr>
              <a:xfrm>
                <a:off x="3959280" y="4457880"/>
                <a:ext cx="5076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62ADF83F-F65E-D319-EE2A-1726C10F9162}"/>
                  </a:ext>
                </a:extLst>
              </p14:cNvPr>
              <p14:cNvContentPartPr/>
              <p14:nvPr/>
            </p14:nvContentPartPr>
            <p14:xfrm>
              <a:off x="2819520" y="4527720"/>
              <a:ext cx="3429360" cy="12960"/>
            </p14:xfrm>
          </p:contentPart>
        </mc:Choice>
        <mc:Fallback xmlns="">
          <p:pic>
            <p:nvPicPr>
              <p:cNvPr id="18" name="Ink 17">
                <a:extLst>
                  <a:ext uri="{FF2B5EF4-FFF2-40B4-BE49-F238E27FC236}">
                    <a16:creationId xmlns:a16="http://schemas.microsoft.com/office/drawing/2014/main" id="{62ADF83F-F65E-D319-EE2A-1726C10F9162}"/>
                  </a:ext>
                </a:extLst>
              </p:cNvPr>
              <p:cNvPicPr/>
              <p:nvPr/>
            </p:nvPicPr>
            <p:blipFill>
              <a:blip r:embed="rId31"/>
              <a:stretch>
                <a:fillRect/>
              </a:stretch>
            </p:blipFill>
            <p:spPr>
              <a:xfrm>
                <a:off x="2803680" y="4464360"/>
                <a:ext cx="346068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245C78CA-2B26-271C-9A65-E83770211488}"/>
                  </a:ext>
                </a:extLst>
              </p14:cNvPr>
              <p14:cNvContentPartPr/>
              <p14:nvPr/>
            </p14:nvContentPartPr>
            <p14:xfrm>
              <a:off x="7143840" y="4826160"/>
              <a:ext cx="1079640" cy="120960"/>
            </p14:xfrm>
          </p:contentPart>
        </mc:Choice>
        <mc:Fallback xmlns="">
          <p:pic>
            <p:nvPicPr>
              <p:cNvPr id="19" name="Ink 18">
                <a:extLst>
                  <a:ext uri="{FF2B5EF4-FFF2-40B4-BE49-F238E27FC236}">
                    <a16:creationId xmlns:a16="http://schemas.microsoft.com/office/drawing/2014/main" id="{245C78CA-2B26-271C-9A65-E83770211488}"/>
                  </a:ext>
                </a:extLst>
              </p:cNvPr>
              <p:cNvPicPr/>
              <p:nvPr/>
            </p:nvPicPr>
            <p:blipFill>
              <a:blip r:embed="rId33"/>
              <a:stretch>
                <a:fillRect/>
              </a:stretch>
            </p:blipFill>
            <p:spPr>
              <a:xfrm>
                <a:off x="7128000" y="4762800"/>
                <a:ext cx="11109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DF6B7326-10BA-D75B-90A4-5D1A6D49B1FD}"/>
                  </a:ext>
                </a:extLst>
              </p14:cNvPr>
              <p14:cNvContentPartPr/>
              <p14:nvPr/>
            </p14:nvContentPartPr>
            <p14:xfrm>
              <a:off x="5937120" y="4826160"/>
              <a:ext cx="1359360" cy="51120"/>
            </p14:xfrm>
          </p:contentPart>
        </mc:Choice>
        <mc:Fallback xmlns="">
          <p:pic>
            <p:nvPicPr>
              <p:cNvPr id="20" name="Ink 19">
                <a:extLst>
                  <a:ext uri="{FF2B5EF4-FFF2-40B4-BE49-F238E27FC236}">
                    <a16:creationId xmlns:a16="http://schemas.microsoft.com/office/drawing/2014/main" id="{DF6B7326-10BA-D75B-90A4-5D1A6D49B1FD}"/>
                  </a:ext>
                </a:extLst>
              </p:cNvPr>
              <p:cNvPicPr/>
              <p:nvPr/>
            </p:nvPicPr>
            <p:blipFill>
              <a:blip r:embed="rId35"/>
              <a:stretch>
                <a:fillRect/>
              </a:stretch>
            </p:blipFill>
            <p:spPr>
              <a:xfrm>
                <a:off x="5921280" y="4762800"/>
                <a:ext cx="13906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D47673D3-C77C-4102-485D-EF22EC23E196}"/>
                  </a:ext>
                </a:extLst>
              </p14:cNvPr>
              <p14:cNvContentPartPr/>
              <p14:nvPr/>
            </p14:nvContentPartPr>
            <p14:xfrm>
              <a:off x="933480" y="5035680"/>
              <a:ext cx="2210040" cy="76320"/>
            </p14:xfrm>
          </p:contentPart>
        </mc:Choice>
        <mc:Fallback xmlns="">
          <p:pic>
            <p:nvPicPr>
              <p:cNvPr id="21" name="Ink 20">
                <a:extLst>
                  <a:ext uri="{FF2B5EF4-FFF2-40B4-BE49-F238E27FC236}">
                    <a16:creationId xmlns:a16="http://schemas.microsoft.com/office/drawing/2014/main" id="{D47673D3-C77C-4102-485D-EF22EC23E196}"/>
                  </a:ext>
                </a:extLst>
              </p:cNvPr>
              <p:cNvPicPr/>
              <p:nvPr/>
            </p:nvPicPr>
            <p:blipFill>
              <a:blip r:embed="rId37"/>
              <a:stretch>
                <a:fillRect/>
              </a:stretch>
            </p:blipFill>
            <p:spPr>
              <a:xfrm>
                <a:off x="917640" y="4972320"/>
                <a:ext cx="2241360" cy="203040"/>
              </a:xfrm>
              <a:prstGeom prst="rect">
                <a:avLst/>
              </a:prstGeom>
            </p:spPr>
          </p:pic>
        </mc:Fallback>
      </mc:AlternateContent>
    </p:spTree>
    <p:extLst>
      <p:ext uri="{BB962C8B-B14F-4D97-AF65-F5344CB8AC3E}">
        <p14:creationId xmlns:p14="http://schemas.microsoft.com/office/powerpoint/2010/main" val="2931718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06474"/>
          </a:xfrm>
        </p:spPr>
        <p:txBody>
          <a:bodyPr/>
          <a:lstStyle/>
          <a:p>
            <a:r>
              <a:rPr lang="en-IN" b="1" dirty="0"/>
              <a:t>Biodiesel </a:t>
            </a:r>
          </a:p>
        </p:txBody>
      </p:sp>
      <p:sp>
        <p:nvSpPr>
          <p:cNvPr id="3" name="Content Placeholder 2"/>
          <p:cNvSpPr>
            <a:spLocks noGrp="1"/>
          </p:cNvSpPr>
          <p:nvPr>
            <p:ph idx="1"/>
          </p:nvPr>
        </p:nvSpPr>
        <p:spPr>
          <a:xfrm>
            <a:off x="628650" y="1066800"/>
            <a:ext cx="7886700" cy="5110163"/>
          </a:xfrm>
        </p:spPr>
        <p:txBody>
          <a:bodyPr/>
          <a:lstStyle/>
          <a:p>
            <a:r>
              <a:rPr lang="en-US" dirty="0"/>
              <a:t>Biodiesel is a liquid biofuel obtained by chemical processes from vegetable oils or animal fats and an alcohol that can be used in diesel engines, alone or blended with diesel oil</a:t>
            </a:r>
          </a:p>
          <a:p>
            <a:r>
              <a:rPr lang="en-US" dirty="0"/>
              <a:t>Biodiesel is an alternative energy source and could be a substitute for petroleum-based diesel fuel. </a:t>
            </a:r>
          </a:p>
          <a:p>
            <a:r>
              <a:rPr lang="en-US" dirty="0"/>
              <a:t>The production of biodiesel chemical reaction is known as transesterification.</a:t>
            </a:r>
          </a:p>
          <a:p>
            <a:r>
              <a:rPr lang="en-US" dirty="0"/>
              <a:t>Transesterification is the chemical process, which converts natural fats and oils into Biodiesel. Most of the biodiesel is produced from waste animal fats and  vegetable oils obtained from restaurants, and industrial food producers.</a:t>
            </a:r>
          </a:p>
          <a:p>
            <a:endParaRPr lang="en-US" dirty="0"/>
          </a:p>
          <a:p>
            <a:endParaRPr lang="en-US" dirty="0"/>
          </a:p>
          <a:p>
            <a:endParaRPr lang="en-US" dirty="0"/>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72000"/>
            <a:ext cx="6477000" cy="170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23098B7-6E45-AEDB-5DDC-27145C649B18}"/>
                  </a:ext>
                </a:extLst>
              </p14:cNvPr>
              <p14:cNvContentPartPr/>
              <p14:nvPr/>
            </p14:nvContentPartPr>
            <p14:xfrm>
              <a:off x="882720" y="1517760"/>
              <a:ext cx="1403640" cy="63720"/>
            </p14:xfrm>
          </p:contentPart>
        </mc:Choice>
        <mc:Fallback xmlns="">
          <p:pic>
            <p:nvPicPr>
              <p:cNvPr id="4" name="Ink 3">
                <a:extLst>
                  <a:ext uri="{FF2B5EF4-FFF2-40B4-BE49-F238E27FC236}">
                    <a16:creationId xmlns:a16="http://schemas.microsoft.com/office/drawing/2014/main" id="{B23098B7-6E45-AEDB-5DDC-27145C649B18}"/>
                  </a:ext>
                </a:extLst>
              </p:cNvPr>
              <p:cNvPicPr/>
              <p:nvPr/>
            </p:nvPicPr>
            <p:blipFill>
              <a:blip r:embed="rId4"/>
              <a:stretch>
                <a:fillRect/>
              </a:stretch>
            </p:blipFill>
            <p:spPr>
              <a:xfrm>
                <a:off x="866880" y="1454400"/>
                <a:ext cx="14349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7B04785-F24D-3F17-7BE0-6144328B0732}"/>
                  </a:ext>
                </a:extLst>
              </p14:cNvPr>
              <p14:cNvContentPartPr/>
              <p14:nvPr/>
            </p14:nvContentPartPr>
            <p14:xfrm>
              <a:off x="2800440" y="1530360"/>
              <a:ext cx="1206720" cy="360"/>
            </p14:xfrm>
          </p:contentPart>
        </mc:Choice>
        <mc:Fallback xmlns="">
          <p:pic>
            <p:nvPicPr>
              <p:cNvPr id="5" name="Ink 4">
                <a:extLst>
                  <a:ext uri="{FF2B5EF4-FFF2-40B4-BE49-F238E27FC236}">
                    <a16:creationId xmlns:a16="http://schemas.microsoft.com/office/drawing/2014/main" id="{D7B04785-F24D-3F17-7BE0-6144328B0732}"/>
                  </a:ext>
                </a:extLst>
              </p:cNvPr>
              <p:cNvPicPr/>
              <p:nvPr/>
            </p:nvPicPr>
            <p:blipFill>
              <a:blip r:embed="rId6"/>
              <a:stretch>
                <a:fillRect/>
              </a:stretch>
            </p:blipFill>
            <p:spPr>
              <a:xfrm>
                <a:off x="2784600" y="1467000"/>
                <a:ext cx="12380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605B8AD3-845B-1B59-D3DD-23EED17CDB42}"/>
                  </a:ext>
                </a:extLst>
              </p14:cNvPr>
              <p14:cNvContentPartPr/>
              <p14:nvPr/>
            </p14:nvContentPartPr>
            <p14:xfrm>
              <a:off x="4756320" y="1574640"/>
              <a:ext cx="749520" cy="6840"/>
            </p14:xfrm>
          </p:contentPart>
        </mc:Choice>
        <mc:Fallback xmlns="">
          <p:pic>
            <p:nvPicPr>
              <p:cNvPr id="6" name="Ink 5">
                <a:extLst>
                  <a:ext uri="{FF2B5EF4-FFF2-40B4-BE49-F238E27FC236}">
                    <a16:creationId xmlns:a16="http://schemas.microsoft.com/office/drawing/2014/main" id="{605B8AD3-845B-1B59-D3DD-23EED17CDB42}"/>
                  </a:ext>
                </a:extLst>
              </p:cNvPr>
              <p:cNvPicPr/>
              <p:nvPr/>
            </p:nvPicPr>
            <p:blipFill>
              <a:blip r:embed="rId8"/>
              <a:stretch>
                <a:fillRect/>
              </a:stretch>
            </p:blipFill>
            <p:spPr>
              <a:xfrm>
                <a:off x="4740480" y="1511280"/>
                <a:ext cx="7808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4A9391D2-AA48-F7A6-F78D-C06F19AFA686}"/>
                  </a:ext>
                </a:extLst>
              </p14:cNvPr>
              <p14:cNvContentPartPr/>
              <p14:nvPr/>
            </p14:nvContentPartPr>
            <p14:xfrm>
              <a:off x="5613480" y="2222640"/>
              <a:ext cx="2737080" cy="12960"/>
            </p14:xfrm>
          </p:contentPart>
        </mc:Choice>
        <mc:Fallback xmlns="">
          <p:pic>
            <p:nvPicPr>
              <p:cNvPr id="7" name="Ink 6">
                <a:extLst>
                  <a:ext uri="{FF2B5EF4-FFF2-40B4-BE49-F238E27FC236}">
                    <a16:creationId xmlns:a16="http://schemas.microsoft.com/office/drawing/2014/main" id="{4A9391D2-AA48-F7A6-F78D-C06F19AFA686}"/>
                  </a:ext>
                </a:extLst>
              </p:cNvPr>
              <p:cNvPicPr/>
              <p:nvPr/>
            </p:nvPicPr>
            <p:blipFill>
              <a:blip r:embed="rId10"/>
              <a:stretch>
                <a:fillRect/>
              </a:stretch>
            </p:blipFill>
            <p:spPr>
              <a:xfrm>
                <a:off x="5597640" y="2159280"/>
                <a:ext cx="27684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C4DF2005-1D91-47A3-1A0B-E6458EAB1E08}"/>
                  </a:ext>
                </a:extLst>
              </p14:cNvPr>
              <p14:cNvContentPartPr/>
              <p14:nvPr/>
            </p14:nvContentPartPr>
            <p14:xfrm>
              <a:off x="958680" y="2502000"/>
              <a:ext cx="2870640" cy="44640"/>
            </p14:xfrm>
          </p:contentPart>
        </mc:Choice>
        <mc:Fallback xmlns="">
          <p:pic>
            <p:nvPicPr>
              <p:cNvPr id="8" name="Ink 7">
                <a:extLst>
                  <a:ext uri="{FF2B5EF4-FFF2-40B4-BE49-F238E27FC236}">
                    <a16:creationId xmlns:a16="http://schemas.microsoft.com/office/drawing/2014/main" id="{C4DF2005-1D91-47A3-1A0B-E6458EAB1E08}"/>
                  </a:ext>
                </a:extLst>
              </p:cNvPr>
              <p:cNvPicPr/>
              <p:nvPr/>
            </p:nvPicPr>
            <p:blipFill>
              <a:blip r:embed="rId12"/>
              <a:stretch>
                <a:fillRect/>
              </a:stretch>
            </p:blipFill>
            <p:spPr>
              <a:xfrm>
                <a:off x="942840" y="2438640"/>
                <a:ext cx="290196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30CA1F0C-5D00-F244-2A94-7F2A62A04CDB}"/>
                  </a:ext>
                </a:extLst>
              </p14:cNvPr>
              <p14:cNvContentPartPr/>
              <p14:nvPr/>
            </p14:nvContentPartPr>
            <p14:xfrm>
              <a:off x="895320" y="3156120"/>
              <a:ext cx="2051280" cy="63720"/>
            </p14:xfrm>
          </p:contentPart>
        </mc:Choice>
        <mc:Fallback xmlns="">
          <p:pic>
            <p:nvPicPr>
              <p:cNvPr id="9" name="Ink 8">
                <a:extLst>
                  <a:ext uri="{FF2B5EF4-FFF2-40B4-BE49-F238E27FC236}">
                    <a16:creationId xmlns:a16="http://schemas.microsoft.com/office/drawing/2014/main" id="{30CA1F0C-5D00-F244-2A94-7F2A62A04CDB}"/>
                  </a:ext>
                </a:extLst>
              </p:cNvPr>
              <p:cNvPicPr/>
              <p:nvPr/>
            </p:nvPicPr>
            <p:blipFill>
              <a:blip r:embed="rId14"/>
              <a:stretch>
                <a:fillRect/>
              </a:stretch>
            </p:blipFill>
            <p:spPr>
              <a:xfrm>
                <a:off x="879480" y="3092760"/>
                <a:ext cx="20826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C1136FCA-E4EB-149A-3E6E-69B37539A6C7}"/>
                  </a:ext>
                </a:extLst>
              </p14:cNvPr>
              <p14:cNvContentPartPr/>
              <p14:nvPr/>
            </p14:nvContentPartPr>
            <p14:xfrm>
              <a:off x="7283520" y="3619440"/>
              <a:ext cx="660600" cy="360"/>
            </p14:xfrm>
          </p:contentPart>
        </mc:Choice>
        <mc:Fallback xmlns="">
          <p:pic>
            <p:nvPicPr>
              <p:cNvPr id="10" name="Ink 9">
                <a:extLst>
                  <a:ext uri="{FF2B5EF4-FFF2-40B4-BE49-F238E27FC236}">
                    <a16:creationId xmlns:a16="http://schemas.microsoft.com/office/drawing/2014/main" id="{C1136FCA-E4EB-149A-3E6E-69B37539A6C7}"/>
                  </a:ext>
                </a:extLst>
              </p:cNvPr>
              <p:cNvPicPr/>
              <p:nvPr/>
            </p:nvPicPr>
            <p:blipFill>
              <a:blip r:embed="rId16"/>
              <a:stretch>
                <a:fillRect/>
              </a:stretch>
            </p:blipFill>
            <p:spPr>
              <a:xfrm>
                <a:off x="7267680" y="3556080"/>
                <a:ext cx="6919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C10D8046-3B38-FB56-26E7-2E53945CEFAB}"/>
                  </a:ext>
                </a:extLst>
              </p14:cNvPr>
              <p14:cNvContentPartPr/>
              <p14:nvPr/>
            </p14:nvContentPartPr>
            <p14:xfrm>
              <a:off x="939960" y="3809880"/>
              <a:ext cx="266760" cy="13320"/>
            </p14:xfrm>
          </p:contentPart>
        </mc:Choice>
        <mc:Fallback xmlns="">
          <p:pic>
            <p:nvPicPr>
              <p:cNvPr id="11" name="Ink 10">
                <a:extLst>
                  <a:ext uri="{FF2B5EF4-FFF2-40B4-BE49-F238E27FC236}">
                    <a16:creationId xmlns:a16="http://schemas.microsoft.com/office/drawing/2014/main" id="{C10D8046-3B38-FB56-26E7-2E53945CEFAB}"/>
                  </a:ext>
                </a:extLst>
              </p:cNvPr>
              <p:cNvPicPr/>
              <p:nvPr/>
            </p:nvPicPr>
            <p:blipFill>
              <a:blip r:embed="rId18"/>
              <a:stretch>
                <a:fillRect/>
              </a:stretch>
            </p:blipFill>
            <p:spPr>
              <a:xfrm>
                <a:off x="924120" y="3746520"/>
                <a:ext cx="2980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26C246FE-CFE8-18AB-20F5-F53C206A68DF}"/>
                  </a:ext>
                </a:extLst>
              </p14:cNvPr>
              <p14:cNvContentPartPr/>
              <p14:nvPr/>
            </p14:nvContentPartPr>
            <p14:xfrm>
              <a:off x="1879560" y="3873600"/>
              <a:ext cx="381240" cy="25560"/>
            </p14:xfrm>
          </p:contentPart>
        </mc:Choice>
        <mc:Fallback xmlns="">
          <p:pic>
            <p:nvPicPr>
              <p:cNvPr id="12" name="Ink 11">
                <a:extLst>
                  <a:ext uri="{FF2B5EF4-FFF2-40B4-BE49-F238E27FC236}">
                    <a16:creationId xmlns:a16="http://schemas.microsoft.com/office/drawing/2014/main" id="{26C246FE-CFE8-18AB-20F5-F53C206A68DF}"/>
                  </a:ext>
                </a:extLst>
              </p:cNvPr>
              <p:cNvPicPr/>
              <p:nvPr/>
            </p:nvPicPr>
            <p:blipFill>
              <a:blip r:embed="rId20"/>
              <a:stretch>
                <a:fillRect/>
              </a:stretch>
            </p:blipFill>
            <p:spPr>
              <a:xfrm>
                <a:off x="1863720" y="3810240"/>
                <a:ext cx="41256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22662735-D4C4-7A80-E9F2-961000374EC7}"/>
                  </a:ext>
                </a:extLst>
              </p14:cNvPr>
              <p14:cNvContentPartPr/>
              <p14:nvPr/>
            </p14:nvContentPartPr>
            <p14:xfrm>
              <a:off x="2108160" y="3784680"/>
              <a:ext cx="1619640" cy="120960"/>
            </p14:xfrm>
          </p:contentPart>
        </mc:Choice>
        <mc:Fallback xmlns="">
          <p:pic>
            <p:nvPicPr>
              <p:cNvPr id="13" name="Ink 12">
                <a:extLst>
                  <a:ext uri="{FF2B5EF4-FFF2-40B4-BE49-F238E27FC236}">
                    <a16:creationId xmlns:a16="http://schemas.microsoft.com/office/drawing/2014/main" id="{22662735-D4C4-7A80-E9F2-961000374EC7}"/>
                  </a:ext>
                </a:extLst>
              </p:cNvPr>
              <p:cNvPicPr/>
              <p:nvPr/>
            </p:nvPicPr>
            <p:blipFill>
              <a:blip r:embed="rId22"/>
              <a:stretch>
                <a:fillRect/>
              </a:stretch>
            </p:blipFill>
            <p:spPr>
              <a:xfrm>
                <a:off x="2092320" y="3721320"/>
                <a:ext cx="16509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4572BD76-E0BB-B70D-5D7C-E9812578C26E}"/>
                  </a:ext>
                </a:extLst>
              </p14:cNvPr>
              <p14:cNvContentPartPr/>
              <p14:nvPr/>
            </p14:nvContentPartPr>
            <p14:xfrm>
              <a:off x="1892160" y="3809880"/>
              <a:ext cx="228960" cy="360"/>
            </p14:xfrm>
          </p:contentPart>
        </mc:Choice>
        <mc:Fallback xmlns="">
          <p:pic>
            <p:nvPicPr>
              <p:cNvPr id="14" name="Ink 13">
                <a:extLst>
                  <a:ext uri="{FF2B5EF4-FFF2-40B4-BE49-F238E27FC236}">
                    <a16:creationId xmlns:a16="http://schemas.microsoft.com/office/drawing/2014/main" id="{4572BD76-E0BB-B70D-5D7C-E9812578C26E}"/>
                  </a:ext>
                </a:extLst>
              </p:cNvPr>
              <p:cNvPicPr/>
              <p:nvPr/>
            </p:nvPicPr>
            <p:blipFill>
              <a:blip r:embed="rId24"/>
              <a:stretch>
                <a:fillRect/>
              </a:stretch>
            </p:blipFill>
            <p:spPr>
              <a:xfrm>
                <a:off x="1876320" y="3746520"/>
                <a:ext cx="2602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AD5BF844-4B89-3615-70D1-F0E70B570BEC}"/>
                  </a:ext>
                </a:extLst>
              </p14:cNvPr>
              <p14:cNvContentPartPr/>
              <p14:nvPr/>
            </p14:nvContentPartPr>
            <p14:xfrm>
              <a:off x="882720" y="4165560"/>
              <a:ext cx="1740240" cy="32040"/>
            </p14:xfrm>
          </p:contentPart>
        </mc:Choice>
        <mc:Fallback xmlns="">
          <p:pic>
            <p:nvPicPr>
              <p:cNvPr id="15" name="Ink 14">
                <a:extLst>
                  <a:ext uri="{FF2B5EF4-FFF2-40B4-BE49-F238E27FC236}">
                    <a16:creationId xmlns:a16="http://schemas.microsoft.com/office/drawing/2014/main" id="{AD5BF844-4B89-3615-70D1-F0E70B570BEC}"/>
                  </a:ext>
                </a:extLst>
              </p:cNvPr>
              <p:cNvPicPr/>
              <p:nvPr/>
            </p:nvPicPr>
            <p:blipFill>
              <a:blip r:embed="rId26"/>
              <a:stretch>
                <a:fillRect/>
              </a:stretch>
            </p:blipFill>
            <p:spPr>
              <a:xfrm>
                <a:off x="866880" y="4102200"/>
                <a:ext cx="17715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Ink 15">
                <a:extLst>
                  <a:ext uri="{FF2B5EF4-FFF2-40B4-BE49-F238E27FC236}">
                    <a16:creationId xmlns:a16="http://schemas.microsoft.com/office/drawing/2014/main" id="{1D66D029-987B-0961-1286-2A41ED91383D}"/>
                  </a:ext>
                </a:extLst>
              </p14:cNvPr>
              <p14:cNvContentPartPr/>
              <p14:nvPr/>
            </p14:nvContentPartPr>
            <p14:xfrm>
              <a:off x="3365640" y="4165560"/>
              <a:ext cx="1492560" cy="25920"/>
            </p14:xfrm>
          </p:contentPart>
        </mc:Choice>
        <mc:Fallback xmlns="">
          <p:pic>
            <p:nvPicPr>
              <p:cNvPr id="16" name="Ink 15">
                <a:extLst>
                  <a:ext uri="{FF2B5EF4-FFF2-40B4-BE49-F238E27FC236}">
                    <a16:creationId xmlns:a16="http://schemas.microsoft.com/office/drawing/2014/main" id="{1D66D029-987B-0961-1286-2A41ED91383D}"/>
                  </a:ext>
                </a:extLst>
              </p:cNvPr>
              <p:cNvPicPr/>
              <p:nvPr/>
            </p:nvPicPr>
            <p:blipFill>
              <a:blip r:embed="rId28"/>
              <a:stretch>
                <a:fillRect/>
              </a:stretch>
            </p:blipFill>
            <p:spPr>
              <a:xfrm>
                <a:off x="3349800" y="4102200"/>
                <a:ext cx="15238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7" name="Ink 16">
                <a:extLst>
                  <a:ext uri="{FF2B5EF4-FFF2-40B4-BE49-F238E27FC236}">
                    <a16:creationId xmlns:a16="http://schemas.microsoft.com/office/drawing/2014/main" id="{8EEA7083-A3D9-1EF0-370F-FA03DB43E35D}"/>
                  </a:ext>
                </a:extLst>
              </p14:cNvPr>
              <p14:cNvContentPartPr/>
              <p14:nvPr/>
            </p14:nvContentPartPr>
            <p14:xfrm>
              <a:off x="6553080" y="4070520"/>
              <a:ext cx="1365840" cy="108000"/>
            </p14:xfrm>
          </p:contentPart>
        </mc:Choice>
        <mc:Fallback xmlns="">
          <p:pic>
            <p:nvPicPr>
              <p:cNvPr id="17" name="Ink 16">
                <a:extLst>
                  <a:ext uri="{FF2B5EF4-FFF2-40B4-BE49-F238E27FC236}">
                    <a16:creationId xmlns:a16="http://schemas.microsoft.com/office/drawing/2014/main" id="{8EEA7083-A3D9-1EF0-370F-FA03DB43E35D}"/>
                  </a:ext>
                </a:extLst>
              </p:cNvPr>
              <p:cNvPicPr/>
              <p:nvPr/>
            </p:nvPicPr>
            <p:blipFill>
              <a:blip r:embed="rId30"/>
              <a:stretch>
                <a:fillRect/>
              </a:stretch>
            </p:blipFill>
            <p:spPr>
              <a:xfrm>
                <a:off x="6537240" y="4007160"/>
                <a:ext cx="13971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8" name="Ink 17">
                <a:extLst>
                  <a:ext uri="{FF2B5EF4-FFF2-40B4-BE49-F238E27FC236}">
                    <a16:creationId xmlns:a16="http://schemas.microsoft.com/office/drawing/2014/main" id="{E4D8B5D6-028A-0E99-217A-6B4AABC8E50E}"/>
                  </a:ext>
                </a:extLst>
              </p14:cNvPr>
              <p14:cNvContentPartPr/>
              <p14:nvPr/>
            </p14:nvContentPartPr>
            <p14:xfrm>
              <a:off x="927000" y="4400640"/>
              <a:ext cx="2622960" cy="152640"/>
            </p14:xfrm>
          </p:contentPart>
        </mc:Choice>
        <mc:Fallback xmlns="">
          <p:pic>
            <p:nvPicPr>
              <p:cNvPr id="18" name="Ink 17">
                <a:extLst>
                  <a:ext uri="{FF2B5EF4-FFF2-40B4-BE49-F238E27FC236}">
                    <a16:creationId xmlns:a16="http://schemas.microsoft.com/office/drawing/2014/main" id="{E4D8B5D6-028A-0E99-217A-6B4AABC8E50E}"/>
                  </a:ext>
                </a:extLst>
              </p:cNvPr>
              <p:cNvPicPr/>
              <p:nvPr/>
            </p:nvPicPr>
            <p:blipFill>
              <a:blip r:embed="rId32"/>
              <a:stretch>
                <a:fillRect/>
              </a:stretch>
            </p:blipFill>
            <p:spPr>
              <a:xfrm>
                <a:off x="911160" y="4337280"/>
                <a:ext cx="2654280" cy="279360"/>
              </a:xfrm>
              <a:prstGeom prst="rect">
                <a:avLst/>
              </a:prstGeom>
            </p:spPr>
          </p:pic>
        </mc:Fallback>
      </mc:AlternateContent>
    </p:spTree>
    <p:extLst>
      <p:ext uri="{BB962C8B-B14F-4D97-AF65-F5344CB8AC3E}">
        <p14:creationId xmlns:p14="http://schemas.microsoft.com/office/powerpoint/2010/main" val="2608237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dirty="0"/>
              <a:t>Advantages of the Use of Biodiesel:</a:t>
            </a:r>
            <a:endParaRPr lang="en-IN" dirty="0"/>
          </a:p>
        </p:txBody>
      </p:sp>
      <p:sp>
        <p:nvSpPr>
          <p:cNvPr id="3" name="Content Placeholder 2"/>
          <p:cNvSpPr>
            <a:spLocks noGrp="1"/>
          </p:cNvSpPr>
          <p:nvPr>
            <p:ph idx="1"/>
          </p:nvPr>
        </p:nvSpPr>
        <p:spPr>
          <a:xfrm>
            <a:off x="628650" y="1524000"/>
            <a:ext cx="7886700" cy="4652963"/>
          </a:xfrm>
        </p:spPr>
        <p:txBody>
          <a:bodyPr>
            <a:normAutofit/>
          </a:bodyPr>
          <a:lstStyle/>
          <a:p>
            <a:r>
              <a:rPr lang="en-US" sz="1600" dirty="0">
                <a:latin typeface="Times New Roman" panose="02020603050405020304" pitchFamily="18" charset="0"/>
                <a:cs typeface="Times New Roman" panose="02020603050405020304" pitchFamily="18" charset="0"/>
              </a:rPr>
              <a:t>Some of the advantages of using biodiesel as a replacement for diesel fuel are Renewable fuel, obtained from vegetable oils or animal fats.  </a:t>
            </a:r>
          </a:p>
          <a:p>
            <a:r>
              <a:rPr lang="en-US" sz="1600" dirty="0">
                <a:latin typeface="Times New Roman" panose="02020603050405020304" pitchFamily="18" charset="0"/>
                <a:cs typeface="Times New Roman" panose="02020603050405020304" pitchFamily="18" charset="0"/>
              </a:rPr>
              <a:t>Low toxicity, in comparison with diesel fuel.  Degrades more rapidly than diesel fuel, minimizing the environmental consequences of biofuel spills. </a:t>
            </a:r>
          </a:p>
          <a:p>
            <a:r>
              <a:rPr lang="en-US" sz="1600" dirty="0">
                <a:latin typeface="Times New Roman" panose="02020603050405020304" pitchFamily="18" charset="0"/>
                <a:cs typeface="Times New Roman" panose="02020603050405020304" pitchFamily="18" charset="0"/>
              </a:rPr>
              <a:t> Lower emissions of contaminants: carbon monoxide, particulate matter, polycyclic aromatic hydrocarbons, aldehydes. </a:t>
            </a:r>
          </a:p>
          <a:p>
            <a:r>
              <a:rPr lang="en-US" sz="1600" dirty="0">
                <a:latin typeface="Times New Roman" panose="02020603050405020304" pitchFamily="18" charset="0"/>
                <a:cs typeface="Times New Roman" panose="02020603050405020304" pitchFamily="18" charset="0"/>
              </a:rPr>
              <a:t> Lower health risk, due to reduced emissions of carcinogenic substances.  No sulfur dioxide (SO2) emissions. </a:t>
            </a:r>
          </a:p>
          <a:p>
            <a:r>
              <a:rPr lang="en-US" sz="1600" dirty="0">
                <a:latin typeface="Times New Roman" panose="02020603050405020304" pitchFamily="18" charset="0"/>
                <a:cs typeface="Times New Roman" panose="02020603050405020304" pitchFamily="18" charset="0"/>
              </a:rPr>
              <a:t>Higher flash point (100C minimum). </a:t>
            </a:r>
          </a:p>
          <a:p>
            <a:r>
              <a:rPr lang="en-US" sz="1600" dirty="0">
                <a:latin typeface="Times New Roman" panose="02020603050405020304" pitchFamily="18" charset="0"/>
                <a:cs typeface="Times New Roman" panose="02020603050405020304" pitchFamily="18" charset="0"/>
              </a:rPr>
              <a:t> May be blended with diesel fuel at any proportion; both fuels may be mixed during the fuel supply to vehicles. </a:t>
            </a:r>
          </a:p>
          <a:p>
            <a:r>
              <a:rPr lang="en-US" sz="1600" dirty="0">
                <a:latin typeface="Times New Roman" panose="02020603050405020304" pitchFamily="18" charset="0"/>
                <a:cs typeface="Times New Roman" panose="02020603050405020304" pitchFamily="18" charset="0"/>
              </a:rPr>
              <a:t>Excellent properties as a lubricant. </a:t>
            </a:r>
          </a:p>
          <a:p>
            <a:r>
              <a:rPr lang="en-US" sz="1600" dirty="0">
                <a:latin typeface="Times New Roman" panose="02020603050405020304" pitchFamily="18" charset="0"/>
                <a:cs typeface="Times New Roman" panose="02020603050405020304" pitchFamily="18" charset="0"/>
              </a:rPr>
              <a:t>It is the only alternative fuel that can be used in a conventional diesel engine, without modifications.</a:t>
            </a:r>
            <a:endParaRPr lang="en-IN"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59C40F7-2A51-13A8-4CE3-1942B7DA5E15}"/>
                  </a:ext>
                </a:extLst>
              </p14:cNvPr>
              <p14:cNvContentPartPr/>
              <p14:nvPr/>
            </p14:nvContentPartPr>
            <p14:xfrm>
              <a:off x="7289640" y="1676520"/>
              <a:ext cx="908640" cy="12960"/>
            </p14:xfrm>
          </p:contentPart>
        </mc:Choice>
        <mc:Fallback xmlns="">
          <p:pic>
            <p:nvPicPr>
              <p:cNvPr id="4" name="Ink 3">
                <a:extLst>
                  <a:ext uri="{FF2B5EF4-FFF2-40B4-BE49-F238E27FC236}">
                    <a16:creationId xmlns:a16="http://schemas.microsoft.com/office/drawing/2014/main" id="{159C40F7-2A51-13A8-4CE3-1942B7DA5E15}"/>
                  </a:ext>
                </a:extLst>
              </p:cNvPr>
              <p:cNvPicPr/>
              <p:nvPr/>
            </p:nvPicPr>
            <p:blipFill>
              <a:blip r:embed="rId3"/>
              <a:stretch>
                <a:fillRect/>
              </a:stretch>
            </p:blipFill>
            <p:spPr>
              <a:xfrm>
                <a:off x="7273800" y="1613160"/>
                <a:ext cx="9399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A6DE96D-6B53-64F3-9F5E-BFA8DC040362}"/>
                  </a:ext>
                </a:extLst>
              </p14:cNvPr>
              <p14:cNvContentPartPr/>
              <p14:nvPr/>
            </p14:nvContentPartPr>
            <p14:xfrm>
              <a:off x="882720" y="1879560"/>
              <a:ext cx="432000" cy="360"/>
            </p14:xfrm>
          </p:contentPart>
        </mc:Choice>
        <mc:Fallback xmlns="">
          <p:pic>
            <p:nvPicPr>
              <p:cNvPr id="5" name="Ink 4">
                <a:extLst>
                  <a:ext uri="{FF2B5EF4-FFF2-40B4-BE49-F238E27FC236}">
                    <a16:creationId xmlns:a16="http://schemas.microsoft.com/office/drawing/2014/main" id="{8A6DE96D-6B53-64F3-9F5E-BFA8DC040362}"/>
                  </a:ext>
                </a:extLst>
              </p:cNvPr>
              <p:cNvPicPr/>
              <p:nvPr/>
            </p:nvPicPr>
            <p:blipFill>
              <a:blip r:embed="rId5"/>
              <a:stretch>
                <a:fillRect/>
              </a:stretch>
            </p:blipFill>
            <p:spPr>
              <a:xfrm>
                <a:off x="866880" y="1816200"/>
                <a:ext cx="4633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02F30C9-86F9-C214-0E5C-7A960257133B}"/>
                  </a:ext>
                </a:extLst>
              </p14:cNvPr>
              <p14:cNvContentPartPr/>
              <p14:nvPr/>
            </p14:nvContentPartPr>
            <p14:xfrm>
              <a:off x="1251000" y="1860480"/>
              <a:ext cx="3594240" cy="95760"/>
            </p14:xfrm>
          </p:contentPart>
        </mc:Choice>
        <mc:Fallback xmlns="">
          <p:pic>
            <p:nvPicPr>
              <p:cNvPr id="6" name="Ink 5">
                <a:extLst>
                  <a:ext uri="{FF2B5EF4-FFF2-40B4-BE49-F238E27FC236}">
                    <a16:creationId xmlns:a16="http://schemas.microsoft.com/office/drawing/2014/main" id="{802F30C9-86F9-C214-0E5C-7A960257133B}"/>
                  </a:ext>
                </a:extLst>
              </p:cNvPr>
              <p:cNvPicPr/>
              <p:nvPr/>
            </p:nvPicPr>
            <p:blipFill>
              <a:blip r:embed="rId7"/>
              <a:stretch>
                <a:fillRect/>
              </a:stretch>
            </p:blipFill>
            <p:spPr>
              <a:xfrm>
                <a:off x="1235160" y="1797120"/>
                <a:ext cx="362556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953254F9-9205-43AB-0052-864B63573946}"/>
                  </a:ext>
                </a:extLst>
              </p14:cNvPr>
              <p14:cNvContentPartPr/>
              <p14:nvPr/>
            </p14:nvContentPartPr>
            <p14:xfrm>
              <a:off x="907920" y="1955880"/>
              <a:ext cx="705240" cy="260640"/>
            </p14:xfrm>
          </p:contentPart>
        </mc:Choice>
        <mc:Fallback xmlns="">
          <p:pic>
            <p:nvPicPr>
              <p:cNvPr id="7" name="Ink 6">
                <a:extLst>
                  <a:ext uri="{FF2B5EF4-FFF2-40B4-BE49-F238E27FC236}">
                    <a16:creationId xmlns:a16="http://schemas.microsoft.com/office/drawing/2014/main" id="{953254F9-9205-43AB-0052-864B63573946}"/>
                  </a:ext>
                </a:extLst>
              </p:cNvPr>
              <p:cNvPicPr/>
              <p:nvPr/>
            </p:nvPicPr>
            <p:blipFill>
              <a:blip r:embed="rId9"/>
              <a:stretch>
                <a:fillRect/>
              </a:stretch>
            </p:blipFill>
            <p:spPr>
              <a:xfrm>
                <a:off x="892080" y="1892520"/>
                <a:ext cx="736560" cy="387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2A3DC311-B90D-DF4F-8FBD-836B8C0F9AC6}"/>
                  </a:ext>
                </a:extLst>
              </p14:cNvPr>
              <p14:cNvContentPartPr/>
              <p14:nvPr/>
            </p14:nvContentPartPr>
            <p14:xfrm>
              <a:off x="952560" y="2146320"/>
              <a:ext cx="972000" cy="159120"/>
            </p14:xfrm>
          </p:contentPart>
        </mc:Choice>
        <mc:Fallback xmlns="">
          <p:pic>
            <p:nvPicPr>
              <p:cNvPr id="8" name="Ink 7">
                <a:extLst>
                  <a:ext uri="{FF2B5EF4-FFF2-40B4-BE49-F238E27FC236}">
                    <a16:creationId xmlns:a16="http://schemas.microsoft.com/office/drawing/2014/main" id="{2A3DC311-B90D-DF4F-8FBD-836B8C0F9AC6}"/>
                  </a:ext>
                </a:extLst>
              </p:cNvPr>
              <p:cNvPicPr/>
              <p:nvPr/>
            </p:nvPicPr>
            <p:blipFill>
              <a:blip r:embed="rId11"/>
              <a:stretch>
                <a:fillRect/>
              </a:stretch>
            </p:blipFill>
            <p:spPr>
              <a:xfrm>
                <a:off x="936720" y="2082960"/>
                <a:ext cx="10033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097246CB-8C6C-F7B2-DD43-BA6B4CE8A4E8}"/>
                  </a:ext>
                </a:extLst>
              </p14:cNvPr>
              <p14:cNvContentPartPr/>
              <p14:nvPr/>
            </p14:nvContentPartPr>
            <p14:xfrm>
              <a:off x="4870440" y="2178000"/>
              <a:ext cx="1791000" cy="101880"/>
            </p14:xfrm>
          </p:contentPart>
        </mc:Choice>
        <mc:Fallback xmlns="">
          <p:pic>
            <p:nvPicPr>
              <p:cNvPr id="9" name="Ink 8">
                <a:extLst>
                  <a:ext uri="{FF2B5EF4-FFF2-40B4-BE49-F238E27FC236}">
                    <a16:creationId xmlns:a16="http://schemas.microsoft.com/office/drawing/2014/main" id="{097246CB-8C6C-F7B2-DD43-BA6B4CE8A4E8}"/>
                  </a:ext>
                </a:extLst>
              </p:cNvPr>
              <p:cNvPicPr/>
              <p:nvPr/>
            </p:nvPicPr>
            <p:blipFill>
              <a:blip r:embed="rId13"/>
              <a:stretch>
                <a:fillRect/>
              </a:stretch>
            </p:blipFill>
            <p:spPr>
              <a:xfrm>
                <a:off x="4854600" y="2114640"/>
                <a:ext cx="18223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FADF7294-2F3A-811F-E968-A3132A2A6262}"/>
                  </a:ext>
                </a:extLst>
              </p14:cNvPr>
              <p14:cNvContentPartPr/>
              <p14:nvPr/>
            </p14:nvContentPartPr>
            <p14:xfrm>
              <a:off x="870120" y="2368440"/>
              <a:ext cx="4997520" cy="197280"/>
            </p14:xfrm>
          </p:contentPart>
        </mc:Choice>
        <mc:Fallback xmlns="">
          <p:pic>
            <p:nvPicPr>
              <p:cNvPr id="10" name="Ink 9">
                <a:extLst>
                  <a:ext uri="{FF2B5EF4-FFF2-40B4-BE49-F238E27FC236}">
                    <a16:creationId xmlns:a16="http://schemas.microsoft.com/office/drawing/2014/main" id="{FADF7294-2F3A-811F-E968-A3132A2A6262}"/>
                  </a:ext>
                </a:extLst>
              </p:cNvPr>
              <p:cNvPicPr/>
              <p:nvPr/>
            </p:nvPicPr>
            <p:blipFill>
              <a:blip r:embed="rId15"/>
              <a:stretch>
                <a:fillRect/>
              </a:stretch>
            </p:blipFill>
            <p:spPr>
              <a:xfrm>
                <a:off x="854280" y="2305080"/>
                <a:ext cx="502884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1B3CD47F-77B2-F2D5-AAF0-4F374B35C4B0}"/>
                  </a:ext>
                </a:extLst>
              </p14:cNvPr>
              <p14:cNvContentPartPr/>
              <p14:nvPr/>
            </p14:nvContentPartPr>
            <p14:xfrm>
              <a:off x="958680" y="2743200"/>
              <a:ext cx="1321200" cy="51120"/>
            </p14:xfrm>
          </p:contentPart>
        </mc:Choice>
        <mc:Fallback xmlns="">
          <p:pic>
            <p:nvPicPr>
              <p:cNvPr id="11" name="Ink 10">
                <a:extLst>
                  <a:ext uri="{FF2B5EF4-FFF2-40B4-BE49-F238E27FC236}">
                    <a16:creationId xmlns:a16="http://schemas.microsoft.com/office/drawing/2014/main" id="{1B3CD47F-77B2-F2D5-AAF0-4F374B35C4B0}"/>
                  </a:ext>
                </a:extLst>
              </p:cNvPr>
              <p:cNvPicPr/>
              <p:nvPr/>
            </p:nvPicPr>
            <p:blipFill>
              <a:blip r:embed="rId17"/>
              <a:stretch>
                <a:fillRect/>
              </a:stretch>
            </p:blipFill>
            <p:spPr>
              <a:xfrm>
                <a:off x="942840" y="2679840"/>
                <a:ext cx="13525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F0ED9E50-38D9-F3F3-6968-710CFFA34B70}"/>
                  </a:ext>
                </a:extLst>
              </p14:cNvPr>
              <p14:cNvContentPartPr/>
              <p14:nvPr/>
            </p14:nvContentPartPr>
            <p14:xfrm>
              <a:off x="825480" y="3282840"/>
              <a:ext cx="1530720" cy="38520"/>
            </p14:xfrm>
          </p:contentPart>
        </mc:Choice>
        <mc:Fallback xmlns="">
          <p:pic>
            <p:nvPicPr>
              <p:cNvPr id="12" name="Ink 11">
                <a:extLst>
                  <a:ext uri="{FF2B5EF4-FFF2-40B4-BE49-F238E27FC236}">
                    <a16:creationId xmlns:a16="http://schemas.microsoft.com/office/drawing/2014/main" id="{F0ED9E50-38D9-F3F3-6968-710CFFA34B70}"/>
                  </a:ext>
                </a:extLst>
              </p:cNvPr>
              <p:cNvPicPr/>
              <p:nvPr/>
            </p:nvPicPr>
            <p:blipFill>
              <a:blip r:embed="rId19"/>
              <a:stretch>
                <a:fillRect/>
              </a:stretch>
            </p:blipFill>
            <p:spPr>
              <a:xfrm>
                <a:off x="809640" y="3219480"/>
                <a:ext cx="15620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C8A6A7E8-1286-43C0-C836-A88DC1D1A210}"/>
                  </a:ext>
                </a:extLst>
              </p14:cNvPr>
              <p14:cNvContentPartPr/>
              <p14:nvPr/>
            </p14:nvContentPartPr>
            <p14:xfrm>
              <a:off x="7080120" y="3301920"/>
              <a:ext cx="825840" cy="25920"/>
            </p14:xfrm>
          </p:contentPart>
        </mc:Choice>
        <mc:Fallback xmlns="">
          <p:pic>
            <p:nvPicPr>
              <p:cNvPr id="13" name="Ink 12">
                <a:extLst>
                  <a:ext uri="{FF2B5EF4-FFF2-40B4-BE49-F238E27FC236}">
                    <a16:creationId xmlns:a16="http://schemas.microsoft.com/office/drawing/2014/main" id="{C8A6A7E8-1286-43C0-C836-A88DC1D1A210}"/>
                  </a:ext>
                </a:extLst>
              </p:cNvPr>
              <p:cNvPicPr/>
              <p:nvPr/>
            </p:nvPicPr>
            <p:blipFill>
              <a:blip r:embed="rId21"/>
              <a:stretch>
                <a:fillRect/>
              </a:stretch>
            </p:blipFill>
            <p:spPr>
              <a:xfrm>
                <a:off x="7064280" y="3238560"/>
                <a:ext cx="857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C771E077-E3FD-D22B-9F8E-3A762F3AA612}"/>
                  </a:ext>
                </a:extLst>
              </p14:cNvPr>
              <p14:cNvContentPartPr/>
              <p14:nvPr/>
            </p14:nvContentPartPr>
            <p14:xfrm>
              <a:off x="933480" y="3530520"/>
              <a:ext cx="597240" cy="51120"/>
            </p14:xfrm>
          </p:contentPart>
        </mc:Choice>
        <mc:Fallback xmlns="">
          <p:pic>
            <p:nvPicPr>
              <p:cNvPr id="14" name="Ink 13">
                <a:extLst>
                  <a:ext uri="{FF2B5EF4-FFF2-40B4-BE49-F238E27FC236}">
                    <a16:creationId xmlns:a16="http://schemas.microsoft.com/office/drawing/2014/main" id="{C771E077-E3FD-D22B-9F8E-3A762F3AA612}"/>
                  </a:ext>
                </a:extLst>
              </p:cNvPr>
              <p:cNvPicPr/>
              <p:nvPr/>
            </p:nvPicPr>
            <p:blipFill>
              <a:blip r:embed="rId23"/>
              <a:stretch>
                <a:fillRect/>
              </a:stretch>
            </p:blipFill>
            <p:spPr>
              <a:xfrm>
                <a:off x="917640" y="3467160"/>
                <a:ext cx="6285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23375B57-5D4B-6FAE-35E1-C2CF6437DFED}"/>
                  </a:ext>
                </a:extLst>
              </p14:cNvPr>
              <p14:cNvContentPartPr/>
              <p14:nvPr/>
            </p14:nvContentPartPr>
            <p14:xfrm>
              <a:off x="1619280" y="4146480"/>
              <a:ext cx="1518120" cy="25920"/>
            </p14:xfrm>
          </p:contentPart>
        </mc:Choice>
        <mc:Fallback xmlns="">
          <p:pic>
            <p:nvPicPr>
              <p:cNvPr id="15" name="Ink 14">
                <a:extLst>
                  <a:ext uri="{FF2B5EF4-FFF2-40B4-BE49-F238E27FC236}">
                    <a16:creationId xmlns:a16="http://schemas.microsoft.com/office/drawing/2014/main" id="{23375B57-5D4B-6FAE-35E1-C2CF6437DFED}"/>
                  </a:ext>
                </a:extLst>
              </p:cNvPr>
              <p:cNvPicPr/>
              <p:nvPr/>
            </p:nvPicPr>
            <p:blipFill>
              <a:blip r:embed="rId25"/>
              <a:stretch>
                <a:fillRect/>
              </a:stretch>
            </p:blipFill>
            <p:spPr>
              <a:xfrm>
                <a:off x="1603440" y="4083120"/>
                <a:ext cx="15494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A2914F9F-B053-6025-6697-FDDE96A31D7D}"/>
                  </a:ext>
                </a:extLst>
              </p14:cNvPr>
              <p14:cNvContentPartPr/>
              <p14:nvPr/>
            </p14:nvContentPartPr>
            <p14:xfrm>
              <a:off x="2921040" y="4603680"/>
              <a:ext cx="724320" cy="95760"/>
            </p14:xfrm>
          </p:contentPart>
        </mc:Choice>
        <mc:Fallback xmlns="">
          <p:pic>
            <p:nvPicPr>
              <p:cNvPr id="16" name="Ink 15">
                <a:extLst>
                  <a:ext uri="{FF2B5EF4-FFF2-40B4-BE49-F238E27FC236}">
                    <a16:creationId xmlns:a16="http://schemas.microsoft.com/office/drawing/2014/main" id="{A2914F9F-B053-6025-6697-FDDE96A31D7D}"/>
                  </a:ext>
                </a:extLst>
              </p:cNvPr>
              <p:cNvPicPr/>
              <p:nvPr/>
            </p:nvPicPr>
            <p:blipFill>
              <a:blip r:embed="rId27"/>
              <a:stretch>
                <a:fillRect/>
              </a:stretch>
            </p:blipFill>
            <p:spPr>
              <a:xfrm>
                <a:off x="2905200" y="4540320"/>
                <a:ext cx="75564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380D161B-3D00-B381-3C0D-85428C0F9032}"/>
                  </a:ext>
                </a:extLst>
              </p14:cNvPr>
              <p14:cNvContentPartPr/>
              <p14:nvPr/>
            </p14:nvContentPartPr>
            <p14:xfrm>
              <a:off x="787320" y="5003640"/>
              <a:ext cx="2394360" cy="45000"/>
            </p14:xfrm>
          </p:contentPart>
        </mc:Choice>
        <mc:Fallback xmlns="">
          <p:pic>
            <p:nvPicPr>
              <p:cNvPr id="17" name="Ink 16">
                <a:extLst>
                  <a:ext uri="{FF2B5EF4-FFF2-40B4-BE49-F238E27FC236}">
                    <a16:creationId xmlns:a16="http://schemas.microsoft.com/office/drawing/2014/main" id="{380D161B-3D00-B381-3C0D-85428C0F9032}"/>
                  </a:ext>
                </a:extLst>
              </p:cNvPr>
              <p:cNvPicPr/>
              <p:nvPr/>
            </p:nvPicPr>
            <p:blipFill>
              <a:blip r:embed="rId29"/>
              <a:stretch>
                <a:fillRect/>
              </a:stretch>
            </p:blipFill>
            <p:spPr>
              <a:xfrm>
                <a:off x="771480" y="4940280"/>
                <a:ext cx="2425680" cy="171720"/>
              </a:xfrm>
              <a:prstGeom prst="rect">
                <a:avLst/>
              </a:prstGeom>
            </p:spPr>
          </p:pic>
        </mc:Fallback>
      </mc:AlternateContent>
    </p:spTree>
    <p:extLst>
      <p:ext uri="{BB962C8B-B14F-4D97-AF65-F5344CB8AC3E}">
        <p14:creationId xmlns:p14="http://schemas.microsoft.com/office/powerpoint/2010/main" val="26610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8600"/>
            <a:ext cx="7543800" cy="914400"/>
          </a:xfrm>
        </p:spPr>
        <p:txBody>
          <a:bodyPr/>
          <a:lstStyle/>
          <a:p>
            <a:r>
              <a:rPr lang="en-US" dirty="0"/>
              <a:t>Classification of Energy</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543800" cy="4167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6726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dirty="0"/>
              <a:t>Disadvantages of the Use of Biodiesel</a:t>
            </a:r>
            <a:endParaRPr lang="en-IN" dirty="0"/>
          </a:p>
        </p:txBody>
      </p:sp>
      <p:sp>
        <p:nvSpPr>
          <p:cNvPr id="3" name="Content Placeholder 2"/>
          <p:cNvSpPr>
            <a:spLocks noGrp="1"/>
          </p:cNvSpPr>
          <p:nvPr>
            <p:ph idx="1"/>
          </p:nvPr>
        </p:nvSpPr>
        <p:spPr>
          <a:xfrm>
            <a:off x="628650" y="1219200"/>
            <a:ext cx="7886700" cy="4957763"/>
          </a:xfrm>
        </p:spPr>
        <p:txBody>
          <a:bodyPr>
            <a:normAutofit/>
          </a:bodyPr>
          <a:lstStyle/>
          <a:p>
            <a:r>
              <a:rPr lang="en-US" sz="1600" dirty="0">
                <a:latin typeface="Times New Roman" panose="02020603050405020304" pitchFamily="18" charset="0"/>
                <a:cs typeface="Times New Roman" panose="02020603050405020304" pitchFamily="18" charset="0"/>
              </a:rPr>
              <a:t>Slightly higher fuel consumption due to the lower calorific value of biodiesel. </a:t>
            </a:r>
          </a:p>
          <a:p>
            <a:r>
              <a:rPr lang="en-US" sz="1600" dirty="0">
                <a:latin typeface="Times New Roman" panose="02020603050405020304" pitchFamily="18" charset="0"/>
                <a:cs typeface="Times New Roman" panose="02020603050405020304" pitchFamily="18" charset="0"/>
              </a:rPr>
              <a:t> Slightly higher nitrous oxide (NOx) emissions than diesel fuel. </a:t>
            </a:r>
          </a:p>
          <a:p>
            <a:r>
              <a:rPr lang="en-US" sz="1600" dirty="0">
                <a:latin typeface="Times New Roman" panose="02020603050405020304" pitchFamily="18" charset="0"/>
                <a:cs typeface="Times New Roman" panose="02020603050405020304" pitchFamily="18" charset="0"/>
              </a:rPr>
              <a:t> Higher freezing point than diesel fuel. This may be inconvenient in cold climates. </a:t>
            </a:r>
          </a:p>
          <a:p>
            <a:r>
              <a:rPr lang="en-US" sz="1600" dirty="0">
                <a:latin typeface="Times New Roman" panose="02020603050405020304" pitchFamily="18" charset="0"/>
                <a:cs typeface="Times New Roman" panose="02020603050405020304" pitchFamily="18" charset="0"/>
              </a:rPr>
              <a:t>It is less stable than diesel fuel, and therefore long-term storage (more than six months) of biodiesel is not recommended. </a:t>
            </a:r>
          </a:p>
          <a:p>
            <a:r>
              <a:rPr lang="en-US" sz="1600" dirty="0">
                <a:latin typeface="Times New Roman" panose="02020603050405020304" pitchFamily="18" charset="0"/>
                <a:cs typeface="Times New Roman" panose="02020603050405020304" pitchFamily="18" charset="0"/>
              </a:rPr>
              <a:t>It may degrade plastic and natural rubber gaskets and hoses when used in pure form, in which case replacement with Teflon components is recommended. </a:t>
            </a:r>
          </a:p>
          <a:p>
            <a:r>
              <a:rPr lang="en-US" sz="1600" dirty="0">
                <a:latin typeface="Times New Roman" panose="02020603050405020304" pitchFamily="18" charset="0"/>
                <a:cs typeface="Times New Roman" panose="02020603050405020304" pitchFamily="18" charset="0"/>
              </a:rPr>
              <a:t>In consequence, the cleaning of tanks prior to filling with biodiesel is recommended. </a:t>
            </a:r>
          </a:p>
          <a:p>
            <a:r>
              <a:rPr lang="en-US" sz="1600" dirty="0">
                <a:latin typeface="Times New Roman" panose="02020603050405020304" pitchFamily="18" charset="0"/>
                <a:cs typeface="Times New Roman" panose="02020603050405020304" pitchFamily="18" charset="0"/>
              </a:rPr>
              <a:t>It must be noted that these disadvantages are significantly reduced when biodiesel is used in blends with diesel fuel. </a:t>
            </a:r>
            <a:endParaRPr lang="en-IN" sz="1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EAB6722-D65D-0B89-5CF4-28098E3F2DFF}"/>
                  </a:ext>
                </a:extLst>
              </p14:cNvPr>
              <p14:cNvContentPartPr/>
              <p14:nvPr/>
            </p14:nvContentPartPr>
            <p14:xfrm>
              <a:off x="1555920" y="1320840"/>
              <a:ext cx="2082960" cy="140040"/>
            </p14:xfrm>
          </p:contentPart>
        </mc:Choice>
        <mc:Fallback xmlns="">
          <p:pic>
            <p:nvPicPr>
              <p:cNvPr id="4" name="Ink 3">
                <a:extLst>
                  <a:ext uri="{FF2B5EF4-FFF2-40B4-BE49-F238E27FC236}">
                    <a16:creationId xmlns:a16="http://schemas.microsoft.com/office/drawing/2014/main" id="{DEAB6722-D65D-0B89-5CF4-28098E3F2DFF}"/>
                  </a:ext>
                </a:extLst>
              </p:cNvPr>
              <p:cNvPicPr/>
              <p:nvPr/>
            </p:nvPicPr>
            <p:blipFill>
              <a:blip r:embed="rId3"/>
              <a:stretch>
                <a:fillRect/>
              </a:stretch>
            </p:blipFill>
            <p:spPr>
              <a:xfrm>
                <a:off x="1540080" y="1257480"/>
                <a:ext cx="21142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F438BE2-10B3-59BB-A624-BB105E6A8ED8}"/>
                  </a:ext>
                </a:extLst>
              </p14:cNvPr>
              <p14:cNvContentPartPr/>
              <p14:nvPr/>
            </p14:nvContentPartPr>
            <p14:xfrm>
              <a:off x="1714320" y="1676520"/>
              <a:ext cx="2115000" cy="25560"/>
            </p14:xfrm>
          </p:contentPart>
        </mc:Choice>
        <mc:Fallback xmlns="">
          <p:pic>
            <p:nvPicPr>
              <p:cNvPr id="5" name="Ink 4">
                <a:extLst>
                  <a:ext uri="{FF2B5EF4-FFF2-40B4-BE49-F238E27FC236}">
                    <a16:creationId xmlns:a16="http://schemas.microsoft.com/office/drawing/2014/main" id="{CF438BE2-10B3-59BB-A624-BB105E6A8ED8}"/>
                  </a:ext>
                </a:extLst>
              </p:cNvPr>
              <p:cNvPicPr/>
              <p:nvPr/>
            </p:nvPicPr>
            <p:blipFill>
              <a:blip r:embed="rId5"/>
              <a:stretch>
                <a:fillRect/>
              </a:stretch>
            </p:blipFill>
            <p:spPr>
              <a:xfrm>
                <a:off x="1698480" y="1613160"/>
                <a:ext cx="214632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7E78DA11-0418-9504-33CD-90F694F374CA}"/>
                  </a:ext>
                </a:extLst>
              </p14:cNvPr>
              <p14:cNvContentPartPr/>
              <p14:nvPr/>
            </p14:nvContentPartPr>
            <p14:xfrm>
              <a:off x="3524400" y="1650960"/>
              <a:ext cx="1232280" cy="51120"/>
            </p14:xfrm>
          </p:contentPart>
        </mc:Choice>
        <mc:Fallback xmlns="">
          <p:pic>
            <p:nvPicPr>
              <p:cNvPr id="6" name="Ink 5">
                <a:extLst>
                  <a:ext uri="{FF2B5EF4-FFF2-40B4-BE49-F238E27FC236}">
                    <a16:creationId xmlns:a16="http://schemas.microsoft.com/office/drawing/2014/main" id="{7E78DA11-0418-9504-33CD-90F694F374CA}"/>
                  </a:ext>
                </a:extLst>
              </p:cNvPr>
              <p:cNvPicPr/>
              <p:nvPr/>
            </p:nvPicPr>
            <p:blipFill>
              <a:blip r:embed="rId7"/>
              <a:stretch>
                <a:fillRect/>
              </a:stretch>
            </p:blipFill>
            <p:spPr>
              <a:xfrm>
                <a:off x="3508560" y="1587600"/>
                <a:ext cx="12636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3EECC082-C54C-B233-967C-026CF6FD17A0}"/>
                  </a:ext>
                </a:extLst>
              </p14:cNvPr>
              <p14:cNvContentPartPr/>
              <p14:nvPr/>
            </p14:nvContentPartPr>
            <p14:xfrm>
              <a:off x="952560" y="1987560"/>
              <a:ext cx="1746720" cy="51120"/>
            </p14:xfrm>
          </p:contentPart>
        </mc:Choice>
        <mc:Fallback xmlns="">
          <p:pic>
            <p:nvPicPr>
              <p:cNvPr id="7" name="Ink 6">
                <a:extLst>
                  <a:ext uri="{FF2B5EF4-FFF2-40B4-BE49-F238E27FC236}">
                    <a16:creationId xmlns:a16="http://schemas.microsoft.com/office/drawing/2014/main" id="{3EECC082-C54C-B233-967C-026CF6FD17A0}"/>
                  </a:ext>
                </a:extLst>
              </p:cNvPr>
              <p:cNvPicPr/>
              <p:nvPr/>
            </p:nvPicPr>
            <p:blipFill>
              <a:blip r:embed="rId9"/>
              <a:stretch>
                <a:fillRect/>
              </a:stretch>
            </p:blipFill>
            <p:spPr>
              <a:xfrm>
                <a:off x="936720" y="1924200"/>
                <a:ext cx="17780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ADDE816-76B5-373A-040C-CD1BF34F5A60}"/>
                  </a:ext>
                </a:extLst>
              </p14:cNvPr>
              <p14:cNvContentPartPr/>
              <p14:nvPr/>
            </p14:nvContentPartPr>
            <p14:xfrm>
              <a:off x="6451560" y="1981080"/>
              <a:ext cx="1111680" cy="25920"/>
            </p14:xfrm>
          </p:contentPart>
        </mc:Choice>
        <mc:Fallback xmlns="">
          <p:pic>
            <p:nvPicPr>
              <p:cNvPr id="8" name="Ink 7">
                <a:extLst>
                  <a:ext uri="{FF2B5EF4-FFF2-40B4-BE49-F238E27FC236}">
                    <a16:creationId xmlns:a16="http://schemas.microsoft.com/office/drawing/2014/main" id="{DADDE816-76B5-373A-040C-CD1BF34F5A60}"/>
                  </a:ext>
                </a:extLst>
              </p:cNvPr>
              <p:cNvPicPr/>
              <p:nvPr/>
            </p:nvPicPr>
            <p:blipFill>
              <a:blip r:embed="rId11"/>
              <a:stretch>
                <a:fillRect/>
              </a:stretch>
            </p:blipFill>
            <p:spPr>
              <a:xfrm>
                <a:off x="6435720" y="1917720"/>
                <a:ext cx="11430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90533075-8F2C-F202-8A46-317C7CA760BF}"/>
                  </a:ext>
                </a:extLst>
              </p14:cNvPr>
              <p14:cNvContentPartPr/>
              <p14:nvPr/>
            </p14:nvContentPartPr>
            <p14:xfrm>
              <a:off x="1270080" y="2330280"/>
              <a:ext cx="736920" cy="32400"/>
            </p14:xfrm>
          </p:contentPart>
        </mc:Choice>
        <mc:Fallback xmlns="">
          <p:pic>
            <p:nvPicPr>
              <p:cNvPr id="9" name="Ink 8">
                <a:extLst>
                  <a:ext uri="{FF2B5EF4-FFF2-40B4-BE49-F238E27FC236}">
                    <a16:creationId xmlns:a16="http://schemas.microsoft.com/office/drawing/2014/main" id="{90533075-8F2C-F202-8A46-317C7CA760BF}"/>
                  </a:ext>
                </a:extLst>
              </p:cNvPr>
              <p:cNvPicPr/>
              <p:nvPr/>
            </p:nvPicPr>
            <p:blipFill>
              <a:blip r:embed="rId13"/>
              <a:stretch>
                <a:fillRect/>
              </a:stretch>
            </p:blipFill>
            <p:spPr>
              <a:xfrm>
                <a:off x="1254240" y="2266920"/>
                <a:ext cx="7682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4B47547C-DE43-5EFB-FB80-6265DFC96944}"/>
                  </a:ext>
                </a:extLst>
              </p14:cNvPr>
              <p14:cNvContentPartPr/>
              <p14:nvPr/>
            </p14:nvContentPartPr>
            <p14:xfrm>
              <a:off x="4559400" y="2292480"/>
              <a:ext cx="1536840" cy="127080"/>
            </p14:xfrm>
          </p:contentPart>
        </mc:Choice>
        <mc:Fallback xmlns="">
          <p:pic>
            <p:nvPicPr>
              <p:cNvPr id="10" name="Ink 9">
                <a:extLst>
                  <a:ext uri="{FF2B5EF4-FFF2-40B4-BE49-F238E27FC236}">
                    <a16:creationId xmlns:a16="http://schemas.microsoft.com/office/drawing/2014/main" id="{4B47547C-DE43-5EFB-FB80-6265DFC96944}"/>
                  </a:ext>
                </a:extLst>
              </p:cNvPr>
              <p:cNvPicPr/>
              <p:nvPr/>
            </p:nvPicPr>
            <p:blipFill>
              <a:blip r:embed="rId15"/>
              <a:stretch>
                <a:fillRect/>
              </a:stretch>
            </p:blipFill>
            <p:spPr>
              <a:xfrm>
                <a:off x="4543560" y="2229120"/>
                <a:ext cx="156816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A139767F-20B3-7073-A993-F687E35D2A3C}"/>
                  </a:ext>
                </a:extLst>
              </p14:cNvPr>
              <p14:cNvContentPartPr/>
              <p14:nvPr/>
            </p14:nvContentPartPr>
            <p14:xfrm>
              <a:off x="514440" y="2502000"/>
              <a:ext cx="2946600" cy="101880"/>
            </p14:xfrm>
          </p:contentPart>
        </mc:Choice>
        <mc:Fallback xmlns="">
          <p:pic>
            <p:nvPicPr>
              <p:cNvPr id="11" name="Ink 10">
                <a:extLst>
                  <a:ext uri="{FF2B5EF4-FFF2-40B4-BE49-F238E27FC236}">
                    <a16:creationId xmlns:a16="http://schemas.microsoft.com/office/drawing/2014/main" id="{A139767F-20B3-7073-A993-F687E35D2A3C}"/>
                  </a:ext>
                </a:extLst>
              </p:cNvPr>
              <p:cNvPicPr/>
              <p:nvPr/>
            </p:nvPicPr>
            <p:blipFill>
              <a:blip r:embed="rId17"/>
              <a:stretch>
                <a:fillRect/>
              </a:stretch>
            </p:blipFill>
            <p:spPr>
              <a:xfrm>
                <a:off x="498600" y="2438640"/>
                <a:ext cx="29779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555AB11C-962E-1E2E-95A4-3C326085B56B}"/>
                  </a:ext>
                </a:extLst>
              </p14:cNvPr>
              <p14:cNvContentPartPr/>
              <p14:nvPr/>
            </p14:nvContentPartPr>
            <p14:xfrm>
              <a:off x="7931160" y="2305080"/>
              <a:ext cx="349560" cy="120960"/>
            </p14:xfrm>
          </p:contentPart>
        </mc:Choice>
        <mc:Fallback xmlns="">
          <p:pic>
            <p:nvPicPr>
              <p:cNvPr id="12" name="Ink 11">
                <a:extLst>
                  <a:ext uri="{FF2B5EF4-FFF2-40B4-BE49-F238E27FC236}">
                    <a16:creationId xmlns:a16="http://schemas.microsoft.com/office/drawing/2014/main" id="{555AB11C-962E-1E2E-95A4-3C326085B56B}"/>
                  </a:ext>
                </a:extLst>
              </p:cNvPr>
              <p:cNvPicPr/>
              <p:nvPr/>
            </p:nvPicPr>
            <p:blipFill>
              <a:blip r:embed="rId19"/>
              <a:stretch>
                <a:fillRect/>
              </a:stretch>
            </p:blipFill>
            <p:spPr>
              <a:xfrm>
                <a:off x="7915320" y="2241720"/>
                <a:ext cx="38088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1B999769-56D5-BDC0-CFBE-EA06EA7622DC}"/>
                  </a:ext>
                </a:extLst>
              </p14:cNvPr>
              <p14:cNvContentPartPr/>
              <p14:nvPr/>
            </p14:nvContentPartPr>
            <p14:xfrm>
              <a:off x="1492200" y="2876400"/>
              <a:ext cx="1270440" cy="19440"/>
            </p14:xfrm>
          </p:contentPart>
        </mc:Choice>
        <mc:Fallback xmlns="">
          <p:pic>
            <p:nvPicPr>
              <p:cNvPr id="13" name="Ink 12">
                <a:extLst>
                  <a:ext uri="{FF2B5EF4-FFF2-40B4-BE49-F238E27FC236}">
                    <a16:creationId xmlns:a16="http://schemas.microsoft.com/office/drawing/2014/main" id="{1B999769-56D5-BDC0-CFBE-EA06EA7622DC}"/>
                  </a:ext>
                </a:extLst>
              </p:cNvPr>
              <p:cNvPicPr/>
              <p:nvPr/>
            </p:nvPicPr>
            <p:blipFill>
              <a:blip r:embed="rId21"/>
              <a:stretch>
                <a:fillRect/>
              </a:stretch>
            </p:blipFill>
            <p:spPr>
              <a:xfrm>
                <a:off x="1476360" y="2813040"/>
                <a:ext cx="13017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DD753629-732C-2312-D426-1FF825EC2FC3}"/>
                  </a:ext>
                </a:extLst>
              </p14:cNvPr>
              <p14:cNvContentPartPr/>
              <p14:nvPr/>
            </p14:nvContentPartPr>
            <p14:xfrm>
              <a:off x="3333600" y="3098880"/>
              <a:ext cx="2940480" cy="95400"/>
            </p14:xfrm>
          </p:contentPart>
        </mc:Choice>
        <mc:Fallback xmlns="">
          <p:pic>
            <p:nvPicPr>
              <p:cNvPr id="14" name="Ink 13">
                <a:extLst>
                  <a:ext uri="{FF2B5EF4-FFF2-40B4-BE49-F238E27FC236}">
                    <a16:creationId xmlns:a16="http://schemas.microsoft.com/office/drawing/2014/main" id="{DD753629-732C-2312-D426-1FF825EC2FC3}"/>
                  </a:ext>
                </a:extLst>
              </p:cNvPr>
              <p:cNvPicPr/>
              <p:nvPr/>
            </p:nvPicPr>
            <p:blipFill>
              <a:blip r:embed="rId23"/>
              <a:stretch>
                <a:fillRect/>
              </a:stretch>
            </p:blipFill>
            <p:spPr>
              <a:xfrm>
                <a:off x="3317760" y="3035520"/>
                <a:ext cx="297180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28572AEA-2E91-A8F5-A056-9BDAD1EB3D82}"/>
                  </a:ext>
                </a:extLst>
              </p14:cNvPr>
              <p14:cNvContentPartPr/>
              <p14:nvPr/>
            </p14:nvContentPartPr>
            <p14:xfrm>
              <a:off x="3156120" y="2870280"/>
              <a:ext cx="1708200" cy="63720"/>
            </p14:xfrm>
          </p:contentPart>
        </mc:Choice>
        <mc:Fallback xmlns="">
          <p:pic>
            <p:nvPicPr>
              <p:cNvPr id="15" name="Ink 14">
                <a:extLst>
                  <a:ext uri="{FF2B5EF4-FFF2-40B4-BE49-F238E27FC236}">
                    <a16:creationId xmlns:a16="http://schemas.microsoft.com/office/drawing/2014/main" id="{28572AEA-2E91-A8F5-A056-9BDAD1EB3D82}"/>
                  </a:ext>
                </a:extLst>
              </p:cNvPr>
              <p:cNvPicPr/>
              <p:nvPr/>
            </p:nvPicPr>
            <p:blipFill>
              <a:blip r:embed="rId25"/>
              <a:stretch>
                <a:fillRect/>
              </a:stretch>
            </p:blipFill>
            <p:spPr>
              <a:xfrm>
                <a:off x="3140280" y="2806920"/>
                <a:ext cx="17395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4D41E78C-7426-F762-0DF7-E7CD873EA7D5}"/>
                  </a:ext>
                </a:extLst>
              </p14:cNvPr>
              <p14:cNvContentPartPr/>
              <p14:nvPr/>
            </p14:nvContentPartPr>
            <p14:xfrm>
              <a:off x="5803920" y="2857320"/>
              <a:ext cx="1937160" cy="32400"/>
            </p14:xfrm>
          </p:contentPart>
        </mc:Choice>
        <mc:Fallback xmlns="">
          <p:pic>
            <p:nvPicPr>
              <p:cNvPr id="16" name="Ink 15">
                <a:extLst>
                  <a:ext uri="{FF2B5EF4-FFF2-40B4-BE49-F238E27FC236}">
                    <a16:creationId xmlns:a16="http://schemas.microsoft.com/office/drawing/2014/main" id="{4D41E78C-7426-F762-0DF7-E7CD873EA7D5}"/>
                  </a:ext>
                </a:extLst>
              </p:cNvPr>
              <p:cNvPicPr/>
              <p:nvPr/>
            </p:nvPicPr>
            <p:blipFill>
              <a:blip r:embed="rId27"/>
              <a:stretch>
                <a:fillRect/>
              </a:stretch>
            </p:blipFill>
            <p:spPr>
              <a:xfrm>
                <a:off x="5788080" y="2793960"/>
                <a:ext cx="196848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F43046A7-AAA1-AC0E-1FFF-C3DC45F1A3F9}"/>
                  </a:ext>
                </a:extLst>
              </p14:cNvPr>
              <p14:cNvContentPartPr/>
              <p14:nvPr/>
            </p14:nvContentPartPr>
            <p14:xfrm>
              <a:off x="6838920" y="3714840"/>
              <a:ext cx="1581480" cy="44640"/>
            </p14:xfrm>
          </p:contentPart>
        </mc:Choice>
        <mc:Fallback>
          <p:pic>
            <p:nvPicPr>
              <p:cNvPr id="17" name="Ink 16">
                <a:extLst>
                  <a:ext uri="{FF2B5EF4-FFF2-40B4-BE49-F238E27FC236}">
                    <a16:creationId xmlns:a16="http://schemas.microsoft.com/office/drawing/2014/main" id="{F43046A7-AAA1-AC0E-1FFF-C3DC45F1A3F9}"/>
                  </a:ext>
                </a:extLst>
              </p:cNvPr>
              <p:cNvPicPr/>
              <p:nvPr/>
            </p:nvPicPr>
            <p:blipFill>
              <a:blip r:embed="rId29"/>
              <a:stretch>
                <a:fillRect/>
              </a:stretch>
            </p:blipFill>
            <p:spPr>
              <a:xfrm>
                <a:off x="6823080" y="3651480"/>
                <a:ext cx="16128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3F9DA9ED-FC44-5D99-9A08-C531F954CB40}"/>
                  </a:ext>
                </a:extLst>
              </p14:cNvPr>
              <p14:cNvContentPartPr/>
              <p14:nvPr/>
            </p14:nvContentPartPr>
            <p14:xfrm>
              <a:off x="882720" y="3873600"/>
              <a:ext cx="1879920" cy="159120"/>
            </p14:xfrm>
          </p:contentPart>
        </mc:Choice>
        <mc:Fallback>
          <p:pic>
            <p:nvPicPr>
              <p:cNvPr id="18" name="Ink 17">
                <a:extLst>
                  <a:ext uri="{FF2B5EF4-FFF2-40B4-BE49-F238E27FC236}">
                    <a16:creationId xmlns:a16="http://schemas.microsoft.com/office/drawing/2014/main" id="{3F9DA9ED-FC44-5D99-9A08-C531F954CB40}"/>
                  </a:ext>
                </a:extLst>
              </p:cNvPr>
              <p:cNvPicPr/>
              <p:nvPr/>
            </p:nvPicPr>
            <p:blipFill>
              <a:blip r:embed="rId31"/>
              <a:stretch>
                <a:fillRect/>
              </a:stretch>
            </p:blipFill>
            <p:spPr>
              <a:xfrm>
                <a:off x="866880" y="3810240"/>
                <a:ext cx="1911240" cy="285840"/>
              </a:xfrm>
              <a:prstGeom prst="rect">
                <a:avLst/>
              </a:prstGeom>
            </p:spPr>
          </p:pic>
        </mc:Fallback>
      </mc:AlternateContent>
    </p:spTree>
    <p:extLst>
      <p:ext uri="{BB962C8B-B14F-4D97-AF65-F5344CB8AC3E}">
        <p14:creationId xmlns:p14="http://schemas.microsoft.com/office/powerpoint/2010/main" val="1988046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800" dirty="0"/>
              <a:t>Rechargeable Batteries</a:t>
            </a:r>
            <a:endParaRPr lang="en-US" sz="4800" dirty="0">
              <a:latin typeface="Algerian" pitchFamily="82" charset="0"/>
            </a:endParaRPr>
          </a:p>
        </p:txBody>
      </p:sp>
    </p:spTree>
    <p:extLst>
      <p:ext uri="{BB962C8B-B14F-4D97-AF65-F5344CB8AC3E}">
        <p14:creationId xmlns:p14="http://schemas.microsoft.com/office/powerpoint/2010/main" val="2772347992"/>
      </p:ext>
    </p:extLst>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normAutofit fontScale="90000"/>
          </a:bodyPr>
          <a:lstStyle/>
          <a:p>
            <a:r>
              <a:rPr lang="en-US" sz="4400" dirty="0">
                <a:latin typeface="Algerian" pitchFamily="82" charset="0"/>
              </a:rPr>
              <a:t>INTRODUCTION</a:t>
            </a:r>
          </a:p>
        </p:txBody>
      </p:sp>
      <p:sp>
        <p:nvSpPr>
          <p:cNvPr id="3" name="Content Placeholder 2"/>
          <p:cNvSpPr>
            <a:spLocks noGrp="1"/>
          </p:cNvSpPr>
          <p:nvPr>
            <p:ph idx="1"/>
          </p:nvPr>
        </p:nvSpPr>
        <p:spPr>
          <a:xfrm>
            <a:off x="628650" y="1219200"/>
            <a:ext cx="7886700" cy="4957763"/>
          </a:xfrm>
        </p:spPr>
        <p:txBody>
          <a:bodyPr>
            <a:normAutofit/>
          </a:bodyPr>
          <a:lstStyle/>
          <a:p>
            <a:r>
              <a:rPr lang="en-US" sz="2400" dirty="0"/>
              <a:t>Battery: It is a device consisting of two or more galvanic cells connected in series or parallel or both</a:t>
            </a:r>
          </a:p>
          <a:p>
            <a:pPr>
              <a:buNone/>
            </a:pPr>
            <a:r>
              <a:rPr lang="en-US" sz="2400" dirty="0"/>
              <a:t>Classification of batteries:</a:t>
            </a:r>
          </a:p>
          <a:p>
            <a:pPr>
              <a:buNone/>
            </a:pPr>
            <a:r>
              <a:rPr lang="en-US" sz="2400" dirty="0"/>
              <a:t> 1. Primary batteries: In these batteries the cell reaction is not reversible, after discharging cannot be rechargeable.</a:t>
            </a:r>
          </a:p>
          <a:p>
            <a:pPr>
              <a:buNone/>
            </a:pPr>
            <a:r>
              <a:rPr lang="en-US" sz="2400" dirty="0"/>
              <a:t> Ex. Zn-MnO2 dry cell.</a:t>
            </a:r>
          </a:p>
          <a:p>
            <a:pPr>
              <a:buNone/>
            </a:pPr>
            <a:endParaRPr lang="en-US" sz="2400" dirty="0">
              <a:latin typeface="Bell MT" pitchFamily="18" charset="0"/>
            </a:endParaRPr>
          </a:p>
          <a:p>
            <a:pPr>
              <a:buNone/>
            </a:pPr>
            <a:r>
              <a:rPr lang="en-US" sz="2400" dirty="0"/>
              <a:t>2. Secondary batteries: In these battery the cell reaction is completely reversible, after discharging can easily rechargeable. </a:t>
            </a:r>
          </a:p>
          <a:p>
            <a:pPr>
              <a:buNone/>
            </a:pPr>
            <a:r>
              <a:rPr lang="en-US" sz="2400" dirty="0"/>
              <a:t>Ex. Lead-acid battery, Ni-Cd battery.</a:t>
            </a:r>
            <a:br>
              <a:rPr lang="en-US" sz="2200" dirty="0">
                <a:latin typeface="Bell MT" pitchFamily="18" charset="0"/>
              </a:rPr>
            </a:br>
            <a:endParaRPr lang="en-US" sz="2200" dirty="0">
              <a:latin typeface="Bell MT" pitchFamily="18"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ECC9EE3-69B2-127A-3EE2-065DAB5C1D6C}"/>
                  </a:ext>
                </a:extLst>
              </p14:cNvPr>
              <p14:cNvContentPartPr/>
              <p14:nvPr/>
            </p14:nvContentPartPr>
            <p14:xfrm>
              <a:off x="5143320" y="1434960"/>
              <a:ext cx="521280" cy="6840"/>
            </p14:xfrm>
          </p:contentPart>
        </mc:Choice>
        <mc:Fallback>
          <p:pic>
            <p:nvPicPr>
              <p:cNvPr id="4" name="Ink 3">
                <a:extLst>
                  <a:ext uri="{FF2B5EF4-FFF2-40B4-BE49-F238E27FC236}">
                    <a16:creationId xmlns:a16="http://schemas.microsoft.com/office/drawing/2014/main" id="{7ECC9EE3-69B2-127A-3EE2-065DAB5C1D6C}"/>
                  </a:ext>
                </a:extLst>
              </p:cNvPr>
              <p:cNvPicPr/>
              <p:nvPr/>
            </p:nvPicPr>
            <p:blipFill>
              <a:blip r:embed="rId3"/>
              <a:stretch>
                <a:fillRect/>
              </a:stretch>
            </p:blipFill>
            <p:spPr>
              <a:xfrm>
                <a:off x="5127480" y="1371600"/>
                <a:ext cx="55260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B26ED99-6F11-3972-2EAE-62027CC72BEB}"/>
                  </a:ext>
                </a:extLst>
              </p14:cNvPr>
              <p14:cNvContentPartPr/>
              <p14:nvPr/>
            </p14:nvContentPartPr>
            <p14:xfrm>
              <a:off x="6184800" y="1314360"/>
              <a:ext cx="3467520" cy="165600"/>
            </p14:xfrm>
          </p:contentPart>
        </mc:Choice>
        <mc:Fallback>
          <p:pic>
            <p:nvPicPr>
              <p:cNvPr id="5" name="Ink 4">
                <a:extLst>
                  <a:ext uri="{FF2B5EF4-FFF2-40B4-BE49-F238E27FC236}">
                    <a16:creationId xmlns:a16="http://schemas.microsoft.com/office/drawing/2014/main" id="{5B26ED99-6F11-3972-2EAE-62027CC72BEB}"/>
                  </a:ext>
                </a:extLst>
              </p:cNvPr>
              <p:cNvPicPr/>
              <p:nvPr/>
            </p:nvPicPr>
            <p:blipFill>
              <a:blip r:embed="rId5"/>
              <a:stretch>
                <a:fillRect/>
              </a:stretch>
            </p:blipFill>
            <p:spPr>
              <a:xfrm>
                <a:off x="6168960" y="1251000"/>
                <a:ext cx="34988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B791F61-7EF6-3AEB-9749-DCAF3BC7FD86}"/>
                  </a:ext>
                </a:extLst>
              </p14:cNvPr>
              <p14:cNvContentPartPr/>
              <p14:nvPr/>
            </p14:nvContentPartPr>
            <p14:xfrm>
              <a:off x="7721640" y="1415880"/>
              <a:ext cx="540000" cy="19440"/>
            </p14:xfrm>
          </p:contentPart>
        </mc:Choice>
        <mc:Fallback>
          <p:pic>
            <p:nvPicPr>
              <p:cNvPr id="6" name="Ink 5">
                <a:extLst>
                  <a:ext uri="{FF2B5EF4-FFF2-40B4-BE49-F238E27FC236}">
                    <a16:creationId xmlns:a16="http://schemas.microsoft.com/office/drawing/2014/main" id="{9B791F61-7EF6-3AEB-9749-DCAF3BC7FD86}"/>
                  </a:ext>
                </a:extLst>
              </p:cNvPr>
              <p:cNvPicPr/>
              <p:nvPr/>
            </p:nvPicPr>
            <p:blipFill>
              <a:blip r:embed="rId7"/>
              <a:stretch>
                <a:fillRect/>
              </a:stretch>
            </p:blipFill>
            <p:spPr>
              <a:xfrm>
                <a:off x="7705800" y="1352520"/>
                <a:ext cx="5713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7C1A11B8-DB80-78B6-A9FF-BBA2E722F854}"/>
                  </a:ext>
                </a:extLst>
              </p14:cNvPr>
              <p14:cNvContentPartPr/>
              <p14:nvPr/>
            </p14:nvContentPartPr>
            <p14:xfrm>
              <a:off x="3778200" y="1784520"/>
              <a:ext cx="648000" cy="19080"/>
            </p14:xfrm>
          </p:contentPart>
        </mc:Choice>
        <mc:Fallback>
          <p:pic>
            <p:nvPicPr>
              <p:cNvPr id="7" name="Ink 6">
                <a:extLst>
                  <a:ext uri="{FF2B5EF4-FFF2-40B4-BE49-F238E27FC236}">
                    <a16:creationId xmlns:a16="http://schemas.microsoft.com/office/drawing/2014/main" id="{7C1A11B8-DB80-78B6-A9FF-BBA2E722F854}"/>
                  </a:ext>
                </a:extLst>
              </p:cNvPr>
              <p:cNvPicPr/>
              <p:nvPr/>
            </p:nvPicPr>
            <p:blipFill>
              <a:blip r:embed="rId9"/>
              <a:stretch>
                <a:fillRect/>
              </a:stretch>
            </p:blipFill>
            <p:spPr>
              <a:xfrm>
                <a:off x="3762360" y="1721160"/>
                <a:ext cx="6793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E3D1AA6E-DCCE-1603-5423-F5A3C3CB4748}"/>
                  </a:ext>
                </a:extLst>
              </p14:cNvPr>
              <p14:cNvContentPartPr/>
              <p14:nvPr/>
            </p14:nvContentPartPr>
            <p14:xfrm>
              <a:off x="5079960" y="1746360"/>
              <a:ext cx="470160" cy="19440"/>
            </p14:xfrm>
          </p:contentPart>
        </mc:Choice>
        <mc:Fallback>
          <p:pic>
            <p:nvPicPr>
              <p:cNvPr id="8" name="Ink 7">
                <a:extLst>
                  <a:ext uri="{FF2B5EF4-FFF2-40B4-BE49-F238E27FC236}">
                    <a16:creationId xmlns:a16="http://schemas.microsoft.com/office/drawing/2014/main" id="{E3D1AA6E-DCCE-1603-5423-F5A3C3CB4748}"/>
                  </a:ext>
                </a:extLst>
              </p:cNvPr>
              <p:cNvPicPr/>
              <p:nvPr/>
            </p:nvPicPr>
            <p:blipFill>
              <a:blip r:embed="rId11"/>
              <a:stretch>
                <a:fillRect/>
              </a:stretch>
            </p:blipFill>
            <p:spPr>
              <a:xfrm>
                <a:off x="5064120" y="1683000"/>
                <a:ext cx="5014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22FE393F-30EA-0EC9-6630-DFE75D2DB2F8}"/>
                  </a:ext>
                </a:extLst>
              </p14:cNvPr>
              <p14:cNvContentPartPr/>
              <p14:nvPr/>
            </p14:nvContentPartPr>
            <p14:xfrm>
              <a:off x="2628720" y="1809720"/>
              <a:ext cx="864000" cy="38520"/>
            </p14:xfrm>
          </p:contentPart>
        </mc:Choice>
        <mc:Fallback>
          <p:pic>
            <p:nvPicPr>
              <p:cNvPr id="9" name="Ink 8">
                <a:extLst>
                  <a:ext uri="{FF2B5EF4-FFF2-40B4-BE49-F238E27FC236}">
                    <a16:creationId xmlns:a16="http://schemas.microsoft.com/office/drawing/2014/main" id="{22FE393F-30EA-0EC9-6630-DFE75D2DB2F8}"/>
                  </a:ext>
                </a:extLst>
              </p:cNvPr>
              <p:cNvPicPr/>
              <p:nvPr/>
            </p:nvPicPr>
            <p:blipFill>
              <a:blip r:embed="rId13"/>
              <a:stretch>
                <a:fillRect/>
              </a:stretch>
            </p:blipFill>
            <p:spPr>
              <a:xfrm>
                <a:off x="2612880" y="1746360"/>
                <a:ext cx="8953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CCC7BDC3-E2DB-7142-3B9E-20982CDE5011}"/>
                  </a:ext>
                </a:extLst>
              </p14:cNvPr>
              <p14:cNvContentPartPr/>
              <p14:nvPr/>
            </p14:nvContentPartPr>
            <p14:xfrm>
              <a:off x="2590920" y="1727280"/>
              <a:ext cx="641520" cy="19440"/>
            </p14:xfrm>
          </p:contentPart>
        </mc:Choice>
        <mc:Fallback>
          <p:pic>
            <p:nvPicPr>
              <p:cNvPr id="10" name="Ink 9">
                <a:extLst>
                  <a:ext uri="{FF2B5EF4-FFF2-40B4-BE49-F238E27FC236}">
                    <a16:creationId xmlns:a16="http://schemas.microsoft.com/office/drawing/2014/main" id="{CCC7BDC3-E2DB-7142-3B9E-20982CDE5011}"/>
                  </a:ext>
                </a:extLst>
              </p:cNvPr>
              <p:cNvPicPr/>
              <p:nvPr/>
            </p:nvPicPr>
            <p:blipFill>
              <a:blip r:embed="rId15"/>
              <a:stretch>
                <a:fillRect/>
              </a:stretch>
            </p:blipFill>
            <p:spPr>
              <a:xfrm>
                <a:off x="2575080" y="1663920"/>
                <a:ext cx="672840" cy="146160"/>
              </a:xfrm>
              <a:prstGeom prst="rect">
                <a:avLst/>
              </a:prstGeom>
            </p:spPr>
          </p:pic>
        </mc:Fallback>
      </mc:AlternateContent>
    </p:spTree>
    <p:extLst>
      <p:ext uri="{BB962C8B-B14F-4D97-AF65-F5344CB8AC3E}">
        <p14:creationId xmlns:p14="http://schemas.microsoft.com/office/powerpoint/2010/main" val="1166915486"/>
      </p:ext>
    </p:extLst>
  </p:cSld>
  <p:clrMapOvr>
    <a:masterClrMapping/>
  </p:clrMapOvr>
  <p:transition>
    <p:blind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89227" y="2996951"/>
            <a:ext cx="4176463" cy="1077218"/>
          </a:xfrm>
          <a:prstGeom prst="rec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p:spPr>
        <p:txBody>
          <a:bodyPr wrap="square" lIns="91440" tIns="45720" rIns="91440" bIns="45720">
            <a:spAutoFit/>
          </a:bodyPr>
          <a:lstStyle/>
          <a:p>
            <a:pPr algn="ctr"/>
            <a:r>
              <a:rPr lang="en-IN"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Types Of Secondary Batteries</a:t>
            </a:r>
            <a:endParaRPr lang="en-IN"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Oval Callout 9"/>
          <p:cNvSpPr/>
          <p:nvPr/>
        </p:nvSpPr>
        <p:spPr>
          <a:xfrm>
            <a:off x="4583835" y="1402177"/>
            <a:ext cx="2880320" cy="1223896"/>
          </a:xfrm>
          <a:prstGeom prst="wedgeEllipseCallout">
            <a:avLst>
              <a:gd name="adj1" fmla="val -31415"/>
              <a:gd name="adj2" fmla="val 80289"/>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123895" y="1515299"/>
            <a:ext cx="1800200" cy="954107"/>
          </a:xfrm>
          <a:prstGeom prst="rect">
            <a:avLst/>
          </a:prstGeom>
          <a:noFill/>
        </p:spPr>
        <p:txBody>
          <a:bodyPr wrap="square" lIns="91440" tIns="45720" rIns="91440" bIns="45720">
            <a:spAutoFit/>
          </a:bodyPr>
          <a:lstStyle/>
          <a:p>
            <a:pPr algn="ctr"/>
            <a:r>
              <a:rPr lang="en-IN" sz="2800" dirty="0"/>
              <a:t> </a:t>
            </a:r>
            <a:r>
              <a:rPr lang="en-IN" sz="2800" dirty="0">
                <a:solidFill>
                  <a:schemeClr val="bg1"/>
                </a:solidFill>
                <a:latin typeface="Berlin Sans FB" pitchFamily="34" charset="0"/>
              </a:rPr>
              <a:t>lead–acid battery</a:t>
            </a:r>
            <a:endParaRPr lang="en-US" sz="2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pitchFamily="34" charset="0"/>
            </a:endParaRPr>
          </a:p>
        </p:txBody>
      </p:sp>
      <p:sp>
        <p:nvSpPr>
          <p:cNvPr id="17" name="Oval Callout 16"/>
          <p:cNvSpPr/>
          <p:nvPr/>
        </p:nvSpPr>
        <p:spPr>
          <a:xfrm>
            <a:off x="179512" y="2870212"/>
            <a:ext cx="2664296" cy="2019565"/>
          </a:xfrm>
          <a:prstGeom prst="wedgeEllipseCallout">
            <a:avLst>
              <a:gd name="adj1" fmla="val 76808"/>
              <a:gd name="adj2" fmla="val -23550"/>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Callout 17"/>
          <p:cNvSpPr/>
          <p:nvPr/>
        </p:nvSpPr>
        <p:spPr>
          <a:xfrm rot="10800000">
            <a:off x="2266121" y="5332351"/>
            <a:ext cx="2571932" cy="1304434"/>
          </a:xfrm>
          <a:prstGeom prst="wedgeEllipseCallout">
            <a:avLst>
              <a:gd name="adj1" fmla="val -17030"/>
              <a:gd name="adj2" fmla="val 142938"/>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669723" y="3073895"/>
            <a:ext cx="1692477" cy="1200329"/>
          </a:xfrm>
          <a:prstGeom prst="rect">
            <a:avLst/>
          </a:prstGeom>
          <a:noFill/>
        </p:spPr>
        <p:txBody>
          <a:bodyPr wrap="square" lIns="91440" tIns="45720" rIns="91440" bIns="45720">
            <a:spAutoFit/>
          </a:bodyPr>
          <a:lstStyle/>
          <a:p>
            <a:pPr algn="ctr"/>
            <a:r>
              <a:rPr lang="en-IN" sz="2400" dirty="0">
                <a:solidFill>
                  <a:schemeClr val="bg1"/>
                </a:solidFill>
                <a:latin typeface="Berlin Sans FB Demi" pitchFamily="34" charset="0"/>
              </a:rPr>
              <a:t>nickel–</a:t>
            </a:r>
            <a:r>
              <a:rPr lang="en-IN" sz="2400" dirty="0" err="1">
                <a:solidFill>
                  <a:schemeClr val="bg1"/>
                </a:solidFill>
                <a:latin typeface="Berlin Sans FB Demi" pitchFamily="34" charset="0"/>
              </a:rPr>
              <a:t>cadimium</a:t>
            </a:r>
            <a:r>
              <a:rPr lang="en-IN" sz="2400" dirty="0">
                <a:solidFill>
                  <a:schemeClr val="bg1"/>
                </a:solidFill>
                <a:latin typeface="Berlin Sans FB Demi" pitchFamily="34" charset="0"/>
              </a:rPr>
              <a:t> battery</a:t>
            </a:r>
            <a:endParaRPr lang="en-US" sz="24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Demi" pitchFamily="34" charset="0"/>
            </a:endParaRPr>
          </a:p>
        </p:txBody>
      </p:sp>
      <p:sp>
        <p:nvSpPr>
          <p:cNvPr id="23" name="Rectangle 22"/>
          <p:cNvSpPr/>
          <p:nvPr/>
        </p:nvSpPr>
        <p:spPr>
          <a:xfrm>
            <a:off x="2216243" y="5085184"/>
            <a:ext cx="2674933" cy="1354217"/>
          </a:xfrm>
          <a:prstGeom prst="rect">
            <a:avLst/>
          </a:prstGeom>
          <a:noFill/>
        </p:spPr>
        <p:txBody>
          <a:bodyPr wrap="square" lIns="91440" tIns="45720" rIns="91440" bIns="45720">
            <a:spAutoFit/>
          </a:bodyPr>
          <a:lstStyle/>
          <a:p>
            <a:pPr algn="ctr"/>
            <a:r>
              <a:rPr lang="en-IN" sz="5400" dirty="0"/>
              <a:t> </a:t>
            </a:r>
            <a:r>
              <a:rPr lang="en-IN" sz="2800" dirty="0">
                <a:solidFill>
                  <a:schemeClr val="bg1"/>
                </a:solidFill>
                <a:latin typeface="Berlin Sans FB" pitchFamily="34" charset="0"/>
              </a:rPr>
              <a:t>lithium-ion battery</a:t>
            </a:r>
            <a:endParaRPr lang="en-US" sz="2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E3276D4-8403-5ABD-E241-1D5F565575F4}"/>
                  </a:ext>
                </a:extLst>
              </p14:cNvPr>
              <p14:cNvContentPartPr/>
              <p14:nvPr/>
            </p14:nvContentPartPr>
            <p14:xfrm>
              <a:off x="5442120" y="1746360"/>
              <a:ext cx="1339920" cy="114480"/>
            </p14:xfrm>
          </p:contentPart>
        </mc:Choice>
        <mc:Fallback>
          <p:pic>
            <p:nvPicPr>
              <p:cNvPr id="2" name="Ink 1">
                <a:extLst>
                  <a:ext uri="{FF2B5EF4-FFF2-40B4-BE49-F238E27FC236}">
                    <a16:creationId xmlns:a16="http://schemas.microsoft.com/office/drawing/2014/main" id="{CE3276D4-8403-5ABD-E241-1D5F565575F4}"/>
                  </a:ext>
                </a:extLst>
              </p:cNvPr>
              <p:cNvPicPr/>
              <p:nvPr/>
            </p:nvPicPr>
            <p:blipFill>
              <a:blip r:embed="rId3"/>
              <a:stretch>
                <a:fillRect/>
              </a:stretch>
            </p:blipFill>
            <p:spPr>
              <a:xfrm>
                <a:off x="5426280" y="1683000"/>
                <a:ext cx="1371240" cy="241200"/>
              </a:xfrm>
              <a:prstGeom prst="rect">
                <a:avLst/>
              </a:prstGeom>
            </p:spPr>
          </p:pic>
        </mc:Fallback>
      </mc:AlternateContent>
    </p:spTree>
    <p:extLst>
      <p:ext uri="{BB962C8B-B14F-4D97-AF65-F5344CB8AC3E}">
        <p14:creationId xmlns:p14="http://schemas.microsoft.com/office/powerpoint/2010/main" val="159016319"/>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6858000" cy="1143000"/>
          </a:xfrm>
        </p:spPr>
        <p:txBody>
          <a:bodyPr>
            <a:noAutofit/>
          </a:bodyPr>
          <a:lstStyle/>
          <a:p>
            <a:r>
              <a:rPr lang="en-US" sz="4400" dirty="0">
                <a:solidFill>
                  <a:schemeClr val="bg2">
                    <a:lumMod val="50000"/>
                  </a:schemeClr>
                </a:solidFill>
                <a:latin typeface="Algerian" pitchFamily="82" charset="0"/>
              </a:rPr>
              <a:t>Lead acid Batteries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6758439" cy="415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A496B90-BDDB-6929-2F47-5F9E69570DA0}"/>
                  </a:ext>
                </a:extLst>
              </p14:cNvPr>
              <p14:cNvContentPartPr/>
              <p14:nvPr/>
            </p14:nvContentPartPr>
            <p14:xfrm>
              <a:off x="5861160" y="4559400"/>
              <a:ext cx="1238400" cy="228960"/>
            </p14:xfrm>
          </p:contentPart>
        </mc:Choice>
        <mc:Fallback>
          <p:pic>
            <p:nvPicPr>
              <p:cNvPr id="3" name="Ink 2">
                <a:extLst>
                  <a:ext uri="{FF2B5EF4-FFF2-40B4-BE49-F238E27FC236}">
                    <a16:creationId xmlns:a16="http://schemas.microsoft.com/office/drawing/2014/main" id="{FA496B90-BDDB-6929-2F47-5F9E69570DA0}"/>
                  </a:ext>
                </a:extLst>
              </p:cNvPr>
              <p:cNvPicPr/>
              <p:nvPr/>
            </p:nvPicPr>
            <p:blipFill>
              <a:blip r:embed="rId4"/>
              <a:stretch>
                <a:fillRect/>
              </a:stretch>
            </p:blipFill>
            <p:spPr>
              <a:xfrm>
                <a:off x="5845320" y="4496040"/>
                <a:ext cx="126972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46DBFF70-E248-C4BE-7D69-A6F0530B8406}"/>
                  </a:ext>
                </a:extLst>
              </p14:cNvPr>
              <p14:cNvContentPartPr/>
              <p14:nvPr/>
            </p14:nvContentPartPr>
            <p14:xfrm>
              <a:off x="5543640" y="5638680"/>
              <a:ext cx="514800" cy="165600"/>
            </p14:xfrm>
          </p:contentPart>
        </mc:Choice>
        <mc:Fallback>
          <p:pic>
            <p:nvPicPr>
              <p:cNvPr id="5" name="Ink 4">
                <a:extLst>
                  <a:ext uri="{FF2B5EF4-FFF2-40B4-BE49-F238E27FC236}">
                    <a16:creationId xmlns:a16="http://schemas.microsoft.com/office/drawing/2014/main" id="{46DBFF70-E248-C4BE-7D69-A6F0530B8406}"/>
                  </a:ext>
                </a:extLst>
              </p:cNvPr>
              <p:cNvPicPr/>
              <p:nvPr/>
            </p:nvPicPr>
            <p:blipFill>
              <a:blip r:embed="rId6"/>
              <a:stretch>
                <a:fillRect/>
              </a:stretch>
            </p:blipFill>
            <p:spPr>
              <a:xfrm>
                <a:off x="5527800" y="5575320"/>
                <a:ext cx="54612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8351DC48-585A-9D01-B0F6-28E6D3BC695D}"/>
                  </a:ext>
                </a:extLst>
              </p14:cNvPr>
              <p14:cNvContentPartPr/>
              <p14:nvPr/>
            </p14:nvContentPartPr>
            <p14:xfrm>
              <a:off x="2355840" y="5207040"/>
              <a:ext cx="1416240" cy="336960"/>
            </p14:xfrm>
          </p:contentPart>
        </mc:Choice>
        <mc:Fallback>
          <p:pic>
            <p:nvPicPr>
              <p:cNvPr id="6" name="Ink 5">
                <a:extLst>
                  <a:ext uri="{FF2B5EF4-FFF2-40B4-BE49-F238E27FC236}">
                    <a16:creationId xmlns:a16="http://schemas.microsoft.com/office/drawing/2014/main" id="{8351DC48-585A-9D01-B0F6-28E6D3BC695D}"/>
                  </a:ext>
                </a:extLst>
              </p:cNvPr>
              <p:cNvPicPr/>
              <p:nvPr/>
            </p:nvPicPr>
            <p:blipFill>
              <a:blip r:embed="rId8"/>
              <a:stretch>
                <a:fillRect/>
              </a:stretch>
            </p:blipFill>
            <p:spPr>
              <a:xfrm>
                <a:off x="2340000" y="5143680"/>
                <a:ext cx="1447560" cy="463680"/>
              </a:xfrm>
              <a:prstGeom prst="rect">
                <a:avLst/>
              </a:prstGeom>
            </p:spPr>
          </p:pic>
        </mc:Fallback>
      </mc:AlternateContent>
    </p:spTree>
    <p:extLst>
      <p:ext uri="{BB962C8B-B14F-4D97-AF65-F5344CB8AC3E}">
        <p14:creationId xmlns:p14="http://schemas.microsoft.com/office/powerpoint/2010/main" val="10645292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Lead-acid battery is one of the oldest types of rechargeable batteries. These batteries were invented in the year 1859</a:t>
            </a:r>
          </a:p>
          <a:p>
            <a:endParaRPr lang="en-US" dirty="0"/>
          </a:p>
          <a:p>
            <a:r>
              <a:rPr lang="en-US" dirty="0"/>
              <a:t>Lead-acid batteries can be classified as secondary batteries. The chemical process of extracting current from a secondary battery (forward reaction) is called discharging. The method of regenerating active material is called charging.</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D469214-0244-4F0A-E1CC-234395540D79}"/>
                  </a:ext>
                </a:extLst>
              </p14:cNvPr>
              <p14:cNvContentPartPr/>
              <p14:nvPr/>
            </p14:nvContentPartPr>
            <p14:xfrm>
              <a:off x="4680000" y="1917720"/>
              <a:ext cx="3035520" cy="127440"/>
            </p14:xfrm>
          </p:contentPart>
        </mc:Choice>
        <mc:Fallback xmlns="">
          <p:pic>
            <p:nvPicPr>
              <p:cNvPr id="4" name="Ink 3">
                <a:extLst>
                  <a:ext uri="{FF2B5EF4-FFF2-40B4-BE49-F238E27FC236}">
                    <a16:creationId xmlns:a16="http://schemas.microsoft.com/office/drawing/2014/main" id="{8D469214-0244-4F0A-E1CC-234395540D79}"/>
                  </a:ext>
                </a:extLst>
              </p:cNvPr>
              <p:cNvPicPr/>
              <p:nvPr/>
            </p:nvPicPr>
            <p:blipFill>
              <a:blip r:embed="rId3"/>
              <a:stretch>
                <a:fillRect/>
              </a:stretch>
            </p:blipFill>
            <p:spPr>
              <a:xfrm>
                <a:off x="4664160" y="1854360"/>
                <a:ext cx="30668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0B168AA-B7D2-4B10-BF3B-ADCB40136A79}"/>
                  </a:ext>
                </a:extLst>
              </p14:cNvPr>
              <p14:cNvContentPartPr/>
              <p14:nvPr/>
            </p14:nvContentPartPr>
            <p14:xfrm>
              <a:off x="5207040" y="3111480"/>
              <a:ext cx="1803600" cy="19440"/>
            </p14:xfrm>
          </p:contentPart>
        </mc:Choice>
        <mc:Fallback xmlns="">
          <p:pic>
            <p:nvPicPr>
              <p:cNvPr id="5" name="Ink 4">
                <a:extLst>
                  <a:ext uri="{FF2B5EF4-FFF2-40B4-BE49-F238E27FC236}">
                    <a16:creationId xmlns:a16="http://schemas.microsoft.com/office/drawing/2014/main" id="{A0B168AA-B7D2-4B10-BF3B-ADCB40136A79}"/>
                  </a:ext>
                </a:extLst>
              </p:cNvPr>
              <p:cNvPicPr/>
              <p:nvPr/>
            </p:nvPicPr>
            <p:blipFill>
              <a:blip r:embed="rId5"/>
              <a:stretch>
                <a:fillRect/>
              </a:stretch>
            </p:blipFill>
            <p:spPr>
              <a:xfrm>
                <a:off x="5191200" y="3048120"/>
                <a:ext cx="18349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364A4F97-194B-0E1C-2917-F40BDE4E66B8}"/>
                  </a:ext>
                </a:extLst>
              </p14:cNvPr>
              <p14:cNvContentPartPr/>
              <p14:nvPr/>
            </p14:nvContentPartPr>
            <p14:xfrm>
              <a:off x="914400" y="3645000"/>
              <a:ext cx="1670400" cy="38520"/>
            </p14:xfrm>
          </p:contentPart>
        </mc:Choice>
        <mc:Fallback xmlns="">
          <p:pic>
            <p:nvPicPr>
              <p:cNvPr id="6" name="Ink 5">
                <a:extLst>
                  <a:ext uri="{FF2B5EF4-FFF2-40B4-BE49-F238E27FC236}">
                    <a16:creationId xmlns:a16="http://schemas.microsoft.com/office/drawing/2014/main" id="{364A4F97-194B-0E1C-2917-F40BDE4E66B8}"/>
                  </a:ext>
                </a:extLst>
              </p:cNvPr>
              <p:cNvPicPr/>
              <p:nvPr/>
            </p:nvPicPr>
            <p:blipFill>
              <a:blip r:embed="rId7"/>
              <a:stretch>
                <a:fillRect/>
              </a:stretch>
            </p:blipFill>
            <p:spPr>
              <a:xfrm>
                <a:off x="898560" y="3581640"/>
                <a:ext cx="17017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69688DF-3E3B-D435-2B76-DCB23CEB766D}"/>
                  </a:ext>
                </a:extLst>
              </p14:cNvPr>
              <p14:cNvContentPartPr/>
              <p14:nvPr/>
            </p14:nvContentPartPr>
            <p14:xfrm>
              <a:off x="3384720" y="3619440"/>
              <a:ext cx="1613160" cy="32040"/>
            </p14:xfrm>
          </p:contentPart>
        </mc:Choice>
        <mc:Fallback xmlns="">
          <p:pic>
            <p:nvPicPr>
              <p:cNvPr id="7" name="Ink 6">
                <a:extLst>
                  <a:ext uri="{FF2B5EF4-FFF2-40B4-BE49-F238E27FC236}">
                    <a16:creationId xmlns:a16="http://schemas.microsoft.com/office/drawing/2014/main" id="{D69688DF-3E3B-D435-2B76-DCB23CEB766D}"/>
                  </a:ext>
                </a:extLst>
              </p:cNvPr>
              <p:cNvPicPr/>
              <p:nvPr/>
            </p:nvPicPr>
            <p:blipFill>
              <a:blip r:embed="rId9"/>
              <a:stretch>
                <a:fillRect/>
              </a:stretch>
            </p:blipFill>
            <p:spPr>
              <a:xfrm>
                <a:off x="3368880" y="3556080"/>
                <a:ext cx="164448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9ACA93E8-FAC2-2A63-D4AC-51C8FE4B67D3}"/>
                  </a:ext>
                </a:extLst>
              </p14:cNvPr>
              <p14:cNvContentPartPr/>
              <p14:nvPr/>
            </p14:nvContentPartPr>
            <p14:xfrm>
              <a:off x="2997360" y="3378240"/>
              <a:ext cx="12960" cy="360"/>
            </p14:xfrm>
          </p:contentPart>
        </mc:Choice>
        <mc:Fallback xmlns="">
          <p:pic>
            <p:nvPicPr>
              <p:cNvPr id="8" name="Ink 7">
                <a:extLst>
                  <a:ext uri="{FF2B5EF4-FFF2-40B4-BE49-F238E27FC236}">
                    <a16:creationId xmlns:a16="http://schemas.microsoft.com/office/drawing/2014/main" id="{9ACA93E8-FAC2-2A63-D4AC-51C8FE4B67D3}"/>
                  </a:ext>
                </a:extLst>
              </p:cNvPr>
              <p:cNvPicPr/>
              <p:nvPr/>
            </p:nvPicPr>
            <p:blipFill>
              <a:blip r:embed="rId11"/>
              <a:stretch>
                <a:fillRect/>
              </a:stretch>
            </p:blipFill>
            <p:spPr>
              <a:xfrm>
                <a:off x="2981520" y="3314880"/>
                <a:ext cx="442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80686572-0A6F-718A-75EF-D4B6DEE55C5F}"/>
                  </a:ext>
                </a:extLst>
              </p14:cNvPr>
              <p14:cNvContentPartPr/>
              <p14:nvPr/>
            </p14:nvContentPartPr>
            <p14:xfrm>
              <a:off x="3092400" y="3308400"/>
              <a:ext cx="1835640" cy="38520"/>
            </p14:xfrm>
          </p:contentPart>
        </mc:Choice>
        <mc:Fallback xmlns="">
          <p:pic>
            <p:nvPicPr>
              <p:cNvPr id="9" name="Ink 8">
                <a:extLst>
                  <a:ext uri="{FF2B5EF4-FFF2-40B4-BE49-F238E27FC236}">
                    <a16:creationId xmlns:a16="http://schemas.microsoft.com/office/drawing/2014/main" id="{80686572-0A6F-718A-75EF-D4B6DEE55C5F}"/>
                  </a:ext>
                </a:extLst>
              </p:cNvPr>
              <p:cNvPicPr/>
              <p:nvPr/>
            </p:nvPicPr>
            <p:blipFill>
              <a:blip r:embed="rId13"/>
              <a:stretch>
                <a:fillRect/>
              </a:stretch>
            </p:blipFill>
            <p:spPr>
              <a:xfrm>
                <a:off x="3076560" y="3245040"/>
                <a:ext cx="18669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7CBC520E-58DF-E541-12BA-B632356A7BF2}"/>
                  </a:ext>
                </a:extLst>
              </p14:cNvPr>
              <p14:cNvContentPartPr/>
              <p14:nvPr/>
            </p14:nvContentPartPr>
            <p14:xfrm>
              <a:off x="6902280" y="3632040"/>
              <a:ext cx="1308600" cy="38520"/>
            </p14:xfrm>
          </p:contentPart>
        </mc:Choice>
        <mc:Fallback xmlns="">
          <p:pic>
            <p:nvPicPr>
              <p:cNvPr id="10" name="Ink 9">
                <a:extLst>
                  <a:ext uri="{FF2B5EF4-FFF2-40B4-BE49-F238E27FC236}">
                    <a16:creationId xmlns:a16="http://schemas.microsoft.com/office/drawing/2014/main" id="{7CBC520E-58DF-E541-12BA-B632356A7BF2}"/>
                  </a:ext>
                </a:extLst>
              </p:cNvPr>
              <p:cNvPicPr/>
              <p:nvPr/>
            </p:nvPicPr>
            <p:blipFill>
              <a:blip r:embed="rId15"/>
              <a:stretch>
                <a:fillRect/>
              </a:stretch>
            </p:blipFill>
            <p:spPr>
              <a:xfrm>
                <a:off x="6886440" y="3568680"/>
                <a:ext cx="13399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22BC1AE0-75B5-1956-17F7-9AF8C84F02B4}"/>
                  </a:ext>
                </a:extLst>
              </p14:cNvPr>
              <p14:cNvContentPartPr/>
              <p14:nvPr/>
            </p14:nvContentPartPr>
            <p14:xfrm>
              <a:off x="882720" y="3975120"/>
              <a:ext cx="3505320" cy="63720"/>
            </p14:xfrm>
          </p:contentPart>
        </mc:Choice>
        <mc:Fallback xmlns="">
          <p:pic>
            <p:nvPicPr>
              <p:cNvPr id="11" name="Ink 10">
                <a:extLst>
                  <a:ext uri="{FF2B5EF4-FFF2-40B4-BE49-F238E27FC236}">
                    <a16:creationId xmlns:a16="http://schemas.microsoft.com/office/drawing/2014/main" id="{22BC1AE0-75B5-1956-17F7-9AF8C84F02B4}"/>
                  </a:ext>
                </a:extLst>
              </p:cNvPr>
              <p:cNvPicPr/>
              <p:nvPr/>
            </p:nvPicPr>
            <p:blipFill>
              <a:blip r:embed="rId17"/>
              <a:stretch>
                <a:fillRect/>
              </a:stretch>
            </p:blipFill>
            <p:spPr>
              <a:xfrm>
                <a:off x="866880" y="3911760"/>
                <a:ext cx="353664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FFE9B69D-4852-FB76-313E-1718993F4A82}"/>
                  </a:ext>
                </a:extLst>
              </p14:cNvPr>
              <p14:cNvContentPartPr/>
              <p14:nvPr/>
            </p14:nvContentPartPr>
            <p14:xfrm>
              <a:off x="6578640" y="2266920"/>
              <a:ext cx="501840" cy="120960"/>
            </p14:xfrm>
          </p:contentPart>
        </mc:Choice>
        <mc:Fallback>
          <p:pic>
            <p:nvPicPr>
              <p:cNvPr id="12" name="Ink 11">
                <a:extLst>
                  <a:ext uri="{FF2B5EF4-FFF2-40B4-BE49-F238E27FC236}">
                    <a16:creationId xmlns:a16="http://schemas.microsoft.com/office/drawing/2014/main" id="{FFE9B69D-4852-FB76-313E-1718993F4A82}"/>
                  </a:ext>
                </a:extLst>
              </p:cNvPr>
              <p:cNvPicPr/>
              <p:nvPr/>
            </p:nvPicPr>
            <p:blipFill>
              <a:blip r:embed="rId19"/>
              <a:stretch>
                <a:fillRect/>
              </a:stretch>
            </p:blipFill>
            <p:spPr>
              <a:xfrm>
                <a:off x="6562800" y="2203560"/>
                <a:ext cx="533160" cy="247680"/>
              </a:xfrm>
              <a:prstGeom prst="rect">
                <a:avLst/>
              </a:prstGeom>
            </p:spPr>
          </p:pic>
        </mc:Fallback>
      </mc:AlternateContent>
    </p:spTree>
    <p:extLst>
      <p:ext uri="{BB962C8B-B14F-4D97-AF65-F5344CB8AC3E}">
        <p14:creationId xmlns:p14="http://schemas.microsoft.com/office/powerpoint/2010/main" val="1278464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Construction:</a:t>
            </a:r>
          </a:p>
        </p:txBody>
      </p:sp>
      <p:sp>
        <p:nvSpPr>
          <p:cNvPr id="3" name="Content Placeholder 2"/>
          <p:cNvSpPr>
            <a:spLocks noGrp="1"/>
          </p:cNvSpPr>
          <p:nvPr>
            <p:ph idx="1"/>
          </p:nvPr>
        </p:nvSpPr>
        <p:spPr/>
        <p:txBody>
          <a:bodyPr/>
          <a:lstStyle/>
          <a:p>
            <a:r>
              <a:rPr lang="en-US" dirty="0"/>
              <a:t>Cathode: Group of lead plate bearing spongy lead</a:t>
            </a:r>
          </a:p>
          <a:p>
            <a:endParaRPr lang="en-US" dirty="0"/>
          </a:p>
          <a:p>
            <a:r>
              <a:rPr lang="en-US" dirty="0"/>
              <a:t>Anode:  a grid of lead bearing lead oxide</a:t>
            </a:r>
          </a:p>
          <a:p>
            <a:endParaRPr lang="en-US" dirty="0"/>
          </a:p>
          <a:p>
            <a:r>
              <a:rPr lang="en-US" dirty="0"/>
              <a:t> Electrolyte: in lead acid battery dilute </a:t>
            </a:r>
            <a:r>
              <a:rPr lang="en-US" dirty="0" err="1"/>
              <a:t>sulphuric</a:t>
            </a:r>
            <a:r>
              <a:rPr lang="en-US" dirty="0"/>
              <a:t> acid (38%) is used as an electrolyte. </a:t>
            </a:r>
            <a:endParaRPr lang="en-IN" dirty="0"/>
          </a:p>
          <a:p>
            <a:pPr marL="0" indent="0">
              <a:buNone/>
            </a:pPr>
            <a:endParaRPr lang="en-US" dirty="0"/>
          </a:p>
          <a:p>
            <a:r>
              <a:rPr lang="en-US" dirty="0"/>
              <a:t>Separator: It is most important part of lead acid battery. Which separate the positive and negative plates from each other and prevents the short circuit. The material used for separators are wood, rubber, glass wood mate, </a:t>
            </a:r>
            <a:r>
              <a:rPr lang="en-US" dirty="0" err="1"/>
              <a:t>pvc</a:t>
            </a:r>
            <a:r>
              <a:rPr lang="en-US"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DE853C6-F327-C295-78B7-CCFF573C5897}"/>
                  </a:ext>
                </a:extLst>
              </p14:cNvPr>
              <p14:cNvContentPartPr/>
              <p14:nvPr/>
            </p14:nvContentPartPr>
            <p14:xfrm>
              <a:off x="4387680" y="3467160"/>
              <a:ext cx="2794680" cy="197280"/>
            </p14:xfrm>
          </p:contentPart>
        </mc:Choice>
        <mc:Fallback xmlns="">
          <p:pic>
            <p:nvPicPr>
              <p:cNvPr id="4" name="Ink 3">
                <a:extLst>
                  <a:ext uri="{FF2B5EF4-FFF2-40B4-BE49-F238E27FC236}">
                    <a16:creationId xmlns:a16="http://schemas.microsoft.com/office/drawing/2014/main" id="{FDE853C6-F327-C295-78B7-CCFF573C5897}"/>
                  </a:ext>
                </a:extLst>
              </p:cNvPr>
              <p:cNvPicPr/>
              <p:nvPr/>
            </p:nvPicPr>
            <p:blipFill>
              <a:blip r:embed="rId3"/>
              <a:stretch>
                <a:fillRect/>
              </a:stretch>
            </p:blipFill>
            <p:spPr>
              <a:xfrm>
                <a:off x="4371840" y="3403800"/>
                <a:ext cx="282600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A2C2965-793D-C474-A361-8B18A980A713}"/>
                  </a:ext>
                </a:extLst>
              </p14:cNvPr>
              <p14:cNvContentPartPr/>
              <p14:nvPr/>
            </p14:nvContentPartPr>
            <p14:xfrm>
              <a:off x="1200240" y="3816360"/>
              <a:ext cx="1175040" cy="95760"/>
            </p14:xfrm>
          </p:contentPart>
        </mc:Choice>
        <mc:Fallback xmlns="">
          <p:pic>
            <p:nvPicPr>
              <p:cNvPr id="5" name="Ink 4">
                <a:extLst>
                  <a:ext uri="{FF2B5EF4-FFF2-40B4-BE49-F238E27FC236}">
                    <a16:creationId xmlns:a16="http://schemas.microsoft.com/office/drawing/2014/main" id="{AA2C2965-793D-C474-A361-8B18A980A713}"/>
                  </a:ext>
                </a:extLst>
              </p:cNvPr>
              <p:cNvPicPr/>
              <p:nvPr/>
            </p:nvPicPr>
            <p:blipFill>
              <a:blip r:embed="rId5"/>
              <a:stretch>
                <a:fillRect/>
              </a:stretch>
            </p:blipFill>
            <p:spPr>
              <a:xfrm>
                <a:off x="1184400" y="3753000"/>
                <a:ext cx="120636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550440ED-020C-6B9D-B414-425CF86AB53A}"/>
                  </a:ext>
                </a:extLst>
              </p14:cNvPr>
              <p14:cNvContentPartPr/>
              <p14:nvPr/>
            </p14:nvContentPartPr>
            <p14:xfrm>
              <a:off x="2311560" y="4927680"/>
              <a:ext cx="819360" cy="89280"/>
            </p14:xfrm>
          </p:contentPart>
        </mc:Choice>
        <mc:Fallback xmlns="">
          <p:pic>
            <p:nvPicPr>
              <p:cNvPr id="6" name="Ink 5">
                <a:extLst>
                  <a:ext uri="{FF2B5EF4-FFF2-40B4-BE49-F238E27FC236}">
                    <a16:creationId xmlns:a16="http://schemas.microsoft.com/office/drawing/2014/main" id="{550440ED-020C-6B9D-B414-425CF86AB53A}"/>
                  </a:ext>
                </a:extLst>
              </p:cNvPr>
              <p:cNvPicPr/>
              <p:nvPr/>
            </p:nvPicPr>
            <p:blipFill>
              <a:blip r:embed="rId7"/>
              <a:stretch>
                <a:fillRect/>
              </a:stretch>
            </p:blipFill>
            <p:spPr>
              <a:xfrm>
                <a:off x="2295720" y="4864320"/>
                <a:ext cx="850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4D5DD01A-2E8B-125F-798B-20AD2CB23F10}"/>
                  </a:ext>
                </a:extLst>
              </p14:cNvPr>
              <p14:cNvContentPartPr/>
              <p14:nvPr/>
            </p14:nvContentPartPr>
            <p14:xfrm>
              <a:off x="914400" y="4896000"/>
              <a:ext cx="800280" cy="177840"/>
            </p14:xfrm>
          </p:contentPart>
        </mc:Choice>
        <mc:Fallback xmlns="">
          <p:pic>
            <p:nvPicPr>
              <p:cNvPr id="7" name="Ink 6">
                <a:extLst>
                  <a:ext uri="{FF2B5EF4-FFF2-40B4-BE49-F238E27FC236}">
                    <a16:creationId xmlns:a16="http://schemas.microsoft.com/office/drawing/2014/main" id="{4D5DD01A-2E8B-125F-798B-20AD2CB23F10}"/>
                  </a:ext>
                </a:extLst>
              </p:cNvPr>
              <p:cNvPicPr/>
              <p:nvPr/>
            </p:nvPicPr>
            <p:blipFill>
              <a:blip r:embed="rId9"/>
              <a:stretch>
                <a:fillRect/>
              </a:stretch>
            </p:blipFill>
            <p:spPr>
              <a:xfrm>
                <a:off x="898560" y="4832640"/>
                <a:ext cx="8316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4C0ACD53-DB95-8667-2D14-FADAFC6D39A3}"/>
                  </a:ext>
                </a:extLst>
              </p14:cNvPr>
              <p14:cNvContentPartPr/>
              <p14:nvPr/>
            </p14:nvContentPartPr>
            <p14:xfrm>
              <a:off x="3746520" y="4889520"/>
              <a:ext cx="914760" cy="108360"/>
            </p14:xfrm>
          </p:contentPart>
        </mc:Choice>
        <mc:Fallback xmlns="">
          <p:pic>
            <p:nvPicPr>
              <p:cNvPr id="8" name="Ink 7">
                <a:extLst>
                  <a:ext uri="{FF2B5EF4-FFF2-40B4-BE49-F238E27FC236}">
                    <a16:creationId xmlns:a16="http://schemas.microsoft.com/office/drawing/2014/main" id="{4C0ACD53-DB95-8667-2D14-FADAFC6D39A3}"/>
                  </a:ext>
                </a:extLst>
              </p:cNvPr>
              <p:cNvPicPr/>
              <p:nvPr/>
            </p:nvPicPr>
            <p:blipFill>
              <a:blip r:embed="rId11"/>
              <a:stretch>
                <a:fillRect/>
              </a:stretch>
            </p:blipFill>
            <p:spPr>
              <a:xfrm>
                <a:off x="3730680" y="4826160"/>
                <a:ext cx="94608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C1AE78DE-E40F-DFEF-14D3-677C78696A1F}"/>
                  </a:ext>
                </a:extLst>
              </p14:cNvPr>
              <p14:cNvContentPartPr/>
              <p14:nvPr/>
            </p14:nvContentPartPr>
            <p14:xfrm>
              <a:off x="1276200" y="4965840"/>
              <a:ext cx="572040" cy="12960"/>
            </p14:xfrm>
          </p:contentPart>
        </mc:Choice>
        <mc:Fallback xmlns="">
          <p:pic>
            <p:nvPicPr>
              <p:cNvPr id="9" name="Ink 8">
                <a:extLst>
                  <a:ext uri="{FF2B5EF4-FFF2-40B4-BE49-F238E27FC236}">
                    <a16:creationId xmlns:a16="http://schemas.microsoft.com/office/drawing/2014/main" id="{C1AE78DE-E40F-DFEF-14D3-677C78696A1F}"/>
                  </a:ext>
                </a:extLst>
              </p:cNvPr>
              <p:cNvPicPr/>
              <p:nvPr/>
            </p:nvPicPr>
            <p:blipFill>
              <a:blip r:embed="rId13"/>
              <a:stretch>
                <a:fillRect/>
              </a:stretch>
            </p:blipFill>
            <p:spPr>
              <a:xfrm>
                <a:off x="1260360" y="4902480"/>
                <a:ext cx="6033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1B78C9C6-E17D-4649-D227-14ECAB96C57B}"/>
                  </a:ext>
                </a:extLst>
              </p14:cNvPr>
              <p14:cNvContentPartPr/>
              <p14:nvPr/>
            </p14:nvContentPartPr>
            <p14:xfrm>
              <a:off x="2387520" y="4711680"/>
              <a:ext cx="57600" cy="32040"/>
            </p14:xfrm>
          </p:contentPart>
        </mc:Choice>
        <mc:Fallback xmlns="">
          <p:pic>
            <p:nvPicPr>
              <p:cNvPr id="10" name="Ink 9">
                <a:extLst>
                  <a:ext uri="{FF2B5EF4-FFF2-40B4-BE49-F238E27FC236}">
                    <a16:creationId xmlns:a16="http://schemas.microsoft.com/office/drawing/2014/main" id="{1B78C9C6-E17D-4649-D227-14ECAB96C57B}"/>
                  </a:ext>
                </a:extLst>
              </p:cNvPr>
              <p:cNvPicPr/>
              <p:nvPr/>
            </p:nvPicPr>
            <p:blipFill>
              <a:blip r:embed="rId15"/>
              <a:stretch>
                <a:fillRect/>
              </a:stretch>
            </p:blipFill>
            <p:spPr>
              <a:xfrm>
                <a:off x="2371680" y="4648320"/>
                <a:ext cx="889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88D13D92-D1AB-8E4E-3111-3CFCED65ABDD}"/>
                  </a:ext>
                </a:extLst>
              </p14:cNvPr>
              <p14:cNvContentPartPr/>
              <p14:nvPr/>
            </p14:nvContentPartPr>
            <p14:xfrm>
              <a:off x="2540160" y="4610160"/>
              <a:ext cx="1632240" cy="101880"/>
            </p14:xfrm>
          </p:contentPart>
        </mc:Choice>
        <mc:Fallback xmlns="">
          <p:pic>
            <p:nvPicPr>
              <p:cNvPr id="11" name="Ink 10">
                <a:extLst>
                  <a:ext uri="{FF2B5EF4-FFF2-40B4-BE49-F238E27FC236}">
                    <a16:creationId xmlns:a16="http://schemas.microsoft.com/office/drawing/2014/main" id="{88D13D92-D1AB-8E4E-3111-3CFCED65ABDD}"/>
                  </a:ext>
                </a:extLst>
              </p:cNvPr>
              <p:cNvPicPr/>
              <p:nvPr/>
            </p:nvPicPr>
            <p:blipFill>
              <a:blip r:embed="rId17"/>
              <a:stretch>
                <a:fillRect/>
              </a:stretch>
            </p:blipFill>
            <p:spPr>
              <a:xfrm>
                <a:off x="2524320" y="4546800"/>
                <a:ext cx="166356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11910D0D-BFDD-25CE-0D31-20583451916E}"/>
                  </a:ext>
                </a:extLst>
              </p14:cNvPr>
              <p14:cNvContentPartPr/>
              <p14:nvPr/>
            </p14:nvContentPartPr>
            <p14:xfrm>
              <a:off x="882720" y="5181480"/>
              <a:ext cx="2730960" cy="140040"/>
            </p14:xfrm>
          </p:contentPart>
        </mc:Choice>
        <mc:Fallback xmlns="">
          <p:pic>
            <p:nvPicPr>
              <p:cNvPr id="12" name="Ink 11">
                <a:extLst>
                  <a:ext uri="{FF2B5EF4-FFF2-40B4-BE49-F238E27FC236}">
                    <a16:creationId xmlns:a16="http://schemas.microsoft.com/office/drawing/2014/main" id="{11910D0D-BFDD-25CE-0D31-20583451916E}"/>
                  </a:ext>
                </a:extLst>
              </p:cNvPr>
              <p:cNvPicPr/>
              <p:nvPr/>
            </p:nvPicPr>
            <p:blipFill>
              <a:blip r:embed="rId19"/>
              <a:stretch>
                <a:fillRect/>
              </a:stretch>
            </p:blipFill>
            <p:spPr>
              <a:xfrm>
                <a:off x="866880" y="5118120"/>
                <a:ext cx="27622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E134D133-DDEA-3C08-C410-19005C9C876E}"/>
                  </a:ext>
                </a:extLst>
              </p14:cNvPr>
              <p14:cNvContentPartPr/>
              <p14:nvPr/>
            </p14:nvContentPartPr>
            <p14:xfrm>
              <a:off x="7759800" y="5143320"/>
              <a:ext cx="641520" cy="45000"/>
            </p14:xfrm>
          </p:contentPart>
        </mc:Choice>
        <mc:Fallback xmlns="">
          <p:pic>
            <p:nvPicPr>
              <p:cNvPr id="13" name="Ink 12">
                <a:extLst>
                  <a:ext uri="{FF2B5EF4-FFF2-40B4-BE49-F238E27FC236}">
                    <a16:creationId xmlns:a16="http://schemas.microsoft.com/office/drawing/2014/main" id="{E134D133-DDEA-3C08-C410-19005C9C876E}"/>
                  </a:ext>
                </a:extLst>
              </p:cNvPr>
              <p:cNvPicPr/>
              <p:nvPr/>
            </p:nvPicPr>
            <p:blipFill>
              <a:blip r:embed="rId21"/>
              <a:stretch>
                <a:fillRect/>
              </a:stretch>
            </p:blipFill>
            <p:spPr>
              <a:xfrm>
                <a:off x="7743960" y="5079960"/>
                <a:ext cx="6728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5BB80ADD-B03F-711C-68E5-13F4162ED6F7}"/>
                  </a:ext>
                </a:extLst>
              </p14:cNvPr>
              <p14:cNvContentPartPr/>
              <p14:nvPr/>
            </p14:nvContentPartPr>
            <p14:xfrm>
              <a:off x="876240" y="5473800"/>
              <a:ext cx="2826000" cy="63720"/>
            </p14:xfrm>
          </p:contentPart>
        </mc:Choice>
        <mc:Fallback xmlns="">
          <p:pic>
            <p:nvPicPr>
              <p:cNvPr id="14" name="Ink 13">
                <a:extLst>
                  <a:ext uri="{FF2B5EF4-FFF2-40B4-BE49-F238E27FC236}">
                    <a16:creationId xmlns:a16="http://schemas.microsoft.com/office/drawing/2014/main" id="{5BB80ADD-B03F-711C-68E5-13F4162ED6F7}"/>
                  </a:ext>
                </a:extLst>
              </p:cNvPr>
              <p:cNvPicPr/>
              <p:nvPr/>
            </p:nvPicPr>
            <p:blipFill>
              <a:blip r:embed="rId23"/>
              <a:stretch>
                <a:fillRect/>
              </a:stretch>
            </p:blipFill>
            <p:spPr>
              <a:xfrm>
                <a:off x="860400" y="5410440"/>
                <a:ext cx="28573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5D949682-AF48-519E-0FAA-51182C376436}"/>
                  </a:ext>
                </a:extLst>
              </p14:cNvPr>
              <p14:cNvContentPartPr/>
              <p14:nvPr/>
            </p14:nvContentPartPr>
            <p14:xfrm>
              <a:off x="3543120" y="5499000"/>
              <a:ext cx="559440" cy="6840"/>
            </p14:xfrm>
          </p:contentPart>
        </mc:Choice>
        <mc:Fallback xmlns="">
          <p:pic>
            <p:nvPicPr>
              <p:cNvPr id="15" name="Ink 14">
                <a:extLst>
                  <a:ext uri="{FF2B5EF4-FFF2-40B4-BE49-F238E27FC236}">
                    <a16:creationId xmlns:a16="http://schemas.microsoft.com/office/drawing/2014/main" id="{5D949682-AF48-519E-0FAA-51182C376436}"/>
                  </a:ext>
                </a:extLst>
              </p:cNvPr>
              <p:cNvPicPr/>
              <p:nvPr/>
            </p:nvPicPr>
            <p:blipFill>
              <a:blip r:embed="rId25"/>
              <a:stretch>
                <a:fillRect/>
              </a:stretch>
            </p:blipFill>
            <p:spPr>
              <a:xfrm>
                <a:off x="3527280" y="5435640"/>
                <a:ext cx="590760" cy="133560"/>
              </a:xfrm>
              <a:prstGeom prst="rect">
                <a:avLst/>
              </a:prstGeom>
            </p:spPr>
          </p:pic>
        </mc:Fallback>
      </mc:AlternateContent>
    </p:spTree>
    <p:extLst>
      <p:ext uri="{BB962C8B-B14F-4D97-AF65-F5344CB8AC3E}">
        <p14:creationId xmlns:p14="http://schemas.microsoft.com/office/powerpoint/2010/main" val="1503617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Reaction (During </a:t>
            </a:r>
            <a:r>
              <a:rPr lang="en-IN" dirty="0" err="1"/>
              <a:t>Dischharging</a:t>
            </a:r>
            <a:r>
              <a:rPr lang="en-IN" dirty="0"/>
              <a:t>):</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981200"/>
            <a:ext cx="7886700" cy="368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877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08886"/>
            <a:ext cx="7620000" cy="3970318"/>
          </a:xfrm>
          <a:prstGeom prst="rect">
            <a:avLst/>
          </a:prstGeom>
        </p:spPr>
        <p:txBody>
          <a:bodyPr wrap="square">
            <a:spAutoFit/>
          </a:bodyPr>
          <a:lstStyle/>
          <a:p>
            <a:pPr algn="just" fontAlgn="base"/>
            <a:r>
              <a:rPr lang="en-US" b="1" dirty="0"/>
              <a:t>Life</a:t>
            </a:r>
          </a:p>
          <a:p>
            <a:pPr algn="just" fontAlgn="base"/>
            <a:r>
              <a:rPr lang="en-US" dirty="0"/>
              <a:t>The optimum functional temperature for lead acid battery is 25</a:t>
            </a:r>
            <a:r>
              <a:rPr lang="en-US" baseline="30000" dirty="0"/>
              <a:t>0</a:t>
            </a:r>
            <a:r>
              <a:rPr lang="en-US" dirty="0"/>
              <a:t>C which means 77</a:t>
            </a:r>
            <a:r>
              <a:rPr lang="en-US" baseline="30000" dirty="0"/>
              <a:t>0</a:t>
            </a:r>
            <a:r>
              <a:rPr lang="en-US" dirty="0"/>
              <a:t>F. The increase in the range of temperature shortens longevity. A per the rule, for </a:t>
            </a:r>
            <a:r>
              <a:rPr lang="en-US"/>
              <a:t>every 80oC </a:t>
            </a:r>
            <a:r>
              <a:rPr lang="en-US" dirty="0"/>
              <a:t>increase in temperature, it reduces the half-life of the battery. While a value regulated battery that functions at 25</a:t>
            </a:r>
            <a:r>
              <a:rPr lang="en-US" baseline="30000" dirty="0"/>
              <a:t>0</a:t>
            </a:r>
            <a:r>
              <a:rPr lang="en-US" dirty="0"/>
              <a:t>C  has a </a:t>
            </a:r>
            <a:r>
              <a:rPr lang="en-US" b="1" dirty="0"/>
              <a:t>lead acid battery life</a:t>
            </a:r>
            <a:r>
              <a:rPr lang="en-US" dirty="0"/>
              <a:t> of 10 years. And when this is operated at 33</a:t>
            </a:r>
            <a:r>
              <a:rPr lang="en-US" baseline="30000" dirty="0"/>
              <a:t>0</a:t>
            </a:r>
            <a:r>
              <a:rPr lang="en-US" dirty="0"/>
              <a:t>C, it has a life period of 5 years only.</a:t>
            </a:r>
          </a:p>
          <a:p>
            <a:pPr algn="just" fontAlgn="base"/>
            <a:endParaRPr lang="en-US" b="1" dirty="0"/>
          </a:p>
          <a:p>
            <a:pPr algn="just" fontAlgn="base"/>
            <a:r>
              <a:rPr lang="en-US" b="1" dirty="0"/>
              <a:t>Lead Acid Battery Applications</a:t>
            </a:r>
          </a:p>
          <a:p>
            <a:pPr algn="just" fontAlgn="base"/>
            <a:r>
              <a:rPr lang="en-US" dirty="0"/>
              <a:t>These are employed in emergency lightening to provide power for sump pumps.</a:t>
            </a:r>
          </a:p>
          <a:p>
            <a:pPr algn="just" fontAlgn="base"/>
            <a:r>
              <a:rPr lang="en-US" dirty="0"/>
              <a:t>Used in electric motors</a:t>
            </a:r>
          </a:p>
          <a:p>
            <a:pPr algn="just" fontAlgn="base"/>
            <a:r>
              <a:rPr lang="en-US" dirty="0"/>
              <a:t>Submarines</a:t>
            </a:r>
          </a:p>
          <a:p>
            <a:pPr algn="just" fontAlgn="base"/>
            <a:r>
              <a:rPr lang="en-US" dirty="0"/>
              <a:t>Nuclear submarines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8B79DB1-6ADB-C673-B92B-AB1B14C870F5}"/>
                  </a:ext>
                </a:extLst>
              </p14:cNvPr>
              <p14:cNvContentPartPr/>
              <p14:nvPr/>
            </p14:nvContentPartPr>
            <p14:xfrm>
              <a:off x="279360" y="1327320"/>
              <a:ext cx="1918080" cy="70200"/>
            </p14:xfrm>
          </p:contentPart>
        </mc:Choice>
        <mc:Fallback xmlns="">
          <p:pic>
            <p:nvPicPr>
              <p:cNvPr id="2" name="Ink 1">
                <a:extLst>
                  <a:ext uri="{FF2B5EF4-FFF2-40B4-BE49-F238E27FC236}">
                    <a16:creationId xmlns:a16="http://schemas.microsoft.com/office/drawing/2014/main" id="{C8B79DB1-6ADB-C673-B92B-AB1B14C870F5}"/>
                  </a:ext>
                </a:extLst>
              </p:cNvPr>
              <p:cNvPicPr/>
              <p:nvPr/>
            </p:nvPicPr>
            <p:blipFill>
              <a:blip r:embed="rId4"/>
              <a:stretch>
                <a:fillRect/>
              </a:stretch>
            </p:blipFill>
            <p:spPr>
              <a:xfrm>
                <a:off x="263520" y="1263960"/>
                <a:ext cx="19494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BB38DDA8-CB1C-EAAC-F57C-C5F1419D3B22}"/>
                  </a:ext>
                </a:extLst>
              </p14:cNvPr>
              <p14:cNvContentPartPr/>
              <p14:nvPr/>
            </p14:nvContentPartPr>
            <p14:xfrm>
              <a:off x="3841920" y="1295280"/>
              <a:ext cx="1130400" cy="64080"/>
            </p14:xfrm>
          </p:contentPart>
        </mc:Choice>
        <mc:Fallback xmlns="">
          <p:pic>
            <p:nvPicPr>
              <p:cNvPr id="3" name="Ink 2">
                <a:extLst>
                  <a:ext uri="{FF2B5EF4-FFF2-40B4-BE49-F238E27FC236}">
                    <a16:creationId xmlns:a16="http://schemas.microsoft.com/office/drawing/2014/main" id="{BB38DDA8-CB1C-EAAC-F57C-C5F1419D3B22}"/>
                  </a:ext>
                </a:extLst>
              </p:cNvPr>
              <p:cNvPicPr/>
              <p:nvPr/>
            </p:nvPicPr>
            <p:blipFill>
              <a:blip r:embed="rId6"/>
              <a:stretch>
                <a:fillRect/>
              </a:stretch>
            </p:blipFill>
            <p:spPr>
              <a:xfrm>
                <a:off x="3826080" y="1231920"/>
                <a:ext cx="11617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8C8EE01F-A93C-7F4A-4932-81F6AF5E0D2B}"/>
                  </a:ext>
                </a:extLst>
              </p14:cNvPr>
              <p14:cNvContentPartPr/>
              <p14:nvPr/>
            </p14:nvContentPartPr>
            <p14:xfrm>
              <a:off x="3860640" y="1333440"/>
              <a:ext cx="3137400" cy="57600"/>
            </p14:xfrm>
          </p:contentPart>
        </mc:Choice>
        <mc:Fallback xmlns="">
          <p:pic>
            <p:nvPicPr>
              <p:cNvPr id="5" name="Ink 4">
                <a:extLst>
                  <a:ext uri="{FF2B5EF4-FFF2-40B4-BE49-F238E27FC236}">
                    <a16:creationId xmlns:a16="http://schemas.microsoft.com/office/drawing/2014/main" id="{8C8EE01F-A93C-7F4A-4932-81F6AF5E0D2B}"/>
                  </a:ext>
                </a:extLst>
              </p:cNvPr>
              <p:cNvPicPr/>
              <p:nvPr/>
            </p:nvPicPr>
            <p:blipFill>
              <a:blip r:embed="rId8"/>
              <a:stretch>
                <a:fillRect/>
              </a:stretch>
            </p:blipFill>
            <p:spPr>
              <a:xfrm>
                <a:off x="3844800" y="1270080"/>
                <a:ext cx="31687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4558144B-D07C-57A6-1772-3447503FB4C7}"/>
                  </a:ext>
                </a:extLst>
              </p14:cNvPr>
              <p14:cNvContentPartPr/>
              <p14:nvPr/>
            </p14:nvContentPartPr>
            <p14:xfrm>
              <a:off x="5162400" y="1574640"/>
              <a:ext cx="1943640" cy="51480"/>
            </p14:xfrm>
          </p:contentPart>
        </mc:Choice>
        <mc:Fallback xmlns="">
          <p:pic>
            <p:nvPicPr>
              <p:cNvPr id="6" name="Ink 5">
                <a:extLst>
                  <a:ext uri="{FF2B5EF4-FFF2-40B4-BE49-F238E27FC236}">
                    <a16:creationId xmlns:a16="http://schemas.microsoft.com/office/drawing/2014/main" id="{4558144B-D07C-57A6-1772-3447503FB4C7}"/>
                  </a:ext>
                </a:extLst>
              </p:cNvPr>
              <p:cNvPicPr/>
              <p:nvPr/>
            </p:nvPicPr>
            <p:blipFill>
              <a:blip r:embed="rId10"/>
              <a:stretch>
                <a:fillRect/>
              </a:stretch>
            </p:blipFill>
            <p:spPr>
              <a:xfrm>
                <a:off x="5146560" y="1511280"/>
                <a:ext cx="19749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B5A1F79A-04DF-1108-0658-084329CAADE4}"/>
                  </a:ext>
                </a:extLst>
              </p14:cNvPr>
              <p14:cNvContentPartPr/>
              <p14:nvPr/>
            </p14:nvContentPartPr>
            <p14:xfrm>
              <a:off x="507960" y="3511440"/>
              <a:ext cx="514800" cy="360"/>
            </p14:xfrm>
          </p:contentPart>
        </mc:Choice>
        <mc:Fallback xmlns="">
          <p:pic>
            <p:nvPicPr>
              <p:cNvPr id="7" name="Ink 6">
                <a:extLst>
                  <a:ext uri="{FF2B5EF4-FFF2-40B4-BE49-F238E27FC236}">
                    <a16:creationId xmlns:a16="http://schemas.microsoft.com/office/drawing/2014/main" id="{B5A1F79A-04DF-1108-0658-084329CAADE4}"/>
                  </a:ext>
                </a:extLst>
              </p:cNvPr>
              <p:cNvPicPr/>
              <p:nvPr/>
            </p:nvPicPr>
            <p:blipFill>
              <a:blip r:embed="rId12"/>
              <a:stretch>
                <a:fillRect/>
              </a:stretch>
            </p:blipFill>
            <p:spPr>
              <a:xfrm>
                <a:off x="492120" y="3448080"/>
                <a:ext cx="5461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97DB9FF1-A649-1047-B2B2-88D95C09DF55}"/>
                  </a:ext>
                </a:extLst>
              </p14:cNvPr>
              <p14:cNvContentPartPr/>
              <p14:nvPr/>
            </p14:nvContentPartPr>
            <p14:xfrm>
              <a:off x="1168560" y="3790800"/>
              <a:ext cx="1378080" cy="70200"/>
            </p14:xfrm>
          </p:contentPart>
        </mc:Choice>
        <mc:Fallback xmlns="">
          <p:pic>
            <p:nvPicPr>
              <p:cNvPr id="8" name="Ink 7">
                <a:extLst>
                  <a:ext uri="{FF2B5EF4-FFF2-40B4-BE49-F238E27FC236}">
                    <a16:creationId xmlns:a16="http://schemas.microsoft.com/office/drawing/2014/main" id="{97DB9FF1-A649-1047-B2B2-88D95C09DF55}"/>
                  </a:ext>
                </a:extLst>
              </p:cNvPr>
              <p:cNvPicPr/>
              <p:nvPr/>
            </p:nvPicPr>
            <p:blipFill>
              <a:blip r:embed="rId14"/>
              <a:stretch>
                <a:fillRect/>
              </a:stretch>
            </p:blipFill>
            <p:spPr>
              <a:xfrm>
                <a:off x="1152720" y="3727440"/>
                <a:ext cx="14094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4E68061B-85B2-2B77-3E4D-C9DF166CCB84}"/>
                  </a:ext>
                </a:extLst>
              </p14:cNvPr>
              <p14:cNvContentPartPr/>
              <p14:nvPr/>
            </p14:nvContentPartPr>
            <p14:xfrm>
              <a:off x="501480" y="4070520"/>
              <a:ext cx="883080" cy="19080"/>
            </p14:xfrm>
          </p:contentPart>
        </mc:Choice>
        <mc:Fallback xmlns="">
          <p:pic>
            <p:nvPicPr>
              <p:cNvPr id="9" name="Ink 8">
                <a:extLst>
                  <a:ext uri="{FF2B5EF4-FFF2-40B4-BE49-F238E27FC236}">
                    <a16:creationId xmlns:a16="http://schemas.microsoft.com/office/drawing/2014/main" id="{4E68061B-85B2-2B77-3E4D-C9DF166CCB84}"/>
                  </a:ext>
                </a:extLst>
              </p:cNvPr>
              <p:cNvPicPr/>
              <p:nvPr/>
            </p:nvPicPr>
            <p:blipFill>
              <a:blip r:embed="rId16"/>
              <a:stretch>
                <a:fillRect/>
              </a:stretch>
            </p:blipFill>
            <p:spPr>
              <a:xfrm>
                <a:off x="485640" y="4007160"/>
                <a:ext cx="91440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928055FB-4D57-DB69-3919-0D3C4EAC8DB5}"/>
                  </a:ext>
                </a:extLst>
              </p14:cNvPr>
              <p14:cNvContentPartPr/>
              <p14:nvPr/>
            </p14:nvContentPartPr>
            <p14:xfrm>
              <a:off x="450720" y="4311720"/>
              <a:ext cx="1727640" cy="44640"/>
            </p14:xfrm>
          </p:contentPart>
        </mc:Choice>
        <mc:Fallback xmlns="">
          <p:pic>
            <p:nvPicPr>
              <p:cNvPr id="10" name="Ink 9">
                <a:extLst>
                  <a:ext uri="{FF2B5EF4-FFF2-40B4-BE49-F238E27FC236}">
                    <a16:creationId xmlns:a16="http://schemas.microsoft.com/office/drawing/2014/main" id="{928055FB-4D57-DB69-3919-0D3C4EAC8DB5}"/>
                  </a:ext>
                </a:extLst>
              </p:cNvPr>
              <p:cNvPicPr/>
              <p:nvPr/>
            </p:nvPicPr>
            <p:blipFill>
              <a:blip r:embed="rId18"/>
              <a:stretch>
                <a:fillRect/>
              </a:stretch>
            </p:blipFill>
            <p:spPr>
              <a:xfrm>
                <a:off x="434880" y="4248360"/>
                <a:ext cx="17589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BA419E78-DCEF-F3D4-0BEA-724FF0DBA63F}"/>
                  </a:ext>
                </a:extLst>
              </p14:cNvPr>
              <p14:cNvContentPartPr/>
              <p14:nvPr/>
            </p14:nvContentPartPr>
            <p14:xfrm>
              <a:off x="5943600" y="1911240"/>
              <a:ext cx="394200" cy="76680"/>
            </p14:xfrm>
          </p:contentPart>
        </mc:Choice>
        <mc:Fallback>
          <p:pic>
            <p:nvPicPr>
              <p:cNvPr id="11" name="Ink 10">
                <a:extLst>
                  <a:ext uri="{FF2B5EF4-FFF2-40B4-BE49-F238E27FC236}">
                    <a16:creationId xmlns:a16="http://schemas.microsoft.com/office/drawing/2014/main" id="{BA419E78-DCEF-F3D4-0BEA-724FF0DBA63F}"/>
                  </a:ext>
                </a:extLst>
              </p:cNvPr>
              <p:cNvPicPr/>
              <p:nvPr/>
            </p:nvPicPr>
            <p:blipFill>
              <a:blip r:embed="rId20"/>
              <a:stretch>
                <a:fillRect/>
              </a:stretch>
            </p:blipFill>
            <p:spPr>
              <a:xfrm>
                <a:off x="5927760" y="1847880"/>
                <a:ext cx="42552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Ink 11">
                <a:extLst>
                  <a:ext uri="{FF2B5EF4-FFF2-40B4-BE49-F238E27FC236}">
                    <a16:creationId xmlns:a16="http://schemas.microsoft.com/office/drawing/2014/main" id="{DB895085-0532-5CE5-8506-22BF34395AD4}"/>
                  </a:ext>
                </a:extLst>
              </p14:cNvPr>
              <p14:cNvContentPartPr/>
              <p14:nvPr/>
            </p14:nvContentPartPr>
            <p14:xfrm>
              <a:off x="7156440" y="1892160"/>
              <a:ext cx="800640" cy="19440"/>
            </p14:xfrm>
          </p:contentPart>
        </mc:Choice>
        <mc:Fallback>
          <p:pic>
            <p:nvPicPr>
              <p:cNvPr id="12" name="Ink 11">
                <a:extLst>
                  <a:ext uri="{FF2B5EF4-FFF2-40B4-BE49-F238E27FC236}">
                    <a16:creationId xmlns:a16="http://schemas.microsoft.com/office/drawing/2014/main" id="{DB895085-0532-5CE5-8506-22BF34395AD4}"/>
                  </a:ext>
                </a:extLst>
              </p:cNvPr>
              <p:cNvPicPr/>
              <p:nvPr/>
            </p:nvPicPr>
            <p:blipFill>
              <a:blip r:embed="rId22"/>
              <a:stretch>
                <a:fillRect/>
              </a:stretch>
            </p:blipFill>
            <p:spPr>
              <a:xfrm>
                <a:off x="7140600" y="1828800"/>
                <a:ext cx="83196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3" name="Ink 12">
                <a:extLst>
                  <a:ext uri="{FF2B5EF4-FFF2-40B4-BE49-F238E27FC236}">
                    <a16:creationId xmlns:a16="http://schemas.microsoft.com/office/drawing/2014/main" id="{08815797-315C-1A0A-EBDE-347E55358BB0}"/>
                  </a:ext>
                </a:extLst>
              </p14:cNvPr>
              <p14:cNvContentPartPr/>
              <p14:nvPr/>
            </p14:nvContentPartPr>
            <p14:xfrm>
              <a:off x="495360" y="2127240"/>
              <a:ext cx="952920" cy="76680"/>
            </p14:xfrm>
          </p:contentPart>
        </mc:Choice>
        <mc:Fallback>
          <p:pic>
            <p:nvPicPr>
              <p:cNvPr id="13" name="Ink 12">
                <a:extLst>
                  <a:ext uri="{FF2B5EF4-FFF2-40B4-BE49-F238E27FC236}">
                    <a16:creationId xmlns:a16="http://schemas.microsoft.com/office/drawing/2014/main" id="{08815797-315C-1A0A-EBDE-347E55358BB0}"/>
                  </a:ext>
                </a:extLst>
              </p:cNvPr>
              <p:cNvPicPr/>
              <p:nvPr/>
            </p:nvPicPr>
            <p:blipFill>
              <a:blip r:embed="rId24"/>
              <a:stretch>
                <a:fillRect/>
              </a:stretch>
            </p:blipFill>
            <p:spPr>
              <a:xfrm>
                <a:off x="479520" y="2063880"/>
                <a:ext cx="98424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4" name="Ink 13">
                <a:extLst>
                  <a:ext uri="{FF2B5EF4-FFF2-40B4-BE49-F238E27FC236}">
                    <a16:creationId xmlns:a16="http://schemas.microsoft.com/office/drawing/2014/main" id="{C2DE2244-96A2-1DF8-5BE2-0F5B7BC22BF8}"/>
                  </a:ext>
                </a:extLst>
              </p14:cNvPr>
              <p14:cNvContentPartPr/>
              <p14:nvPr/>
            </p14:nvContentPartPr>
            <p14:xfrm>
              <a:off x="5403960" y="2120760"/>
              <a:ext cx="463680" cy="83160"/>
            </p14:xfrm>
          </p:contentPart>
        </mc:Choice>
        <mc:Fallback>
          <p:pic>
            <p:nvPicPr>
              <p:cNvPr id="14" name="Ink 13">
                <a:extLst>
                  <a:ext uri="{FF2B5EF4-FFF2-40B4-BE49-F238E27FC236}">
                    <a16:creationId xmlns:a16="http://schemas.microsoft.com/office/drawing/2014/main" id="{C2DE2244-96A2-1DF8-5BE2-0F5B7BC22BF8}"/>
                  </a:ext>
                </a:extLst>
              </p:cNvPr>
              <p:cNvPicPr/>
              <p:nvPr/>
            </p:nvPicPr>
            <p:blipFill>
              <a:blip r:embed="rId26"/>
              <a:stretch>
                <a:fillRect/>
              </a:stretch>
            </p:blipFill>
            <p:spPr>
              <a:xfrm>
                <a:off x="5388120" y="2057400"/>
                <a:ext cx="4950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5" name="Ink 14">
                <a:extLst>
                  <a:ext uri="{FF2B5EF4-FFF2-40B4-BE49-F238E27FC236}">
                    <a16:creationId xmlns:a16="http://schemas.microsoft.com/office/drawing/2014/main" id="{13771421-FC79-3C02-B4BF-9BD3BF08F6BF}"/>
                  </a:ext>
                </a:extLst>
              </p14:cNvPr>
              <p14:cNvContentPartPr/>
              <p14:nvPr/>
            </p14:nvContentPartPr>
            <p14:xfrm>
              <a:off x="431640" y="2444760"/>
              <a:ext cx="1226160" cy="25920"/>
            </p14:xfrm>
          </p:contentPart>
        </mc:Choice>
        <mc:Fallback>
          <p:pic>
            <p:nvPicPr>
              <p:cNvPr id="15" name="Ink 14">
                <a:extLst>
                  <a:ext uri="{FF2B5EF4-FFF2-40B4-BE49-F238E27FC236}">
                    <a16:creationId xmlns:a16="http://schemas.microsoft.com/office/drawing/2014/main" id="{13771421-FC79-3C02-B4BF-9BD3BF08F6BF}"/>
                  </a:ext>
                </a:extLst>
              </p:cNvPr>
              <p:cNvPicPr/>
              <p:nvPr/>
            </p:nvPicPr>
            <p:blipFill>
              <a:blip r:embed="rId28"/>
              <a:stretch>
                <a:fillRect/>
              </a:stretch>
            </p:blipFill>
            <p:spPr>
              <a:xfrm>
                <a:off x="415800" y="2381400"/>
                <a:ext cx="125748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6" name="Ink 15">
                <a:extLst>
                  <a:ext uri="{FF2B5EF4-FFF2-40B4-BE49-F238E27FC236}">
                    <a16:creationId xmlns:a16="http://schemas.microsoft.com/office/drawing/2014/main" id="{ED082D24-8D86-AAA5-EE2C-7199972BA124}"/>
                  </a:ext>
                </a:extLst>
              </p14:cNvPr>
              <p14:cNvContentPartPr/>
              <p14:nvPr/>
            </p14:nvContentPartPr>
            <p14:xfrm>
              <a:off x="6013440" y="1854360"/>
              <a:ext cx="298800" cy="82800"/>
            </p14:xfrm>
          </p:contentPart>
        </mc:Choice>
        <mc:Fallback>
          <p:pic>
            <p:nvPicPr>
              <p:cNvPr id="16" name="Ink 15">
                <a:extLst>
                  <a:ext uri="{FF2B5EF4-FFF2-40B4-BE49-F238E27FC236}">
                    <a16:creationId xmlns:a16="http://schemas.microsoft.com/office/drawing/2014/main" id="{ED082D24-8D86-AAA5-EE2C-7199972BA124}"/>
                  </a:ext>
                </a:extLst>
              </p:cNvPr>
              <p:cNvPicPr/>
              <p:nvPr/>
            </p:nvPicPr>
            <p:blipFill>
              <a:blip r:embed="rId30"/>
              <a:stretch>
                <a:fillRect/>
              </a:stretch>
            </p:blipFill>
            <p:spPr>
              <a:xfrm>
                <a:off x="5997600" y="1791000"/>
                <a:ext cx="3301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7" name="Ink 16">
                <a:extLst>
                  <a:ext uri="{FF2B5EF4-FFF2-40B4-BE49-F238E27FC236}">
                    <a16:creationId xmlns:a16="http://schemas.microsoft.com/office/drawing/2014/main" id="{B158BEFC-2FC9-6D93-8AA4-9825EA176E96}"/>
                  </a:ext>
                </a:extLst>
              </p14:cNvPr>
              <p14:cNvContentPartPr/>
              <p14:nvPr/>
            </p14:nvContentPartPr>
            <p14:xfrm>
              <a:off x="5619600" y="2190600"/>
              <a:ext cx="102240" cy="360"/>
            </p14:xfrm>
          </p:contentPart>
        </mc:Choice>
        <mc:Fallback>
          <p:pic>
            <p:nvPicPr>
              <p:cNvPr id="17" name="Ink 16">
                <a:extLst>
                  <a:ext uri="{FF2B5EF4-FFF2-40B4-BE49-F238E27FC236}">
                    <a16:creationId xmlns:a16="http://schemas.microsoft.com/office/drawing/2014/main" id="{B158BEFC-2FC9-6D93-8AA4-9825EA176E96}"/>
                  </a:ext>
                </a:extLst>
              </p:cNvPr>
              <p:cNvPicPr/>
              <p:nvPr/>
            </p:nvPicPr>
            <p:blipFill>
              <a:blip r:embed="rId32"/>
              <a:stretch>
                <a:fillRect/>
              </a:stretch>
            </p:blipFill>
            <p:spPr>
              <a:xfrm>
                <a:off x="5603760" y="2127240"/>
                <a:ext cx="1335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8" name="Ink 17">
                <a:extLst>
                  <a:ext uri="{FF2B5EF4-FFF2-40B4-BE49-F238E27FC236}">
                    <a16:creationId xmlns:a16="http://schemas.microsoft.com/office/drawing/2014/main" id="{A981B74B-A4E6-A62C-D0FC-2DDA12196DC0}"/>
                  </a:ext>
                </a:extLst>
              </p14:cNvPr>
              <p14:cNvContentPartPr/>
              <p14:nvPr/>
            </p14:nvContentPartPr>
            <p14:xfrm>
              <a:off x="1797120" y="2197080"/>
              <a:ext cx="241560" cy="12960"/>
            </p14:xfrm>
          </p:contentPart>
        </mc:Choice>
        <mc:Fallback>
          <p:pic>
            <p:nvPicPr>
              <p:cNvPr id="18" name="Ink 17">
                <a:extLst>
                  <a:ext uri="{FF2B5EF4-FFF2-40B4-BE49-F238E27FC236}">
                    <a16:creationId xmlns:a16="http://schemas.microsoft.com/office/drawing/2014/main" id="{A981B74B-A4E6-A62C-D0FC-2DDA12196DC0}"/>
                  </a:ext>
                </a:extLst>
              </p:cNvPr>
              <p:cNvPicPr/>
              <p:nvPr/>
            </p:nvPicPr>
            <p:blipFill>
              <a:blip r:embed="rId34"/>
              <a:stretch>
                <a:fillRect/>
              </a:stretch>
            </p:blipFill>
            <p:spPr>
              <a:xfrm>
                <a:off x="1781280" y="2133720"/>
                <a:ext cx="27288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9" name="Ink 18">
                <a:extLst>
                  <a:ext uri="{FF2B5EF4-FFF2-40B4-BE49-F238E27FC236}">
                    <a16:creationId xmlns:a16="http://schemas.microsoft.com/office/drawing/2014/main" id="{2E705871-354D-DA35-DF57-6965BB119F1F}"/>
                  </a:ext>
                </a:extLst>
              </p14:cNvPr>
              <p14:cNvContentPartPr/>
              <p14:nvPr/>
            </p14:nvContentPartPr>
            <p14:xfrm>
              <a:off x="2101680" y="1523880"/>
              <a:ext cx="203760" cy="216360"/>
            </p14:xfrm>
          </p:contentPart>
        </mc:Choice>
        <mc:Fallback>
          <p:pic>
            <p:nvPicPr>
              <p:cNvPr id="19" name="Ink 18">
                <a:extLst>
                  <a:ext uri="{FF2B5EF4-FFF2-40B4-BE49-F238E27FC236}">
                    <a16:creationId xmlns:a16="http://schemas.microsoft.com/office/drawing/2014/main" id="{2E705871-354D-DA35-DF57-6965BB119F1F}"/>
                  </a:ext>
                </a:extLst>
              </p:cNvPr>
              <p:cNvPicPr/>
              <p:nvPr/>
            </p:nvPicPr>
            <p:blipFill>
              <a:blip r:embed="rId36"/>
              <a:stretch>
                <a:fillRect/>
              </a:stretch>
            </p:blipFill>
            <p:spPr>
              <a:xfrm>
                <a:off x="2092320" y="1514520"/>
                <a:ext cx="222480" cy="235080"/>
              </a:xfrm>
              <a:prstGeom prst="rect">
                <a:avLst/>
              </a:prstGeom>
            </p:spPr>
          </p:pic>
        </mc:Fallback>
      </mc:AlternateContent>
    </p:spTree>
    <p:extLst>
      <p:ext uri="{BB962C8B-B14F-4D97-AF65-F5344CB8AC3E}">
        <p14:creationId xmlns:p14="http://schemas.microsoft.com/office/powerpoint/2010/main" val="1937754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p>
        </p:txBody>
      </p:sp>
      <p:sp>
        <p:nvSpPr>
          <p:cNvPr id="3" name="Content Placeholder 2"/>
          <p:cNvSpPr>
            <a:spLocks noGrp="1"/>
          </p:cNvSpPr>
          <p:nvPr>
            <p:ph idx="1"/>
          </p:nvPr>
        </p:nvSpPr>
        <p:spPr/>
        <p:txBody>
          <a:bodyPr>
            <a:normAutofit/>
          </a:bodyPr>
          <a:lstStyle/>
          <a:p>
            <a:r>
              <a:rPr lang="en-US" sz="1800" dirty="0"/>
              <a:t>The nickel-cadmium battery, often known as the ‘NiCad’ battery, is a rechargeable battery that uses metallic cadmium along with nickel oxide hydroxide as the cell’s electrodes. </a:t>
            </a:r>
          </a:p>
          <a:p>
            <a:r>
              <a:rPr lang="en-IN" sz="1800" u="sng" dirty="0"/>
              <a:t>Nickel</a:t>
            </a:r>
            <a:r>
              <a:rPr lang="en-IN" sz="1800" dirty="0"/>
              <a:t>(hydroxide)–</a:t>
            </a:r>
            <a:r>
              <a:rPr lang="en-IN" sz="1800" u="sng" dirty="0"/>
              <a:t>cadmium</a:t>
            </a:r>
            <a:r>
              <a:rPr lang="en-IN" sz="1800" dirty="0"/>
              <a:t> systems are the most common small rechargeable battery type for portable appliances. The sealed cells are equipped with “jelly roll” electrodes, which allow high current to be delivered in an efficient way. These batteries are capable of delivering exceptionally high currents, can be rapidly recharged hundreds of times, and are tolerant of abuse such as over discharging or overcharging.</a:t>
            </a:r>
          </a:p>
          <a:p>
            <a:r>
              <a:rPr lang="en-IN" sz="1800" dirty="0"/>
              <a:t>It produces a voltage of about 1.4 V</a:t>
            </a:r>
          </a:p>
        </p:txBody>
      </p:sp>
      <p:sp>
        <p:nvSpPr>
          <p:cNvPr id="5" name="Title 1"/>
          <p:cNvSpPr txBox="1">
            <a:spLocks/>
          </p:cNvSpPr>
          <p:nvPr/>
        </p:nvSpPr>
        <p:spPr>
          <a:xfrm>
            <a:off x="533400" y="228600"/>
            <a:ext cx="7851648" cy="1828800"/>
          </a:xfrm>
          <a:prstGeom prst="rect">
            <a:avLst/>
          </a:prstGeom>
        </p:spPr>
        <p:txBody>
          <a:bodyPr>
            <a:normAutofit fontScale="97500"/>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n-IN" dirty="0"/>
              <a:t>2. NICKEL-CADMIUM BATTERY</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46EFBA2-4C10-2F1D-1F17-066A7060807F}"/>
                  </a:ext>
                </a:extLst>
              </p14:cNvPr>
              <p14:cNvContentPartPr/>
              <p14:nvPr/>
            </p14:nvContentPartPr>
            <p14:xfrm>
              <a:off x="933480" y="2222640"/>
              <a:ext cx="1930680" cy="32040"/>
            </p14:xfrm>
          </p:contentPart>
        </mc:Choice>
        <mc:Fallback xmlns="">
          <p:pic>
            <p:nvPicPr>
              <p:cNvPr id="4" name="Ink 3">
                <a:extLst>
                  <a:ext uri="{FF2B5EF4-FFF2-40B4-BE49-F238E27FC236}">
                    <a16:creationId xmlns:a16="http://schemas.microsoft.com/office/drawing/2014/main" id="{E46EFBA2-4C10-2F1D-1F17-066A7060807F}"/>
                  </a:ext>
                </a:extLst>
              </p:cNvPr>
              <p:cNvPicPr/>
              <p:nvPr/>
            </p:nvPicPr>
            <p:blipFill>
              <a:blip r:embed="rId3"/>
              <a:stretch>
                <a:fillRect/>
              </a:stretch>
            </p:blipFill>
            <p:spPr>
              <a:xfrm>
                <a:off x="917640" y="2159280"/>
                <a:ext cx="19620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64CC0B8-C2EA-AD28-A967-FE606E063CCE}"/>
                  </a:ext>
                </a:extLst>
              </p14:cNvPr>
              <p14:cNvContentPartPr/>
              <p14:nvPr/>
            </p14:nvContentPartPr>
            <p14:xfrm>
              <a:off x="4565520" y="2247840"/>
              <a:ext cx="1384920" cy="25920"/>
            </p14:xfrm>
          </p:contentPart>
        </mc:Choice>
        <mc:Fallback xmlns="">
          <p:pic>
            <p:nvPicPr>
              <p:cNvPr id="6" name="Ink 5">
                <a:extLst>
                  <a:ext uri="{FF2B5EF4-FFF2-40B4-BE49-F238E27FC236}">
                    <a16:creationId xmlns:a16="http://schemas.microsoft.com/office/drawing/2014/main" id="{764CC0B8-C2EA-AD28-A967-FE606E063CCE}"/>
                  </a:ext>
                </a:extLst>
              </p:cNvPr>
              <p:cNvPicPr/>
              <p:nvPr/>
            </p:nvPicPr>
            <p:blipFill>
              <a:blip r:embed="rId5"/>
              <a:stretch>
                <a:fillRect/>
              </a:stretch>
            </p:blipFill>
            <p:spPr>
              <a:xfrm>
                <a:off x="4549680" y="2184480"/>
                <a:ext cx="14162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CC9E428-2AA7-895F-58C6-BE2A30955D95}"/>
                  </a:ext>
                </a:extLst>
              </p14:cNvPr>
              <p14:cNvContentPartPr/>
              <p14:nvPr/>
            </p14:nvContentPartPr>
            <p14:xfrm>
              <a:off x="6540480" y="2222640"/>
              <a:ext cx="1080000" cy="360"/>
            </p14:xfrm>
          </p:contentPart>
        </mc:Choice>
        <mc:Fallback xmlns="">
          <p:pic>
            <p:nvPicPr>
              <p:cNvPr id="7" name="Ink 6">
                <a:extLst>
                  <a:ext uri="{FF2B5EF4-FFF2-40B4-BE49-F238E27FC236}">
                    <a16:creationId xmlns:a16="http://schemas.microsoft.com/office/drawing/2014/main" id="{5CC9E428-2AA7-895F-58C6-BE2A30955D95}"/>
                  </a:ext>
                </a:extLst>
              </p:cNvPr>
              <p:cNvPicPr/>
              <p:nvPr/>
            </p:nvPicPr>
            <p:blipFill>
              <a:blip r:embed="rId7"/>
              <a:stretch>
                <a:fillRect/>
              </a:stretch>
            </p:blipFill>
            <p:spPr>
              <a:xfrm>
                <a:off x="6524640" y="2159280"/>
                <a:ext cx="11113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F7C306DE-CCFC-245F-4C2C-5F845D5E90EA}"/>
                  </a:ext>
                </a:extLst>
              </p14:cNvPr>
              <p14:cNvContentPartPr/>
              <p14:nvPr/>
            </p14:nvContentPartPr>
            <p14:xfrm>
              <a:off x="882720" y="2476440"/>
              <a:ext cx="870120" cy="57600"/>
            </p14:xfrm>
          </p:contentPart>
        </mc:Choice>
        <mc:Fallback xmlns="">
          <p:pic>
            <p:nvPicPr>
              <p:cNvPr id="8" name="Ink 7">
                <a:extLst>
                  <a:ext uri="{FF2B5EF4-FFF2-40B4-BE49-F238E27FC236}">
                    <a16:creationId xmlns:a16="http://schemas.microsoft.com/office/drawing/2014/main" id="{F7C306DE-CCFC-245F-4C2C-5F845D5E90EA}"/>
                  </a:ext>
                </a:extLst>
              </p:cNvPr>
              <p:cNvPicPr/>
              <p:nvPr/>
            </p:nvPicPr>
            <p:blipFill>
              <a:blip r:embed="rId9"/>
              <a:stretch>
                <a:fillRect/>
              </a:stretch>
            </p:blipFill>
            <p:spPr>
              <a:xfrm>
                <a:off x="866880" y="2413080"/>
                <a:ext cx="90144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FF9BA442-14BB-DBD3-BFC5-5F63D65FC25B}"/>
                  </a:ext>
                </a:extLst>
              </p14:cNvPr>
              <p14:cNvContentPartPr/>
              <p14:nvPr/>
            </p14:nvContentPartPr>
            <p14:xfrm>
              <a:off x="2540160" y="2476440"/>
              <a:ext cx="1378080" cy="25920"/>
            </p14:xfrm>
          </p:contentPart>
        </mc:Choice>
        <mc:Fallback xmlns="">
          <p:pic>
            <p:nvPicPr>
              <p:cNvPr id="9" name="Ink 8">
                <a:extLst>
                  <a:ext uri="{FF2B5EF4-FFF2-40B4-BE49-F238E27FC236}">
                    <a16:creationId xmlns:a16="http://schemas.microsoft.com/office/drawing/2014/main" id="{FF9BA442-14BB-DBD3-BFC5-5F63D65FC25B}"/>
                  </a:ext>
                </a:extLst>
              </p:cNvPr>
              <p:cNvPicPr/>
              <p:nvPr/>
            </p:nvPicPr>
            <p:blipFill>
              <a:blip r:embed="rId11"/>
              <a:stretch>
                <a:fillRect/>
              </a:stretch>
            </p:blipFill>
            <p:spPr>
              <a:xfrm>
                <a:off x="2524320" y="2413080"/>
                <a:ext cx="14094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B48DDBFE-36AE-73E8-BD8C-D573DA6C4619}"/>
                  </a:ext>
                </a:extLst>
              </p14:cNvPr>
              <p14:cNvContentPartPr/>
              <p14:nvPr/>
            </p14:nvContentPartPr>
            <p14:xfrm>
              <a:off x="5029200" y="2755800"/>
              <a:ext cx="1905480" cy="101880"/>
            </p14:xfrm>
          </p:contentPart>
        </mc:Choice>
        <mc:Fallback xmlns="">
          <p:pic>
            <p:nvPicPr>
              <p:cNvPr id="10" name="Ink 9">
                <a:extLst>
                  <a:ext uri="{FF2B5EF4-FFF2-40B4-BE49-F238E27FC236}">
                    <a16:creationId xmlns:a16="http://schemas.microsoft.com/office/drawing/2014/main" id="{B48DDBFE-36AE-73E8-BD8C-D573DA6C4619}"/>
                  </a:ext>
                </a:extLst>
              </p:cNvPr>
              <p:cNvPicPr/>
              <p:nvPr/>
            </p:nvPicPr>
            <p:blipFill>
              <a:blip r:embed="rId13"/>
              <a:stretch>
                <a:fillRect/>
              </a:stretch>
            </p:blipFill>
            <p:spPr>
              <a:xfrm>
                <a:off x="5013360" y="2692440"/>
                <a:ext cx="19368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EC120263-4AF0-36B2-B1D1-99B53B3915D8}"/>
                  </a:ext>
                </a:extLst>
              </p14:cNvPr>
              <p14:cNvContentPartPr/>
              <p14:nvPr/>
            </p14:nvContentPartPr>
            <p14:xfrm>
              <a:off x="2406600" y="3085920"/>
              <a:ext cx="1727640" cy="38520"/>
            </p14:xfrm>
          </p:contentPart>
        </mc:Choice>
        <mc:Fallback xmlns="">
          <p:pic>
            <p:nvPicPr>
              <p:cNvPr id="11" name="Ink 10">
                <a:extLst>
                  <a:ext uri="{FF2B5EF4-FFF2-40B4-BE49-F238E27FC236}">
                    <a16:creationId xmlns:a16="http://schemas.microsoft.com/office/drawing/2014/main" id="{EC120263-4AF0-36B2-B1D1-99B53B3915D8}"/>
                  </a:ext>
                </a:extLst>
              </p:cNvPr>
              <p:cNvPicPr/>
              <p:nvPr/>
            </p:nvPicPr>
            <p:blipFill>
              <a:blip r:embed="rId15"/>
              <a:stretch>
                <a:fillRect/>
              </a:stretch>
            </p:blipFill>
            <p:spPr>
              <a:xfrm>
                <a:off x="2390760" y="3022560"/>
                <a:ext cx="17589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F323C033-5785-E8E5-71F4-011721BA75AC}"/>
                  </a:ext>
                </a:extLst>
              </p14:cNvPr>
              <p14:cNvContentPartPr/>
              <p14:nvPr/>
            </p14:nvContentPartPr>
            <p14:xfrm>
              <a:off x="3803760" y="3594240"/>
              <a:ext cx="3302280" cy="44640"/>
            </p14:xfrm>
          </p:contentPart>
        </mc:Choice>
        <mc:Fallback xmlns="">
          <p:pic>
            <p:nvPicPr>
              <p:cNvPr id="12" name="Ink 11">
                <a:extLst>
                  <a:ext uri="{FF2B5EF4-FFF2-40B4-BE49-F238E27FC236}">
                    <a16:creationId xmlns:a16="http://schemas.microsoft.com/office/drawing/2014/main" id="{F323C033-5785-E8E5-71F4-011721BA75AC}"/>
                  </a:ext>
                </a:extLst>
              </p:cNvPr>
              <p:cNvPicPr/>
              <p:nvPr/>
            </p:nvPicPr>
            <p:blipFill>
              <a:blip r:embed="rId17"/>
              <a:stretch>
                <a:fillRect/>
              </a:stretch>
            </p:blipFill>
            <p:spPr>
              <a:xfrm>
                <a:off x="3787920" y="3530880"/>
                <a:ext cx="33336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3E39B370-97DF-13E5-1AEB-3D2FEDCAEBE6}"/>
                  </a:ext>
                </a:extLst>
              </p14:cNvPr>
              <p14:cNvContentPartPr/>
              <p14:nvPr/>
            </p14:nvContentPartPr>
            <p14:xfrm>
              <a:off x="952560" y="3778200"/>
              <a:ext cx="3111840" cy="120960"/>
            </p14:xfrm>
          </p:contentPart>
        </mc:Choice>
        <mc:Fallback xmlns="">
          <p:pic>
            <p:nvPicPr>
              <p:cNvPr id="13" name="Ink 12">
                <a:extLst>
                  <a:ext uri="{FF2B5EF4-FFF2-40B4-BE49-F238E27FC236}">
                    <a16:creationId xmlns:a16="http://schemas.microsoft.com/office/drawing/2014/main" id="{3E39B370-97DF-13E5-1AEB-3D2FEDCAEBE6}"/>
                  </a:ext>
                </a:extLst>
              </p:cNvPr>
              <p:cNvPicPr/>
              <p:nvPr/>
            </p:nvPicPr>
            <p:blipFill>
              <a:blip r:embed="rId19"/>
              <a:stretch>
                <a:fillRect/>
              </a:stretch>
            </p:blipFill>
            <p:spPr>
              <a:xfrm>
                <a:off x="936720" y="3714840"/>
                <a:ext cx="31431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1731ACA7-B03C-67E2-C98C-E58584DFB5E3}"/>
                  </a:ext>
                </a:extLst>
              </p14:cNvPr>
              <p14:cNvContentPartPr/>
              <p14:nvPr/>
            </p14:nvContentPartPr>
            <p14:xfrm>
              <a:off x="5175360" y="3759120"/>
              <a:ext cx="2673720" cy="101880"/>
            </p14:xfrm>
          </p:contentPart>
        </mc:Choice>
        <mc:Fallback xmlns="">
          <p:pic>
            <p:nvPicPr>
              <p:cNvPr id="14" name="Ink 13">
                <a:extLst>
                  <a:ext uri="{FF2B5EF4-FFF2-40B4-BE49-F238E27FC236}">
                    <a16:creationId xmlns:a16="http://schemas.microsoft.com/office/drawing/2014/main" id="{1731ACA7-B03C-67E2-C98C-E58584DFB5E3}"/>
                  </a:ext>
                </a:extLst>
              </p:cNvPr>
              <p:cNvPicPr/>
              <p:nvPr/>
            </p:nvPicPr>
            <p:blipFill>
              <a:blip r:embed="rId21"/>
              <a:stretch>
                <a:fillRect/>
              </a:stretch>
            </p:blipFill>
            <p:spPr>
              <a:xfrm>
                <a:off x="5159520" y="3695760"/>
                <a:ext cx="27050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13212819-3B97-CE1C-5A20-C3A883FD69F5}"/>
                  </a:ext>
                </a:extLst>
              </p14:cNvPr>
              <p14:cNvContentPartPr/>
              <p14:nvPr/>
            </p14:nvContentPartPr>
            <p14:xfrm>
              <a:off x="1111320" y="3981600"/>
              <a:ext cx="2057760" cy="76320"/>
            </p14:xfrm>
          </p:contentPart>
        </mc:Choice>
        <mc:Fallback xmlns="">
          <p:pic>
            <p:nvPicPr>
              <p:cNvPr id="15" name="Ink 14">
                <a:extLst>
                  <a:ext uri="{FF2B5EF4-FFF2-40B4-BE49-F238E27FC236}">
                    <a16:creationId xmlns:a16="http://schemas.microsoft.com/office/drawing/2014/main" id="{13212819-3B97-CE1C-5A20-C3A883FD69F5}"/>
                  </a:ext>
                </a:extLst>
              </p:cNvPr>
              <p:cNvPicPr/>
              <p:nvPr/>
            </p:nvPicPr>
            <p:blipFill>
              <a:blip r:embed="rId23"/>
              <a:stretch>
                <a:fillRect/>
              </a:stretch>
            </p:blipFill>
            <p:spPr>
              <a:xfrm>
                <a:off x="1095480" y="3918240"/>
                <a:ext cx="20890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4E22E5FF-8C92-B8C7-B084-D87FB4901B4F}"/>
                  </a:ext>
                </a:extLst>
              </p14:cNvPr>
              <p14:cNvContentPartPr/>
              <p14:nvPr/>
            </p14:nvContentPartPr>
            <p14:xfrm>
              <a:off x="3714840" y="4368960"/>
              <a:ext cx="654480" cy="159120"/>
            </p14:xfrm>
          </p:contentPart>
        </mc:Choice>
        <mc:Fallback xmlns="">
          <p:pic>
            <p:nvPicPr>
              <p:cNvPr id="16" name="Ink 15">
                <a:extLst>
                  <a:ext uri="{FF2B5EF4-FFF2-40B4-BE49-F238E27FC236}">
                    <a16:creationId xmlns:a16="http://schemas.microsoft.com/office/drawing/2014/main" id="{4E22E5FF-8C92-B8C7-B084-D87FB4901B4F}"/>
                  </a:ext>
                </a:extLst>
              </p:cNvPr>
              <p:cNvPicPr/>
              <p:nvPr/>
            </p:nvPicPr>
            <p:blipFill>
              <a:blip r:embed="rId25"/>
              <a:stretch>
                <a:fillRect/>
              </a:stretch>
            </p:blipFill>
            <p:spPr>
              <a:xfrm>
                <a:off x="3699000" y="4305600"/>
                <a:ext cx="68580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12EB4E4A-0D81-0B97-8BE6-EF793987F6E1}"/>
                  </a:ext>
                </a:extLst>
              </p14:cNvPr>
              <p14:cNvContentPartPr/>
              <p14:nvPr/>
            </p14:nvContentPartPr>
            <p14:xfrm>
              <a:off x="914400" y="4019400"/>
              <a:ext cx="2534040" cy="108360"/>
            </p14:xfrm>
          </p:contentPart>
        </mc:Choice>
        <mc:Fallback xmlns="">
          <p:pic>
            <p:nvPicPr>
              <p:cNvPr id="17" name="Ink 16">
                <a:extLst>
                  <a:ext uri="{FF2B5EF4-FFF2-40B4-BE49-F238E27FC236}">
                    <a16:creationId xmlns:a16="http://schemas.microsoft.com/office/drawing/2014/main" id="{12EB4E4A-0D81-0B97-8BE6-EF793987F6E1}"/>
                  </a:ext>
                </a:extLst>
              </p:cNvPr>
              <p:cNvPicPr/>
              <p:nvPr/>
            </p:nvPicPr>
            <p:blipFill>
              <a:blip r:embed="rId27"/>
              <a:stretch>
                <a:fillRect/>
              </a:stretch>
            </p:blipFill>
            <p:spPr>
              <a:xfrm>
                <a:off x="898560" y="3956040"/>
                <a:ext cx="25653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6CED51B1-E3BA-6255-D860-A2745D984857}"/>
                  </a:ext>
                </a:extLst>
              </p14:cNvPr>
              <p14:cNvContentPartPr/>
              <p14:nvPr/>
            </p14:nvContentPartPr>
            <p14:xfrm>
              <a:off x="5518080" y="2019240"/>
              <a:ext cx="502200" cy="360"/>
            </p14:xfrm>
          </p:contentPart>
        </mc:Choice>
        <mc:Fallback>
          <p:pic>
            <p:nvPicPr>
              <p:cNvPr id="18" name="Ink 17">
                <a:extLst>
                  <a:ext uri="{FF2B5EF4-FFF2-40B4-BE49-F238E27FC236}">
                    <a16:creationId xmlns:a16="http://schemas.microsoft.com/office/drawing/2014/main" id="{6CED51B1-E3BA-6255-D860-A2745D984857}"/>
                  </a:ext>
                </a:extLst>
              </p:cNvPr>
              <p:cNvPicPr/>
              <p:nvPr/>
            </p:nvPicPr>
            <p:blipFill>
              <a:blip r:embed="rId29"/>
              <a:stretch>
                <a:fillRect/>
              </a:stretch>
            </p:blipFill>
            <p:spPr>
              <a:xfrm>
                <a:off x="5502240" y="1955880"/>
                <a:ext cx="533520" cy="127080"/>
              </a:xfrm>
              <a:prstGeom prst="rect">
                <a:avLst/>
              </a:prstGeom>
            </p:spPr>
          </p:pic>
        </mc:Fallback>
      </mc:AlternateContent>
    </p:spTree>
    <p:extLst>
      <p:ext uri="{BB962C8B-B14F-4D97-AF65-F5344CB8AC3E}">
        <p14:creationId xmlns:p14="http://schemas.microsoft.com/office/powerpoint/2010/main" val="317900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457200" indent="-457200" algn="just">
              <a:defRPr/>
            </a:pPr>
            <a:r>
              <a:rPr lang="en-US" sz="2400" dirty="0"/>
              <a:t>Renewable (Non-Conventional) energy: Energy obtained from sources that are essentially inexhaustible such as wind power, solar power, geothermal energy, tidal power and hydro-electric power.</a:t>
            </a:r>
          </a:p>
          <a:p>
            <a:pPr algn="just">
              <a:defRPr/>
            </a:pPr>
            <a:endParaRPr lang="en-US" sz="2400" dirty="0"/>
          </a:p>
          <a:p>
            <a:pPr marL="457200" indent="-457200" algn="just">
              <a:defRPr/>
            </a:pPr>
            <a:r>
              <a:rPr lang="en-US" sz="2400" dirty="0"/>
              <a:t>Non-renewable (conventional) energy: Is the conventional fossil fuels such as coal, oil, gas and nuclear energy. This energy is exhaustible.  </a:t>
            </a:r>
          </a:p>
          <a:p>
            <a:endParaRPr lang="en-IN" dirty="0"/>
          </a:p>
        </p:txBody>
      </p:sp>
    </p:spTree>
    <p:extLst>
      <p:ext uri="{BB962C8B-B14F-4D97-AF65-F5344CB8AC3E}">
        <p14:creationId xmlns:p14="http://schemas.microsoft.com/office/powerpoint/2010/main" val="3898034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IN" dirty="0"/>
              <a:t>Construction:</a:t>
            </a:r>
          </a:p>
        </p:txBody>
      </p:sp>
      <p:sp>
        <p:nvSpPr>
          <p:cNvPr id="3" name="Content Placeholder 2"/>
          <p:cNvSpPr>
            <a:spLocks noGrp="1"/>
          </p:cNvSpPr>
          <p:nvPr>
            <p:ph idx="1"/>
          </p:nvPr>
        </p:nvSpPr>
        <p:spPr>
          <a:xfrm>
            <a:off x="628650" y="914400"/>
            <a:ext cx="7886700" cy="5262563"/>
          </a:xfrm>
        </p:spPr>
        <p:txBody>
          <a:bodyPr>
            <a:normAutofit/>
          </a:bodyPr>
          <a:lstStyle/>
          <a:p>
            <a:r>
              <a:rPr lang="en-US" dirty="0"/>
              <a:t>The nickel-cadmium battery is constructed similarly to lead-acid batteries. It is made up of three basic layers. The nickel layer is first, followed by the separator layer, and then the cadmium layer. The nickel layer functions as a positive electrode collector, while the cadmium layer functions as a negative electrode collector.</a:t>
            </a:r>
          </a:p>
          <a:p>
            <a:r>
              <a:rPr lang="en-US" dirty="0"/>
              <a:t>KOH or </a:t>
            </a:r>
            <a:r>
              <a:rPr lang="en-US" dirty="0" err="1"/>
              <a:t>NaOH</a:t>
            </a:r>
            <a:r>
              <a:rPr lang="en-US" dirty="0"/>
              <a:t> is used as a separator layer between the two layers. Its role is to supply OH ions. A safety valve, sealing pad, insulation ring, insulation gasket, and an exterior case round out the package. The insulator ring's job is to keep the two layers apart by providing insulation</a:t>
            </a:r>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489" y="3657600"/>
            <a:ext cx="37115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2A28E89-2B6C-E2C9-B5CF-991AE86B8476}"/>
                  </a:ext>
                </a:extLst>
              </p14:cNvPr>
              <p14:cNvContentPartPr/>
              <p14:nvPr/>
            </p14:nvContentPartPr>
            <p14:xfrm>
              <a:off x="7657920" y="1352520"/>
              <a:ext cx="756360" cy="25920"/>
            </p14:xfrm>
          </p:contentPart>
        </mc:Choice>
        <mc:Fallback xmlns="">
          <p:pic>
            <p:nvPicPr>
              <p:cNvPr id="4" name="Ink 3">
                <a:extLst>
                  <a:ext uri="{FF2B5EF4-FFF2-40B4-BE49-F238E27FC236}">
                    <a16:creationId xmlns:a16="http://schemas.microsoft.com/office/drawing/2014/main" id="{22A28E89-2B6C-E2C9-B5CF-991AE86B8476}"/>
                  </a:ext>
                </a:extLst>
              </p:cNvPr>
              <p:cNvPicPr/>
              <p:nvPr/>
            </p:nvPicPr>
            <p:blipFill>
              <a:blip r:embed="rId4"/>
              <a:stretch>
                <a:fillRect/>
              </a:stretch>
            </p:blipFill>
            <p:spPr>
              <a:xfrm>
                <a:off x="7642080" y="1289160"/>
                <a:ext cx="7876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B5A4170-4474-CD5C-2860-B95CA4D784DE}"/>
                  </a:ext>
                </a:extLst>
              </p14:cNvPr>
              <p14:cNvContentPartPr/>
              <p14:nvPr/>
            </p14:nvContentPartPr>
            <p14:xfrm>
              <a:off x="2673360" y="1631880"/>
              <a:ext cx="870120" cy="64080"/>
            </p14:xfrm>
          </p:contentPart>
        </mc:Choice>
        <mc:Fallback xmlns="">
          <p:pic>
            <p:nvPicPr>
              <p:cNvPr id="5" name="Ink 4">
                <a:extLst>
                  <a:ext uri="{FF2B5EF4-FFF2-40B4-BE49-F238E27FC236}">
                    <a16:creationId xmlns:a16="http://schemas.microsoft.com/office/drawing/2014/main" id="{AB5A4170-4474-CD5C-2860-B95CA4D784DE}"/>
                  </a:ext>
                </a:extLst>
              </p:cNvPr>
              <p:cNvPicPr/>
              <p:nvPr/>
            </p:nvPicPr>
            <p:blipFill>
              <a:blip r:embed="rId6"/>
              <a:stretch>
                <a:fillRect/>
              </a:stretch>
            </p:blipFill>
            <p:spPr>
              <a:xfrm>
                <a:off x="2657520" y="1568520"/>
                <a:ext cx="90144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0EAFB260-4ACC-7459-786D-DD7DA3A3B627}"/>
                  </a:ext>
                </a:extLst>
              </p14:cNvPr>
              <p14:cNvContentPartPr/>
              <p14:nvPr/>
            </p14:nvContentPartPr>
            <p14:xfrm>
              <a:off x="5880240" y="1631880"/>
              <a:ext cx="952560" cy="70200"/>
            </p14:xfrm>
          </p:contentPart>
        </mc:Choice>
        <mc:Fallback xmlns="">
          <p:pic>
            <p:nvPicPr>
              <p:cNvPr id="6" name="Ink 5">
                <a:extLst>
                  <a:ext uri="{FF2B5EF4-FFF2-40B4-BE49-F238E27FC236}">
                    <a16:creationId xmlns:a16="http://schemas.microsoft.com/office/drawing/2014/main" id="{0EAFB260-4ACC-7459-786D-DD7DA3A3B627}"/>
                  </a:ext>
                </a:extLst>
              </p:cNvPr>
              <p:cNvPicPr/>
              <p:nvPr/>
            </p:nvPicPr>
            <p:blipFill>
              <a:blip r:embed="rId8"/>
              <a:stretch>
                <a:fillRect/>
              </a:stretch>
            </p:blipFill>
            <p:spPr>
              <a:xfrm>
                <a:off x="5864400" y="1568520"/>
                <a:ext cx="9838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0083A5D5-772D-A8A3-88B4-239A1F8EE7BB}"/>
                  </a:ext>
                </a:extLst>
              </p14:cNvPr>
              <p14:cNvContentPartPr/>
              <p14:nvPr/>
            </p14:nvContentPartPr>
            <p14:xfrm>
              <a:off x="5378400" y="1301760"/>
              <a:ext cx="1460880" cy="127440"/>
            </p14:xfrm>
          </p:contentPart>
        </mc:Choice>
        <mc:Fallback xmlns="">
          <p:pic>
            <p:nvPicPr>
              <p:cNvPr id="7" name="Ink 6">
                <a:extLst>
                  <a:ext uri="{FF2B5EF4-FFF2-40B4-BE49-F238E27FC236}">
                    <a16:creationId xmlns:a16="http://schemas.microsoft.com/office/drawing/2014/main" id="{0083A5D5-772D-A8A3-88B4-239A1F8EE7BB}"/>
                  </a:ext>
                </a:extLst>
              </p:cNvPr>
              <p:cNvPicPr/>
              <p:nvPr/>
            </p:nvPicPr>
            <p:blipFill>
              <a:blip r:embed="rId10"/>
              <a:stretch>
                <a:fillRect/>
              </a:stretch>
            </p:blipFill>
            <p:spPr>
              <a:xfrm>
                <a:off x="5362560" y="1238400"/>
                <a:ext cx="149220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5091108F-120E-FA50-95E4-E6A0FB464FD0}"/>
                  </a:ext>
                </a:extLst>
              </p14:cNvPr>
              <p14:cNvContentPartPr/>
              <p14:nvPr/>
            </p14:nvContentPartPr>
            <p14:xfrm>
              <a:off x="2705040" y="1682640"/>
              <a:ext cx="908640" cy="19440"/>
            </p14:xfrm>
          </p:contentPart>
        </mc:Choice>
        <mc:Fallback xmlns="">
          <p:pic>
            <p:nvPicPr>
              <p:cNvPr id="8" name="Ink 7">
                <a:extLst>
                  <a:ext uri="{FF2B5EF4-FFF2-40B4-BE49-F238E27FC236}">
                    <a16:creationId xmlns:a16="http://schemas.microsoft.com/office/drawing/2014/main" id="{5091108F-120E-FA50-95E4-E6A0FB464FD0}"/>
                  </a:ext>
                </a:extLst>
              </p:cNvPr>
              <p:cNvPicPr/>
              <p:nvPr/>
            </p:nvPicPr>
            <p:blipFill>
              <a:blip r:embed="rId12"/>
              <a:stretch>
                <a:fillRect/>
              </a:stretch>
            </p:blipFill>
            <p:spPr>
              <a:xfrm>
                <a:off x="2689200" y="1619280"/>
                <a:ext cx="9399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3F981F36-89F6-C671-F97B-312522A2AF66}"/>
                  </a:ext>
                </a:extLst>
              </p14:cNvPr>
              <p14:cNvContentPartPr/>
              <p14:nvPr/>
            </p14:nvContentPartPr>
            <p14:xfrm>
              <a:off x="907920" y="1924200"/>
              <a:ext cx="648360" cy="57240"/>
            </p14:xfrm>
          </p:contentPart>
        </mc:Choice>
        <mc:Fallback xmlns="">
          <p:pic>
            <p:nvPicPr>
              <p:cNvPr id="9" name="Ink 8">
                <a:extLst>
                  <a:ext uri="{FF2B5EF4-FFF2-40B4-BE49-F238E27FC236}">
                    <a16:creationId xmlns:a16="http://schemas.microsoft.com/office/drawing/2014/main" id="{3F981F36-89F6-C671-F97B-312522A2AF66}"/>
                  </a:ext>
                </a:extLst>
              </p:cNvPr>
              <p:cNvPicPr/>
              <p:nvPr/>
            </p:nvPicPr>
            <p:blipFill>
              <a:blip r:embed="rId14"/>
              <a:stretch>
                <a:fillRect/>
              </a:stretch>
            </p:blipFill>
            <p:spPr>
              <a:xfrm>
                <a:off x="892080" y="1860840"/>
                <a:ext cx="6796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A8F20EC1-CAB4-80D7-A771-0CE8179DEDA7}"/>
                  </a:ext>
                </a:extLst>
              </p14:cNvPr>
              <p14:cNvContentPartPr/>
              <p14:nvPr/>
            </p14:nvContentPartPr>
            <p14:xfrm>
              <a:off x="3753000" y="1962000"/>
              <a:ext cx="831960" cy="360"/>
            </p14:xfrm>
          </p:contentPart>
        </mc:Choice>
        <mc:Fallback xmlns="">
          <p:pic>
            <p:nvPicPr>
              <p:cNvPr id="10" name="Ink 9">
                <a:extLst>
                  <a:ext uri="{FF2B5EF4-FFF2-40B4-BE49-F238E27FC236}">
                    <a16:creationId xmlns:a16="http://schemas.microsoft.com/office/drawing/2014/main" id="{A8F20EC1-CAB4-80D7-A771-0CE8179DEDA7}"/>
                  </a:ext>
                </a:extLst>
              </p:cNvPr>
              <p:cNvPicPr/>
              <p:nvPr/>
            </p:nvPicPr>
            <p:blipFill>
              <a:blip r:embed="rId16"/>
              <a:stretch>
                <a:fillRect/>
              </a:stretch>
            </p:blipFill>
            <p:spPr>
              <a:xfrm>
                <a:off x="3737160" y="1898640"/>
                <a:ext cx="8632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2BB3E568-2B67-1DC4-344C-0C40247856DF}"/>
                  </a:ext>
                </a:extLst>
              </p14:cNvPr>
              <p14:cNvContentPartPr/>
              <p14:nvPr/>
            </p14:nvContentPartPr>
            <p14:xfrm>
              <a:off x="901800" y="2241720"/>
              <a:ext cx="965520" cy="70200"/>
            </p14:xfrm>
          </p:contentPart>
        </mc:Choice>
        <mc:Fallback xmlns="">
          <p:pic>
            <p:nvPicPr>
              <p:cNvPr id="11" name="Ink 10">
                <a:extLst>
                  <a:ext uri="{FF2B5EF4-FFF2-40B4-BE49-F238E27FC236}">
                    <a16:creationId xmlns:a16="http://schemas.microsoft.com/office/drawing/2014/main" id="{2BB3E568-2B67-1DC4-344C-0C40247856DF}"/>
                  </a:ext>
                </a:extLst>
              </p:cNvPr>
              <p:cNvPicPr/>
              <p:nvPr/>
            </p:nvPicPr>
            <p:blipFill>
              <a:blip r:embed="rId18"/>
              <a:stretch>
                <a:fillRect/>
              </a:stretch>
            </p:blipFill>
            <p:spPr>
              <a:xfrm>
                <a:off x="885960" y="2178360"/>
                <a:ext cx="9968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7B98E224-69C8-06AD-F4CD-5549CFBD6DA3}"/>
                  </a:ext>
                </a:extLst>
              </p14:cNvPr>
              <p14:cNvContentPartPr/>
              <p14:nvPr/>
            </p14:nvContentPartPr>
            <p14:xfrm>
              <a:off x="4089240" y="2203560"/>
              <a:ext cx="927720" cy="133560"/>
            </p14:xfrm>
          </p:contentPart>
        </mc:Choice>
        <mc:Fallback xmlns="">
          <p:pic>
            <p:nvPicPr>
              <p:cNvPr id="12" name="Ink 11">
                <a:extLst>
                  <a:ext uri="{FF2B5EF4-FFF2-40B4-BE49-F238E27FC236}">
                    <a16:creationId xmlns:a16="http://schemas.microsoft.com/office/drawing/2014/main" id="{7B98E224-69C8-06AD-F4CD-5549CFBD6DA3}"/>
                  </a:ext>
                </a:extLst>
              </p:cNvPr>
              <p:cNvPicPr/>
              <p:nvPr/>
            </p:nvPicPr>
            <p:blipFill>
              <a:blip r:embed="rId20"/>
              <a:stretch>
                <a:fillRect/>
              </a:stretch>
            </p:blipFill>
            <p:spPr>
              <a:xfrm>
                <a:off x="4073400" y="2140200"/>
                <a:ext cx="95904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CEC33742-3D17-7C0C-56C3-74FF5369BB00}"/>
                  </a:ext>
                </a:extLst>
              </p14:cNvPr>
              <p14:cNvContentPartPr/>
              <p14:nvPr/>
            </p14:nvContentPartPr>
            <p14:xfrm>
              <a:off x="984240" y="2584440"/>
              <a:ext cx="413280" cy="76680"/>
            </p14:xfrm>
          </p:contentPart>
        </mc:Choice>
        <mc:Fallback xmlns="">
          <p:pic>
            <p:nvPicPr>
              <p:cNvPr id="13" name="Ink 12">
                <a:extLst>
                  <a:ext uri="{FF2B5EF4-FFF2-40B4-BE49-F238E27FC236}">
                    <a16:creationId xmlns:a16="http://schemas.microsoft.com/office/drawing/2014/main" id="{CEC33742-3D17-7C0C-56C3-74FF5369BB00}"/>
                  </a:ext>
                </a:extLst>
              </p:cNvPr>
              <p:cNvPicPr/>
              <p:nvPr/>
            </p:nvPicPr>
            <p:blipFill>
              <a:blip r:embed="rId22"/>
              <a:stretch>
                <a:fillRect/>
              </a:stretch>
            </p:blipFill>
            <p:spPr>
              <a:xfrm>
                <a:off x="968400" y="2521080"/>
                <a:ext cx="44460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00A0831E-585C-8DE7-BDED-BC8C10A26C86}"/>
                  </a:ext>
                </a:extLst>
              </p14:cNvPr>
              <p14:cNvContentPartPr/>
              <p14:nvPr/>
            </p14:nvContentPartPr>
            <p14:xfrm>
              <a:off x="1714320" y="2565360"/>
              <a:ext cx="756360" cy="140040"/>
            </p14:xfrm>
          </p:contentPart>
        </mc:Choice>
        <mc:Fallback xmlns="">
          <p:pic>
            <p:nvPicPr>
              <p:cNvPr id="14" name="Ink 13">
                <a:extLst>
                  <a:ext uri="{FF2B5EF4-FFF2-40B4-BE49-F238E27FC236}">
                    <a16:creationId xmlns:a16="http://schemas.microsoft.com/office/drawing/2014/main" id="{00A0831E-585C-8DE7-BDED-BC8C10A26C86}"/>
                  </a:ext>
                </a:extLst>
              </p:cNvPr>
              <p:cNvPicPr/>
              <p:nvPr/>
            </p:nvPicPr>
            <p:blipFill>
              <a:blip r:embed="rId24"/>
              <a:stretch>
                <a:fillRect/>
              </a:stretch>
            </p:blipFill>
            <p:spPr>
              <a:xfrm>
                <a:off x="1698480" y="2502000"/>
                <a:ext cx="7876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392049C4-68D8-20C1-2BAD-C46DD7E88124}"/>
                  </a:ext>
                </a:extLst>
              </p14:cNvPr>
              <p14:cNvContentPartPr/>
              <p14:nvPr/>
            </p14:nvContentPartPr>
            <p14:xfrm>
              <a:off x="1193760" y="2813040"/>
              <a:ext cx="2286360" cy="235440"/>
            </p14:xfrm>
          </p:contentPart>
        </mc:Choice>
        <mc:Fallback xmlns="">
          <p:pic>
            <p:nvPicPr>
              <p:cNvPr id="15" name="Ink 14">
                <a:extLst>
                  <a:ext uri="{FF2B5EF4-FFF2-40B4-BE49-F238E27FC236}">
                    <a16:creationId xmlns:a16="http://schemas.microsoft.com/office/drawing/2014/main" id="{392049C4-68D8-20C1-2BAD-C46DD7E88124}"/>
                  </a:ext>
                </a:extLst>
              </p:cNvPr>
              <p:cNvPicPr/>
              <p:nvPr/>
            </p:nvPicPr>
            <p:blipFill>
              <a:blip r:embed="rId26"/>
              <a:stretch>
                <a:fillRect/>
              </a:stretch>
            </p:blipFill>
            <p:spPr>
              <a:xfrm>
                <a:off x="1177920" y="2749680"/>
                <a:ext cx="231768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6" name="Ink 15">
                <a:extLst>
                  <a:ext uri="{FF2B5EF4-FFF2-40B4-BE49-F238E27FC236}">
                    <a16:creationId xmlns:a16="http://schemas.microsoft.com/office/drawing/2014/main" id="{3320E5F1-D890-FD05-1057-D07E2C56889E}"/>
                  </a:ext>
                </a:extLst>
              </p14:cNvPr>
              <p14:cNvContentPartPr/>
              <p14:nvPr/>
            </p14:nvContentPartPr>
            <p14:xfrm>
              <a:off x="5657760" y="3435480"/>
              <a:ext cx="552960" cy="146160"/>
            </p14:xfrm>
          </p:contentPart>
        </mc:Choice>
        <mc:Fallback xmlns="">
          <p:pic>
            <p:nvPicPr>
              <p:cNvPr id="16" name="Ink 15">
                <a:extLst>
                  <a:ext uri="{FF2B5EF4-FFF2-40B4-BE49-F238E27FC236}">
                    <a16:creationId xmlns:a16="http://schemas.microsoft.com/office/drawing/2014/main" id="{3320E5F1-D890-FD05-1057-D07E2C56889E}"/>
                  </a:ext>
                </a:extLst>
              </p:cNvPr>
              <p:cNvPicPr/>
              <p:nvPr/>
            </p:nvPicPr>
            <p:blipFill>
              <a:blip r:embed="rId28"/>
              <a:stretch>
                <a:fillRect/>
              </a:stretch>
            </p:blipFill>
            <p:spPr>
              <a:xfrm>
                <a:off x="5641920" y="3372120"/>
                <a:ext cx="58428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7" name="Ink 16">
                <a:extLst>
                  <a:ext uri="{FF2B5EF4-FFF2-40B4-BE49-F238E27FC236}">
                    <a16:creationId xmlns:a16="http://schemas.microsoft.com/office/drawing/2014/main" id="{8E25C88D-D119-6020-4788-2639A233E137}"/>
                  </a:ext>
                </a:extLst>
              </p14:cNvPr>
              <p14:cNvContentPartPr/>
              <p14:nvPr/>
            </p14:nvContentPartPr>
            <p14:xfrm>
              <a:off x="3613320" y="2565360"/>
              <a:ext cx="1689120" cy="70200"/>
            </p14:xfrm>
          </p:contentPart>
        </mc:Choice>
        <mc:Fallback>
          <p:pic>
            <p:nvPicPr>
              <p:cNvPr id="17" name="Ink 16">
                <a:extLst>
                  <a:ext uri="{FF2B5EF4-FFF2-40B4-BE49-F238E27FC236}">
                    <a16:creationId xmlns:a16="http://schemas.microsoft.com/office/drawing/2014/main" id="{8E25C88D-D119-6020-4788-2639A233E137}"/>
                  </a:ext>
                </a:extLst>
              </p:cNvPr>
              <p:cNvPicPr/>
              <p:nvPr/>
            </p:nvPicPr>
            <p:blipFill>
              <a:blip r:embed="rId30"/>
              <a:stretch>
                <a:fillRect/>
              </a:stretch>
            </p:blipFill>
            <p:spPr>
              <a:xfrm>
                <a:off x="3597480" y="2502000"/>
                <a:ext cx="17204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8" name="Ink 17">
                <a:extLst>
                  <a:ext uri="{FF2B5EF4-FFF2-40B4-BE49-F238E27FC236}">
                    <a16:creationId xmlns:a16="http://schemas.microsoft.com/office/drawing/2014/main" id="{576338E8-4963-8770-FC75-A4181D6409AD}"/>
                  </a:ext>
                </a:extLst>
              </p14:cNvPr>
              <p14:cNvContentPartPr/>
              <p14:nvPr/>
            </p14:nvContentPartPr>
            <p14:xfrm>
              <a:off x="2666880" y="2914560"/>
              <a:ext cx="559440" cy="32040"/>
            </p14:xfrm>
          </p:contentPart>
        </mc:Choice>
        <mc:Fallback>
          <p:pic>
            <p:nvPicPr>
              <p:cNvPr id="18" name="Ink 17">
                <a:extLst>
                  <a:ext uri="{FF2B5EF4-FFF2-40B4-BE49-F238E27FC236}">
                    <a16:creationId xmlns:a16="http://schemas.microsoft.com/office/drawing/2014/main" id="{576338E8-4963-8770-FC75-A4181D6409AD}"/>
                  </a:ext>
                </a:extLst>
              </p:cNvPr>
              <p:cNvPicPr/>
              <p:nvPr/>
            </p:nvPicPr>
            <p:blipFill>
              <a:blip r:embed="rId32"/>
              <a:stretch>
                <a:fillRect/>
              </a:stretch>
            </p:blipFill>
            <p:spPr>
              <a:xfrm>
                <a:off x="2651040" y="2851200"/>
                <a:ext cx="5907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9" name="Ink 18">
                <a:extLst>
                  <a:ext uri="{FF2B5EF4-FFF2-40B4-BE49-F238E27FC236}">
                    <a16:creationId xmlns:a16="http://schemas.microsoft.com/office/drawing/2014/main" id="{D8DCEC7D-D04A-5124-70A6-6598074E4120}"/>
                  </a:ext>
                </a:extLst>
              </p14:cNvPr>
              <p14:cNvContentPartPr/>
              <p14:nvPr/>
            </p14:nvContentPartPr>
            <p14:xfrm>
              <a:off x="838080" y="3416400"/>
              <a:ext cx="4947120" cy="273240"/>
            </p14:xfrm>
          </p:contentPart>
        </mc:Choice>
        <mc:Fallback>
          <p:pic>
            <p:nvPicPr>
              <p:cNvPr id="19" name="Ink 18">
                <a:extLst>
                  <a:ext uri="{FF2B5EF4-FFF2-40B4-BE49-F238E27FC236}">
                    <a16:creationId xmlns:a16="http://schemas.microsoft.com/office/drawing/2014/main" id="{D8DCEC7D-D04A-5124-70A6-6598074E4120}"/>
                  </a:ext>
                </a:extLst>
              </p:cNvPr>
              <p:cNvPicPr/>
              <p:nvPr/>
            </p:nvPicPr>
            <p:blipFill>
              <a:blip r:embed="rId34"/>
              <a:stretch>
                <a:fillRect/>
              </a:stretch>
            </p:blipFill>
            <p:spPr>
              <a:xfrm>
                <a:off x="822240" y="3353040"/>
                <a:ext cx="4978440" cy="399960"/>
              </a:xfrm>
              <a:prstGeom prst="rect">
                <a:avLst/>
              </a:prstGeom>
            </p:spPr>
          </p:pic>
        </mc:Fallback>
      </mc:AlternateContent>
    </p:spTree>
    <p:extLst>
      <p:ext uri="{BB962C8B-B14F-4D97-AF65-F5344CB8AC3E}">
        <p14:creationId xmlns:p14="http://schemas.microsoft.com/office/powerpoint/2010/main" val="1281147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Cell Reaction during discharging:</a:t>
            </a:r>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47800"/>
            <a:ext cx="7696200" cy="4805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685800"/>
            <a:ext cx="1809750" cy="114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500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ADVANTAGES</a:t>
            </a:r>
          </a:p>
        </p:txBody>
      </p:sp>
      <p:sp>
        <p:nvSpPr>
          <p:cNvPr id="3" name="Content Placeholder 2"/>
          <p:cNvSpPr>
            <a:spLocks noGrp="1"/>
          </p:cNvSpPr>
          <p:nvPr>
            <p:ph idx="1"/>
          </p:nvPr>
        </p:nvSpPr>
        <p:spPr/>
        <p:txBody>
          <a:bodyPr/>
          <a:lstStyle/>
          <a:p>
            <a:r>
              <a:rPr lang="en-IN" dirty="0"/>
              <a:t>Fast and simple charging process</a:t>
            </a:r>
          </a:p>
          <a:p>
            <a:r>
              <a:rPr lang="en-IN" dirty="0"/>
              <a:t>It is compact and lighter than traditional batteries</a:t>
            </a:r>
          </a:p>
          <a:p>
            <a:r>
              <a:rPr lang="en-IN" dirty="0"/>
              <a:t>It has a longer life than lead storage batteries</a:t>
            </a:r>
          </a:p>
          <a:p>
            <a:r>
              <a:rPr lang="en-IN" dirty="0"/>
              <a:t>Available in a wide range of sizes and performance options</a:t>
            </a:r>
          </a:p>
          <a:p>
            <a:r>
              <a:rPr lang="en-IN" dirty="0"/>
              <a:t>Good low-temperature performance</a:t>
            </a:r>
          </a:p>
          <a:p>
            <a:r>
              <a:rPr lang="en-IN" dirty="0"/>
              <a:t>Only battery that can be ultra-fast charged with little stress</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DCBBD-7452-54AB-68E6-E2501E8950C4}"/>
                  </a:ext>
                </a:extLst>
              </p14:cNvPr>
              <p14:cNvContentPartPr/>
              <p14:nvPr/>
            </p14:nvContentPartPr>
            <p14:xfrm>
              <a:off x="799920" y="1962000"/>
              <a:ext cx="2750040" cy="197280"/>
            </p14:xfrm>
          </p:contentPart>
        </mc:Choice>
        <mc:Fallback xmlns="">
          <p:pic>
            <p:nvPicPr>
              <p:cNvPr id="4" name="Ink 3">
                <a:extLst>
                  <a:ext uri="{FF2B5EF4-FFF2-40B4-BE49-F238E27FC236}">
                    <a16:creationId xmlns:a16="http://schemas.microsoft.com/office/drawing/2014/main" id="{6E0DCBBD-7452-54AB-68E6-E2501E8950C4}"/>
                  </a:ext>
                </a:extLst>
              </p:cNvPr>
              <p:cNvPicPr/>
              <p:nvPr/>
            </p:nvPicPr>
            <p:blipFill>
              <a:blip r:embed="rId3"/>
              <a:stretch>
                <a:fillRect/>
              </a:stretch>
            </p:blipFill>
            <p:spPr>
              <a:xfrm>
                <a:off x="784080" y="1898640"/>
                <a:ext cx="278136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5760983-E899-EA59-08E7-D7D5A1BFE7BE}"/>
                  </a:ext>
                </a:extLst>
              </p14:cNvPr>
              <p14:cNvContentPartPr/>
              <p14:nvPr/>
            </p14:nvContentPartPr>
            <p14:xfrm>
              <a:off x="1295280" y="2387520"/>
              <a:ext cx="927720" cy="12960"/>
            </p14:xfrm>
          </p:contentPart>
        </mc:Choice>
        <mc:Fallback xmlns="">
          <p:pic>
            <p:nvPicPr>
              <p:cNvPr id="5" name="Ink 4">
                <a:extLst>
                  <a:ext uri="{FF2B5EF4-FFF2-40B4-BE49-F238E27FC236}">
                    <a16:creationId xmlns:a16="http://schemas.microsoft.com/office/drawing/2014/main" id="{65760983-E899-EA59-08E7-D7D5A1BFE7BE}"/>
                  </a:ext>
                </a:extLst>
              </p:cNvPr>
              <p:cNvPicPr/>
              <p:nvPr/>
            </p:nvPicPr>
            <p:blipFill>
              <a:blip r:embed="rId5"/>
              <a:stretch>
                <a:fillRect/>
              </a:stretch>
            </p:blipFill>
            <p:spPr>
              <a:xfrm>
                <a:off x="1279440" y="2324160"/>
                <a:ext cx="9590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127C9BA-B158-50F1-6B1C-F203A27F39F4}"/>
                  </a:ext>
                </a:extLst>
              </p14:cNvPr>
              <p14:cNvContentPartPr/>
              <p14:nvPr/>
            </p14:nvContentPartPr>
            <p14:xfrm>
              <a:off x="2844720" y="2355840"/>
              <a:ext cx="565560" cy="101880"/>
            </p14:xfrm>
          </p:contentPart>
        </mc:Choice>
        <mc:Fallback xmlns="">
          <p:pic>
            <p:nvPicPr>
              <p:cNvPr id="6" name="Ink 5">
                <a:extLst>
                  <a:ext uri="{FF2B5EF4-FFF2-40B4-BE49-F238E27FC236}">
                    <a16:creationId xmlns:a16="http://schemas.microsoft.com/office/drawing/2014/main" id="{E127C9BA-B158-50F1-6B1C-F203A27F39F4}"/>
                  </a:ext>
                </a:extLst>
              </p:cNvPr>
              <p:cNvPicPr/>
              <p:nvPr/>
            </p:nvPicPr>
            <p:blipFill>
              <a:blip r:embed="rId7"/>
              <a:stretch>
                <a:fillRect/>
              </a:stretch>
            </p:blipFill>
            <p:spPr>
              <a:xfrm>
                <a:off x="2828880" y="2292480"/>
                <a:ext cx="5968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44062E12-8A7B-0B23-57D4-0628C221F941}"/>
                  </a:ext>
                </a:extLst>
              </p14:cNvPr>
              <p14:cNvContentPartPr/>
              <p14:nvPr/>
            </p14:nvContentPartPr>
            <p14:xfrm>
              <a:off x="1720800" y="2711520"/>
              <a:ext cx="1155960" cy="133560"/>
            </p14:xfrm>
          </p:contentPart>
        </mc:Choice>
        <mc:Fallback xmlns="">
          <p:pic>
            <p:nvPicPr>
              <p:cNvPr id="7" name="Ink 6">
                <a:extLst>
                  <a:ext uri="{FF2B5EF4-FFF2-40B4-BE49-F238E27FC236}">
                    <a16:creationId xmlns:a16="http://schemas.microsoft.com/office/drawing/2014/main" id="{44062E12-8A7B-0B23-57D4-0628C221F941}"/>
                  </a:ext>
                </a:extLst>
              </p:cNvPr>
              <p:cNvPicPr/>
              <p:nvPr/>
            </p:nvPicPr>
            <p:blipFill>
              <a:blip r:embed="rId9"/>
              <a:stretch>
                <a:fillRect/>
              </a:stretch>
            </p:blipFill>
            <p:spPr>
              <a:xfrm>
                <a:off x="1704960" y="2648160"/>
                <a:ext cx="118728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C653B6EC-CDB5-6C6A-E537-199EBFCFF0F8}"/>
                  </a:ext>
                </a:extLst>
              </p14:cNvPr>
              <p14:cNvContentPartPr/>
              <p14:nvPr/>
            </p14:nvContentPartPr>
            <p14:xfrm>
              <a:off x="2444760" y="3168720"/>
              <a:ext cx="1994400" cy="89280"/>
            </p14:xfrm>
          </p:contentPart>
        </mc:Choice>
        <mc:Fallback xmlns="">
          <p:pic>
            <p:nvPicPr>
              <p:cNvPr id="8" name="Ink 7">
                <a:extLst>
                  <a:ext uri="{FF2B5EF4-FFF2-40B4-BE49-F238E27FC236}">
                    <a16:creationId xmlns:a16="http://schemas.microsoft.com/office/drawing/2014/main" id="{C653B6EC-CDB5-6C6A-E537-199EBFCFF0F8}"/>
                  </a:ext>
                </a:extLst>
              </p:cNvPr>
              <p:cNvPicPr/>
              <p:nvPr/>
            </p:nvPicPr>
            <p:blipFill>
              <a:blip r:embed="rId11"/>
              <a:stretch>
                <a:fillRect/>
              </a:stretch>
            </p:blipFill>
            <p:spPr>
              <a:xfrm>
                <a:off x="2428920" y="3105360"/>
                <a:ext cx="20257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8633D294-D3B8-C127-82E0-7F24CCF69854}"/>
                  </a:ext>
                </a:extLst>
              </p14:cNvPr>
              <p14:cNvContentPartPr/>
              <p14:nvPr/>
            </p14:nvContentPartPr>
            <p14:xfrm>
              <a:off x="4857840" y="3206880"/>
              <a:ext cx="1486080" cy="32040"/>
            </p14:xfrm>
          </p:contentPart>
        </mc:Choice>
        <mc:Fallback xmlns="">
          <p:pic>
            <p:nvPicPr>
              <p:cNvPr id="9" name="Ink 8">
                <a:extLst>
                  <a:ext uri="{FF2B5EF4-FFF2-40B4-BE49-F238E27FC236}">
                    <a16:creationId xmlns:a16="http://schemas.microsoft.com/office/drawing/2014/main" id="{8633D294-D3B8-C127-82E0-7F24CCF69854}"/>
                  </a:ext>
                </a:extLst>
              </p:cNvPr>
              <p:cNvPicPr/>
              <p:nvPr/>
            </p:nvPicPr>
            <p:blipFill>
              <a:blip r:embed="rId13"/>
              <a:stretch>
                <a:fillRect/>
              </a:stretch>
            </p:blipFill>
            <p:spPr>
              <a:xfrm>
                <a:off x="4842000" y="3143520"/>
                <a:ext cx="15174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F11E5A0F-1426-D2E6-56C2-A11EAE8B7693}"/>
                  </a:ext>
                </a:extLst>
              </p14:cNvPr>
              <p14:cNvContentPartPr/>
              <p14:nvPr/>
            </p14:nvContentPartPr>
            <p14:xfrm>
              <a:off x="1568520" y="3568680"/>
              <a:ext cx="1816560" cy="25920"/>
            </p14:xfrm>
          </p:contentPart>
        </mc:Choice>
        <mc:Fallback xmlns="">
          <p:pic>
            <p:nvPicPr>
              <p:cNvPr id="10" name="Ink 9">
                <a:extLst>
                  <a:ext uri="{FF2B5EF4-FFF2-40B4-BE49-F238E27FC236}">
                    <a16:creationId xmlns:a16="http://schemas.microsoft.com/office/drawing/2014/main" id="{F11E5A0F-1426-D2E6-56C2-A11EAE8B7693}"/>
                  </a:ext>
                </a:extLst>
              </p:cNvPr>
              <p:cNvPicPr/>
              <p:nvPr/>
            </p:nvPicPr>
            <p:blipFill>
              <a:blip r:embed="rId15"/>
              <a:stretch>
                <a:fillRect/>
              </a:stretch>
            </p:blipFill>
            <p:spPr>
              <a:xfrm>
                <a:off x="1552680" y="3505320"/>
                <a:ext cx="18478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2791ADB7-680F-042E-3BA1-6EBEA5E71886}"/>
                  </a:ext>
                </a:extLst>
              </p14:cNvPr>
              <p14:cNvContentPartPr/>
              <p14:nvPr/>
            </p14:nvContentPartPr>
            <p14:xfrm>
              <a:off x="3467160" y="3924360"/>
              <a:ext cx="2045160" cy="127440"/>
            </p14:xfrm>
          </p:contentPart>
        </mc:Choice>
        <mc:Fallback xmlns="">
          <p:pic>
            <p:nvPicPr>
              <p:cNvPr id="11" name="Ink 10">
                <a:extLst>
                  <a:ext uri="{FF2B5EF4-FFF2-40B4-BE49-F238E27FC236}">
                    <a16:creationId xmlns:a16="http://schemas.microsoft.com/office/drawing/2014/main" id="{2791ADB7-680F-042E-3BA1-6EBEA5E71886}"/>
                  </a:ext>
                </a:extLst>
              </p:cNvPr>
              <p:cNvPicPr/>
              <p:nvPr/>
            </p:nvPicPr>
            <p:blipFill>
              <a:blip r:embed="rId17"/>
              <a:stretch>
                <a:fillRect/>
              </a:stretch>
            </p:blipFill>
            <p:spPr>
              <a:xfrm>
                <a:off x="3451320" y="3861000"/>
                <a:ext cx="2076480" cy="254160"/>
              </a:xfrm>
              <a:prstGeom prst="rect">
                <a:avLst/>
              </a:prstGeom>
            </p:spPr>
          </p:pic>
        </mc:Fallback>
      </mc:AlternateContent>
    </p:spTree>
    <p:extLst>
      <p:ext uri="{BB962C8B-B14F-4D97-AF65-F5344CB8AC3E}">
        <p14:creationId xmlns:p14="http://schemas.microsoft.com/office/powerpoint/2010/main" val="3891338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LIMITATIONS</a:t>
            </a:r>
          </a:p>
        </p:txBody>
      </p:sp>
      <p:sp>
        <p:nvSpPr>
          <p:cNvPr id="3" name="Content Placeholder 2"/>
          <p:cNvSpPr>
            <a:spLocks noGrp="1"/>
          </p:cNvSpPr>
          <p:nvPr>
            <p:ph idx="1"/>
          </p:nvPr>
        </p:nvSpPr>
        <p:spPr/>
        <p:txBody>
          <a:bodyPr/>
          <a:lstStyle/>
          <a:p>
            <a:r>
              <a:rPr lang="en-IN" dirty="0"/>
              <a:t>It is rather more expensive than a lead storage battery</a:t>
            </a:r>
          </a:p>
          <a:p>
            <a:r>
              <a:rPr lang="en-IN" dirty="0"/>
              <a:t>It has a lower energy density value</a:t>
            </a:r>
          </a:p>
          <a:p>
            <a:r>
              <a:rPr lang="en-IN" dirty="0"/>
              <a:t>Cadmium is a toxic metal. Cannot be disposed of in landfills</a:t>
            </a:r>
          </a:p>
          <a:p>
            <a:r>
              <a:rPr lang="en-IN" dirty="0"/>
              <a:t>Memory effect; needs periodic full discharges</a:t>
            </a:r>
          </a:p>
          <a:p>
            <a:r>
              <a:rPr lang="en-IN" dirty="0"/>
              <a:t>High self-discharge; needs recharging after storage</a:t>
            </a:r>
          </a:p>
          <a:p>
            <a:endParaRPr lang="en-IN" dirty="0"/>
          </a:p>
          <a:p>
            <a:pPr>
              <a:buNone/>
            </a:pP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47B84C0-007E-2BC6-59DA-DA73116F3ECE}"/>
                  </a:ext>
                </a:extLst>
              </p14:cNvPr>
              <p14:cNvContentPartPr/>
              <p14:nvPr/>
            </p14:nvContentPartPr>
            <p14:xfrm>
              <a:off x="2082960" y="2006640"/>
              <a:ext cx="1644840" cy="38520"/>
            </p14:xfrm>
          </p:contentPart>
        </mc:Choice>
        <mc:Fallback xmlns="">
          <p:pic>
            <p:nvPicPr>
              <p:cNvPr id="4" name="Ink 3">
                <a:extLst>
                  <a:ext uri="{FF2B5EF4-FFF2-40B4-BE49-F238E27FC236}">
                    <a16:creationId xmlns:a16="http://schemas.microsoft.com/office/drawing/2014/main" id="{747B84C0-007E-2BC6-59DA-DA73116F3ECE}"/>
                  </a:ext>
                </a:extLst>
              </p:cNvPr>
              <p:cNvPicPr/>
              <p:nvPr/>
            </p:nvPicPr>
            <p:blipFill>
              <a:blip r:embed="rId3"/>
              <a:stretch>
                <a:fillRect/>
              </a:stretch>
            </p:blipFill>
            <p:spPr>
              <a:xfrm>
                <a:off x="2067120" y="1943280"/>
                <a:ext cx="16761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4FA0213-CB6A-F4FF-C426-591FBD22586D}"/>
                  </a:ext>
                </a:extLst>
              </p14:cNvPr>
              <p14:cNvContentPartPr/>
              <p14:nvPr/>
            </p14:nvContentPartPr>
            <p14:xfrm>
              <a:off x="1727280" y="2400120"/>
              <a:ext cx="1644840" cy="45000"/>
            </p14:xfrm>
          </p:contentPart>
        </mc:Choice>
        <mc:Fallback xmlns="">
          <p:pic>
            <p:nvPicPr>
              <p:cNvPr id="5" name="Ink 4">
                <a:extLst>
                  <a:ext uri="{FF2B5EF4-FFF2-40B4-BE49-F238E27FC236}">
                    <a16:creationId xmlns:a16="http://schemas.microsoft.com/office/drawing/2014/main" id="{94FA0213-CB6A-F4FF-C426-591FBD22586D}"/>
                  </a:ext>
                </a:extLst>
              </p:cNvPr>
              <p:cNvPicPr/>
              <p:nvPr/>
            </p:nvPicPr>
            <p:blipFill>
              <a:blip r:embed="rId5"/>
              <a:stretch>
                <a:fillRect/>
              </a:stretch>
            </p:blipFill>
            <p:spPr>
              <a:xfrm>
                <a:off x="1711440" y="2336760"/>
                <a:ext cx="16761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B94492E0-6B31-C5ED-B1CC-588879CD58CA}"/>
                  </a:ext>
                </a:extLst>
              </p14:cNvPr>
              <p14:cNvContentPartPr/>
              <p14:nvPr/>
            </p14:nvContentPartPr>
            <p14:xfrm>
              <a:off x="2336760" y="2781360"/>
              <a:ext cx="1289520" cy="25560"/>
            </p14:xfrm>
          </p:contentPart>
        </mc:Choice>
        <mc:Fallback xmlns="">
          <p:pic>
            <p:nvPicPr>
              <p:cNvPr id="6" name="Ink 5">
                <a:extLst>
                  <a:ext uri="{FF2B5EF4-FFF2-40B4-BE49-F238E27FC236}">
                    <a16:creationId xmlns:a16="http://schemas.microsoft.com/office/drawing/2014/main" id="{B94492E0-6B31-C5ED-B1CC-588879CD58CA}"/>
                  </a:ext>
                </a:extLst>
              </p:cNvPr>
              <p:cNvPicPr/>
              <p:nvPr/>
            </p:nvPicPr>
            <p:blipFill>
              <a:blip r:embed="rId7"/>
              <a:stretch>
                <a:fillRect/>
              </a:stretch>
            </p:blipFill>
            <p:spPr>
              <a:xfrm>
                <a:off x="2320920" y="2718000"/>
                <a:ext cx="13208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BB27A785-6564-41EB-B33B-E3B11CDFF41B}"/>
                  </a:ext>
                </a:extLst>
              </p14:cNvPr>
              <p14:cNvContentPartPr/>
              <p14:nvPr/>
            </p14:nvContentPartPr>
            <p14:xfrm>
              <a:off x="4870440" y="2730600"/>
              <a:ext cx="2362680" cy="82800"/>
            </p14:xfrm>
          </p:contentPart>
        </mc:Choice>
        <mc:Fallback xmlns="">
          <p:pic>
            <p:nvPicPr>
              <p:cNvPr id="7" name="Ink 6">
                <a:extLst>
                  <a:ext uri="{FF2B5EF4-FFF2-40B4-BE49-F238E27FC236}">
                    <a16:creationId xmlns:a16="http://schemas.microsoft.com/office/drawing/2014/main" id="{BB27A785-6564-41EB-B33B-E3B11CDFF41B}"/>
                  </a:ext>
                </a:extLst>
              </p:cNvPr>
              <p:cNvPicPr/>
              <p:nvPr/>
            </p:nvPicPr>
            <p:blipFill>
              <a:blip r:embed="rId9"/>
              <a:stretch>
                <a:fillRect/>
              </a:stretch>
            </p:blipFill>
            <p:spPr>
              <a:xfrm>
                <a:off x="4854600" y="2667240"/>
                <a:ext cx="23940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73AB4F96-794C-4DEA-9898-6F6D19E9F202}"/>
                  </a:ext>
                </a:extLst>
              </p14:cNvPr>
              <p14:cNvContentPartPr/>
              <p14:nvPr/>
            </p14:nvContentPartPr>
            <p14:xfrm>
              <a:off x="3390840" y="3149640"/>
              <a:ext cx="2502360" cy="95400"/>
            </p14:xfrm>
          </p:contentPart>
        </mc:Choice>
        <mc:Fallback xmlns="">
          <p:pic>
            <p:nvPicPr>
              <p:cNvPr id="8" name="Ink 7">
                <a:extLst>
                  <a:ext uri="{FF2B5EF4-FFF2-40B4-BE49-F238E27FC236}">
                    <a16:creationId xmlns:a16="http://schemas.microsoft.com/office/drawing/2014/main" id="{73AB4F96-794C-4DEA-9898-6F6D19E9F202}"/>
                  </a:ext>
                </a:extLst>
              </p:cNvPr>
              <p:cNvPicPr/>
              <p:nvPr/>
            </p:nvPicPr>
            <p:blipFill>
              <a:blip r:embed="rId11"/>
              <a:stretch>
                <a:fillRect/>
              </a:stretch>
            </p:blipFill>
            <p:spPr>
              <a:xfrm>
                <a:off x="3375000" y="3086280"/>
                <a:ext cx="25336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8FE9BF96-A8A4-8357-2A36-F08AF72AF301}"/>
                  </a:ext>
                </a:extLst>
              </p14:cNvPr>
              <p14:cNvContentPartPr/>
              <p14:nvPr/>
            </p14:nvContentPartPr>
            <p14:xfrm>
              <a:off x="1441440" y="3549600"/>
              <a:ext cx="1524240" cy="51120"/>
            </p14:xfrm>
          </p:contentPart>
        </mc:Choice>
        <mc:Fallback xmlns="">
          <p:pic>
            <p:nvPicPr>
              <p:cNvPr id="9" name="Ink 8">
                <a:extLst>
                  <a:ext uri="{FF2B5EF4-FFF2-40B4-BE49-F238E27FC236}">
                    <a16:creationId xmlns:a16="http://schemas.microsoft.com/office/drawing/2014/main" id="{8FE9BF96-A8A4-8357-2A36-F08AF72AF301}"/>
                  </a:ext>
                </a:extLst>
              </p:cNvPr>
              <p:cNvPicPr/>
              <p:nvPr/>
            </p:nvPicPr>
            <p:blipFill>
              <a:blip r:embed="rId13"/>
              <a:stretch>
                <a:fillRect/>
              </a:stretch>
            </p:blipFill>
            <p:spPr>
              <a:xfrm>
                <a:off x="1425600" y="3486240"/>
                <a:ext cx="1555560" cy="177840"/>
              </a:xfrm>
              <a:prstGeom prst="rect">
                <a:avLst/>
              </a:prstGeom>
            </p:spPr>
          </p:pic>
        </mc:Fallback>
      </mc:AlternateContent>
    </p:spTree>
    <p:extLst>
      <p:ext uri="{BB962C8B-B14F-4D97-AF65-F5344CB8AC3E}">
        <p14:creationId xmlns:p14="http://schemas.microsoft.com/office/powerpoint/2010/main" val="3399053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APPLICATIONS</a:t>
            </a:r>
          </a:p>
        </p:txBody>
      </p:sp>
      <p:sp>
        <p:nvSpPr>
          <p:cNvPr id="3" name="Content Placeholder 2"/>
          <p:cNvSpPr>
            <a:spLocks noGrp="1"/>
          </p:cNvSpPr>
          <p:nvPr>
            <p:ph idx="1"/>
          </p:nvPr>
        </p:nvSpPr>
        <p:spPr/>
        <p:txBody>
          <a:bodyPr/>
          <a:lstStyle/>
          <a:p>
            <a:r>
              <a:rPr lang="en-IN" dirty="0"/>
              <a:t>Ni-</a:t>
            </a:r>
            <a:r>
              <a:rPr lang="en-IN" dirty="0" err="1"/>
              <a:t>Cd</a:t>
            </a:r>
            <a:r>
              <a:rPr lang="en-IN" dirty="0"/>
              <a:t> cells are popularly used in many appliances because they are available in variety of sizes and </a:t>
            </a:r>
            <a:r>
              <a:rPr lang="en-IN" dirty="0" err="1"/>
              <a:t>capaciities</a:t>
            </a:r>
            <a:r>
              <a:rPr lang="en-IN" dirty="0"/>
              <a:t>.</a:t>
            </a:r>
          </a:p>
          <a:p>
            <a:r>
              <a:rPr lang="en-IN" dirty="0"/>
              <a:t>Few examples are:</a:t>
            </a:r>
          </a:p>
          <a:p>
            <a:pPr>
              <a:buFont typeface="Wingdings" pitchFamily="2" charset="2"/>
              <a:buChar char="v"/>
            </a:pPr>
            <a:r>
              <a:rPr lang="en-IN" dirty="0"/>
              <a:t>Calculators </a:t>
            </a:r>
          </a:p>
          <a:p>
            <a:pPr>
              <a:buFont typeface="Wingdings" pitchFamily="2" charset="2"/>
              <a:buChar char="v"/>
            </a:pPr>
            <a:r>
              <a:rPr lang="en-IN" dirty="0"/>
              <a:t>Electronic flash units</a:t>
            </a:r>
          </a:p>
          <a:p>
            <a:pPr>
              <a:buFont typeface="Wingdings" pitchFamily="2" charset="2"/>
              <a:buChar char="v"/>
            </a:pPr>
            <a:r>
              <a:rPr lang="en-IN" dirty="0"/>
              <a:t>Transistors</a:t>
            </a:r>
          </a:p>
          <a:p>
            <a:pPr>
              <a:buFont typeface="Wingdings" pitchFamily="2" charset="2"/>
              <a:buChar char="v"/>
            </a:pPr>
            <a:r>
              <a:rPr lang="en-IN" dirty="0"/>
              <a:t>Cordless appliances</a:t>
            </a:r>
          </a:p>
          <a:p>
            <a:endParaRPr lang="en-IN" dirty="0"/>
          </a:p>
        </p:txBody>
      </p:sp>
      <p:pic>
        <p:nvPicPr>
          <p:cNvPr id="8" name="Picture 2" descr="C:\Users\Lenovo\Desktop\download.jpg"/>
          <p:cNvPicPr>
            <a:picLocks noChangeAspect="1" noChangeArrowheads="1"/>
          </p:cNvPicPr>
          <p:nvPr/>
        </p:nvPicPr>
        <p:blipFill>
          <a:blip r:embed="rId2"/>
          <a:srcRect/>
          <a:stretch>
            <a:fillRect/>
          </a:stretch>
        </p:blipFill>
        <p:spPr bwMode="auto">
          <a:xfrm>
            <a:off x="4357686" y="3143248"/>
            <a:ext cx="1651381" cy="1400967"/>
          </a:xfrm>
          <a:prstGeom prst="rect">
            <a:avLst/>
          </a:prstGeom>
          <a:noFill/>
        </p:spPr>
      </p:pic>
      <p:pic>
        <p:nvPicPr>
          <p:cNvPr id="9" name="Picture 3" descr="C:\Users\Lenovo\Desktop\download (1).jpg"/>
          <p:cNvPicPr>
            <a:picLocks noChangeAspect="1" noChangeArrowheads="1"/>
          </p:cNvPicPr>
          <p:nvPr/>
        </p:nvPicPr>
        <p:blipFill>
          <a:blip r:embed="rId3"/>
          <a:srcRect/>
          <a:stretch>
            <a:fillRect/>
          </a:stretch>
        </p:blipFill>
        <p:spPr bwMode="auto">
          <a:xfrm>
            <a:off x="6500827" y="3000373"/>
            <a:ext cx="1714512" cy="1714512"/>
          </a:xfrm>
          <a:prstGeom prst="rect">
            <a:avLst/>
          </a:prstGeom>
          <a:noFill/>
        </p:spPr>
      </p:pic>
      <p:pic>
        <p:nvPicPr>
          <p:cNvPr id="25606" name="Picture 6" descr="C:\Users\Lenovo\Desktop\download (2).jpg"/>
          <p:cNvPicPr>
            <a:picLocks noChangeAspect="1" noChangeArrowheads="1"/>
          </p:cNvPicPr>
          <p:nvPr/>
        </p:nvPicPr>
        <p:blipFill>
          <a:blip r:embed="rId4"/>
          <a:srcRect/>
          <a:stretch>
            <a:fillRect/>
          </a:stretch>
        </p:blipFill>
        <p:spPr bwMode="auto">
          <a:xfrm>
            <a:off x="4714876" y="5000636"/>
            <a:ext cx="1285884" cy="1469582"/>
          </a:xfrm>
          <a:prstGeom prst="rect">
            <a:avLst/>
          </a:prstGeom>
          <a:noFill/>
        </p:spPr>
      </p:pic>
      <p:pic>
        <p:nvPicPr>
          <p:cNvPr id="25607" name="Picture 7" descr="C:\Users\Lenovo\Desktop\41hFgLSJWKL._AC_SS350_.jpg"/>
          <p:cNvPicPr>
            <a:picLocks noChangeAspect="1" noChangeArrowheads="1"/>
          </p:cNvPicPr>
          <p:nvPr/>
        </p:nvPicPr>
        <p:blipFill>
          <a:blip r:embed="rId5"/>
          <a:srcRect/>
          <a:stretch>
            <a:fillRect/>
          </a:stretch>
        </p:blipFill>
        <p:spPr bwMode="auto">
          <a:xfrm>
            <a:off x="6715140" y="5143512"/>
            <a:ext cx="1238247" cy="1238247"/>
          </a:xfrm>
          <a:prstGeom prst="rect">
            <a:avLst/>
          </a:prstGeom>
          <a:noFill/>
        </p:spPr>
      </p:pic>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B027EB37-F305-9AC0-75B3-B199D7FE0A5A}"/>
                  </a:ext>
                </a:extLst>
              </p14:cNvPr>
              <p14:cNvContentPartPr/>
              <p14:nvPr/>
            </p14:nvContentPartPr>
            <p14:xfrm>
              <a:off x="977760" y="3054240"/>
              <a:ext cx="1029240" cy="32040"/>
            </p14:xfrm>
          </p:contentPart>
        </mc:Choice>
        <mc:Fallback xmlns="">
          <p:pic>
            <p:nvPicPr>
              <p:cNvPr id="4" name="Ink 3">
                <a:extLst>
                  <a:ext uri="{FF2B5EF4-FFF2-40B4-BE49-F238E27FC236}">
                    <a16:creationId xmlns:a16="http://schemas.microsoft.com/office/drawing/2014/main" id="{B027EB37-F305-9AC0-75B3-B199D7FE0A5A}"/>
                  </a:ext>
                </a:extLst>
              </p:cNvPr>
              <p:cNvPicPr/>
              <p:nvPr/>
            </p:nvPicPr>
            <p:blipFill>
              <a:blip r:embed="rId7"/>
              <a:stretch>
                <a:fillRect/>
              </a:stretch>
            </p:blipFill>
            <p:spPr>
              <a:xfrm>
                <a:off x="961920" y="2990880"/>
                <a:ext cx="10605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5DB05333-B70A-0C82-BE94-9D9EDB5DADDF}"/>
                  </a:ext>
                </a:extLst>
              </p14:cNvPr>
              <p14:cNvContentPartPr/>
              <p14:nvPr/>
            </p14:nvContentPartPr>
            <p14:xfrm>
              <a:off x="1028520" y="3365640"/>
              <a:ext cx="2280240" cy="127080"/>
            </p14:xfrm>
          </p:contentPart>
        </mc:Choice>
        <mc:Fallback xmlns="">
          <p:pic>
            <p:nvPicPr>
              <p:cNvPr id="5" name="Ink 4">
                <a:extLst>
                  <a:ext uri="{FF2B5EF4-FFF2-40B4-BE49-F238E27FC236}">
                    <a16:creationId xmlns:a16="http://schemas.microsoft.com/office/drawing/2014/main" id="{5DB05333-B70A-0C82-BE94-9D9EDB5DADDF}"/>
                  </a:ext>
                </a:extLst>
              </p:cNvPr>
              <p:cNvPicPr/>
              <p:nvPr/>
            </p:nvPicPr>
            <p:blipFill>
              <a:blip r:embed="rId9"/>
              <a:stretch>
                <a:fillRect/>
              </a:stretch>
            </p:blipFill>
            <p:spPr>
              <a:xfrm>
                <a:off x="1012680" y="3302280"/>
                <a:ext cx="231156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4D01ACFF-D86F-BAAA-2FA7-A530B121BC0C}"/>
                  </a:ext>
                </a:extLst>
              </p14:cNvPr>
              <p14:cNvContentPartPr/>
              <p14:nvPr/>
            </p14:nvContentPartPr>
            <p14:xfrm>
              <a:off x="1289160" y="3841920"/>
              <a:ext cx="756000" cy="6480"/>
            </p14:xfrm>
          </p:contentPart>
        </mc:Choice>
        <mc:Fallback xmlns="">
          <p:pic>
            <p:nvPicPr>
              <p:cNvPr id="6" name="Ink 5">
                <a:extLst>
                  <a:ext uri="{FF2B5EF4-FFF2-40B4-BE49-F238E27FC236}">
                    <a16:creationId xmlns:a16="http://schemas.microsoft.com/office/drawing/2014/main" id="{4D01ACFF-D86F-BAAA-2FA7-A530B121BC0C}"/>
                  </a:ext>
                </a:extLst>
              </p:cNvPr>
              <p:cNvPicPr/>
              <p:nvPr/>
            </p:nvPicPr>
            <p:blipFill>
              <a:blip r:embed="rId11"/>
              <a:stretch>
                <a:fillRect/>
              </a:stretch>
            </p:blipFill>
            <p:spPr>
              <a:xfrm>
                <a:off x="1273320" y="3778560"/>
                <a:ext cx="7873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BE73C0D0-2315-7257-C723-DA1A9EFBC225}"/>
                  </a:ext>
                </a:extLst>
              </p14:cNvPr>
              <p14:cNvContentPartPr/>
              <p14:nvPr/>
            </p14:nvContentPartPr>
            <p14:xfrm>
              <a:off x="895320" y="4146480"/>
              <a:ext cx="2883240" cy="120960"/>
            </p14:xfrm>
          </p:contentPart>
        </mc:Choice>
        <mc:Fallback xmlns="">
          <p:pic>
            <p:nvPicPr>
              <p:cNvPr id="7" name="Ink 6">
                <a:extLst>
                  <a:ext uri="{FF2B5EF4-FFF2-40B4-BE49-F238E27FC236}">
                    <a16:creationId xmlns:a16="http://schemas.microsoft.com/office/drawing/2014/main" id="{BE73C0D0-2315-7257-C723-DA1A9EFBC225}"/>
                  </a:ext>
                </a:extLst>
              </p:cNvPr>
              <p:cNvPicPr/>
              <p:nvPr/>
            </p:nvPicPr>
            <p:blipFill>
              <a:blip r:embed="rId13"/>
              <a:stretch>
                <a:fillRect/>
              </a:stretch>
            </p:blipFill>
            <p:spPr>
              <a:xfrm>
                <a:off x="879480" y="4083120"/>
                <a:ext cx="2914560" cy="247680"/>
              </a:xfrm>
              <a:prstGeom prst="rect">
                <a:avLst/>
              </a:prstGeom>
            </p:spPr>
          </p:pic>
        </mc:Fallback>
      </mc:AlternateContent>
    </p:spTree>
    <p:extLst>
      <p:ext uri="{BB962C8B-B14F-4D97-AF65-F5344CB8AC3E}">
        <p14:creationId xmlns:p14="http://schemas.microsoft.com/office/powerpoint/2010/main" val="3944097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1981200"/>
            <a:ext cx="5111752" cy="1515533"/>
          </a:xfrm>
        </p:spPr>
        <p:txBody>
          <a:bodyPr>
            <a:noAutofit/>
          </a:bodyPr>
          <a:lstStyle/>
          <a:p>
            <a:r>
              <a:rPr lang="en-US" sz="4400" dirty="0">
                <a:solidFill>
                  <a:schemeClr val="bg2">
                    <a:lumMod val="50000"/>
                  </a:schemeClr>
                </a:solidFill>
                <a:latin typeface="Algerian" pitchFamily="82" charset="0"/>
              </a:rPr>
              <a:t>3. RECHARGEABLE LITHIUM   Batteries</a:t>
            </a:r>
          </a:p>
        </p:txBody>
      </p:sp>
    </p:spTree>
    <p:extLst>
      <p:ext uri="{BB962C8B-B14F-4D97-AF65-F5344CB8AC3E}">
        <p14:creationId xmlns:p14="http://schemas.microsoft.com/office/powerpoint/2010/main" val="3252465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048646"/>
          <p:cNvSpPr>
            <a:spLocks noGrp="1"/>
          </p:cNvSpPr>
          <p:nvPr>
            <p:ph type="title"/>
          </p:nvPr>
        </p:nvSpPr>
        <p:spPr>
          <a:xfrm>
            <a:off x="457200" y="228600"/>
            <a:ext cx="7239000" cy="899160"/>
          </a:xfrm>
        </p:spPr>
        <p:txBody>
          <a:bodyPr>
            <a:normAutofit/>
          </a:bodyPr>
          <a:lstStyle/>
          <a:p>
            <a:pPr algn="ctr"/>
            <a:r>
              <a:rPr lang="en-US" sz="4000" dirty="0">
                <a:latin typeface="Algerian" pitchFamily="82" charset="0"/>
              </a:rPr>
              <a:t>DESCRIPTION</a:t>
            </a:r>
          </a:p>
        </p:txBody>
      </p:sp>
      <p:sp>
        <p:nvSpPr>
          <p:cNvPr id="1048648" name="Content Placeholder 1048647"/>
          <p:cNvSpPr>
            <a:spLocks noGrp="1"/>
          </p:cNvSpPr>
          <p:nvPr>
            <p:ph idx="1"/>
          </p:nvPr>
        </p:nvSpPr>
        <p:spPr>
          <a:xfrm>
            <a:off x="674809" y="1564664"/>
            <a:ext cx="7886700" cy="4351338"/>
          </a:xfrm>
        </p:spPr>
        <p:txBody>
          <a:bodyPr>
            <a:normAutofit/>
          </a:bodyPr>
          <a:lstStyle/>
          <a:p>
            <a:r>
              <a:rPr lang="en-US" dirty="0"/>
              <a:t>Lithium ion battery is a type of rechargeable battery that uses lithium based compound as active raw material.  Since lithium is very reactive compound it can not be used in pure form hence we use lithium based compound as cathode material.</a:t>
            </a:r>
          </a:p>
          <a:p>
            <a:r>
              <a:rPr lang="en-US" dirty="0"/>
              <a:t>Anode: Some batteries use pure graphite as cathode while some uses lithium hexa carbide (LiC6)</a:t>
            </a:r>
          </a:p>
          <a:p>
            <a:r>
              <a:rPr lang="en-US" dirty="0"/>
              <a:t>Cathode: It is an intercalated compound of Lithium metal oxide (LiMO2) where metal can be like Cobalt, Manganese, Titanium</a:t>
            </a:r>
          </a:p>
          <a:p>
            <a:r>
              <a:rPr lang="en-US" dirty="0"/>
              <a:t>Electrolyte: It contains lithium hexa fluoro phosphate (LiPF6)</a:t>
            </a:r>
          </a:p>
          <a:p>
            <a:r>
              <a:rPr lang="en-US" dirty="0"/>
              <a:t>Separator: A non conductive polymer material is used as separator</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6790894-4A65-DAFB-8EC2-4D469A263C7F}"/>
                  </a:ext>
                </a:extLst>
              </p14:cNvPr>
              <p14:cNvContentPartPr/>
              <p14:nvPr/>
            </p14:nvContentPartPr>
            <p14:xfrm>
              <a:off x="4336920" y="1771560"/>
              <a:ext cx="2045160" cy="51120"/>
            </p14:xfrm>
          </p:contentPart>
        </mc:Choice>
        <mc:Fallback xmlns="">
          <p:pic>
            <p:nvPicPr>
              <p:cNvPr id="2" name="Ink 1">
                <a:extLst>
                  <a:ext uri="{FF2B5EF4-FFF2-40B4-BE49-F238E27FC236}">
                    <a16:creationId xmlns:a16="http://schemas.microsoft.com/office/drawing/2014/main" id="{66790894-4A65-DAFB-8EC2-4D469A263C7F}"/>
                  </a:ext>
                </a:extLst>
              </p:cNvPr>
              <p:cNvPicPr/>
              <p:nvPr/>
            </p:nvPicPr>
            <p:blipFill>
              <a:blip r:embed="rId3"/>
              <a:stretch>
                <a:fillRect/>
              </a:stretch>
            </p:blipFill>
            <p:spPr>
              <a:xfrm>
                <a:off x="4321080" y="1708200"/>
                <a:ext cx="207648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27699F4-9FA1-8C62-6A46-F5AB20576245}"/>
                  </a:ext>
                </a:extLst>
              </p14:cNvPr>
              <p14:cNvContentPartPr/>
              <p14:nvPr/>
            </p14:nvContentPartPr>
            <p14:xfrm>
              <a:off x="990720" y="2273400"/>
              <a:ext cx="844920" cy="360"/>
            </p14:xfrm>
          </p:contentPart>
        </mc:Choice>
        <mc:Fallback xmlns="">
          <p:pic>
            <p:nvPicPr>
              <p:cNvPr id="3" name="Ink 2">
                <a:extLst>
                  <a:ext uri="{FF2B5EF4-FFF2-40B4-BE49-F238E27FC236}">
                    <a16:creationId xmlns:a16="http://schemas.microsoft.com/office/drawing/2014/main" id="{127699F4-9FA1-8C62-6A46-F5AB20576245}"/>
                  </a:ext>
                </a:extLst>
              </p:cNvPr>
              <p:cNvPicPr/>
              <p:nvPr/>
            </p:nvPicPr>
            <p:blipFill>
              <a:blip r:embed="rId5"/>
              <a:stretch>
                <a:fillRect/>
              </a:stretch>
            </p:blipFill>
            <p:spPr>
              <a:xfrm>
                <a:off x="974880" y="2210040"/>
                <a:ext cx="8762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638854F1-ECBB-7851-ED3E-F6183D827764}"/>
                  </a:ext>
                </a:extLst>
              </p14:cNvPr>
              <p14:cNvContentPartPr/>
              <p14:nvPr/>
            </p14:nvContentPartPr>
            <p14:xfrm>
              <a:off x="7124760" y="2050920"/>
              <a:ext cx="470160" cy="57600"/>
            </p14:xfrm>
          </p:contentPart>
        </mc:Choice>
        <mc:Fallback xmlns="">
          <p:pic>
            <p:nvPicPr>
              <p:cNvPr id="4" name="Ink 3">
                <a:extLst>
                  <a:ext uri="{FF2B5EF4-FFF2-40B4-BE49-F238E27FC236}">
                    <a16:creationId xmlns:a16="http://schemas.microsoft.com/office/drawing/2014/main" id="{638854F1-ECBB-7851-ED3E-F6183D827764}"/>
                  </a:ext>
                </a:extLst>
              </p:cNvPr>
              <p:cNvPicPr/>
              <p:nvPr/>
            </p:nvPicPr>
            <p:blipFill>
              <a:blip r:embed="rId7"/>
              <a:stretch>
                <a:fillRect/>
              </a:stretch>
            </p:blipFill>
            <p:spPr>
              <a:xfrm>
                <a:off x="7108920" y="1987560"/>
                <a:ext cx="5014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6F96AE74-DDF8-F9D8-3E88-737EA240707D}"/>
                  </a:ext>
                </a:extLst>
              </p14:cNvPr>
              <p14:cNvContentPartPr/>
              <p14:nvPr/>
            </p14:nvContentPartPr>
            <p14:xfrm>
              <a:off x="914400" y="2387520"/>
              <a:ext cx="895680" cy="12960"/>
            </p14:xfrm>
          </p:contentPart>
        </mc:Choice>
        <mc:Fallback xmlns="">
          <p:pic>
            <p:nvPicPr>
              <p:cNvPr id="5" name="Ink 4">
                <a:extLst>
                  <a:ext uri="{FF2B5EF4-FFF2-40B4-BE49-F238E27FC236}">
                    <a16:creationId xmlns:a16="http://schemas.microsoft.com/office/drawing/2014/main" id="{6F96AE74-DDF8-F9D8-3E88-737EA240707D}"/>
                  </a:ext>
                </a:extLst>
              </p:cNvPr>
              <p:cNvPicPr/>
              <p:nvPr/>
            </p:nvPicPr>
            <p:blipFill>
              <a:blip r:embed="rId9"/>
              <a:stretch>
                <a:fillRect/>
              </a:stretch>
            </p:blipFill>
            <p:spPr>
              <a:xfrm>
                <a:off x="898560" y="2324160"/>
                <a:ext cx="9270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90811208-EC8B-DE8A-D4A0-1D07B44F4C34}"/>
                  </a:ext>
                </a:extLst>
              </p14:cNvPr>
              <p14:cNvContentPartPr/>
              <p14:nvPr/>
            </p14:nvContentPartPr>
            <p14:xfrm>
              <a:off x="3257640" y="2286000"/>
              <a:ext cx="1791000" cy="44640"/>
            </p14:xfrm>
          </p:contentPart>
        </mc:Choice>
        <mc:Fallback xmlns="">
          <p:pic>
            <p:nvPicPr>
              <p:cNvPr id="6" name="Ink 5">
                <a:extLst>
                  <a:ext uri="{FF2B5EF4-FFF2-40B4-BE49-F238E27FC236}">
                    <a16:creationId xmlns:a16="http://schemas.microsoft.com/office/drawing/2014/main" id="{90811208-EC8B-DE8A-D4A0-1D07B44F4C34}"/>
                  </a:ext>
                </a:extLst>
              </p:cNvPr>
              <p:cNvPicPr/>
              <p:nvPr/>
            </p:nvPicPr>
            <p:blipFill>
              <a:blip r:embed="rId11"/>
              <a:stretch>
                <a:fillRect/>
              </a:stretch>
            </p:blipFill>
            <p:spPr>
              <a:xfrm>
                <a:off x="3241800" y="2222640"/>
                <a:ext cx="18223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25D68C17-8302-4D81-6F07-0B6637CCF312}"/>
                  </a:ext>
                </a:extLst>
              </p14:cNvPr>
              <p14:cNvContentPartPr/>
              <p14:nvPr/>
            </p14:nvContentPartPr>
            <p14:xfrm>
              <a:off x="4038480" y="2597040"/>
              <a:ext cx="1791000" cy="45000"/>
            </p14:xfrm>
          </p:contentPart>
        </mc:Choice>
        <mc:Fallback xmlns="">
          <p:pic>
            <p:nvPicPr>
              <p:cNvPr id="7" name="Ink 6">
                <a:extLst>
                  <a:ext uri="{FF2B5EF4-FFF2-40B4-BE49-F238E27FC236}">
                    <a16:creationId xmlns:a16="http://schemas.microsoft.com/office/drawing/2014/main" id="{25D68C17-8302-4D81-6F07-0B6637CCF312}"/>
                  </a:ext>
                </a:extLst>
              </p:cNvPr>
              <p:cNvPicPr/>
              <p:nvPr/>
            </p:nvPicPr>
            <p:blipFill>
              <a:blip r:embed="rId13"/>
              <a:stretch>
                <a:fillRect/>
              </a:stretch>
            </p:blipFill>
            <p:spPr>
              <a:xfrm>
                <a:off x="4022640" y="2533680"/>
                <a:ext cx="18223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31C82BB0-7A7F-BC01-B503-63F0DD123EDE}"/>
                  </a:ext>
                </a:extLst>
              </p14:cNvPr>
              <p14:cNvContentPartPr/>
              <p14:nvPr/>
            </p14:nvContentPartPr>
            <p14:xfrm>
              <a:off x="971640" y="2571840"/>
              <a:ext cx="2635560" cy="25560"/>
            </p14:xfrm>
          </p:contentPart>
        </mc:Choice>
        <mc:Fallback xmlns="">
          <p:pic>
            <p:nvPicPr>
              <p:cNvPr id="8" name="Ink 7">
                <a:extLst>
                  <a:ext uri="{FF2B5EF4-FFF2-40B4-BE49-F238E27FC236}">
                    <a16:creationId xmlns:a16="http://schemas.microsoft.com/office/drawing/2014/main" id="{31C82BB0-7A7F-BC01-B503-63F0DD123EDE}"/>
                  </a:ext>
                </a:extLst>
              </p:cNvPr>
              <p:cNvPicPr/>
              <p:nvPr/>
            </p:nvPicPr>
            <p:blipFill>
              <a:blip r:embed="rId15"/>
              <a:stretch>
                <a:fillRect/>
              </a:stretch>
            </p:blipFill>
            <p:spPr>
              <a:xfrm>
                <a:off x="955800" y="2508480"/>
                <a:ext cx="26668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DA217AB0-A25D-9975-30DF-7354F8249B11}"/>
                  </a:ext>
                </a:extLst>
              </p14:cNvPr>
              <p14:cNvContentPartPr/>
              <p14:nvPr/>
            </p14:nvContentPartPr>
            <p14:xfrm>
              <a:off x="3860640" y="2870280"/>
              <a:ext cx="1575360" cy="235080"/>
            </p14:xfrm>
          </p:contentPart>
        </mc:Choice>
        <mc:Fallback xmlns="">
          <p:pic>
            <p:nvPicPr>
              <p:cNvPr id="9" name="Ink 8">
                <a:extLst>
                  <a:ext uri="{FF2B5EF4-FFF2-40B4-BE49-F238E27FC236}">
                    <a16:creationId xmlns:a16="http://schemas.microsoft.com/office/drawing/2014/main" id="{DA217AB0-A25D-9975-30DF-7354F8249B11}"/>
                  </a:ext>
                </a:extLst>
              </p:cNvPr>
              <p:cNvPicPr/>
              <p:nvPr/>
            </p:nvPicPr>
            <p:blipFill>
              <a:blip r:embed="rId17"/>
              <a:stretch>
                <a:fillRect/>
              </a:stretch>
            </p:blipFill>
            <p:spPr>
              <a:xfrm>
                <a:off x="3844800" y="2806920"/>
                <a:ext cx="160668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04D3E4E0-857C-77BB-8F9C-0E05DDCAEB48}"/>
                  </a:ext>
                </a:extLst>
              </p14:cNvPr>
              <p14:cNvContentPartPr/>
              <p14:nvPr/>
            </p14:nvContentPartPr>
            <p14:xfrm>
              <a:off x="4133880" y="2914560"/>
              <a:ext cx="2483280" cy="184680"/>
            </p14:xfrm>
          </p:contentPart>
        </mc:Choice>
        <mc:Fallback xmlns="">
          <p:pic>
            <p:nvPicPr>
              <p:cNvPr id="10" name="Ink 9">
                <a:extLst>
                  <a:ext uri="{FF2B5EF4-FFF2-40B4-BE49-F238E27FC236}">
                    <a16:creationId xmlns:a16="http://schemas.microsoft.com/office/drawing/2014/main" id="{04D3E4E0-857C-77BB-8F9C-0E05DDCAEB48}"/>
                  </a:ext>
                </a:extLst>
              </p:cNvPr>
              <p:cNvPicPr/>
              <p:nvPr/>
            </p:nvPicPr>
            <p:blipFill>
              <a:blip r:embed="rId19"/>
              <a:stretch>
                <a:fillRect/>
              </a:stretch>
            </p:blipFill>
            <p:spPr>
              <a:xfrm>
                <a:off x="4118040" y="2851200"/>
                <a:ext cx="251460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8FF590E3-6499-C7BE-BE3E-AA73DD69F243}"/>
                  </a:ext>
                </a:extLst>
              </p14:cNvPr>
              <p14:cNvContentPartPr/>
              <p14:nvPr/>
            </p14:nvContentPartPr>
            <p14:xfrm>
              <a:off x="749160" y="3225960"/>
              <a:ext cx="2356200" cy="140040"/>
            </p14:xfrm>
          </p:contentPart>
        </mc:Choice>
        <mc:Fallback xmlns="">
          <p:pic>
            <p:nvPicPr>
              <p:cNvPr id="11" name="Ink 10">
                <a:extLst>
                  <a:ext uri="{FF2B5EF4-FFF2-40B4-BE49-F238E27FC236}">
                    <a16:creationId xmlns:a16="http://schemas.microsoft.com/office/drawing/2014/main" id="{8FF590E3-6499-C7BE-BE3E-AA73DD69F243}"/>
                  </a:ext>
                </a:extLst>
              </p:cNvPr>
              <p:cNvPicPr/>
              <p:nvPr/>
            </p:nvPicPr>
            <p:blipFill>
              <a:blip r:embed="rId21"/>
              <a:stretch>
                <a:fillRect/>
              </a:stretch>
            </p:blipFill>
            <p:spPr>
              <a:xfrm>
                <a:off x="733320" y="3162600"/>
                <a:ext cx="23875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B64DB0D3-7C2A-1607-8BCA-3E0A4709EE43}"/>
                  </a:ext>
                </a:extLst>
              </p14:cNvPr>
              <p14:cNvContentPartPr/>
              <p14:nvPr/>
            </p14:nvContentPartPr>
            <p14:xfrm>
              <a:off x="3429000" y="4299120"/>
              <a:ext cx="3264120" cy="114480"/>
            </p14:xfrm>
          </p:contentPart>
        </mc:Choice>
        <mc:Fallback xmlns="">
          <p:pic>
            <p:nvPicPr>
              <p:cNvPr id="12" name="Ink 11">
                <a:extLst>
                  <a:ext uri="{FF2B5EF4-FFF2-40B4-BE49-F238E27FC236}">
                    <a16:creationId xmlns:a16="http://schemas.microsoft.com/office/drawing/2014/main" id="{B64DB0D3-7C2A-1607-8BCA-3E0A4709EE43}"/>
                  </a:ext>
                </a:extLst>
              </p:cNvPr>
              <p:cNvPicPr/>
              <p:nvPr/>
            </p:nvPicPr>
            <p:blipFill>
              <a:blip r:embed="rId23"/>
              <a:stretch>
                <a:fillRect/>
              </a:stretch>
            </p:blipFill>
            <p:spPr>
              <a:xfrm>
                <a:off x="3413160" y="4235760"/>
                <a:ext cx="32954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54BA7D4C-F8D5-727F-9A2A-B5F59216B7C1}"/>
                  </a:ext>
                </a:extLst>
              </p14:cNvPr>
              <p14:cNvContentPartPr/>
              <p14:nvPr/>
            </p14:nvContentPartPr>
            <p14:xfrm>
              <a:off x="4057560" y="3867120"/>
              <a:ext cx="3556440" cy="248040"/>
            </p14:xfrm>
          </p:contentPart>
        </mc:Choice>
        <mc:Fallback xmlns="">
          <p:pic>
            <p:nvPicPr>
              <p:cNvPr id="13" name="Ink 12">
                <a:extLst>
                  <a:ext uri="{FF2B5EF4-FFF2-40B4-BE49-F238E27FC236}">
                    <a16:creationId xmlns:a16="http://schemas.microsoft.com/office/drawing/2014/main" id="{54BA7D4C-F8D5-727F-9A2A-B5F59216B7C1}"/>
                  </a:ext>
                </a:extLst>
              </p:cNvPr>
              <p:cNvPicPr/>
              <p:nvPr/>
            </p:nvPicPr>
            <p:blipFill>
              <a:blip r:embed="rId25"/>
              <a:stretch>
                <a:fillRect/>
              </a:stretch>
            </p:blipFill>
            <p:spPr>
              <a:xfrm>
                <a:off x="4041720" y="3803760"/>
                <a:ext cx="3587760" cy="374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1CC88865-0819-40D9-9029-35386BA01F4F}"/>
                  </a:ext>
                </a:extLst>
              </p14:cNvPr>
              <p14:cNvContentPartPr/>
              <p14:nvPr/>
            </p14:nvContentPartPr>
            <p14:xfrm>
              <a:off x="1860480" y="4641840"/>
              <a:ext cx="3943800" cy="171720"/>
            </p14:xfrm>
          </p:contentPart>
        </mc:Choice>
        <mc:Fallback xmlns="">
          <p:pic>
            <p:nvPicPr>
              <p:cNvPr id="14" name="Ink 13">
                <a:extLst>
                  <a:ext uri="{FF2B5EF4-FFF2-40B4-BE49-F238E27FC236}">
                    <a16:creationId xmlns:a16="http://schemas.microsoft.com/office/drawing/2014/main" id="{1CC88865-0819-40D9-9029-35386BA01F4F}"/>
                  </a:ext>
                </a:extLst>
              </p:cNvPr>
              <p:cNvPicPr/>
              <p:nvPr/>
            </p:nvPicPr>
            <p:blipFill>
              <a:blip r:embed="rId27"/>
              <a:stretch>
                <a:fillRect/>
              </a:stretch>
            </p:blipFill>
            <p:spPr>
              <a:xfrm>
                <a:off x="1844640" y="4578480"/>
                <a:ext cx="39751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0904D715-B800-32E5-5E4E-B6B5F8AD411E}"/>
                  </a:ext>
                </a:extLst>
              </p14:cNvPr>
              <p14:cNvContentPartPr/>
              <p14:nvPr/>
            </p14:nvContentPartPr>
            <p14:xfrm>
              <a:off x="1911240" y="2597040"/>
              <a:ext cx="857880" cy="25920"/>
            </p14:xfrm>
          </p:contentPart>
        </mc:Choice>
        <mc:Fallback>
          <p:pic>
            <p:nvPicPr>
              <p:cNvPr id="15" name="Ink 14">
                <a:extLst>
                  <a:ext uri="{FF2B5EF4-FFF2-40B4-BE49-F238E27FC236}">
                    <a16:creationId xmlns:a16="http://schemas.microsoft.com/office/drawing/2014/main" id="{0904D715-B800-32E5-5E4E-B6B5F8AD411E}"/>
                  </a:ext>
                </a:extLst>
              </p:cNvPr>
              <p:cNvPicPr/>
              <p:nvPr/>
            </p:nvPicPr>
            <p:blipFill>
              <a:blip r:embed="rId29"/>
              <a:stretch>
                <a:fillRect/>
              </a:stretch>
            </p:blipFill>
            <p:spPr>
              <a:xfrm>
                <a:off x="1895400" y="2533680"/>
                <a:ext cx="88920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6" name="Ink 15">
                <a:extLst>
                  <a:ext uri="{FF2B5EF4-FFF2-40B4-BE49-F238E27FC236}">
                    <a16:creationId xmlns:a16="http://schemas.microsoft.com/office/drawing/2014/main" id="{142DB2D7-8CE9-27AB-2991-F00E10F7C0CC}"/>
                  </a:ext>
                </a:extLst>
              </p14:cNvPr>
              <p14:cNvContentPartPr/>
              <p14:nvPr/>
            </p14:nvContentPartPr>
            <p14:xfrm>
              <a:off x="870120" y="3289320"/>
              <a:ext cx="266760" cy="32040"/>
            </p14:xfrm>
          </p:contentPart>
        </mc:Choice>
        <mc:Fallback>
          <p:pic>
            <p:nvPicPr>
              <p:cNvPr id="16" name="Ink 15">
                <a:extLst>
                  <a:ext uri="{FF2B5EF4-FFF2-40B4-BE49-F238E27FC236}">
                    <a16:creationId xmlns:a16="http://schemas.microsoft.com/office/drawing/2014/main" id="{142DB2D7-8CE9-27AB-2991-F00E10F7C0CC}"/>
                  </a:ext>
                </a:extLst>
              </p:cNvPr>
              <p:cNvPicPr/>
              <p:nvPr/>
            </p:nvPicPr>
            <p:blipFill>
              <a:blip r:embed="rId31"/>
              <a:stretch>
                <a:fillRect/>
              </a:stretch>
            </p:blipFill>
            <p:spPr>
              <a:xfrm>
                <a:off x="854280" y="3225960"/>
                <a:ext cx="29808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7" name="Ink 16">
                <a:extLst>
                  <a:ext uri="{FF2B5EF4-FFF2-40B4-BE49-F238E27FC236}">
                    <a16:creationId xmlns:a16="http://schemas.microsoft.com/office/drawing/2014/main" id="{C6056A5D-54DC-3A98-C678-E0C6E2D42C1F}"/>
                  </a:ext>
                </a:extLst>
              </p14:cNvPr>
              <p14:cNvContentPartPr/>
              <p14:nvPr/>
            </p14:nvContentPartPr>
            <p14:xfrm>
              <a:off x="3467160" y="4343400"/>
              <a:ext cx="2648160" cy="133560"/>
            </p14:xfrm>
          </p:contentPart>
        </mc:Choice>
        <mc:Fallback>
          <p:pic>
            <p:nvPicPr>
              <p:cNvPr id="17" name="Ink 16">
                <a:extLst>
                  <a:ext uri="{FF2B5EF4-FFF2-40B4-BE49-F238E27FC236}">
                    <a16:creationId xmlns:a16="http://schemas.microsoft.com/office/drawing/2014/main" id="{C6056A5D-54DC-3A98-C678-E0C6E2D42C1F}"/>
                  </a:ext>
                </a:extLst>
              </p:cNvPr>
              <p:cNvPicPr/>
              <p:nvPr/>
            </p:nvPicPr>
            <p:blipFill>
              <a:blip r:embed="rId33"/>
              <a:stretch>
                <a:fillRect/>
              </a:stretch>
            </p:blipFill>
            <p:spPr>
              <a:xfrm>
                <a:off x="3451320" y="4280040"/>
                <a:ext cx="267948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8" name="Ink 17">
                <a:extLst>
                  <a:ext uri="{FF2B5EF4-FFF2-40B4-BE49-F238E27FC236}">
                    <a16:creationId xmlns:a16="http://schemas.microsoft.com/office/drawing/2014/main" id="{271FEB8B-A3AB-DF70-D54E-6573B90F7A5E}"/>
                  </a:ext>
                </a:extLst>
              </p14:cNvPr>
              <p14:cNvContentPartPr/>
              <p14:nvPr/>
            </p14:nvContentPartPr>
            <p14:xfrm>
              <a:off x="2463840" y="4648320"/>
              <a:ext cx="1702080" cy="209880"/>
            </p14:xfrm>
          </p:contentPart>
        </mc:Choice>
        <mc:Fallback>
          <p:pic>
            <p:nvPicPr>
              <p:cNvPr id="18" name="Ink 17">
                <a:extLst>
                  <a:ext uri="{FF2B5EF4-FFF2-40B4-BE49-F238E27FC236}">
                    <a16:creationId xmlns:a16="http://schemas.microsoft.com/office/drawing/2014/main" id="{271FEB8B-A3AB-DF70-D54E-6573B90F7A5E}"/>
                  </a:ext>
                </a:extLst>
              </p:cNvPr>
              <p:cNvPicPr/>
              <p:nvPr/>
            </p:nvPicPr>
            <p:blipFill>
              <a:blip r:embed="rId35"/>
              <a:stretch>
                <a:fillRect/>
              </a:stretch>
            </p:blipFill>
            <p:spPr>
              <a:xfrm>
                <a:off x="2448000" y="4584960"/>
                <a:ext cx="173340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9" name="Ink 18">
                <a:extLst>
                  <a:ext uri="{FF2B5EF4-FFF2-40B4-BE49-F238E27FC236}">
                    <a16:creationId xmlns:a16="http://schemas.microsoft.com/office/drawing/2014/main" id="{2FC0F3B8-007B-CDEF-E1D7-C3F55EA72FE1}"/>
                  </a:ext>
                </a:extLst>
              </p14:cNvPr>
              <p14:cNvContentPartPr/>
              <p14:nvPr/>
            </p14:nvContentPartPr>
            <p14:xfrm>
              <a:off x="2317680" y="4762440"/>
              <a:ext cx="2140200" cy="114840"/>
            </p14:xfrm>
          </p:contentPart>
        </mc:Choice>
        <mc:Fallback>
          <p:pic>
            <p:nvPicPr>
              <p:cNvPr id="19" name="Ink 18">
                <a:extLst>
                  <a:ext uri="{FF2B5EF4-FFF2-40B4-BE49-F238E27FC236}">
                    <a16:creationId xmlns:a16="http://schemas.microsoft.com/office/drawing/2014/main" id="{2FC0F3B8-007B-CDEF-E1D7-C3F55EA72FE1}"/>
                  </a:ext>
                </a:extLst>
              </p:cNvPr>
              <p:cNvPicPr/>
              <p:nvPr/>
            </p:nvPicPr>
            <p:blipFill>
              <a:blip r:embed="rId37"/>
              <a:stretch>
                <a:fillRect/>
              </a:stretch>
            </p:blipFill>
            <p:spPr>
              <a:xfrm>
                <a:off x="2301840" y="4699080"/>
                <a:ext cx="2171520" cy="241560"/>
              </a:xfrm>
              <a:prstGeom prst="rect">
                <a:avLst/>
              </a:prstGeom>
            </p:spPr>
          </p:pic>
        </mc:Fallback>
      </mc:AlternateContent>
    </p:spTree>
    <p:extLst>
      <p:ext uri="{BB962C8B-B14F-4D97-AF65-F5344CB8AC3E}">
        <p14:creationId xmlns:p14="http://schemas.microsoft.com/office/powerpoint/2010/main" val="640542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4000" dirty="0">
              <a:latin typeface="Algerian" pitchFamily="82" charset="0"/>
            </a:endParaRPr>
          </a:p>
        </p:txBody>
      </p:sp>
      <p:sp>
        <p:nvSpPr>
          <p:cNvPr id="3" name="Content Placeholder 2"/>
          <p:cNvSpPr>
            <a:spLocks noGrp="1"/>
          </p:cNvSpPr>
          <p:nvPr>
            <p:ph idx="1"/>
          </p:nvPr>
        </p:nvSpPr>
        <p:spPr/>
        <p:txBody>
          <a:bodyPr>
            <a:normAutofit/>
          </a:bodyPr>
          <a:lstStyle/>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During the charging and discharging process, the lithium ions move back and forth between the two electrodes of the battery, which is why the working principle of a lithium-ion battery is called the rocking chair principle.</a:t>
            </a:r>
            <a:endParaRPr lang="en-US" sz="2400" dirty="0">
              <a:latin typeface="Adobe Caslon Pro"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397192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57E0399-F494-F7A4-8209-8FE7BB77BD55}"/>
                  </a:ext>
                </a:extLst>
              </p14:cNvPr>
              <p14:cNvContentPartPr/>
              <p14:nvPr/>
            </p14:nvContentPartPr>
            <p14:xfrm>
              <a:off x="812880" y="4832280"/>
              <a:ext cx="3873600" cy="197280"/>
            </p14:xfrm>
          </p:contentPart>
        </mc:Choice>
        <mc:Fallback xmlns="">
          <p:pic>
            <p:nvPicPr>
              <p:cNvPr id="5" name="Ink 4">
                <a:extLst>
                  <a:ext uri="{FF2B5EF4-FFF2-40B4-BE49-F238E27FC236}">
                    <a16:creationId xmlns:a16="http://schemas.microsoft.com/office/drawing/2014/main" id="{157E0399-F494-F7A4-8209-8FE7BB77BD55}"/>
                  </a:ext>
                </a:extLst>
              </p:cNvPr>
              <p:cNvPicPr/>
              <p:nvPr/>
            </p:nvPicPr>
            <p:blipFill>
              <a:blip r:embed="rId4"/>
              <a:stretch>
                <a:fillRect/>
              </a:stretch>
            </p:blipFill>
            <p:spPr>
              <a:xfrm>
                <a:off x="797040" y="4768920"/>
                <a:ext cx="390492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07DDF9C0-E5D5-E23B-87AF-E3C075EAD0B1}"/>
                  </a:ext>
                </a:extLst>
              </p14:cNvPr>
              <p14:cNvContentPartPr/>
              <p14:nvPr/>
            </p14:nvContentPartPr>
            <p14:xfrm>
              <a:off x="3276720" y="5518080"/>
              <a:ext cx="2857680" cy="222840"/>
            </p14:xfrm>
          </p:contentPart>
        </mc:Choice>
        <mc:Fallback xmlns="">
          <p:pic>
            <p:nvPicPr>
              <p:cNvPr id="6" name="Ink 5">
                <a:extLst>
                  <a:ext uri="{FF2B5EF4-FFF2-40B4-BE49-F238E27FC236}">
                    <a16:creationId xmlns:a16="http://schemas.microsoft.com/office/drawing/2014/main" id="{07DDF9C0-E5D5-E23B-87AF-E3C075EAD0B1}"/>
                  </a:ext>
                </a:extLst>
              </p:cNvPr>
              <p:cNvPicPr/>
              <p:nvPr/>
            </p:nvPicPr>
            <p:blipFill>
              <a:blip r:embed="rId6"/>
              <a:stretch>
                <a:fillRect/>
              </a:stretch>
            </p:blipFill>
            <p:spPr>
              <a:xfrm>
                <a:off x="3260880" y="5454720"/>
                <a:ext cx="2889000" cy="349560"/>
              </a:xfrm>
              <a:prstGeom prst="rect">
                <a:avLst/>
              </a:prstGeom>
            </p:spPr>
          </p:pic>
        </mc:Fallback>
      </mc:AlternateContent>
    </p:spTree>
    <p:extLst>
      <p:ext uri="{BB962C8B-B14F-4D97-AF65-F5344CB8AC3E}">
        <p14:creationId xmlns:p14="http://schemas.microsoft.com/office/powerpoint/2010/main" val="32416304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98001"/>
            <a:ext cx="2971800" cy="175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73144"/>
            <a:ext cx="2743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007840" y="4001292"/>
            <a:ext cx="1128319" cy="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209800"/>
            <a:ext cx="485775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1920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lgerian" pitchFamily="82" charset="0"/>
              </a:rPr>
              <a:t>Advantages</a:t>
            </a:r>
          </a:p>
        </p:txBody>
      </p:sp>
      <p:sp>
        <p:nvSpPr>
          <p:cNvPr id="3" name="Content Placeholder 2"/>
          <p:cNvSpPr>
            <a:spLocks noGrp="1"/>
          </p:cNvSpPr>
          <p:nvPr>
            <p:ph idx="1"/>
          </p:nvPr>
        </p:nvSpPr>
        <p:spPr>
          <a:xfrm>
            <a:off x="505191" y="1371600"/>
            <a:ext cx="7886700" cy="4664686"/>
          </a:xfrm>
        </p:spPr>
        <p:txBody>
          <a:bodyPr>
            <a:normAutofit/>
          </a:bodyPr>
          <a:lstStyle/>
          <a:p>
            <a:pPr fontAlgn="base"/>
            <a:r>
              <a:rPr lang="en-US" dirty="0"/>
              <a:t>1. Lithium-ion batteries have a significantly low self-discharge rate as compared to the other type of batteries.</a:t>
            </a:r>
          </a:p>
          <a:p>
            <a:pPr fontAlgn="base"/>
            <a:r>
              <a:rPr lang="en-US" dirty="0"/>
              <a:t>2. They have a high energy density.</a:t>
            </a:r>
          </a:p>
          <a:p>
            <a:pPr fontAlgn="base"/>
            <a:r>
              <a:rPr lang="en-US" dirty="0"/>
              <a:t>3. There exists no memory effect in lithium-ion batteries.</a:t>
            </a:r>
          </a:p>
          <a:p>
            <a:pPr fontAlgn="base"/>
            <a:r>
              <a:rPr lang="en-US" dirty="0"/>
              <a:t>4. The average life span of lithium-ion batteries is ten times more than the traditional lead-acid batteries.</a:t>
            </a:r>
          </a:p>
          <a:p>
            <a:pPr fontAlgn="base"/>
            <a:r>
              <a:rPr lang="en-US" dirty="0"/>
              <a:t>5. The charging rate of lithium-ion batteries is high.</a:t>
            </a:r>
          </a:p>
          <a:p>
            <a:pPr fontAlgn="base"/>
            <a:r>
              <a:rPr lang="en-US" dirty="0"/>
              <a:t>6. Lithium-ion batteries work efficiently under extreme conditions such as high pressure and temperature fluctuations.</a:t>
            </a:r>
          </a:p>
          <a:p>
            <a:pPr fontAlgn="base"/>
            <a:r>
              <a:rPr lang="en-US" dirty="0"/>
              <a:t>7. Lithium-ion batteries are lightweight and compact in size. Typically, the weight of lithium-ion batteries is roughly 50-60% less than the standard lead-acid batteries.</a:t>
            </a:r>
          </a:p>
          <a:p>
            <a:pPr fontAlgn="base"/>
            <a:r>
              <a:rPr lang="en-US" dirty="0"/>
              <a:t>8. Installation of lithium-ion batteries is comparatively easy.</a:t>
            </a:r>
          </a:p>
          <a:p>
            <a:pPr marL="514350" indent="-514350">
              <a:buFont typeface="+mj-lt"/>
              <a:buAutoNum type="arabicPeriod"/>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83B92AE-78CF-0C34-E05A-B82F4024555F}"/>
                  </a:ext>
                </a:extLst>
              </p14:cNvPr>
              <p14:cNvContentPartPr/>
              <p14:nvPr/>
            </p14:nvContentPartPr>
            <p14:xfrm>
              <a:off x="5492880" y="1536840"/>
              <a:ext cx="1829160" cy="57240"/>
            </p14:xfrm>
          </p:contentPart>
        </mc:Choice>
        <mc:Fallback xmlns="">
          <p:pic>
            <p:nvPicPr>
              <p:cNvPr id="4" name="Ink 3">
                <a:extLst>
                  <a:ext uri="{FF2B5EF4-FFF2-40B4-BE49-F238E27FC236}">
                    <a16:creationId xmlns:a16="http://schemas.microsoft.com/office/drawing/2014/main" id="{E83B92AE-78CF-0C34-E05A-B82F4024555F}"/>
                  </a:ext>
                </a:extLst>
              </p:cNvPr>
              <p:cNvPicPr/>
              <p:nvPr/>
            </p:nvPicPr>
            <p:blipFill>
              <a:blip r:embed="rId3"/>
              <a:stretch>
                <a:fillRect/>
              </a:stretch>
            </p:blipFill>
            <p:spPr>
              <a:xfrm>
                <a:off x="5477040" y="1473480"/>
                <a:ext cx="18604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AA17B8BE-6616-BD61-918D-75A71E914DEC}"/>
                  </a:ext>
                </a:extLst>
              </p14:cNvPr>
              <p14:cNvContentPartPr/>
              <p14:nvPr/>
            </p14:nvContentPartPr>
            <p14:xfrm>
              <a:off x="6095880" y="1530360"/>
              <a:ext cx="1823040" cy="114480"/>
            </p14:xfrm>
          </p:contentPart>
        </mc:Choice>
        <mc:Fallback xmlns="">
          <p:pic>
            <p:nvPicPr>
              <p:cNvPr id="5" name="Ink 4">
                <a:extLst>
                  <a:ext uri="{FF2B5EF4-FFF2-40B4-BE49-F238E27FC236}">
                    <a16:creationId xmlns:a16="http://schemas.microsoft.com/office/drawing/2014/main" id="{AA17B8BE-6616-BD61-918D-75A71E914DEC}"/>
                  </a:ext>
                </a:extLst>
              </p:cNvPr>
              <p:cNvPicPr/>
              <p:nvPr/>
            </p:nvPicPr>
            <p:blipFill>
              <a:blip r:embed="rId5"/>
              <a:stretch>
                <a:fillRect/>
              </a:stretch>
            </p:blipFill>
            <p:spPr>
              <a:xfrm>
                <a:off x="6080040" y="1467000"/>
                <a:ext cx="185436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008E47E-E77B-A4D4-617A-95ABC471BA3E}"/>
                  </a:ext>
                </a:extLst>
              </p14:cNvPr>
              <p14:cNvContentPartPr/>
              <p14:nvPr/>
            </p14:nvContentPartPr>
            <p14:xfrm>
              <a:off x="2387520" y="2165400"/>
              <a:ext cx="2197440" cy="89280"/>
            </p14:xfrm>
          </p:contentPart>
        </mc:Choice>
        <mc:Fallback xmlns="">
          <p:pic>
            <p:nvPicPr>
              <p:cNvPr id="6" name="Ink 5">
                <a:extLst>
                  <a:ext uri="{FF2B5EF4-FFF2-40B4-BE49-F238E27FC236}">
                    <a16:creationId xmlns:a16="http://schemas.microsoft.com/office/drawing/2014/main" id="{8008E47E-E77B-A4D4-617A-95ABC471BA3E}"/>
                  </a:ext>
                </a:extLst>
              </p:cNvPr>
              <p:cNvPicPr/>
              <p:nvPr/>
            </p:nvPicPr>
            <p:blipFill>
              <a:blip r:embed="rId7"/>
              <a:stretch>
                <a:fillRect/>
              </a:stretch>
            </p:blipFill>
            <p:spPr>
              <a:xfrm>
                <a:off x="2371680" y="2102040"/>
                <a:ext cx="22287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CDC76693-BECF-9802-C5D2-0F8F32D2FBEF}"/>
                  </a:ext>
                </a:extLst>
              </p14:cNvPr>
              <p14:cNvContentPartPr/>
              <p14:nvPr/>
            </p14:nvContentPartPr>
            <p14:xfrm>
              <a:off x="2470320" y="2571840"/>
              <a:ext cx="1746360" cy="38520"/>
            </p14:xfrm>
          </p:contentPart>
        </mc:Choice>
        <mc:Fallback xmlns="">
          <p:pic>
            <p:nvPicPr>
              <p:cNvPr id="7" name="Ink 6">
                <a:extLst>
                  <a:ext uri="{FF2B5EF4-FFF2-40B4-BE49-F238E27FC236}">
                    <a16:creationId xmlns:a16="http://schemas.microsoft.com/office/drawing/2014/main" id="{CDC76693-BECF-9802-C5D2-0F8F32D2FBEF}"/>
                  </a:ext>
                </a:extLst>
              </p:cNvPr>
              <p:cNvPicPr/>
              <p:nvPr/>
            </p:nvPicPr>
            <p:blipFill>
              <a:blip r:embed="rId9"/>
              <a:stretch>
                <a:fillRect/>
              </a:stretch>
            </p:blipFill>
            <p:spPr>
              <a:xfrm>
                <a:off x="2454480" y="2508480"/>
                <a:ext cx="177768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2124E1D2-CDE6-1C09-CFF9-BBDAB3AB365F}"/>
                  </a:ext>
                </a:extLst>
              </p14:cNvPr>
              <p14:cNvContentPartPr/>
              <p14:nvPr/>
            </p14:nvContentPartPr>
            <p14:xfrm>
              <a:off x="1797120" y="2997360"/>
              <a:ext cx="1371960" cy="25560"/>
            </p14:xfrm>
          </p:contentPart>
        </mc:Choice>
        <mc:Fallback xmlns="">
          <p:pic>
            <p:nvPicPr>
              <p:cNvPr id="8" name="Ink 7">
                <a:extLst>
                  <a:ext uri="{FF2B5EF4-FFF2-40B4-BE49-F238E27FC236}">
                    <a16:creationId xmlns:a16="http://schemas.microsoft.com/office/drawing/2014/main" id="{2124E1D2-CDE6-1C09-CFF9-BBDAB3AB365F}"/>
                  </a:ext>
                </a:extLst>
              </p:cNvPr>
              <p:cNvPicPr/>
              <p:nvPr/>
            </p:nvPicPr>
            <p:blipFill>
              <a:blip r:embed="rId11"/>
              <a:stretch>
                <a:fillRect/>
              </a:stretch>
            </p:blipFill>
            <p:spPr>
              <a:xfrm>
                <a:off x="1781280" y="2934000"/>
                <a:ext cx="14032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A8629B60-5F31-5815-0C04-0272F3E3C72A}"/>
                  </a:ext>
                </a:extLst>
              </p14:cNvPr>
              <p14:cNvContentPartPr/>
              <p14:nvPr/>
            </p14:nvContentPartPr>
            <p14:xfrm>
              <a:off x="6108840" y="2984400"/>
              <a:ext cx="1651320" cy="133920"/>
            </p14:xfrm>
          </p:contentPart>
        </mc:Choice>
        <mc:Fallback xmlns="">
          <p:pic>
            <p:nvPicPr>
              <p:cNvPr id="9" name="Ink 8">
                <a:extLst>
                  <a:ext uri="{FF2B5EF4-FFF2-40B4-BE49-F238E27FC236}">
                    <a16:creationId xmlns:a16="http://schemas.microsoft.com/office/drawing/2014/main" id="{A8629B60-5F31-5815-0C04-0272F3E3C72A}"/>
                  </a:ext>
                </a:extLst>
              </p:cNvPr>
              <p:cNvPicPr/>
              <p:nvPr/>
            </p:nvPicPr>
            <p:blipFill>
              <a:blip r:embed="rId13"/>
              <a:stretch>
                <a:fillRect/>
              </a:stretch>
            </p:blipFill>
            <p:spPr>
              <a:xfrm>
                <a:off x="6093000" y="2921040"/>
                <a:ext cx="168264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BFA3C967-28BC-118F-B8FF-7DFF5A7EC68F}"/>
                  </a:ext>
                </a:extLst>
              </p14:cNvPr>
              <p14:cNvContentPartPr/>
              <p14:nvPr/>
            </p14:nvContentPartPr>
            <p14:xfrm>
              <a:off x="1441440" y="2946240"/>
              <a:ext cx="654480" cy="133920"/>
            </p14:xfrm>
          </p:contentPart>
        </mc:Choice>
        <mc:Fallback xmlns="">
          <p:pic>
            <p:nvPicPr>
              <p:cNvPr id="10" name="Ink 9">
                <a:extLst>
                  <a:ext uri="{FF2B5EF4-FFF2-40B4-BE49-F238E27FC236}">
                    <a16:creationId xmlns:a16="http://schemas.microsoft.com/office/drawing/2014/main" id="{BFA3C967-28BC-118F-B8FF-7DFF5A7EC68F}"/>
                  </a:ext>
                </a:extLst>
              </p:cNvPr>
              <p:cNvPicPr/>
              <p:nvPr/>
            </p:nvPicPr>
            <p:blipFill>
              <a:blip r:embed="rId15"/>
              <a:stretch>
                <a:fillRect/>
              </a:stretch>
            </p:blipFill>
            <p:spPr>
              <a:xfrm>
                <a:off x="1425600" y="2882880"/>
                <a:ext cx="68580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907E7223-D69D-F999-6747-BD3E4CC7C61D}"/>
                  </a:ext>
                </a:extLst>
              </p14:cNvPr>
              <p14:cNvContentPartPr/>
              <p14:nvPr/>
            </p14:nvContentPartPr>
            <p14:xfrm>
              <a:off x="5549760" y="3676680"/>
              <a:ext cx="629280" cy="12960"/>
            </p14:xfrm>
          </p:contentPart>
        </mc:Choice>
        <mc:Fallback xmlns="">
          <p:pic>
            <p:nvPicPr>
              <p:cNvPr id="11" name="Ink 10">
                <a:extLst>
                  <a:ext uri="{FF2B5EF4-FFF2-40B4-BE49-F238E27FC236}">
                    <a16:creationId xmlns:a16="http://schemas.microsoft.com/office/drawing/2014/main" id="{907E7223-D69D-F999-6747-BD3E4CC7C61D}"/>
                  </a:ext>
                </a:extLst>
              </p:cNvPr>
              <p:cNvPicPr/>
              <p:nvPr/>
            </p:nvPicPr>
            <p:blipFill>
              <a:blip r:embed="rId17"/>
              <a:stretch>
                <a:fillRect/>
              </a:stretch>
            </p:blipFill>
            <p:spPr>
              <a:xfrm>
                <a:off x="5533920" y="3613320"/>
                <a:ext cx="6606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4C176987-3E93-DA6F-11F5-5D9515085419}"/>
                  </a:ext>
                </a:extLst>
              </p14:cNvPr>
              <p14:cNvContentPartPr/>
              <p14:nvPr/>
            </p14:nvContentPartPr>
            <p14:xfrm>
              <a:off x="1676520" y="3657600"/>
              <a:ext cx="1219320" cy="19440"/>
            </p14:xfrm>
          </p:contentPart>
        </mc:Choice>
        <mc:Fallback xmlns="">
          <p:pic>
            <p:nvPicPr>
              <p:cNvPr id="12" name="Ink 11">
                <a:extLst>
                  <a:ext uri="{FF2B5EF4-FFF2-40B4-BE49-F238E27FC236}">
                    <a16:creationId xmlns:a16="http://schemas.microsoft.com/office/drawing/2014/main" id="{4C176987-3E93-DA6F-11F5-5D9515085419}"/>
                  </a:ext>
                </a:extLst>
              </p:cNvPr>
              <p:cNvPicPr/>
              <p:nvPr/>
            </p:nvPicPr>
            <p:blipFill>
              <a:blip r:embed="rId19"/>
              <a:stretch>
                <a:fillRect/>
              </a:stretch>
            </p:blipFill>
            <p:spPr>
              <a:xfrm>
                <a:off x="1660680" y="3594240"/>
                <a:ext cx="12506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D9A66B87-C345-8FDC-AE96-24F30047CBE2}"/>
                  </a:ext>
                </a:extLst>
              </p14:cNvPr>
              <p14:cNvContentPartPr/>
              <p14:nvPr/>
            </p14:nvContentPartPr>
            <p14:xfrm>
              <a:off x="1638360" y="4336920"/>
              <a:ext cx="1530720" cy="38520"/>
            </p14:xfrm>
          </p:contentPart>
        </mc:Choice>
        <mc:Fallback xmlns="">
          <p:pic>
            <p:nvPicPr>
              <p:cNvPr id="13" name="Ink 12">
                <a:extLst>
                  <a:ext uri="{FF2B5EF4-FFF2-40B4-BE49-F238E27FC236}">
                    <a16:creationId xmlns:a16="http://schemas.microsoft.com/office/drawing/2014/main" id="{D9A66B87-C345-8FDC-AE96-24F30047CBE2}"/>
                  </a:ext>
                </a:extLst>
              </p:cNvPr>
              <p:cNvPicPr/>
              <p:nvPr/>
            </p:nvPicPr>
            <p:blipFill>
              <a:blip r:embed="rId21"/>
              <a:stretch>
                <a:fillRect/>
              </a:stretch>
            </p:blipFill>
            <p:spPr>
              <a:xfrm>
                <a:off x="1622520" y="4273560"/>
                <a:ext cx="15620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887AD7D4-64F6-AE9A-41B4-E8A588EE0C1A}"/>
                  </a:ext>
                </a:extLst>
              </p14:cNvPr>
              <p14:cNvContentPartPr/>
              <p14:nvPr/>
            </p14:nvContentPartPr>
            <p14:xfrm>
              <a:off x="3683160" y="4292640"/>
              <a:ext cx="2692440" cy="19440"/>
            </p14:xfrm>
          </p:contentPart>
        </mc:Choice>
        <mc:Fallback xmlns="">
          <p:pic>
            <p:nvPicPr>
              <p:cNvPr id="14" name="Ink 13">
                <a:extLst>
                  <a:ext uri="{FF2B5EF4-FFF2-40B4-BE49-F238E27FC236}">
                    <a16:creationId xmlns:a16="http://schemas.microsoft.com/office/drawing/2014/main" id="{887AD7D4-64F6-AE9A-41B4-E8A588EE0C1A}"/>
                  </a:ext>
                </a:extLst>
              </p:cNvPr>
              <p:cNvPicPr/>
              <p:nvPr/>
            </p:nvPicPr>
            <p:blipFill>
              <a:blip r:embed="rId23"/>
              <a:stretch>
                <a:fillRect/>
              </a:stretch>
            </p:blipFill>
            <p:spPr>
              <a:xfrm>
                <a:off x="3667320" y="4229280"/>
                <a:ext cx="27237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EB3D2F21-5472-F401-C68E-0F32F51F55FE}"/>
                  </a:ext>
                </a:extLst>
              </p14:cNvPr>
              <p14:cNvContentPartPr/>
              <p14:nvPr/>
            </p14:nvContentPartPr>
            <p14:xfrm>
              <a:off x="3924360" y="4057560"/>
              <a:ext cx="1219320" cy="70200"/>
            </p14:xfrm>
          </p:contentPart>
        </mc:Choice>
        <mc:Fallback xmlns="">
          <p:pic>
            <p:nvPicPr>
              <p:cNvPr id="15" name="Ink 14">
                <a:extLst>
                  <a:ext uri="{FF2B5EF4-FFF2-40B4-BE49-F238E27FC236}">
                    <a16:creationId xmlns:a16="http://schemas.microsoft.com/office/drawing/2014/main" id="{EB3D2F21-5472-F401-C68E-0F32F51F55FE}"/>
                  </a:ext>
                </a:extLst>
              </p:cNvPr>
              <p:cNvPicPr/>
              <p:nvPr/>
            </p:nvPicPr>
            <p:blipFill>
              <a:blip r:embed="rId25"/>
              <a:stretch>
                <a:fillRect/>
              </a:stretch>
            </p:blipFill>
            <p:spPr>
              <a:xfrm>
                <a:off x="3908520" y="3994200"/>
                <a:ext cx="12506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88D1246E-BFF7-866F-227E-C5F9089E4E05}"/>
                  </a:ext>
                </a:extLst>
              </p14:cNvPr>
              <p14:cNvContentPartPr/>
              <p14:nvPr/>
            </p14:nvContentPartPr>
            <p14:xfrm>
              <a:off x="5651640" y="5029200"/>
              <a:ext cx="1276560" cy="6840"/>
            </p14:xfrm>
          </p:contentPart>
        </mc:Choice>
        <mc:Fallback xmlns="">
          <p:pic>
            <p:nvPicPr>
              <p:cNvPr id="16" name="Ink 15">
                <a:extLst>
                  <a:ext uri="{FF2B5EF4-FFF2-40B4-BE49-F238E27FC236}">
                    <a16:creationId xmlns:a16="http://schemas.microsoft.com/office/drawing/2014/main" id="{88D1246E-BFF7-866F-227E-C5F9089E4E05}"/>
                  </a:ext>
                </a:extLst>
              </p:cNvPr>
              <p:cNvPicPr/>
              <p:nvPr/>
            </p:nvPicPr>
            <p:blipFill>
              <a:blip r:embed="rId27"/>
              <a:stretch>
                <a:fillRect/>
              </a:stretch>
            </p:blipFill>
            <p:spPr>
              <a:xfrm>
                <a:off x="5635800" y="4965840"/>
                <a:ext cx="13078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4BB463D5-A2FD-B90A-8B40-9CBF1AF7BD9E}"/>
                  </a:ext>
                </a:extLst>
              </p14:cNvPr>
              <p14:cNvContentPartPr/>
              <p14:nvPr/>
            </p14:nvContentPartPr>
            <p14:xfrm>
              <a:off x="3835440" y="4743360"/>
              <a:ext cx="1098720" cy="38520"/>
            </p14:xfrm>
          </p:contentPart>
        </mc:Choice>
        <mc:Fallback xmlns="">
          <p:pic>
            <p:nvPicPr>
              <p:cNvPr id="17" name="Ink 16">
                <a:extLst>
                  <a:ext uri="{FF2B5EF4-FFF2-40B4-BE49-F238E27FC236}">
                    <a16:creationId xmlns:a16="http://schemas.microsoft.com/office/drawing/2014/main" id="{4BB463D5-A2FD-B90A-8B40-9CBF1AF7BD9E}"/>
                  </a:ext>
                </a:extLst>
              </p:cNvPr>
              <p:cNvPicPr/>
              <p:nvPr/>
            </p:nvPicPr>
            <p:blipFill>
              <a:blip r:embed="rId29"/>
              <a:stretch>
                <a:fillRect/>
              </a:stretch>
            </p:blipFill>
            <p:spPr>
              <a:xfrm>
                <a:off x="3819600" y="4680000"/>
                <a:ext cx="11300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6421C488-B5BF-6A13-D5EA-4C965D169B70}"/>
                  </a:ext>
                </a:extLst>
              </p14:cNvPr>
              <p14:cNvContentPartPr/>
              <p14:nvPr/>
            </p14:nvContentPartPr>
            <p14:xfrm>
              <a:off x="5638680" y="4737240"/>
              <a:ext cx="1486440" cy="76320"/>
            </p14:xfrm>
          </p:contentPart>
        </mc:Choice>
        <mc:Fallback xmlns="">
          <p:pic>
            <p:nvPicPr>
              <p:cNvPr id="18" name="Ink 17">
                <a:extLst>
                  <a:ext uri="{FF2B5EF4-FFF2-40B4-BE49-F238E27FC236}">
                    <a16:creationId xmlns:a16="http://schemas.microsoft.com/office/drawing/2014/main" id="{6421C488-B5BF-6A13-D5EA-4C965D169B70}"/>
                  </a:ext>
                </a:extLst>
              </p:cNvPr>
              <p:cNvPicPr/>
              <p:nvPr/>
            </p:nvPicPr>
            <p:blipFill>
              <a:blip r:embed="rId31"/>
              <a:stretch>
                <a:fillRect/>
              </a:stretch>
            </p:blipFill>
            <p:spPr>
              <a:xfrm>
                <a:off x="5622840" y="4673880"/>
                <a:ext cx="151776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4823DBBC-B9E8-E3C3-1A97-CCB2871093C3}"/>
                  </a:ext>
                </a:extLst>
              </p14:cNvPr>
              <p14:cNvContentPartPr/>
              <p14:nvPr/>
            </p14:nvContentPartPr>
            <p14:xfrm>
              <a:off x="965160" y="5645160"/>
              <a:ext cx="1873800" cy="63720"/>
            </p14:xfrm>
          </p:contentPart>
        </mc:Choice>
        <mc:Fallback xmlns="">
          <p:pic>
            <p:nvPicPr>
              <p:cNvPr id="19" name="Ink 18">
                <a:extLst>
                  <a:ext uri="{FF2B5EF4-FFF2-40B4-BE49-F238E27FC236}">
                    <a16:creationId xmlns:a16="http://schemas.microsoft.com/office/drawing/2014/main" id="{4823DBBC-B9E8-E3C3-1A97-CCB2871093C3}"/>
                  </a:ext>
                </a:extLst>
              </p:cNvPr>
              <p:cNvPicPr/>
              <p:nvPr/>
            </p:nvPicPr>
            <p:blipFill>
              <a:blip r:embed="rId33"/>
              <a:stretch>
                <a:fillRect/>
              </a:stretch>
            </p:blipFill>
            <p:spPr>
              <a:xfrm>
                <a:off x="949320" y="5581800"/>
                <a:ext cx="19051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73DF5DA7-9F9D-FBAF-C1E0-873B69DE8F7E}"/>
                  </a:ext>
                </a:extLst>
              </p14:cNvPr>
              <p14:cNvContentPartPr/>
              <p14:nvPr/>
            </p14:nvContentPartPr>
            <p14:xfrm>
              <a:off x="6051600" y="5683320"/>
              <a:ext cx="1054440" cy="12960"/>
            </p14:xfrm>
          </p:contentPart>
        </mc:Choice>
        <mc:Fallback xmlns="">
          <p:pic>
            <p:nvPicPr>
              <p:cNvPr id="20" name="Ink 19">
                <a:extLst>
                  <a:ext uri="{FF2B5EF4-FFF2-40B4-BE49-F238E27FC236}">
                    <a16:creationId xmlns:a16="http://schemas.microsoft.com/office/drawing/2014/main" id="{73DF5DA7-9F9D-FBAF-C1E0-873B69DE8F7E}"/>
                  </a:ext>
                </a:extLst>
              </p:cNvPr>
              <p:cNvPicPr/>
              <p:nvPr/>
            </p:nvPicPr>
            <p:blipFill>
              <a:blip r:embed="rId35"/>
              <a:stretch>
                <a:fillRect/>
              </a:stretch>
            </p:blipFill>
            <p:spPr>
              <a:xfrm>
                <a:off x="6035760" y="5619960"/>
                <a:ext cx="10857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0C897E32-C353-C75B-0E8A-40C51DA9F4B2}"/>
                  </a:ext>
                </a:extLst>
              </p14:cNvPr>
              <p14:cNvContentPartPr/>
              <p14:nvPr/>
            </p14:nvContentPartPr>
            <p14:xfrm>
              <a:off x="6654960" y="5695920"/>
              <a:ext cx="501840" cy="57600"/>
            </p14:xfrm>
          </p:contentPart>
        </mc:Choice>
        <mc:Fallback xmlns="">
          <p:pic>
            <p:nvPicPr>
              <p:cNvPr id="21" name="Ink 20">
                <a:extLst>
                  <a:ext uri="{FF2B5EF4-FFF2-40B4-BE49-F238E27FC236}">
                    <a16:creationId xmlns:a16="http://schemas.microsoft.com/office/drawing/2014/main" id="{0C897E32-C353-C75B-0E8A-40C51DA9F4B2}"/>
                  </a:ext>
                </a:extLst>
              </p:cNvPr>
              <p:cNvPicPr/>
              <p:nvPr/>
            </p:nvPicPr>
            <p:blipFill>
              <a:blip r:embed="rId37"/>
              <a:stretch>
                <a:fillRect/>
              </a:stretch>
            </p:blipFill>
            <p:spPr>
              <a:xfrm>
                <a:off x="6639120" y="5632560"/>
                <a:ext cx="533160" cy="184320"/>
              </a:xfrm>
              <a:prstGeom prst="rect">
                <a:avLst/>
              </a:prstGeom>
            </p:spPr>
          </p:pic>
        </mc:Fallback>
      </mc:AlternateContent>
    </p:spTree>
    <p:extLst>
      <p:ext uri="{BB962C8B-B14F-4D97-AF65-F5344CB8AC3E}">
        <p14:creationId xmlns:p14="http://schemas.microsoft.com/office/powerpoint/2010/main" val="30173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534400" cy="914400"/>
          </a:xfrm>
        </p:spPr>
        <p:txBody>
          <a:bodyPr>
            <a:normAutofit fontScale="90000"/>
          </a:bodyPr>
          <a:lstStyle/>
          <a:p>
            <a:r>
              <a:rPr lang="en-US" dirty="0"/>
              <a:t>Distinction: Conventional (non-renewable) and nonconventional energy (renewable) sources. </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547812"/>
            <a:ext cx="6858000" cy="4454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Differentiate between renewable and non - renewable natural resources.">
            <a:extLst>
              <a:ext uri="{FF2B5EF4-FFF2-40B4-BE49-F238E27FC236}">
                <a16:creationId xmlns:a16="http://schemas.microsoft.com/office/drawing/2014/main" id="{E686BFBC-98EB-47B9-B59E-95688831F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 y="1066800"/>
            <a:ext cx="8560396" cy="5638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AC237C2-585B-8CDC-2893-D88F4A0384BC}"/>
                  </a:ext>
                </a:extLst>
              </p14:cNvPr>
              <p14:cNvContentPartPr/>
              <p14:nvPr/>
            </p14:nvContentPartPr>
            <p14:xfrm>
              <a:off x="4629240" y="5918040"/>
              <a:ext cx="1352880" cy="172080"/>
            </p14:xfrm>
          </p:contentPart>
        </mc:Choice>
        <mc:Fallback xmlns="">
          <p:pic>
            <p:nvPicPr>
              <p:cNvPr id="2" name="Ink 1">
                <a:extLst>
                  <a:ext uri="{FF2B5EF4-FFF2-40B4-BE49-F238E27FC236}">
                    <a16:creationId xmlns:a16="http://schemas.microsoft.com/office/drawing/2014/main" id="{9AC237C2-585B-8CDC-2893-D88F4A0384BC}"/>
                  </a:ext>
                </a:extLst>
              </p:cNvPr>
              <p:cNvPicPr/>
              <p:nvPr/>
            </p:nvPicPr>
            <p:blipFill>
              <a:blip r:embed="rId5"/>
              <a:stretch>
                <a:fillRect/>
              </a:stretch>
            </p:blipFill>
            <p:spPr>
              <a:xfrm>
                <a:off x="4613400" y="5854680"/>
                <a:ext cx="13842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FEE2CA88-F195-563B-D91E-5B9E8C99515D}"/>
                  </a:ext>
                </a:extLst>
              </p14:cNvPr>
              <p14:cNvContentPartPr/>
              <p14:nvPr/>
            </p14:nvContentPartPr>
            <p14:xfrm>
              <a:off x="749160" y="5943600"/>
              <a:ext cx="902160" cy="101880"/>
            </p14:xfrm>
          </p:contentPart>
        </mc:Choice>
        <mc:Fallback xmlns="">
          <p:pic>
            <p:nvPicPr>
              <p:cNvPr id="4" name="Ink 3">
                <a:extLst>
                  <a:ext uri="{FF2B5EF4-FFF2-40B4-BE49-F238E27FC236}">
                    <a16:creationId xmlns:a16="http://schemas.microsoft.com/office/drawing/2014/main" id="{FEE2CA88-F195-563B-D91E-5B9E8C99515D}"/>
                  </a:ext>
                </a:extLst>
              </p:cNvPr>
              <p:cNvPicPr/>
              <p:nvPr/>
            </p:nvPicPr>
            <p:blipFill>
              <a:blip r:embed="rId7"/>
              <a:stretch>
                <a:fillRect/>
              </a:stretch>
            </p:blipFill>
            <p:spPr>
              <a:xfrm>
                <a:off x="733320" y="5880240"/>
                <a:ext cx="9334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6683F8DB-7BD1-A18A-722A-A64487C87860}"/>
                  </a:ext>
                </a:extLst>
              </p14:cNvPr>
              <p14:cNvContentPartPr/>
              <p14:nvPr/>
            </p14:nvContentPartPr>
            <p14:xfrm>
              <a:off x="2781360" y="5613480"/>
              <a:ext cx="1810080" cy="228960"/>
            </p14:xfrm>
          </p:contentPart>
        </mc:Choice>
        <mc:Fallback xmlns="">
          <p:pic>
            <p:nvPicPr>
              <p:cNvPr id="5" name="Ink 4">
                <a:extLst>
                  <a:ext uri="{FF2B5EF4-FFF2-40B4-BE49-F238E27FC236}">
                    <a16:creationId xmlns:a16="http://schemas.microsoft.com/office/drawing/2014/main" id="{6683F8DB-7BD1-A18A-722A-A64487C87860}"/>
                  </a:ext>
                </a:extLst>
              </p:cNvPr>
              <p:cNvPicPr/>
              <p:nvPr/>
            </p:nvPicPr>
            <p:blipFill>
              <a:blip r:embed="rId9"/>
              <a:stretch>
                <a:fillRect/>
              </a:stretch>
            </p:blipFill>
            <p:spPr>
              <a:xfrm>
                <a:off x="2765520" y="5550120"/>
                <a:ext cx="184140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5FB0EC59-FF81-BA9B-C50C-890217B23995}"/>
                  </a:ext>
                </a:extLst>
              </p14:cNvPr>
              <p14:cNvContentPartPr/>
              <p14:nvPr/>
            </p14:nvContentPartPr>
            <p14:xfrm>
              <a:off x="1473120" y="4502160"/>
              <a:ext cx="1860840" cy="159120"/>
            </p14:xfrm>
          </p:contentPart>
        </mc:Choice>
        <mc:Fallback xmlns="">
          <p:pic>
            <p:nvPicPr>
              <p:cNvPr id="6" name="Ink 5">
                <a:extLst>
                  <a:ext uri="{FF2B5EF4-FFF2-40B4-BE49-F238E27FC236}">
                    <a16:creationId xmlns:a16="http://schemas.microsoft.com/office/drawing/2014/main" id="{5FB0EC59-FF81-BA9B-C50C-890217B23995}"/>
                  </a:ext>
                </a:extLst>
              </p:cNvPr>
              <p:cNvPicPr/>
              <p:nvPr/>
            </p:nvPicPr>
            <p:blipFill>
              <a:blip r:embed="rId11"/>
              <a:stretch>
                <a:fillRect/>
              </a:stretch>
            </p:blipFill>
            <p:spPr>
              <a:xfrm>
                <a:off x="1457280" y="4438800"/>
                <a:ext cx="189216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4F7B12BC-C42F-7691-F27A-F9678B1691F3}"/>
                  </a:ext>
                </a:extLst>
              </p14:cNvPr>
              <p14:cNvContentPartPr/>
              <p14:nvPr/>
            </p14:nvContentPartPr>
            <p14:xfrm>
              <a:off x="1733400" y="4025880"/>
              <a:ext cx="1479960" cy="165600"/>
            </p14:xfrm>
          </p:contentPart>
        </mc:Choice>
        <mc:Fallback xmlns="">
          <p:pic>
            <p:nvPicPr>
              <p:cNvPr id="7" name="Ink 6">
                <a:extLst>
                  <a:ext uri="{FF2B5EF4-FFF2-40B4-BE49-F238E27FC236}">
                    <a16:creationId xmlns:a16="http://schemas.microsoft.com/office/drawing/2014/main" id="{4F7B12BC-C42F-7691-F27A-F9678B1691F3}"/>
                  </a:ext>
                </a:extLst>
              </p:cNvPr>
              <p:cNvPicPr/>
              <p:nvPr/>
            </p:nvPicPr>
            <p:blipFill>
              <a:blip r:embed="rId13"/>
              <a:stretch>
                <a:fillRect/>
              </a:stretch>
            </p:blipFill>
            <p:spPr>
              <a:xfrm>
                <a:off x="1717560" y="3962520"/>
                <a:ext cx="1511280" cy="292320"/>
              </a:xfrm>
              <a:prstGeom prst="rect">
                <a:avLst/>
              </a:prstGeom>
            </p:spPr>
          </p:pic>
        </mc:Fallback>
      </mc:AlternateContent>
    </p:spTree>
    <p:extLst>
      <p:ext uri="{BB962C8B-B14F-4D97-AF65-F5344CB8AC3E}">
        <p14:creationId xmlns:p14="http://schemas.microsoft.com/office/powerpoint/2010/main" val="16078484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lgerian" pitchFamily="82" charset="0"/>
              </a:rPr>
              <a:t>Applications</a:t>
            </a:r>
          </a:p>
        </p:txBody>
      </p:sp>
      <p:sp>
        <p:nvSpPr>
          <p:cNvPr id="3" name="Content Placeholder 2"/>
          <p:cNvSpPr>
            <a:spLocks noGrp="1"/>
          </p:cNvSpPr>
          <p:nvPr>
            <p:ph idx="1"/>
          </p:nvPr>
        </p:nvSpPr>
        <p:spPr/>
        <p:txBody>
          <a:bodyPr>
            <a:normAutofit/>
          </a:bodyPr>
          <a:lstStyle/>
          <a:p>
            <a:r>
              <a:rPr lang="en-US" sz="2400" dirty="0">
                <a:latin typeface="Adobe Caslon Pro" pitchFamily="18" charset="0"/>
              </a:rPr>
              <a:t>Emergency Power Backup Or UPS </a:t>
            </a:r>
          </a:p>
          <a:p>
            <a:r>
              <a:rPr lang="en-US" sz="2400" dirty="0">
                <a:latin typeface="Adobe Caslon Pro" pitchFamily="18" charset="0"/>
              </a:rPr>
              <a:t>Dependable Electric And Recreational Vehicle Power</a:t>
            </a:r>
          </a:p>
          <a:p>
            <a:r>
              <a:rPr lang="en-US" sz="2400" dirty="0">
                <a:latin typeface="Adobe Caslon Pro" pitchFamily="18" charset="0"/>
              </a:rPr>
              <a:t>Solar Power Storage</a:t>
            </a:r>
          </a:p>
          <a:p>
            <a:r>
              <a:rPr lang="en-US" sz="2400" dirty="0">
                <a:latin typeface="Adobe Caslon Pro" pitchFamily="18" charset="0"/>
              </a:rPr>
              <a:t>Reliable And Lightweight Marine Performance</a:t>
            </a:r>
          </a:p>
          <a:p>
            <a:r>
              <a:rPr lang="en-US" sz="2400" dirty="0">
                <a:latin typeface="Adobe Caslon Pro" pitchFamily="18" charset="0"/>
              </a:rPr>
              <a:t>Solar Power Storage</a:t>
            </a:r>
          </a:p>
          <a:p>
            <a:r>
              <a:rPr lang="en-US" sz="2400" dirty="0">
                <a:latin typeface="Adobe Caslon Pro" pitchFamily="18" charset="0"/>
              </a:rPr>
              <a:t>Surveillance Or Alarm Systems In Remote Locations</a:t>
            </a:r>
          </a:p>
          <a:p>
            <a:r>
              <a:rPr lang="en-US" sz="2400" dirty="0">
                <a:latin typeface="Adobe Caslon Pro" pitchFamily="18" charset="0"/>
              </a:rPr>
              <a:t>Personal Freedom With Mobility Equipment</a:t>
            </a:r>
          </a:p>
          <a:p>
            <a:r>
              <a:rPr lang="en-US" sz="2400" dirty="0">
                <a:latin typeface="Adobe Caslon Pro" pitchFamily="18" charset="0"/>
              </a:rPr>
              <a:t>Portable Power Packs That Eliminate Downtime</a:t>
            </a:r>
          </a:p>
          <a:p>
            <a:endParaRPr lang="en-US" sz="2400" dirty="0">
              <a:latin typeface="Adobe Caslon Pro"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E46B40E-678F-F55B-7CCB-42D619DE4512}"/>
                  </a:ext>
                </a:extLst>
              </p14:cNvPr>
              <p14:cNvContentPartPr/>
              <p14:nvPr/>
            </p14:nvContentPartPr>
            <p14:xfrm>
              <a:off x="2571840" y="2038320"/>
              <a:ext cx="2286360" cy="203760"/>
            </p14:xfrm>
          </p:contentPart>
        </mc:Choice>
        <mc:Fallback xmlns="">
          <p:pic>
            <p:nvPicPr>
              <p:cNvPr id="4" name="Ink 3">
                <a:extLst>
                  <a:ext uri="{FF2B5EF4-FFF2-40B4-BE49-F238E27FC236}">
                    <a16:creationId xmlns:a16="http://schemas.microsoft.com/office/drawing/2014/main" id="{8E46B40E-678F-F55B-7CCB-42D619DE4512}"/>
                  </a:ext>
                </a:extLst>
              </p:cNvPr>
              <p:cNvPicPr/>
              <p:nvPr/>
            </p:nvPicPr>
            <p:blipFill>
              <a:blip r:embed="rId3"/>
              <a:stretch>
                <a:fillRect/>
              </a:stretch>
            </p:blipFill>
            <p:spPr>
              <a:xfrm>
                <a:off x="2556000" y="1974960"/>
                <a:ext cx="231768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5A2CA6A-05CA-B8B9-ABE5-BD1B4A236E37}"/>
                  </a:ext>
                </a:extLst>
              </p14:cNvPr>
              <p14:cNvContentPartPr/>
              <p14:nvPr/>
            </p14:nvContentPartPr>
            <p14:xfrm>
              <a:off x="2432160" y="1942920"/>
              <a:ext cx="3150000" cy="89280"/>
            </p14:xfrm>
          </p:contentPart>
        </mc:Choice>
        <mc:Fallback xmlns="">
          <p:pic>
            <p:nvPicPr>
              <p:cNvPr id="5" name="Ink 4">
                <a:extLst>
                  <a:ext uri="{FF2B5EF4-FFF2-40B4-BE49-F238E27FC236}">
                    <a16:creationId xmlns:a16="http://schemas.microsoft.com/office/drawing/2014/main" id="{65A2CA6A-05CA-B8B9-ABE5-BD1B4A236E37}"/>
                  </a:ext>
                </a:extLst>
              </p:cNvPr>
              <p:cNvPicPr/>
              <p:nvPr/>
            </p:nvPicPr>
            <p:blipFill>
              <a:blip r:embed="rId5"/>
              <a:stretch>
                <a:fillRect/>
              </a:stretch>
            </p:blipFill>
            <p:spPr>
              <a:xfrm>
                <a:off x="2416320" y="1879560"/>
                <a:ext cx="3181320" cy="216000"/>
              </a:xfrm>
              <a:prstGeom prst="rect">
                <a:avLst/>
              </a:prstGeom>
            </p:spPr>
          </p:pic>
        </mc:Fallback>
      </mc:AlternateContent>
    </p:spTree>
    <p:extLst>
      <p:ext uri="{BB962C8B-B14F-4D97-AF65-F5344CB8AC3E}">
        <p14:creationId xmlns:p14="http://schemas.microsoft.com/office/powerpoint/2010/main" val="163366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543800" cy="914400"/>
          </a:xfrm>
        </p:spPr>
        <p:txBody>
          <a:bodyPr/>
          <a:lstStyle/>
          <a:p>
            <a:r>
              <a:rPr lang="en-US" dirty="0"/>
              <a:t>Solar Energy</a:t>
            </a:r>
          </a:p>
        </p:txBody>
      </p:sp>
      <p:sp>
        <p:nvSpPr>
          <p:cNvPr id="2" name="Content Placeholder 1"/>
          <p:cNvSpPr>
            <a:spLocks noGrp="1"/>
          </p:cNvSpPr>
          <p:nvPr>
            <p:ph idx="1"/>
          </p:nvPr>
        </p:nvSpPr>
        <p:spPr>
          <a:xfrm>
            <a:off x="304800" y="990600"/>
            <a:ext cx="8534400" cy="5715000"/>
          </a:xfrm>
        </p:spPr>
        <p:txBody>
          <a:bodyPr>
            <a:normAutofit/>
          </a:bodyPr>
          <a:lstStyle/>
          <a:p>
            <a:pPr marL="0" indent="0" algn="l">
              <a:buNone/>
            </a:pPr>
            <a:r>
              <a:rPr lang="en-US" sz="1400" b="0" i="0" u="none" strike="noStrike" baseline="0" dirty="0">
                <a:latin typeface="TimesNewRomanPSMT"/>
              </a:rPr>
              <a:t>The electromagnetic radiation from sun is commonly known as solar energy. These radiations are resulted from thermo nuclear fusion reaction on the surface of sun. All the radiation from the sun is not in the same wavelength range. Almost 92% lie in the range of 315 nm to 1400nm.</a:t>
            </a:r>
          </a:p>
          <a:p>
            <a:pPr marL="0" indent="0" algn="l">
              <a:buNone/>
            </a:pPr>
            <a:r>
              <a:rPr lang="en-US" sz="1400" b="0" i="0" u="none" strike="noStrike" baseline="0" dirty="0">
                <a:latin typeface="TimesNewRomanPSMT"/>
              </a:rPr>
              <a:t> The estimated amount of solar flux reaching the atmosphere of earth is approximately 1400W/m2min.and that of heat equivalent is 2.68 X 10</a:t>
            </a:r>
            <a:r>
              <a:rPr lang="en-US" sz="1400" b="0" i="0" u="none" strike="noStrike" baseline="30000" dirty="0">
                <a:latin typeface="TimesNewRomanPSMT"/>
              </a:rPr>
              <a:t>24</a:t>
            </a:r>
            <a:r>
              <a:rPr lang="en-US" sz="1400" b="0" i="0" u="none" strike="noStrike" baseline="0" dirty="0">
                <a:latin typeface="TimesNewRomanPSMT"/>
              </a:rPr>
              <a:t> J/Year. The eco system of earth utilizes about 0.2-0.5 % of total amount of  solar energy received. It indicates clearly that large amount solar energy get wasted, which otherwise can be immense use for satisfying needs of humans.</a:t>
            </a:r>
          </a:p>
          <a:p>
            <a:pPr marL="0" indent="0" algn="l">
              <a:buNone/>
            </a:pPr>
            <a:r>
              <a:rPr lang="en-IN" sz="1400" b="0" i="0" u="none" strike="noStrike" baseline="0" dirty="0">
                <a:latin typeface="TimesNewRomanPSMT"/>
              </a:rPr>
              <a:t>Advantage of solar energy:</a:t>
            </a:r>
          </a:p>
          <a:p>
            <a:pPr marL="0" indent="0" algn="l">
              <a:buNone/>
            </a:pPr>
            <a:r>
              <a:rPr lang="en-US" sz="1400" b="0" i="0" u="none" strike="noStrike" baseline="0" dirty="0">
                <a:latin typeface="TimesNewRomanPSMT"/>
              </a:rPr>
              <a:t>1. It is non-polluting and non-depleting source of energy.</a:t>
            </a:r>
          </a:p>
          <a:p>
            <a:pPr marL="0" indent="0" algn="l">
              <a:buNone/>
            </a:pPr>
            <a:r>
              <a:rPr lang="en-US" sz="1400" b="0" i="0" u="none" strike="noStrike" baseline="0" dirty="0">
                <a:latin typeface="TimesNewRomanPSMT"/>
              </a:rPr>
              <a:t>2. It is renewable source of energy.</a:t>
            </a:r>
          </a:p>
          <a:p>
            <a:pPr marL="0" indent="0" algn="l">
              <a:buNone/>
            </a:pPr>
            <a:r>
              <a:rPr lang="en-US" sz="1400" b="0" i="0" u="none" strike="noStrike" baseline="0" dirty="0">
                <a:latin typeface="TimesNewRomanPSMT"/>
              </a:rPr>
              <a:t>3. It is available abundantly.</a:t>
            </a:r>
          </a:p>
          <a:p>
            <a:pPr marL="0" indent="0" algn="l">
              <a:buNone/>
            </a:pPr>
            <a:r>
              <a:rPr lang="en-US" sz="1400" b="0" i="0" u="none" strike="noStrike" baseline="0" dirty="0">
                <a:latin typeface="TimesNewRomanPSMT"/>
              </a:rPr>
              <a:t>The solar energy has been successfully used in following purpose</a:t>
            </a:r>
          </a:p>
          <a:p>
            <a:pPr marL="0" indent="0" algn="l">
              <a:buNone/>
            </a:pPr>
            <a:r>
              <a:rPr lang="en-US" sz="1400" b="0" i="0" u="none" strike="noStrike" baseline="0" dirty="0" err="1">
                <a:latin typeface="TimesNewRomanPSMT"/>
              </a:rPr>
              <a:t>i</a:t>
            </a:r>
            <a:r>
              <a:rPr lang="en-US" sz="1400" b="0" i="0" u="none" strike="noStrike" baseline="0" dirty="0">
                <a:latin typeface="TimesNewRomanPSMT"/>
              </a:rPr>
              <a:t>) Heating: Used for water and space heating in colder countries.</a:t>
            </a:r>
          </a:p>
          <a:p>
            <a:pPr marL="0" indent="0" algn="l">
              <a:buNone/>
            </a:pPr>
            <a:r>
              <a:rPr lang="en-US" sz="1400" b="0" i="0" u="none" strike="noStrike" baseline="0" dirty="0">
                <a:latin typeface="TimesNewRomanPSMT"/>
              </a:rPr>
              <a:t>ii) Electricity: Using solar energy electric energy can be generated.</a:t>
            </a:r>
          </a:p>
          <a:p>
            <a:pPr marL="0" indent="0">
              <a:buNone/>
            </a:pPr>
            <a:r>
              <a:rPr lang="en-US" sz="1400" dirty="0">
                <a:latin typeface="TimesNewRomanPSMT"/>
              </a:rPr>
              <a:t>In spite of these advantages, the use of solar energy in large scale is still not in practice, due to</a:t>
            </a:r>
          </a:p>
          <a:p>
            <a:pPr marL="0" indent="0">
              <a:buNone/>
            </a:pPr>
            <a:r>
              <a:rPr lang="en-IN" sz="1400" dirty="0">
                <a:latin typeface="TimesNewRomanPSMT"/>
              </a:rPr>
              <a:t>following reasons,</a:t>
            </a:r>
          </a:p>
          <a:p>
            <a:pPr marL="0" indent="0">
              <a:buNone/>
            </a:pPr>
            <a:r>
              <a:rPr lang="en-US" sz="1400" dirty="0">
                <a:latin typeface="TimesNewRomanPSMT"/>
              </a:rPr>
              <a:t>1. Non availability of intense light in all areas throughout year</a:t>
            </a:r>
          </a:p>
          <a:p>
            <a:pPr marL="0" indent="0">
              <a:buNone/>
            </a:pPr>
            <a:r>
              <a:rPr lang="en-US" sz="1400" dirty="0">
                <a:latin typeface="TimesNewRomanPSMT"/>
              </a:rPr>
              <a:t>2. Difficulties faced in economic collection and conversion of solar energy into other forms of</a:t>
            </a:r>
          </a:p>
          <a:p>
            <a:pPr marL="0" indent="0">
              <a:buNone/>
            </a:pPr>
            <a:r>
              <a:rPr lang="en-IN" sz="1400" dirty="0">
                <a:latin typeface="TimesNewRomanPSMT"/>
              </a:rPr>
              <a:t>energy such as electricity</a:t>
            </a:r>
            <a:endParaRPr lang="en-US" sz="1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DA01294-FD20-B24F-3A7A-1CDC930355E7}"/>
                  </a:ext>
                </a:extLst>
              </p14:cNvPr>
              <p14:cNvContentPartPr/>
              <p14:nvPr/>
            </p14:nvContentPartPr>
            <p14:xfrm>
              <a:off x="723960" y="1143000"/>
              <a:ext cx="1740240" cy="32040"/>
            </p14:xfrm>
          </p:contentPart>
        </mc:Choice>
        <mc:Fallback xmlns="">
          <p:pic>
            <p:nvPicPr>
              <p:cNvPr id="4" name="Ink 3">
                <a:extLst>
                  <a:ext uri="{FF2B5EF4-FFF2-40B4-BE49-F238E27FC236}">
                    <a16:creationId xmlns:a16="http://schemas.microsoft.com/office/drawing/2014/main" id="{1DA01294-FD20-B24F-3A7A-1CDC930355E7}"/>
                  </a:ext>
                </a:extLst>
              </p:cNvPr>
              <p:cNvPicPr/>
              <p:nvPr/>
            </p:nvPicPr>
            <p:blipFill>
              <a:blip r:embed="rId3"/>
              <a:stretch>
                <a:fillRect/>
              </a:stretch>
            </p:blipFill>
            <p:spPr>
              <a:xfrm>
                <a:off x="708120" y="1079640"/>
                <a:ext cx="17715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D182BDB-0964-B249-77DF-93735C7B8804}"/>
                  </a:ext>
                </a:extLst>
              </p14:cNvPr>
              <p14:cNvContentPartPr/>
              <p14:nvPr/>
            </p14:nvContentPartPr>
            <p14:xfrm>
              <a:off x="355680" y="1295280"/>
              <a:ext cx="2229120" cy="32400"/>
            </p14:xfrm>
          </p:contentPart>
        </mc:Choice>
        <mc:Fallback xmlns="">
          <p:pic>
            <p:nvPicPr>
              <p:cNvPr id="5" name="Ink 4">
                <a:extLst>
                  <a:ext uri="{FF2B5EF4-FFF2-40B4-BE49-F238E27FC236}">
                    <a16:creationId xmlns:a16="http://schemas.microsoft.com/office/drawing/2014/main" id="{BD182BDB-0964-B249-77DF-93735C7B8804}"/>
                  </a:ext>
                </a:extLst>
              </p:cNvPr>
              <p:cNvPicPr/>
              <p:nvPr/>
            </p:nvPicPr>
            <p:blipFill>
              <a:blip r:embed="rId5"/>
              <a:stretch>
                <a:fillRect/>
              </a:stretch>
            </p:blipFill>
            <p:spPr>
              <a:xfrm>
                <a:off x="339840" y="1231920"/>
                <a:ext cx="22604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A6F6AA0-149A-DD34-C824-68420C41BF33}"/>
                  </a:ext>
                </a:extLst>
              </p14:cNvPr>
              <p14:cNvContentPartPr/>
              <p14:nvPr/>
            </p14:nvContentPartPr>
            <p14:xfrm>
              <a:off x="1447920" y="1473120"/>
              <a:ext cx="3042000" cy="108360"/>
            </p14:xfrm>
          </p:contentPart>
        </mc:Choice>
        <mc:Fallback xmlns="">
          <p:pic>
            <p:nvPicPr>
              <p:cNvPr id="6" name="Ink 5">
                <a:extLst>
                  <a:ext uri="{FF2B5EF4-FFF2-40B4-BE49-F238E27FC236}">
                    <a16:creationId xmlns:a16="http://schemas.microsoft.com/office/drawing/2014/main" id="{EA6F6AA0-149A-DD34-C824-68420C41BF33}"/>
                  </a:ext>
                </a:extLst>
              </p:cNvPr>
              <p:cNvPicPr/>
              <p:nvPr/>
            </p:nvPicPr>
            <p:blipFill>
              <a:blip r:embed="rId7"/>
              <a:stretch>
                <a:fillRect/>
              </a:stretch>
            </p:blipFill>
            <p:spPr>
              <a:xfrm>
                <a:off x="1432080" y="1409760"/>
                <a:ext cx="30733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9F388CBB-B941-DCBD-C1A9-E43C3CF849D1}"/>
                  </a:ext>
                </a:extLst>
              </p14:cNvPr>
              <p14:cNvContentPartPr/>
              <p14:nvPr/>
            </p14:nvContentPartPr>
            <p14:xfrm>
              <a:off x="679320" y="1225440"/>
              <a:ext cx="699120" cy="13320"/>
            </p14:xfrm>
          </p:contentPart>
        </mc:Choice>
        <mc:Fallback xmlns="">
          <p:pic>
            <p:nvPicPr>
              <p:cNvPr id="7" name="Ink 6">
                <a:extLst>
                  <a:ext uri="{FF2B5EF4-FFF2-40B4-BE49-F238E27FC236}">
                    <a16:creationId xmlns:a16="http://schemas.microsoft.com/office/drawing/2014/main" id="{9F388CBB-B941-DCBD-C1A9-E43C3CF849D1}"/>
                  </a:ext>
                </a:extLst>
              </p:cNvPr>
              <p:cNvPicPr/>
              <p:nvPr/>
            </p:nvPicPr>
            <p:blipFill>
              <a:blip r:embed="rId9"/>
              <a:stretch>
                <a:fillRect/>
              </a:stretch>
            </p:blipFill>
            <p:spPr>
              <a:xfrm>
                <a:off x="663480" y="1162080"/>
                <a:ext cx="73044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6DD96A41-0D9A-4EFC-0B43-EDEED1EB4127}"/>
                  </a:ext>
                </a:extLst>
              </p14:cNvPr>
              <p14:cNvContentPartPr/>
              <p14:nvPr/>
            </p14:nvContentPartPr>
            <p14:xfrm>
              <a:off x="673200" y="1066680"/>
              <a:ext cx="1854360" cy="114840"/>
            </p14:xfrm>
          </p:contentPart>
        </mc:Choice>
        <mc:Fallback xmlns="">
          <p:pic>
            <p:nvPicPr>
              <p:cNvPr id="8" name="Ink 7">
                <a:extLst>
                  <a:ext uri="{FF2B5EF4-FFF2-40B4-BE49-F238E27FC236}">
                    <a16:creationId xmlns:a16="http://schemas.microsoft.com/office/drawing/2014/main" id="{6DD96A41-0D9A-4EFC-0B43-EDEED1EB4127}"/>
                  </a:ext>
                </a:extLst>
              </p:cNvPr>
              <p:cNvPicPr/>
              <p:nvPr/>
            </p:nvPicPr>
            <p:blipFill>
              <a:blip r:embed="rId11"/>
              <a:stretch>
                <a:fillRect/>
              </a:stretch>
            </p:blipFill>
            <p:spPr>
              <a:xfrm>
                <a:off x="657360" y="1003320"/>
                <a:ext cx="18856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B4017608-BBCF-D4D9-B404-5537E461B7CC}"/>
                  </a:ext>
                </a:extLst>
              </p14:cNvPr>
              <p14:cNvContentPartPr/>
              <p14:nvPr/>
            </p14:nvContentPartPr>
            <p14:xfrm>
              <a:off x="2127240" y="1193760"/>
              <a:ext cx="362160" cy="45000"/>
            </p14:xfrm>
          </p:contentPart>
        </mc:Choice>
        <mc:Fallback xmlns="">
          <p:pic>
            <p:nvPicPr>
              <p:cNvPr id="9" name="Ink 8">
                <a:extLst>
                  <a:ext uri="{FF2B5EF4-FFF2-40B4-BE49-F238E27FC236}">
                    <a16:creationId xmlns:a16="http://schemas.microsoft.com/office/drawing/2014/main" id="{B4017608-BBCF-D4D9-B404-5537E461B7CC}"/>
                  </a:ext>
                </a:extLst>
              </p:cNvPr>
              <p:cNvPicPr/>
              <p:nvPr/>
            </p:nvPicPr>
            <p:blipFill>
              <a:blip r:embed="rId13"/>
              <a:stretch>
                <a:fillRect/>
              </a:stretch>
            </p:blipFill>
            <p:spPr>
              <a:xfrm>
                <a:off x="2111400" y="1130400"/>
                <a:ext cx="39348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BCF58B73-FA45-7E5D-8216-B07579646382}"/>
                  </a:ext>
                </a:extLst>
              </p14:cNvPr>
              <p14:cNvContentPartPr/>
              <p14:nvPr/>
            </p14:nvContentPartPr>
            <p14:xfrm>
              <a:off x="6578640" y="1765440"/>
              <a:ext cx="1054440" cy="51120"/>
            </p14:xfrm>
          </p:contentPart>
        </mc:Choice>
        <mc:Fallback xmlns="">
          <p:pic>
            <p:nvPicPr>
              <p:cNvPr id="10" name="Ink 9">
                <a:extLst>
                  <a:ext uri="{FF2B5EF4-FFF2-40B4-BE49-F238E27FC236}">
                    <a16:creationId xmlns:a16="http://schemas.microsoft.com/office/drawing/2014/main" id="{BCF58B73-FA45-7E5D-8216-B07579646382}"/>
                  </a:ext>
                </a:extLst>
              </p:cNvPr>
              <p:cNvPicPr/>
              <p:nvPr/>
            </p:nvPicPr>
            <p:blipFill>
              <a:blip r:embed="rId15"/>
              <a:stretch>
                <a:fillRect/>
              </a:stretch>
            </p:blipFill>
            <p:spPr>
              <a:xfrm>
                <a:off x="6562800" y="1702080"/>
                <a:ext cx="108576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C643D903-87E3-8ECD-865E-1380ADE9F0CE}"/>
                  </a:ext>
                </a:extLst>
              </p14:cNvPr>
              <p14:cNvContentPartPr/>
              <p14:nvPr/>
            </p14:nvContentPartPr>
            <p14:xfrm>
              <a:off x="2298600" y="1835280"/>
              <a:ext cx="648000" cy="12960"/>
            </p14:xfrm>
          </p:contentPart>
        </mc:Choice>
        <mc:Fallback xmlns="">
          <p:pic>
            <p:nvPicPr>
              <p:cNvPr id="11" name="Ink 10">
                <a:extLst>
                  <a:ext uri="{FF2B5EF4-FFF2-40B4-BE49-F238E27FC236}">
                    <a16:creationId xmlns:a16="http://schemas.microsoft.com/office/drawing/2014/main" id="{C643D903-87E3-8ECD-865E-1380ADE9F0CE}"/>
                  </a:ext>
                </a:extLst>
              </p:cNvPr>
              <p:cNvPicPr/>
              <p:nvPr/>
            </p:nvPicPr>
            <p:blipFill>
              <a:blip r:embed="rId17"/>
              <a:stretch>
                <a:fillRect/>
              </a:stretch>
            </p:blipFill>
            <p:spPr>
              <a:xfrm>
                <a:off x="2282760" y="1771920"/>
                <a:ext cx="6793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B1875096-D514-8184-EFAF-45CEFA577ED3}"/>
                  </a:ext>
                </a:extLst>
              </p14:cNvPr>
              <p14:cNvContentPartPr/>
              <p14:nvPr/>
            </p14:nvContentPartPr>
            <p14:xfrm>
              <a:off x="628560" y="1917720"/>
              <a:ext cx="2318040" cy="12960"/>
            </p14:xfrm>
          </p:contentPart>
        </mc:Choice>
        <mc:Fallback xmlns="">
          <p:pic>
            <p:nvPicPr>
              <p:cNvPr id="12" name="Ink 11">
                <a:extLst>
                  <a:ext uri="{FF2B5EF4-FFF2-40B4-BE49-F238E27FC236}">
                    <a16:creationId xmlns:a16="http://schemas.microsoft.com/office/drawing/2014/main" id="{B1875096-D514-8184-EFAF-45CEFA577ED3}"/>
                  </a:ext>
                </a:extLst>
              </p:cNvPr>
              <p:cNvPicPr/>
              <p:nvPr/>
            </p:nvPicPr>
            <p:blipFill>
              <a:blip r:embed="rId19"/>
              <a:stretch>
                <a:fillRect/>
              </a:stretch>
            </p:blipFill>
            <p:spPr>
              <a:xfrm>
                <a:off x="612720" y="1854360"/>
                <a:ext cx="23493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F47EFC14-F58B-D768-3B43-AB493D972046}"/>
                  </a:ext>
                </a:extLst>
              </p14:cNvPr>
              <p14:cNvContentPartPr/>
              <p14:nvPr/>
            </p14:nvContentPartPr>
            <p14:xfrm>
              <a:off x="1663560" y="1924200"/>
              <a:ext cx="1238760" cy="127080"/>
            </p14:xfrm>
          </p:contentPart>
        </mc:Choice>
        <mc:Fallback xmlns="">
          <p:pic>
            <p:nvPicPr>
              <p:cNvPr id="13" name="Ink 12">
                <a:extLst>
                  <a:ext uri="{FF2B5EF4-FFF2-40B4-BE49-F238E27FC236}">
                    <a16:creationId xmlns:a16="http://schemas.microsoft.com/office/drawing/2014/main" id="{F47EFC14-F58B-D768-3B43-AB493D972046}"/>
                  </a:ext>
                </a:extLst>
              </p:cNvPr>
              <p:cNvPicPr/>
              <p:nvPr/>
            </p:nvPicPr>
            <p:blipFill>
              <a:blip r:embed="rId21"/>
              <a:stretch>
                <a:fillRect/>
              </a:stretch>
            </p:blipFill>
            <p:spPr>
              <a:xfrm>
                <a:off x="1647720" y="1860840"/>
                <a:ext cx="12700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CE66A483-8368-BA8C-520B-F2BF707BA9F1}"/>
                  </a:ext>
                </a:extLst>
              </p14:cNvPr>
              <p14:cNvContentPartPr/>
              <p14:nvPr/>
            </p14:nvContentPartPr>
            <p14:xfrm>
              <a:off x="1155600" y="2050920"/>
              <a:ext cx="1810080" cy="45000"/>
            </p14:xfrm>
          </p:contentPart>
        </mc:Choice>
        <mc:Fallback xmlns="">
          <p:pic>
            <p:nvPicPr>
              <p:cNvPr id="14" name="Ink 13">
                <a:extLst>
                  <a:ext uri="{FF2B5EF4-FFF2-40B4-BE49-F238E27FC236}">
                    <a16:creationId xmlns:a16="http://schemas.microsoft.com/office/drawing/2014/main" id="{CE66A483-8368-BA8C-520B-F2BF707BA9F1}"/>
                  </a:ext>
                </a:extLst>
              </p:cNvPr>
              <p:cNvPicPr/>
              <p:nvPr/>
            </p:nvPicPr>
            <p:blipFill>
              <a:blip r:embed="rId23"/>
              <a:stretch>
                <a:fillRect/>
              </a:stretch>
            </p:blipFill>
            <p:spPr>
              <a:xfrm>
                <a:off x="1139760" y="1987560"/>
                <a:ext cx="18414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75495062-A116-70F6-9276-1927E7F34602}"/>
                  </a:ext>
                </a:extLst>
              </p14:cNvPr>
              <p14:cNvContentPartPr/>
              <p14:nvPr/>
            </p14:nvContentPartPr>
            <p14:xfrm>
              <a:off x="2717640" y="1886040"/>
              <a:ext cx="360" cy="360"/>
            </p14:xfrm>
          </p:contentPart>
        </mc:Choice>
        <mc:Fallback xmlns="">
          <p:pic>
            <p:nvPicPr>
              <p:cNvPr id="15" name="Ink 14">
                <a:extLst>
                  <a:ext uri="{FF2B5EF4-FFF2-40B4-BE49-F238E27FC236}">
                    <a16:creationId xmlns:a16="http://schemas.microsoft.com/office/drawing/2014/main" id="{75495062-A116-70F6-9276-1927E7F34602}"/>
                  </a:ext>
                </a:extLst>
              </p:cNvPr>
              <p:cNvPicPr/>
              <p:nvPr/>
            </p:nvPicPr>
            <p:blipFill>
              <a:blip r:embed="rId25"/>
              <a:stretch>
                <a:fillRect/>
              </a:stretch>
            </p:blipFill>
            <p:spPr>
              <a:xfrm>
                <a:off x="2701800" y="182268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7BC4DC47-BB33-026C-F5AC-416EA4850928}"/>
                  </a:ext>
                </a:extLst>
              </p14:cNvPr>
              <p14:cNvContentPartPr/>
              <p14:nvPr/>
            </p14:nvContentPartPr>
            <p14:xfrm>
              <a:off x="2025720" y="5549760"/>
              <a:ext cx="1486080" cy="165600"/>
            </p14:xfrm>
          </p:contentPart>
        </mc:Choice>
        <mc:Fallback xmlns="">
          <p:pic>
            <p:nvPicPr>
              <p:cNvPr id="16" name="Ink 15">
                <a:extLst>
                  <a:ext uri="{FF2B5EF4-FFF2-40B4-BE49-F238E27FC236}">
                    <a16:creationId xmlns:a16="http://schemas.microsoft.com/office/drawing/2014/main" id="{7BC4DC47-BB33-026C-F5AC-416EA4850928}"/>
                  </a:ext>
                </a:extLst>
              </p:cNvPr>
              <p:cNvPicPr/>
              <p:nvPr/>
            </p:nvPicPr>
            <p:blipFill>
              <a:blip r:embed="rId27"/>
              <a:stretch>
                <a:fillRect/>
              </a:stretch>
            </p:blipFill>
            <p:spPr>
              <a:xfrm>
                <a:off x="2009880" y="5486400"/>
                <a:ext cx="151740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1A4FDCE5-545B-EC4D-2659-489BC9E989AC}"/>
                  </a:ext>
                </a:extLst>
              </p14:cNvPr>
              <p14:cNvContentPartPr/>
              <p14:nvPr/>
            </p14:nvContentPartPr>
            <p14:xfrm>
              <a:off x="3828960" y="5670720"/>
              <a:ext cx="1892880" cy="32040"/>
            </p14:xfrm>
          </p:contentPart>
        </mc:Choice>
        <mc:Fallback xmlns="">
          <p:pic>
            <p:nvPicPr>
              <p:cNvPr id="17" name="Ink 16">
                <a:extLst>
                  <a:ext uri="{FF2B5EF4-FFF2-40B4-BE49-F238E27FC236}">
                    <a16:creationId xmlns:a16="http://schemas.microsoft.com/office/drawing/2014/main" id="{1A4FDCE5-545B-EC4D-2659-489BC9E989AC}"/>
                  </a:ext>
                </a:extLst>
              </p:cNvPr>
              <p:cNvPicPr/>
              <p:nvPr/>
            </p:nvPicPr>
            <p:blipFill>
              <a:blip r:embed="rId29"/>
              <a:stretch>
                <a:fillRect/>
              </a:stretch>
            </p:blipFill>
            <p:spPr>
              <a:xfrm>
                <a:off x="3813120" y="5607360"/>
                <a:ext cx="192420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Ink 17">
                <a:extLst>
                  <a:ext uri="{FF2B5EF4-FFF2-40B4-BE49-F238E27FC236}">
                    <a16:creationId xmlns:a16="http://schemas.microsoft.com/office/drawing/2014/main" id="{E66A1898-01F9-5A0A-04E7-BCC9368903F0}"/>
                  </a:ext>
                </a:extLst>
              </p14:cNvPr>
              <p14:cNvContentPartPr/>
              <p14:nvPr/>
            </p14:nvContentPartPr>
            <p14:xfrm>
              <a:off x="539640" y="2101680"/>
              <a:ext cx="5874120" cy="3397680"/>
            </p14:xfrm>
          </p:contentPart>
        </mc:Choice>
        <mc:Fallback xmlns="">
          <p:pic>
            <p:nvPicPr>
              <p:cNvPr id="18" name="Ink 17">
                <a:extLst>
                  <a:ext uri="{FF2B5EF4-FFF2-40B4-BE49-F238E27FC236}">
                    <a16:creationId xmlns:a16="http://schemas.microsoft.com/office/drawing/2014/main" id="{E66A1898-01F9-5A0A-04E7-BCC9368903F0}"/>
                  </a:ext>
                </a:extLst>
              </p:cNvPr>
              <p:cNvPicPr/>
              <p:nvPr/>
            </p:nvPicPr>
            <p:blipFill>
              <a:blip r:embed="rId31"/>
              <a:stretch>
                <a:fillRect/>
              </a:stretch>
            </p:blipFill>
            <p:spPr>
              <a:xfrm>
                <a:off x="530280" y="2092320"/>
                <a:ext cx="5892840" cy="3416400"/>
              </a:xfrm>
              <a:prstGeom prst="rect">
                <a:avLst/>
              </a:prstGeom>
            </p:spPr>
          </p:pic>
        </mc:Fallback>
      </mc:AlternateContent>
    </p:spTree>
    <p:extLst>
      <p:ext uri="{BB962C8B-B14F-4D97-AF65-F5344CB8AC3E}">
        <p14:creationId xmlns:p14="http://schemas.microsoft.com/office/powerpoint/2010/main" val="42439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7543800" cy="914400"/>
          </a:xfrm>
        </p:spPr>
        <p:txBody>
          <a:bodyPr/>
          <a:lstStyle/>
          <a:p>
            <a:r>
              <a:rPr lang="en-US" sz="3600" dirty="0"/>
              <a:t>Advantages and Disadvantages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95401"/>
            <a:ext cx="8077200" cy="495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AB256B4-CED3-4C60-AF5E-B9FB1D502C5F}"/>
                  </a:ext>
                </a:extLst>
              </p14:cNvPr>
              <p14:cNvContentPartPr/>
              <p14:nvPr/>
            </p14:nvContentPartPr>
            <p14:xfrm>
              <a:off x="4362480" y="1981080"/>
              <a:ext cx="762480" cy="114840"/>
            </p14:xfrm>
          </p:contentPart>
        </mc:Choice>
        <mc:Fallback xmlns="">
          <p:pic>
            <p:nvPicPr>
              <p:cNvPr id="2" name="Ink 1">
                <a:extLst>
                  <a:ext uri="{FF2B5EF4-FFF2-40B4-BE49-F238E27FC236}">
                    <a16:creationId xmlns:a16="http://schemas.microsoft.com/office/drawing/2014/main" id="{5AB256B4-CED3-4C60-AF5E-B9FB1D502C5F}"/>
                  </a:ext>
                </a:extLst>
              </p:cNvPr>
              <p:cNvPicPr/>
              <p:nvPr/>
            </p:nvPicPr>
            <p:blipFill>
              <a:blip r:embed="rId4"/>
              <a:stretch>
                <a:fillRect/>
              </a:stretch>
            </p:blipFill>
            <p:spPr>
              <a:xfrm>
                <a:off x="4346640" y="1917720"/>
                <a:ext cx="79380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1A3E908A-05AC-0486-4215-248A3460131A}"/>
                  </a:ext>
                </a:extLst>
              </p14:cNvPr>
              <p14:cNvContentPartPr/>
              <p14:nvPr/>
            </p14:nvContentPartPr>
            <p14:xfrm>
              <a:off x="2502000" y="2755800"/>
              <a:ext cx="1105200" cy="32040"/>
            </p14:xfrm>
          </p:contentPart>
        </mc:Choice>
        <mc:Fallback xmlns="">
          <p:pic>
            <p:nvPicPr>
              <p:cNvPr id="4" name="Ink 3">
                <a:extLst>
                  <a:ext uri="{FF2B5EF4-FFF2-40B4-BE49-F238E27FC236}">
                    <a16:creationId xmlns:a16="http://schemas.microsoft.com/office/drawing/2014/main" id="{1A3E908A-05AC-0486-4215-248A3460131A}"/>
                  </a:ext>
                </a:extLst>
              </p:cNvPr>
              <p:cNvPicPr/>
              <p:nvPr/>
            </p:nvPicPr>
            <p:blipFill>
              <a:blip r:embed="rId6"/>
              <a:stretch>
                <a:fillRect/>
              </a:stretch>
            </p:blipFill>
            <p:spPr>
              <a:xfrm>
                <a:off x="2486160" y="2692440"/>
                <a:ext cx="11365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EFE85182-B204-8692-4AEF-3C2A535D1FCE}"/>
                  </a:ext>
                </a:extLst>
              </p14:cNvPr>
              <p14:cNvContentPartPr/>
              <p14:nvPr/>
            </p14:nvContentPartPr>
            <p14:xfrm>
              <a:off x="2546280" y="2355840"/>
              <a:ext cx="1346760" cy="171720"/>
            </p14:xfrm>
          </p:contentPart>
        </mc:Choice>
        <mc:Fallback xmlns="">
          <p:pic>
            <p:nvPicPr>
              <p:cNvPr id="5" name="Ink 4">
                <a:extLst>
                  <a:ext uri="{FF2B5EF4-FFF2-40B4-BE49-F238E27FC236}">
                    <a16:creationId xmlns:a16="http://schemas.microsoft.com/office/drawing/2014/main" id="{EFE85182-B204-8692-4AEF-3C2A535D1FCE}"/>
                  </a:ext>
                </a:extLst>
              </p:cNvPr>
              <p:cNvPicPr/>
              <p:nvPr/>
            </p:nvPicPr>
            <p:blipFill>
              <a:blip r:embed="rId8"/>
              <a:stretch>
                <a:fillRect/>
              </a:stretch>
            </p:blipFill>
            <p:spPr>
              <a:xfrm>
                <a:off x="2530440" y="2292480"/>
                <a:ext cx="137808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EDCD69B0-5433-4021-0C08-CEB4A7B82B94}"/>
                  </a:ext>
                </a:extLst>
              </p14:cNvPr>
              <p14:cNvContentPartPr/>
              <p14:nvPr/>
            </p14:nvContentPartPr>
            <p14:xfrm>
              <a:off x="2647800" y="1924200"/>
              <a:ext cx="781560" cy="114480"/>
            </p14:xfrm>
          </p:contentPart>
        </mc:Choice>
        <mc:Fallback xmlns="">
          <p:pic>
            <p:nvPicPr>
              <p:cNvPr id="6" name="Ink 5">
                <a:extLst>
                  <a:ext uri="{FF2B5EF4-FFF2-40B4-BE49-F238E27FC236}">
                    <a16:creationId xmlns:a16="http://schemas.microsoft.com/office/drawing/2014/main" id="{EDCD69B0-5433-4021-0C08-CEB4A7B82B94}"/>
                  </a:ext>
                </a:extLst>
              </p:cNvPr>
              <p:cNvPicPr/>
              <p:nvPr/>
            </p:nvPicPr>
            <p:blipFill>
              <a:blip r:embed="rId10"/>
              <a:stretch>
                <a:fillRect/>
              </a:stretch>
            </p:blipFill>
            <p:spPr>
              <a:xfrm>
                <a:off x="2631960" y="1860840"/>
                <a:ext cx="81288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6D01E91F-0B9D-8467-948E-C77A037338FA}"/>
                  </a:ext>
                </a:extLst>
              </p14:cNvPr>
              <p14:cNvContentPartPr/>
              <p14:nvPr/>
            </p14:nvContentPartPr>
            <p14:xfrm>
              <a:off x="4470480" y="2413080"/>
              <a:ext cx="597240" cy="19440"/>
            </p14:xfrm>
          </p:contentPart>
        </mc:Choice>
        <mc:Fallback xmlns="">
          <p:pic>
            <p:nvPicPr>
              <p:cNvPr id="7" name="Ink 6">
                <a:extLst>
                  <a:ext uri="{FF2B5EF4-FFF2-40B4-BE49-F238E27FC236}">
                    <a16:creationId xmlns:a16="http://schemas.microsoft.com/office/drawing/2014/main" id="{6D01E91F-0B9D-8467-948E-C77A037338FA}"/>
                  </a:ext>
                </a:extLst>
              </p:cNvPr>
              <p:cNvPicPr/>
              <p:nvPr/>
            </p:nvPicPr>
            <p:blipFill>
              <a:blip r:embed="rId12"/>
              <a:stretch>
                <a:fillRect/>
              </a:stretch>
            </p:blipFill>
            <p:spPr>
              <a:xfrm>
                <a:off x="4454640" y="2349720"/>
                <a:ext cx="6285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E1A00EAC-C705-6241-5816-49EF738C22D4}"/>
                  </a:ext>
                </a:extLst>
              </p14:cNvPr>
              <p14:cNvContentPartPr/>
              <p14:nvPr/>
            </p14:nvContentPartPr>
            <p14:xfrm>
              <a:off x="5873760" y="2597040"/>
              <a:ext cx="870120" cy="140040"/>
            </p14:xfrm>
          </p:contentPart>
        </mc:Choice>
        <mc:Fallback xmlns="">
          <p:pic>
            <p:nvPicPr>
              <p:cNvPr id="8" name="Ink 7">
                <a:extLst>
                  <a:ext uri="{FF2B5EF4-FFF2-40B4-BE49-F238E27FC236}">
                    <a16:creationId xmlns:a16="http://schemas.microsoft.com/office/drawing/2014/main" id="{E1A00EAC-C705-6241-5816-49EF738C22D4}"/>
                  </a:ext>
                </a:extLst>
              </p:cNvPr>
              <p:cNvPicPr/>
              <p:nvPr/>
            </p:nvPicPr>
            <p:blipFill>
              <a:blip r:embed="rId14"/>
              <a:stretch>
                <a:fillRect/>
              </a:stretch>
            </p:blipFill>
            <p:spPr>
              <a:xfrm>
                <a:off x="5857920" y="2533680"/>
                <a:ext cx="90144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C84ACE11-5564-7369-E8C7-8B75122BDE20}"/>
                  </a:ext>
                </a:extLst>
              </p14:cNvPr>
              <p14:cNvContentPartPr/>
              <p14:nvPr/>
            </p14:nvContentPartPr>
            <p14:xfrm>
              <a:off x="7556400" y="2647800"/>
              <a:ext cx="540360" cy="19440"/>
            </p14:xfrm>
          </p:contentPart>
        </mc:Choice>
        <mc:Fallback xmlns="">
          <p:pic>
            <p:nvPicPr>
              <p:cNvPr id="9" name="Ink 8">
                <a:extLst>
                  <a:ext uri="{FF2B5EF4-FFF2-40B4-BE49-F238E27FC236}">
                    <a16:creationId xmlns:a16="http://schemas.microsoft.com/office/drawing/2014/main" id="{C84ACE11-5564-7369-E8C7-8B75122BDE20}"/>
                  </a:ext>
                </a:extLst>
              </p:cNvPr>
              <p:cNvPicPr/>
              <p:nvPr/>
            </p:nvPicPr>
            <p:blipFill>
              <a:blip r:embed="rId16"/>
              <a:stretch>
                <a:fillRect/>
              </a:stretch>
            </p:blipFill>
            <p:spPr>
              <a:xfrm>
                <a:off x="7540560" y="2584440"/>
                <a:ext cx="5716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F5B23A56-4CD9-6B87-794A-13172D94A919}"/>
                  </a:ext>
                </a:extLst>
              </p14:cNvPr>
              <p14:cNvContentPartPr/>
              <p14:nvPr/>
            </p14:nvContentPartPr>
            <p14:xfrm>
              <a:off x="6737400" y="2622600"/>
              <a:ext cx="603720" cy="19440"/>
            </p14:xfrm>
          </p:contentPart>
        </mc:Choice>
        <mc:Fallback xmlns="">
          <p:pic>
            <p:nvPicPr>
              <p:cNvPr id="10" name="Ink 9">
                <a:extLst>
                  <a:ext uri="{FF2B5EF4-FFF2-40B4-BE49-F238E27FC236}">
                    <a16:creationId xmlns:a16="http://schemas.microsoft.com/office/drawing/2014/main" id="{F5B23A56-4CD9-6B87-794A-13172D94A919}"/>
                  </a:ext>
                </a:extLst>
              </p:cNvPr>
              <p:cNvPicPr/>
              <p:nvPr/>
            </p:nvPicPr>
            <p:blipFill>
              <a:blip r:embed="rId18"/>
              <a:stretch>
                <a:fillRect/>
              </a:stretch>
            </p:blipFill>
            <p:spPr>
              <a:xfrm>
                <a:off x="6721560" y="2559240"/>
                <a:ext cx="6350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61AFDB45-3B2C-034E-F868-B0DFB016E4A9}"/>
                  </a:ext>
                </a:extLst>
              </p14:cNvPr>
              <p14:cNvContentPartPr/>
              <p14:nvPr/>
            </p14:nvContentPartPr>
            <p14:xfrm>
              <a:off x="1517760" y="3003480"/>
              <a:ext cx="1511640" cy="82800"/>
            </p14:xfrm>
          </p:contentPart>
        </mc:Choice>
        <mc:Fallback xmlns="">
          <p:pic>
            <p:nvPicPr>
              <p:cNvPr id="11" name="Ink 10">
                <a:extLst>
                  <a:ext uri="{FF2B5EF4-FFF2-40B4-BE49-F238E27FC236}">
                    <a16:creationId xmlns:a16="http://schemas.microsoft.com/office/drawing/2014/main" id="{61AFDB45-3B2C-034E-F868-B0DFB016E4A9}"/>
                  </a:ext>
                </a:extLst>
              </p:cNvPr>
              <p:cNvPicPr/>
              <p:nvPr/>
            </p:nvPicPr>
            <p:blipFill>
              <a:blip r:embed="rId20"/>
              <a:stretch>
                <a:fillRect/>
              </a:stretch>
            </p:blipFill>
            <p:spPr>
              <a:xfrm>
                <a:off x="1501920" y="2940120"/>
                <a:ext cx="15429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B3E9165E-36A9-F9F6-47BD-A2D663CF061D}"/>
                  </a:ext>
                </a:extLst>
              </p14:cNvPr>
              <p14:cNvContentPartPr/>
              <p14:nvPr/>
            </p14:nvContentPartPr>
            <p14:xfrm>
              <a:off x="4413240" y="3270240"/>
              <a:ext cx="1568880" cy="360"/>
            </p14:xfrm>
          </p:contentPart>
        </mc:Choice>
        <mc:Fallback xmlns="">
          <p:pic>
            <p:nvPicPr>
              <p:cNvPr id="12" name="Ink 11">
                <a:extLst>
                  <a:ext uri="{FF2B5EF4-FFF2-40B4-BE49-F238E27FC236}">
                    <a16:creationId xmlns:a16="http://schemas.microsoft.com/office/drawing/2014/main" id="{B3E9165E-36A9-F9F6-47BD-A2D663CF061D}"/>
                  </a:ext>
                </a:extLst>
              </p:cNvPr>
              <p:cNvPicPr/>
              <p:nvPr/>
            </p:nvPicPr>
            <p:blipFill>
              <a:blip r:embed="rId22"/>
              <a:stretch>
                <a:fillRect/>
              </a:stretch>
            </p:blipFill>
            <p:spPr>
              <a:xfrm>
                <a:off x="4397400" y="3206880"/>
                <a:ext cx="160020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123DD214-CC68-C264-0745-97F85593C60D}"/>
                  </a:ext>
                </a:extLst>
              </p14:cNvPr>
              <p14:cNvContentPartPr/>
              <p14:nvPr/>
            </p14:nvContentPartPr>
            <p14:xfrm>
              <a:off x="6458040" y="3270240"/>
              <a:ext cx="648000" cy="44640"/>
            </p14:xfrm>
          </p:contentPart>
        </mc:Choice>
        <mc:Fallback xmlns="">
          <p:pic>
            <p:nvPicPr>
              <p:cNvPr id="13" name="Ink 12">
                <a:extLst>
                  <a:ext uri="{FF2B5EF4-FFF2-40B4-BE49-F238E27FC236}">
                    <a16:creationId xmlns:a16="http://schemas.microsoft.com/office/drawing/2014/main" id="{123DD214-CC68-C264-0745-97F85593C60D}"/>
                  </a:ext>
                </a:extLst>
              </p:cNvPr>
              <p:cNvPicPr/>
              <p:nvPr/>
            </p:nvPicPr>
            <p:blipFill>
              <a:blip r:embed="rId24"/>
              <a:stretch>
                <a:fillRect/>
              </a:stretch>
            </p:blipFill>
            <p:spPr>
              <a:xfrm>
                <a:off x="6442200" y="3206880"/>
                <a:ext cx="6793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3DDB60BF-4638-8D7C-8995-8C225FB0B48B}"/>
                  </a:ext>
                </a:extLst>
              </p14:cNvPr>
              <p14:cNvContentPartPr/>
              <p14:nvPr/>
            </p14:nvContentPartPr>
            <p14:xfrm>
              <a:off x="7435800" y="3225960"/>
              <a:ext cx="419400" cy="19080"/>
            </p14:xfrm>
          </p:contentPart>
        </mc:Choice>
        <mc:Fallback xmlns="">
          <p:pic>
            <p:nvPicPr>
              <p:cNvPr id="14" name="Ink 13">
                <a:extLst>
                  <a:ext uri="{FF2B5EF4-FFF2-40B4-BE49-F238E27FC236}">
                    <a16:creationId xmlns:a16="http://schemas.microsoft.com/office/drawing/2014/main" id="{3DDB60BF-4638-8D7C-8995-8C225FB0B48B}"/>
                  </a:ext>
                </a:extLst>
              </p:cNvPr>
              <p:cNvPicPr/>
              <p:nvPr/>
            </p:nvPicPr>
            <p:blipFill>
              <a:blip r:embed="rId26"/>
              <a:stretch>
                <a:fillRect/>
              </a:stretch>
            </p:blipFill>
            <p:spPr>
              <a:xfrm>
                <a:off x="7419960" y="3162600"/>
                <a:ext cx="45072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Ink 14">
                <a:extLst>
                  <a:ext uri="{FF2B5EF4-FFF2-40B4-BE49-F238E27FC236}">
                    <a16:creationId xmlns:a16="http://schemas.microsoft.com/office/drawing/2014/main" id="{CFA30DDE-A934-54E6-CF02-5D6DFE22BBA6}"/>
                  </a:ext>
                </a:extLst>
              </p14:cNvPr>
              <p14:cNvContentPartPr/>
              <p14:nvPr/>
            </p14:nvContentPartPr>
            <p14:xfrm>
              <a:off x="4400640" y="3492360"/>
              <a:ext cx="717840" cy="45000"/>
            </p14:xfrm>
          </p:contentPart>
        </mc:Choice>
        <mc:Fallback xmlns="">
          <p:pic>
            <p:nvPicPr>
              <p:cNvPr id="15" name="Ink 14">
                <a:extLst>
                  <a:ext uri="{FF2B5EF4-FFF2-40B4-BE49-F238E27FC236}">
                    <a16:creationId xmlns:a16="http://schemas.microsoft.com/office/drawing/2014/main" id="{CFA30DDE-A934-54E6-CF02-5D6DFE22BBA6}"/>
                  </a:ext>
                </a:extLst>
              </p:cNvPr>
              <p:cNvPicPr/>
              <p:nvPr/>
            </p:nvPicPr>
            <p:blipFill>
              <a:blip r:embed="rId28"/>
              <a:stretch>
                <a:fillRect/>
              </a:stretch>
            </p:blipFill>
            <p:spPr>
              <a:xfrm>
                <a:off x="4384800" y="3429000"/>
                <a:ext cx="7491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Ink 15">
                <a:extLst>
                  <a:ext uri="{FF2B5EF4-FFF2-40B4-BE49-F238E27FC236}">
                    <a16:creationId xmlns:a16="http://schemas.microsoft.com/office/drawing/2014/main" id="{EBAA9782-10B5-0797-1FDE-D844B605A8B4}"/>
                  </a:ext>
                </a:extLst>
              </p14:cNvPr>
              <p14:cNvContentPartPr/>
              <p14:nvPr/>
            </p14:nvContentPartPr>
            <p14:xfrm>
              <a:off x="4400640" y="3714840"/>
              <a:ext cx="1422720" cy="19440"/>
            </p14:xfrm>
          </p:contentPart>
        </mc:Choice>
        <mc:Fallback xmlns="">
          <p:pic>
            <p:nvPicPr>
              <p:cNvPr id="16" name="Ink 15">
                <a:extLst>
                  <a:ext uri="{FF2B5EF4-FFF2-40B4-BE49-F238E27FC236}">
                    <a16:creationId xmlns:a16="http://schemas.microsoft.com/office/drawing/2014/main" id="{EBAA9782-10B5-0797-1FDE-D844B605A8B4}"/>
                  </a:ext>
                </a:extLst>
              </p:cNvPr>
              <p:cNvPicPr/>
              <p:nvPr/>
            </p:nvPicPr>
            <p:blipFill>
              <a:blip r:embed="rId30"/>
              <a:stretch>
                <a:fillRect/>
              </a:stretch>
            </p:blipFill>
            <p:spPr>
              <a:xfrm>
                <a:off x="4384800" y="3651480"/>
                <a:ext cx="14540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7" name="Ink 16">
                <a:extLst>
                  <a:ext uri="{FF2B5EF4-FFF2-40B4-BE49-F238E27FC236}">
                    <a16:creationId xmlns:a16="http://schemas.microsoft.com/office/drawing/2014/main" id="{F7B4B2C5-2635-DA33-AA79-9E45874787B5}"/>
                  </a:ext>
                </a:extLst>
              </p14:cNvPr>
              <p14:cNvContentPartPr/>
              <p14:nvPr/>
            </p14:nvContentPartPr>
            <p14:xfrm>
              <a:off x="6997680" y="3613320"/>
              <a:ext cx="1060920" cy="63720"/>
            </p14:xfrm>
          </p:contentPart>
        </mc:Choice>
        <mc:Fallback xmlns="">
          <p:pic>
            <p:nvPicPr>
              <p:cNvPr id="17" name="Ink 16">
                <a:extLst>
                  <a:ext uri="{FF2B5EF4-FFF2-40B4-BE49-F238E27FC236}">
                    <a16:creationId xmlns:a16="http://schemas.microsoft.com/office/drawing/2014/main" id="{F7B4B2C5-2635-DA33-AA79-9E45874787B5}"/>
                  </a:ext>
                </a:extLst>
              </p:cNvPr>
              <p:cNvPicPr/>
              <p:nvPr/>
            </p:nvPicPr>
            <p:blipFill>
              <a:blip r:embed="rId32"/>
              <a:stretch>
                <a:fillRect/>
              </a:stretch>
            </p:blipFill>
            <p:spPr>
              <a:xfrm>
                <a:off x="6981840" y="3549960"/>
                <a:ext cx="109224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 name="Ink 17">
                <a:extLst>
                  <a:ext uri="{FF2B5EF4-FFF2-40B4-BE49-F238E27FC236}">
                    <a16:creationId xmlns:a16="http://schemas.microsoft.com/office/drawing/2014/main" id="{3F24D2A9-02D7-796A-974B-11796EEB26C6}"/>
                  </a:ext>
                </a:extLst>
              </p14:cNvPr>
              <p14:cNvContentPartPr/>
              <p14:nvPr/>
            </p14:nvContentPartPr>
            <p14:xfrm>
              <a:off x="4349880" y="3898800"/>
              <a:ext cx="1028880" cy="19440"/>
            </p14:xfrm>
          </p:contentPart>
        </mc:Choice>
        <mc:Fallback xmlns="">
          <p:pic>
            <p:nvPicPr>
              <p:cNvPr id="18" name="Ink 17">
                <a:extLst>
                  <a:ext uri="{FF2B5EF4-FFF2-40B4-BE49-F238E27FC236}">
                    <a16:creationId xmlns:a16="http://schemas.microsoft.com/office/drawing/2014/main" id="{3F24D2A9-02D7-796A-974B-11796EEB26C6}"/>
                  </a:ext>
                </a:extLst>
              </p:cNvPr>
              <p:cNvPicPr/>
              <p:nvPr/>
            </p:nvPicPr>
            <p:blipFill>
              <a:blip r:embed="rId34"/>
              <a:stretch>
                <a:fillRect/>
              </a:stretch>
            </p:blipFill>
            <p:spPr>
              <a:xfrm>
                <a:off x="4334040" y="3835440"/>
                <a:ext cx="10602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9" name="Ink 18">
                <a:extLst>
                  <a:ext uri="{FF2B5EF4-FFF2-40B4-BE49-F238E27FC236}">
                    <a16:creationId xmlns:a16="http://schemas.microsoft.com/office/drawing/2014/main" id="{B634B012-45D0-3662-8C80-9531BCFA43A4}"/>
                  </a:ext>
                </a:extLst>
              </p14:cNvPr>
              <p14:cNvContentPartPr/>
              <p14:nvPr/>
            </p14:nvContentPartPr>
            <p14:xfrm>
              <a:off x="5950080" y="3867120"/>
              <a:ext cx="360" cy="360"/>
            </p14:xfrm>
          </p:contentPart>
        </mc:Choice>
        <mc:Fallback xmlns="">
          <p:pic>
            <p:nvPicPr>
              <p:cNvPr id="19" name="Ink 18">
                <a:extLst>
                  <a:ext uri="{FF2B5EF4-FFF2-40B4-BE49-F238E27FC236}">
                    <a16:creationId xmlns:a16="http://schemas.microsoft.com/office/drawing/2014/main" id="{B634B012-45D0-3662-8C80-9531BCFA43A4}"/>
                  </a:ext>
                </a:extLst>
              </p:cNvPr>
              <p:cNvPicPr/>
              <p:nvPr/>
            </p:nvPicPr>
            <p:blipFill>
              <a:blip r:embed="rId36"/>
              <a:stretch>
                <a:fillRect/>
              </a:stretch>
            </p:blipFill>
            <p:spPr>
              <a:xfrm>
                <a:off x="5934240" y="380376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0" name="Ink 19">
                <a:extLst>
                  <a:ext uri="{FF2B5EF4-FFF2-40B4-BE49-F238E27FC236}">
                    <a16:creationId xmlns:a16="http://schemas.microsoft.com/office/drawing/2014/main" id="{65152E8A-7DA1-CC4E-FBC9-882F7FFBC532}"/>
                  </a:ext>
                </a:extLst>
              </p14:cNvPr>
              <p14:cNvContentPartPr/>
              <p14:nvPr/>
            </p14:nvContentPartPr>
            <p14:xfrm>
              <a:off x="895320" y="3638520"/>
              <a:ext cx="2298960" cy="19440"/>
            </p14:xfrm>
          </p:contentPart>
        </mc:Choice>
        <mc:Fallback xmlns="">
          <p:pic>
            <p:nvPicPr>
              <p:cNvPr id="20" name="Ink 19">
                <a:extLst>
                  <a:ext uri="{FF2B5EF4-FFF2-40B4-BE49-F238E27FC236}">
                    <a16:creationId xmlns:a16="http://schemas.microsoft.com/office/drawing/2014/main" id="{65152E8A-7DA1-CC4E-FBC9-882F7FFBC532}"/>
                  </a:ext>
                </a:extLst>
              </p:cNvPr>
              <p:cNvPicPr/>
              <p:nvPr/>
            </p:nvPicPr>
            <p:blipFill>
              <a:blip r:embed="rId38"/>
              <a:stretch>
                <a:fillRect/>
              </a:stretch>
            </p:blipFill>
            <p:spPr>
              <a:xfrm>
                <a:off x="879480" y="3575160"/>
                <a:ext cx="23302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1" name="Ink 20">
                <a:extLst>
                  <a:ext uri="{FF2B5EF4-FFF2-40B4-BE49-F238E27FC236}">
                    <a16:creationId xmlns:a16="http://schemas.microsoft.com/office/drawing/2014/main" id="{04208F93-D100-9A82-30D7-C70AA9D005AF}"/>
                  </a:ext>
                </a:extLst>
              </p14:cNvPr>
              <p14:cNvContentPartPr/>
              <p14:nvPr/>
            </p14:nvContentPartPr>
            <p14:xfrm>
              <a:off x="838080" y="3638520"/>
              <a:ext cx="2140560" cy="127440"/>
            </p14:xfrm>
          </p:contentPart>
        </mc:Choice>
        <mc:Fallback xmlns="">
          <p:pic>
            <p:nvPicPr>
              <p:cNvPr id="21" name="Ink 20">
                <a:extLst>
                  <a:ext uri="{FF2B5EF4-FFF2-40B4-BE49-F238E27FC236}">
                    <a16:creationId xmlns:a16="http://schemas.microsoft.com/office/drawing/2014/main" id="{04208F93-D100-9A82-30D7-C70AA9D005AF}"/>
                  </a:ext>
                </a:extLst>
              </p:cNvPr>
              <p:cNvPicPr/>
              <p:nvPr/>
            </p:nvPicPr>
            <p:blipFill>
              <a:blip r:embed="rId40"/>
              <a:stretch>
                <a:fillRect/>
              </a:stretch>
            </p:blipFill>
            <p:spPr>
              <a:xfrm>
                <a:off x="822240" y="3575160"/>
                <a:ext cx="21718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2" name="Ink 21">
                <a:extLst>
                  <a:ext uri="{FF2B5EF4-FFF2-40B4-BE49-F238E27FC236}">
                    <a16:creationId xmlns:a16="http://schemas.microsoft.com/office/drawing/2014/main" id="{CE9E5B17-0ADA-C4A6-CA2A-A8501137C37E}"/>
                  </a:ext>
                </a:extLst>
              </p14:cNvPr>
              <p14:cNvContentPartPr/>
              <p14:nvPr/>
            </p14:nvContentPartPr>
            <p14:xfrm>
              <a:off x="844560" y="4197240"/>
              <a:ext cx="1924560" cy="153000"/>
            </p14:xfrm>
          </p:contentPart>
        </mc:Choice>
        <mc:Fallback xmlns="">
          <p:pic>
            <p:nvPicPr>
              <p:cNvPr id="22" name="Ink 21">
                <a:extLst>
                  <a:ext uri="{FF2B5EF4-FFF2-40B4-BE49-F238E27FC236}">
                    <a16:creationId xmlns:a16="http://schemas.microsoft.com/office/drawing/2014/main" id="{CE9E5B17-0ADA-C4A6-CA2A-A8501137C37E}"/>
                  </a:ext>
                </a:extLst>
              </p:cNvPr>
              <p:cNvPicPr/>
              <p:nvPr/>
            </p:nvPicPr>
            <p:blipFill>
              <a:blip r:embed="rId42"/>
              <a:stretch>
                <a:fillRect/>
              </a:stretch>
            </p:blipFill>
            <p:spPr>
              <a:xfrm>
                <a:off x="828720" y="4133880"/>
                <a:ext cx="195588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 name="Ink 22">
                <a:extLst>
                  <a:ext uri="{FF2B5EF4-FFF2-40B4-BE49-F238E27FC236}">
                    <a16:creationId xmlns:a16="http://schemas.microsoft.com/office/drawing/2014/main" id="{864B1F09-56ED-4637-BB4A-62478F34D218}"/>
                  </a:ext>
                </a:extLst>
              </p14:cNvPr>
              <p14:cNvContentPartPr/>
              <p14:nvPr/>
            </p14:nvContentPartPr>
            <p14:xfrm>
              <a:off x="2413080" y="4863960"/>
              <a:ext cx="1308240" cy="83160"/>
            </p14:xfrm>
          </p:contentPart>
        </mc:Choice>
        <mc:Fallback xmlns="">
          <p:pic>
            <p:nvPicPr>
              <p:cNvPr id="23" name="Ink 22">
                <a:extLst>
                  <a:ext uri="{FF2B5EF4-FFF2-40B4-BE49-F238E27FC236}">
                    <a16:creationId xmlns:a16="http://schemas.microsoft.com/office/drawing/2014/main" id="{864B1F09-56ED-4637-BB4A-62478F34D218}"/>
                  </a:ext>
                </a:extLst>
              </p:cNvPr>
              <p:cNvPicPr/>
              <p:nvPr/>
            </p:nvPicPr>
            <p:blipFill>
              <a:blip r:embed="rId44"/>
              <a:stretch>
                <a:fillRect/>
              </a:stretch>
            </p:blipFill>
            <p:spPr>
              <a:xfrm>
                <a:off x="2397240" y="4800600"/>
                <a:ext cx="13395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4" name="Ink 23">
                <a:extLst>
                  <a:ext uri="{FF2B5EF4-FFF2-40B4-BE49-F238E27FC236}">
                    <a16:creationId xmlns:a16="http://schemas.microsoft.com/office/drawing/2014/main" id="{D3680CF6-8FDA-013E-74D4-040129E3F534}"/>
                  </a:ext>
                </a:extLst>
              </p14:cNvPr>
              <p14:cNvContentPartPr/>
              <p14:nvPr/>
            </p14:nvContentPartPr>
            <p14:xfrm>
              <a:off x="6800760" y="4305240"/>
              <a:ext cx="819720" cy="360"/>
            </p14:xfrm>
          </p:contentPart>
        </mc:Choice>
        <mc:Fallback xmlns="">
          <p:pic>
            <p:nvPicPr>
              <p:cNvPr id="24" name="Ink 23">
                <a:extLst>
                  <a:ext uri="{FF2B5EF4-FFF2-40B4-BE49-F238E27FC236}">
                    <a16:creationId xmlns:a16="http://schemas.microsoft.com/office/drawing/2014/main" id="{D3680CF6-8FDA-013E-74D4-040129E3F534}"/>
                  </a:ext>
                </a:extLst>
              </p:cNvPr>
              <p:cNvPicPr/>
              <p:nvPr/>
            </p:nvPicPr>
            <p:blipFill>
              <a:blip r:embed="rId46"/>
              <a:stretch>
                <a:fillRect/>
              </a:stretch>
            </p:blipFill>
            <p:spPr>
              <a:xfrm>
                <a:off x="6784920" y="4241880"/>
                <a:ext cx="8510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5" name="Ink 24">
                <a:extLst>
                  <a:ext uri="{FF2B5EF4-FFF2-40B4-BE49-F238E27FC236}">
                    <a16:creationId xmlns:a16="http://schemas.microsoft.com/office/drawing/2014/main" id="{22DC6966-1AF8-A26C-39E7-232DEAE1E71F}"/>
                  </a:ext>
                </a:extLst>
              </p14:cNvPr>
              <p14:cNvContentPartPr/>
              <p14:nvPr/>
            </p14:nvContentPartPr>
            <p14:xfrm>
              <a:off x="5099040" y="4711680"/>
              <a:ext cx="673560" cy="12960"/>
            </p14:xfrm>
          </p:contentPart>
        </mc:Choice>
        <mc:Fallback xmlns="">
          <p:pic>
            <p:nvPicPr>
              <p:cNvPr id="25" name="Ink 24">
                <a:extLst>
                  <a:ext uri="{FF2B5EF4-FFF2-40B4-BE49-F238E27FC236}">
                    <a16:creationId xmlns:a16="http://schemas.microsoft.com/office/drawing/2014/main" id="{22DC6966-1AF8-A26C-39E7-232DEAE1E71F}"/>
                  </a:ext>
                </a:extLst>
              </p:cNvPr>
              <p:cNvPicPr/>
              <p:nvPr/>
            </p:nvPicPr>
            <p:blipFill>
              <a:blip r:embed="rId48"/>
              <a:stretch>
                <a:fillRect/>
              </a:stretch>
            </p:blipFill>
            <p:spPr>
              <a:xfrm>
                <a:off x="5083200" y="4648320"/>
                <a:ext cx="704880" cy="139680"/>
              </a:xfrm>
              <a:prstGeom prst="rect">
                <a:avLst/>
              </a:prstGeom>
            </p:spPr>
          </p:pic>
        </mc:Fallback>
      </mc:AlternateContent>
    </p:spTree>
    <p:extLst>
      <p:ext uri="{BB962C8B-B14F-4D97-AF65-F5344CB8AC3E}">
        <p14:creationId xmlns:p14="http://schemas.microsoft.com/office/powerpoint/2010/main" val="16088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7EF90-911C-4B12-BAC4-67C4B2B10C37}"/>
              </a:ext>
            </a:extLst>
          </p:cNvPr>
          <p:cNvSpPr>
            <a:spLocks noGrp="1"/>
          </p:cNvSpPr>
          <p:nvPr>
            <p:ph idx="1"/>
          </p:nvPr>
        </p:nvSpPr>
        <p:spPr>
          <a:xfrm>
            <a:off x="628650" y="381000"/>
            <a:ext cx="8210550" cy="6400800"/>
          </a:xfrm>
        </p:spPr>
        <p:txBody>
          <a:bodyPr>
            <a:normAutofit fontScale="70000" lnSpcReduction="20000"/>
          </a:bodyPr>
          <a:lstStyle/>
          <a:p>
            <a:pPr marL="0" indent="0">
              <a:buNone/>
            </a:pPr>
            <a:r>
              <a:rPr lang="en-IN" sz="1800" b="1" i="0" u="none" strike="noStrike" baseline="0" dirty="0">
                <a:latin typeface="TimesNewRomanPS-BoldMT"/>
              </a:rPr>
              <a:t>Flat Plate </a:t>
            </a:r>
            <a:r>
              <a:rPr lang="en-IN" sz="1800" b="1" dirty="0">
                <a:latin typeface="TimesNewRomanPS-BoldMT"/>
              </a:rPr>
              <a:t>Collector (Solar Heater ):</a:t>
            </a:r>
            <a:endParaRPr lang="en-IN" sz="1800" b="1" i="0" u="none" strike="noStrike" baseline="0" dirty="0">
              <a:latin typeface="TimesNewRomanPS-BoldMT"/>
            </a:endParaRPr>
          </a:p>
          <a:p>
            <a:pPr marL="0" indent="0" algn="l">
              <a:buNone/>
            </a:pPr>
            <a:r>
              <a:rPr lang="en-US" sz="1800" b="0" i="0" u="none" strike="noStrike" baseline="0" dirty="0">
                <a:latin typeface="TimesNewRomanPSMT"/>
              </a:rPr>
              <a:t>The device works on the principle of black body in which heat absorbing capacity and tendency of a black surface is utilized to achieve benefits for human.</a:t>
            </a: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r>
              <a:rPr lang="en-IN" sz="1800" b="1" i="0" u="none" strike="noStrike" baseline="0" dirty="0">
                <a:latin typeface="TimesNewRomanPS-BoldMT"/>
              </a:rPr>
              <a:t>Construction:</a:t>
            </a:r>
          </a:p>
          <a:p>
            <a:pPr marL="0" indent="0" algn="l">
              <a:buNone/>
            </a:pPr>
            <a:r>
              <a:rPr lang="en-US" sz="1800" b="0" i="0" u="none" strike="noStrike" baseline="0" dirty="0">
                <a:latin typeface="TimesNewRomanPSMT"/>
              </a:rPr>
              <a:t>These are the main components of a typical flat-plate solar collector:</a:t>
            </a:r>
          </a:p>
          <a:p>
            <a:pPr marL="0" indent="0" algn="l">
              <a:buNone/>
            </a:pPr>
            <a:r>
              <a:rPr lang="en-US" sz="1800" b="0" i="0" u="none" strike="noStrike" baseline="0" dirty="0">
                <a:latin typeface="TimesNewRomanPSMT"/>
              </a:rPr>
              <a:t>Black surface - absorbent of the incident solar energy</a:t>
            </a:r>
          </a:p>
          <a:p>
            <a:pPr marL="0" indent="0" algn="l">
              <a:buNone/>
            </a:pPr>
            <a:r>
              <a:rPr lang="en-US" sz="1800" b="0" i="0" u="none" strike="noStrike" baseline="0" dirty="0">
                <a:latin typeface="TimesNewRomanPSMT"/>
              </a:rPr>
              <a:t>Glazing cover - a transparent layer that transmits radiation to the absorber, but prevents radiative</a:t>
            </a:r>
          </a:p>
          <a:p>
            <a:pPr marL="0" indent="0" algn="l">
              <a:buNone/>
            </a:pPr>
            <a:r>
              <a:rPr lang="en-US" sz="1800" b="0" i="0" u="none" strike="noStrike" baseline="0" dirty="0">
                <a:latin typeface="TimesNewRomanPSMT"/>
              </a:rPr>
              <a:t>and convective heat loss from the surface</a:t>
            </a:r>
          </a:p>
          <a:p>
            <a:pPr marL="0" indent="0" algn="l">
              <a:buNone/>
            </a:pPr>
            <a:r>
              <a:rPr lang="en-US" sz="1800" b="0" i="0" u="none" strike="noStrike" baseline="0" dirty="0">
                <a:latin typeface="TimesNewRomanPSMT"/>
              </a:rPr>
              <a:t>Tubes containing heating fluid to transfer the heat from the collector</a:t>
            </a:r>
          </a:p>
          <a:p>
            <a:pPr marL="0" indent="0" algn="l">
              <a:buNone/>
            </a:pPr>
            <a:r>
              <a:rPr lang="en-US" sz="1800" b="0" i="0" u="none" strike="noStrike" baseline="0" dirty="0">
                <a:latin typeface="TimesNewRomanPSMT"/>
              </a:rPr>
              <a:t>Support structure to protect the components and hold them in place</a:t>
            </a:r>
          </a:p>
          <a:p>
            <a:pPr marL="0" indent="0" algn="l">
              <a:buNone/>
            </a:pPr>
            <a:r>
              <a:rPr lang="en-US" sz="1800" b="0" i="0" u="none" strike="noStrike" baseline="0" dirty="0">
                <a:latin typeface="TimesNewRomanPSMT"/>
              </a:rPr>
              <a:t>Insulation covering sides and bottom of the collector to reduce heat losses</a:t>
            </a:r>
          </a:p>
          <a:p>
            <a:pPr marL="0" indent="0" algn="l">
              <a:buNone/>
            </a:pPr>
            <a:r>
              <a:rPr lang="en-IN" sz="1800" b="1" i="0" u="none" strike="noStrike" baseline="0" dirty="0">
                <a:latin typeface="TimesNewRomanPS-BoldMT"/>
              </a:rPr>
              <a:t>Application</a:t>
            </a:r>
          </a:p>
          <a:p>
            <a:pPr algn="l">
              <a:buFont typeface="Wingdings" panose="05000000000000000000" pitchFamily="2" charset="2"/>
              <a:buChar char="§"/>
            </a:pPr>
            <a:r>
              <a:rPr lang="en-US" sz="1800" b="0" i="0" u="none" strike="noStrike" baseline="0" dirty="0">
                <a:latin typeface="TimesNewRomanPSMT"/>
              </a:rPr>
              <a:t>Some advantages of the flat-plate collectors are that they are:</a:t>
            </a:r>
          </a:p>
          <a:p>
            <a:pPr algn="l">
              <a:buFont typeface="Wingdings" panose="05000000000000000000" pitchFamily="2" charset="2"/>
              <a:buChar char="§"/>
            </a:pPr>
            <a:r>
              <a:rPr lang="en-US" sz="1800" b="0" i="0" u="none" strike="noStrike" baseline="0" dirty="0">
                <a:latin typeface="TimesNewRomanPSMT"/>
              </a:rPr>
              <a:t>Easy to manufacture</a:t>
            </a:r>
          </a:p>
          <a:p>
            <a:pPr algn="l">
              <a:buFont typeface="Wingdings" panose="05000000000000000000" pitchFamily="2" charset="2"/>
              <a:buChar char="§"/>
            </a:pPr>
            <a:r>
              <a:rPr lang="en-US" sz="1800" b="0" i="0" u="none" strike="noStrike" baseline="0" dirty="0">
                <a:latin typeface="TimesNewRomanPSMT"/>
              </a:rPr>
              <a:t>Low cost, Collect both beam and diffuse radiation</a:t>
            </a:r>
          </a:p>
          <a:p>
            <a:pPr algn="l">
              <a:buFont typeface="Wingdings" panose="05000000000000000000" pitchFamily="2" charset="2"/>
              <a:buChar char="§"/>
            </a:pPr>
            <a:r>
              <a:rPr lang="en-US" sz="1800" b="0" i="0" u="none" strike="noStrike" baseline="0" dirty="0">
                <a:latin typeface="TimesNewRomanPSMT"/>
              </a:rPr>
              <a:t>Permanently fixed (no sophisticated positioning or tracking equipment is required)</a:t>
            </a:r>
          </a:p>
          <a:p>
            <a:pPr algn="l">
              <a:buFont typeface="Wingdings" panose="05000000000000000000" pitchFamily="2" charset="2"/>
              <a:buChar char="§"/>
            </a:pPr>
            <a:r>
              <a:rPr lang="en-IN" sz="1800" b="0" i="0" u="none" strike="noStrike" baseline="0" dirty="0">
                <a:latin typeface="SymbolMT"/>
              </a:rPr>
              <a:t> </a:t>
            </a:r>
            <a:r>
              <a:rPr lang="en-IN" sz="1800" b="0" i="0" u="none" strike="noStrike" baseline="0" dirty="0">
                <a:latin typeface="TimesNewRomanPSMT"/>
              </a:rPr>
              <a:t>Little maintenance</a:t>
            </a:r>
          </a:p>
          <a:p>
            <a:pPr marL="0" indent="0" algn="l">
              <a:buNone/>
            </a:pPr>
            <a:endParaRPr lang="en-US" sz="1800" b="0" i="0" u="none" strike="noStrike" baseline="0" dirty="0">
              <a:latin typeface="TimesNewRomanPSMT"/>
            </a:endParaRPr>
          </a:p>
          <a:p>
            <a:pPr marL="0" indent="0" algn="l">
              <a:buNone/>
            </a:pPr>
            <a:endParaRPr lang="en-IN" dirty="0"/>
          </a:p>
        </p:txBody>
      </p:sp>
      <p:pic>
        <p:nvPicPr>
          <p:cNvPr id="9" name="Picture 8">
            <a:extLst>
              <a:ext uri="{FF2B5EF4-FFF2-40B4-BE49-F238E27FC236}">
                <a16:creationId xmlns:a16="http://schemas.microsoft.com/office/drawing/2014/main" id="{36C9A911-370D-4F78-A011-79D182148327}"/>
              </a:ext>
            </a:extLst>
          </p:cNvPr>
          <p:cNvPicPr>
            <a:picLocks noChangeAspect="1"/>
          </p:cNvPicPr>
          <p:nvPr/>
        </p:nvPicPr>
        <p:blipFill>
          <a:blip r:embed="rId2"/>
          <a:stretch>
            <a:fillRect/>
          </a:stretch>
        </p:blipFill>
        <p:spPr>
          <a:xfrm>
            <a:off x="2514600" y="990600"/>
            <a:ext cx="4876800" cy="262095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9AA3567-A579-AD21-1159-0063E5333F19}"/>
                  </a:ext>
                </a:extLst>
              </p14:cNvPr>
              <p14:cNvContentPartPr/>
              <p14:nvPr/>
            </p14:nvContentPartPr>
            <p14:xfrm>
              <a:off x="977760" y="4451400"/>
              <a:ext cx="1308600" cy="44640"/>
            </p14:xfrm>
          </p:contentPart>
        </mc:Choice>
        <mc:Fallback xmlns="">
          <p:pic>
            <p:nvPicPr>
              <p:cNvPr id="2" name="Ink 1">
                <a:extLst>
                  <a:ext uri="{FF2B5EF4-FFF2-40B4-BE49-F238E27FC236}">
                    <a16:creationId xmlns:a16="http://schemas.microsoft.com/office/drawing/2014/main" id="{69AA3567-A579-AD21-1159-0063E5333F19}"/>
                  </a:ext>
                </a:extLst>
              </p:cNvPr>
              <p:cNvPicPr/>
              <p:nvPr/>
            </p:nvPicPr>
            <p:blipFill>
              <a:blip r:embed="rId4"/>
              <a:stretch>
                <a:fillRect/>
              </a:stretch>
            </p:blipFill>
            <p:spPr>
              <a:xfrm>
                <a:off x="961920" y="4388040"/>
                <a:ext cx="13399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33DA58C1-D569-2352-C346-7C405D0D7DB3}"/>
                  </a:ext>
                </a:extLst>
              </p14:cNvPr>
              <p14:cNvContentPartPr/>
              <p14:nvPr/>
            </p14:nvContentPartPr>
            <p14:xfrm>
              <a:off x="5797440" y="4172040"/>
              <a:ext cx="1296000" cy="146160"/>
            </p14:xfrm>
          </p:contentPart>
        </mc:Choice>
        <mc:Fallback xmlns="">
          <p:pic>
            <p:nvPicPr>
              <p:cNvPr id="4" name="Ink 3">
                <a:extLst>
                  <a:ext uri="{FF2B5EF4-FFF2-40B4-BE49-F238E27FC236}">
                    <a16:creationId xmlns:a16="http://schemas.microsoft.com/office/drawing/2014/main" id="{33DA58C1-D569-2352-C346-7C405D0D7DB3}"/>
                  </a:ext>
                </a:extLst>
              </p:cNvPr>
              <p:cNvPicPr/>
              <p:nvPr/>
            </p:nvPicPr>
            <p:blipFill>
              <a:blip r:embed="rId6"/>
              <a:stretch>
                <a:fillRect/>
              </a:stretch>
            </p:blipFill>
            <p:spPr>
              <a:xfrm>
                <a:off x="5781600" y="4108680"/>
                <a:ext cx="13273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EE7109B6-71AF-EACB-3333-66A106548837}"/>
                  </a:ext>
                </a:extLst>
              </p14:cNvPr>
              <p14:cNvContentPartPr/>
              <p14:nvPr/>
            </p14:nvContentPartPr>
            <p14:xfrm>
              <a:off x="1847880" y="4692600"/>
              <a:ext cx="2121120" cy="89280"/>
            </p14:xfrm>
          </p:contentPart>
        </mc:Choice>
        <mc:Fallback xmlns="">
          <p:pic>
            <p:nvPicPr>
              <p:cNvPr id="5" name="Ink 4">
                <a:extLst>
                  <a:ext uri="{FF2B5EF4-FFF2-40B4-BE49-F238E27FC236}">
                    <a16:creationId xmlns:a16="http://schemas.microsoft.com/office/drawing/2014/main" id="{EE7109B6-71AF-EACB-3333-66A106548837}"/>
                  </a:ext>
                </a:extLst>
              </p:cNvPr>
              <p:cNvPicPr/>
              <p:nvPr/>
            </p:nvPicPr>
            <p:blipFill>
              <a:blip r:embed="rId8"/>
              <a:stretch>
                <a:fillRect/>
              </a:stretch>
            </p:blipFill>
            <p:spPr>
              <a:xfrm>
                <a:off x="1832040" y="4629240"/>
                <a:ext cx="21524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49BAF131-D26A-376E-3EBA-C57533FCF49B}"/>
                  </a:ext>
                </a:extLst>
              </p14:cNvPr>
              <p14:cNvContentPartPr/>
              <p14:nvPr/>
            </p14:nvContentPartPr>
            <p14:xfrm>
              <a:off x="628560" y="4819680"/>
              <a:ext cx="1302120" cy="184320"/>
            </p14:xfrm>
          </p:contentPart>
        </mc:Choice>
        <mc:Fallback xmlns="">
          <p:pic>
            <p:nvPicPr>
              <p:cNvPr id="6" name="Ink 5">
                <a:extLst>
                  <a:ext uri="{FF2B5EF4-FFF2-40B4-BE49-F238E27FC236}">
                    <a16:creationId xmlns:a16="http://schemas.microsoft.com/office/drawing/2014/main" id="{49BAF131-D26A-376E-3EBA-C57533FCF49B}"/>
                  </a:ext>
                </a:extLst>
              </p:cNvPr>
              <p:cNvPicPr/>
              <p:nvPr/>
            </p:nvPicPr>
            <p:blipFill>
              <a:blip r:embed="rId10"/>
              <a:stretch>
                <a:fillRect/>
              </a:stretch>
            </p:blipFill>
            <p:spPr>
              <a:xfrm>
                <a:off x="612720" y="4756320"/>
                <a:ext cx="133344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CF2DBBF2-C844-B4B6-1B61-6F54B7167BF1}"/>
                  </a:ext>
                </a:extLst>
              </p14:cNvPr>
              <p14:cNvContentPartPr/>
              <p14:nvPr/>
            </p14:nvContentPartPr>
            <p14:xfrm>
              <a:off x="2063880" y="4896000"/>
              <a:ext cx="470160" cy="38160"/>
            </p14:xfrm>
          </p:contentPart>
        </mc:Choice>
        <mc:Fallback xmlns="">
          <p:pic>
            <p:nvPicPr>
              <p:cNvPr id="7" name="Ink 6">
                <a:extLst>
                  <a:ext uri="{FF2B5EF4-FFF2-40B4-BE49-F238E27FC236}">
                    <a16:creationId xmlns:a16="http://schemas.microsoft.com/office/drawing/2014/main" id="{CF2DBBF2-C844-B4B6-1B61-6F54B7167BF1}"/>
                  </a:ext>
                </a:extLst>
              </p:cNvPr>
              <p:cNvPicPr/>
              <p:nvPr/>
            </p:nvPicPr>
            <p:blipFill>
              <a:blip r:embed="rId12"/>
              <a:stretch>
                <a:fillRect/>
              </a:stretch>
            </p:blipFill>
            <p:spPr>
              <a:xfrm>
                <a:off x="2048040" y="4832640"/>
                <a:ext cx="5014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103C2378-6598-007C-8F94-29E94C7DC70E}"/>
                  </a:ext>
                </a:extLst>
              </p14:cNvPr>
              <p14:cNvContentPartPr/>
              <p14:nvPr/>
            </p14:nvContentPartPr>
            <p14:xfrm>
              <a:off x="4394160" y="5124600"/>
              <a:ext cx="1289520" cy="152640"/>
            </p14:xfrm>
          </p:contentPart>
        </mc:Choice>
        <mc:Fallback xmlns="">
          <p:pic>
            <p:nvPicPr>
              <p:cNvPr id="8" name="Ink 7">
                <a:extLst>
                  <a:ext uri="{FF2B5EF4-FFF2-40B4-BE49-F238E27FC236}">
                    <a16:creationId xmlns:a16="http://schemas.microsoft.com/office/drawing/2014/main" id="{103C2378-6598-007C-8F94-29E94C7DC70E}"/>
                  </a:ext>
                </a:extLst>
              </p:cNvPr>
              <p:cNvPicPr/>
              <p:nvPr/>
            </p:nvPicPr>
            <p:blipFill>
              <a:blip r:embed="rId14"/>
              <a:stretch>
                <a:fillRect/>
              </a:stretch>
            </p:blipFill>
            <p:spPr>
              <a:xfrm>
                <a:off x="4378320" y="5061240"/>
                <a:ext cx="132084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9A2B7557-8D1B-47E9-B3C0-005097F7B452}"/>
                  </a:ext>
                </a:extLst>
              </p14:cNvPr>
              <p14:cNvContentPartPr/>
              <p14:nvPr/>
            </p14:nvContentPartPr>
            <p14:xfrm>
              <a:off x="920880" y="5842080"/>
              <a:ext cx="1371960" cy="76320"/>
            </p14:xfrm>
          </p:contentPart>
        </mc:Choice>
        <mc:Fallback xmlns="">
          <p:pic>
            <p:nvPicPr>
              <p:cNvPr id="10" name="Ink 9">
                <a:extLst>
                  <a:ext uri="{FF2B5EF4-FFF2-40B4-BE49-F238E27FC236}">
                    <a16:creationId xmlns:a16="http://schemas.microsoft.com/office/drawing/2014/main" id="{9A2B7557-8D1B-47E9-B3C0-005097F7B452}"/>
                  </a:ext>
                </a:extLst>
              </p:cNvPr>
              <p:cNvPicPr/>
              <p:nvPr/>
            </p:nvPicPr>
            <p:blipFill>
              <a:blip r:embed="rId16"/>
              <a:stretch>
                <a:fillRect/>
              </a:stretch>
            </p:blipFill>
            <p:spPr>
              <a:xfrm>
                <a:off x="905040" y="5778720"/>
                <a:ext cx="14032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4C311F77-D92C-3C40-6AFF-2EE1F6F0B496}"/>
                  </a:ext>
                </a:extLst>
              </p14:cNvPr>
              <p14:cNvContentPartPr/>
              <p14:nvPr/>
            </p14:nvContentPartPr>
            <p14:xfrm>
              <a:off x="965160" y="6134040"/>
              <a:ext cx="540000" cy="57600"/>
            </p14:xfrm>
          </p:contentPart>
        </mc:Choice>
        <mc:Fallback xmlns="">
          <p:pic>
            <p:nvPicPr>
              <p:cNvPr id="11" name="Ink 10">
                <a:extLst>
                  <a:ext uri="{FF2B5EF4-FFF2-40B4-BE49-F238E27FC236}">
                    <a16:creationId xmlns:a16="http://schemas.microsoft.com/office/drawing/2014/main" id="{4C311F77-D92C-3C40-6AFF-2EE1F6F0B496}"/>
                  </a:ext>
                </a:extLst>
              </p:cNvPr>
              <p:cNvPicPr/>
              <p:nvPr/>
            </p:nvPicPr>
            <p:blipFill>
              <a:blip r:embed="rId18"/>
              <a:stretch>
                <a:fillRect/>
              </a:stretch>
            </p:blipFill>
            <p:spPr>
              <a:xfrm>
                <a:off x="949320" y="6070680"/>
                <a:ext cx="5713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4B7F7564-2154-DBA5-9363-1424CABB6A5E}"/>
                  </a:ext>
                </a:extLst>
              </p14:cNvPr>
              <p14:cNvContentPartPr/>
              <p14:nvPr/>
            </p14:nvContentPartPr>
            <p14:xfrm>
              <a:off x="914400" y="6311880"/>
              <a:ext cx="1136880" cy="133560"/>
            </p14:xfrm>
          </p:contentPart>
        </mc:Choice>
        <mc:Fallback xmlns="">
          <p:pic>
            <p:nvPicPr>
              <p:cNvPr id="12" name="Ink 11">
                <a:extLst>
                  <a:ext uri="{FF2B5EF4-FFF2-40B4-BE49-F238E27FC236}">
                    <a16:creationId xmlns:a16="http://schemas.microsoft.com/office/drawing/2014/main" id="{4B7F7564-2154-DBA5-9363-1424CABB6A5E}"/>
                  </a:ext>
                </a:extLst>
              </p:cNvPr>
              <p:cNvPicPr/>
              <p:nvPr/>
            </p:nvPicPr>
            <p:blipFill>
              <a:blip r:embed="rId20"/>
              <a:stretch>
                <a:fillRect/>
              </a:stretch>
            </p:blipFill>
            <p:spPr>
              <a:xfrm>
                <a:off x="898560" y="6248520"/>
                <a:ext cx="116820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FE51873D-A316-EA79-2BBD-C41D2EB85646}"/>
                  </a:ext>
                </a:extLst>
              </p14:cNvPr>
              <p14:cNvContentPartPr/>
              <p14:nvPr/>
            </p14:nvContentPartPr>
            <p14:xfrm>
              <a:off x="901800" y="6534000"/>
              <a:ext cx="1244880" cy="95760"/>
            </p14:xfrm>
          </p:contentPart>
        </mc:Choice>
        <mc:Fallback xmlns="">
          <p:pic>
            <p:nvPicPr>
              <p:cNvPr id="13" name="Ink 12">
                <a:extLst>
                  <a:ext uri="{FF2B5EF4-FFF2-40B4-BE49-F238E27FC236}">
                    <a16:creationId xmlns:a16="http://schemas.microsoft.com/office/drawing/2014/main" id="{FE51873D-A316-EA79-2BBD-C41D2EB85646}"/>
                  </a:ext>
                </a:extLst>
              </p:cNvPr>
              <p:cNvPicPr/>
              <p:nvPr/>
            </p:nvPicPr>
            <p:blipFill>
              <a:blip r:embed="rId22"/>
              <a:stretch>
                <a:fillRect/>
              </a:stretch>
            </p:blipFill>
            <p:spPr>
              <a:xfrm>
                <a:off x="885960" y="6470640"/>
                <a:ext cx="12762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958D2B59-C38A-5D5D-948B-C6546C7A94E3}"/>
                  </a:ext>
                </a:extLst>
              </p14:cNvPr>
              <p14:cNvContentPartPr/>
              <p14:nvPr/>
            </p14:nvContentPartPr>
            <p14:xfrm>
              <a:off x="1403280" y="5664240"/>
              <a:ext cx="12960" cy="360"/>
            </p14:xfrm>
          </p:contentPart>
        </mc:Choice>
        <mc:Fallback>
          <p:pic>
            <p:nvPicPr>
              <p:cNvPr id="14" name="Ink 13">
                <a:extLst>
                  <a:ext uri="{FF2B5EF4-FFF2-40B4-BE49-F238E27FC236}">
                    <a16:creationId xmlns:a16="http://schemas.microsoft.com/office/drawing/2014/main" id="{958D2B59-C38A-5D5D-948B-C6546C7A94E3}"/>
                  </a:ext>
                </a:extLst>
              </p:cNvPr>
              <p:cNvPicPr/>
              <p:nvPr/>
            </p:nvPicPr>
            <p:blipFill>
              <a:blip r:embed="rId24"/>
              <a:stretch>
                <a:fillRect/>
              </a:stretch>
            </p:blipFill>
            <p:spPr>
              <a:xfrm>
                <a:off x="1387440" y="5600880"/>
                <a:ext cx="44280" cy="127080"/>
              </a:xfrm>
              <a:prstGeom prst="rect">
                <a:avLst/>
              </a:prstGeom>
            </p:spPr>
          </p:pic>
        </mc:Fallback>
      </mc:AlternateContent>
    </p:spTree>
    <p:extLst>
      <p:ext uri="{BB962C8B-B14F-4D97-AF65-F5344CB8AC3E}">
        <p14:creationId xmlns:p14="http://schemas.microsoft.com/office/powerpoint/2010/main" val="446519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04AE2-58CE-4631-865D-9BB989FE0097}"/>
              </a:ext>
            </a:extLst>
          </p:cNvPr>
          <p:cNvSpPr>
            <a:spLocks noGrp="1"/>
          </p:cNvSpPr>
          <p:nvPr>
            <p:ph idx="1"/>
          </p:nvPr>
        </p:nvSpPr>
        <p:spPr>
          <a:xfrm>
            <a:off x="628650" y="152400"/>
            <a:ext cx="7886700" cy="6248400"/>
          </a:xfrm>
        </p:spPr>
        <p:txBody>
          <a:bodyPr>
            <a:normAutofit fontScale="92500" lnSpcReduction="10000"/>
          </a:bodyPr>
          <a:lstStyle/>
          <a:p>
            <a:pPr marL="0" indent="0">
              <a:buNone/>
            </a:pPr>
            <a:r>
              <a:rPr lang="en-IN" sz="1600" b="1" dirty="0">
                <a:latin typeface="TimesNewRomanPS-BoldMT"/>
              </a:rPr>
              <a:t>PHOTO VOTAIC CELL (SOLAR CELL)</a:t>
            </a:r>
            <a:endParaRPr lang="en-US" sz="1600" dirty="0">
              <a:latin typeface="TimesNewRomanPSMT"/>
            </a:endParaRPr>
          </a:p>
          <a:p>
            <a:pPr marL="0" indent="0">
              <a:buNone/>
            </a:pPr>
            <a:r>
              <a:rPr lang="en-US" sz="1600" dirty="0">
                <a:latin typeface="TimesNewRomanPSMT"/>
              </a:rPr>
              <a:t>A photovoltaic (PV) cell, also known as a solar cell, is a device that converts light energy directly into electrical energy through the photovoltaic effect. </a:t>
            </a:r>
          </a:p>
          <a:p>
            <a:pPr marL="0" indent="0">
              <a:buNone/>
            </a:pPr>
            <a:endParaRPr lang="en-IN" sz="1600" dirty="0"/>
          </a:p>
          <a:p>
            <a:pPr marL="0" indent="0">
              <a:buNone/>
            </a:pPr>
            <a:endParaRPr lang="en-US" sz="1600" b="1" i="0" u="none" strike="noStrike" baseline="0" dirty="0">
              <a:latin typeface="Arial Narrow" panose="020B0606020202030204" pitchFamily="34" charset="0"/>
            </a:endParaRPr>
          </a:p>
          <a:p>
            <a:pPr marL="0" indent="0">
              <a:buNone/>
            </a:pPr>
            <a:endParaRPr lang="en-US" sz="1600" b="1" dirty="0">
              <a:latin typeface="Arial Narrow" panose="020B0606020202030204" pitchFamily="34" charset="0"/>
            </a:endParaRPr>
          </a:p>
          <a:p>
            <a:pPr marL="0" indent="0">
              <a:buNone/>
            </a:pPr>
            <a:endParaRPr lang="en-US" sz="1600" b="1" i="0" u="none" strike="noStrike" baseline="0" dirty="0">
              <a:latin typeface="Arial Narrow" panose="020B0606020202030204" pitchFamily="34" charset="0"/>
            </a:endParaRPr>
          </a:p>
          <a:p>
            <a:pPr marL="0" indent="0">
              <a:buNone/>
            </a:pPr>
            <a:endParaRPr lang="en-US" sz="1600" b="1" i="0" u="none" strike="noStrike" baseline="0" dirty="0">
              <a:latin typeface="Arial Narrow" panose="020B0606020202030204" pitchFamily="34" charset="0"/>
            </a:endParaRPr>
          </a:p>
          <a:p>
            <a:pPr marL="0" indent="0">
              <a:buNone/>
            </a:pPr>
            <a:endParaRPr lang="en-US" sz="1600" b="1" dirty="0">
              <a:latin typeface="Arial Narrow" panose="020B0606020202030204" pitchFamily="34" charset="0"/>
            </a:endParaRPr>
          </a:p>
          <a:p>
            <a:pPr marL="0" indent="0">
              <a:buNone/>
            </a:pPr>
            <a:endParaRPr lang="en-US" sz="1600" b="1" i="0" u="none" strike="noStrike" baseline="0" dirty="0">
              <a:latin typeface="Arial Narrow" panose="020B0606020202030204" pitchFamily="34" charset="0"/>
            </a:endParaRPr>
          </a:p>
          <a:p>
            <a:pPr marL="0" indent="0">
              <a:buNone/>
            </a:pPr>
            <a:endParaRPr lang="en-US" sz="1600" b="1" i="0" u="none" strike="noStrike" baseline="0" dirty="0">
              <a:latin typeface="Arial Narrow" panose="020B0606020202030204" pitchFamily="34" charset="0"/>
            </a:endParaRPr>
          </a:p>
          <a:p>
            <a:pPr marL="0" indent="0">
              <a:buNone/>
            </a:pPr>
            <a:endParaRPr lang="en-US" sz="1600" b="1" i="0" u="none" strike="noStrike" baseline="0" dirty="0">
              <a:latin typeface="Arial Narrow" panose="020B0606020202030204" pitchFamily="34" charset="0"/>
            </a:endParaRPr>
          </a:p>
          <a:p>
            <a:pPr marL="0" indent="0">
              <a:buNone/>
            </a:pPr>
            <a:r>
              <a:rPr lang="en-US" sz="1500" b="1" i="0" u="none" strike="noStrike" baseline="0" dirty="0">
                <a:latin typeface="Times New Roman" panose="02020603050405020304" pitchFamily="18" charset="0"/>
                <a:cs typeface="Times New Roman" panose="02020603050405020304" pitchFamily="18" charset="0"/>
              </a:rPr>
              <a:t>Construction: </a:t>
            </a:r>
            <a:r>
              <a:rPr lang="en-US" sz="1500" dirty="0">
                <a:latin typeface="Times New Roman" panose="02020603050405020304" pitchFamily="18" charset="0"/>
                <a:cs typeface="Times New Roman" panose="02020603050405020304" pitchFamily="18" charset="0"/>
              </a:rPr>
              <a:t>The core component of a PV cell is a semiconductor material, usually silicon. Silicon is doped with elements (usually P or B) to create two distinct layers: an N-type layer (which has an excess of electrons) and a P-type layer (which has an excess of "holes" or positive charge carriers Hence these two layers form p-n junction. A metallic grid is the electrical contact of the diode and allows light to fall on the semiconductor between the grid lines. An anti-reflective layer between the grid lines increases </a:t>
            </a:r>
            <a:r>
              <a:rPr lang="en-US" sz="1500" b="0" i="0" u="none" strike="noStrike" baseline="0" dirty="0">
                <a:latin typeface="Times New Roman" panose="02020603050405020304" pitchFamily="18" charset="0"/>
                <a:cs typeface="Times New Roman" panose="02020603050405020304" pitchFamily="18" charset="0"/>
              </a:rPr>
              <a:t>the amount of light </a:t>
            </a:r>
            <a:r>
              <a:rPr lang="en-IN" sz="1500" b="0" i="0" u="none" strike="noStrike" baseline="0" dirty="0">
                <a:latin typeface="Times New Roman" panose="02020603050405020304" pitchFamily="18" charset="0"/>
                <a:cs typeface="Times New Roman" panose="02020603050405020304" pitchFamily="18" charset="0"/>
              </a:rPr>
              <a:t>transmitted to semiconductor.</a:t>
            </a:r>
          </a:p>
          <a:p>
            <a:pPr marL="0" indent="0">
              <a:buNone/>
            </a:pPr>
            <a:r>
              <a:rPr lang="en-US" sz="1500" b="1" dirty="0">
                <a:latin typeface="Times New Roman" panose="02020603050405020304" pitchFamily="18" charset="0"/>
                <a:cs typeface="Times New Roman" panose="02020603050405020304" pitchFamily="18" charset="0"/>
              </a:rPr>
              <a:t>Working:</a:t>
            </a:r>
            <a:r>
              <a:rPr lang="en-US" sz="1500" dirty="0">
                <a:latin typeface="Times New Roman" panose="02020603050405020304" pitchFamily="18" charset="0"/>
                <a:cs typeface="Times New Roman" panose="02020603050405020304" pitchFamily="18" charset="0"/>
              </a:rPr>
              <a:t> When light radiation falls on the p-n junction diode, photons are absorbed and electron-hole pairs are generated. The electrons are diffused and collected at the n-type end and holes are diffused and collected at the p-type end. When these two ends are electrically connected through a conductor, there is a flow of current between the two ends through the external circuit. Thus photoelectric current is produced and available for use. The current output of a cell depends on its efficiency and size and is proportional to the intensity of sun light striking the surface of the cell. Therefore, photovoltaic cells are connected electrically in series or parallel circuits to produce higher voltages, currents and power levels. A number of solar cells electrically connected to each other and mounted in a support structure or frame is called a photovoltaic module. A photovoltaic array is the complete power generating unit, consisting of any number of photovoltaic </a:t>
            </a:r>
            <a:r>
              <a:rPr lang="en-IN" sz="1500" dirty="0">
                <a:latin typeface="Times New Roman" panose="02020603050405020304" pitchFamily="18" charset="0"/>
                <a:cs typeface="Times New Roman" panose="02020603050405020304" pitchFamily="18" charset="0"/>
              </a:rPr>
              <a:t>modules and panels.</a:t>
            </a:r>
          </a:p>
          <a:p>
            <a:pPr marL="0" indent="0">
              <a:buNone/>
            </a:pPr>
            <a:endParaRPr lang="en-IN" sz="1600" b="0" i="0" u="none" strike="noStrike" baseline="0" dirty="0">
              <a:latin typeface="Arial Narrow" panose="020B0606020202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990600"/>
            <a:ext cx="4286250" cy="2316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546EE82-6B9F-6755-2D45-5A44B8F1AAF1}"/>
                  </a:ext>
                </a:extLst>
              </p14:cNvPr>
              <p14:cNvContentPartPr/>
              <p14:nvPr/>
            </p14:nvContentPartPr>
            <p14:xfrm>
              <a:off x="7562880" y="514440"/>
              <a:ext cx="768600" cy="101880"/>
            </p14:xfrm>
          </p:contentPart>
        </mc:Choice>
        <mc:Fallback xmlns="">
          <p:pic>
            <p:nvPicPr>
              <p:cNvPr id="2" name="Ink 1">
                <a:extLst>
                  <a:ext uri="{FF2B5EF4-FFF2-40B4-BE49-F238E27FC236}">
                    <a16:creationId xmlns:a16="http://schemas.microsoft.com/office/drawing/2014/main" id="{F546EE82-6B9F-6755-2D45-5A44B8F1AAF1}"/>
                  </a:ext>
                </a:extLst>
              </p:cNvPr>
              <p:cNvPicPr/>
              <p:nvPr/>
            </p:nvPicPr>
            <p:blipFill>
              <a:blip r:embed="rId4"/>
              <a:stretch>
                <a:fillRect/>
              </a:stretch>
            </p:blipFill>
            <p:spPr>
              <a:xfrm>
                <a:off x="7547040" y="451080"/>
                <a:ext cx="7999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067717B2-9088-9A3D-A330-7611CA5C0DC8}"/>
                  </a:ext>
                </a:extLst>
              </p14:cNvPr>
              <p14:cNvContentPartPr/>
              <p14:nvPr/>
            </p14:nvContentPartPr>
            <p14:xfrm>
              <a:off x="7429680" y="419040"/>
              <a:ext cx="768600" cy="108360"/>
            </p14:xfrm>
          </p:contentPart>
        </mc:Choice>
        <mc:Fallback xmlns="">
          <p:pic>
            <p:nvPicPr>
              <p:cNvPr id="4" name="Ink 3">
                <a:extLst>
                  <a:ext uri="{FF2B5EF4-FFF2-40B4-BE49-F238E27FC236}">
                    <a16:creationId xmlns:a16="http://schemas.microsoft.com/office/drawing/2014/main" id="{067717B2-9088-9A3D-A330-7611CA5C0DC8}"/>
                  </a:ext>
                </a:extLst>
              </p:cNvPr>
              <p:cNvPicPr/>
              <p:nvPr/>
            </p:nvPicPr>
            <p:blipFill>
              <a:blip r:embed="rId6"/>
              <a:stretch>
                <a:fillRect/>
              </a:stretch>
            </p:blipFill>
            <p:spPr>
              <a:xfrm>
                <a:off x="7413840" y="355680"/>
                <a:ext cx="7999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9C3EAD63-6134-AA3C-D01D-8EF3AF6501EE}"/>
                  </a:ext>
                </a:extLst>
              </p14:cNvPr>
              <p14:cNvContentPartPr/>
              <p14:nvPr/>
            </p14:nvContentPartPr>
            <p14:xfrm>
              <a:off x="7607160" y="412920"/>
              <a:ext cx="514800" cy="152640"/>
            </p14:xfrm>
          </p:contentPart>
        </mc:Choice>
        <mc:Fallback xmlns="">
          <p:pic>
            <p:nvPicPr>
              <p:cNvPr id="5" name="Ink 4">
                <a:extLst>
                  <a:ext uri="{FF2B5EF4-FFF2-40B4-BE49-F238E27FC236}">
                    <a16:creationId xmlns:a16="http://schemas.microsoft.com/office/drawing/2014/main" id="{9C3EAD63-6134-AA3C-D01D-8EF3AF6501EE}"/>
                  </a:ext>
                </a:extLst>
              </p:cNvPr>
              <p:cNvPicPr/>
              <p:nvPr/>
            </p:nvPicPr>
            <p:blipFill>
              <a:blip r:embed="rId8"/>
              <a:stretch>
                <a:fillRect/>
              </a:stretch>
            </p:blipFill>
            <p:spPr>
              <a:xfrm>
                <a:off x="7591320" y="349560"/>
                <a:ext cx="54612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FA8E1FBA-AC23-39CA-2E60-48144AA8AF13}"/>
                  </a:ext>
                </a:extLst>
              </p14:cNvPr>
              <p14:cNvContentPartPr/>
              <p14:nvPr/>
            </p14:nvContentPartPr>
            <p14:xfrm>
              <a:off x="7778880" y="565200"/>
              <a:ext cx="292320" cy="51120"/>
            </p14:xfrm>
          </p:contentPart>
        </mc:Choice>
        <mc:Fallback xmlns="">
          <p:pic>
            <p:nvPicPr>
              <p:cNvPr id="6" name="Ink 5">
                <a:extLst>
                  <a:ext uri="{FF2B5EF4-FFF2-40B4-BE49-F238E27FC236}">
                    <a16:creationId xmlns:a16="http://schemas.microsoft.com/office/drawing/2014/main" id="{FA8E1FBA-AC23-39CA-2E60-48144AA8AF13}"/>
                  </a:ext>
                </a:extLst>
              </p:cNvPr>
              <p:cNvPicPr/>
              <p:nvPr/>
            </p:nvPicPr>
            <p:blipFill>
              <a:blip r:embed="rId10"/>
              <a:stretch>
                <a:fillRect/>
              </a:stretch>
            </p:blipFill>
            <p:spPr>
              <a:xfrm>
                <a:off x="7763040" y="501840"/>
                <a:ext cx="32364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C0457CDB-A823-9432-9DC9-C27819ED05B4}"/>
                  </a:ext>
                </a:extLst>
              </p14:cNvPr>
              <p14:cNvContentPartPr/>
              <p14:nvPr/>
            </p14:nvContentPartPr>
            <p14:xfrm>
              <a:off x="1079640" y="749160"/>
              <a:ext cx="1314720" cy="89280"/>
            </p14:xfrm>
          </p:contentPart>
        </mc:Choice>
        <mc:Fallback xmlns="">
          <p:pic>
            <p:nvPicPr>
              <p:cNvPr id="7" name="Ink 6">
                <a:extLst>
                  <a:ext uri="{FF2B5EF4-FFF2-40B4-BE49-F238E27FC236}">
                    <a16:creationId xmlns:a16="http://schemas.microsoft.com/office/drawing/2014/main" id="{C0457CDB-A823-9432-9DC9-C27819ED05B4}"/>
                  </a:ext>
                </a:extLst>
              </p:cNvPr>
              <p:cNvPicPr/>
              <p:nvPr/>
            </p:nvPicPr>
            <p:blipFill>
              <a:blip r:embed="rId12"/>
              <a:stretch>
                <a:fillRect/>
              </a:stretch>
            </p:blipFill>
            <p:spPr>
              <a:xfrm>
                <a:off x="1063800" y="685800"/>
                <a:ext cx="13460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2C0B5F95-9603-B9CF-79EA-ED75D4123AFA}"/>
                  </a:ext>
                </a:extLst>
              </p14:cNvPr>
              <p14:cNvContentPartPr/>
              <p14:nvPr/>
            </p14:nvContentPartPr>
            <p14:xfrm>
              <a:off x="628560" y="704880"/>
              <a:ext cx="4026240" cy="133560"/>
            </p14:xfrm>
          </p:contentPart>
        </mc:Choice>
        <mc:Fallback xmlns="">
          <p:pic>
            <p:nvPicPr>
              <p:cNvPr id="8" name="Ink 7">
                <a:extLst>
                  <a:ext uri="{FF2B5EF4-FFF2-40B4-BE49-F238E27FC236}">
                    <a16:creationId xmlns:a16="http://schemas.microsoft.com/office/drawing/2014/main" id="{2C0B5F95-9603-B9CF-79EA-ED75D4123AFA}"/>
                  </a:ext>
                </a:extLst>
              </p:cNvPr>
              <p:cNvPicPr/>
              <p:nvPr/>
            </p:nvPicPr>
            <p:blipFill>
              <a:blip r:embed="rId14"/>
              <a:stretch>
                <a:fillRect/>
              </a:stretch>
            </p:blipFill>
            <p:spPr>
              <a:xfrm>
                <a:off x="612720" y="641520"/>
                <a:ext cx="405756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51320685-A048-3B81-0B83-E9C6385ED125}"/>
                  </a:ext>
                </a:extLst>
              </p14:cNvPr>
              <p14:cNvContentPartPr/>
              <p14:nvPr/>
            </p14:nvContentPartPr>
            <p14:xfrm>
              <a:off x="5892840" y="546120"/>
              <a:ext cx="387720" cy="32040"/>
            </p14:xfrm>
          </p:contentPart>
        </mc:Choice>
        <mc:Fallback xmlns="">
          <p:pic>
            <p:nvPicPr>
              <p:cNvPr id="9" name="Ink 8">
                <a:extLst>
                  <a:ext uri="{FF2B5EF4-FFF2-40B4-BE49-F238E27FC236}">
                    <a16:creationId xmlns:a16="http://schemas.microsoft.com/office/drawing/2014/main" id="{51320685-A048-3B81-0B83-E9C6385ED125}"/>
                  </a:ext>
                </a:extLst>
              </p:cNvPr>
              <p:cNvPicPr/>
              <p:nvPr/>
            </p:nvPicPr>
            <p:blipFill>
              <a:blip r:embed="rId16"/>
              <a:stretch>
                <a:fillRect/>
              </a:stretch>
            </p:blipFill>
            <p:spPr>
              <a:xfrm>
                <a:off x="5877000" y="482760"/>
                <a:ext cx="41904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83A5F34A-E91D-DEDD-8B95-3B5C612240E8}"/>
                  </a:ext>
                </a:extLst>
              </p14:cNvPr>
              <p14:cNvContentPartPr/>
              <p14:nvPr/>
            </p14:nvContentPartPr>
            <p14:xfrm>
              <a:off x="7175520" y="507960"/>
              <a:ext cx="349560" cy="63720"/>
            </p14:xfrm>
          </p:contentPart>
        </mc:Choice>
        <mc:Fallback xmlns="">
          <p:pic>
            <p:nvPicPr>
              <p:cNvPr id="10" name="Ink 9">
                <a:extLst>
                  <a:ext uri="{FF2B5EF4-FFF2-40B4-BE49-F238E27FC236}">
                    <a16:creationId xmlns:a16="http://schemas.microsoft.com/office/drawing/2014/main" id="{83A5F34A-E91D-DEDD-8B95-3B5C612240E8}"/>
                  </a:ext>
                </a:extLst>
              </p:cNvPr>
              <p:cNvPicPr/>
              <p:nvPr/>
            </p:nvPicPr>
            <p:blipFill>
              <a:blip r:embed="rId18"/>
              <a:stretch>
                <a:fillRect/>
              </a:stretch>
            </p:blipFill>
            <p:spPr>
              <a:xfrm>
                <a:off x="7159680" y="444600"/>
                <a:ext cx="3808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 name="Ink 10">
                <a:extLst>
                  <a:ext uri="{FF2B5EF4-FFF2-40B4-BE49-F238E27FC236}">
                    <a16:creationId xmlns:a16="http://schemas.microsoft.com/office/drawing/2014/main" id="{795EE8B8-2376-966D-825C-DEBD51F5EE2F}"/>
                  </a:ext>
                </a:extLst>
              </p14:cNvPr>
              <p14:cNvContentPartPr/>
              <p14:nvPr/>
            </p14:nvContentPartPr>
            <p14:xfrm>
              <a:off x="5918040" y="488880"/>
              <a:ext cx="1829160" cy="146520"/>
            </p14:xfrm>
          </p:contentPart>
        </mc:Choice>
        <mc:Fallback xmlns="">
          <p:pic>
            <p:nvPicPr>
              <p:cNvPr id="11" name="Ink 10">
                <a:extLst>
                  <a:ext uri="{FF2B5EF4-FFF2-40B4-BE49-F238E27FC236}">
                    <a16:creationId xmlns:a16="http://schemas.microsoft.com/office/drawing/2014/main" id="{795EE8B8-2376-966D-825C-DEBD51F5EE2F}"/>
                  </a:ext>
                </a:extLst>
              </p:cNvPr>
              <p:cNvPicPr/>
              <p:nvPr/>
            </p:nvPicPr>
            <p:blipFill>
              <a:blip r:embed="rId20"/>
              <a:stretch>
                <a:fillRect/>
              </a:stretch>
            </p:blipFill>
            <p:spPr>
              <a:xfrm>
                <a:off x="5902200" y="425520"/>
                <a:ext cx="18604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38A927D1-0278-4973-EA61-9FC4603A0D5E}"/>
                  </a:ext>
                </a:extLst>
              </p14:cNvPr>
              <p14:cNvContentPartPr/>
              <p14:nvPr/>
            </p14:nvContentPartPr>
            <p14:xfrm>
              <a:off x="6851520" y="3562200"/>
              <a:ext cx="432360" cy="19440"/>
            </p14:xfrm>
          </p:contentPart>
        </mc:Choice>
        <mc:Fallback xmlns="">
          <p:pic>
            <p:nvPicPr>
              <p:cNvPr id="12" name="Ink 11">
                <a:extLst>
                  <a:ext uri="{FF2B5EF4-FFF2-40B4-BE49-F238E27FC236}">
                    <a16:creationId xmlns:a16="http://schemas.microsoft.com/office/drawing/2014/main" id="{38A927D1-0278-4973-EA61-9FC4603A0D5E}"/>
                  </a:ext>
                </a:extLst>
              </p:cNvPr>
              <p:cNvPicPr/>
              <p:nvPr/>
            </p:nvPicPr>
            <p:blipFill>
              <a:blip r:embed="rId22"/>
              <a:stretch>
                <a:fillRect/>
              </a:stretch>
            </p:blipFill>
            <p:spPr>
              <a:xfrm>
                <a:off x="6835680" y="3498840"/>
                <a:ext cx="4636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A7982BB5-F5BD-6993-8545-4821CFD1BAB8}"/>
                  </a:ext>
                </a:extLst>
              </p14:cNvPr>
              <p14:cNvContentPartPr/>
              <p14:nvPr/>
            </p14:nvContentPartPr>
            <p14:xfrm>
              <a:off x="2286000" y="3765600"/>
              <a:ext cx="1105200" cy="32040"/>
            </p14:xfrm>
          </p:contentPart>
        </mc:Choice>
        <mc:Fallback xmlns="">
          <p:pic>
            <p:nvPicPr>
              <p:cNvPr id="13" name="Ink 12">
                <a:extLst>
                  <a:ext uri="{FF2B5EF4-FFF2-40B4-BE49-F238E27FC236}">
                    <a16:creationId xmlns:a16="http://schemas.microsoft.com/office/drawing/2014/main" id="{A7982BB5-F5BD-6993-8545-4821CFD1BAB8}"/>
                  </a:ext>
                </a:extLst>
              </p:cNvPr>
              <p:cNvPicPr/>
              <p:nvPr/>
            </p:nvPicPr>
            <p:blipFill>
              <a:blip r:embed="rId24"/>
              <a:stretch>
                <a:fillRect/>
              </a:stretch>
            </p:blipFill>
            <p:spPr>
              <a:xfrm>
                <a:off x="2270160" y="3702240"/>
                <a:ext cx="113652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7CCA3A7B-A45F-50F7-6791-AF17ED0770AA}"/>
                  </a:ext>
                </a:extLst>
              </p14:cNvPr>
              <p14:cNvContentPartPr/>
              <p14:nvPr/>
            </p14:nvContentPartPr>
            <p14:xfrm>
              <a:off x="7683480" y="3753000"/>
              <a:ext cx="572040" cy="360"/>
            </p14:xfrm>
          </p:contentPart>
        </mc:Choice>
        <mc:Fallback xmlns="">
          <p:pic>
            <p:nvPicPr>
              <p:cNvPr id="14" name="Ink 13">
                <a:extLst>
                  <a:ext uri="{FF2B5EF4-FFF2-40B4-BE49-F238E27FC236}">
                    <a16:creationId xmlns:a16="http://schemas.microsoft.com/office/drawing/2014/main" id="{7CCA3A7B-A45F-50F7-6791-AF17ED0770AA}"/>
                  </a:ext>
                </a:extLst>
              </p:cNvPr>
              <p:cNvPicPr/>
              <p:nvPr/>
            </p:nvPicPr>
            <p:blipFill>
              <a:blip r:embed="rId26"/>
              <a:stretch>
                <a:fillRect/>
              </a:stretch>
            </p:blipFill>
            <p:spPr>
              <a:xfrm>
                <a:off x="7667640" y="3689640"/>
                <a:ext cx="6033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5" name="Ink 14">
                <a:extLst>
                  <a:ext uri="{FF2B5EF4-FFF2-40B4-BE49-F238E27FC236}">
                    <a16:creationId xmlns:a16="http://schemas.microsoft.com/office/drawing/2014/main" id="{EB523F40-82EA-4317-C636-A46B053E8011}"/>
                  </a:ext>
                </a:extLst>
              </p14:cNvPr>
              <p14:cNvContentPartPr/>
              <p14:nvPr/>
            </p14:nvContentPartPr>
            <p14:xfrm>
              <a:off x="5683320" y="3765600"/>
              <a:ext cx="540000" cy="360"/>
            </p14:xfrm>
          </p:contentPart>
        </mc:Choice>
        <mc:Fallback xmlns="">
          <p:pic>
            <p:nvPicPr>
              <p:cNvPr id="15" name="Ink 14">
                <a:extLst>
                  <a:ext uri="{FF2B5EF4-FFF2-40B4-BE49-F238E27FC236}">
                    <a16:creationId xmlns:a16="http://schemas.microsoft.com/office/drawing/2014/main" id="{EB523F40-82EA-4317-C636-A46B053E8011}"/>
                  </a:ext>
                </a:extLst>
              </p:cNvPr>
              <p:cNvPicPr/>
              <p:nvPr/>
            </p:nvPicPr>
            <p:blipFill>
              <a:blip r:embed="rId28"/>
              <a:stretch>
                <a:fillRect/>
              </a:stretch>
            </p:blipFill>
            <p:spPr>
              <a:xfrm>
                <a:off x="5667480" y="3702240"/>
                <a:ext cx="57132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6" name="Ink 15">
                <a:extLst>
                  <a:ext uri="{FF2B5EF4-FFF2-40B4-BE49-F238E27FC236}">
                    <a16:creationId xmlns:a16="http://schemas.microsoft.com/office/drawing/2014/main" id="{E0DA2780-1513-10AC-ED12-687CA3753EFA}"/>
                  </a:ext>
                </a:extLst>
              </p14:cNvPr>
              <p14:cNvContentPartPr/>
              <p14:nvPr/>
            </p14:nvContentPartPr>
            <p14:xfrm>
              <a:off x="711360" y="3898800"/>
              <a:ext cx="698760" cy="19440"/>
            </p14:xfrm>
          </p:contentPart>
        </mc:Choice>
        <mc:Fallback xmlns="">
          <p:pic>
            <p:nvPicPr>
              <p:cNvPr id="16" name="Ink 15">
                <a:extLst>
                  <a:ext uri="{FF2B5EF4-FFF2-40B4-BE49-F238E27FC236}">
                    <a16:creationId xmlns:a16="http://schemas.microsoft.com/office/drawing/2014/main" id="{E0DA2780-1513-10AC-ED12-687CA3753EFA}"/>
                  </a:ext>
                </a:extLst>
              </p:cNvPr>
              <p:cNvPicPr/>
              <p:nvPr/>
            </p:nvPicPr>
            <p:blipFill>
              <a:blip r:embed="rId30"/>
              <a:stretch>
                <a:fillRect/>
              </a:stretch>
            </p:blipFill>
            <p:spPr>
              <a:xfrm>
                <a:off x="695520" y="3835440"/>
                <a:ext cx="7300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7" name="Ink 16">
                <a:extLst>
                  <a:ext uri="{FF2B5EF4-FFF2-40B4-BE49-F238E27FC236}">
                    <a16:creationId xmlns:a16="http://schemas.microsoft.com/office/drawing/2014/main" id="{35620C91-A836-FC6E-93E8-44E77D3AFF9B}"/>
                  </a:ext>
                </a:extLst>
              </p14:cNvPr>
              <p14:cNvContentPartPr/>
              <p14:nvPr/>
            </p14:nvContentPartPr>
            <p14:xfrm>
              <a:off x="3886200" y="3949560"/>
              <a:ext cx="1092600" cy="32400"/>
            </p14:xfrm>
          </p:contentPart>
        </mc:Choice>
        <mc:Fallback xmlns="">
          <p:pic>
            <p:nvPicPr>
              <p:cNvPr id="17" name="Ink 16">
                <a:extLst>
                  <a:ext uri="{FF2B5EF4-FFF2-40B4-BE49-F238E27FC236}">
                    <a16:creationId xmlns:a16="http://schemas.microsoft.com/office/drawing/2014/main" id="{35620C91-A836-FC6E-93E8-44E77D3AFF9B}"/>
                  </a:ext>
                </a:extLst>
              </p:cNvPr>
              <p:cNvPicPr/>
              <p:nvPr/>
            </p:nvPicPr>
            <p:blipFill>
              <a:blip r:embed="rId32"/>
              <a:stretch>
                <a:fillRect/>
              </a:stretch>
            </p:blipFill>
            <p:spPr>
              <a:xfrm>
                <a:off x="3870360" y="3886200"/>
                <a:ext cx="112392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8" name="Ink 17">
                <a:extLst>
                  <a:ext uri="{FF2B5EF4-FFF2-40B4-BE49-F238E27FC236}">
                    <a16:creationId xmlns:a16="http://schemas.microsoft.com/office/drawing/2014/main" id="{DE2DA660-52EF-4730-A7BA-BB317F21AF21}"/>
                  </a:ext>
                </a:extLst>
              </p14:cNvPr>
              <p14:cNvContentPartPr/>
              <p14:nvPr/>
            </p14:nvContentPartPr>
            <p14:xfrm>
              <a:off x="1905120" y="3905280"/>
              <a:ext cx="533520" cy="19440"/>
            </p14:xfrm>
          </p:contentPart>
        </mc:Choice>
        <mc:Fallback xmlns="">
          <p:pic>
            <p:nvPicPr>
              <p:cNvPr id="18" name="Ink 17">
                <a:extLst>
                  <a:ext uri="{FF2B5EF4-FFF2-40B4-BE49-F238E27FC236}">
                    <a16:creationId xmlns:a16="http://schemas.microsoft.com/office/drawing/2014/main" id="{DE2DA660-52EF-4730-A7BA-BB317F21AF21}"/>
                  </a:ext>
                </a:extLst>
              </p:cNvPr>
              <p:cNvPicPr/>
              <p:nvPr/>
            </p:nvPicPr>
            <p:blipFill>
              <a:blip r:embed="rId34"/>
              <a:stretch>
                <a:fillRect/>
              </a:stretch>
            </p:blipFill>
            <p:spPr>
              <a:xfrm>
                <a:off x="1889280" y="3841920"/>
                <a:ext cx="5648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9" name="Ink 18">
                <a:extLst>
                  <a:ext uri="{FF2B5EF4-FFF2-40B4-BE49-F238E27FC236}">
                    <a16:creationId xmlns:a16="http://schemas.microsoft.com/office/drawing/2014/main" id="{CB16A8CB-4CBC-FE05-0BBB-4F41529EC8D8}"/>
                  </a:ext>
                </a:extLst>
              </p14:cNvPr>
              <p14:cNvContentPartPr/>
              <p14:nvPr/>
            </p14:nvContentPartPr>
            <p14:xfrm>
              <a:off x="5010120" y="3860640"/>
              <a:ext cx="1467360" cy="140040"/>
            </p14:xfrm>
          </p:contentPart>
        </mc:Choice>
        <mc:Fallback xmlns="">
          <p:pic>
            <p:nvPicPr>
              <p:cNvPr id="19" name="Ink 18">
                <a:extLst>
                  <a:ext uri="{FF2B5EF4-FFF2-40B4-BE49-F238E27FC236}">
                    <a16:creationId xmlns:a16="http://schemas.microsoft.com/office/drawing/2014/main" id="{CB16A8CB-4CBC-FE05-0BBB-4F41529EC8D8}"/>
                  </a:ext>
                </a:extLst>
              </p:cNvPr>
              <p:cNvPicPr/>
              <p:nvPr/>
            </p:nvPicPr>
            <p:blipFill>
              <a:blip r:embed="rId36"/>
              <a:stretch>
                <a:fillRect/>
              </a:stretch>
            </p:blipFill>
            <p:spPr>
              <a:xfrm>
                <a:off x="4994280" y="3797280"/>
                <a:ext cx="14986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0" name="Ink 19">
                <a:extLst>
                  <a:ext uri="{FF2B5EF4-FFF2-40B4-BE49-F238E27FC236}">
                    <a16:creationId xmlns:a16="http://schemas.microsoft.com/office/drawing/2014/main" id="{EAD7AF0C-CA2F-8F68-0EEC-5CCEE662B07B}"/>
                  </a:ext>
                </a:extLst>
              </p14:cNvPr>
              <p14:cNvContentPartPr/>
              <p14:nvPr/>
            </p14:nvContentPartPr>
            <p14:xfrm>
              <a:off x="1549440" y="4057560"/>
              <a:ext cx="902160" cy="83160"/>
            </p14:xfrm>
          </p:contentPart>
        </mc:Choice>
        <mc:Fallback xmlns="">
          <p:pic>
            <p:nvPicPr>
              <p:cNvPr id="20" name="Ink 19">
                <a:extLst>
                  <a:ext uri="{FF2B5EF4-FFF2-40B4-BE49-F238E27FC236}">
                    <a16:creationId xmlns:a16="http://schemas.microsoft.com/office/drawing/2014/main" id="{EAD7AF0C-CA2F-8F68-0EEC-5CCEE662B07B}"/>
                  </a:ext>
                </a:extLst>
              </p:cNvPr>
              <p:cNvPicPr/>
              <p:nvPr/>
            </p:nvPicPr>
            <p:blipFill>
              <a:blip r:embed="rId38"/>
              <a:stretch>
                <a:fillRect/>
              </a:stretch>
            </p:blipFill>
            <p:spPr>
              <a:xfrm>
                <a:off x="1533600" y="3994200"/>
                <a:ext cx="93348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1" name="Ink 20">
                <a:extLst>
                  <a:ext uri="{FF2B5EF4-FFF2-40B4-BE49-F238E27FC236}">
                    <a16:creationId xmlns:a16="http://schemas.microsoft.com/office/drawing/2014/main" id="{385DFDEB-3615-A681-9FA2-55EA5844E88E}"/>
                  </a:ext>
                </a:extLst>
              </p14:cNvPr>
              <p14:cNvContentPartPr/>
              <p14:nvPr/>
            </p14:nvContentPartPr>
            <p14:xfrm>
              <a:off x="3720960" y="4235400"/>
              <a:ext cx="1346760" cy="64080"/>
            </p14:xfrm>
          </p:contentPart>
        </mc:Choice>
        <mc:Fallback xmlns="">
          <p:pic>
            <p:nvPicPr>
              <p:cNvPr id="21" name="Ink 20">
                <a:extLst>
                  <a:ext uri="{FF2B5EF4-FFF2-40B4-BE49-F238E27FC236}">
                    <a16:creationId xmlns:a16="http://schemas.microsoft.com/office/drawing/2014/main" id="{385DFDEB-3615-A681-9FA2-55EA5844E88E}"/>
                  </a:ext>
                </a:extLst>
              </p:cNvPr>
              <p:cNvPicPr/>
              <p:nvPr/>
            </p:nvPicPr>
            <p:blipFill>
              <a:blip r:embed="rId40"/>
              <a:stretch>
                <a:fillRect/>
              </a:stretch>
            </p:blipFill>
            <p:spPr>
              <a:xfrm>
                <a:off x="3705120" y="4172040"/>
                <a:ext cx="13780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2" name="Ink 21">
                <a:extLst>
                  <a:ext uri="{FF2B5EF4-FFF2-40B4-BE49-F238E27FC236}">
                    <a16:creationId xmlns:a16="http://schemas.microsoft.com/office/drawing/2014/main" id="{8E40901C-6BE8-E30C-2E60-F656094B8E6F}"/>
                  </a:ext>
                </a:extLst>
              </p14:cNvPr>
              <p14:cNvContentPartPr/>
              <p14:nvPr/>
            </p14:nvContentPartPr>
            <p14:xfrm>
              <a:off x="6781680" y="4210200"/>
              <a:ext cx="1676880" cy="190800"/>
            </p14:xfrm>
          </p:contentPart>
        </mc:Choice>
        <mc:Fallback xmlns="">
          <p:pic>
            <p:nvPicPr>
              <p:cNvPr id="22" name="Ink 21">
                <a:extLst>
                  <a:ext uri="{FF2B5EF4-FFF2-40B4-BE49-F238E27FC236}">
                    <a16:creationId xmlns:a16="http://schemas.microsoft.com/office/drawing/2014/main" id="{8E40901C-6BE8-E30C-2E60-F656094B8E6F}"/>
                  </a:ext>
                </a:extLst>
              </p:cNvPr>
              <p:cNvPicPr/>
              <p:nvPr/>
            </p:nvPicPr>
            <p:blipFill>
              <a:blip r:embed="rId42"/>
              <a:stretch>
                <a:fillRect/>
              </a:stretch>
            </p:blipFill>
            <p:spPr>
              <a:xfrm>
                <a:off x="6765840" y="4146840"/>
                <a:ext cx="17082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 name="Ink 22">
                <a:extLst>
                  <a:ext uri="{FF2B5EF4-FFF2-40B4-BE49-F238E27FC236}">
                    <a16:creationId xmlns:a16="http://schemas.microsoft.com/office/drawing/2014/main" id="{27A32A41-CE81-43D1-0C83-3E94E633D8F6}"/>
                  </a:ext>
                </a:extLst>
              </p14:cNvPr>
              <p14:cNvContentPartPr/>
              <p14:nvPr/>
            </p14:nvContentPartPr>
            <p14:xfrm>
              <a:off x="5213520" y="4692600"/>
              <a:ext cx="1378080" cy="51120"/>
            </p14:xfrm>
          </p:contentPart>
        </mc:Choice>
        <mc:Fallback xmlns="">
          <p:pic>
            <p:nvPicPr>
              <p:cNvPr id="23" name="Ink 22">
                <a:extLst>
                  <a:ext uri="{FF2B5EF4-FFF2-40B4-BE49-F238E27FC236}">
                    <a16:creationId xmlns:a16="http://schemas.microsoft.com/office/drawing/2014/main" id="{27A32A41-CE81-43D1-0C83-3E94E633D8F6}"/>
                  </a:ext>
                </a:extLst>
              </p:cNvPr>
              <p:cNvPicPr/>
              <p:nvPr/>
            </p:nvPicPr>
            <p:blipFill>
              <a:blip r:embed="rId44"/>
              <a:stretch>
                <a:fillRect/>
              </a:stretch>
            </p:blipFill>
            <p:spPr>
              <a:xfrm>
                <a:off x="5197680" y="4629240"/>
                <a:ext cx="14094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4" name="Ink 23">
                <a:extLst>
                  <a:ext uri="{FF2B5EF4-FFF2-40B4-BE49-F238E27FC236}">
                    <a16:creationId xmlns:a16="http://schemas.microsoft.com/office/drawing/2014/main" id="{DBAB506A-13E8-D049-A824-51846D6B7C8F}"/>
                  </a:ext>
                </a:extLst>
              </p14:cNvPr>
              <p14:cNvContentPartPr/>
              <p14:nvPr/>
            </p14:nvContentPartPr>
            <p14:xfrm>
              <a:off x="6356520" y="4756320"/>
              <a:ext cx="438480" cy="19080"/>
            </p14:xfrm>
          </p:contentPart>
        </mc:Choice>
        <mc:Fallback xmlns="">
          <p:pic>
            <p:nvPicPr>
              <p:cNvPr id="24" name="Ink 23">
                <a:extLst>
                  <a:ext uri="{FF2B5EF4-FFF2-40B4-BE49-F238E27FC236}">
                    <a16:creationId xmlns:a16="http://schemas.microsoft.com/office/drawing/2014/main" id="{DBAB506A-13E8-D049-A824-51846D6B7C8F}"/>
                  </a:ext>
                </a:extLst>
              </p:cNvPr>
              <p:cNvPicPr/>
              <p:nvPr/>
            </p:nvPicPr>
            <p:blipFill>
              <a:blip r:embed="rId46"/>
              <a:stretch>
                <a:fillRect/>
              </a:stretch>
            </p:blipFill>
            <p:spPr>
              <a:xfrm>
                <a:off x="6340680" y="4692960"/>
                <a:ext cx="46980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5" name="Ink 24">
                <a:extLst>
                  <a:ext uri="{FF2B5EF4-FFF2-40B4-BE49-F238E27FC236}">
                    <a16:creationId xmlns:a16="http://schemas.microsoft.com/office/drawing/2014/main" id="{DB472D5D-305A-17FF-6803-9C22E4BBAD71}"/>
                  </a:ext>
                </a:extLst>
              </p14:cNvPr>
              <p14:cNvContentPartPr/>
              <p14:nvPr/>
            </p14:nvContentPartPr>
            <p14:xfrm>
              <a:off x="7130880" y="4641840"/>
              <a:ext cx="1302120" cy="101880"/>
            </p14:xfrm>
          </p:contentPart>
        </mc:Choice>
        <mc:Fallback xmlns="">
          <p:pic>
            <p:nvPicPr>
              <p:cNvPr id="25" name="Ink 24">
                <a:extLst>
                  <a:ext uri="{FF2B5EF4-FFF2-40B4-BE49-F238E27FC236}">
                    <a16:creationId xmlns:a16="http://schemas.microsoft.com/office/drawing/2014/main" id="{DB472D5D-305A-17FF-6803-9C22E4BBAD71}"/>
                  </a:ext>
                </a:extLst>
              </p:cNvPr>
              <p:cNvPicPr/>
              <p:nvPr/>
            </p:nvPicPr>
            <p:blipFill>
              <a:blip r:embed="rId48"/>
              <a:stretch>
                <a:fillRect/>
              </a:stretch>
            </p:blipFill>
            <p:spPr>
              <a:xfrm>
                <a:off x="7115040" y="4578480"/>
                <a:ext cx="133344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6" name="Ink 25">
                <a:extLst>
                  <a:ext uri="{FF2B5EF4-FFF2-40B4-BE49-F238E27FC236}">
                    <a16:creationId xmlns:a16="http://schemas.microsoft.com/office/drawing/2014/main" id="{509C51BB-701A-B7DC-A095-5BEED745072D}"/>
                  </a:ext>
                </a:extLst>
              </p14:cNvPr>
              <p14:cNvContentPartPr/>
              <p14:nvPr/>
            </p14:nvContentPartPr>
            <p14:xfrm>
              <a:off x="1003320" y="4851360"/>
              <a:ext cx="717840" cy="360"/>
            </p14:xfrm>
          </p:contentPart>
        </mc:Choice>
        <mc:Fallback xmlns="">
          <p:pic>
            <p:nvPicPr>
              <p:cNvPr id="26" name="Ink 25">
                <a:extLst>
                  <a:ext uri="{FF2B5EF4-FFF2-40B4-BE49-F238E27FC236}">
                    <a16:creationId xmlns:a16="http://schemas.microsoft.com/office/drawing/2014/main" id="{509C51BB-701A-B7DC-A095-5BEED745072D}"/>
                  </a:ext>
                </a:extLst>
              </p:cNvPr>
              <p:cNvPicPr/>
              <p:nvPr/>
            </p:nvPicPr>
            <p:blipFill>
              <a:blip r:embed="rId50"/>
              <a:stretch>
                <a:fillRect/>
              </a:stretch>
            </p:blipFill>
            <p:spPr>
              <a:xfrm>
                <a:off x="987480" y="4788000"/>
                <a:ext cx="74916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7" name="Ink 26">
                <a:extLst>
                  <a:ext uri="{FF2B5EF4-FFF2-40B4-BE49-F238E27FC236}">
                    <a16:creationId xmlns:a16="http://schemas.microsoft.com/office/drawing/2014/main" id="{CAD82D76-8510-D355-79A8-CB50474DAFC2}"/>
                  </a:ext>
                </a:extLst>
              </p14:cNvPr>
              <p14:cNvContentPartPr/>
              <p14:nvPr/>
            </p14:nvContentPartPr>
            <p14:xfrm>
              <a:off x="5035680" y="1371600"/>
              <a:ext cx="882720" cy="1644840"/>
            </p14:xfrm>
          </p:contentPart>
        </mc:Choice>
        <mc:Fallback>
          <p:pic>
            <p:nvPicPr>
              <p:cNvPr id="27" name="Ink 26">
                <a:extLst>
                  <a:ext uri="{FF2B5EF4-FFF2-40B4-BE49-F238E27FC236}">
                    <a16:creationId xmlns:a16="http://schemas.microsoft.com/office/drawing/2014/main" id="{CAD82D76-8510-D355-79A8-CB50474DAFC2}"/>
                  </a:ext>
                </a:extLst>
              </p:cNvPr>
              <p:cNvPicPr/>
              <p:nvPr/>
            </p:nvPicPr>
            <p:blipFill>
              <a:blip r:embed="rId52"/>
              <a:stretch>
                <a:fillRect/>
              </a:stretch>
            </p:blipFill>
            <p:spPr>
              <a:xfrm>
                <a:off x="5019840" y="1308240"/>
                <a:ext cx="914040" cy="17715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8" name="Ink 27">
                <a:extLst>
                  <a:ext uri="{FF2B5EF4-FFF2-40B4-BE49-F238E27FC236}">
                    <a16:creationId xmlns:a16="http://schemas.microsoft.com/office/drawing/2014/main" id="{A33BA869-E5B8-D1B0-5091-2EA698DBC142}"/>
                  </a:ext>
                </a:extLst>
              </p14:cNvPr>
              <p14:cNvContentPartPr/>
              <p14:nvPr/>
            </p14:nvContentPartPr>
            <p14:xfrm>
              <a:off x="2768760" y="5276880"/>
              <a:ext cx="285840" cy="57600"/>
            </p14:xfrm>
          </p:contentPart>
        </mc:Choice>
        <mc:Fallback>
          <p:pic>
            <p:nvPicPr>
              <p:cNvPr id="28" name="Ink 27">
                <a:extLst>
                  <a:ext uri="{FF2B5EF4-FFF2-40B4-BE49-F238E27FC236}">
                    <a16:creationId xmlns:a16="http://schemas.microsoft.com/office/drawing/2014/main" id="{A33BA869-E5B8-D1B0-5091-2EA698DBC142}"/>
                  </a:ext>
                </a:extLst>
              </p:cNvPr>
              <p:cNvPicPr/>
              <p:nvPr/>
            </p:nvPicPr>
            <p:blipFill>
              <a:blip r:embed="rId54"/>
              <a:stretch>
                <a:fillRect/>
              </a:stretch>
            </p:blipFill>
            <p:spPr>
              <a:xfrm>
                <a:off x="2752920" y="5213520"/>
                <a:ext cx="3171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9" name="Ink 28">
                <a:extLst>
                  <a:ext uri="{FF2B5EF4-FFF2-40B4-BE49-F238E27FC236}">
                    <a16:creationId xmlns:a16="http://schemas.microsoft.com/office/drawing/2014/main" id="{C40F1942-5453-A9DA-4084-976EAFD02CBC}"/>
                  </a:ext>
                </a:extLst>
              </p14:cNvPr>
              <p14:cNvContentPartPr/>
              <p14:nvPr/>
            </p14:nvContentPartPr>
            <p14:xfrm>
              <a:off x="2781360" y="5238720"/>
              <a:ext cx="2019600" cy="45000"/>
            </p14:xfrm>
          </p:contentPart>
        </mc:Choice>
        <mc:Fallback>
          <p:pic>
            <p:nvPicPr>
              <p:cNvPr id="29" name="Ink 28">
                <a:extLst>
                  <a:ext uri="{FF2B5EF4-FFF2-40B4-BE49-F238E27FC236}">
                    <a16:creationId xmlns:a16="http://schemas.microsoft.com/office/drawing/2014/main" id="{C40F1942-5453-A9DA-4084-976EAFD02CBC}"/>
                  </a:ext>
                </a:extLst>
              </p:cNvPr>
              <p:cNvPicPr/>
              <p:nvPr/>
            </p:nvPicPr>
            <p:blipFill>
              <a:blip r:embed="rId56"/>
              <a:stretch>
                <a:fillRect/>
              </a:stretch>
            </p:blipFill>
            <p:spPr>
              <a:xfrm>
                <a:off x="2765520" y="5175360"/>
                <a:ext cx="20509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0" name="Ink 29">
                <a:extLst>
                  <a:ext uri="{FF2B5EF4-FFF2-40B4-BE49-F238E27FC236}">
                    <a16:creationId xmlns:a16="http://schemas.microsoft.com/office/drawing/2014/main" id="{2E2FDB3A-8736-D14D-F0AC-88AEC16C544E}"/>
                  </a:ext>
                </a:extLst>
              </p14:cNvPr>
              <p14:cNvContentPartPr/>
              <p14:nvPr/>
            </p14:nvContentPartPr>
            <p14:xfrm>
              <a:off x="2260440" y="196920"/>
              <a:ext cx="483120" cy="120960"/>
            </p14:xfrm>
          </p:contentPart>
        </mc:Choice>
        <mc:Fallback>
          <p:pic>
            <p:nvPicPr>
              <p:cNvPr id="30" name="Ink 29">
                <a:extLst>
                  <a:ext uri="{FF2B5EF4-FFF2-40B4-BE49-F238E27FC236}">
                    <a16:creationId xmlns:a16="http://schemas.microsoft.com/office/drawing/2014/main" id="{2E2FDB3A-8736-D14D-F0AC-88AEC16C544E}"/>
                  </a:ext>
                </a:extLst>
              </p:cNvPr>
              <p:cNvPicPr/>
              <p:nvPr/>
            </p:nvPicPr>
            <p:blipFill>
              <a:blip r:embed="rId58"/>
              <a:stretch>
                <a:fillRect/>
              </a:stretch>
            </p:blipFill>
            <p:spPr>
              <a:xfrm>
                <a:off x="2244600" y="133560"/>
                <a:ext cx="51444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1" name="Ink 30">
                <a:extLst>
                  <a:ext uri="{FF2B5EF4-FFF2-40B4-BE49-F238E27FC236}">
                    <a16:creationId xmlns:a16="http://schemas.microsoft.com/office/drawing/2014/main" id="{EA554C9E-CDCE-4B8C-2059-A7B6371CB692}"/>
                  </a:ext>
                </a:extLst>
              </p14:cNvPr>
              <p14:cNvContentPartPr/>
              <p14:nvPr/>
            </p14:nvContentPartPr>
            <p14:xfrm>
              <a:off x="1682640" y="6064200"/>
              <a:ext cx="533880" cy="57600"/>
            </p14:xfrm>
          </p:contentPart>
        </mc:Choice>
        <mc:Fallback>
          <p:pic>
            <p:nvPicPr>
              <p:cNvPr id="31" name="Ink 30">
                <a:extLst>
                  <a:ext uri="{FF2B5EF4-FFF2-40B4-BE49-F238E27FC236}">
                    <a16:creationId xmlns:a16="http://schemas.microsoft.com/office/drawing/2014/main" id="{EA554C9E-CDCE-4B8C-2059-A7B6371CB692}"/>
                  </a:ext>
                </a:extLst>
              </p:cNvPr>
              <p:cNvPicPr/>
              <p:nvPr/>
            </p:nvPicPr>
            <p:blipFill>
              <a:blip r:embed="rId60"/>
              <a:stretch>
                <a:fillRect/>
              </a:stretch>
            </p:blipFill>
            <p:spPr>
              <a:xfrm>
                <a:off x="1666800" y="6000840"/>
                <a:ext cx="5652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2" name="Ink 31">
                <a:extLst>
                  <a:ext uri="{FF2B5EF4-FFF2-40B4-BE49-F238E27FC236}">
                    <a16:creationId xmlns:a16="http://schemas.microsoft.com/office/drawing/2014/main" id="{059A2A41-1084-13BD-D2BD-EDF0897AD266}"/>
                  </a:ext>
                </a:extLst>
              </p14:cNvPr>
              <p14:cNvContentPartPr/>
              <p14:nvPr/>
            </p14:nvContentPartPr>
            <p14:xfrm>
              <a:off x="3390840" y="6076800"/>
              <a:ext cx="419400" cy="51480"/>
            </p14:xfrm>
          </p:contentPart>
        </mc:Choice>
        <mc:Fallback>
          <p:pic>
            <p:nvPicPr>
              <p:cNvPr id="32" name="Ink 31">
                <a:extLst>
                  <a:ext uri="{FF2B5EF4-FFF2-40B4-BE49-F238E27FC236}">
                    <a16:creationId xmlns:a16="http://schemas.microsoft.com/office/drawing/2014/main" id="{059A2A41-1084-13BD-D2BD-EDF0897AD266}"/>
                  </a:ext>
                </a:extLst>
              </p:cNvPr>
              <p:cNvPicPr/>
              <p:nvPr/>
            </p:nvPicPr>
            <p:blipFill>
              <a:blip r:embed="rId62"/>
              <a:stretch>
                <a:fillRect/>
              </a:stretch>
            </p:blipFill>
            <p:spPr>
              <a:xfrm>
                <a:off x="3375000" y="6013440"/>
                <a:ext cx="450720" cy="178200"/>
              </a:xfrm>
              <a:prstGeom prst="rect">
                <a:avLst/>
              </a:prstGeom>
            </p:spPr>
          </p:pic>
        </mc:Fallback>
      </mc:AlternateContent>
    </p:spTree>
    <p:extLst>
      <p:ext uri="{BB962C8B-B14F-4D97-AF65-F5344CB8AC3E}">
        <p14:creationId xmlns:p14="http://schemas.microsoft.com/office/powerpoint/2010/main" val="1629707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41304</TotalTime>
  <Words>4656</Words>
  <Application>Microsoft Office PowerPoint</Application>
  <PresentationFormat>On-screen Show (4:3)</PresentationFormat>
  <Paragraphs>340</Paragraphs>
  <Slides>50</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50</vt:i4>
      </vt:variant>
    </vt:vector>
  </HeadingPairs>
  <TitlesOfParts>
    <vt:vector size="66" baseType="lpstr">
      <vt:lpstr>Adobe Caslon Pro</vt:lpstr>
      <vt:lpstr>Algerian</vt:lpstr>
      <vt:lpstr>Aparajita</vt:lpstr>
      <vt:lpstr>Arial</vt:lpstr>
      <vt:lpstr>Arial Narrow</vt:lpstr>
      <vt:lpstr>Bell MT</vt:lpstr>
      <vt:lpstr>Berlin Sans FB</vt:lpstr>
      <vt:lpstr>Berlin Sans FB Demi</vt:lpstr>
      <vt:lpstr>Calibri</vt:lpstr>
      <vt:lpstr>Calibri Light</vt:lpstr>
      <vt:lpstr>SymbolMT</vt:lpstr>
      <vt:lpstr>Times New Roman</vt:lpstr>
      <vt:lpstr>TimesNewRomanPS-BoldMT</vt:lpstr>
      <vt:lpstr>TimesNewRomanPSMT</vt:lpstr>
      <vt:lpstr>Wingdings</vt:lpstr>
      <vt:lpstr>Office Theme</vt:lpstr>
      <vt:lpstr>Chemistry for Sustainable Energies</vt:lpstr>
      <vt:lpstr>Sustainable Energy</vt:lpstr>
      <vt:lpstr>Classification of Energy</vt:lpstr>
      <vt:lpstr>PowerPoint Presentation</vt:lpstr>
      <vt:lpstr>Distinction: Conventional (non-renewable) and nonconventional energy (renewable) sources. </vt:lpstr>
      <vt:lpstr>Solar Energy</vt:lpstr>
      <vt:lpstr>Advantages and Disadvantages</vt:lpstr>
      <vt:lpstr>PowerPoint Presentation</vt:lpstr>
      <vt:lpstr>PowerPoint Presentation</vt:lpstr>
      <vt:lpstr>Advantages</vt:lpstr>
      <vt:lpstr>Limitations</vt:lpstr>
      <vt:lpstr>Fuels</vt:lpstr>
      <vt:lpstr>Classification of chemical fuels</vt:lpstr>
      <vt:lpstr>Characteristic Properties of Fuels</vt:lpstr>
      <vt:lpstr>Calorific Value</vt:lpstr>
      <vt:lpstr>Units of calorific value</vt:lpstr>
      <vt:lpstr>PowerPoint Presentation</vt:lpstr>
      <vt:lpstr>Dulong Formula</vt:lpstr>
      <vt:lpstr>PowerPoint Presentation</vt:lpstr>
      <vt:lpstr>PowerPoint Presentation</vt:lpstr>
      <vt:lpstr>PowerPoint Presentation</vt:lpstr>
      <vt:lpstr>l Hydrocarbon as Fuel</vt:lpstr>
      <vt:lpstr>Environmental and Societal Impact:</vt:lpstr>
      <vt:lpstr>Future Trends and Alternatives:</vt:lpstr>
      <vt:lpstr>Power alcohol</vt:lpstr>
      <vt:lpstr>Advantages</vt:lpstr>
      <vt:lpstr>Limitations</vt:lpstr>
      <vt:lpstr>Biodiesel </vt:lpstr>
      <vt:lpstr>Advantages of the Use of Biodiesel:</vt:lpstr>
      <vt:lpstr>Disadvantages of the Use of Biodiesel</vt:lpstr>
      <vt:lpstr>Rechargeable Batteries</vt:lpstr>
      <vt:lpstr>INTRODUCTION</vt:lpstr>
      <vt:lpstr>PowerPoint Presentation</vt:lpstr>
      <vt:lpstr>Lead acid Batteries</vt:lpstr>
      <vt:lpstr>PowerPoint Presentation</vt:lpstr>
      <vt:lpstr>Construction:</vt:lpstr>
      <vt:lpstr>Reaction (During Dischharging):</vt:lpstr>
      <vt:lpstr>PowerPoint Presentation</vt:lpstr>
      <vt:lpstr>INTRODUCTION</vt:lpstr>
      <vt:lpstr>Construction:</vt:lpstr>
      <vt:lpstr>Cell Reaction during discharging:</vt:lpstr>
      <vt:lpstr>ADVANTAGES</vt:lpstr>
      <vt:lpstr>LIMITATIONS</vt:lpstr>
      <vt:lpstr>APPLICATIONS</vt:lpstr>
      <vt:lpstr>3. RECHARGEABLE LITHIUM   Batteries</vt:lpstr>
      <vt:lpstr>DESCRIPTION</vt:lpstr>
      <vt:lpstr>PowerPoint Presentation</vt:lpstr>
      <vt:lpstr>PowerPoint Presentation</vt:lpstr>
      <vt:lpstr>Advantages</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dc:title>
  <dc:creator>Pushpendra</dc:creator>
  <cp:lastModifiedBy>Jaspreet Kaur Rathod</cp:lastModifiedBy>
  <cp:revision>149</cp:revision>
  <cp:lastPrinted>2023-02-24T06:08:25Z</cp:lastPrinted>
  <dcterms:created xsi:type="dcterms:W3CDTF">2006-08-16T00:00:00Z</dcterms:created>
  <dcterms:modified xsi:type="dcterms:W3CDTF">2023-12-13T17:15:05Z</dcterms:modified>
</cp:coreProperties>
</file>