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notesSlides/notesSlide2.xml" ContentType="application/vnd.openxmlformats-officedocument.presentationml.notesSlide+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sldIdLst>
    <p:sldId id="315" r:id="rId5"/>
    <p:sldId id="329" r:id="rId6"/>
    <p:sldId id="330" r:id="rId7"/>
    <p:sldId id="331" r:id="rId8"/>
    <p:sldId id="332" r:id="rId9"/>
    <p:sldId id="334" r:id="rId10"/>
    <p:sldId id="335" r:id="rId11"/>
    <p:sldId id="336" r:id="rId12"/>
    <p:sldId id="357" r:id="rId13"/>
    <p:sldId id="337" r:id="rId14"/>
    <p:sldId id="346" r:id="rId15"/>
    <p:sldId id="347" r:id="rId16"/>
    <p:sldId id="348" r:id="rId17"/>
    <p:sldId id="350" r:id="rId18"/>
    <p:sldId id="352" r:id="rId19"/>
    <p:sldId id="353" r:id="rId20"/>
    <p:sldId id="354" r:id="rId21"/>
    <p:sldId id="355" r:id="rId22"/>
    <p:sldId id="356" r:id="rId23"/>
    <p:sldId id="326" r:id="rId24"/>
    <p:sldId id="368" r:id="rId25"/>
    <p:sldId id="370" r:id="rId26"/>
    <p:sldId id="371" r:id="rId27"/>
    <p:sldId id="372" r:id="rId28"/>
    <p:sldId id="367" r:id="rId29"/>
    <p:sldId id="375" r:id="rId30"/>
    <p:sldId id="376" r:id="rId31"/>
    <p:sldId id="377" r:id="rId32"/>
    <p:sldId id="379" r:id="rId33"/>
    <p:sldId id="380" r:id="rId34"/>
    <p:sldId id="381" r:id="rId35"/>
    <p:sldId id="382" r:id="rId36"/>
    <p:sldId id="383" r:id="rId37"/>
    <p:sldId id="384" r:id="rId38"/>
    <p:sldId id="385" r:id="rId39"/>
    <p:sldId id="386" r:id="rId40"/>
    <p:sldId id="38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6600"/>
    <a:srgbClr val="F321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A94D98-FC93-4A04-A412-31F2B4616555}" v="25" dt="2022-02-15T07:12:39.2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tendra Satam" userId="S::jitendrasatam@somaiya.edu::92dfab83-1a07-4bef-85b6-10a9de2b0803" providerId="AD" clId="Web-{CFA94D98-FC93-4A04-A412-31F2B4616555}"/>
    <pc:docChg chg="modSld">
      <pc:chgData name="Jitendra Satam" userId="S::jitendrasatam@somaiya.edu::92dfab83-1a07-4bef-85b6-10a9de2b0803" providerId="AD" clId="Web-{CFA94D98-FC93-4A04-A412-31F2B4616555}" dt="2022-02-15T07:12:39.266" v="25" actId="20577"/>
      <pc:docMkLst>
        <pc:docMk/>
      </pc:docMkLst>
      <pc:sldChg chg="modSp">
        <pc:chgData name="Jitendra Satam" userId="S::jitendrasatam@somaiya.edu::92dfab83-1a07-4bef-85b6-10a9de2b0803" providerId="AD" clId="Web-{CFA94D98-FC93-4A04-A412-31F2B4616555}" dt="2022-02-15T07:12:39.266" v="25" actId="20577"/>
        <pc:sldMkLst>
          <pc:docMk/>
          <pc:sldMk cId="206909384" sldId="275"/>
        </pc:sldMkLst>
        <pc:spChg chg="mod">
          <ac:chgData name="Jitendra Satam" userId="S::jitendrasatam@somaiya.edu::92dfab83-1a07-4bef-85b6-10a9de2b0803" providerId="AD" clId="Web-{CFA94D98-FC93-4A04-A412-31F2B4616555}" dt="2022-02-15T07:12:39.266" v="25" actId="20577"/>
          <ac:spMkLst>
            <pc:docMk/>
            <pc:sldMk cId="206909384" sldId="275"/>
            <ac:spMk id="3"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2-17T04:34:58.638"/>
    </inkml:context>
    <inkml:brush xml:id="br0">
      <inkml:brushProperty name="width" value="0.05292" units="cm"/>
      <inkml:brushProperty name="height" value="0.05292" units="cm"/>
      <inkml:brushProperty name="color" value="#FF0000"/>
    </inkml:brush>
  </inkml:definitions>
  <inkml:trace contextRef="#ctx0" brushRef="#br0">19398 12601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26:50.4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5891 3616 0,'36'0'140,"52"0"-124,-53 0 0,18 0-1,-18 0-15,71 0 16,-53 0-16,0 0 0,123 0 31,-105 0-31,-53 0 0,52 0 31,-52 0-15,-1 0 171,1 0-155,17 0 61,1 0-77,17 0 0,-36 0-16,54 0 15,-54 0-15,1 0 16,35 0 15,17 0-15,19 0 15,-36 0-15,-36-35-16,18 35 15,-17 0-15,17 0 16,-17 0 0,0 0-16,35 0 15,17 0 1,18 0 15,1 0-15,34 0 15,-35 0-31,0 0 31,18 0-15,71 0 15,-54 0 0,-105 0-31,35 0 16,-36 0 31,1 0-32,17 0 1,0 0 15,-17 0-31,17 0 0,-17 0 0,0 0 32,-1 0-32,54 0 31,158 0 0,-158 0-31,-18 0 0,194 0 31,-89 0 1,-140 0-17,-18-36 188,-18 36-187</inkml:trace>
</inkml:ink>
</file>

<file path=ppt/ink/ink10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2:26.7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5838 15187 0,'-17'-18'47,"34"18"47,248-52-63,105 52-15,-176 0 15,-17 0-31,211 0 31,35 0-31,-141 0 31,-158 0 1,-1 0 14,54 0-30,-54 0 0,89 0 15,-124 0-15,53 0 15,-17 0 31,87 0-46,107 0 0,-142 0-1,-105 0 1,70 0-1,-18 0 17,-105 0-32,0 0 93,-1 0-77,1 0 15,35 0-31,53 0 47,-53 0-31,-36 0-16,54 0 31,-54 0-15,1 0 15,0 0-15,-1 0 15</inkml:trace>
</inkml:ink>
</file>

<file path=ppt/ink/ink10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2:30.6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14676 16510 0,'52'0'78,"72"0"-62,-71 0-1,123 0 1,159 0 15,230 0-15,-71 0 0,-353 0 15,-124 0-16</inkml:trace>
</inkml:ink>
</file>

<file path=ppt/ink/ink10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2:31.9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5186 16157 0,'17'0'62,"54"0"-30,17 0-17,89 0 16,-89 0-31,282 0 32,-17 53-17,300-35 17,176 70-1,-794-70-16,-17-18 1</inkml:trace>
</inkml:ink>
</file>

<file path=ppt/ink/ink10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4:02.3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1588 4004 0,'17'18'140,"124"-18"-109,-123 0-31,35 0 16,0 0 0,-36 0-16,107 0 31,-89 0-31,106 0 31,18 0-15,-36 0-1,71 0 1,71 0 15,-106 0-15,123 0 0,424 0 15,52 0 0,-52 0 0,-565 0-31,0 0 16,-18 0-16,-17 17 16,-18-17-16,-17 0 15,-53 0-15,52 18 16,-52-18-16,17 0 31,141 0 0,-17 18-15,53-18 0,105 0-1,-87 0 16,-125 0-31,37 0 16,-37 0-16,231 0 31,-195 0-31,0 0 16,141 0 0,-176 0-16,70 0 0,-17 0 15,123 0 1,-35 0-1,0 0 17,-88 0-32,0 17 31,-71-17-15,194 35 15,-176-17-31,158-18 31,-34 18-15,-124-18-16,-1 0 15,19 0-15,123 17 16,-18-17 0,-53 0-1,18 0 1,-35 0-1,-35 0 1,-36 0 0,-18 0-16,19 0 15,-36 0-15,52 0 16,248 36 15,-247-36-31,0 17 0,53-17 16,282 18 15,-265-18 0,-158 18 79,-18-1-79,-18-17-15,0 0-16,-52 0 31,17 0-16,-53 0 1,53 0-16,-88 0 31,35 0-31,36 0 16,-72 0 15,19 0-15,88 0-16,-1 0 15,-16 0-15,-19 0 16,-17 0 0,-18 0-16,53 0 15,-88 0 1,-88 0 15,52 0 0,71 0 1,300-35 93,18-53-110,-88 70-15,-54 0 16,-35 1 15,-17-1 47,17 1-62,89-1 0,35-17-1,-71-18 1,53 35-16,-18 0 15,-70 18 17,-123 0 61,-71 0-77,-36 0 0,-123-52-1,36 52 17,211 0-17,18 0-15,17 0 16,-35 0-1,-18 0-15,-123 0 32,36 0-17,-1 0-15,-17 0 0,-354 0 16,283 0 15,53 0-15,71 0-1,52 0 1,54 0-16,-1 0 16,-35 0-16,18 0 15,0 0-15,-1 0 16,-105 0 15,106 0-31,0 0 16,-1 0-1,-17 0 1,-35 0-16,18 0 16,-265 0 15,282 0-31,0 0 16,17 0-16,-69 0 31,87 0-31,0 0 15,-17 0 64,-177 0-64,159 0 1,-193 0 15,34 0-15,-35 0-16,141 0 15,-17 0 1,17 0-16,35 0 16,-17 0-16,-71 0 15,106 0 1,0 0-1,18 0 1,-53 0 0,53 0-16,-53 0 15,-230 0 17,142 0-17,-89 0 1,106 0-1,-88 0 17,142 0-32,16 0 15,-17 0-15,1 0 16,-36 0 0,88 0-16,0 0 0,17 0 15,-158 0 16,89 0-15,16 0 0,-140 0 15,17 0-15,89 0-1,-124 0 1,88 0-1,-17 35-15,-106-35 32,176 0-32,-18 17 0,36 1 15,-18-18-15,-158 0 16,158 18 15,53-1-15,0-17-16,35 0 15,-140 18 17,-89 0-1,211-18-15,1 17-16,-106-17 15,-18 18 1,18 17 15,88-35-31,0 0 0,0 0 16,-17 0-1,-106 18 17,158-18-32,0 0 203,36 17-94,0-17-78,34 0-15,1 0-16,177 0 31,-125 0-31,37 0 16,-1 0-1,159 36-15,-159-36 32,-71 0-1,-17 0 0,0 0-15,0 0-16,-35 0 15,17 0 1,-17 0-16,17 0 31,124 0-15,-89 0 0,18 0-1,-17 0 1,35 0 15,158 17 0,-105-17-15,-88 0-16,228 18 31,-246-18-31,36 0 16,157 0-1,-104 0-15,34 0 0,71 35 16,-35-17 0,299 17-1,-299-35 1,-89 0 0,-35 0-1,1 0 16,-54 0-31,18 0 0,53 0 0,-53 0 16,141 0 0,-71 0-16,-35 0 15,195 0 1,-195-17 15,-53 17-31</inkml:trace>
</inkml:ink>
</file>

<file path=ppt/ink/ink10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4:06.4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19350 4145 0,'18'0'63,"264"0"-48,-176 0-15,140 0 31,-87 0-15,-141 0-16,17 0 16,-17 0-1,-1 0-15,1 0 16,70 0 0,-70 0-1,70 0 16,-70 0-31,52 0 32,-17 0-32,-35 0 0,0 0 31,105 0-15,-17 0-16,-36 0 15,213 0 16,-231 0-31,-34 0 16,35-18 15,-18 18-15,18 0 0,-17 0-1,-19 0 1,1 0-16,-1 0 31,19 0 110,17 0-126,141 0 1,-71-17 0,106-1 15,-105 1-31,-106 17 15,-1 0-15,1 0 94,-71 0-16,-35 0-62,0 0-16,35 0 16,-106 0-1,71 0 1,17 0-16,-246 0 15,87 0 1,19 0 0,17 0 15,17 0-15,-52 0-1,-177 0 16,371 0-31,-18 0 16,18 0-16,-18 0 16,0 0-1,35 0-15,-17 0 32,-53 0-1,-71 0-16,18 0-15,-71 0 32,-17 0-1</inkml:trace>
</inkml:ink>
</file>

<file path=ppt/ink/ink10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4:09.4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1323 4886 0,'0'0'0,"18"0"15,17 0 110,71 0-109,-18 0 15,88 0-31,-35 0 16,177 53 15,-177-53-31,194 18 31,-264-18-31,34 17 32,-87-17-32,141 0 31,123 0-16,-70 0 1,141 0 15,-195 0-15,-17 0 15,-52 0-31,-19 0 31,-35 0-31,-17 0 16,0 0 15,35 0 157,-36 0-173,19 0 17,-1 0 140,0 0-141</inkml:trace>
</inkml:ink>
</file>

<file path=ppt/ink/ink10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4:17.3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3810 6862 0,'0'-53'78,"88"35"-46,-53 0-32,265-35 31,18 53-15,-1 0-16,1 0 15,405 0 1,-17 0-1,-424 0-15,-71 0 16,-34 0 0,-160 0-16</inkml:trace>
</inkml:ink>
</file>

<file path=ppt/ink/ink10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4:20.0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3933 6950 0,'0'17'15,"-17"-17"17,17 53-1,0-17-15,35 34-1,159-17 16,0 18-15,-35-19 15,-53-52-31,-18 0 16,-53 0-16,-17 0 16,-1 0-16,107 0 31,-106 0-16,211 0 1,-123 0 0,17 0-1,1 0 1,-1 0 0,54 0 15,-107 0-16,-52 0-15,17 0 47,-17 0-15,-71-52 139,-159 16-139,71 19-32,-212-36 31,36 35-15,52-35-1,106 53 1,106 0-16,53-17 15,-88 17 32,71 0-31,-72-18 0,19 18-1,52 0 1,-35 0-1,18 0 1,17 0-16,-17 0 31,17 0 1,36 0 46,106 0-63,-36 0-15,406 0 32,-283 0-32,-34 18 15,228 34 1,-263-52-16,-37 0 0,-87 0 31,17 0 78,-17 0-93,0 0-16,-1 0 16,71 53-1,-35-53-15,53 18 0,0 0 16,-18-18 0,194 53-1,-246-53-15,-19 17 78,-34-17-15,-19 0-32,-105 0-15,0 0-1,-53 0 1,106-17 0,35 17-16,0-36 15,-123 36 16,52 0 1,18-17-32,71-1 15,-71 0 1</inkml:trace>
</inkml:ink>
</file>

<file path=ppt/ink/ink10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4:27.1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11677 9278 0,'70'0'47,"1"0"-32,88 0 17,35 0-1,-88 0 0,17 18-31,-17-18 31,194 17 1,-141 1-17,17-18 1,-88 18-16,-35-18 15,300 0 17,-212 0-32,-35 0 15,194 0 1,-195 0-16,72 0 16,281 0-1,-158 0 16,-17 0-15,140 0 0,0 0-1,1 0 1,140 0 0,-352 0-16,70 0 15,212 0 1,-283 0-16,-34 0 15,-1 0-15,142 0 16,-177 0 0,-53 0 15,-70 0-15,-1 0 30,36 0-46,-35 0 16,52 17 15,177-17-15,-141 0 15,-18 0-15,-35 0-16,-35 0 15,17 0 1,-17 0 0</inkml:trace>
</inkml:ink>
</file>

<file path=ppt/ink/ink10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4:37.0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3404 11236 0,'0'18'62,"106"-1"1,141-17-48,-176 0 1,264 53-1,-194-53 1,-71 0-16,-17 0 16,0 0-1,-35 0 1,17 0 15,-17 0-31,35 0 16,0 0-16,211 0 31,-193 0-31,299 18 31,142-1 1,-406-17-17,17 0-15,1 0 16,70 0-1,-89 0 1,19 0 0,-18 0-1,-53 0-15,-18 0 16,35 0 0,-17 0-16,71 18 0,-71-18 15,17 0 1,142 0-1,-124 0-15,18 0 0,-35 0 16,70 0 0,70 0-1,-17 0 1,53 0 15,-211 0-31,-19 0 16,1 0-16,-1 0 31,1 0-15,53 0-1,-36 0 1,0 0-16,18 0 16,-35 0-16,17 0 15,36 0 16,52 0-15,-88 0 0,54 0-1,-72 0-15,18 0 16,54 0 0,-54 0-1,-17 0-15,-1 0 94,1 0-63,0 0 0,-1 0-15,1 0 218,-1 0-218,1 0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29:14.7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6050 4586 0,'35'0'94,"1"0"-79,17 0 16,88 35-15,0-35 0,35 18-1,124-18 17,-229 0-17,-36 0-15,-17 0 16,87 0 15,-52 0-31,124 0 31,-1 0-15,-52 0 0,-1 0 15,0 0-16,-52 0 17,0 0-17,105 0 17,-123 0-32,123 0 31,-52 0-16,-36 0 1,-70 0 0,17 0-1,-17 18-15,17-18 16,-18 0 0,1 0 62,0 0-63,-1 0 17,1 0-17,0 0 1,17 0 109,0 0-63,0 0-30,1 0-17,-19 0 16</inkml:trace>
</inkml:ink>
</file>

<file path=ppt/ink/ink1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4:39.7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21167 10407 0,'17'0'46,"36"0"48,35 0-78,54 0-1,-19 0 1,0 0 0,1 0 15,-53 0-31,105 0 16,-123 0-1,-36 0 1,19 0-16,-19 0 62,19 0-46,-19 0 0,54 0-1,-54 0-15,19 0 78,-1 0-62,-17 0 0,-1 0-16,19 0 46,105 0-14,-88 0-17,70 0 17,-88 0-32,18 0 15,0 0 1,-18 0-1,-17 0-15,35 0 32,-18 0-1,1 0-31,-19 0 16,89 0-16,-71 0 15,36 0 16,-36 0-15</inkml:trace>
</inkml:ink>
</file>

<file path=ppt/ink/ink1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5:24.2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1905 13441 0,'35'0'62,"53"0"-30,212 0-1,71 0 0,-354 0-15,1 0 109,-53 0-94,-18 35-31,-53 53 16,71-70-1,-18-18 1,-88 53-1,88-18-15,53-17 16,-53 17 0,35-35-1,-35 35 1,53 1 0,-35 17-1,17-18 1,1 0-1,-1-17 1,0 35 0,18-36-1,-17 36-15,17-18 32,0-17-32,-18 88 15,18-53 16,0-36-15,0 1 0,0 17-1,0 1 1,0 34 15,18-34-15,-18-1-16,0 0 31,0-17 0,0-1-15,0 19 0,0 17-1,0-1 1,0 19-1,0 52 1,0-87 0,17 52 15,-17 0 0,0-35-31,0-35 16,18 35-1,-18-18-15,0 35 16,0-52-16,0 53 16,35-1 15,-35-35-15,18 54-1,-18-54 1,0 36-16,0-19 15,0-16 1,0-1-16,0 18 31,0-35-15,0 70 15,0-71 32,0 1-32,0 0 78,18-18 63,-1 0-141,1 0-15,35 0 0,-36 0-16,142 0 31,-141 0-31,0 0 16,140 0-1,-17 17 1,-105 1-1,-125-18 142,37-18-142,34 18-15,-17-35 16,-71 0 0,-71-36 15,142 54-31,17-19 15,18 19-15,-35-1 16,18 18-16,-1-18 16,0 1 31,18-36 31,0 18-63,300-89 17,-212 71-17,-52 53-15,-1-18 16,-17 18-16,-1-17 94,-52-18-79,-18-1 16,0 19-15,-17-36 0,17 17 15,53 19-15,0-1-1,0-17-15,0 17 16,0-52-1,35-54 32,18 36-47,-53 70 0,17 1 47,1-1-31,-18 0 15,-70-105 0,52 105-31,18-17 16,-18 0 0,1 17-16,-36-35 31,35 36-16,18-19 32,0 1-31,0 0-16,0-71 31,0 0-15,0 71-16,0-36 31,-18 54-15,1 17 77,-54 0-77,54 0-16,-36 0 31,35 0-31,-17 17 16,17 19 0,0-1-16,18-18 0,-17 1 0,-1 0 46,18 17-30,0 18 15,-17-18-15,17 53 0,0-52-1,0-1-15,0 0 16,0 53-16,0-70 15,0 17 1,0 1-16,-18 52 47,18-53-31,0 18 46,0-35-46,0-1 62,18-17-47,-1 0 0,36-158 1,-35-19-17,17-34-15,-35 193 16,18-17-1,-18-18-15,0 35 16,0-35 0,0 35-16,0 1 47,17-1-32,36-17 1,0 17-1,212-35 17,-212 53-1,-89 18 31,19 0-46,-36 17 0,-194 88 15,229-105-31,1 0 94,69 52-79,-52-17 1,0 18 15,-35 52 0,-18-88-15,36 18 0,17-17 15,0-19-31,0 54 47,17-1-32,19-52 1,-19-18-16,-17 35 63,0-17-48,0 0-15,0 17 31,0-17-15,0 34-16,0 37 31,0-72-31,0 19 16,71 246 15,-54-212-31,-17-52 16,18 141-1,0 211 32,-18-299-31,17-54 125</inkml:trace>
</inkml:ink>
</file>

<file path=ppt/ink/ink1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5:39.6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10777 4851 0,'18'0'109,"88"-18"-93,-18-17 0,194-1 31,-141 19-47,-88 17 15,194 0 1,-70 0-16,-19 0 0,-52 0 0,0 0 31,-53 0-15,-35 0 202,52 0-186,1 0-17,105 0 17,-123 0-32,-18 0 15,-17 0 1</inkml:trace>
</inkml:ink>
</file>

<file path=ppt/ink/ink1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5:43.6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1799 5715 0,'0'18'125,"35"-18"-94,-17 0-31,176 0 16,-88 0-1,-53 0-15,282 0 32,-123 0-1,-107 0-31,19 0 15,141 0 1,-71 0 0,-53 0-1,17 17 1,19 1 15,-18-18-15,70 53 15,-194-36-31,-17-17 16,-1 0-16,1 0 15,0 0 63,-1 0-62,1 0-16,0 0 16,-1 0-16,36 0 31,71 0-15,158 0-1,-123 36-15,-89-1 16,195-35-1,-159 0-15,-1 0 0,-16 0 16,-19 0 0,18 0-1</inkml:trace>
</inkml:ink>
</file>

<file path=ppt/ink/ink1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5:45.5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20320 4833 0,'159'0'78,"52"0"-63,-158 0-15,476 0 32,-35 0-17,71 0 1,-283 0-16,618 0 31,-583 0-31,-35 0 16,671 0-1,-671 0 1,247 0 15,-458 0-15,-54 0-16</inkml:trace>
</inkml:ink>
</file>

<file path=ppt/ink/ink1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5:47.4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20496 4727 0,'36'0'110,"158"-70"-79,264 70 0,-281 0-15,175 0-1,107 0 1,-247 0-16,387 0 31,-457 0-31,157 0 32,-263 0-17,87 0 345,-70 0-345,0 0-15,-18 0 0,71 0 16,53 0 15,-141 0-15,52 0 234,-17 0-235,-35 0 1</inkml:trace>
</inkml:ink>
</file>

<file path=ppt/ink/ink1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9:47.64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1976 6756 0,'17'0'125,"54"17"-109,-18-17-16,123 0 16,-35 18 15,18-18-15,-53 0-16,-18 0 15,71 0 1,-89 35-16,230 1 31,-159-36-15,-35 0-1,-35 0 17,-1 0-32,54 17 15,158 1 1,-159-18 15,124 17-15,247 19 15,-300-36-15,0 17-1,18-17 1,-159 0-16,35 0 15,35 0 1,-17 0-16,-18 0 16,54 0-1,-89 0 1,-1 0-16,1 0 0,141 0 31,-70 0-15,158 0 15,-53 0 0,-140 0-15,-37 0-16,54 0 31,-17-17-15,-54 17-16,-18 0 0,72-18 31,-36 18-15,17 0-1,18 0 17,53 0-17,71 0-15,-18 0 16,-141 0-1,18 0 1,34 0-16,372 0 31,-336 0-31,0-35 16,317 35 0,-228 0-1,-71-18 1,35 18-1,-53-17 1,17-1 0,-34 18-1,17 0 17,212 0-17,-283 0 1,36 0-1,123-18 1,-87 18-16,299-35 31,17 35-15,230-53 15,-370 35-15,-19 1-1,-52 17 1,-158 0-16,-54 0 16,-17 0-1,52 0 1,-52 0-16,-1 0 16,36 0-1,35 0 1,18 0 15,-18 0-15,18 0-1,141 0 17,-176-36-32,-54 36 15,1 0 16,35 0 1,35 0-1,71-35 0,-18 35-15,-106 0 15,18 0 0,-17 0-15,-19 0-16,1 0 31,52 0 63,-34 0-78,-72-17 62,19 17-63,-19-18 1,-316 18 0,158-53 15,35 53-16,-35-18 1,88 18 0,53 0-16,35 0 47,-17 0-32,18 0-15,-19 0 16,-70 0-16,-123 0 31,-18 0-15,36 0-1,-19 0 1,124 0 0,36 0-1,-71 0 1,53 0-1,35 0 1,-36 0-16,-16 0 0,-37 0 31,37 0-31,-36 0 16,88 0-16,-36 0 0,-210 0 16,69 0-16,89 0 15,-35 0 1,-142 0-1,1 0 1,-230 0 15,406 0-31,70 0 16,-87-17 0,-1 17-1,71-36-15,-1 36 16,19 0-16,-195 0 31,195 0-31,-18 0 16,-124 0 15,71 0-15,53-17-1,35 17 1,-36 0-16,-34 0 15,-18 0 17,-71 0-17,-194 0 17,265 0-32,-353 0 31,-17-18-16,193 18 1,72 0 15,16 0-15,71-17-16,18-19 31,53 36 0,53 0-31,0 0 16,-1 0-16,-17 0 16,18 0-16,-159 0 31,-70 0-15,87 0-1,-52 0 1,70 0-1,-176 0 1,-71-35 0,-52-18 15,281 53-31,1 0 16,17-18-16,18-17 15,53 35-15,17 0 16,18 0-1,36 0 64,-1 0-33,-17 0-30,-1 0 0,19 0-1,-18 0-15,17 0 16,-53 0 0,36 0-16,-35 0 15,-1 18 16,53-18-15,-52 17 0,52-17-16,-105 36 31,52 17-15,-35-18-1,89-17 1,-1-1 124,71-17-30,0 18-95,-35-18-15,70 0 16,176 0 0,-176 35-16,-35-35 15,141 35 1,-141-17-16,0-18 16,177 0 15,-54 0 0,-106 0-15,19 0 15,34 0-15,-52 0-16,158 0 31,-176 0-16,70 0-15,71 0 16,-123 0 0,52 0-1,-70 0 1,-17 0 0,-230 0 93,-424 0-78,371 0-31,-388 0 16,36 0-1,581 0 1,106 0 62,318 0-47,-89 0-31,54 0 16,70 0-16,53 0 16,529 0-1,-635 0-15,0 0 0,-88 0 16,-106 0 0,-212 0 62,-247 0-63,177 0 1,-35 0-16,-89 0 0,36 0 31,-159 0-15,317 0-16,406 0 62,-106 0-46,671 35 0,-54 18-1,-440 18 1,-142-36-16,-87-17 0,-213-1 31,-158-17 16,-282 0-31,-353 0 15,723 0-31,106 0 62,53 0-46,-1 0-16,-52 0 16,89 18-16,34-18 15,177 35 1,-318-35-16,-17 0 15,-89 0 32,-352 0-15,-142-17-17,142-1-15,282-17 31,123 35 1,265-36-1,0 36-15,-35 0-16,458 0 15,53 18 1,-88-18-1,-282 0 17,-335 0-17,-107 0 32,-246-18-31,106 1-1,-18-19-15,0 19 16,35-18-16,1-1 31,475 36 32,160 0-48,140 0 1,-193 53 15,-336-53-31,-264 0 47,-354 0-16,266 0-15,-971 0 0,195 0-1,-512-106 17,1128 89-1,495 17 47,335 0-62,17 0-1,195 0 16,-124 35-15,-300-17 0,-212-18 46,-352 105-31,264-69-31,-353 17 32,707-53 30,193 17-46,-194 19-1,-89-36 1,-69 17-16,-19-17 31,-105 0-31,18 0 16,-371 18 0,158 17-16,-740-35 31,882 0 0,177 0 0,175 0 1,-105 0-32,176 0 31,-264 0-31,-36 0 47,-317 0-16,194 0-31,-177 0 16,-175 0-1,281-17 1,0 17-16,-52-53 15,246 53-15,-88 0 172,-17 0-156,-36 0-16,18 0 0,70 0 16,-546 0 15,493 0-16,336 0 95,-53-18-110</inkml:trace>
</inkml:ink>
</file>

<file path=ppt/ink/ink1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9:57.3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13053 7832 0,'17'0'16,"36"0"31,265 0-16,-124 0-15,18 0-1,-36 0-15,-35 0 0,53 0 16,-18 0 0,-34 0-16,316 0 31,-229 0-16,-193 0 1,-1 0 0,-17 0-1,17 0 1,18 0 0,-36 0 15,54 0-31,17 0 15,-17 0 1,-18 0 0,211 0 15,-123 0-31,-70 0 0,123 0 31,-71 0-15,-70 0-1,18 0 64,-53 0-64,-1 0-15</inkml:trace>
</inkml:ink>
</file>

<file path=ppt/ink/ink1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9:59.3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2681 8925 0,'124'-35'16,"17"35"-1,-88-18 64,70 18-64,-35 0 1,159 0-1,-106 0-15,-70 0 16,211 0 0,-229 0-1,0 0 1</inkml:trace>
</inkml:ink>
</file>

<file path=ppt/ink/ink1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0:00.3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3757 8872 0,'0'0'16,"-176"0"-1,140 0 1,-17 0 0,18-17-1,18 17 1,-72 0 15,-34 0-15,-36 0-1,-53 0 1,89 0-16,-71 0 16,106 0-1,17 0 1,54 0 0,-1 0-1,-35 0 1,-35 0-1,53 0 1,-18 0 0,35 0-1,-17 0 1,17 0 15,-70 0-15,17-18 15,54 18-15,34 0 202,1 0-202,17 0 0,53 0-1,18-18 1,-18 18 0</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29:21.6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13335 4674 0,'53'0'109,"-18"36"-93,-17-36-1,52 17-15,19-17 16,69 0-16,36 18 16,-70-18 15,17 35-15,-71-35-1,125 0 16,-125 0-31,-52 0 16,88 18 0,-54-18-16,1 0 15,88 17 17,-88-17-32,18 0 0,0 0 15,193 0 16,1 0-15,-142 0 15,-17 0-31,-53 0 16,53 0-16,158 0 31,1 0-15,-89-17-16,36-54 15,511-70 1,-247 88 0,-88 0-1,-52 0 17,-142 53-17,-106 0-15,-35 0 16,-36 0 109,19 0-110,-1 0 64,36 0-48,-1 0-16,-35 0 1,-17 0 15,141 18-15,-36-18 0,36 0-1,0 18 1,158-1 15,-264-17-31,18 0 16,-1 0-1,-17 18 1,141-18 0,-123 0-16,-18 0 15,-18 0 1,-17 0-1,52 0 1,36 0 15,-71 0 1,0 0-1,1 18-16,-19-18 1,19 0 0,-19 0-16,89 17 47,-53-17-47,53 0 31,0 35-31,-18-35 15,-35 0 17,0 53-1,-18-53 0,-35 18 188,-35-18-203,-353 0 15,176 0-16,-141 0 1,-352 0 31,634 18-47,36-1 31,17-17-31,-17 0 16,-106 0-16,35 0 15,-53 0 1,-299 0 15,228 0-15,72 0 0,16 0-1,-16 0 1,-19 0-1,-317-53 17,442 53-32,-19 0 31,-158-53-31,123 53 16,18 0-16,-18 0 15,35 0-15,-17 0 16,18-17-1,-195 17 1,89-35 0,-71 35 15,88 0-15,0 0-1,71 0-15,35 0 16,0 0-16,18 0 15,0 0-15,-1 0 16,-52 0 0,70 0-1,-87 0 17,34 0-17,-70 0-15,53 0 31,0 0-15,35 0 0,-141 0-1,141 0 1,35 0 0,-141 0-1,124 0-15,-18 0 0,0 0 16,-88 0-1,53 0 1,-53 0 15,-18 0-15,53 0 0,-35 0-1,0 0 1,-88 0 15,17-18 0,-176 18 1,176-18-1,106 18-16,36 0 1,17 0 0,18 0-1,-106 0 1,88 0 0,-36 0-1,-69 0-15,-1 0 31,71 0-15,17 0 0,-88 0 15,107 0-31,-1 0 16,-53 0-1,53 0-15,-88 0 31,123-17 1,-35 17 93,36 0-110,-1 0-15,0 0 328,-70 17-312,0 1 0,-53-18 15,88 18-31,-71-18 31,107 52-15,-36-52 15,18 0-15,-1 0-1,19 18 63,17 35 47,88-18-93,353 89-1,-300-124-15,53 17-1,-141 1-15,70-18 16,-34 0-1,-37 0 1,-16 0 15,34 0-15,18 0-16,1 0 0,-36 0 31,88 0-15,141 0 15,-194 0-31,18 0 16,264 0 15,-264 0-15,71 0-1,-72 0 1,37 0-1,69 0 1,1 0 15,-106 0-15,176 0 0,-247 0-16,18 18 31,194-18 0,-194 0-15,35 17 15,-17-17-15,17 0-1,-35 0 1,-18 0-1,18 36 1,-18-36 15,1 0-15,-19 0 0,-123 0 124</inkml:trace>
</inkml:ink>
</file>

<file path=ppt/ink/ink1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0:06.7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8220 8961 0,'-18'0'63,"18"-18"30,124 0-46,-19 18-31,36 0-16,-52 0 15,34-35-15,54 17 16,69 18 0,37 0-1,-19 0 1,19 0 0,-72 0-1,301 0 16,-301 0-15,89 0 0,-18 0 15,-140 0-31,34 0 0,0 0 16,-35 0-1,406 0 1,88 0 15,-388 0-15,300 0-1,-353 0 17,-35 0-17,-53 0 1,17 0-1,53 0 1,-105 0 0,211 0 15,-123 0-15,0 0-1,70 0 1,106 0 15,-176 0-15,0 0-1,-71 0 1,-18 0 0,1 0-16,-18 0 15,88 0 1,-88 0-1,0 0 1,53 0 0,35 0 15,-53 0-15,0 0-1,36 0 1,-36 0-1,53 0 1,0 0 0,-35 0-16,-18 0 15,124-17 1,-18 17 0,-71 0-1,71 0 1,-17 0-1,87 0 1,-70 0 0,53 0-1,71 0 1,17 0 15,-53 0-15,-176 0-16,264 0 31,-299-18-15,-18 18-1,-36 0 1</inkml:trace>
</inkml:ink>
</file>

<file path=ppt/ink/ink1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2:48.9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1782 10107 0,'35'0'47,"18"0"-32,17 0 1,18 0-1,71 0 1,18 0 0,-72 0-16,425 0 31,-283 0-31,-1 0 16,213 0-1,-247 0-15,335 0 31,-265 0-15,-176 0-16,-1 0 16,-16 0-1,87 0 1,-141 0 15,36 0 0,-53 0-15,-1 18 0,36-18-1,18 17 1,34-17 0,107 0 30,-159 0-46,0 0 16,53 0 15,-89 0 32,72 0-48,-72 0-15,54 0 16,17 0 0,53 18-1,-88-18 1,0 0 218,-35 0-218,35 0 0,35 0 15,53 0-16,-18 0 1,1 0 0,-107 0-1,1 0 1,17 0 0,1 0-16,17 0 15,-1 0-15,142 0 31,-105 18-31,-19-18 16,107 0 0,-89 0-1,-18 0 1,-17 0 0,71 0 15,-107 0 0,19-18-15,-1 18-16,-17-35 15,17 35-15,71 0 32,-36 0-32,-52 0 62,17 0-46,18 0-16,141 0 15,-35 0 1,53 0 0,-71 0-1,-88 0 1,17 0-16,1 0 31</inkml:trace>
</inkml:ink>
</file>

<file path=ppt/ink/ink1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2:52.9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22631 9966 0,'70'0'31,"36"0"-31,-35 0 16,-36 0 0,212 0 15,-141 0-31,105 0 31,107 0-15,-195 0-1,459 0 1,-370 0-16,-36 0 16,-34 0-16,-1 0 15,-124 0-15</inkml:trace>
</inkml:ink>
</file>

<file path=ppt/ink/ink1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2:58.5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1552 10848 0,'0'-18'109,"124"-17"-77,17 35-17,35 0 1,-70 0-16,159 0 31,-177 0-31,-18 0 16,19 0-1,16 0 17,-34 0-17,70-18 1,71 18 15,-142-17-15,54-1 46,-89 18-46,18 0-16,35 0 15,-17 0-15,176 0 16,0-18 15,-194 18 1,-36 0-32,18 0 218,1 0-186,-19 0-32,54 0 15,-36 0-15,-17 0 16,-1 0-16,1 0 15,0 0 110,17 0-109,-17 0 0,-1 0-1,36 0 48,-53 18-48,53 0 17,18 52 15,-18-34-32,105 105 1,1 0 15,-159-106 0,0 18 63,-53-53-78,-17 0-1,-54 0 17,1 0-1,70 0-31,17 0 15,-16 0-15,-195 18 32,88-18-17,-88 0 17,-124 0-32,-87 0 15,264 0 16,159 0 1,-36 17-1,18-17-15,18 0-16,35 18 15,-35-18-15,-89 0 31,89 0-31,0 0 16,-36 0 0,36 0-1,-18 0 235,-71 0-218,-87-53-32,34 53 15,-70-71 1,141 71 15,89 0-31,87 0 125,54 0-109,-18 0-1,0 0 17,-36 0-32,18 0 15,18-35-15,-18 35 0,89-18 16,-54 18-1,18 0-15,0 0 0,106-17 32,-17 17-1,-142-18-15,-71 18 15,1 0-31,0 0 31,17 0-15,-17 0 15,-1 0-31,1 0 16,35-17 15,-36 17-16,54 0 1,-53 0 0,-1-18-1,1 18 48,35 0-48,-35 0-15,-1 0 16,142-18 0,-124 18-1,0-17 1,18-1 15</inkml:trace>
</inkml:ink>
</file>

<file path=ppt/ink/ink1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3:07.4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19773 11165 0,'-17'0'15,"-1"-17"1,18-1 46,0-17-30,35-18-17,-17 53-15,246-71 31,19-17-15,-195 71 0,176-1-1,-70 18 1,0 0 0,-70 0-1,70 0 1,-159 0-1,36 0-15,35 0 16,-89 0 0,71 0-1,-17 0 1,-36 0-16,1 0 0,34 0 16,195 0-1,-71 0 16,17 0-15,-17 0 0,89 0-1,263-53 17,-157 53-1,-372 0-16,18 0 1,18 0-16,-106 0 344,18 0-329,18 0 1,-54 0 15,36 0-15,-54 0 0,19 0-1,-89 0 1,18 0-1,88 0-15,-194 0 32,-70 0-17,105 0-15,0 0 0,1 0 16,-36 0-16,35 0 16,-17 0-16,-406 0 31,247 0-16,53 0 17,299 0 124,-34 0-140,34 0-1,-16 0 16,34 18-31,-17-18 16,-1 0 0,19 17-16,-1 1 125,0-18-47,1 0 47,-1 18-110,1-1 17,-1 18-1,18-17-31,0 0 0,0 35 125,0-36-78,35-17-32,-17 18 1,123 0 0,88-1 15,-35-17-15,0 35-1,-70-35 1,87 0-1,19 0 1,-72 0 0,-52 0-1,-53 0 1,-35 0-16,0 0 16,-1 0-1,71 0 1,-17 0-1,17 0 1,89 0 0,-36 0-1,70 0 17,1 0-17,-18 0 1,106 0 15,-247 0-31,0 0 16,141 0-1,-71 0 1,-35 0 0,18 0-1,-53 0 1,0 0-1,-35 0 17,-1 0-17,1 0 1,0 0 0,-1 0-1,18 0 16</inkml:trace>
</inkml:ink>
</file>

<file path=ppt/ink/ink1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3:09.2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15311 11024 0,'-36'0'15,"19"0"1,52 0 156,53 0-157,-53 0-15,36 0 16,158 0 0,-70 0-1,17 0 1,-35 0 15,18 0-15,71 0 15,-142 0-15,-53 0 15</inkml:trace>
</inkml:ink>
</file>

<file path=ppt/ink/ink1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3:12.8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1729 12118 0,'17'-18'16,"-17"1"-1,18-1-15,70-53 32,230-34-1,-248 52-31,-35 53 16,159-18-1,-70 0 16,35 1-31,17 17 32,-88 0-32,177-36 31,-124 19-15,-53 17-16,-53 0 15,195 0 1,-160 0-1,89 0 1,35 0 15,-123 0-15,17 0 0,0 0 15,-35 0-31,17 0 15,1 0-15,52 0 0,-34 0 16,17 0-16,70-35 31,-106 35-31,36 0 16,0 0 0,-53 0-1,-18 0 1,18 0 15,53 0-15,106 0-1,105 0 17,-229 0-32,-17 0 31,123 0-16,-88 17-15,-53-17 0,0 0 16,35 0-16,-53 0 16,265 0 15,-53 0 0,-194 0-31,0 0 16,0 0-16,35 0 15,18 0-15,-89 0 16,36 0-16,0 0 16,88 0-1,-123 0 1,0 0-16,17 0 16,-17 18 140,34-18-141,1 0 1,88 0 0,-105 0 15,-1 0-31,-17 0 16,35 17 30,17 1-14,1-18-1,-1 0 0,-34 0-15,52 18 93,-35-1-78,0 1-15,-36 35-16,1-53 47,-1 18 62,-52-1-62</inkml:trace>
</inkml:ink>
</file>

<file path=ppt/ink/ink1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3:16.7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7161 12136 0,'-17'0'15,"-1"0"1,-17 0-16,-142 52 31,72-34-15,-89-18-1,123 0 1,-70 18-16,70-18 16,-34 0-1,-54 0-15,-18 0 0,-352 0 31,318 0-31,-248 0 32,371 0-32,52 0 0,-34 0 0,52 0 31,-17 0 31,-36 0-46,36 0 0,-71 0-1,36 0-15,-71 0 32,105 0-17,1 0 16,0 0-15,17 0 31,-17 0-31,0 0-16,-4058-53 15,8115 53 1,-4040 0-1,-87-35 1,52 35 0,-106 0-1,124 0 1,-18-18 0,35 18-16,-17 0 46,-18 0-14,35 0-32,-17-18 31,35 1 203,35-1-202,159 0-1,106 18 0,-71-17-15,18-19-1,-141 36-15,18-17 16,-54 17 0,1 0-16,35-18 15,-53 18 1,52 0-16,107 0 15,-106 0-15,-36 0 32,89 0-17,-18 0 1,353-35 15,-229 35-15,-159 0-16,35 0 15,-35-18-15,-18 1 16,18 17-16,-1 0 16,195 0-1,-229 0 1,176 0 0,-141 0-16,-36 0 15,54 0 16,-19 0-15,-34 0-16,-18 0 31,-35 0-31,-1 0 16,36 0 93,-18 0-77,36 0-17,-18 0 1,17 0-16,-34 0 31,-19 0-15,19 17 31,-19-17-32,36 18 1,-18-18-1,-17 0 64,0 0-64,-1 18 16,19-1-15,17-17 0,-18 18-1,18-1-15,17-17 16,19 18 15,-54-18-31,-18 0 16,1 0-1,0 18 220,-18 35-220,-18-53 1,-88 17 0,53 1-16,18 0 15,-18-18-15,18 0 16,-53 0 0,35 0-1,-18 0-15,18 0 16,-53 0-16,-4021 0 15,8008 0 1,-3970 0-16,-17-18 0,36 18 16,-71 0-1,106 0 32,-1 0-31,19 0-1,-124 0 1,52 0 0,1 0-1,53 0 1,0 0 0,-1 0-16,-17 0 31,36-35-16,-1 35 17,71 0 108,194 0-124,-124 0 15,142-53-15,176 53 15,-176-18-15,17 18-1,-123 0 1,-142 0-16,36-18 266,-18 18-251,-17 0 1,0 0-16,17-17 15,-17 17 48,-1 0-16,1 0 0</inkml:trace>
</inkml:ink>
</file>

<file path=ppt/ink/ink1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3:25.5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14305 11977 0,'0'-18'16,"18"18"62,35 0-63,0 0 17,17 0-32,-17 0 15,53 0 17,-36 0-32,72 0 31,-90 0-31,1 0 15,-17 0 1,17 0-16,-36 0 0,19 0 31,34 0 1,-17 0-17,0 0 1,35 0-1,-70 0-15,17 0 32,18 0-32,-18 0 15,0 0-15,-17 0 0,70 0 16,-52 0-16,34 0 31,-17 0-31,-35 0 0,52 0 31,-34 0-31,-1 0 0,35 0 16,36 0 0,0 0-1,0 0 1,-71 0-16,53 0 16,-35 0-16,159 0 31,-177 0-16,1 0-15,105 0 32,-88 0-17,-18 0-15,53 0 32,-70 0-32,105 0 15,-35 0 1,53 0-1,18 0 17,-106 0-32,-35 0 15,-1 0-15,54 0 32,-36 0-17,0 0 1,-17 0-16,17 0 15,36 0 1,35-17 15,-53 17-31,17 0 32,71 0-1,-123 0-16,0-18 1,-1 18 93,19 0-77,16 0-17,19 0 1,17 0 0</inkml:trace>
</inkml:ink>
</file>

<file path=ppt/ink/ink1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3:34.2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21643 11942 0,'0'0'15,"194"-18"1,-106-17 0,-35 35-16,-18 0 15,36-53 16,-53 53-15,-1 0 0,195 0 15,211 0 16,-352 0-47,-1 0 0,212 0 15,-140 0 1,-37 0 0,195 0-16,-247 0 31,-35 0 31,88 17-30,-36-17-17,-34 0 1,-1 0-16,18 0 16,53 0-16,-54 0 0,37 0 15,-19 0 1,-52 0-1,-53 0 142,-54 18-126,-69 88-15,-248-36 15,212-34 0,-35-1-31,105-17 31,1-18-15,34 52-16,37-52 31,34 0-15,0 0-16,-17 0 15,-18 0-15,-70 0 16,-54 0 0,-34 18-1,-54-18 1,36 18 15,70-18-15,106 0-1,35 0-15,1 0 32,-1 0-17,0 0-15,1 0 16,-1 0 0,-17 0-1,0 0 16,17 0-15</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29:27.0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1588 4480 0,'52'0'47,"90"0"-31,-54 0 0,123 0-1,-34 0 1,123 0-1,-142 0 17,160 0-32,-71 0 31,-124 0-31,-87 0 16,-72 0 265,-34 0-250,34 0-15,-334 0 15,176 18-15,88 0-1,0-18 1,1 17-1,69-17 17,-52 0-17,35 0 1,0 0-16,18 0 31,0 0-15,17 0-16,-17 0 31,-1 0-15,-16 0-1,-19 0 1,-35 0 0,71 0-1,17 0 1,124 35 109,35 1-110,0-19-15,-88-17 16,177 18 0,52-18-1,0 0 1,-88 0 0,-53 0-1,-70 0-15,17 0 16,71 0-1,-124 0 1,35 0-16,36 0 0,0 0 16,300 0 15,17 0 0,106 0 0,-282 0-15,-17 0 0,-195 0-16,88 0 31,-105 0-15,0 0-1,70 0 32,-18 0-31,89 0-1,-35 0 1,17 0 15,0 0-15,35 0 15,-123 0-15,-35 0-16,17 0 15,-17 0 17,-89 0 139,-70-35-155,-35 35 0,52-53-16</inkml:trace>
</inkml:ink>
</file>

<file path=ppt/ink/ink1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3:36.8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1976 13017 0,'0'0'0,"141"-17"16,-106 17 0,18 0-1,17-18 1,1 18 0,-18 0-1,88 0 1,-88 0-16,17 0 15,107 0 1,-107 0-16,72 0 0,-72 0 16,177-35-1,-18 35 1,-17 0 15,-18-18-15,141 18 15,0 0-15,-282 0-1,0 0 1,124 0 0,-107 0-16,1 0 15,440 0 16,-299 0-15,17-17 0,-88 17-1,0-18 1,-35 18 0,-35 0 15,-36 0-31,-17 0 15,-1 0-15,1 0 0,0 0 16,52-53 31</inkml:trace>
</inkml:ink>
</file>

<file path=ppt/ink/ink1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3:54.7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7056 4075 0,'0'-18'109,"17"18"-93,18 0 0,36 0-1,0-35-15,176 35 31,-177 0-31,230-18 32,-106 18-17,-18 0 1,54 0 0,-54 0-1,-17 0 1,88 0 15,-53 0-31,-18 0 16,1 0-16,-1 0 0,177 0 31,-177 0-31,0 0 0,-34 0 16,34 0-1,-17 0-15,-18 0 0,-35 0 16,88 0-1,-71 0 1,-35 0 0,1 0-1,-54 0-15,53 0 16,0 0 0,0 0-1,1 0 1,-19 0-16,1 0 31,-18 0-31,0 0 0,17 0 16,54 0-1,52 0 17,106 0-1,-123 0-16,-53 0 1,17 0 0,1 0-1,-54 0-15,1 0 16,88 0 0,-106 0-16,17-18 15,-17 18 1,106 0-16,-53 0 31,-36 0-15,89 0-1,-106 0 17,-18-17-32,-35-1 15,18 18 1,123 0 15,-71-18-31,-17 18 16,441-17 15,-388-18-31,-71 35 16,18-18-1,-35 18 141,17 0-140,0-18 0,54 1-1,-54 17-15,-17 0 16,-1-18-16,1 18 16,-1 0-16</inkml:trace>
</inkml:ink>
</file>

<file path=ppt/ink/ink1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4:05.7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13335 4604 0,'35'0'203,"18"0"-188,-35 0 1,17 0 0,18 0-16,0 0 31,123 0-16,212 35 1,-229-35 15,35 0-15,124 0 15,-265 0-31,52 0 16,178 0 15,-230 0-15,35 0-16,18 0 15,17 0 1,36 0 15,-53 0-15,335-53 15,70 35 0,-123 1-15,-211-18-16,405 17 31,-141-35-15,-230 18-1,-105 35 1,18 0 0,-71 0-1,35 0 1,-71 0 15,19 0-31,52 0 0,-53 0 16,18 0-1,18 0-15,-1 0 16,1 0-16,17 0 0,176 0 31,1 0 1,0 0-17,35 0 1,-18 0-1,-71 0 1,-52 0 0,-88 0-16,-36 0 15,18 0 1,-18 0 0,0 0-16,18 0 31,-35 0-31,17 0 78,1 0-62,-1 0-16,-18 0 15,19 0 1,17 0-16,-18 0 0,18 0 15,0 0-15,158 0 32,-158 0-32,124 0 31,-1 0 0,-88 0-31,-17 0 16,-1 0 15,-17 0-31,0 0 31,0 0-15,35 0 0,1 0 15,-54 0-31,0 0 15,18 0 1,18 17 0,17-17 15,-71 18-31,19-18 16,-1 0-16,36 18 15,-19-1 1,19 1-1,-53-18 1,52 18 0,-70-1 15,106 36 31,-53-18-46,-35-17 47,-1 0 30,-52 35-15,0-36-62,-1-17-16,-4038 18 31,7990 17-31,-3969-17 0,-35-1 32,-36 1-17,-52 53 1,-301-54-1,319 1 1,52-18 0,-18 35-1,-87-35 1,105 0-16,18 0 16,-212 0 15,176 18-16,1-18 1,-71 17 0,35 1-1,71-18 1,35 0-16,-35 18 16,-18-18-1,-176 35 1,-89-17-16,195 17 15,-36-17 1,-140-18 0,157 0-16,-16 0 15,-389 0 1,-35 0 15,318 0-15,-301 0 15,371 35-15,89-35-1,52 0-15,-124 17 32,125-17-32,-4111 36 31,8167-36-16,-4075 0 1,54 0 15,17 0-15,-35 0 0,70 0-16,-70 0 31,70 0-31,-17 0 47,-53-18 0,88 0 124,18 18-77,34 0-63,-34 0-31,0-17 32,17 17-17,-17-18-15,35 18 0,-36 0 16,54-53 15,-54 53-15,36-17-1,-17-1 17,16 18 15,1 0-47,-35 0 15,0 0-15,35-18 16,-18 1 15,-17 17-15,-18-18 93,-142 18-93,89-35-1,-17 35-15,-89-35 32,71 35-32,35 0 15,-123-18 1,123 18 15,-35 0 0,17-18-15,0 1 0,-158 17 15,106 0-16,52-36 1,53 36-16,-52 0 16,35 0-1,17 0-15,0 0 16,107 0 171,122 53-171,-17-53 0,88 0 15,-70 0-31,423 0 31,-88 0-15,-353 0-1,-141 0 1,17 0 0,213 0 15,-89 0-15,-53 0-1,212 0 16,-18 0 1,-176 0-17,-71 0 17,-35 0-32,-36 0 15,89 0 1,-88 0-16,17 0 31,0 0-31,36 0 31,35 0-15,-36-17 0,107 17 15,-89 0 0,-71-18-15,1 18 31,17 0-16,54-18 0,-1 18 16,159-35 0,-194 35-32,-36-18 110,-17-17-46,-17 0-64,-19-36 1,1 71-1,17-17 1,1-1 0,-18 18 62,-107 0-63,142-18 1,-35 18 15,-18 0-15,-70 0 0,70 0-16,-35 0 15,-71 0-15,-18 0 16,-69 0-16,-178 0 31</inkml:trace>
</inkml:ink>
</file>

<file path=ppt/ink/ink1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4:10.2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2099 5874 0,'18'-18'125,"17"18"-110,-17-18-15,52 1 31,54-18-15,-71 17 15,35-35-31,-35 35 32,52 1-1,-87-1-31,35 0 0,-35 18 15,35 0 1,17-17 0,18-1-1,-35 1-15,-35 17 16,70 0 0,53-36 15,-88 36-31,-35-17 15,35 17-15,35 0 32,-18-18-17,-52 18-15,70-18 16,0 18 15,54-17 0,-19-1 1,-52 18-17,17 0-15,-35-18 16,0 1-16,0 17 16,141 0 15,-159-36-31,0 36 15,71 0 17,-18-17-17,-53 17 17,89 0-17,-54-18 1,-34 18-1,-1 0 1,18 0-16,53 0 31,-89 0-15,19 0-16,-19 0 16,142 0 15,-141 0-31,88 0 31,35 0 0,-106 0-31,0 0 0,18 0 0,-18 0 32,89 0-1,-71 0 0,-18 0 0,36 0 1,-36 0-17,35 0 1,-34 0-16,70 35 15,-54-35 1,142 36 15,-158-19-31,-1-17 16,-17 18 93,-1 0-77,-17 17 93,-17 0-110,-1-17 1,-17 0-1,17-1 1,-70 18 15,35 1-15,18-19 0,-1-17-1,-16 18 1,-1-18-1,35 18-15,-53-1 32,36 1-1,18-18-31,-19 0 16,19 0-16,-1 0 15,-35 18-15,35-1 31,-70-17-15,35 0 0,-17 0-1,17 18 1,-53-18 0,18 0-1,0 0 1,35 0-16,17 17 15,1-17 1,-35 0 0,34 0-1,-34 0 1,52 0 0,-52 0-16,-54 0 31,1 0-16,70 0-15,-36 0 16,-16 0 0,-54 0 15,124 0-31,17 0 16,0 0-16,1 0 15,-19 0 1,19 0-16,-18 0 0,-18 0 31,17 0-31,19 0 16,-54 0-16,36 0 31,-18 0-15,18 0-16,17 0 31,-17 0-31,-159 0 31,141 0-15,-282 18 15,-89-18-15,-52 0 15,388 0-16,35 0 1,18 18 0,17-18 46,53 0 188,-17 0-234,17 0 156,-17 0-157,-4040 0 1,8114 0 0,-4074 0-1,35 0 1,-35 0-1,-1 0 17,1 0-17,0 0 1</inkml:trace>
</inkml:ink>
</file>

<file path=ppt/ink/ink1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4:13.4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2840 5803 0,'53'0'31,"88"-17"-15,-88 17-1,53 0-15,158-36 16,-158 19 0,88-1-1,-88 18 1,53-18 15,-1-17 0,-69 35-31,16-35 16,-52 35-16,53 0 16,0 0-16,176-35 31,-123 35 0,-124 0-31,1 0 0,-1 0 16,0 0-1,0 0 17,36-36-17,0 36-15,-1 0 31,71 0 1,-70 0-17,-36 0-15,-17 0 16,35 0-16,-18 0 16,194 0 30,-123 0-30,-53 0-16,17 0 31,72 0 1,-19 0-32,18 0 31,-106 0-31,18 0 15,0 0-15,-17 0 16,87 0 15,-105 0-31,-1 0 0,1 0 32,0 0-17,-1 0 1,1 0-1,35 0 17,-18 0-1,-17 0 0,35 0-31,-36 0 31,1 0-15,-1 53 203,-17-35-157,0 17 235,-35-35-281,18 0-16,-72 0 15,36 18 17,-52-18-17,34 0 17,1 0-17,140 0 235,124 0-219,-106 0-15,36 35 0,87-35 15,-87 0-15,-36 0-1,-35 0 1,-18 0 15</inkml:trace>
</inkml:ink>
</file>

<file path=ppt/ink/ink1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4:24.4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18239 5733 0,'17'0'31,"19"0"0,-19 0-15,1 0 15,17 0-31,-17 0 16,17 0-1,-17 0-15,35 0 0,-18 0 0,35 0 32,71 0-17,-88-18 17,0 0-17,88-17 16,-70-18-15,-36 53-16,-17 0 16,70-53-1,-70 53 1,88-17 15,-53-1-15,-36 18-1,36 0 1,106-35 15,-106-1-31,70 19 32,-88 17-32,54-18 15,-36 0-15,123-34 31,-70 34-15,-18 0-16,-70 18 16,17-17-16,0-1 15,18 18 17,-35 0-17,17 0 1,-17 0 15,70-18 0,-18 18-15,-34 0 0,211-17 15,-194 17-31,35 0 15,35-18 1,142 0 15,-230 18-15,18 0 15,-35 0-31,-1 0 16,1 0 15,17 0-15,89 0-1,-18 36 1,-1-1 0,72 18-1,-107-18 16,-52-35-15,0 18 47,-18-1-17,0 1-30,17 35 0,-17-35 15,0 17-15,0 18 15,0-35-31,-17 34 31,-1-34-31,-53 53 31,54-54-15,-1 19 0,0-36-16,-17 17 0,-35 18 31,-36 36-16,53-71 17,-35 35-17,52-17 1,1 0 0,-71 17 15,71-35-31,-71 17 0,89-17 15,-72 53 1,54-53 0,-36 18-1,36-18 1,-53 18 0,17-1-1,-34 1 1,-19 0-16,36-18 31,-53 0 0,70 0 1,18 0 14,36 0-30,-19 0-16,19 0 16,-36 0-1,0 0 1,35 0 0,1 0-1,-160 0 16,160 0-31,-54 0 0,-70 0 32,0-18-1,88 18-15,0 0-16,-106-18 62,142 18-46,-19 0 62,-69 0-63,87 0 1,0 0-16,1 0 16,-72 0-1,37 0 17,34 0-32,-17-17 15,17 17-15,-17-18 16,-36 18 15,18-18-31,36 18 16,-54-17-1,53 17 17,-87-36-17,87 36 79,0 0-78,-17-17 93,17 17-109,-35-18 16,36 18 15,-1-35-31,1 35 0,-1 0 15,-35-18 110</inkml:trace>
</inkml:ink>
</file>

<file path=ppt/ink/ink1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4:26.0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19579 5856 0,'18'0'63,"-1"0"-32,54-18 16,-53 18-16,35 0-31,-36 0 0,71 0 31,-52-17-31,158-18 31,-141 35-15,0 0 0,-1-18-1,-16 18 1,-1 0 0,0 0-16,53-18 31,1 18 0,69-35 0,-69 17 1,-54 18-17,159-17 16,-88 17 1,-89 0-17,1 0 48,53 0-48,-19 0 1,1 0 15,36 0-15,122-36 0,-140 36-1,-1 0 1,36 0-16,35 0 31,-123 0-15,0 0 124,-89 0-93,18 0-16,-35 0-31,0 18 0,17 0 16</inkml:trace>
</inkml:ink>
</file>

<file path=ppt/ink/ink1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4:30.8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2293 6615 0,'35'-18'31,"-17"18"-15,0 0 31,-18-18-32,17 18 17,19-17-17,16 17-15,-34-18 16,53 0-1,34 1 1,1 17 15,0-53-15,18 35 0,-71 18-16,-1 0 15,90-53 1,-54 53-1,35-17 1,-70 17 0,18-18-16,70 0 31,-53 18-15,18-35-1,-36 17 1,36 18-1,-35 0-15,-1-17 16,54-1 15,-71 18-31,0 0 16,35-35 0,-18 35-1,1 0-15,-53 0 0,70 0 31,-18 0-31,-34-18 16,105 18 0,0 0-1,123-17 17,-158 17-17,35 0 1,-88 0-16,-17 0 15,34-18 1,-35 18 0,36 0-16,-36 0 15,0 0-15,1 0 0,34 0 16,-34 0 0,-19 0-16,71 0 15,89 0 16,105 0 1,-106 0-1,-140 0-31,-1 0 31,-17 0-15,-1 0-16,71 0 47,-70 0-47,17 0 0,1 0 15,-1 0 1,177 35 0,-54-35-16,36 53 31,-141-53-31,18 0 15,88 0 1,-18 18 0,-71-18 15,-52 17 63,-18 1-47,-18-18-32,1 0-15,-36 35 31,-88 18 1,105-35-32,-105 17 31,-18 36-15,89-54-1,-71 1 1,106 0-1,-1-18 1,-17 0 0,18 17-1,17-17-15,-52 18 16,-107 0 15,89-18-15,0 0-16,53 0 15,-159 0 17,88 0-17,18 0 1,70 0-16,-52 0 16,17 0-1,-36 0-15,-228 0 31,158 0 1,71 0-32,-35 0 15,-1 0-15,71 0 16,0 0 0,-35 0-16,35 0 31,18 0-16,0 0-15,17 0 16,-53 0 0,-17 0-16,-106 0 31,0 0-15,18 0-1,-71 0 16,176 0-15,1 0-16,-19 0 31,-34 0 1,105 0 14,1 0-30,-19 0 0,1 0-16,-124 0 31,106 0-15</inkml:trace>
</inkml:ink>
</file>

<file path=ppt/ink/ink1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4:36.9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1535 6615 0,'0'-18'15,"53"18"17,-1 0-17,37 0 1,-36 0 15,-18 0-31,0 0 0,18 0 16,18-18-1,17 18 1,70-17 0,-105 17 15,53-18 0,-88 18-31,52 0 31,-52 0-31,176-35 32,-176 35-32,-1 0 15,54-18 1,-53 18-1,17 0-15,18-35 16,17 17-16,19 1 31,34-54-15,18 36 0,-17-1-1,-1 1 1,89-35 15,-177 52-31,0 0 16,1 1-16,140-36 31,-88 53-31,-70 0 16,158-71-1,-70 71 1,-18-53-1,106 53 1,-53-53 0,-35 36-16,-18 17 31,53-18-31,-70 18 16,35-18-16,-18 18 15,18 0-15,123-17 31,-141 17-15,-52-18-16,-1 18 0,35 0 16,72-17 15,-89 17-15,17 0-1,18 0 1,-17 0-1,-1 0 17,36 0-17,-35 0-15,-18 0 16,0 0-16,0 0 16,52 0-16,-52 0 15,71 0 1,-71 0-16,105 0 31,-122 0-15,17 0-1,52 0 17,-34 0-17,0 0 1,-36 0-16,18 0 31,-36 0-31,36 0 16,35 0-16,-52 0 15,-1 0-15,36 0 32,-18 0-17,-1 0 1,-34 0 31,17 0-32,1 0 17,-19 0-17,1 0 1,35 17 15,-36 1-31,36-18 31,-53 17-31,36 19 94,-1-36-78,0 17-1,53 89 17,-35-88-17,53 17 1,-88-17-16,35-1 31,53 36-15,-36-35 15,-70 0 110,0-1-126,-18-17 1,1 18-16,-71 35 15,-1 0 17,-193 0-1,176 0-31,18-53 0,35 0 0,-88 17 16,88-17-1,-53 0 1,36 0-16,-142 0 31,89 0-15,70 0-16,-194 0 31,53 0-15,70 0-1,-176 0 16,177 0-15,17 0 0,18 0-1,35 0 17,0 0-32,-88 0 31,123 0-31,-35 0 15,-17 0 1,35 0-16,-54 0 16,-52 0 15,88 0-15,-70 0-1,52 0 1,1 0 15,17 0-31,-35 0 31,52 0-31,19 0 0,-71 0 32,35 0-32,-106 0 15,18 35 16,0 1-15,53-36 0,35 0-16,35 0 15,-35 0-15,-35 0 16,70 0 0,-35 0-1,0 0 1,18 0-1,18 0 1,-19 0 0,-140 0-1,35 0 1,-194 0 0,123 0 15,0 0-16,-70 0 17,247 0-17,17 0 1,89 0 265,70 0-265,141 0 15,194-18-15,-299 0-1,34 18 1,-70 0-16,230 0 16,-265-35-1,-71 35 1,194 0 15,-158-17-15,176 17-1,123 0 17,142 0-1,-336 0-16,-35 0 1,0 0-16,0 0 16,-17 0-16,-54 0 15,36 0-15,-35 0 0,-18 0 16,0 0 0,141 0 15,-106 0-31,-18 0 0,36 0 15,106 0 1,-36 0 0,195 0 15,-301 0-31,18 0 16,-17 0-1,-53 0-15,-1 0 16,1 0 15,0 0 0,52 0-15,107 0 15,-107 0-15,-17 0-1,-35 0 17,-1 0-32,1 0 31,17 0-15,-17 0-1,35 0-15,-18 0 0,53 0 16,71 0 15,-18 0-31,18 0 31,-18 0-15,-70 0 0,-36 0-1,-70 0 141,-212 0-140,88 35 0,106-35-1,-388 0 17,300 0-32,-424 0 31,389 0-31,0 0 0,-195 0 31,230 0-31,-35 0 0,70 0 16,-141 0 15,229 0 0,1 0 0,-1 0-15,-17 0 31,158 35 62,159-35-93,-70 35-16,70-17 16,18 17-16,-18-35 15,-17 0-15,17 0 31,212 0-31,-282 0 16,-54 0-16,-387 0 141,-141 0-126,158 0-15,-35 0 16,-705 0 15,775 0 0,160 0-31,52 0 94,300 0-78,35 0 15,160 0-15,69 0-1,-175 0 1,-318 0-16,-89 0 16</inkml:trace>
</inkml:ink>
</file>

<file path=ppt/ink/ink1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4:49.5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1993 8661 0,'35'-18'47,"54"0"-16,-36 18-31,17-35 16,18 17-16,-17 18 15,35 0-15,-18 0 16,71-17-1,35 17 17,-124 0-17,-17 0 1,35 0 15,-52 0-15,140 0 15,-105 0-15,-19 0-16,90 0 15,-125 0 1,54 0-16,88 0 31,52 0 0,-140 0-31,-54 0 0,19 0 32,17 0-17,0 0-15,70 0 32,-88 0-32,1 0 15,122 0 1,-70 0-16,107 0 31,122 0-15,-88 35 15,-35-17-15,18-18-1,-36 0-15,-70 17 16,-53-17-1,0 0-15,-35 0 16,35 0-16,-18 0 16,0 18-16,53 0 31,-52-18-15,17 0-1,-18 0-15,-18 0 0,36 0 16,-17 0-1,52 0 1,53 0 0,229 0 31,-105 0-47,-124 0 0,0 0 31,141 0-16,-140 0-15,193 0 32,-141 0-17,-124 0-15,-17 0 16,18 0-16,-18 0 16,35 0-1,-18 0 1,19 0-1,52 0 1,-71 35 0,36-35 15,-35 0-31,-1 0 0,18 0 16,-35 0-16,-35 0 15,35 0-15,35 0 31,0 0-31,-17 0 32,88 0-17,-71 0 1,282 0 15,-141 0-15,-176 0-16,53 0 15,0 0 1,-18 0 0,-35 0-16,71 18 31,-107-18-15,71 17-16,18-17 31,-88 18-16,141 17 17,-106-35-32,0 0 15,-36 18 1,18-18 0,-17 0-16,0 0 15,35 0 1,17 0-1,-52 0 1,-1 0 0,1 0 46,53 0-31,-36 0-15,71 17 15,-89-17-31,36 0 16,-35 0-16,0 0 16,17 0-16,18 0 31,-18 0-31,-17 0 31,35 0 32,-18 0-63,-17 0 0,70 0 31,-18 0-16,1 0 1,-36 0 0,0 0-1,54 0 17,-19 0-1,-17 0-16,18 0 1,158 0 15,-35 0 1,265 0-1,-265 0-16,53 0 1,-159 0-16,194 0 31,-123 0-15,-71 0-16,-35 0 0,0 0 16,88 0-1,-35 0 1,-18 0-1,35 0 1,-34 0 0,-37 0-16,1 0 31,18 0-31,0 0 16,-19 0-16,1 0 15,18 0-15,-18 0 16,17 0-16,1 0 15,70 36-15,-4127-36 32,8290 0-1,-4163 0-15,106 0 15,-177 0-31,36 0 15,35 17 1,-35-17-16,-35 0 31,17 0-31,18 18 16,88-18 0,-124 0-16,230 18 31,-35-1-31,-89-17 31,71 36-15,-141-36-16,-53 0 15,476 0 17,-229 0-17,-159 0-15,0 0 16,106 0-1,-106 0 1,18 0-16,229 17 16,-265-17 15,159 0-15,-193 0-16,-19 0 15,283 18 16,-18 35 1,-300-53-32,89 0 31,-107 0-31,54 0 31,0 17-15,-54-17-1,89 0 1,-35 0 0,-18 0 15,35 0 0,-141 0 375</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29:58.112"/>
    </inkml:context>
    <inkml:brush xml:id="br0">
      <inkml:brushProperty name="width" value="0.05292" units="cm"/>
      <inkml:brushProperty name="height" value="0.05292" units="cm"/>
      <inkml:brushProperty name="color" value="#FF0000"/>
    </inkml:brush>
  </inkml:definitions>
  <inkml:trace contextRef="#ctx0" brushRef="#br0">564 13741 0,'0'35'0,"0"53"31,0-35-31,18 0 16,17 35 0,1 53-1,-36-88-15,17 0 16,1 124 0,-18-142-1,0 18-15,18 53 31,-18-54-15,0-16-16,0-19 16,0-70 124,-18-158-124,18-71 15,0-1-15,0-69-1,0 246 1,0 35 15,0 36-15,0 17 0,18 18 140,-1 0-141,18 18-15,195 317 16,-124-176 0,-36-89-1,107 213 1,-72-160-16,19 71 31,-89-141-15,-17-35-1,-18 17 1</inkml:trace>
  <inkml:trace contextRef="#ctx0" brushRef="#br0" timeOffset="653.79">494 14287 0,'0'0'0,"212"-52"31,-89 34-15,0-53 0,1 18 15,-89 18 0,18 18-15</inkml:trace>
  <inkml:trace contextRef="#ctx0" brushRef="#br0" timeOffset="2953.88">1905 13758 0,'-18'0'16,"1"0"0,-1 0 15,0 0 0,1 0-31,-36 0 16,35 0-1,1 0 17,-36 0-17,17 53 1,-16 0 0,52-35-1,-36 17-15,19 0 31,17-17-31,0 17 16,0 1-16,0 69 31,0-69-15,17-1 15,1-35-15,52 0-16,-17 0 15,53 0 1,-71 0 15,54-88 1,-54 35-17,0-35 16,-35 70-15,0-17-16,0 17 31,0-17-15,0 17-16,0 124 234,18-35-218,-1-1 15,54 36-31,-53-36 16,17 1-1,-35 0-15,18-1 16,-1-35-16,18 18 16,18 71-1,-53-71-15,18 35 0,0-18 32,-18 36-17,0-70 16,0-1-15,0-17 0,-18-1-1,-35-17 17,35 18-17,-17-18 1,18 0-1,-54 0 17,0 0-1,36-35-15,-71-89 15,89 106-31,-1-52 31,-17 35-31,17-124 31,18 0-15,0 141 15,0-87-15,35-1 15,54 0-15,-19 35 15,-52 36-15,-1 17-1,19-17 16,-1 35-15,-17-17 0,35-19 15,-36 19 0,36-19-15,-35 19-1,52-54 17</inkml:trace>
  <inkml:trace contextRef="#ctx0" brushRef="#br0" timeOffset="7120.19">2646 13335 0,'-35'-18'16,"17"18"-1,-17 0-15,17 0 16,-17 0 15,17 0-31,-17 0 31,-89 18 1,36 70-17,88-70 1,-18-18-1,1 17 1,-1 1 0,1 35-16,17-18 15,0 1 1,0-19 15,0 36-31,0-35 47,0 35-31,52-18 15,1-17-15,0-18-16,-35 0 15,35 0-15,-35 0 16,105 0 15,-52-18 0,-54 0 1,1 18-32,-1-53 31,19-35 0,-19 35-15,-17 36-16,0-1 31,0 0 0,0 1-15,0-1 62,0 0-62,36 54 187,-1-1-188,-17 0 1,17-35 0,-18 0-1,1 0 16,0 0-15,52 0 15,-52 0-15,35 0 0,-35 0-16,-1-17 15,18-19 16,-17-17-15,88-17 15,-53-18-15,-53 17 0,17 36-1,-17 17 1,0-17 187,0 0-187,0 17-1,0 0 16,0 1 63,18 17 78,0 35-156,35 71 15,-36-106-15,1 35-16,17-17 15,-17-18-15,-1 0 31,19 0-15,-19 0 31,1 0 78,-18-18-109,18-17-1,-18-18 1,17 35-1,-17-17 1,0 17 31,0-17-47,18 17 16,-18 1-1,18-18 16,-18 17-31,0 0 32,0 71 155,17-18-156,-17 36-15,0-53 0,0-1 15,0 54 235,0-18-251,0-18 16,0 36-15,0-54 0,18 19-1,-18-19 110,0-34-93,0-19-17,0-34 1,0 17-1,0 0 1,0 35 15,0 1-31,0-36 16,0 35 0,0 0-16,0 1 31,0-1-31,18-70 31,-1 70-15,18 1 15,1 17 47,34 35-62,-52-17-16,17 34 31,0-34 0,18 35-15,18 18-1,-53-36 17,-1 18-1,1-36-15</inkml:trace>
  <inkml:trace contextRef="#ctx0" brushRef="#br0" timeOffset="7628.31">2999 12823 0</inkml:trace>
  <inkml:trace contextRef="#ctx0" brushRef="#br0" timeOffset="20458.08">370 12136 0,'0'70'78,"0"54"-63,0 87 17,0 71-1,0-211-15,0 17-1,18 0 1,-18 18 15,0-88-31,0 0 16,0-89 156,0-70-157,0 35-15,0 35 16,0-70-1,0 124 1,18-71 0,-18-18 15,0 35-15,17 18-1,1 0 16,-18-17-15,0-36 0,18 71-16,-18-18 15,17 0-15,-17 35 16,18 1-16,-18-36 31,0 35-15,70-17 15,-52 17-15,0 18 62,-1 0 0,54 141-62,-71-123-1,35 105 1,-35 36 15,0-106-15,0-35-1,0 87 17,-53-34-17,18-36 1,17-17-16,1-18 15,-36 35 17,35-17-32,1-18 47,-19 35-16,19-17 0,-1-18 32,0 35 15,54-17-63,-19 17 1,1 0 0,35-17-1,0-18 1,0 35-1,0-17 17,88 70-1,-71-70-31,1 17 16,211 159 15,-106-106-16,-158-88-15,0 18 32</inkml:trace>
  <inkml:trace contextRef="#ctx0" brushRef="#br0" timeOffset="22036.75">1252 12753 0,'0'-18'32,"0"1"-1,18 17 0,53-36-15,-54 19 15,71-36 0,-52-18-15,17 1 15,-53 34 0,0 19-15,0-1-16,0-35 47,0 0-32,0 0 1,0 36 15,-36 17 79,-17 35-95,0 0 1,-17 18 15,35-18-31,-1-17 31,1 70-31,17-17 32,1-36-32,-18 0 0,35 18 31,-18-35-31,0 35 31,18-18-15,0-17-1,0 35 17,0-18-17,0-17 1,18-1 0,0-17 15,17 0-31,18 18 0,88 17 31,-18-17-31,177-18 31,-265 0-15,36 0 15,-53 0 0,-1-18 94</inkml:trace>
  <inkml:trace contextRef="#ctx0" brushRef="#br0" timeOffset="24354.68">2240 12153 0,'-53'0'172,"18"18"-157,0-18-15,17 17 32,-88 19-17,53-1 1,-70 88 15,88-105-15,-1 35-1,-34 0 1,70 0 0,0-35 15,0-1 0,0 1-31,0 70 16,35-17 15,-17-71-15,70 17 15,35 1 0,-87-18-15,-1 0-16,0 0 15,-17 0 1,-1 0 15,19 0-15,-19 0-16,1-35 15,0-18 1,-1 17 15,-17 1-15,18-71 0,-1 106-1,-17-17 1,0-19-16,0 19 15,0-19-15,0 19 16,18-36 0,-18 35-16,0-52 31,0 52 16,35 0-32,-17 18 1,0 18 172,-18 17-157,17 18-16,19-18 1,-19-17-16,1 0 16,0-18 15,-1 0-15,18 35 15,-17-35-16,0 0 1,-1 0 0,19 0 46,-19 0-46,1 0 31,0 0-16</inkml:trace>
  <inkml:trace contextRef="#ctx0" brushRef="#br0" timeOffset="26315.69">3069 11994 0,'-17'0'31,"-1"0"-15,0 0-1,-17 0 1,0 0-1,-1 0 1,19 0 0,-1 0-1,0 0 1,1 0 15,-1 0-15,-17 0-16,17 18 31,-17 70-31,17-52 16,18-19-16,0 1 31,0 70-15,0-53 15,36 1-16,17 16 1,-36-52 47,1 0-48,-1 0 1,54 0 15,-53 0-15,-1 0-1,1 0 1,17-35 15,1-18-15,-19 36-16,-17-1 15,0 0-15,0 1 16,0-1 0,0-17-16,0 17 0,0-88 47,0 53-47,0 36 0,0-54 15,0 36-15,-17-124 16,-1 18 15,-88-229 0,53 193-15,18 107 0,17 34-16,1 1 15,17 70 204,123 195-203,-70-107 15,-18 18-16,-17-105-15,-18-19 16,35 36 0,-17-18-16,17 1 15,0 17-15,54 70 32,-37-70-17,-34 18-15,35-18 31,-18-36-31,-17 1 32,17 35-32,-17-36 31,-1 1 0,1-18-31,0 0 16,-1 0 46,1 0-46,0 0 0,-1 0 15</inkml:trace>
</inkml:ink>
</file>

<file path=ppt/ink/ink1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4:53.2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1782 9913 0,'0'0'0,"17"0"15,1 0 1,17 0 15,0 0-15,-17 0-1,0 0-15,123 0 16,-53 0 15,71 0-15,-1 0 0,-52 0-1,0 0-15,35 0 31,-35 0-31,-18 0 0,-17 0 16,17 0 0,18-18-16,158-17 31,-17 0-15,89 35 15,-178 0-16,54 0 1,0 0 0,-107 0-1,1 0 1,194 0 0,300 0 15,-459 0-31,0 0 0,194 0 31,-158 0-31,-1 0 0,247 0 31,-123 0-15,-53 0 0,229 0 15,-229 0-16,36 0 1,34 0 0,-123 0-16,-18 0 15,1 0 1,-36 0 0,106 0-1,-106 0-15,0 0 16,230 0-1,-160 0 1,-17 0 0,18 0-1,0 0 1,264 0 15,-194 0-15,-141 0-16,-17 0 15,17 0 1,0 0-16,176-18 31,-140 18-31,-1 0 0,406 0 32,-370 0-32,0 0 15,211 0 1,-106 0-1,-17-35 1,-53 35 0,-53 0-1,-35-18 1,-106 18-16,17 0 16,230 0 15,-212 0-16,1 0-15,316 0 32,-87 0-17,-36 0 1,18 0 0,-53 0-1,35 0-15,-17-17 31,-124 17-31,0 0 16,0 0-16,-17 0 16,17 0-16,-36 0 15,142-36 1,-123 36-16,158 0 31,18 0-15,-106 0-1,18 0 1,-142-17 0,18 17-16,53-18 31,159 18 0,-194 0-31,106 0 31,-106 0-31,0 0 16,140 0 0,-157 0-1,-36 0 17,-18 0 30,0 0-31,-17 0-31,17 0 0,-17 0 16,17 0 0,0 0-1,1 0-15,-19 0 0,1 0 16,-1 0-16,1 0 31,0 0 0,70 0 47,-53 0-62,36 0 0,-18 0-1,52 0-15,-87 0 32,35 0-17,-18 0 1,-17 0-1,0 0 1</inkml:trace>
</inkml:ink>
</file>

<file path=ppt/ink/ink1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4:55.3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2628 10354 0,'18'0'62,"35"0"-30,105 0-17,107 0 1,-194 0 0,52 0-1,830 0 16,-389 0-15,-282 0-16,36 0 16,246 0-1,-317 0-15,0 0 0,-35 0 16,299-18 15,-423 18 0,-35 0-15,0 0 0,18 0-16,17 0 0,-35 0 15,88 0 1,-70 0 0,70 0-1,-71 0-15,19 0 16,157 0-1,-122 0 1,52 0 0,-105 0-1,-36 0 1</inkml:trace>
</inkml:ink>
</file>

<file path=ppt/ink/ink1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5:36.4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6421 11730 0,'0'-18'78,"70"18"-15,-52 0-48,-1 0 1,72 0 15,-54 0-31,159 0 16,106 0 15,-194 0-31,-1-17 16,442 17 15,-353 0-16,53 0 1,-70 0 15,-36 0-31,-18 0 0,89 0 32,-142 0-32,19 0 15,87 0 1,-88 0-16,-35 0 0,0 0 15,70 0 1,36 0 0,71 0-1,281-18 17,-176 18-17,-17 0 1,-1-35-1,-193 35 1,17 0 0,0 0-16,0 0 0,159-18 31,-212 18-15,-35 0-16,-18 0 31,-17 0-16</inkml:trace>
</inkml:ink>
</file>

<file path=ppt/ink/ink1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5:43.2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11783 13406 0,'35'0'110,"18"0"-79,106 0-16,-1 0 1,-16 0 0,34 0-1,-70 0-15,0 0 16,-1 0 0,54 0-16,53 0 15,-106 0 1,0 0-1,140 0 1,-175 0 0,123 0-1,-70 0-15,-89 0 16,0 0 15,18 0-15,-159 0 203,-88 0-188,159 0-31,17 0 15,1 0-15,70 0 94,52 0-63,19 0-15,52 0-16,-105 0 16,35 0-16,105 0 31,-87 0-31,17 0 16,406 0 15,211 0 0,-370 0-15,-211 0-16,-36 0 15,211 0 1,1 0 0,0 0-1,53 0 1,-230 0-1,36 0 1,176 0 0,-176 0-16,-1 0 0,212 0 31,442 0 0,-548 0-15,-70 0-1,35 0 1,18 0 0,-53 0-1,0 0 1,-70 0-16,299 0 31,-335 0-31,0 0 31,0 0-31,-35 0 0,141 0 32,-176 0-17,-1 0 17</inkml:trace>
</inkml:ink>
</file>

<file path=ppt/ink/ink1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5:44.8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1623 14358 0,'35'35'125,"18"1"-109,53-36-16,176 17 31,-70-17-31,35 36 16,740-36 0,-334 0-1,-18 0 16,-106 0-15,-176 0-16,-212 0 31,-123 0 1</inkml:trace>
</inkml:ink>
</file>

<file path=ppt/ink/ink1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5:50.4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1676 12488 0,'70'0'63,"-17"0"-48,141 0 16,-17 0-15,17 0 0,-36 0-1,36 0 17,53 0-17,-106 18-15,18 17 16,-18-35-16,230 0 31,-142 0-31,-141 0 31,0 0 1,-70 0-32,35 0 15,-35 0-15,-1 18 16,19-18-16,87 0 31,283 0 0,-248 0 1,-105 0-32,0 0 31,-35 0 109,0 0-93</inkml:trace>
</inkml:ink>
</file>

<file path=ppt/ink/ink1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5:51.7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10125 12453 0,'0'0'16,"158"0"15,-105 0-31,141 0 31,-141 0-15,212 0 15,-106 0-15,52 0-1,213 0 16,-319 0-31,1 0 16,494 0 31,-300 0-31,-18 0-1,-105 0 1,17 0-1,-142 0-15,-16 0 16,52 0 0,-53 0-1,-17 0-15,-1 0 32,1 0-32,0 0 31,-1 0-16</inkml:trace>
</inkml:ink>
</file>

<file path=ppt/ink/ink1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5:53.3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6332 12559 0,'36'0'31,"-19"0"-15,19 0-16,-1 0 16,141 35 15,-105-35-16,511 0 32,-18 0-47,54 0 32,52 0-17,494 0 16,-952 0-31,-71 0 16,-88 0 15</inkml:trace>
</inkml:ink>
</file>

<file path=ppt/ink/ink1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5:56.5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1834 13529 0,'18'0'31,"0"0"-15,52 0 0,89 0-1,176 0 17,247 0-1,-370 0-16,0 0-15,176 0 16,-177 0 0,-34 0-16,458 0 31,-441 0-15,264 0-1,-17 0 16,-282 0-15,-53 0 0,0-18 15,-71 18-15,0 0 15,1 0 0,-19 0-15</inkml:trace>
</inkml:ink>
</file>

<file path=ppt/ink/ink1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6:55.3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22789 5115 0,'-35'36'250,"0"-19"-219,0-17 16,-18 0-32,-53 18 32,35-1-47,54-17 16,-1 0 15,0 0-31,-52 0 63,52 0-48,1 18 1,-1-18 15,124 0 188,52 0-204,1 0 1,106 0 0,-124 0-16,159 0 31,17 18-15,-193-18-1,-107 0 16,-70 0 126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31:01.0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6138 3651 0,'194'0'125,"53"0"-110,-53-17 1,89-1 0,-142 18-16,17 0 15,-52 0-15,-35 0 16,-36-18-16,-17 18 15,-1 0 79,1 0-78,17 0-1,36 0 17,-18 0-32,88 0 31,-53 0-31,-17 0 0,34 0 31,-34 0-31,52 0 16,71 0-1,247 0 17,-158 0-17,-177 0-15,-18 0 16,70 0 0,-34-17 15,-106 17-31,-1 0 15,1 0-15,-1 0 63,-4021 0-1,8203 0-46,-4041 0 0,36 0-1,141 0 17,-282-18-17,-35 18-15,0-18 31,-1 18 48,36 0-33,0-35-30,35 35-16,-17 0 16,-36 0-16,71 0 15,317 0 32,-335 0-31,-70 0-16</inkml:trace>
</inkml:ink>
</file>

<file path=ppt/ink/ink1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6:57.3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1764 6068 0,'159'0'62,"-1"-18"-46,160-35 15,-230 53-15,-53 0-16,18 0 15,141 0 1,0 0 0,-88 0-16,0 0 31,-35 0-31,-1 0 16,106 0-1,-87 0-15,-54 0 16,36 0-1</inkml:trace>
</inkml:ink>
</file>

<file path=ppt/ink/ink1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6:58.9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4516 5891 0,'-18'0'94,"-70"36"-63,52-36-15,-87 70-16,52-52 16,-440 123 15,158-106 0,212 1-15,18-36-1,-142 52 17,230-52-1,-1 0-15,19 0-16,-1 0 0,0 0 15,-17 0 1,-53 0-1,70 0 17,-17 0-17,-18 0 1,18 0 0,17 0 15,1 0-16,-1 0-15,0 0 32,1 0-17,-1 0 1,-35 0 109,-17 0-94,34 0-31,19 0 16,-19 0-1,1 0-15,0 0 16,-18 0-16,18 0 16,17 0-1,-17 0-15,-1 0 16,19 0 156,-1-17-32,89-1-93</inkml:trace>
</inkml:ink>
</file>

<file path=ppt/ink/ink1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7:04.8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1958 7885 0,'0'17'140,"70"-17"-108,72 0-17,175 0 17,36 0-17,35 35 1,0-35-1,-88 18 1,-124-18 15,-88 0-31,-52 0 16,-1 0-16,0 18 16,-17-18-16,35 0 31,17 0-16,-52 0 1,53 0 0,-1 0-1,89 17 1,-18-17 0,176 36 15,-246-36-16,0 0-15,70 0 32,-88 0-32,17 0 0,159 0 31,-123 0-15,177 0-1,-160 0 16,18 0-15,-106 0-16,18 0 16,35 0-1,-35 0-15,18 0 16,-36 0-16,18 0 16,0 0-16,71 0 31,-1 0 16,-70 0-32,17 0-15,1 0 0,-18 0 16,0 0 0,-18 0-16,18 0 15,35 0-15,-17 0 16,70 0 15,-123 0-15,-1 0 234</inkml:trace>
</inkml:ink>
</file>

<file path=ppt/ink/ink1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8:06.8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16298 9807 0,'-17'18'157,"-1"-1"-142,0-17 1,-35 18 31,36-18-47,-18 0 15,17 0 1,-53 0 0,-34 0-1,-72 18 17,1-1-17,52-17 1,-70 0-1,36 0 1,87 0 0,-35 0-16,18 0 0,35 0 15,-123 0 1,123 0-16,-18 0 16,18 0-16,-17 0 31,-19 0-31,54 18 31,-35-18-15,-1 0-1,1 0 1,17 0 0,-71 0 15,89 0-31,0 0 15,-107 18 1,90-18-16,16 0 0,-52 0 31,18 0-15,34 0-16,89 0 297,53 0-282,-53 0 1,282 0 15,18 0 1,-141 0-17,-18 0 1,-36 0-1,-140 0-15,17 0 16,-17 0 0,17 0 15,-17 0-31,-1 0 0,1 0 16,70 0 15,53 0-16,-70 0 1,123 0 0,53 0 15,-141 0-15,17 0-1,89 0 16,-142 0-15,-34 0-16,34 0 0,71 0 31,106 0 1,-106 0-17,18 0 1,141-36-1,88 19 1,-17-36 0,-1 0-1,-194 53-15,230-53 32,-265 35-32,-53 18 15,-17-17-15,52-19 16,18 36-1,-88 0-15,88-17 16,-52-1 0,-1 18 15,0 0-15,18-17 15,-18 17-31,-53 0 31,89 0-15,-107 0-16,142 0 31,-88 0-31,-54 0 16,89 0-1,-70 0 16,52 0 32,-18 0-47,-17 0-16,0 0 31,88 0-16,-70 0-15,70 0 32,0 0-17,-88 0 1,-35 0 0,17 0-1,0 0 1,-17 0-16,-1 0 15,54 0 1,0 0 0,-36 0-1,-18 0 1,1 0-16,88 0 16,-71 0 15,0 0-31,1 0 0,-19 0 31,89 0 0,-88 0-31,88 0 32,-53 0-17,17 0 16,-52 0-15,-1 0 62,107 0-62,-54 0 15,19 52 0,-36-16-31,-18-19 32,-18-17-32,1 18 125,35 0 171,-53-1-139,-18 1-142,1-18-15,-1 18 32,-35-1-17,-17 1 16,52-1-31,-105 19 32,70-36-32,-159 53 31,159-53-31,0 0 31,-17 0 32,52 17-32,-17-17-15,17 0-1,-17 0-15,17 0 16,-35 0-16,18 0 31,17 0-15,-17 0-16,0 0 15,-1 0-15,-16 0 16,-19 0 0,-53 0 15,54 0 0,-89 0 16,124 0-47,-18 18 0,0-18 16,18 0-1,-195 18-15,72-18 31,17 35-15,-230-17 15,230-18-15,-18 0 0,1 0-1,122 0-15,-70 0 31,89 0-31,-1 0 16,-52 0 15,17 0-31,0 17 16,-124 1 0,-17-18 15,-53 0 0,89 0-15,34 0-1,-17 0-15,-71 0 32,54 0-17,70 0-15,-36 0 16,-176 0-1,18 0 1,35 0 15,18 0-15,17 0-16,-17 0 31,52 0-15,71 0-16,-193 0 15,228 0 1,-17 0 0,-212 0 15,229 0-31,36 0 0,-18 0 16,-141 0 15,141 0-16,-35 0 1,18 0 0,-107 0 15,54 0-31,-18 35 31,70-35-31,0 0 0,1 0 31,17 0-31,18 0 16,17 0 15</inkml:trace>
</inkml:ink>
</file>

<file path=ppt/ink/ink1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8:27.9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6297 10866 0,'106'0'234,"-18"0"-218,18 0 0,123 0 15,-141 0-31,-17 0 16,17 0-1,89 0 1,-54 0-1,-35 0 1,36 0-16,475 0 31,-352 0 1,71 0-17,246 0 1,-299 0 15,-159 0-31,158 0 31,-158 0-31,-18 0 16,71 0 0,-106 0-16,18 0 15,87 0 1,-52 0-1,212 0 17,-265 0-17,35 0-15,123 0 32,195 0-17,-300 0 1,-18 0-1,-53 0 1,1 0-16,-19 0 16,36 0 15,-35 0-15,0 0 46,34 0-46,-34 0-1,35-18-15,0 18 32,53 0-17,-89 0 16</inkml:trace>
</inkml:ink>
</file>

<file path=ppt/ink/ink1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8:32.1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2134 11624 0,'18'0'171,"70"0"-155,-53 0-16,1 0 16,-1 0 15,36 0-31,-36 0 16,18 0-16,-18 0 31,18 0-16,-35 0-15,-1 0 0,18 0 32,18 0-17,88 0 17,-123 0-32,0 0 15,17 0-15,0 0 16,18 0-1,35 0 1,-52 0 15,34 0-31,-34 0 0,105 0 16,-53 0 0,106-18 15,-88 18-16,-71 0 1,18 0 0,-106 0 281,18 0-282,-18 0-15,-35 0 0,70 18 16,-70-18-1,-71 18 1,71-18 0,17 35 15,1-17 0,52-18-15,-35 0-1,36 0-15,-36 0 16,-53 0 0,35 0-16,1 0 15,-54 17 1,71 1 0,-53-18-1,54 0 1,-54 17-1,88-17 1,0 0-16,-35 0 16,-35 0 15,71 0-31,-19 0 31</inkml:trace>
</inkml:ink>
</file>

<file path=ppt/ink/ink1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18:37.5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12841 12629 0,'35'0'78,"36"0"-46,88 0-1,-53 0-15,105-17-1,177-36 16,-211 53-31,299-53 32,-335 53-32,229-18 31,-70 18-15,-53 0 30,-159 0-46,36 0 32,35 0-17,-36 0 1,53 0 0,142 0 15,-106 0-16,-124 0-15,-18 0 16,230 0 15,-229 0-15,-36 0 0,0 0-1,18 0 16,-17 0-31,16 0 16,-34 0 0,70 0-1,-35 0 1,18 0 0,-36 0-1,141 0 1,-140 0 15,17 0-15,-36 0-16,1 0 15,0 0 1,-1 0 0,1 0-16,0 0 15,17 0 1,18 0 15,-36 0-31,54 0 0,-18 0 16,-36 0-1,19-17-15,-19-1 16,89 18 15,-53 0-15,-35 0-16,17 0 15,-17 0-15,17 0 16,-17 0 0,-54 18 202,-52-18-202,18 35-16,-89-17 31,35 17-31,71-17 16,-123-1 0,70 18-1,53-35 16,18 0-15,0 0 15,-159 0-15,70 0 0,36 0-1,-159 0 1,141 0-16,-194 0 31,-194 0-15,265 0-1,18 0 1,52 0 0,0 0-1,53 0 1,0 0 15,-70 0-15,-177 18-1,247-18 1,18 0-16,-35 0 0,-1 0 16,18 0-1,-105 0 1,52 0-1,-17 0 1,-1 0 0,18 0-1,71 0 1,0 0 0,-53 0-1,123 0 1,-17 0-1,17 0-15</inkml:trace>
</inkml:ink>
</file>

<file path=ppt/ink/ink1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1:11.7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10619 13564 0,'17'0'125,"142"0"-110,-18 0 1,247 0 15,35 0-15,1 0 0,-36 0-1,-18 0 1,-17 0 15,-300 0-15,35 36 15,-35-36-15,-18 0-1,159 0 16,-88 0-15,18 17 0,17-17-1,-53 0-15,-53 0 32,1 0-17,-19 0-15,1 0 16,17 0-1,0 0 1,-17 18-16,0-18 31,-1 0-15,19 0 15,-1 0 0,35 0-31,19 0 32,-36 0-32,35 35 15,-53-35-15,-17 0 0,17 0 16,-17 0 15,-1 0 47,54 0-31,-36 0-16,18 0-15,-35 0-16,-1 0 16,1 0-1,0 0-15</inkml:trace>
</inkml:ink>
</file>

<file path=ppt/ink/ink1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1:21.3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3722 14305 0,'0'18'0,"0"-1"31,0 1 47,35 0-62,141 17 15,71-17-15,-105-18-16,369 17 31,-264-17-31,0 36 16,141-36-1,-212 0-15,-35 0 16,-52 0 15</inkml:trace>
</inkml:ink>
</file>

<file path=ppt/ink/ink1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1:22.6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12753 14534 0,'0'18'15,"0"0"1,88-18 0,-17 17 15,229 72 0,-89-89-15,-105 0-16,35 0 15,212 0 1,106 0 15,-213 0-31,-34 0 0,335 35 16,-300-35 31,-229 0-16</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31:04.6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14905 3510 0,'17'0'47,"19"0"-32,264 0 17,-106 0-17,-124 0 1,1 0-1,-36 0 17,53 0-17,-52 0 1,87 0 15,36 0-15,52 0-1,-34-18-15,34 18 16,-34 0 0,-18-17-1,193-1 1,-175-17-16,-18 17 16,334-17 15,-440 35-16,-17 0 110,-19 0-62,107 53-47,-107-18-1,142 36 1,70-1-1,-52 19 1,-177-72 93,-35 1-77,-71-18-17,70 0 1,-17 0-16,-88 17 31,88-17-31,-17 18 16,-1-18-16,-70 18 15,0 88 1,-18-71-16,-17-18 16,-142-17-1,160 0-15,17 0 16,35 0-16,-88 0 16,141 0-1,-18 0 16,-17 0-31,-53 0 32,-18 0-17,-335 0 1,300 0 0,88 0-1,18 0 1,-18 0 15,89-17 203,-18-1-218,-36-35 0,-17-17 31,35 34-47,35 19 31,1 17 141,-1 0-157,141-18 110,54-17-109,-71 35 0,105 0-1,-122 0-15,-19 0 16,36 0-16,141 0 31,-141 0-31,-53 0 16,141 0-1,-106 0 17,-53 0-17,0 0 1,89 0 15,-54 0-15,1 0-1,-36 0-15,18 0 32,-35 0-1,-1 0-31,177-18 31,-105 1-15,122 17-1,36 0 17,-70 0-32,-107 0 31</inkml:trace>
</inkml:ink>
</file>

<file path=ppt/ink/ink1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1:25.6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1817 15416 0,'0'18'31,"0"0"-16,17-1 1,36 1 0,18-18-16,105 18 31,1-1-15,-71-17-16,105 0 15,195 35 1,-18-35-1,-35 0 17,-177 18-32,18-18 15,53 53-15,18-53 32,-160 0-32,195 0 31,-229 0-31,17 0 0,36 18 0,-1-18 31,-52 0-31,17 0 0,18 0 16,176 0 15,-123 0-15,-18 0-1,17 0 1,1 0-1,-53 0 1,-35 0 0,17 0-16,-35 0 15,88 0-15,-106 0 16,18 0 0,-18 0-16,18 0 0,88 0 15,-105 0-15,17 0 31,70 0-15,18 0 0,-70 0-16,52 0 31,-52 0-31,-36 0 16,-17 0-1,17 0 1</inkml:trace>
</inkml:ink>
</file>

<file path=ppt/ink/ink1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1:30.0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6615 16228 0,'17'0'109,"124"0"-78,-88 0-15,124 0 0,228 0 15,-193 0-15,-124 0-16,36 0 15,-54 0-15,36 0 16,-53 0-1,0 0 1,0 0-16,17 0 16,36 17-16,-53-17 15,0 0-15,18 0 16,140 53 0,36-53 15,-35 0-16,88 0 1,-18 36 0,177 17 15,-301-53-15,-105 0-16,0 0 15,18 0 1,-36 0-1,-17 0-15,176 0 32,141 52-17,-141-34 17,-71-18-17,265 35 16,-229-35-15,53 0 15,-177 0-31,0 0 16,71 0 0,-53 0-1,35 0 1,-17 0 15,52 18-15,-35-18-1,-17 0 1,35 0 0,-71 0-1,-17 0-15,-1 0 63,1 0-48,17 0 1,18 0 0,35 0-1,1 0 1,-1-18 15,-35 1-15,35 17-16</inkml:trace>
</inkml:ink>
</file>

<file path=ppt/ink/ink1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1:32.6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10760 15293 0,'17'18'125,"1"-1"-78,53-17-31,-36 0 0,159 35 15,-71-35 0,36 18-15,-71-18-16,-35 0 0,0 0 15,53 0 1,35 0 0,-88 0-16,-18 0 15,230 18 16,-212-18-15,17 0 0,18 0-1,1 0 1,281 0 15,-158 0 0,-106 0-31,17 0 0,18 0 0,-35 0 32,300 0-1,-318 0-15,0 0-1,18 0 1,176 0 15,89 0 0,-266 0-15,1 0 0,-70 0-16,263 0 46,-210 0-30,193 0 15,-229 0-31,0 0 16,17 0-16,54 0 31,-107 0-31,1 0 16,88 0 15,-71 0-31,89 0 31,17 0-15,-71 0 0,-52 0-1,-1 0 16,19 0 16,17 0-31,-36 0 15,19 0 32,17 0-48,-36 0 1,36 0-16,18 0 31,-54 0 16</inkml:trace>
</inkml:ink>
</file>

<file path=ppt/ink/ink1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3:10.5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10724 4692 0,'-17'0'31,"-1"0"47,177 0-15,141-35-16,-230 35-32,19 0 1,-72 0 0,89 0-1,-18 0 17,18 0-17,70 0-15,18 0 31,18 0-15,-53 0 0,-53 0-16,-53 0 15,105 0 1,-87 0-16,-18 0 0,53 0 16,123 0 15,-176 0-16,0-18 1,-36 18 0,1 0 31,17 0-16,18-18-16,-17 18 1,-19 0 0,1 0-16,-1 0 0,1 0 15,0 0 1,-1 0 31,1 0 0,35 0-32,-35 0 1,-1 0 0,18 0-1,36 0-15,-36 0 0,1 0 16,105-35 15,-53 17-15,-53 1-16</inkml:trace>
</inkml:ink>
</file>

<file path=ppt/ink/ink1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3:12.0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21766 4674 0,'36'18'79,"70"0"-48,-89-18-31,36 0 0,35 0 15,194 35 17,-17-18-17,-124-17-15,194 0 32,-229 0-32,300 0 31,-124 0 0,-229 0 0,35 0 1,18 0-1,-88 0-16</inkml:trace>
</inkml:ink>
</file>

<file path=ppt/ink/ink16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3:16.1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2046 5874 0,'88'-18'125,"18"18"-110,-71 0 1,107-18 0,-72 18-1,-52 0 1,35 0 0,0 0-16,-36 0 31,18 0-16,-17 0 1,123 0 0,159 0-1,-194 0 1,0 0 0,176 0-1,-106 0-15,1 0 16,-71 0-1,35 0-15,141 0 32,-106 0-17,-17 0 1,106 0 15,-142 0-15,18 0-1,-35 0 1,35 0 0,177 0 15,-248 0-31,36 0 16,159 0-1,-160 0 1,160 0-1,-106 0 1,-53 0 0,-36 0-1,-17 0 17,0 0-1,-18 0-16,53 0 17,283 0-1,-142 0-15,18 0-1,-88 0 1,-53 0-1,17 0 17,-88 0-17,1 0-15,-1 0 16,0 0-16,1 0 0,17 0 16,-36 0-1,89 0 1,-18 0-16,-35 0 15,53 0 1,-36 0 15,-34 0-15,-19 0 0,19 0-1,-19 0-15,1 0 16,0 0-1,-1 0-15,1 0 16,17 0 0,0 0-16,1 0 15,122 0 1,107 0 0,-212 0 15,-35 0 0,17 0 63,159 0-63,-141 0-31,247-17 16,-89 17 15,266-53 0,-354 53-15,-17 0 15,-88-18-31,-1 18 16,89 0 15,-88 0-31,35 0 31,70 0 0,-105 0-15,17 0-16,-17 0 16,-1 0-1,36 0-15,-18 0 16,71-17 15,35 17-15,265 0 15,-247 0-31,511 0 31,-458 0-31,405 0 32,-440 0-17,-160-18 298</inkml:trace>
</inkml:ink>
</file>

<file path=ppt/ink/ink1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3:18.5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15699 5944 0,'53'0'47,"17"0"-31,54 0-16,17 0 31,300 0-15,335 0 15,-459 0-15,1 0-1,-89-35 1,-105 17-16,-89 18 16,124-17-1,-54 17 16,1 0-15,-71-18-16,36 18 16,0-18-1,-36 18 1,-17 0 0,-1 0-16,107-17 31,-54 17 0</inkml:trace>
</inkml:ink>
</file>

<file path=ppt/ink/ink16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3:47.3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9049 7461 0,'70'0'125,"107"0"-110,-1 0 1,177 0 0,-141 0-1,-36 0 1,0 0-16,-35 0 0,-17-35 31,-106 35-31,34 0 63,-16 0-32,-1 0 16,18 0-32,-35 0 1,52 0 15,-52 0 0,-18-18 126,-177-105-110,160 105-47,-230-88 31,159 18-31,17 88 31,0-35-31,1 35 31,-124-18 1,88 18-32,-17 0 15,-142 0 1,106 0-1,18-35 1,35 17 0,53 1-1,18 17-15,17 0 16,-87-36 31,52 36-47,17 0 15,19 0 1,17-17 0,0-1 93,70 18-78,54-35-15,-89 35-16,18-18 16,70 18 15,-87-17-31,70 17 31,-53 0-15,35 0-16,-18 0 31,1 0-15,211 0 15,-176 17-31,-18-17 15,-35 0-15,53 18 16,53-18 15,-142 0-31,1 18 47,-106 17-16,-124-18-15,89 1 0,17 35-1,-124 35-15,-17-35 16,18 0-16,53-35 16,35 17-16,105-17 15,19-18-15,34 17 141,72-17-126,-37 0 1,19 0-16,194 0 31,158 0-15,565 0 15,-759 0 0,-317 0 48,-141 0-48,87 0-16,-34 35 1,70 1-16,-35-19 31,71-17-31,17 0 32,35 0 14,0 0 111,-70 0-126</inkml:trace>
</inkml:ink>
</file>

<file path=ppt/ink/ink16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3:50.9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15169 7144 0,'18'17'172,"158"-17"-141,124 0-16,71 0 1,52 0 0,-88 0-1,-229 0 1,-35 0-16,-54 0 16,1 0-16,0 0 171,34 0-155,-34 0 0,53 0-16,105 0 47,-123 0-47,-18 0 0,0 0 15,1 0 63,-19 0-15,89 0-1,71 0-30,-124 0-17,211 0 16,-229 0-31,18 0 32,-17 0 46,34 18-63,18-18 17,-52 0-1,-1 0-31,0 0 31,18 0-15,-35 0 15,-124 0 141,-264 0-156</inkml:trace>
</inkml:ink>
</file>

<file path=ppt/ink/ink16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3:54.6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1834 8378 0,'71'0'109,"352"0"-78,-282 0-15,583 0 15,-336 0-15,-36 0-1,-69 0 1,-89 0 0,-106 0-1,-18 0 1,-17 0-16,-35 0 16,53 0-16,-54 0 0,36 0 15,0 0 16,-18 0-15,1 0 0,-1 0 15</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31:08.0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17851 4463 0,'-18'0'15,"-53"0"17,36 0-17,17 0 1,-17 0 46,53 0 48,264 0-63,-176 0-47,70 0 15,-70 0 16,0 0-15,-71 0 0,-17 0-1,17 0 1,53 0 78,124 0-63,-141 0-31,299 0 16,-88 0 15,-70 0-16,-212-18 1,-18 18 172,-52 0-157,52 0-31,-17 0 15,-36 0 17,36 0-17,0 0 1,-89 0 15,1 0-15,-177 0 15,-18 0-15,71 0-1,-35 0-15,-282 0 16,317 0 0,35 0-16,36 0 15,158 0-15,159 0 156,106 0-140,-194 0 0,35 0-1,-70 0 1,17 0 0,0 0-1,-17 0 1,17 0 31,18 0 31,18-18-63,-1 18-15,-17 0 16,71-17 0,-36 17-1,-17 0 17,-54 0-32,1 0 31,-1 0 0,-17 17 32,0 1 15,36-18-63,17 18 17,246-18-17,-228 0 1,70 0-16,71 0 15,-124 0 1,-70 0 0,-1 0 187,71 0-156,-35 0-32,-35 0 17,0 0 30,-1 0-46,1 0 62,17 0-63,-17 0 1,0 0 15,17 0 1,-18 35-1,1-35-16</inkml:trace>
</inkml:ink>
</file>

<file path=ppt/ink/ink17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3:55.6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6103 8326 0,'18'0'47,"52"0"0,36 0-32,-53 0 1,194 0-1,-88 0 1,70 0 0,-35 0 15,18 0-15,70 0-16,-141 0 15,0 0-15,0 0 16,-17 0-1,193 0 1,-105 0 0,17 0-1,212 0 17,-229 0-17,-18 0 1,-106 0-1,-35 0-15,-35 0 16</inkml:trace>
</inkml:ink>
</file>

<file path=ppt/ink/ink17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3:58.8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2999 9313 0,'176'0'109,"-35"0"-93,0 0-16,0 0 16,547 0 15,-194 0-15,106 0-1,-353 0-15,0 0 16,0 0-1,0 0-15,476 0 47,-635 0-31,-53 0-16,-17 0 16</inkml:trace>
</inkml:ink>
</file>

<file path=ppt/ink/ink17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3:59.7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8290 9313 0,'0'0'15,"36"0"1,-19 0 0,1 0-16,17 0 15,0 0 1,159 18 15,-88 0-15,229-18 15,-229 0-15,-18 0-16,18 0 15,0 0-15,-35 0 16,34 0-1,1 0-15,159 0 32,-159 0-32,0 0 15,264 0 1,124 0 0,-265 0 15,142 0-16,-230 0 17,-106 0-32,18 0 31</inkml:trace>
</inkml:ink>
</file>

<file path=ppt/ink/ink17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4:01.5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15117 9419 0,'70'0'141,"230"0"-126,264 0 1,1 0 0,-212 0-1,-36 0-15,406 0 16,-52 0-1,-72 0 1,-70 0 15,-317 0-31,353 0 16,-460 0 0,37 0-16,157 0 31,-105 0-16,-52 0 1,-1 0 0,-18 0-1,248-53 17,-107 53-1,-211 0-16,-18 0-15,71 0 32,-88 0-32</inkml:trace>
</inkml:ink>
</file>

<file path=ppt/ink/ink17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4:15.6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7232 11818 0,'0'-18'15,"0"1"1,35-1-1,18 18 17,0 0-32,-18 0 15,54-18 17,34-17-17,-35 35 1,124 0 15,-177 0-31,53-17 0,-35 17 16,53-36-1,88 36 1,-141 0-16,88-17 0,-70 17 16,17-18-1,71-35-15,-54 53 16,125 0-1,-142 0-15,18 0 16,0-35 0,35 35-1,0-18 17,-106 18-32,194-17 31,-158 17-31,0 0 15,87 0 1,-105 0-16,35 0 0,-35 0 16,36 0-1,-37 0 1,90 0 0,-72 0 30,-52 0-30,17 0 0,-17 0-16,-1 0 0,71 0 47,-52 0-47,-19 0 0,107 0 31,-106 0-31,17 0 0,18 0 15,105 0 17,-105 0-17,-17 17 1,-19-17-16,1 18 78,17-18-62,18 17 31,-18-17-16,-17 18-31,0-18 31,-1 0-15,-17 18 156,0-1-157,0 1 16,-53 35-15,18-35 0,-35-1-16,17 1 15,0-18-15,-35 88 0,35-88 16,-230 106 15,230-106-15,-17 18-1,17-1 1,0-17 0,-35 18 15,70-18-31,1 0 16,-19 0-16,1 0 15,-18 0-15,0 0 16,-17 0-16,17 0 0,-88 0 15,70 0-15,-70 0 16,70 0 0,-140 0-16,17 0 31,-18 0-15,106 0-16,0 0 15,-123 0 1,35 35-1,53-35-15,-141 0 32,176 0-17,18 0-15,17 0 16,-17 0-16,0 0 16,70 0-16,0 0 46,-17 0 33,53 0 171,52 0-235,-17 0 1,0 0-16,18 0 15,70-18 1,-18 18 0,18-17-1,-88 17 1,18 0 0,52 0-16,-17 0 15,18 0-15,-18 0 16,141-18-1,52-17 17,-246 35-17,0 0 1,-35 0 0,-1 0-1,36 0 1,18 0-16,-18 0 15,211-35 17,-228 35-1,87-53-31,-70 53 31,-18 0 32,36 0-48,-18 0 17,0 0-17,0 0-15,17 0 16,195 0-1,-124 0 1,18 0 0,-124 0-1,18 0-15,-35 0 32</inkml:trace>
</inkml:ink>
</file>

<file path=ppt/ink/ink17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4:17.7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10513 10813 0,'0'17'140,"70"-17"-124,-52 0 0,53 0-1,52 0 1,36 0-1,52 0 1,-17 0 15,-141 0-31,0 0 16,-35 0-16,17 0 0,-17 0 31,35 0 0,70 0 1,18 0-17,71 0 1,35 0 0,141 0-1,-71 0 1,-52 0 15,-283 0 110,-70-17-110,35-1 0,-53 0 32,-70-17-32,-71 0-15,88 17-1,-264 18 16,264 0-15,53 0-16,71 0 16,-18 0-16,-70 0 31,35 0-31,-106 0 31,88 0-15,-18 0-1,-17 0 1,53 0 15,17 0-15,1 0 0,52 0-1,-17 0-15</inkml:trace>
</inkml:ink>
</file>

<file path=ppt/ink/ink17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4:31.0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20073 12894 0,'0'0'0,"141"0"16,-123 0-16,35 0 31,0 0-15,17 0 15,54-18-15,-71 18-16,211 0 31,-193-17-31,-1 17 16,18-18-16,-17 18 15,17 0-15,36-18 31,-71 18-15,-18 0 0,0 0-1,0 0 1,-17 0-16,0 0 16,35 0-1,17 0 1,18 0-1,-17 0 1,17-17 0,-53-1-1,-17 18 1,0 0 0,17 0 30,18 0-30,-88 0 172,-36 0-173,53 0 1,-52 0 15,17 0-31,35 0 16,-52 0-16,-248 0 31,265 0-31,-35 0 16,18 0-16,34 0 15,-52 0-15,53 0 16,-89 18-1,71-1 1,36 19 0,-107-19-1,36 1 1,0 0 0,-53-18-1,35 17 16,0-17 1,36 0-32,-89 0 31,-212 0 0,213 36 0,17-19-15,-53-17 0,-53 18 15,176-18-31,-17 17 31,53 1-31,-1-18 31,19 0 266,-1-18-187,18 1-79,0-1-15,0 1 234,0-1-235,18-17 1,-1 17 15,1 0-15,35 1-1,-18 17 17,0 0-17,18 0 16,-17-36-15,34 19 0,1 17-1,-36-35-15,159 17 32,-106-17-32,-35 17 15,159 0 1,-159-17-16,53 35 15,105-70 1,-140 70 0,17-18-1,-35 18 1,-35 0 0,34-18-1,-34 18 1,0 0-1,-1 0 1,89 0-16,-71 0 31,54 0-15,-54-35 0,18 35-1,-18 0 16,18 0 63,-18 0-78,18 0-1,18 0 17,123 0-1,-88 0-15,-71 0-16,0 0 15,0 0-15,36 0 31,-36 0-15,1 0 47,34 0-48,-52 0 1,-1 0-16,19 0 15,-19 0 1,19 0 0,34 0-16,-52 0 31,35 0-15,-18 0 15,-17 0-16,-1 0 1,19 18 93,52 70-77,-53-53-1,-17-35-15,-1 18-1,1-1 1,0 19 46,-18-19-46,-18 54 15,-35-18-15,-53 0 15,-17-18-31,-71 35 31,17-34-15,19 17 0,-36-53-1,141 0-15,-141 0 31,88 0-15,18 0-16,-248 0 31,89 0-15,-17 0 0,-18 0 15,52 0-31,19 0 31,70 0-31,-283 0 31,301 0-31,-301 0 32,283 0-32,-353 0 31,89 0-16,193 0 1,-17 17 15,194-17-15,-1 0-16,19 0 0,-19 0 16,1 0 15,-88 0-16,105 18-15,-35-18 16,-18 0-16,19 0 16,-1 0-16,-88 0 0,-54 35 31,107-35-31,-35 0 0,17 0 16,-123 18-1,105-18 1,54 0-1,34 0 1,1 0 109,-18 0-109,36 0-16,-1 0 93,-35-53 17,35 35-95,1 1 1,-1-1 31,0 0-31,1 1 15,17-1 63,0 0-48,0 1 1,0-1 0,0-17-31,70 0 15,1 17-15,-1 0-1,-17 1 1,18-1 0,-1 0 15,1 18-16,-18-17-15,-53-1 16,35 18-16,-17 0 16,17 0-1,247 0 17,-158-17-17,52-1 1,-35 0-1,53 18 1,-88-17 0,53-1-1,-71 18 1,-53 0-16,-17 0 16,53 0-1,-18 0-15,-1 0 16,37 0-1,-54 0-15,18 0 0,-18 0 16,89 0 0,-36 0-1,-18 0 1,71 0 0,230 0 15,-107 0-16,-140 0 1,-36 0-16,53-35 31,-123 35-15,0 0 0,-1 0 30,124 0-30,-70 0 0,-1 0-16,-17 0 0,53 0 31,35-36 0,-88 19-15,0 17-1,35 0 17,-70 0-32,52 0 15,-52 0-15,53 0 16,35 0 15,-1 0-31,-16 0 16,263 0-1,-211 0 1,-105 0 15,-54 0 110,-35 17-125,-17-17-1,-266 18 16,72 17-15,-89-17 15,335-18-31,-87 0 32,52 0-32,35 0 15,-70 0 1,17 18-16,1-18 15,-160 35 1,89-35-16,88 18 16,-52 17-16,-231-18 15,19 36 1,123-53 15,53 18-31,106-18 16,17 0-1,-17 0 48,-71 0-47,88 0-16,-35 0 15,-106 0 1,71 0-1,18 18 17</inkml:trace>
</inkml:ink>
</file>

<file path=ppt/ink/ink17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4:34.2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3669 12912 0,'247'17'110,"123"1"-79,-193 0-31,669-18 31,460 0 0,-777 0-15,-106 0 0,-299 0-1,-142 0 173,-53 17-173,-17-17-15,-212 35 32,-194-17-17,212-18-15,35 0 16,-176 0-1,264 0-15,53 35 0,71-35 16,17 0 78,-34-17-79,-478-107 48,248 124-47,229 0-16,-35 0 0,-247-35 31,176 35-16,106 0 1,36 0 15,-142 0 501,35 18-517,54-18 16,34 0-15,19 0-16,-1 0 78,1 17-62,-1 1 93,18 52-31,18-52-62,-1 0-16,1-1 16,17 19-1,71-1 16,-88-17-31,17-1 16,18-17 0,0 0-1,17 0 17,-34 0-17,34 0 1,-17 0-1,141 0 1,-176 0 0,35 0-16,0-17 15,-36 17 1,36 0-16,-35 0 16,-1 0-1</inkml:trace>
</inkml:ink>
</file>

<file path=ppt/ink/ink17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4:40.6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17110 13794 0,'70'0'16,"-140"0"-16,281 0 0,-105 0 15,35 0 1,565 0 15,-353 0-15,-177 0-16,-17 0 15,123 0 1,-176 0-16,-18 0 16,-17 0-16,34 0 15,54 0 1,-53 0-16,406 0 31,-230 0 0,0 0-15,71 0 0,-142 0-16,-34 0 15,264 0 1,-88 0-16,-212 35 15,-35-35 1,35 0-16,-18 0 16,53 0-1,-123 0-15,53 0 16,18 0-16,-18 0 16,-1 0-16,54 0 15,176 0 16,-211 0-15,17 0 0,-88 0 15,-18 0-31,0 0 0,-17 0 16,-71 18 155,18-18-155,-1 0 0,1 0-1,-35 17-15,-1-17 0,-52 0 16,-18 35 0,-36-17-1,-476 35 1,107-18 15,352-35-15,35 0-1,-53 18 1,-88 35 0,-493 53 15,581-106-31,0 17 15,-211 19 1,194-36 0,52 17-16,-211-17 31,194 0-15,-17 18-1,16-18 1,-51 0-16,-142 0 31,-671 35 0,160 0 1,546-35-1,335 0-31,36 0 187,35 0-171,0 0-16,-36 0 0,71 0 31,-17 0-15,-18 0-1,17 0 1,107-35 15,-124 35-15,123-18 15,-123 18-31,106-17 31,88-1 1,-88 18-1,-107 0-15,-16 0-16,-19 0 15,1 0 1,17 0 31,18 0-32,0 0 1,-35 0-16,70 0 31,177 0 0,-89 0-15,-35 0 0,318 0 15,-336-53-31,-17 36 16,17 17-16,-52 0 15,-18 0-15,141 0 31,-159 0-15,18 0-16,124 0 31,-142 0-31,71 0 32,-18 0-32,-18 0 15,19 0-15,263 0 31,54-18-15,-282 18 0,246-53 15,-247 53-15,1-35-1,-36 35 1,-53 0-1,-17-18-15,0 18 32,35-17-17,-53-19 142,-36 36-142,19 0-15,-36-17 31,-35 17-15,52-18-16,1 0 0,0-35 31,-89 53-31,1 0 32,-318 0-1,-247 0 0,441 0-15,106 0-1,53 0 1,70 0-16,-35 0 16,-141 0-1,123 0 16,-370 0 1,300 0-32,71 0 31,-142 0-15,89 0-1,-54 0-15,54 0 16,70 0-1,35 0 1,-17 0 0,17 0-16,-17 0 15,-18 0 17,18-17 30,-53 17-46,52-18-1,-52 1-15,35 17 16,-123-36 15,123 19-15,-18 17-16,19-18 31,34 0 16,0 18-16,1 0 47,70 0 47,-36 0-109,18 0-16,-17 0 16,35 0-1,35 0 16,-53 0-31</inkml:trace>
</inkml:ink>
</file>

<file path=ppt/ink/ink17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4:54.6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8714 4939 0,'0'0'0,"17"0"31,1 0 0,0 0-31,52 0 32,-35 0-17,18 0 1,106 0 15,-36 0-15,19 0-1,-72 0 1,-17 0-16,141 0 16,-88 0-1,-36 0-15,19 0 16,34 0-1,71 0-15,-53 0 16,-70 0 0,35 0-1,105 0 1,-122 0-16,52 0 16,17 0-1,-105 0-15,18 0 16,193 0 15,-158 0-15,-35 0-1,-1 0 1,107 0 15,-124 0-15,-18 0-1,106 0 1,-106 0-16,89 0 31,-89 0-31,0 0 32,1 0 77,17 0-93,-36 0-16,71 0 46,-17 0-30,0 0 0,17 0-1,-53 0 1,-17 0 15,-1 0 47,54 0-46,-36 0-17,36 0 1,-18 0 15,-36 0-15,1 0 15</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33:40.7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20461 5944 0,'53'0'78,"71"0"-62,-54 0 15,18 0-15,-17 0-1,35 0 1,-36 18-16,-52-18 16,-1 18-16,89-1 31,18 1-16,-89-18 1,247 17 15,-211 1-15,-1-18 0,1 0-16,17 0 0,141 0 15,-70 0 16,0 0-15,-18 0 0,0 0-1,0 0 1,-17 0 0,-36 0-1,18 0 16,-89 0-31,19 0 141,17 0-110,-18 0-31,-17 0 16,87 0 15,-34 0 0,-53 0 1,-1 0 93,1 0-110,-1 0 1,19 0 0,-19 0-1,19 0 1,-19 0 15,-17 18 47,-17-18-47,-124 0 1,-1 0-17,-263 35 17,193-35-17,71 18 1,-18-1-1,71-17 1,17 36 0,19-36-16,16 0 31,-34 0-15,-54 17 15,-70 1 0,88 0-15,-123-1-1,70 1 1,-123 17 15,159-35 0,87 0-31,-17 0 32,18 0-1,18 0 313,-54 0-329,18 0 17,35 0-17</inkml:trace>
</inkml:ink>
</file>

<file path=ppt/ink/ink18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4:56.9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10213 3828 0,'-18'17'31,"1"1"1,17 0-1,17-1-15,124 36 15,-17-35-31,70 35 31,-88-53-15,-18 0-16,124 0 15,-142 17 1,54-17-16,17 0 16,0 0-1,106 0-15,-71 0 31,18 0-15,-35 0 15,-141 0 63,17 0-78,18 0 31,-18 0 31,0 0-63,71 0 17,-35 0-1,-36 0-31,-17 0 109,17-17-93,0-1 15,0 18-15,1 0 15</inkml:trace>
</inkml:ink>
</file>

<file path=ppt/ink/ink18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5:03.1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6209 6015 0,'0'17'140,"53"-17"-109,88 0 1,-53 0-32,265 0 31,-71 0-15,-176 0-16,70 0 0,1 0 15,246 0 1,-158 0-1,-195 0-15,-52 0 32,-1 0 140,1 0-94,17 0-31,36 0-32,-53 0 16,-1 0-15,1 0 15,-1 0 79</inkml:trace>
</inkml:ink>
</file>

<file path=ppt/ink/ink18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5:10.5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19226 7232 0,'36'0'125,"228"0"-110,-211 0 1,282-35 15,-229 17-15,53 0-1,-53 1-15,-18 17 16,-18 0-16,213-53 31,-177 35-31,-1 18 16,54 0 0,-18-17-16,441-54 46,-423 71-46,88-35 16,-88 17 0,-71 18-1,18 0 17,-71-18-32,36 18 31,-54 0-31,124-17 31,-52 17-31,-19 0 31,-35-18-15,1 18-16,-19 0 0,19 0 31,16 0 0,-34 0-15,-53 18 422,17-1-407,1 1-31,17 70 78,0-17-62,0-18-16,0 0 31,0-36-16,0 1 1,-18 0 93,-17 17-77,35-18-32,-71-17 15,1 0 17,34 0-32,1 0 15,-247 0 16,229 0-15,0 0 0,35 0-1,-105 0 17,35 0-17,35 0 16,35 0-31,-70 0 32,-36 0-17,89 0-15,-106 0 32,-53 0-17,35 0 1,-299 0 15,299 0-15,71 0-16,35 0 15,-18 0-15,-17 0 16,-18 0 0,71 0-16,-71 0 15,-106 0 1,124 0 15,-123 0-15,69 0-1,72 0 1,17 0 0,-35 0 15,70 0-31,-70 0 31,17 0-31,18 0 16,-88-17-1,88 17 1,-88-18 0,124 1 124,17-1-109,0 0-15,0 1 0,0-1-1,0 0 48,0-17-1,17 17-30,19-70-1,-36 71 16,17-1-32,1 0 1,0 1 0,-18-1-1,17 0-15,1 18 16,-18-17 15,35-1-31,0 1 0,-17 17 16,53-36 15,-54 36-15,71-53-1,1 18 16,-54 35-31,0-35 16,0 35-16,89-36 31,-106 36-31,34 0 16,37-17 15</inkml:trace>
</inkml:ink>
</file>

<file path=ppt/ink/ink18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6:04.5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5203 5750 0,'0'0'16,"18"0"15,0 0 16,17 0-31,-17 0-16,-1 0 15,230 0 16,-194 0-31,0 0 16,194 0 0,-159 0-1,-35 0 1,18 0 15,-18 0-15,-18 0-1,18 0 1,-18 0-16,0 0 16,1 0-16,52 0 15,-53 0 1,0 0 0,54 0-1,-19 0 1,-35 0-1,1 0-15,-1 0 16,0 0-16,71 0 47,-53 0-47,18 0 0,-1 0 0,177 0 16,-88 0 15,176 0-16,18 0 1,-1 0 0,-122 0-1,-195 0 17,-17 0-32,-1 0 31,1 0-16,17 0-15,-17 0 16,70 0 0,36 0-1,-89 0 1,18 0 15,17 0-15,-17 0-1,35 0 1,-35 0-16,18 0 16,35 0-16,299 0 31,-352 0-31,18 0 16,193 0-1,-175 0 16,-36 0 32,-18 0-47,53 0-1,-35 0 1,-18 0-1,-17 0 1,17 0 0,-17 0 31,-1 0-32,1 0 16,0 0 1,-1 0-17,19 0 1,-1 0-16,53 0 31,-70 0-31,193 0 31,1-35-31</inkml:trace>
</inkml:ink>
</file>

<file path=ppt/ink/ink18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6:19.72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13070 4815 0</inkml:trace>
</inkml:ink>
</file>

<file path=ppt/ink/ink18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6:23.6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13070 4815 0,'0'18'109,"18"-18"-93,17 0-1,18 0 1,18 0-16,-18 0 16,229-18-1,-176 18 1,176-35 15,-211 17-15,-54 18 31,18 0-32,1 0-15,17 0 16,0 0 0,17 0 15,1 0 0,-18 0-15,105-17 15,-140 17-31,0 0 31,17 0-15,88-35-1,-17 35 17,-53 0-32,-18 0 15,18 0-15,-35 0 16,88 0 0,-53 0-1,0 0 1,70 0-1,-88-18 17,18 18-17,0 0 17,-35 0-32,-1 0 15,54 0-15,-36 0 16,18 0-16,-35 0 0,52 0 15,-17-18 17,88 18-1,18 0 0,-71 0-15,-17 0-16,52 0 31,-52 0-31,35 0 16,106 0-1,-54 0 1,-105 0-16,229 0 31,-141 0-15,-35 0-1,-88 0 1,0 0 31,35-35-31,-1 35-16,107-18 31,-106 18-31,53 0 15,17 0 1,19 0-16,-1 0 0,-53 0 16,247 0 31,-141 0-32,18 0-15,-124 0 31,-70 0-31,-1 0 16,18 0 15,-17 0 32,35 0-48,-35 0 1,35 0 0,-18 0-1,-18 0 17,1 0 46,0 0-63,70 36 17,-35-19-1,0 1-16,-18 0 1,-17-18-16,-18 17 16,17-17-1,1 0 1,0 0-16,-1 18 31,18-18-15,-17 17-16,0-17 0,35 18 15,0-18 17,-53 18-17,17-1 1,1-17 15,35 18 0,-36 0-15,1 35 15,0-36 63,-1 1-63,36 17 1,-35-17-17,-18-1 126,-18-17-110,-70 36 0,35-19-15,-17 1 0,-72 17-1,107-17 1,-141 52 15,158-70-31,1 0 16,-54 0-1,36 0 1,-1 0-16,-158 18 16,124-18 15,-124 0-16,53 0 1,0 0 0,-36 0 15,107 0-15,17 0-16,0 0 0,35 0 15,-17 0 1,-18 0-1,35 0-15,-35 0 16,-88 0-16,106 0 16,-141 0-1,35 0 1,70-35 0,18 35-1,-35 0 16,-159-35-15,106-1 15,88 36-31,18 0 16,-1 0-16,-87 0 31,-18-35-15,70 35-1,-35 0 1,53 0-16,1 0 16,-90 0-1,-69 0 1,52 0 15,18 0-15,35 0-16,36 0 0,-19 0 15,19 0-15,34 0 16,-34 0 0,-54-18-1,54 18 1,-54 0 15,1 0-15,35 0 15,52 0-31,19 0 16,-18 0-1,-1 0 1,-17 0 0,0 0-1,36 0-15,-18 0 0,17 0 16,0 0-16,-35 0 31,18 0-31,0 0 31,-36 0 1,54 0-32,-36 0 31,35 0-31,-17 0 15,17 0-15,-17 0 32,-124 0 15,89 0-32,-19 0-15,-16 0 31,-19 0-31,89 0 0,17 0 16,-52 0 0,34 0-1,19 0 1</inkml:trace>
</inkml:ink>
</file>

<file path=ppt/ink/ink18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6:24.9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16051 4939 0,'18'0'15,"70"0"1,36 0 0,-1 0-1,71 0 1,230 0 15,-319 0-15,-16 0-16,-54 0 15,106-35 17,-106 35-32,-17 0 15,17 0-15,36 0 16,87-36 0,-69 36 15,16-17-16,1-36 1,18 53 0,-89 0-16,18-18 0,0 18 15,-18 0 1,0 0-16,89-18 31,-18 18-15,-36 0 15,1 0-15,-1-17-1,19 17 1,-36 0 15,-1 0-15,1 0-16,-35 0 0,17 0 0,1 0 15,16 0 17,-34 0-32,0 0 15,17 0-15,0 0 16,389 0 0,-283 0 15,-106 0-16</inkml:trace>
</inkml:ink>
</file>

<file path=ppt/ink/ink18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6:34.7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1058 8537 0,'18'0'63,"0"0"-48,-18 18 64,17-1-33,1 1-30,0-18 47,-1 0-48,142-88 48,-141 35-48,-1 35 1,1 1-16,-1-54 16,-17 54 15,18-1 0</inkml:trace>
</inkml:ink>
</file>

<file path=ppt/ink/ink18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7:38.9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2434 8890 0,'0'-18'46,"0"1"33,18 17-33,35 0-30,35 0 31,0 0-16,88 0 0,-140 0-15,-19 0-16,19 0 16,-1 0-16,0 0 15,36 0 1,-1 17-16,-34-17 16,193 18 15,-141-18-16,-17 0 1,-18 0 0,0 0-1,35 0 1,-35 18 0,0-18-1,70 0 16,-52 0-31,-36 0 16,0 0 0,0 0-16,1 0 0,140 0 31,-70 0-15,35 0-1,18 35 1,-71-17-1,0-18 17,0 0-32,-52 0 0,17 0 31,-18 0-31,35 0 16,19 0 15,-54 0-31,18 0 31,17 0-15,-17 0-1,-17 17-15,-19-17 16,89 0 15,-71 0-15,1 0-16,52 0 31,-35 0-15,-18 0-1,0 0-15,18 0 16,18 0 0,-1 0-1,18 0 16,-35 0 1,-17 0-17,-19 0-15,124 0 32,-123 0-32,53 0 15,-19 0 1,37 0-16,-36 18 0,-36-18 31,89 0-15,-53 0-16,35 0 31,-35 0-15,53 17-1,17-17 1,1 0-1,-89 0-15,159 0 32,-53 0-1,18 0-15,-53 0-1,17 0 1,54 0 15,52 0-15,-88 0-16,-70 0 15,176 0-15,-89 0 32,230 0-17,-246 0 16,-90 0-31,1 0 16,71 0 0,-36 0-1,18 0 17,-88 0-17,17 0 16,18 0-15,-36 0 0,1 0-16,35 0 31,-18 0-31,36 0 31,-1 0-15,19 0-1,34 0 1,-17 0 0,53 0-1,-36 0 1,-88 0 0,18 0-16,-35 0 15,0 0-15,17 0 31,0 0 1,-17 0-32,35 0 31,-36 0-15,19 0 15,-19 0-16,-17-17 189,0-1-142,0 1-31,-35 17 16</inkml:trace>
</inkml:ink>
</file>

<file path=ppt/ink/ink18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7:59.2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20955 8943 0,'-18'-18'297,"-35"18"-250,36-17-31,-1-1 15,71 18 157,35-18-173,-35 18 1,371-17 15,-283 17-15,176 0 15,-35 0-15,-141 0-1,-35 0-15,0 0 16,123 0-1,-123 0 1,0 0-16,88 0 31,-176 0-31,-1 0 16,36 0 0</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34:02.3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6773 6914 0,'0'-35'125,"71"18"-93,17-1-17,-35 18 1,106-18 0,-124 18 15,53 0-16,36 0 1,-54 0 0,-17 0-1,-18 0-15,124 0 47,-106 0-47,-18 0 16,1 0-16,17 0 0,123 0 15,-123 0 1,88 0 15,-18 0-15,177 18 15,-176-18-15,52 18-1,-105-18-15,-36 0 16,106 0-16,-35 35 16,123-35-1,-123 17 1,-35-17-16,246 36 31,-17 17-15,229-53 15,-335 0-15,-53 0-1,0 0 1,89 17 15,-142 1-15,35-18 15,-105 0-31,53 0 16,-1 0-1,36 0 17,123 18-17,-105-18 1,-1 0 15,1 0-15,34 0-1,-122 0-15,-1 0 16,0 0-16,71 0 16,-88 0-1,-1 0 1,19 0 46,17 0-30,35 17-1,-53-17-16,18 0 1,-18 0 0,1 0-16,34 0 31,-17 0-15,0 0 15,-35 0-16,-36 0 282,-300 0-250,213 0-31,-231 0-1,37 0 17,246 0-17,0 0 1,17 0 15,19 0-15,-71 0-1,70 0-15,-35 0 16,-70 0 0,87 0-1,-105 0 17,35 0-17,-158 0 16,123 0-15,-230-17 15,89 17-15,106 0 0,-124 0-1,-247 0 1,18 0 15,370 0-15,124 0-1,0 0 1,17 0 15,0 0-31,-35-18 31,-35 18-15,0 0-16,-124 0 31,1-18-15,105-17-16,18 35 0,-18-35 16,-212 17 15,195 0-16,52 18 1,1-35 0,17 18-1,17 17 17,19 0-32,-1 0 31,-17 0-16,17 0 1,-17 0 0,0 0-1,-18 0 17,-53 0 46,-17 0-47,52 0-15,18 0 15,18 0 0,17 0 188,0 17-204,-17 18-15,-18 18 47,36-53-31,-1 0-16,-35 18 62,35-18-46,1 0 15,-18 35 172,-1-17-171,19-18-32</inkml:trace>
</inkml:ink>
</file>

<file path=ppt/ink/ink19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8:01.7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2364 9913 0,'0'-18'15,"17"1"64,54 17-64,-54-18-15,19 18 16,17-18-1,0 18 1,17 0-16,89 0 31,-71 0-31,36 0 16,-19 0-16,36 0 16,230 0-16,-107 0 31,213 0 0,-283 0-15,53 0-1,-124 0 1,36 0 0,-71 0-1,-17 0-15,17 0 16,-18 0-1,-34 0-15,105 0 16,-106 0 15,-17 0 1,-1 0-1,1 0 0,0 0-15</inkml:trace>
</inkml:ink>
</file>

<file path=ppt/ink/ink19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8:09.8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7779 10918 0,'17'0'141,"124"0"-126,-35 0 1,-17 0-16,228 0 16,-246 0-1,34 0 1,160 0 0,-53 0-1,-159 0-15,211 0 31,71 0-15,-141 0 0,18 0-1,141 0 1,-53 0 0,-53 0 15,-53 0-31,-36 0 31,125 0 0,-195 0-31,-35 0 16,105 0 0,-69 0-16,16 0 15,107 0 1,-106 18-16,159-18 15,-54 0 1,1 0 0,17 0-1,-35 0 1,18 0 0,-36 0-1,54 0 1,-54 0 15,-17 0-15,282 0 15,-159 0-15,-88 0-1,-18 0 1,-70 0-1,159 0 1,-159 0-16,35 0 16,211 0-1,-87 0 1,-53 0 0,-54 0-1,1 0 16,-18 0-15,-105 0-16,-19 0 16,1 0-1,0 0-15,17 0 32,88 0-1,-70 0-16,0 0 1,18 0 0,123 0 15,-159 0-31,-17 0 16,52 0-1,-35 0 1,71 0-1,-70 0-15,16 0 16,1 0-16,36 0 16,69 0-1,19 0 1,-89 0 0,18 0-1,35 0 1,-35 0-1,-36 0 1,54 0 0,-54 0-1,1 0 1,-54 0 0,1 0-1,0 0-15,-1 0 63</inkml:trace>
</inkml:ink>
</file>

<file path=ppt/ink/ink19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8:16.6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10019 11483 0,'88'18'266,"88"-1"-251,-70-17-15,353 0 32,405 35-1,-652-35-31,-36 0 0,1 0 15,440 0 17,-476 0-17,53 0 17,-35 0-17,88 0-15,70 0 31,-176 0-31,36 0 16,-1 0-16,1 0 16,-1 0-16,300 0 31,-229 0-15,-212 0-1,36 0 63,70 0-46,-53 0-32,124 0 31,-53 0-16,-71 0-15,-35 0 0,35 0 32,-53 0-17,-17 0 17,0 0-1,-1 0-16,1 0-15,52 0 16,36 0-16,0 0 31,0 0-31,-35 0 16,17 0-16,-18 0 16,177 0-1,-88 0-15,17 0 0,1 0 16,140 0-1,-87 0 1,-195 0 0,-18-17 93</inkml:trace>
</inkml:ink>
</file>

<file path=ppt/ink/ink19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8:17.8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19403 11501 0,'35'0'31,"0"0"1,36 0-17,17 0 1,36 17-1,34-17 1,-52 0-16,71 0 31,-89 0-15,0 0-16,18 0 16,0 0-1,-1 0-15,37 0 16,387 0 15,-265 0 0,-52 0-15,-141 0-16,17 0 16,194 0-1,-88 0 16,-88 0-31,0 0 16,-1 0 0,-3985 0-16,8237 0 31,-4216 0-31,317 0 16,-87 0 15,-248 0 0,-105 0 110,17 0-110,124 0 0,-124 0-15,36 0 15</inkml:trace>
</inkml:ink>
</file>

<file path=ppt/ink/ink19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8:22.9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2258 12488 0,'17'0'125,"36"-53"-94,0 18 0,35 17-31,-35 1 16,106 17-1,-35-53-15,-19 53 16,266-18 0,-212 18-1,-1 0 1,89 0-1,0 0 1,-123 0-16,-18 0 31,-1 0-31,1 0 16,141 0 0,-159 0-16,53 0 15,-35 0-15,35 0 0,371-53 16,-230 53 15,-35 0-15,-176 0-1,52 0 17,-105 0-32,-1 0 15,1 0-15,0 0 16,52 0-1,-17 0-15,159 0 16,-71 0 0,-88 0-16,405 0 15,-316 0 17,299 0-32,-230 0 31,36 0 0,-176 0-15,-18 0-1,-18-17-15,106 17 32,-88 0-32,194 0 31,106 0-16,-283 0 17,195 0-17,-36-18 17,-141 18-32,53 0 31,-52 0-16,69 0 1,-69 0 0,16 0-16,-52-18 15,18 18-15,246 0 32,89 0-17,-88 0 1,-36 0-1,18-35 17,211-18-1,-440 53-31,35 0 16,-18 0-16,-35 0 15,35 0-15,-18 0 16,19 0-16,-19 0 15,36 0-15,282 0 32,-18 0-17,-193 0-15,34 0 16,-34 0-16,35 0 0,-1 0 16,142 0-1,-36 0 1,-175 0-16,16 0 15,-52-17 1,-18-1 0,-35 18-16,-35-18 0,35 18 15,-18 0-15,18 0 32,-35 0-32,123 0 31,300 0 0,-159 0-15,0 0-1,-176 0-15,-35 0 16,87 0 0,-87 0-16,17 0 15,-53 0 1,-17 0-16,53 0 15,-54 0 1,1 0 0,35 0-1,-36 0-15,36 0 0,0 0 32,141 0-17,18 89 16,-36-54 1,-158-35-32,-18 17 31,18-17 16,-18 18 15,0 0-46,0-1 31,0 19-32,0-19 1,-18 1 15,-211 70 1,-142-17-1,265-54-31,-52-17 15,-1 0 17,106 0-32,-53 0 15,-176 0 17,176 0-17,-35 0 1,-177 0 15,19 0-15,122 0-16,1 0 15,-36 0-15,1 0 16,-1 0-16,-35 0 16,-212 0-1,248 0-15,-36 0 16,-459 0-1,283 0 1,141 0 0,17 0 15,71 0-15,70 0-16,-211 0 15,194 0 1,-35 0-16,-1 0 15,1 0 1,0 0-16,-36 0 16,36 0-16,-336 0 31,89 0-15,193 0-1,-140 0 16,194 0 1,17 0-17,-53 0-15,-17 0 32,158 0-32,-34 0 15,16 0-15,19 0 16,-89 0-1,124 0-15,-159 0 32,-159 0-1,141 0-15,-35 0-1,-17 0 1,52 0-1,106 0 1,0 0-16,1 0 16,-1 0-1,-53 0 1,88 0-16,1 0 16,35 0-16,-36-70 0,18 70 0,18 0 15,-177 0 1,124 0 15,-71 0-15,36 0-1,-124-18 17,-159 18-1,194 0 0,71 0-31,36 0 16,-160 0-16,124 35 0,70-35 15,-35 0-15,-105 18 32,-283 35-1,406-35-16,70-18 1,0 17 78,-17-17 140,18 0-218,-19 0 46,-105 0-30,88 0-17</inkml:trace>
</inkml:ink>
</file>

<file path=ppt/ink/ink19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9:06.3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2311 14852 0,'70'-18'94,"-34"18"-79,-1 0 1,159-17 15,-88 17-31,-36 0 16,195 0-1,-54 0 1,-140 0-16,17 0 16,71 0-1,-18 0 1,-70 0-16,17 0 15,124 17 1,70 54 15,335-18 1,-211 0-17,141-18 16,-212-17 1,-265-18-32,177 17 31,35-17-15,-140 0-16,-90 0 15,284 0 1,-125 0-1,-17 0 1,-106 0 15,36 0-15,-106 0-16,52 0 16,-35 0-1,318 0 16,-265 0-31,18 0 16,106 0 0,-71 18-16,-35-18 15,247 18 17,-230-18-17,-35 0 1,18 0-1,-35 0-15,52 0 16,36 0 15,-89 0-31,177 0 32,-158 0-32,210 0 31,160 0 0,-283 0-15,71 0-1,89 0 1,16 0 0,283 0 15,-335 0-16,-194 0 1,0 0-16,88 0 31,-124 0-31,36 0 16,159 0 0,-53 0-1,334 0 16,-405 0-31,494 0 32,-423 0-32,35 0 15,0 0-15,35 0 16,0 0-16,1 0 16,634 0 15,-776 0-31,-35 0 15,70 0 17,-141 0-17,54 0 1,-19 0 0,71 0-1,36 0 1,34 0-16,-140 0 0,35 0 31,35 0-31,423 0 31,-387 0-31,34 0 16,248 0 0,-212 0-16,0 0 0,-35 0 15,317 0 1,0 0-1,-70-36 17,-19-17-17,354-70 17,-635 88-32,53-1 31,-195 36-31,36-17 31,-35-1 16,-1 0-31,107 1 15,-106-1 16,-1 18-32,36-18 1,-88-34 62,17 52-78,-52-18 16,-36-35 15,18 18-15,-36 17-1,71 0 1,18 18-1,0 0 1,-1 0-16,-34 0 16,17 0-16,0 0 0,0 0 31,-70 0-15,-1 0-1,36 0-15,-106 0 31,106 0-15,17 0-16,18 0 0,18 0 16,-88 0-1,-54 18 17,71-18-17,71 0 1,-36 35-16,19-35 15,-1 0-15,-53 0 0,18 0 16,-89 0 15,-87 18-15,17-18 0,194 0-16,-300 0 15,-88 0 1,159 0 15,88 0-15,-53 0-1,35 0 17,177 0-17,0 0-15,-18 0 0,17 0 16,1 0-16,-159 0 31,88 0-15,-35 0-16,53 0 15,-35 0 1,34 0-16,-69 0 0,-89 0 0,-247 0 16,-71 0 15,354 0-31,-319 0 31,389 0-15,88 0-1,18 0-15,18 0 16,-36 0-16,-71 0 31,-140 0 0,158 0-31,18 0 16,-18 0-16,-18 0 16,-87 0-1,87 0 17,1 0-17,-19 0 1,72 0-16,-36 0 15,53 0-15,0 0 16,-194 0 15,159 0-31,-71 0 32,-35 0-17,89 0 1,-19 0-1,71 0-15,18 0 32,-71 0-32,71 18 15,-18-18-15,-53 17 16,35-17-16,19 0 0,-72 0 16,89 0-16,-89 53 15,18-53 1,-158 0 15,211 0-31,-18 0 0,18 0 16,-123 0-1,35 0 1,-71 0 0,18 0-1,-35 0 1,-36 0-1,54 0 1,123 0 0,35 0-1,-18 0 1,36 0-16,0 0 0,-1 0 31,-52 0-31,17 0 0,19 0 0,-125 0 16,1 0 15,-106 0-15,-54 0-1,-140 18 17,406-18-32,-19 0 15,19 0 1,-18 17-16,-71-17 47,106 0-47,0 0 0,0 18 0,0-18 31,-141 0-31,71 18 31,-89 17-15,177-35-16,-142 0 31,125 0-31,-54 18 16,-194-18 15,106 0-15,141 0-16,0 0 15,0 0 1,-35 0-16,-89 0 15,72 0 1,16 0-16,-16 0 0,-54 0 16,-18 0-1,36 0 17,36 0-17,16 0 1,54 0-16,0 0 15,-1 0-15,1 0 16,-18 0-16,-17 0 16,17 0-16,0 0 15,0 0-15,18 0 16,-18 0-16,-35 0 16,-177 0 15,230 0-16,-71 0 17,35 0-17,1 0 1,35 0-16,-18 0 0,17 0 0,1 0 31,0 0-15,-1 0-16,19 0 15,-124 0 17,105 0-17,-16 0 1,-1 0 0,17 0-1,19 0 32,-54 0-16,54 0-31,-36 0 16,35 0-16,-35 0 16,-53 0-16,89 0 31,-36 0-16</inkml:trace>
</inkml:ink>
</file>

<file path=ppt/ink/ink19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9:08.7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8008 15663 0,'-18'0'31,"-52"0"0,35 0-15,-142 0-1,124 0 1,36 0 0,264 0 312,17 0-313,-158 0 1,423 0 0,-300 0-1,-193 0 1,-19 0 156,195 18-125,-141-18-32,17 0 1,-53 0-1,-17 0-15,17 0 16,0 18 0,1-18-16,-1 0 15,-18 0 1,72 0 0,-72 0-1</inkml:trace>
</inkml:ink>
</file>

<file path=ppt/ink/ink19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9:09.5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11077 15681 0,'106'0'31,"18"0"1,-72 0-32,178 0 15,-89 0 1,106 0 15,-106 0-31,71 0 16,211 0-1,-176 0-15,335 0 32,-265 0-17,-175 0 1,-72 0 0,18 0-1,53 0 1,-105 0-16,70 0 31,-36 0-31,18 0 0,-17 0 0,17 0 31,18 0-15,-18 0-16,-70 0 31</inkml:trace>
</inkml:ink>
</file>

<file path=ppt/ink/ink19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9:18.0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3687 5962 0,'0'-18'78,"17"1"-62,1 17-16,70-18 31,53 18-16,0 0-15,-88 0 16,88-18-16,36-35 16,758-17 15,-741 70 0,-142 0-31,72 0 31,88 0-15,-160 0-16,478 0 31,-283 0-31,564 0 16,-317 0 15,-282 0-31,-36 0 0,-35 0 16,71 0-1,-195 0 95,19 0-95,-19 0-15,54 0 32,-1 0-32,-34 0 0,-1 0 0,124 0 31,-18 0-15,194 0 15,-265 0-31,-34 0 15,34 0 1,-34 18 453,34-1-454,-35-17-15,-17 0 16,0 0 0,17 0-16,18 18 0,35 52 15,-35-17 17,-18-35-32,36-18 31,-54 0-16,1 0-15</inkml:trace>
</inkml:ink>
</file>

<file path=ppt/ink/ink19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9:20.5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3704 7285 0,'0'-18'31,"53"1"0,-18 17-15,36-18-1,-18 18-15,-18 0 16,124-18 0,-106 18-16,88-17 15,71 17 1,-160 0-16,37 0 0,-19 0 15,142 0 1,17 0 0,-52 0 15,-19 0-31,36-18 31,89-17-31,16 35 31,-157 0-31,-1 0 16,-36 0-16,1 0 16,124 0-1,-160 0-15,36 0 0,-18 0 16,177 0 15,-106 0-15,-1 0-1,1 0 1,-106 0 0,35 0-16,0 0 15,-52 0 17,17 0-17,-18 0-15,-18 0 16,1 0-16,88 0 31,-53 0-31,-36 0 0,1 0 16,123 0 15,-53 0-15,36 0-1,-106 0-15,-1 0 16,1 0-1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2-15T05:30:11.232"/>
    </inkml:context>
    <inkml:brush xml:id="br0">
      <inkml:brushProperty name="width" value="0.05292" units="cm"/>
      <inkml:brushProperty name="height" value="0.05292" units="cm"/>
      <inkml:brushProperty name="color" value="#FF0000"/>
    </inkml:brush>
  </inkml:definitions>
  <inkml:trace contextRef="#ctx0" brushRef="#br0">22697 5060</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42:49.4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10407 8661 0,'18'0'140,"87"0"-108,-52 0-17,-17 0 63,34 0-62,-35 0 0,-17 0-16,141 0 15,-124 0 17,71 0-32,-53 0 31,-18 0-16,-17 0 17,-1 0 30,19 0-46,34 0 15,-17 0-15,0 0 15,-18 0-15,-17 0 15,35 0 16,17 0-32,-52 0 1,141 0 15,-106 0-15,-36 0-16,19 0 15,-1 0 1</inkml:trace>
</inkml:ink>
</file>

<file path=ppt/ink/ink20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9:22.9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4516 8608 0,'35'-18'125,"35"18"-93,19 0-32,-37-18 0,1 18 0,36 0 31,246-70-16,-194 70 1,159-18 15,-159 18-15,-71-35 0,-52 35-16</inkml:trace>
</inkml:ink>
</file>

<file path=ppt/ink/ink20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9:24.4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9948 8643 0,'141'35'0,"-282"-70"0,635 106 31,-459-71-31,-17 0 0,17 0 63,18 0-48,0 0 1,88 0-1,-88 0 17,141 0-17,53 0 1,71 0 0,-89 0-1,-88 0 1,-123 0-1</inkml:trace>
</inkml:ink>
</file>

<file path=ppt/ink/ink20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9:25.8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3792 10001 0,'18'-17'94,"247"-19"-63,158 36 1,71-35-17,-53 0 1,-18 35-1,-282 0 1</inkml:trace>
</inkml:ink>
</file>

<file path=ppt/ink/ink20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9:26.9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8925 9984 0,'53'17'47,"-35"-17"-32,17 18 1,177 0-1,52 17 1,-105-35 0,17 0-1,36 0 1,705 0 15,-529 0-31,-246 0 16,-1 0-1,-36 0-15,-16 0 16</inkml:trace>
</inkml:ink>
</file>

<file path=ppt/ink/ink20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9:28.8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3792 11606 0,'53'0'157,"71"0"-142,405 0 17,-53 0-17,-194 0-15,494 0 31,-88 0 1,-635 0-17,-35 0 1,35 0 46,-18 0-30,-17 0-32,52 0 15</inkml:trace>
</inkml:ink>
</file>

<file path=ppt/ink/ink20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9:43.0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2734 6879 0,'35'0'94,"53"0"-79,-52 0-15,17 0 16,335 18 15,194-1 1,247 72-1,-512-89-16,213 70 17,-460-70-17,-52 0 1,88 0 0,-71 18-16,35-18 0,160 17 15,-124-17 16,140 0 1,72 0-1,35 18 0,-159-18-15,-35 0-1,-124 0 1,18 0-16,141 0 16,-141 0-1,0 0 1,141 0 0,-89 0-1,54 0-15,-35 0 31,123 0 1,-212 0-1,-17 0 0,-1 0 188,195 0-172,-159 0-47,53 0 0,335 0 31,-336 0-31,19 0 16,123 0 15,-36 0-31,-122 0 0,16 0 31,72 0-15,-89 0-16,177-18 31,-177 18-31,-18 0 0,19 0 16,316-52 15,1 34 0,-247 0-15,-106 18-16,-36 0 15,36 0 1,-35 0 0</inkml:trace>
</inkml:ink>
</file>

<file path=ppt/ink/ink20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9:45.6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20814 6773 0,'0'0'0,"18"0"141,87 0-126,-69 0 1,-1 0-16,335 0 31,-140 36-15,-72-36-1,125 0 1,-54 0 15,-141 0-15,-70 0 0,-1 0 140,19 0-141,-1 0 1,53 0 0,36 0 15,-54 0-31,-52 0 0,105 0 16,-87 0-1,16 0 16,-34 0-15,17 0 0,1 0-1</inkml:trace>
</inkml:ink>
</file>

<file path=ppt/ink/ink20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9:48.3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2893 7955 0,'17'0'94,"89"0"-63,247 0-15,353 18 15,-283-18-15,36 0-1,158 0 16,-529 0 1,-53 0-32,-17 0 15,17 0-15,-17 0 0,70 17 32,141-17-17,-35 0 1,89 0-1,34 0 1,1 0 0,-36 0 15,-264 0-31</inkml:trace>
</inkml:ink>
</file>

<file path=ppt/ink/ink20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29:55.6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12841 7990 0,'18'0'109,"-1"0"-93,1 0-16,0 0 15,17 0 1,71 0 0,123 0 15,-194 0-15,-17 0-16,-106 0 125,-159 0-94,176-35-31,-158 35 31,35 0-15,88-18-16,0 18 15,-335-88 17,265 88-17,17 0 1,-35 0 15,18 0-31,35 0 31,-18 0-15,106 0-16,-53 0 0,53 0 0,18 0 16,-89 0 15,72 0-31,-142 0 31,123 0-15,106 0 187,89 0-188,87-35 1,-52 35 0,282 0 15,-229 0-15,-124 0-16,-17 0 15,-1 0 1,-17 0-16,18 0 0,-19 0 15,72 0 17,-53 0-32,17 0 0,300 0 31,-71 0-31,36 0 31,17 0-15,160 0 15,-336 0-15,-141 0-16,-1 0 15,-16 0-15,158 0 32,-88 0-32,229-35 31,-71 35 0,-123 0-15,230 0-16,-265-36 0,17 36 31,71-17-15,-123 17-16,35-18 31,-71 18-31,0 0 15,0 0-15,1 0 16,-19 0-16,1 0 16,105-17 15,-87 17-15,-19 0-1,54 0 1,-36-18-1,1 18-15,-19 0 16,18 0 0,1 0-1,-1 0-15,18 0 16,-18 0-16,53-18 31,-70 18-31,-36-17 156,-105 17-124,17-18-17,-159 18 17,195 0-32,17 0 15,35 0-15,-17 0 16,-18 0-16,0 0 31,36 0-31,-19 0 16,-52 0-1,0 18-15,35-18 0,-53 0 16,-35 53 0,-159-18 15,159-35 0,0 17-15,0-17-1,35 53 1,71-53-16,-53 0 0,-124 18 31,124-18-31,-36 0 16,-564 0 15,530 0-15,-248 0 15,318 0-31,35 0 16,-53 35-1,18-35 1,17 0-1,18 0-15,-88 0 32,124 0-32,-72 0 15,36 0-15,36 0 16,-19 0-16,1 0 16,-35 0-1,17 0 1,-18 18-1,36-18-15,-36 0 16,-87 0 15,87 18 1,53-18 30,-17 0-46,17 17 93,54-17-93,-19 0-16,1 0 15,194 0 17,-89 0-32,-17 0 0,-18 0 15,36 0 1,228 0 15,-140 0-15,35 0-16,-123 0 0,-19 0 31,1 0-31,-18 0 16,-52 0-1,52 0 1,-70 0-16,123 0 31,-71 0-31,36 35 16,247-35 15,-265 0-15,-35 0-1,-18 0 1,0 0 15,18 0-15,141 0 15,-141 0-31,18 0 0,17 0 16,-53 0-16,36 0 31,-18 0-31,17 0 15,-17 0 1,-17 0 0,16 0-1,1 0 1,71 0 0,17 0-1,0 0 16,-88 0-31,0 0 16,17 0-16,-34 0 16,-1 0-1,36 0 17,-1 0-1,-17 0 0,-35 0-31,-1 18 16,1-18-16,70 0 62,-70 0-31,-1 0-31,1 0 16,35 0 0,18 0 15,87 0 0,-122 0-31,-19 0 16,1 0-1,0 0 1,17 0 31,-18 0-31,19 0-1,17 0 16,-36 0-31,1 0 16,17 0 15,-17 0-31,17 0 16,-17 0 0,-1 0-16,1 0 31,-53 0 109,70 0 79,18 0 94,88 0-298,159-35 1,-18 35 15,-105-18-15,175 1-1,-140-19-15,370-17 32,-406 53-32,1-17 15,87-19 1,-158 36-16,0 0 16,141-17-1,-71 17 1,54-18-1,34-17 17,-158 35-17,35 0-15,71 0 16,-53-18 0,-89 1-1,-52 17 1,-53 0 156,-54-18-157,19 18 1,-1 0-16,-17 0 16,-406 0 15,335 0-16,-87 0 1,51 0 0,143 0-16,-54 0 31,18 0-15,-124 0-1,-35 0 16,88 0-15,-529 0 15,512 0-31,-389 0 16,407-18 0,17 18-1,70 0-15,-17-17 16,17-19-16,18 36 15,71 0 204,0 0-203,35 0-16,-1 0 15,90 0 1,105 0 0,-106 0-1,-53 0-15,35 0 0,54 0 16,17 0-16,-18 0 16,389 0 15,-530 0 0,-18 0-31,1 0 0,0 0 31,-1 0-31,1 0 0,17 0 0,36 0 16,246 0 0,-87 0 15,140 0 0,-335 0-31,1 0 16,-19 0-16,1 0 93,17 18-77,-17-18 0,17 0-16,36 18 31,34 17 0,-16-35-15,-19 18-1,89 17 1,-88 0-16,-19-35 16,107 53-1,-124-18-15,89 54 32,-159-89 108,-18 0-124,-71 0-1,-17 0 1,-71 0 0,-70 0-1,88 0 1,0 0 0,88 0-16,71 0 31,-18 0-31,18 0 0,17 0 15,-17 0 1,17 0-16,-70 0 16,0 0-16,35 0 31,-141 0-15,88 0-16,0 0 0,-35 0 15,-353 0 1,336 0 15,16 0-15,19 0-1,88 0 1,-53 0-16,52 0 16,-34 0-1,-18 35-15,-124-35 31,71 0-31,88 0 16,-388 0 0,264 0-1,-140 0 1</inkml:trace>
</inkml:ink>
</file>

<file path=ppt/ink/ink20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0:04.5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4233 6562 0,'18'-18'46,"0"0"-14,-1 18-32,107 0 31,140 0-15,213 0 15,316 0 0,-546 0-31,-35 0 16,529 0 15,-459 0 0,-194 0-31,18 0 16,70 0-1,-70 0-15,-18 0 16,212 0 0,-53 0-16,0 0 31,194 0 0,-282 0-15,-18 0 15,-106 0-15,-17 0-16,17 0 15,36 0 1,-54 0 0,19 0-16,140 0 31,-17 0-16,-53 0 1,17 0 0,53 0-1,-123 18-15,53 0 32,35-18-1,-123 0-31,35 0 31,53 0-15,-71 0-1,177 0 32,-159 0-31,35 17-16,-71-17 0,36 0 47,18 18-16,17-18 31,53 0-30,-88 0-32,53 0 15,-18 18 1,-35-18 0,-18 0 15,1 0 63,-19 0-48,1 0 1,-18 17 47,-35 18-78,17-35 15,-88 0-15,0 0-1,-17 0 1,70 0-16,-212 0 31,142 0-31,17 0 16,-35 0-1,88 0 1,18 0-16,-36 0 31,36 0-31,-141 0 16,17 0-1,-35 0 1,88 0 0,0 0-1,0 0-15,-158 0 32,123 0-32,-124 0 31,106 0 0,106 0-31,36 0 16,-213 0 15,177 0-31,-88 0 16,-17 0-1,-36 0 16,35 0-15,-53 0 0,159 0-16,-17 0 15,-19 0 1,-52 0 0,106 0-16,-141 0 31,17 0-16,71 0 1,-106 0 0,0 0 15,53 0 0,35 0-15,-53 0 15,88 0-31,71 18 0,-88-18 31,71 0-31,-54 0 0,36 0 16,-36 18 0,-35-18 15,-52 35 0,87-17-15,-35-18-1,89 0-15,-160 0 47,89 17-47,0-17 31,53 0 1,35 18-17,-71-18 1,-105 0 15,34 0-15,90 0-16,-54 0 15,35 0-15,-158 0 32,176 0-32,-70 0 31,123 18 110,0-1-126,52 1 16,72 0-15,17-18 0,229 52-1,-140-34 1,17-18 0,-106 18 15,-18-18 0,-123 17-31,53-17 31,35 0-15,-52 0-16,17 0 16,17 0 15,-140 0 78,-54-35-78,-35 17-15,-35-34-16,18 34 31,52 18-15,72 0-16,34 0 16,-53 0 15,54 0-16,-1 0 1,-35 0-16,18 0 16,-212 0 15,194 0 0,-70 0-15,52 0-1,-141 0 1,142 0 0,17 0-1,18 0-15,-18 0 16,-124 0 0,107 0-16,17 0 15,-53 0-15,-18 0 16,19 0-1,16 0 1,19 0 0,-54 0 31,107 0-47,-1 0 15,0 0-15,-17 0 16,18 0-16,-36 0 15,17 0 32,19 18 219,-1-1-204,0-17-15,18 18 31,-17-1-62,17 1 15,-18 0-15,18-1-16,-17-17 16,-1 18-1,0 0 16,18-1 126,0 1-142,18-18 1,158 18 15,-123-18-15,423 0 15,-387 0-15,16 0-1,-69 0 1,-19 0 15,1 0-31,35 0 31,88 0-15,-35 0 31,247 0-16,-265 0-31,18 0 16,370 0 15,-300 0-15,-35 0-16,230 0 47,-195 0-32,-123 0-15,106 0 16,-36 0-1,-87 0 1,122 0 0,-122 0-16,17 0 15,70 0 1,230 0 15,-230 0-31,-52 0 16,35-18-16,0 18 15,-36 0-15,18 0 16,-52 0-16,17 0 16,70 0-1,-88 0 1,36-18 0,-71 1 234,-247-54-219,88 53-31,-194-87 31,177 52-31,-53 35 16,-159-35-1,176 53-15,36 0 16,-160 0 0,478 0 140,-1 0-141,-18 0-15,53 0 16,918 0 15,-529 0-15,211 0 15,-688 0-31,-18 0 16,-17 0-1,-35 0 32,0 0-31,17 0 0,0 0-16,0 0 15,107 0 1,-90 0-16,213 0 31,-71 0-15,-88 0-1,-18 0 1,0 0 0,-70 0-16,35 0 15,-36 0-15,19 0 16,-19 0 15,-52 0 78,0 0-93,-124 0 0,-635 35 15,336-35-15,-354 0 15,460 0-16,263 0 1,72 0-16,193 0 109,-17 0-93,264 0 0,71 18-1,-35-18 1,-89 35 0,-352-17 62,-71 0-31,-18-18-32,142 0 48,-1 0-48,-52 0-15,35 0 32,-18 0-17,18 0-15,-35 0 16,-1 17 93,1 1-15,106 0-63,264 34-15,-194-52-1,53 0 1,-124 0 0,-141 0 77,-70 0-77,35 0 0,-247 0 15,212 0-31,-212 0 31,195 0-31,52 0 31,264 0 48,177 0-48,-176 0-31,35 0 0,617 0 31,-370 0-31,-459 0 16,-17 0-1,-124 0 126,89 0-125,-36 0-16,-141 0 15,70 0 16,36 0-31,70 0 16,1 0-16,-19 0 16,19 0-1,-1 0 1</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42:51.3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13194 8608 0,'53'0'109,"194"0"-93,-89 0 0,-87 0 15,0 0-31,-36 0 0,0 0 16,0 0-16,18 0 15,-17 0 1,140 0-1,-70 0 17,17 0-17,124 0 17,-123 0-17,-36 0-15,-35 0 16,0 0-16,123 0 31,-141 0-31,36 0 16,52 0 15,-70 0-31,124 0 31,-36 0-31,0 0 16,-35 0 15,-36 0-31,71 0 31,-35 0 1,-70 0-32,-19 0 15,19 0 1,-19 0-16,142 0 47,-106 0-47,176 0 31,-52 0-15,-36 0-16,17 0 31,1 0-16,-71 0 1,-35 0-16,-35 0 16,17 0-1,-17 0-15,35 0 32,-18 0-17,0 0 1,-17 0-1</inkml:trace>
</inkml:ink>
</file>

<file path=ppt/ink/ink2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0:33.9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7144 9296 0,'53'0'109,"105"17"-93,-69-17-16,-19 0 15,-17 18-15,353 53 16,-71-19 15,-106-52-15,36 53-1,-54-35 1,-122-18-16,-19 0 16,18 0-16,-17 18 15,17-18-15,18 35 16,0-35-1,35 0-15,159 18 32,-159-18-32,0 17 15,265-17-15,-371 18 32,141-18-17,-87 0 1,-54 0-1,177 0 17,-18 0-1,-89 0-31,-69 0 16,122 0 15,-140 0 0,17 0 203,36 0-218,-18 0 0,-18 0-1,0 0-15,142 0 16,-160 0-16,1 0 31,0 0-31,17 0 16,-17 0 78,-1-18 31,-52-35-94,0 36-16,17-1-15,0 18 16,-105-53 0,-212-70 15,247 105-15,-265 0 15,282 1-16,-52 17-15,-71 0 16,88 0 0,-35 0-1,-53 0 1,53 0 0,35 0-16,-4039 0 15,7902 0 1,-3934 0-16,-334-53 31,105 17-15,159 36-1,53-17 1,35 17 0,1 0-1,-1 0 1,35 0-1,72-18 1,34 18 0,-88 0-1,0 0 17,89 0-32,70-17 218,-36 17-202,71-18 15,-52 0-15</inkml:trace>
</inkml:ink>
</file>

<file path=ppt/ink/ink2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0:39.0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14746 9313 0,'35'0'719,"-17"0"-688,194 18 1,-54 0-17,72 35 1,17-18 0,-124-18-1,1 19 16,-107-36 1,1 0-17,52 0 1,-34 0-16,70 0 0,-54 35 0,72-35 31,-89 0-15,18 35-1,-35-35 1,35 0 0,-18 0-1,53 36 17,18-19-17,-71-17 1,36 0-16,17 18 15,18-1-15,106 1 32,-54 0-17,72 17 1,-36-35-16,-141 0 16,52 0-1,107 0 1,-53 0-16,-18 0 15,-35 0-15,194 0 32,-283 0-32,54 0 31,-54 0 16,19 0-16,-19 0 0,1 0 79,-18-35-95,0 17 1,-18 0 0,1-17 15,-19 18-31,19-1 15,-1 18 1,-17-18 15,0 18-31,17-17 0,0 17 32,-35-18-17,0 18 16,36 0-15,-1 0 0,1 0-1,-1 0 17,0 0 14,1 0-46,-19 0 32,-34-18-17,35 1 17,17 17-17,-53-18 1,-52 18 15,70 0-15,0 0-1,0-18 1,18 18 0,17-17-1,-35 17-15,-17 0 31,-1 0 1,36 0-32,17-18 31,-52 1 0,34 17-15,1-18-1,18 18 1,-54 0 0,53 0-16,1 0 15,-36-18 1,0 18 0,-124-17 15,142 17-31,0 0 15,-18 0 1,18 0 0,-124-53 15,88 35-15,36 18-16,0 0 15,0-18 1,-1 18-16,-87-17 31,35 17-15,-1-18-1,19 18 1,-54 0 0,19-35 15,52 35-31,-18 0 15,53 0 1,-52 0-16,52 0 31,1-18-31</inkml:trace>
</inkml:ink>
</file>

<file path=ppt/ink/ink2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1:00.7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2487 10389 0,'0'0'0,"18"0"109,17 36-93,177 16 15,88-52 0,-212 53-31,18-53 16,-36 0-16,1 0 16,87 18-1,-105-18-15,18 0 0,-1 0 31,107 18 1,-71-18-17,141 0 17,-124 0-17,-17 0 1,-53 0-16,35 0 15,-17 0-15,176 17 32,-89 1-17,-70-18-15,-52 0 0,17 0 16,17 0 0,-52 0-1,52 18 16,-34-18 16,-19 0-15,89 0-1,-35 0-16,-36 0 1,0 0 15,-17 0-15,0 0 0,-1 0-1,1 0 16,17 0 298,0 0-314,-17 0 16,35-36 1,-35 19-17,-1-1 1,1 18 15,-1 0 0,1-18-15,-18-35 109,-18 36-94,1-1-31,-18 1 47,-1 17-16,-17 0-15,18-18-16,-18 0 31,-70 1 1,87 17-17,-16-18 1,34 18-16,-35 0 15,35 0-15,-17 0 16,-18 0 0,0-18-1,-70 18 1,35-17 0,52 17-16,-34 0 31,-107-36-31,54 36 31,-106 0-15,-89-17-1,265 17 1,0 0-16,-70-18 31,87 18-31,19-17 16,34 17 171,195 0-155,-53 0-17,211 0 16,-229 0-31,1 0 16,16 0-16,-17 0 16,71 0-1,-88 17 1,-54-17-16,336 0 47,-283 0-32,-17 0 1,-18 0-16,-35 0 16,18 0-1,-54 0-15</inkml:trace>
</inkml:ink>
</file>

<file path=ppt/ink/ink2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1:04.1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10619 10231 0,'105'17'47,"89"18"-32,-35 1 1,-53-19-16,106 19 31,282-36 0,-371 0-31,124 17 32,-71-17-17,-17 0 16,-35 0-15,-54 18-16,-17-18 16,-18 0-16,18 0 15,212 0 17,-195 0-1,-17 0-31,124 0 31,-71 0-31,-18 0 16,-35 0-16,0 0 0,-36 0 31,71 0-15,36 0 15,-89 0-16,0 0 1,1 0 0,-19 0-1,1 0 32,17 0-31,-17 0 15,52 0-15,-52 0-16,0 0 15,17 0-15,53 0 32,-17 0-17,-18 0 1,-36 0-1,36 0 1,-35 0 0,35 0 15,-36 0-15,19 0 15,-19 0-16,36 0-15,0 0 32,-35 0-17</inkml:trace>
</inkml:ink>
</file>

<file path=ppt/ink/ink2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1:06.2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17674 10442 0,'88'-17'78,"-70"17"-62,88-18-1,17 0 1,124 18 15,-194 0-15,-35 0-16,-1 0 16,36 0 15,-17 0-31,17 0 0,-1 0 15,107 0-15,35 0 32,88 0-17,36 0 1,17 0 0,-159 0-16,1 0 15,-36 0-15,53 0 31,-176 0-15,-1 0 140,1 0-124,0 0 139,-1 0-155,1 0 0,88 0-1,-71 36-15,36-36 32,-54 0-1</inkml:trace>
</inkml:ink>
</file>

<file path=ppt/ink/ink2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1:10.1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4145 11254 0,'53'0'109,"88"35"-93,-53-35-1,-17 18-15,264 17 32,-159-35-32,-17 0 31,18 35-31,-89-35 0,-18 0 31,107 0-31,17 0 31,-88 0-31,176 0 32,-141 0-32,141 0 31,-105 0-16,-72 0-15,19 0 16,-18 0-16,-1 0 16,1 0-16,0 0 0,-18 0 15,71 0 1,-88 0-16,-18 0 31,70 0-15,-70 0-1,88 0 17,-17 0-17,-72 0 1,-16 0 0,158 0-1,-141 0 16,70 0-15,-17 0 0,-18 0 15,0 0-31,-35 0 31,-17 0-31,16 0 16,1 0-16,-17 0 15,-1 0 1,71 0 0,70 0 15,89 0-15,-142 0-16,-52 0 15,35 0-15,-18 0 16,-18 0-16,-17 0 15,106 0 1,-35 0 0,52 0 15,-70 0-31,0 0 16,52 0-16,-105 0 0,35 0 15,18 0-15,88 0 16,-17 0 15,-19 0-15,248 0 15,-194 0-15,35 0-1,229 0 16,-264 0-15,370 0 31,-335 0-47,-18 0 31,-88 0-31,0 0 0,71 0 16,-89-18-1,-17 18 1,-35 0-16,17-17 16,177 17-1,17-35 17,53-18-17,-159 53 16,124 0-15,-247 0 0,53 0-16,35 0 15,71 0 1,-1 0-16,1-18 0,0 18 16,-1 0-16,354 0 31,-230 0-16,-194 0 1,-123 0 0</inkml:trace>
</inkml:ink>
</file>

<file path=ppt/ink/ink2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2:40.8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10213 5715 0,'18'0'156,"52"0"-140,195 0 15,17 0-15,-141 0-16,0 0 16,-17-18-16,-107 18 15,1 0 16,0 0-15,87-17 0,19 17-1,-18 0 17,123 0-1,-106 0-16,160 0 17,-178 0-32,-16 0 15,-19 0 1,318 0 15,-282 0-15,35-18-1,124 18 17,-177 0-1,-17-18-31,-1 18 0,89 0 16,-18 0 15,-53-17-31,-17 17 0,17 0 15,-35 0-15,70 0 32,-34 0-32,16 0 0,160-18 31,-89 18-15,54-35-1,175 17 16,-352 18-31,53 0 16,18-17-16,-54 17 16,18-18-1,-35 18-15,141 0 32,-141 0-32,141 0 31,-35 0-31,53 0 31,-36-18-15,-17 18-1,17 0 1,-35 0 0,0 0-1,-105 0-15,158 0 31,-141 0-31,0 0 16,141 0 0,-89 0 15,195 0-31,-18 0 16,-17 0 15,-18 0-31,-88 0 15,17 0 17,-17 0-1,-142 0-31,19 0 125,-1 0-109,-17 0 15,-1 0-16,36 0 1,0 0 0,53 36 15,-88-36-15,52 17 15,-52-17-16,-1 0 1,-17 18 0,53 0-1,0-1 1,-35-17 0,17 0-1,18 35 1,0-35-1,-35 0 1,70 71 15,-53-36 1,18-17-17,-35 0 1,17-1-1,0-17-15,-17 18 16,52 17 0,-17-17 15,-17-18-31,-19 17 0,1 1 47,-18 0 78,-53-18-110,18 0-15,-18 0 16,-300 35 31,212-17-31,-88 52-1,123-70 1,0 18-1,-70-18 17,-283 35-17,388-35 1,-17 0 0,-123 0 15,158 0 0,-88 18-15,123-18-1,0 0-15,-105 0 32,87 0-32,-34 0 0,35 0 15,-142 0 16,36 0-15,35 0 0,-17 0-1,17 0 1,53 0-16,-17 0 16,34 0-16,-105 0 31,106 0-31,17 0 15,-17 0 1,0 0-16,-18 0 16,-106 0 15,0 0-15,-52 0-1,-177 0 16,264 0-15,1 0 0,-19 0 15,90 0-31,-1 0 16,-18 0-1,36 0-15,-36 0 0,-4021 0 16,8008 0-1,-4022 0 32,18 0-47,17 0 16,-105 0 0,141 0-1,-1 0 1,-34 0-16,-54-18 31,54 18-15,17 0-16,18 0 15,-36 0 1,36 0-16,-1 0 0,1 0 16,-53 0-1,-141 0 16,88 0-15,105 0 0,-17 0-1,36 0 1,-1 0 15,-52 0 0,52 0-15,-264 0 0,123 0-1,35 0 1,1 0 0,-89 0-1,124 0 16,-53 0-31,-265-71 47,336 71-47,-36 0 0,-70-17 16,123 17 0,17 0-16,1 0 0,0 0 31,17 0 0,1 0-15,-89 0 15,35 0-15,53 0-16,1 0 62,-1 0-15,1 0 47,-177 0-47,-36 0-16,142 0-31,35 0 0,0 0 0,0 0 15,-53 0 1,71 0 15,18 0 32,-1 0-48,0 0 17,-35 0-17,18 0 1,-71-18 0,36 18-1,17 0 1,0 0-1,35 0 1,-17 0 47,17 0-48,1 0 95</inkml:trace>
</inkml:ink>
</file>

<file path=ppt/ink/ink2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2:43.2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2558 6862 0,'35'0'109,"106"0"-93,-88-18-16,17 18 16,19 0-16,17-35 15,35 35 1,-36 0-16,37 0 16,140 0-1,-159 0 1,-17 0-1,-88 0-15,35 0 16,-36 0 0,19 0-16,-1 0 15,18 0 1,-18 0 0,-17 0-16,70 0 15,-53 0 1,142 0-1,-107 0-15,1 0 0,17 0 16,18 0 0,0 0-16,52 0 31,-140 0 0</inkml:trace>
</inkml:ink>
</file>

<file path=ppt/ink/ink2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2:44.8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6738 6562 0,'-88'0'125,"53"0"-109,-107 0 15,125 0 0,-1 0 63,159 0-16,18 0-62,-88 0-16,34 0 15,72 0 17,-142 0-32,18 0 15,141 0 17,-141 0-32,106 0 31,-36 0 0,1 0-31,-36-18 31,18 18-15</inkml:trace>
</inkml:ink>
</file>

<file path=ppt/ink/ink2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2:46.8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10830 6844 0,'18'0'16,"0"0"15,-1 0-31,1 0 16,-1 0 15,1 0-15,35 0-16,0 0 31,35 0-15,-53 0-1,248 0 17,16 0 14,-87 0-46,-71 0 32,-53 0-32,18 0 15,-53 0-15,-18 0 16,18 0-16,0 0 16,-17 0-16,-1 0 15,53 0 1,212-18 15,-124 18-15,54-53-1,-125 53 1,37-17 0,-54 17-16,18 0 15,-53-18-15,158 18 31,-176 0-15,18-18 0,-17 18-16,-19 0 0,19 0 15,-19-17 1</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42:53.98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2505 7814 0,'35'0'125,"159"0"-109,-53 0 0,-70 0-1,-1 0-15,212 0 31,-176 0-31,35 0 0,300 35 32,-211-17-17,52-18 1,0 0 0,18 18-1,-71 17 1,18-18-1,-141-17 1,18 0-16,-19 0 16,-34 0-16,88 0 31,-124 0-31,53 0 0,53 0 16,-88 18 15,176-18-16,-70 53 1,35-53 0,-123 0-16,-18 0 15,158 0 17,-158 0-17,-35 0 1,0 0-16,17 0 15,18 0 1,-36 0 0,1 0-16,0 18 0,52-18 15,1 0 17,52 0-17,71 0 16,-53 0-31,-88 0 16,36 0-16,-72 0 16,71 0-16,-35 0 15,35 0-15,-52 0 16,70 0 15,-89 0 0,19 0 79,-1 0-63,-18 0 93,19 0-124,-19 0 0,1 0-1,0 0-15,-1 0 16,36 0 15</inkml:trace>
</inkml:ink>
</file>

<file path=ppt/ink/ink2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2:53.3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2734 7620 0,'18'0'140,"-1"0"-124,1 0-16,35 0 16,106 0-1,-71 0 1,-35 0-16,194 0 15,17 0 17,36 0-17,-18 0 1,283 0 15,-406 0-31,-54 0 16,36 0-16,212 0 15,-18 0 17,-229 0-17,265 0 1,-195 0 0,-17 0 15,-71 0-31,-35 18 15,0-18 1,-18 0-16,-17 0 16,35 0-1,0 0-15,-36 0 16,18 0-16,124 17 31,-35-17-15,-36 0-16,-35 0 0,194 0 31,-53 0-15,17 18-1,54 35 1,-71-53 0,-123 17-1,17-17-15,53 0 16,-53 18-1,-35-18 1,0 0 0,17 0-16,1 0 0,176 35 31,106-35 0,-212 0-15,-18 0-1,18 0 17,-105 0-32,17 0 15,-18 0-15,0 0 16,-17 0 0,17 0-16,0 0 15,18 0 1,18 0-1,-36 0 17,-17 0-1,-1 0-31,19 0 31,-1 0-15,18 0 15,-35 0-31,-1 0 16,107 0 15,-107 0-15,36 0-16,-35-17 0,17 17 31,36 0-31,17 0 31,-18 0-15,19 0-1,-72 0 1,1 0-16,0 0 141,70 0-110,-71 0-31,54 0 15,-53 0 1,34 0 0,-34 0-1</inkml:trace>
</inkml:ink>
</file>

<file path=ppt/ink/ink2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2:57.5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13070 5874 0,'71'0'93,"194"0"-77,-160 0 0,530 0 15,-529 0 0,-71 0-31,36 0 31,-18 0-31,18 0 16,-19 0 15,-16 0-31,-1 0 16,0 0-16,36 0 31,-36 0-15,18 0-1,35 0 1,-17 0 0,70 0 15,-106 0-15,71 0 15,-35 0-16,-19 0-15,-34 0 16,70 0-16,-52 0 16,16 0-1,-16 0 1,175 0 15,-105 0-15,-18 0-16,18 0 15,0 0-15,0 0 16,0 0-16,-18 0 16,18 0-1,35 0-15,635 0 47,-600 0-47,89-36 0,370-16 31,-229-19-31,17 18 32,-88 18-17,-106 0 1,-87 17 15,-125 18-15,19 0 15,-19 0 63,1 0-79,-1 0-15,1 0 16,0 0 0,-1 0 124,36 0-93,18 0-31,-54 0-1,1 0 1,35 0 140,-88 18-124,17-1-32,0 1 31,-87 35-16,16-53 1,1 53 15,53-53-15,-18 0-16,-70 0 16,34 0 15,1 0-31,-18 0 15,-193 0 17,175 0-17,106 0 17,160 0 124,157 35-141,372-35 17,-460 0-17,-193 0 1,0 0-16,35 0 16,-18 0 15,0 0-31,36 0 15,52 0 1,-105 0-16</inkml:trace>
</inkml:ink>
</file>

<file path=ppt/ink/ink2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3:53.1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10460 10089 0,'17'-17'156,"1"-1"110,0 18-220,-1 0 1,1 0-31,35 0 15,-35 0-15,17 0 15,-17 0-15,-1 0-1,1 0 17,35 0-17,-36 0 1,1 0 78,17 0-79,-17 0 1,0 0-1,34 0 17,-34 0-1,0 35 78,17-17-31,-17-18-46,17 0-17,-17 0 1,-1 0-16,1 0 16,-1 0 15,19 0 0,-19 0 0,1 0-15,0 0 0,35 18-1,52-1 16,19 1 1,-89 0-17,-17-1 1,-1-17 0,1 0 15,53 18-16,-36-18 64,-17 0-64,-1 18 16,18-18 32,18 17-16,-17-17-16,17 18-15,-36-1-1,71 1 1,-52 0 0,-19-18-16,1 53 62,0-53-46,-1 0 62,19 17-63,16 1 1,-34-18 0,0 0-1,-1 0 1,36 18 15,-35-18-15,0 0 15,-1 0 282,1 0-298,17 0 16,-17 0 32,-1-53 171,36 53 94,-35 0-312,17 0 0,-17 0-1,17 0 1,36 0 0,70 0-1,-18 0 1,-52 0-1,-18 0-15,17 0 16,19 0 0,122 0-1,-105 0-15,0 0 0,0 0 16,17 35 0,265 18 15,-353-53-31,-17 0 15,0 0 517,-1 0-407,19 17-78,17-17 15,-36 18-46,19-18 77,-1 0-77,0 0 15,18 0-15,53 0 15,-89 0-15,1 0-16,0 0 31,-1 0-15,1 0 15,0 0-15,-1 0 77,19 0-15,16 0-62,-34 0 0,17 0 15,1 0-31,17-18 31,-36 18-15,19-35 31,-19 18-32,1 17 17,17 0-17,-17 0 1,-1-18 62,1 18 0,17 0-62,-17 0-1,0-53 1,-1 53 15,1-35-15,-1 17 249,1 18-249,0-18 15,-1 18-15,1 0-16,-18-17 16,35 17 30,18-18-30,-18 1-16,-17 17 16,0 0-16,35-36 31,-18 36-31,18-35 31,-35 35-15,17-18 156,-18 18-125,36-17-32,-17 17 1,-19-18-1,36 18 1,0-35 0,-18 17-1,-17 18-15,0 0 16,-1 0 0,19 0-16,-19 0 0,54 0 15,-54 0 1,72-17 15,52 17-15,0 0 15,-124 0-15,1-18 15,-18 0 875,-18 18-843,-17-17 30,-18-1-61,-17 0-1,34 18-31,19 0 0,-54 0 15,54-17 1,-1-1 297,0 18-298,1 0 1,-1 0-16,0 0 62,-35-18-46,18 18 15,-18-17 0,36 17-15,-54-18 265,53 18-265,-17 0-16,18 0 0,-72 0 31,19 0-15,-18 0 15,35 0 0,0 0-31,17 0 16,19 0-16,-36 0 31,35 0-15,1 0 93,-54 0-93,18 0-1,-17 0 1,34 0 0,19 0-16,-19 0 15,1 0-15,-18 0 16,18 0 0,-53 0 15,35 0-31,18 0 31,-18 0-15,-18 0 15,18 0 0,36 0-15,-19 0 78,19 0-63,-19 0 0,-34 0-15,52-18-1,-52 18 1,34 0-16,19 0 16,-54 0-1,36 0-15,-18 0 16,-106 0 15,89 0-15,-19 0-1,54 0-15,0 0 32,-18 0-32,0 0 31,35 0-16,-52 0 17,52 0-32,1 0 15,-54 0 17,36 0-17,17 0 1,0 0-1,-34 0 17,-1 0-32,35 0 31,-35 0-31,35 0 0,-17 0 16,18 0-16,-36 0 15,35 0 1,-70 0-1,-142-35 17,160 18-17,-18 17 1,-36 0 15,71 0-15,18-18-1,17 18 1,-35-18-16,36 18 16,-18 0-16,17 0 15,-53-17 1,54 17 15,-54 0 0,36 0-15,-18-18-16,0 18 31,35 0-31,1 0 16,17-18-16,-35 18 16,17 0-16,0 0 31,1 0-16,-1-17-15,-17 17 16,-18 0 0,35 0-16,0 0 15,-17 0 1,18 0 0,-19 0 15,1 0 0,17 0 0,1 0-31,-36 0 32,18 0-17,17 0 141,-35 0-140,35 17 0,18 1 15,-35 0 0,35 17-15,0-17-1,-18-1 64,1 1-64,-1 17 16,1 36 1,-1-18-17,0-36 1,-17 54 15,35-106 250,35-1-249,1 1-32,-1 0 0,53-1 15,-17-17 1,-54 53 0,-17-17-16,18 17 296,-1 0-186,36-35-95,-35 17 17,0 18-32,17 0 47,-17 0-16,-1 0 0,1 0 0,17 0 16,53 0-31,-52 0 15,17 0 32,-36 0-48,18 0 16,1 0 1,-19 0-1,36 0-15,-35 0-1,52 0 1,-34 0 31,-19 0-32,19 18-15,-19-18 16,1 0 0,17 17 62,-17-17 140,-1 0-202,19 18 15,34-1 1,-52 1-17,0 0-15,35-1 31,17 36-15,-52-35 0,35 35-16,-36-18 15,54 0 1,-18-17 15,17 53-15,-52-54 140,0-17 313,34 18-422,-34-18-32,53 0 1,-18 0 15,0 0-15,35 0 15,-18 0-15,54 18 15,-107-18-31,36 0 31,53 0-15,-88 0 15,-1 0-15,1 0 15,0 0 110,52 0-126,-52 0 16,0 0-15,17 0-16,53 0 0,-17 0 31,70 0 1,-36 0-32,-52 35 31,36-35 0,-19 0 0,-52 0-15,-1 0 171,54 0-140,-18 0-31,-18 0-16,18 0 16,88 0-1,0 0 16,36 0-15,-19 0-16,-52 0 31,-35 0-15,-36 0 15,0 0 0,-17 0 1,17 0 46</inkml:trace>
</inkml:ink>
</file>

<file path=ppt/ink/ink2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4:28.2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2787 10901 0,'18'0'78,"-1"0"47,18 0-109,-17 0 0,0 0 31,-1 0-47,1 0 15,0 0 1,-1 0-1,1 0 1,35 0-16,-18 0 31,0 0-31,-17 0 16,106 0 15,-36 0-15,-35 0-1,-18 0 1,18 0 0,17 0-1,1 0 1,-36 0 0,1 0-1,34 0 1,1 0-1,-1 0 17,1 0-1,35 0 0,-71 0-31,53 0 16,124 0-1,-71 0 1,-18 0 0,36 0 15,-35 0-15,17 0-1,-71 0 16,-52 0 48,-1 0-64,1 0-15,17 0 16,1 0-1,34 0 1,36 0 0,-71 0-1,1 0 1,-19 0-16,1 0 16,0 0-16,-1 0 15,1 0-15,-1 0 156,1 0-109,17 0-15,-17 0 93,17 0-79,-17 0 79,0 0-93,-1 0 30,36 0-46,-35 0-16,17 0 15,0 0 1,-17 0 0,35 0 15,-18 0-15,0 0-16,-17 0 15,17 0 32,18 0-31,-35 0-16,0 0 0,17 0 15,35 0 1,36 53 15,-88-53 16,-1 0-31,19 0-1,-1 0 1,36 0 0,-36 0-16,71 17 31,-71-17-31,230 36 31,-1-36 0,-158 0-15,-35 0 0,70 0 15,-124 0-16,1 0 95,88 0-63,-89 0-47,124 0 31,-123 0-31,0 0 16,-1 0-1,19 0-15,-19 0 16,72 17 15,-54-17-31,0 0 16,18 0-1,-18 0 17,1 0-1,16 0 31,-16 0-46,-19 0-16,54 0 31,17 0-15,53 0-1,-35 0 1,-18 0 0,18 0-1,-71 0 17,-17 0-32,0 0 31,-1 0 16,124 0-32,-35 0-15,-18 0 16,71 0 0,53 0-1,70 0 1,18 0-1,-124 0 1,-17 0 0,-71 18 15,-70-18-31,0 0 16,52 18-1,-52-18 1,17 0-16,-17 0 15,-1 0 1,36 0 0,-18 0-1,54 0 17,-36 0-17,35 0 1,-53 0-16,0 0 15,18 0-15,53 0 32,-53 0-17,-35 0-15,17 0 32,18 0-32,-36 0 0,1 0 0,17 0 31,36 0-16,-36 0 1,18 0 0,-18 0-1,1 0 1,-19 0-16,89 0 31,-53 0-31,-18 0 16,18 0-16,88 0 31,18 0 0,0-18-15,35-17 0,-35 35-16,35-36 31,-159 36-31,36 0 15,87-35 1,1 17 0,-53 18-1,35-17 1,-53-1 0,0 1-1,-35 17-15,-35 0 16,17 0-1,0 0 1,1-18-16,-19 18 16,1 0-1,0-18 1,-18 1 0,17 17-16,1 0 0,0 0 15,70 0-15,0-18 16,-17 0 15,-1 18-15,18-17-1,-17 17 17,-18 0 77,88-18-93,-88 18-1,0 0 1,-18-18 15,36 18 32,-54 0-48,36-17 32,-18 17-31,18 0 15,124-88-15,-124 88-16,35 0 0,159-36 31,-141 36-31,-36-17 0,-52 17 15</inkml:trace>
</inkml:ink>
</file>

<file path=ppt/ink/ink2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4:31.0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2875 11977 0,'53'0'47,"-35"0"0,-1 17 0,1-17 0,17 0-32,-17 0-15,158 0 31,265 0 1,141 36-1,-282-36-15,-53 0-1,-35 0 1,17 0-1,106 0 17,-264 0-17,-36 0 1,124 0 0,-124 0-16,0 0 0,-17 0 0,17 0 15,124 0 16,-124 0-15,124 0 15,-71 0-15,71 0 0,-18 0-1,-88 0 1,0 0-16,-35 0 172,17 17-125,-17-17-32,-1 0 1,18 0-16,-17 0 15,0 0-15,-1 0 16,36 0 0,-35 0-1,52 0-15,-52 0 16,0 0-16,52 0 31,36 0 0,-53 0 1</inkml:trace>
</inkml:ink>
</file>

<file path=ppt/ink/ink2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4:33.6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22102 10883 0,'0'18'16,"0"-1"15,17 1 16,1-18-16,35 0 0,-18 0-15,-17 0 0,-1 0-1,54 0-15,-1 0 31,-34 35-31,52-17 32,-35-18-17,141 35 17,-159-35-17,230 0 1,-212 0 15,176 53-31,-194-53 16,36 18 15</inkml:trace>
</inkml:ink>
</file>

<file path=ppt/ink/ink2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4:40.5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13300 12171 0,'17'0'109,"89"-35"-77,-18-1-32,18 19 0,35-19 31,36-34-31,-89 52 16,-18 1-1,248-36 16,-265 53-31,0 0 16,88 0 0,265-36 15,-248 1-31,-52 35 16,0 0-16,0 0 15,-53 0 1,35 0-16,53 0 31,-106 0-31,-17 0 0,88 0 31,-89 0-31,19 0 0,-1 0 16,53 0 0,53 0-1,212 0 16,-229 0-15,123 0 0,-124 0-16,18 0 15,35 0-15,-34 0 16,140 0 0,-176 0-16,17 0 15,89 0 1,-142 0-1,36 0 1,88 0-16,-88 0 31,176 0 1,-194 0-32,-17 0 0,105 0 31,-105 0-31,17 0 31,53 0 0,-105 0-15,-19 0-16,36 0 31,-35 0-31,-1 0 31,1 0-31,17 0 0,1 0 16,69 0 15,1 0-15,0 0 0,-35 0-1,158 0 16,-141 0 1,-70 0-32,88 0 31,-36 0-15,-17 18-16,-18-18 15,54 0 1,-19 0-1,18 17-15,-17-17 16,35 0 15,-36 0-15,-34 0 0,-19 0 15,1 0-16,17 0 1,18 0 0,-18 18-16,1-18 15,-19 0 1,36 18 31,-35 17-32,17-35 1,-35 18 0,18-1 31,-18 1 15,17-1-46,1 1-1,-18 0 17,0-1-1,0 1 16,0 35-32,0-35 32,0-1-16,0 54 1,-18-36-32,-17-17 31,-71 52-15,71-70-1,17 0 1,-52 0-16,17 0 0,0 0 15,18 0-15,-107 18 32,72-18-32,-36 17 0,18 1 15,-441 53 1,282-71 15,-35 0-31,123 0 31,18 0-31,-18 0 16,-17 35-16,-1-17 16,-140-18-1,158 0-15,53 17 16,18-17-16,17 0 16,-405 0 30,282 0-30,18 0-16,-18 0 31,-124 0-15,212 0 0,36 0-1,-71 0 1,88 0-16,-141 0 31,-36 0 0,195-17-31,17 17 16,-17 0-16,-53 0 16,-53 0 15,53-18-31,-71 18 15,106-18-15,-35 18 16,17 0 0,-17 0-1,70 0-15,-70-17 0,71 17 16,-36 0 0,17-18-16,1 18 15,0 0 1,17 0-16,-17 0 0,-18 0 15,-35 0 1,35-18 0,-35 1-1,-18 17 1,-229-18 15,194 18 0,88-18-31,0 18 16,-88-17 15,123 17-31,-17 0 0,17 0 78,1 0-62,-19 0 0,-52 0-1,70 0 1,-35 0 0,18 0-1,18 0-15,-1 0 16,88-35 93,125-1-78,-178 36-31,54-53 16,-18 36-16,0 17 16,105-53-1,-105 53-15,88-18 16,89 1 0,-177-1 15,229 18-16,-71-35 1,-158 35 0,-17 0 15,-1 0-15,-17 0-16,70 0 15,-35 0-15,35 0 16,124 0-1,-107 0-15,425 0 32,281 0-1,-423 0-15,-71 0-1,-105 0 16,-18 0-15,-176 0 47,-1 0-17,72 0-30,16 0 0,72 0 15,-71 0-31,-71 0 16,124 0-1,-18 0 1,-88 0-1,-18 0-15,0 0 16,1 0 0,17 0-1,-1 0 17,-16 0-32,17 0 31,-36 0-31,36 0 31,229 0 0,-229 0-15,-17 0 0,16 0 15,-34 0 0,17 0-15,1 0-16,-1 0 0,0 0 15,18 0-15,71 0 32,-71 0-32,-1 0 15,125 0 16,-159 0 94,-1 0-109,1 0 15,35 0 47,-36 0-46,19 0-17,-19 0 17,1 0-1,17 17-31,0-17 0,1 0 31,-19 0-31,1 0 0,17 0 31,1 0-15,34 18 15,-52-18-15,35 0-1,-36 0-15,19 0 63,-19 18 46</inkml:trace>
</inkml:ink>
</file>

<file path=ppt/ink/ink2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4:46.6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2857 13035 0,'-17'18'93,"17"-1"142,35-17-220,-17 0 17,88 18-1,-53-18-31,-18 0 15,71 0 1,-18 0-16,-18 0 16,19 0-1,-37 0 17,-34 0 14,53 0-30,-36 0 0,88 0 31,-105 0-47,17 0 15,18 0-15,53 0 0,0 0 31,-35 0-31,52 0 0,-35 0 16,71 0 0,105 0 15,1 0 0,-71-53-15,-141 35-1,18 1 1,-1 17-16,-52 0 16,-1 0-16,1-18 15,53 1 17,-18 17-17,-18 0 16,18 0-15,-18 0 0,194-18-1,-105 18 17,-71 0-32,35 0 15,-35 0-15,141 0 16,-141 0-1,0 0-15,52 0 16,54 0 0,-35 0-1,-18 0 1,70 0 15,-53 0-31,36 0 16,0 0 15,158 0 0,-211 0-31,176 35 32,-52-35-17,-177 0 16</inkml:trace>
</inkml:ink>
</file>

<file path=ppt/ink/ink2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4:50.1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13511 13035 0,'18'0'31,"17"0"-15,-17 0-1,0 0 64,17 0-48,71 0 0,-53 0-15,-36 0-16,71 0 31,-70 0-15,0 0-1,35 0 1,-36 0-16,1 0 15,17 0 17,0 0-1,54 0 0,-36 0-15,-18 0-16,88 0 31,-17-35-15,35 17-1,-88 18 17,53 0-17,53-35 16,-124 35-31,18 0 16,0 0-16,70 0 31,18 0 1,-105 0-32,17 0 0,-36 0 0,54 0 31,141-18 0,-142 18-15,18 0-1,-17 0 1,-36 0-16,0 0 16,1 0-16,52-35 31,-18 35-31,-52 0 15,70 0 1,-35 0 0,-18-18-16,1 18 15,87 0 1,-17 0-16,18 0 31,87 0 0,-87 0-15,17 0 0,141-17 15,-194 17-15,-35 0-16,-18 0 15,1 0-15,34 0 16,-17 0-16,-35 0 0,70 0 31,-35 0 0,0 0 1,0 0 14,-36 0-14,1 0-17,17 0 17</inkml:trace>
</inkml:ink>
</file>

<file path=ppt/ink/ink2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4:53.2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2699 14182 0,'53'0'94,"35"0"-79,-35 0 1,194-18 31,-106-35-32,123 35 1,-140 18-16,17-17 31,-88 17-31,17 0 0,1 0 16,-36 0-16,18 0 15,35-18 1,54 1 15,-90 17-15,19 0 0,35 0-1,0 0 1,35-18-1,0 18 1,-53-35 15,71 35-15,176 0 15,-141 0-15,-123 0-1,264 0 17,-106 0-1,-53 0 0,-140 0-31,-19 0 16,36 0-16,-18 0 15,-17 0 1,0 0-16,17 0 31,-17 0-31,-1 0 0,19 0 16,-19 0 0,1 0-16,0 0 15,52 0 1,-17 0 15,-18 0-15,18 0-16,-18 0 15,177 17 17,106-17-1,-265 0-31,-1 0 15,37 0 17</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42:55.1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10866 7849 0,'52'0'32,"1"0"-17,106 0 1,247 0 31,-212 0-47,-18 0 31,89 0-15,176 0 15,-371 0-31,248 0 31,-195 0-15,1 0-1,-54 0 1,71 0 0,-70 0-1,-36 0 1,36 0 15,-54 0 0</inkml:trace>
</inkml:ink>
</file>

<file path=ppt/ink/ink2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5:01.2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14887 14146 0,'71'0'187,"35"0"-171,123 0 0,-106 0-1,1 0 1,-18 0 15,-71 0-31,-17 0 16,-1 0-1,1 0 17,123-70-17,-106 70 1,18 0 0,88 0-1,-88-18 16,53 18-15,53 0-16,17 0 31,18 0-15,18 0 0,194 0 15,-230 0-16,124 0 1,-18 0 0,-70 0-1,52 0 1,-87 0 0,-89 0-16,-35 0 15,-18 0 1,18 0-16,-18 0 15,-17 0-15,17 0 32,0 0-32,-17 0 47,0 0-1,17 0-30,18 0 47,-35 0-32,17 0 31,-17 0-46,-1 0-16,1 0 31,35 0-15,70 0 15,-70 0-15,35 0-1,-70 0 1,0 0-16</inkml:trace>
</inkml:ink>
</file>

<file path=ppt/ink/ink2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6:47.5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1499 4057 0,'0'-18'0,"0"1"296,18 17-139,0 0-142,52 0 17,-52 0-17,-1 0 1,72 0 15,-36 35-15,-18-35-16,-18 0 15,36 0-15,-35 0 16,0 0 0,17 35-16,-17-35 0,34 18 15,1-18 1,36 35-16,-72-35 31,36 0-15,-18 0-1,89 18 17,-89-18-32,-17 0 15,35 17 1,-18-17-1,0 0 95,-17 0-95,17 0 1,18 0 0,35 0 15,-52 0-15,-19 0-16,1 0 15,-1 0 1,1 0-16,17 0 15,-17 0 1,0 0-16,-1 0 31,19 0-15,17 0 0,-36 0-16,1 0 328,-1 0-313,1 0-15,0 0 32,-1 0-17,19 0 1,-1 0-1,18-17 17,0-19-32,-36 36 0,19 0 31,34-17-31,-35 17 16,18-18-16,124 1 46,-160 17-30,1 0-16,0 0 0,-1 0 16,36 0 15,-35 0-15,0 0-1,-1 0 235,54 0-125,-1 0-94,-52 0-31,35 0 16,17 35 0,-34-35-16,-1 0 15,0 0-15,71 35 32,18-17-17,-89-18 1,18 17-1,-18-17 32,-17 0-15,35 18 264,-36-18-280,36 0-16,-35 0 16,17 0-1,-17 0-15,17 18 32,0-18-17,1 0 1,-19 0 15,36 0-31,0 0 31,-35 0 63,-1 0-31,19 17-48,-1-17 1,-18 0 31,1 0-32,0 18-15,-1-18 16,1 0-16,17 0 16,1 0-1,69 0 1,-87 0-1,0 0 32,-1 18-31,1-18 0,0 0 15,-1 0-16,1 0-15,17 17 32,-17-17-32,-1 0 0,1 0 15,17 18 1,18-18 15,0 0-15,-35 0-1,141 35 17,-107-35-17,-34 0-15,0 0 16,-1 0-16,1 0 16,123 18 15,-106-18 0,36 35-31,-18-35 16,35 18 15,18-18-15,-71 0 15,0 0 0,-17 0 0,0 0-31,-1 0 282,19 0 718,-19-18-985,19 18 1,-19 0-1,1 0 17</inkml:trace>
</inkml:ink>
</file>

<file path=ppt/ink/ink2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7:00.8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7285 3933 0,'0'18'62,"17"17"-15,1-17-15,0-18-1,52 0 16,-52 0-32,0 0-15,17 0 16,-17 0-16,-1 0 31,54 0 0,-54 0-31,19 0 16,17 0 0,-18 0-1,18 53-15,-36-53 16,54 35 0,-1-35-1,1 18 1,70-1 15,-88 1-15,-35-18 77,17 0 1,53 18-63,0 52-15,36-70 0,-107 18-16,19-18 15,-1 0-15,89 18 32,-107-18-17,1 0 126,105 0-110,-105 0-31,52 0 16,36 17 15,-70-17-15,16 0-1,-34 0 1,0 0 93,52 0 1,-52 0-95,0 0 95</inkml:trace>
</inkml:ink>
</file>

<file path=ppt/ink/ink2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7:05.6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12876 4022 0,'18'0'15,"0"35"17,-18-17-17,35 17 63,-17-35-31,52 0-31,-35 17-16,-17-17 0,17 0 15,18 0 1,-35 0 15,70 18 1,-35 0-17,-18-18 16,-17 0-31,0 0 32,17 0 15,141 17-1,-123-17-30,0 0 15,-18 18-31,-17-18 0,0 0 0,35 0 16,17 0 0,-17 18 15,0 17-16,70-35 17,1 18-17,-71-18-15,-18 0 16,106 0 0,-106 17-16,-17-17 15,88 18 1,-53-18-16,0 0 15,-18 0 1,0 0-16,18 0 16,18 35-1,-36 0 1,141-35 15,-123 18-15,-35-18-16,0 0 15,17 18-15,88 17 32,-87-35-17,-1 0-15,124 35 32,-71-17-17,-53-18 1,36 0 15,-18 0-31,52 18 31,-16 17-31,-54-35 32,0 0-32,-17 0 0,17 0 15,53 35 1,-70-35-16,35 0 31,35 18-15,-17 52-1,87-70 17,-69 0-1,-36 0-16,-36 0 1,18 0 0,18 0 15,-35 0-31,17 0 16,18 0-1,-18 0 1,18 0-1,0 0 17,-35 0-17,17 0 1,-17 0 0,-1 0-1,72 0 16,-54 0-15,71 0 0,-18 0 15,-70 0-31,17 0 16,53-17-1,-70 17 1,-1 0-1,1 0-15,53 0 32,-71-18-32,35 18 31,-18 0-31,1 0 31</inkml:trace>
</inkml:ink>
</file>

<file path=ppt/ink/ink2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7:08.1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18468 4357 0,'18'0'93,"-18"-18"-46,0 1-15,-18-1 30,-70 18 1,35 0-48,35 0 1,1 0 15,-1-18-31,-17 1 16,17 17-16,0 0 15,1 0-15,-89-18 32,-35 18-17,53-35 1,-177-18 15,194 35-15,54 18-1,-107 0 17,107 0-32,-1 0 31,0 0 0,-17 0-15,17 0-16,1 0 31,-1 0 16,-17 0-32,17 0-15,-52 0 32,52 0-17,0 0 1,-34 0 0,-1 0-1,-18 0 1,-52 0-1,70-35 1,-53 0 0,18 17-1,70 18 1,-35-18 0,-141 1 15,141 17-31,18 0 15,-18 0 1,35 0 0,1 0 234,-1 0-235,-17 0 1,-1 0 0,-16 0-16,-1 0 15,-18-36 1,18 36-16,-53 0 31,18 0-31,18-17 16,52 17 15,0 0 235,36 17-204,17 36-46,-17-17-1,-1-19 1,19-17 0,-1 0-16,18 0 0,-18 0 15,18 0 1,-35 0-16,193 0 15,-193 0 1,53-17 0,-36 17 15,0 0-15,0 0-1,1 0 1,70 0 15,17 0 0,-52 0-31,-18 0 32,35 35-1,-71-35-16,54 17 1,-18 1 0</inkml:trace>
</inkml:ink>
</file>

<file path=ppt/ink/ink2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7:18.5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14975 5327 0,'-17'0'78,"-19"0"-62,1 0 15,-18 0-15,18 18 46,17-18-15,-17 0-31,17 0-16,-17 0 31,18 0-15,-1 0-16,-35 0 31,0 0-15,-35 0 31,35 0-47,18 0 15,-1 0 1,19 0 31,-1 0-16,-17 0 0,-36 0-15,1 0 15,17 0-15,-18 0-1,-35 0 1,18-18 0,-35 18-1,52-18 1,36 18-16,-18 0 15,18 0-15,17 0 16,0-17-16,-34 17 31,34 0-31,-53-18 0,54 18 16,-54-18 0,36 18 15,-106-17 0,88-1-15,-106 0 15,106 1 0,-35-36-31,35 53 31,-106-53-15,142 53 0,-1 0-1,-88-18 17,71 18-32,17 0 15,-17-17 1,-18 17-1,0 0 17,0-18-17,0 18 17,18 0-32,-18 0 0,18 0 15,17-18-15,-17 18 16,17-17-16,-52 17 15,52 0-15,-35 0 16,18-18 0,17 18-16,1 0 15,-1 0 1,-35-17 15,18 17-15,0-18 15,17 18-15,0 0-16,-17 0 15,-18 0 17,35 0-32,-17 0 0,-71-18 31,71 18-31,-18-17 15,18-1 17,17 18 483,18 18-437,0-1-62,0 1 15,0 0 16,18-1-31,-1-17 31,72 35-32,-36-35 1,35 18 15,123 35 0,-140-53-15,-53 0 0,52 0 31,-35 0-47,-17 35 0,35-35 31,106 53-16,-89-53 17,1 0-17,-1 18 1,19-18 15,52 35-15,-124-35-16,1 0 15,53 0 1,-36 0-16,18 0 16,-18 18-16,18-18 15,-18 17 1,1-17-16,-1 18 0,0-18 31,18 0-15,106 18-1,-106-18 17,-36 0-32,54 17 15,88-17 1,-124 0-16,106 0 31,-106 18-31,-17-18 16,88 0 15</inkml:trace>
</inkml:ink>
</file>

<file path=ppt/ink/ink2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7:32.5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3034 8132 0,'70'0'203,"54"0"-172,-71 0-31,70-18 31,1 18-15,-107-18-1,1 18 1,0 0 15,17 0 16,0 0-16,1 0-15,16 0 0,-34 0-16,0 0 15,35 0-15,0 0 16,-18 0 15,0 0-15,0 0 15,54 0 0,-54 0-15,-17-17-16,34 17 31,-34 0-15,53 0 15,-54 0-31,19 0 16,16 0-1,-34 0 1</inkml:trace>
</inkml:ink>
</file>

<file path=ppt/ink/ink2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7:36.6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11289 8378 0,'70'-52'203,"54"16"-172,-36 36-31,212-35 31,-141 35 1,-71 0-17,-53 0 1,36 0-1,-18 0 1,35 0 0,-53 0-1,71 0-15,0 0 16,-71 0 0,18 0-16,70 0 31,-70 0-31,18 0 0,52 0 15,-17 0 1,-18 0 15,1 0 1,-19 0-1,-35 0-16,-17 0-15,0 0 16,17 0 15,-17 0-15,17 0 15,0 0 32,36 0-32,17 0 78,-70 0-62,52 0-31,-35 0-16,-17 0 15,17 0 17,-17 0-32</inkml:trace>
</inkml:ink>
</file>

<file path=ppt/ink/ink2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7:44.4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1358 7126 0,'18'0'141,"52"0"-126,1-18 1,0-17-16,-19 35 16,72-17-1,-54 17 1,-17-18-16,-35 18 31,-36 0 454,-17 35-454,-53-17 16,35-1-32,18 1-15,-1-18 16,-34 53 15,123-53 79,88 0-79,-106 35-31,53-35 31,1 0-15,-37 0-1,37 0 1,-19 0 0,18 0-1,-17 0 1,35 0-1,-71 0-15,18 0 16,0 0 0,-18 18-1,159-18 1,-141 0-16,18 0 16,17 0-1,-70 0-15,17 0 0,35 18 0,19-1 16,-37-17 15,90 0-15,-54 18-1,141-18 17,-105 17-17,-36 1 16,-35-18-31,0 0 0,-18 0 16,18 0 0,17 0-1,89 18 1,-71 17 15,71-17 0,0-1 1,-142-17-32,54 0 31,-53 0-15,17 18-1,88-18 16,-70 18-15,-17-18 0,-1 0-1,-18 0 1,19 0-16,-1 0 0,53 35 16,-70-35-1,35 18-15,-36-18 16,89 17-1,-35 1 1,-54-18 0,1 17-1,88-17 17,-71 0-32,124 0 31,-141 0-31,17 0 15,0 0 1,0 0-16,18 0 31,36 0 1,-37 0-17,72 0 1,35 0 15,-142 0-15</inkml:trace>
</inkml:ink>
</file>

<file path=ppt/ink/ink2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7:53.4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9719 7020 0,'18'0'125,"-1"0"-110,36 0 63,-35 0-62,17 0 15,89 0 0,17 0 1,-71 0-17,124 0 17,-17 0-17,-124 0-15,0 0 16,35 0-1,-35 0 1,-18 0 0,-17 0-16,17 0 0,71 0 15,-36 0 1,71 0 15,0 0-15,-52 0-1,52 0 1,123 0 15,-193 0-31,141 0 32,-160 0-32,37 0 15,-19 0-15,18 0 16,18 0-1,-70 0-15,-19 0 16,36 0 15,53 0 1,-36 18-1,19-18 0,-19 0-15,-17 0-16,-18 0 15,54 0 1,-54 0-16,18 0 16,-36 0-16,142 0 31,-124 0-16,18 0 17,-17 0-32,-1 0 31,71 0-15,-71 0-1,0 0 1,18 18 15,-35-18-31,35 17 0,-36-17 16,72 0 15,-54 0-15,0 0-1,106 18 16,-88-18 1,-35 0-17,52 0 1,-52 0-16,35 0 16,18 0-16,-36 0 31,53 0-16,106 0 17,71 0-1,-212 0-31,-18 0 16,18 0-1,17 0 1,-34 0-16,16 0 15,19 0 1,-53 0 0,17 0-16,0 0 15,0 0-15,71 0 32,-53 0-17,0 0 1,18 0-1,-18 0 1,88 0 0,-106 17-1,0 1-15,-17-18 16,17 0-16,-17 0 16,-1 0-16,1 0 15,53 0 1,-54 0-1,1 0 1,0 0 15,-1 0-15,19 35-16,16-35 16,-34 0-1,0 0 1,-1 0-16,54 0 15,17 18 17,-17-18-17,-54 0-15,1 0 16,0 18-16,-1-18 16,71 0 15,-35 0-16,0 0-15,-35 0 16,17 0 15,-17 0-15,-1 0-16,1 0 0,35 0 31,-35 0-31,52 0 31,-52 0-15,17 17 31,-17-17-31,-1 0-16,54 18 15,-36-18 1,18 18-1,18-1 1,-54-17 0,1 0 109,17 35-110,-17-17 17,17-18-1,-17 0-31,-1 0 62,1 0-30,-18 18-17,18-1 16,-1-17 1,54 18-1,-53 0 31,-1-18 95,1 0-79,-1 17-63,19 19 17,-1-19-17,0 19 1,1-19 31,34 1-16,-52-1 0,-1 1 126,-17 0-79,-35-18-31,0 0-32,0 0 1,-1 0-1,1 0 1,-88 35 15,17-35-31,35 18 16,-88-1-16,106-17 16,-193 18 15,228-18-31,0 0 0,1 0 31,-72 0-15,37 18-1,-90-18 17,90 0-17,-1 0 1,17 0-1,-34 0 1,17 0 0,18 0-1,-71 35-15,70-35 16,-34 0 0,-107 0-1,72 0 1,-72 0 15,107-18-31,17 18 16,0 0-16,0 0 15,18 0-15,-1 0 16,1-17-16,0 17 31,0-18-15,17 18-1,-35 0-15,-18-35 32,36 35-32,-35-18 31,52 18-15,-17-18-1,-36 18 1,-17 0 15,53-17-31,17 17 16,-35-18-16,18 18 31,-36 0-15,54 0-1,-213-35 16,107 17-15,17 18 15,71-17-31,-1 17 32,-16 0-32,34 0 15,0 0-15,-17 0 31,-36 0 1,36 0-32,0-53 0,-89 35 31,19 18-15,-54-18-1,-35-17 16,88 17-15,-88 1-16,-18-1 16,142 18-1,-1 0 1,-17-53-16,-53 36 31,70 17-15,54 0-16,-1 0 0,0 0 15,-17-18 1,-106 0 47,53 18-48,70-17 1,-17 17-16,-53-36 31,52 36-31,1 0 0,-18-35 16,36 35 15,-19 0-31,19 0 16,-1 0-1,-53-35 1,-34 17 15,52 1-15,-71 17 15,1 0-15,88 0-16,-18 0 15,0 0 1,35 0-16,-105 0 15,87 0 1,-70 0 15,71-18-31,-88 18 32,105 0-17,-35-18 1,18 18-1,-36 0 17,54 0-32,-89 0 31,53 0-15,18 0-1,-1 0 1,19 0 15,-1 0-31,0 18 63,18 0-32,0-1 16,0 36-32,0-35 1,0-1 15,53 19 32,-35-36-48,17 17-15,159-17 32,159 0-1,-282 0 0,-54 0 63,19 0-79,16 0 17,107-17-1,-53 17-31,0 0 31,35-36-15,-70 36-1,211 0 17,-159 0-17,-87 0-15,16 0 16,90-53 0,-37 53-16,-34 0 15,-36 0 1,36 0-16,-1 0 0,19 0 15,122 0 17,-70 0-17,-17 0 17,-89 0-32,-17 0 15,70 18 1,35 0 15,-17-18-15,-18 17-16,-70-17 15,17 18-15,-17 0 16,17-18-16,1 0 16,52 17-16,-35 1 15,0-18-15,123 18 31,-106-1-15,1-17-16,-18 35 0,53-17 16,17 0 15,89 17 0,-159-35-15,70 35-1,18 18 17,1-53-17,-90 18-15,19-18 16,0 0 0,52 0-1,-88 18 1,36-18-1,-18 0 1</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43:00.8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21661 7937 0,'105'0'47,"72"0"-31,-36-35 0,18 35 15,-124 0-31,-17 0 0,-1 0 15,1 0 1,52-35 0,-17 35-16,35-18 31,18 18-15,-53 0 15,0 0-31,-18 0 31,-17 0-15,0 0-16,-1 0 31,1 0 31,17 0-15,53 0-31,18 0 0,-18 0 15,-35 0-31,-35 0 15</inkml:trace>
</inkml:ink>
</file>

<file path=ppt/ink/ink2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8:31.6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8378 9084 0,'71'0'63,"-36"0"-48,36 0 1,-54 0 0,1 0-1,0 0 1,70 0-1,-17 0 1,-19 0-16,125 0 16,-36 0-1,35 0-15,1 0 16,175 0 0,354 0 15,-300 0-16,-230 0-15,1 0 16,-36 0-16,282 0 31,-317 0-31,17 0 16,36 0 0,-124 0-16,1 0 31,-1 0 0,-18 0-15,1 0 15,35 0-31,18-18 31,52 18-15,53 0-1,-34 0 1,105-17 0,-142 17-16,-52 0 15,141 0 1,-123 0-16,35 0 16,211 0 15,-264 0-16</inkml:trace>
</inkml:ink>
</file>

<file path=ppt/ink/ink2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8:35.7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1605 9119 0,'35'0'125,"36"0"-110,-18 0-15,0 0 16,423 0 15,-264 0-15,140 0-1,89 18 1,18 52 0,-53-17-1,-89 0 1,-52-17-1,-89-36 17,-88 17-32,-52-17 15,-19 0 142</inkml:trace>
</inkml:ink>
</file>

<file path=ppt/ink/ink2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8:38.4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21290 9243 0,'35'0'110,"1"0"-95,17 0-15,0 0 16,282 0 0,-106 0-1,-17-18 16,87 0-15,-140 18-16,53 0 31,17 0-15,-123 0-16,0 0 16,0 0-16,158 0 31,-176 0-31,-17 0 0,0 0 15,140 0 17,-193 0-1</inkml:trace>
</inkml:ink>
</file>

<file path=ppt/ink/ink2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8:41.1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1940 9984 0,'-17'-36'78,"87"1"-31,-17 35-15,35 0-17,-17-18 1,35 1 15,0 17-31,-71 0 16,247 0 15,-229 0-15,53 0 15,53 0-16,-18 0-15,0 0 32,335 0-1,-370 0-31,0 0 0,141 0 31,-159 0-31,18 0 16,-18 0-1,-35 0 1,-36 0 0,1 0 62,0 0-47,123 0-15,0 0 15,-71 0-31,1 0 0,0 0 16,34 0-1,-34 0 1,-53 0 15</inkml:trace>
</inkml:ink>
</file>

<file path=ppt/ink/ink2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8:43.5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7444 9772 0,'0'18'94,"35"-1"-78,53-17 15,88 18-15,-34-18-1,69 17 1,-34 19-16,546-36 31,-459 0-31,19 0 16,281 0-1,-282 0-15,-105 0 0,-4040 0 32,8167 0-17,-4128 0 1,-52 17-1,-72-17 1,-34 0 0,0 0-16,35 0 31,-36 0-31,36 0 31,88 0-15,-88 0-16,177 0 15,-36 18 17,-53 0-17,53-18 17,-159 0-17,230 0 1,-54 0-16,-34 0 31,-36 0-31,0 0 0,35 0 16,1 0-16,17 0 15,-18 0 1,0 0-16,354 0 31,-372 0-15,-105 35-1,-35-35 17</inkml:trace>
</inkml:ink>
</file>

<file path=ppt/ink/ink2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8:44.6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15769 9825 0,'-35'0'188,"-53"0"-173,-353 53 48,106-18-48,229-35-15,-247 71 32,247-54-17,88-17 17</inkml:trace>
</inkml:ink>
</file>

<file path=ppt/ink/ink2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8:56.1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16175 11889 0,'35'0'46,"-17"0"1,35 17-31,17-17 0,71 0 15,-52 0-31,-19 0 15,177 0 1,-88 0 0,476 0 15,-177 0-15,-211 0-16,600 0 31,-565 0-16,283 18 1,-71-18 0,-106 0-16,-89 0 15,-246 0 1,-35 0 15,17 0 32,54 0-48,-37 0 1,19 0-16,405 0 31,-317 0-15,88 0 15,18 0-15,-89 0-1,-123 0 1,-18 0 93,-17 0-93,-1 0 0,36 0-1,-35 0 1,0 0-1,-1 0 1,1 0 0,-1 0 46,1 0-46</inkml:trace>
</inkml:ink>
</file>

<file path=ppt/ink/ink2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8:59.9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4357 12524 0,'35'17'47,"-17"1"-32,105 0 48,54 17-47,246-18 15,-35 19-16,600-1 17,-494-35-17,-247 0-15,-36 18 16,512 17 15,-617-35-31,-18 0 16,-17 18-1,-36-18-15,106 0 16,-88 17 0,18-17-1,17 0 1,124 0 15,-1 0-15,72 0-1,-230 0-15,52 0 16,266 0 0,-230 0-16,35 0 0,1 0 15,-1 0 1,283 0 0,-230 0-1,-53 0 16,-105 35-15,-53-35-16,-1 0 109,124 0-93,0 0 0,1 0-1,34 0 1,71 0 0,-35 0-1,-36 0 16,-106 0-31,-17 0 0,18 0 16,-53 0-16,17 0 16,35 0-1,-34 0-15,-19 0 32,1 0-17,35 0 16,0 0-15,17 0-16,54 0 16,229 0 15,-71 0 0,-194 0-15,-35 0-16,70 0 31,-52 0-31,-36 0 16,1 0 15,34 0 0,89 0-15,-36 0-1,-52 0-15,-1 0 16,36 0-16,-18 0 16,-17 0-16,-36 0 15,53 0 1,-70 0-16,0 0 16,282 0 15,-177 0 0,18 0-15,71 0-1,-18 0-15,0 0 32,176 0-1,-317 0-31,265 0 31,-107 0-15,-105 0-16,-18 0 15,36 0-15,35 0 16,35 0 0,-88 0-1,-36 0 1,-35 0 15,-17 0 47,53 0-47,-54 0-31,18 0 0,71 0 32,35 0-17,-70 0 1,0 0 0,-19 0-1</inkml:trace>
</inkml:ink>
</file>

<file path=ppt/ink/ink2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9:09.3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1658 14129 0,'71'0'109,"87"0"-93,36 0-1,53 0 17,0 0-17,-35 0 1,88 0-1,617 0 17,-670 0-32,-35 0 0,476 0 31,-265 0-15,53 17-1,-388-17 16,-35 0-15,18 0 93,88 0-93,-107 0-16,195 0 31,0 0-15,-141 0-16,18 0 16,387 0 15,-440 0-31,35 0 15,246 0 17,-263 0-17,-1 0 1,-53 0 15,-17 0-31,17 0 0,0 0 16,-17 0-1,17 0 1,36 0 0,-36 0-16,-17 0 0,52 0 15,265 0 17,36 0-17,-107 0 16,89 0-15,-106 0 0,-18 0-1,-123 0 1,0 0-16,-18 0 31,-53 0-31,1 0 31,-19 0 1,1 0-1,17 0-15,53 0-1,142 0 16,-124 0-31,-18 0 16,-18 0-16,283 0 31,88 0 1,124 36-17,70 17 1,-36-18-16,-140-35 31,-71 0-15,-123 0 15,-195 0 78,-35 0-93,54 0 15,16 0-31,-69 0 16,17 0-16,141 0 15,-36 0 1,-52 0 0,-35 0-1,35 0-15,88 0 32,-141 0-17,-36 0 95,1 0-95,-1 0 32</inkml:trace>
</inkml:ink>
</file>

<file path=ppt/ink/ink2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9:12.8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17480 14235 0,'71'0'141,"-1"0"-125,-17 0-16,35 0 15,300-36 17,-282 36-32,0 0 15,688 0 16,-512 0-15,0 0 0,-17 0-1,17 0 1,36 0 0,34 0 15,-211 0-31,18 0 15,-18 0-15,-35 0 0,141 0 32,-106 0-32,159 0 31,-53 0-15,-141 0-1,17-53 1,160 53 15,-72 0 0,71 0-31,-70 0 32,-124 0-32,18 0 0,71-17 15,-142 17 1,0 0-16,0 0 31,-35-18 63,-17 0-79</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43:04.1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3722 8749 0,'0'53'31,"17"-53"-16,36 0 1,71 0 0,176 0 15,-212 0-15,0 0-1,36 0 16,-1 0-15,71 0 0,-123 0-16,17 0 15,35 0-15,-17 0 16,159 0 0,-36 0-1,141 0 16,-228 0-15,-37 0 0,1 0-1,53 0 1,-124 0 0,53 0-16,54 0 31,-90 0-31,1 0 0,159 0 31,-124 0-15,300 0 15,-194 0-15,-17 0 15,-107 0-31,-34 0 15,16 0-15,-16 0 16,17 0-16,17 0 16,54 0-1,-36 0-15,-35 0 16,0 0-16,123 0 16,-88 0-1,0 0 16,1 0-31,-19 0 32,71 0-1,-88 0-31,0 0 16,0 0-16,-18 0 15,1 0-15,34 0 16,36 0-16,-18 0 15,-17 0-15,35 0 16,-53 0-16,35 0 16,264 0-1,-140 0 1,53 0 15,140 0 0,-299 0-15,0 0 15</inkml:trace>
</inkml:ink>
</file>

<file path=ppt/ink/ink2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9:16.3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1799 14940 0,'88'0'79,"-52"0"-64,69 0 1,54 0-1,300 0 17,529 0-1,-671 0-31,18 0 16,1076 0 15,-1128 0-31,-36 0 0,-71 0 15,-35 0 1,71 0 15,-195 0-15,36 0 0,-35 0 30,35 0-14,35 0-17,-17 0-15,17 0 0,-18 0 16,18 0 0,-17 0-16,35 0 0,-18 0 15,318 0 16,-159 0 1,-18 0-17,-17 0 1,-159 0-16,0 0 16,70 0-16,-52 0 15,-36 0-15,-18 0 16,1 0-16,0 0 15,-1 0 48,72 0-47,34 0-1,159 0 16,-17 0-15,-106 0 15,-89 0-31,107 0 16,105 0 0,-141 0-16,0 0 0,229 0 31,-193 0-16,17-18 17,-124 18-1,-17 0-15,-17 0-16,-1 0 15,-18 0-15,19 0 16,34 0-1,-17 0 1,18 0-16,17 0 0,88 0 31,-35 0-31,1 0 0,-89 0 0,158 0 32,160 0-17,-19 0 1,389 0 15,-600 0-31,-35 0 16,18 0-16,-54 0 15,18 0-15,-17 0 32,-53 0-17,-1 0 220,36 0-220,35 0 1,71 0 15,88 0-31,-35 0 16,-1 0-1,142 0 1,-176 0 0,-1 0-1,36 0-15,-36 0 16,177 0-1,-212 0-15,18 0 16,-54 0-16,72 0 16,-71 0-1,-71 0 1,18 0 0,0 0-1,0 0 1,-36 0-16,89 0 0,-35 0 15,87 0 1,-34 0 0,-18 0-1,-18 0-15,18 0 0,35 0 16,0 0-16,141 0 16,-123 0-16,17 0 31,-123 0 0,-35-17 16</inkml:trace>
</inkml:ink>
</file>

<file path=ppt/ink/ink2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9:19.8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9119 15593 0,'18'0'125,"0"0"-110,70 0 1,35 0 0,159 0-1,248 0 1,105 0-1,141 0 1,-353 0 0,-35 0-1,476 0-15,-476 0 16,-17 0-16,17 0 0,-35 0 0,-106 0 31,0 0-15,229-18-1,-300 18 17,-140 0-17,16-18 17,1 18-17,36-17 1,-37-18 15,72 35-15,-53 0-1,-19-18-15,-52 0 157,0 1-157</inkml:trace>
</inkml:ink>
</file>

<file path=ppt/ink/ink2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9:21.9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1782 15452 0,'0'17'31,"0"1"-15,0 17-1,0 0 1,17-35-16,1 18 16,88 17-16,246 89 31,-299-106-31,53-1 16,35-17-16,18 0 15,17 0 1,1 0-16,70 0 15,0 0-15,423 0 32,-335 0-1,-264 18-15,-54-18 30,160 0 1,70 0-31,-36 0 0,142 0 15,-177 0-16,-87 0 1,-72 0 0,1 0-16,17 0 218,18 0-202</inkml:trace>
</inkml:ink>
</file>

<file path=ppt/ink/ink2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39:52.6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2910 6773 0,'0'-17'203,"36"-54"-172,-36 36-31,17 17 16,1-17 15,-18 17-31,0 1 31,18-1-15,-1 18 15,1-18 16,0 1-31,-1-1 109,1 0-79,-1 1 79,19 17-62,-19 0-1,36 0-46,-35 0 0,17-18 15,0 18 47,-17 0-47,0 0-31,-1 0 16,19 0 31,-19 0-32,1 0 64,70 0-48,-70 0-31,35 0 15,35 0 17,-70 0-17,-1 0 17,1 0-17,-1 0-15,36 0 47,-35 0 156,35 0-140,0 0-48,0 0 17,0 0-17,-36 0-15,89 0 31,-88 0-31,-1 0 32,1 0-17,0 0 1,-1 0-16,36 0 31,35 0 0,-70 0-15,35 0 0,-35 0-1,17 0 1,18 0 31,-36 0-16,1 0 0,17 0-15,1 18 15,-1-18-15,18 0 15,-18 0-15,-17 0-16,-1 17 31,19-17-31,-1 0 31,-17 0 32,70 18-16,-71-18-32,1 0 1,0 0-1,17 0 1,-17 0 0,-1 0-16,1 0 47,0 0 46,-1 0-30,18 0-16,-17 0-32,35 0 1,-35 0 0,17 0-1,-17 0 1,17 0-1,-17 0-15,17 0 16,-18 0 0,1 0-1,0 0-15,-1 0 16,107 0 0,-107 0-16,107 0 31,-106 0-16,52 0 1,-17 0 0,-18 0-1,36 0 1,-1 0 15,-34 0-15,17 0-16,-36 0 15,19 0 1,-19 0 0,36 0-1,-18 0 17,-17 0-17,0 0 16,35 0-15,-1 0 15,-34 0 204,0 0-220,17 18 1,0-1 0,124 72-1,17 16 16,-87-16-15,-72-89-16,19 17 16,-19 1-1,-17 0 235,-70-18-187,-1 0-48,36-18 1</inkml:trace>
</inkml:ink>
</file>

<file path=ppt/ink/ink2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40:01.98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2963 6862 0,'0'52'63,"53"-34"-48,35 0 17,89 88-1,-124-89-16,17-17 17,-52 0-32,35 35 31,0-35-15,35 18-1,-35 0 1,17-1-1,-17-17 17,0 0-17,35 18-15,1-18 16,52 0 0,-88 0-1,53 0 1,-18 0-16,18 0 0,-54 0 15,54 0 1,106 0 0,-141 0-16,34 0 15,248 0 17,-18 0-1,-229 0 0,18 0-15,-54 0-16,18 0 0,-35 0 15,-17 0-15,87 0 16,-52 0 0,-36 0-16,-18 0 15,36 0 1,53 0 15,-53 0-15,-35 0-16,35 0 31,-36 0-31,54 0 31,52 0 0,-105 0-15,35 0 0,-35 0 62,-89-18-16,-158-52-46,176 52-16,35-17 16,-17 17-1,-36 18-15,18-17 0,36 17 16,-89-36 15,35 36-15,-34-17-1,52-1-15,0 18 32,17-18-17,-87 18 16,70-17-31,0 17 16,-70 0 0,52 0-16,1 0 15,-230 0 17,194 0-17,-71-18 16,89 18-31,-35 0 16,-71 0 0,0 0 15,123 0-31,-123 0 16,71 0 15,70 0-31,35 0 0,0 0 15,-17-17 1,18 17 0,-36 0 15,-36 0 0,-16 0-15,34 0-16,18 0 15,-141 0 1,124 0 0,-19 0-16,19-18 15,-18 18-15,-71-18 32,88 18-17,18 0 1</inkml:trace>
</inkml:ink>
</file>

<file path=ppt/ink/ink2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41:03.6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8308 9049 0,'0'-36'94,"35"19"-48,71 17-14,-53 0-32,35-35 0,71-1 31,-89 36-31,1 0 0,246-17 16,89 17 15,-18 0-31,-35 0 31,-53 0 0,-282 0-15</inkml:trace>
</inkml:ink>
</file>

<file path=ppt/ink/ink2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41:07.2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2452 10372 0,'0'-36'63,"0"19"-48,70-36 17,-34 35-17,105 1 1,0-19 15,-53 36-31,18 0 16,106-35-16,34 35 31,54-18-31,-176 18 16,-36 0-1,18 0-15,-53 0 16,35 0-1,71 0 1,-53 0-16,-54 0 16,37 0-16,158 0 15,-36 0 1,-52-17 0,35 17-1,18 0 1,123 0 15,-106 0 0,-123 0-31,229 0 32,141 0-1,-264 0-16,0 0 1,-18 0 0,-36 0-1,19 0 1,-36 0 0,-53 0-16,-17 0 15,123 0 1,-18 0 15,-88 0-31,-17 0 16,123 0-1,-88 0-15,0 0 0,-1 0 16,89 0 0,195 0 15,-195 0-16,-89 0 1,19 0 0,264 0 15,-176 0-15,-142 0-16,36 0 15,211 0 1,-123 0-16,-52 0 15,-1 0-15,70 0 16,-158 0 0,-53-18 124</inkml:trace>
</inkml:ink>
</file>

<file path=ppt/ink/ink2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41:10.6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16263 7849 0,'53'0'78,"106"0"-47,-71 0-15,265 0-1,-247 0 1,35 0-16,353 0 31,-336 0-31,160 0 31,-159 0-15,-1 36 0,177-19 15,-158-17-15,-89 0-1,35 0-15,512 0 47,-352-35-47,-1-18 0,547-35 31,-265-18-15,-140 71 0,-54 35-1,-158 0 1,-124 0 15,-70 0 157,17 17-173,-17 1 16,52 0 1,-52-18-32,35 35 15,52-35 17,-87 0-17,70 53 1,-70-53 15,0 0-31,52 0 31,-52 0-15,-1 0 46,1 0-46,-18 17 78,0 1-47,-18 35-32,-34-53-15,-54 35 32,-106 53-17,0-35 1,-35-53-1,106 18-15,35-18 16,-88 0 15,159 0-31,18 0 16,-19 0-16,-105 0 16,-53 0-1,35 0 16,-158 0-15,-36 0-16,212 0 16,0 0-16,-18 0 15,53 0 1,-70 0-16,88 0 16,17 0-1,-17 0-15,-194 71 31,52-71-15,36 0 0,-211 0 15,34 0 0,213 0-15,16 0 15,-34 17-15,88 1-16,17-18 15,-229 35-15,195-35 16,-142 0 15,88 18-15,53 35-1,53-53-15,18 0 16,-53 0 15,70 0-15,0 0-16,-87 0 62,87 0-46,212 0 218,176-53-202,18 18-1,-176 35-15,-177 0-1</inkml:trace>
</inkml:ink>
</file>

<file path=ppt/ink/ink2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41:20.3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20708 11412 0,'53'0'16,"-35"0"46,-1 0-31,1 0-31,17 0 16,18 0-16,53 0 16,0 0-16,158 0 15,54 0 17,176 0-17,211 0 16,-581 0-31,-54 0 16,89 0 15,-141 0 1,-1 0-32,1 0 0,0 0 15</inkml:trace>
</inkml:ink>
</file>

<file path=ppt/ink/ink2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41:22.7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2646 12488 0,'-18'-17'78,"36"17"-31,193-18-16,-122-35-15,352-17-1,-300 70 1,-35 0-16,-53 0 16,52 0-1,-16 0-15,69 0 32,-87 0-32,52 0 31,177 0 0,-247 0-31,0 0 16,-18 0-1,1 0-15,52 0 16,-53 0 0,0 0-16,18 0 0,53 0 31,247 0 0,-318-18-31,53 18 31</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43:15.8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14252 10442 0,'71'0'140,"35"0"-124,105 0 0,1 0-1,105 0 1,213 0 0,599 0 15,-36 0 0,-881 0-31,-36 0 31,247 0-15,-387 0-16</inkml:trace>
</inkml:ink>
</file>

<file path=ppt/ink/ink2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41:24.2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15416 11307 0,'18'0'15,"0"0"48,35 0-48,246 0 17,654 0-1,-600 17-16,-36-17-15,36 0 0,0 18 16,246-18 15,-210 0-15,-213 35 0,-158-35-16,17 0 0,-17 0 15,17 0 48,176 18-32,36-1-15,-88-17-1,-71 36 1,-35-36-1,-35 17 1</inkml:trace>
</inkml:ink>
</file>

<file path=ppt/ink/ink2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41:28.7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15134 12330 0,'18'0'93,"35"0"-77,0 0 0,194-53 15,-124 35-16,89 18 1,-159 0 0,88 0-16,17 0 31,19 0 0,-124 0-15,-36 0 109,54 0 187,0 0-280,34 0-17,-87 0 1,-89 0 203,54 0-204,-71 0 1,-1 18-1,-16-18 1,-1 0 0,-124 35 15,195-17-31,0-18 16,-53 0-16,17 0 15,-17 0-15,35 0 16,-18 0-1,-17 0-15,-70 0 32,52 0-32,35 0 0,-17 0 0,-36 0 15,-34 0 1,-72 0 0,160 0-1,-71 0 1,-71 0-1,-247 0 17,389 0-32,-230 0 31,194 0-31,0 0 16,-229 0-1,212 0 1,-212 0-1,229 0-15,71 0 32,-107 0-32,-16 17 15,87-17 17,1 0-32,-54 0 31,54 18-16,17-18-15,17 0 16,-122 17 15,122-17-31,1 0 0,17 18 16,-52-18 0,-18 35-1,35-35 1,17 0-1,-16 0 1,34 0 93,106 0 126,-17 0-220</inkml:trace>
</inkml:ink>
</file>

<file path=ppt/ink/ink2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41:31.6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2381 13600 0,'0'-53'47,"18"35"-16,0 18-31,34-18 0,1 1 31,0-1-31,0 0 0,0 18 16,53-17-16,123-18 31,1 35-15,228-36 15,-405 19-31,53 17 16,-53-36-16,-18 36 15,18 0-15,-35 0 16,-1 0-16,1 0 16,0 0-1,-1 0-15,1 0 16,35 0-1,-36 0-15,89 0 32,-18 0-17,1 0 1,-36-17 0,-1 17 15,-34-18-31</inkml:trace>
</inkml:ink>
</file>

<file path=ppt/ink/ink2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41:32.7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21784 12277 0,'71'0'47,"-18"0"-31,52 0-16,230 0 31,-35 0-15,18 0-1,-71 0 16,-53 17-15,-124 1 0,-52-18-1,0 0 17</inkml:trace>
</inkml:ink>
</file>

<file path=ppt/ink/ink2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41:34.5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7214 13529 0,'124'0'140,"-71"0"-109,-36-18-15,19 18-16,17-17 16,17 17-1,-35 0 17,54 0-17,-54 0-15,0 0 16,194-18 15,-123 18-15,0 0-1,-35 0 1,17 0-16,282 53 47,-264-53-32,-53 0-15,35 0 0,-70 0 16,17 0 15</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43:17.1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20126 10354 0,'-71'0'62,"36"0"-62,-53 0 16,-53 0-1,-106 35 17,176-35-32,1 18 15,-54-18 1,71 0-16,-211 18 47,87-18-32,-352 17 17,335-17-17,-53 0 1,-511 0 15,617 0-31,-36 0 16,-70 0-1,142 0-15,87 0 16,-35 0 0</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43:28.7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6632 12806 0,'35'0'203,"-35"17"-93,-52-17-79,16 0-15,1 0-1,-18 0 17,35 0-1,-17 0 0,53 0 188,70 0-204,-17-17-15,70-36 16,88 53 0,88-18 15,-158 18 0,-88 0-31,-18 0 16,17 0-16,-34 0 15,193 0-15,-123 0 32,0 0-17,35 0 1,0 0 0,-53 18-1,106 0 1,53-18 15,-194 0-15,-36 0-1,19 0 126,70 0-125,-18 0-16,71 0 31,-18 17-16,-88-17-15,-1 0 16,54 35 0,-70-35-1,-19 0 79,1 0-63,70 0 1,-35 0-17,0 0 1,-35 0 109,-1 0-110,54 0 17,-54 18-1,19-18 31,-1 0-46,-17 18 0,-1-1-1,18-17-15,-17 0 32,17 18 46,1-18-31,17 18-32,-36-1-15,1-17 16,-1 18-1,36-18 1,-35 0 0,17 18 62,36-1-31,-18 18-32,-18-35 1,0 18 15,-17 0 47,-36-1-46,-52 19-17,52-36 1,-17 17-1,-124 36-15,106-35 32,-176 35-17,88-18 1,-36-35 0,72 18-1,-37-18 1,72 0-16,-106 0 31,140 0-31,-17 0 16,-88 0-1,106 0-15,-71 0 47,-17 0-31,-1 0-1,-52 0-15,70 0 16,0 0 15,0 0-15,-52 0 0,122 0-1,19 0 1,-89-36-1,53 36-15,-35-17 16,17 17-16,-70 0 16,-229-35 15,193-1 0,18 19-15,71-19-1,-71 1 1,124 35 0,18 0-1,-54-53 1,0 35 0,36 18-1,-35-17 1,-1-1-1,18 1 1,53-1 140,35 0-124,71 1-17,0 17 1,176-18 15,-105 18-15,34 0-1,-122 0 1,-37 0 0,107 0-1,-88 0-15,52 0 16,124 0-1,-106 0 1,0 0 15,71 0 1,35 0-1,-212 0-31,36 0 15,-1 0-15,1 0 32,-36 0-1</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43:29.7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9807 13017 0,'0'0'0,"-70"36"47,-19-19-16,37-17-31,-19 36 16,-141-36 0,71 0-1,-123 0 1,-19 0 0,-16 0-1,52 0 1,-141 0 15,299 0-15,36 0-1,1 0 1,34 0-16,0 0 16,54 0 109,87 0-94,194-36-16,354 36 17,-460 0-32,36 0 15,459 0 17,-318 0-32,-159 0 31,-105 0-16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2-24T04:18:26.002"/>
    </inkml:context>
    <inkml:brush xml:id="br0">
      <inkml:brushProperty name="width" value="0.05292" units="cm"/>
      <inkml:brushProperty name="height" value="0.05292" units="cm"/>
      <inkml:brushProperty name="color" value="#FF0000"/>
    </inkml:brush>
  </inkml:definitions>
  <inkml:trace contextRef="#ctx0" brushRef="#br0">21630 13022</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44:48.7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2593 13758 0,'35'0'125,"0"0"-109,71 0 15,-18 0-16,107 0 1,-72 0 0,177 0 15,-159 0-15,-88 0-16,-35 0 15,70 0 32,-35 0-16,0 0-31,35 0 32,0 0-17,194 18 16,-123-18-15,70 35 0,53-17 15,-123-18-15,-18 18-1,-17-1 16,-18-17-31,-18 0 0,-18 0 32,36 0-32,-35 0 15,-1 0 1,142 35 0,-71-35-1,0 0 1,-35 0-1,194 0 17,-88 0-17,105 0 17,-264 0-17,18 0-15,-19 0 16,19 0-1,-18 0-15,-18 0 16,53 0 0,-52 0-16,52 0 15,71 0 1,-36 0 0,18 0-1,-35 0 1,53 0-1,-71 0 1,53 0 0,0 0-1,-35 0 1,35 18 0,0-18-1,-88 0-15,106 18 31,-53 17-15,70-35 0,18 0-1,18 18 1,52-18 0,-140 0-1,264 35 16,-282-35-15,53 0 0,-124 0-16,0 0 15,159 0 1,-70 0 0,70 0-1,0 0 1,-36 0 15,319 0 0,-125 0-15,-34 0 0,-1 0-1,-175 0-15,298 0 31,-298 0-31,34 0 16,265 0 0,-229 0-1,-71 0 1,-35 0 0,-54 0-1,19 0 1,0 0 15,105 0 0,-17 0-15,-106 0 0,35 0-16,53 0 31,-70 0-16,-19 0 1,1 0 0,0 0-1,-17 0 95,-19 0-95,1 0 32,-1 0-31,1 0-1,17 0 17,1 0-17,-19 0 251,-17-53-235,0 18 0,-53 35 1,0 0-17,1 0-15</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44:50.8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9931 14711 0,'17'0'16,"1"0"0,35 0 15,88 0-15,88-35-1,177 35 16,-194 0-15,599 0 0,-352 0-1,-142 0 1,-123-18 0,-176 18-1</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44:54.1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2434 15487 0,'71'-35'62,"123"-18"-46,176 53 15,265-36-15,-211 36-1,-107 0 1,-52 0 0,-124 0-1,-124 0 1,1 0 93,70 0-93,-17 0 0,52 0-1,54-17 1,-72 17-1,-52 0-15,-17 0 16,52 0 0,-71 0 15</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44:55.2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7567 15346 0,'35'0'47,"1"0"-32,-1 0 1,53 0-1,-17 0 1,34 0 0,37 0-1,-1 0 1,70 0 0,-17 0 15,-70 0-16,123 0 17,-194 0-17,-18 0 17,-17 0-17,52 0 1,1 0-1,105 17 17,-70-17-17,-71 0-15,-17 0 16,52 0 15</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44:57.3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6650 15452 0,'0'-18'93,"123"-17"-46,36 35-31,35-18 15,177 18 0,-266 0-31,19 0 16,35 0 0,-107 0-16,19 0 31,-36 0 16,36-18-32,52 18 17,-34-17-17,-37 17 1</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45:07.2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9631 16228 0,'70'-18'141,"71"0"-110,159 18-15,-159 0-1,1 0 1,140 0 15,-247 0-15,-17 0 31,17 0 46,36 0-61,193 0 15,-211 0-47,18 0 15,123 0 1,-89 0-16,-69 0 15,228 0 17,-211 0-32,141 0 31,-53 0-15,-52 0-16,34 0 31,265 0 0,-194 0-15,212 0 15,-265 0-31,35 0 16,318 0-1,-176 0 1,-124 0-1,-53 0 1,-88 0 15,35 0 1,-53 0-1,1 0-31,-1 0 15,159 0 17,-124 0-32,-17 0 0,18 0 15,-36 0 1,89 0 0,-107 0-1,1 0 1,35 0 249,158 0-233,-105 0-32,-53 0 15,53 0-15,0 0 0,405 0 32,54 0-1,-406 0 0,-142 0-15,36 0 31,18 0-32,35 0-15,-71 0 16,124 0 15,-89 0-15,36 0-16,-88 0 15,-1 0 173,1 0-173,0-17 17,34 17-17,54 0 1,-18 0 15,-17-18-31,105 18 31,-52 0-15,-89 0 15</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0:53.9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14728 4692 0,'0'18'78,"18"-18"-46,176-36-17,-88 1-15,17 17 16,-52 18-1,35-17-15,405 17 32,-370 0-17,-35 0-15,-88 0 32,0 0-1,87 0-16,319 0 17,-318 0-32,-1 0 15,178 0 1,-142 0-16,-18 0 16,142 0-1,-195 0 1,54 0 15,-71 0-31,17 0 0,1 0 16,35 0 15,0 0-31,17 0 0,18 0 16,71 0-1,-18 0 1,123 0 15,-264 0-31,141-18 31,-70 18-15,123 0 15,-194 0-15,-1 0-16,195-35 31,-176 35 0,35 0-15,-18 0 0,53 0-1,-70 0-15,264 0 31,-282 0-31,335 0 32,-212 0-32,1 0 15,175 0 1,-193 0-16,-53 0 16,194 0-1,-247 0 1,35 0-1,-53 0 1,0 0 0,18 0-1,0 0 1,0 0-16,53 0 16,-53 0-16,53 0 15,-53 0-15,0 0 16,52 0-16,19 0 15,-18 0-15,0 0 16,105 0 0,-87 0-16,176 0 31,-36 0-15,-211 0-16,-18 0 15,-17 0 1</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0:56.1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1834 5380 0,'53'0'141,"71"0"-125,229 0 15,-106 0-15,-71 0-16,230-35 31,-283 35-31,-88-18 31,1 18-15,34 0-1,18 0 1,-35 0 0</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1:49.4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1764 8043 0,'53'-17'94,"106"-1"-79,-18 18 1,-71 0-16,54-18 16,105-17-16,300 17 31,-247-17-31,353-18 31,-493 36-31</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1:51.2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18556 7073 0,'35'18'46,"36"-18"-30,-18 0 15,229 35 1,-123-17-32,-89-18 15,248 0 1,493 0 15,-634 0-31,158 0 31,-194 0-15,-71 0 0,-34 0-1,264 0 1,-142 0-1,513 0 17,-460 0-32,1 0 15,0 0-15,-36 0 16,159 0 0,-141 0-1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19:19.7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2417 3316 0,'52'0'156,"-34"0"-140,0 0 0,88 0 30,-54 0-30,1 0 0,-35 0-16,0 0 0,17 0 31,35 0-31,-34 0 31,34 0-15,-17 0-1,88 0 17,-70 0-17,-18 0 1,0 0 46,0 0-30,0 0-1,-36 0-15,1 0-1,-1 0 1,1 0-16,17 0 15,-17 0-15,17 0 16,-17 0-16,0 0 16,-1 0-16,19-18 15,-19 18-15,1 0 16,193 0 0,1 0-1,35 0 16,-18 0-31,-52 0 16,-89 0 15,-53 0 251,1 0-267,-19 0-15,18 0 16,18 0-1,18 0 1,-18 0 0,-18 0-1,36 0 1,-18 0 0,-18 0-1,0 0-15,0 0 31,-17 0-31,17 0 16,36 0 0,-36 0-16,18 0 15,88 0 1,-70 0 0,70 0-1,-71 0 1,19 0 15,-36 0-15,17 0-1,-52 0-15,-1 0 16,19 0-16,-19 0 16,19 0-16,87 0 46,71 0-46,35-35 32,195 18-1,-213-1-15,-70 18-1,-123-18 16</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1:53.1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5292 7902 0,'0'-17'31,"106"-1"31,17 18-30,-70 0-32,0 0 15,88 0 1,-35 0-16,458 0 31,248 0-15,-565 0-16,-36 0 15,177 0 1,124 0 31,-230 0-47,71 0 16,-106 0-1,0-35 1,1446 17 15,-1340 18-15,1569-71 15,-1410 54-15,-371 17-1</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1:55.0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5168 8167 0,'0'-18'15,"0"1"16,35 17-15,71-18 0,-53 0-16,18 18 15,123-17 1,-35-1 0,176-53-1,-53 54 16,35 17-15,89 0 0,53 0 15,-248 0-31,530 0 31,-459 0-31,18 0 16,1182 0 15,-1094 0-31,35 0 16,1024-36-1</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1:58.4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3246 10354 0,'52'0'78,"72"-18"-62,-106 18-16,17 0 31,0 0-31,36 0 16,-1 0 0,1 0-1,70-17 1,-35-1-16,-36 18 15,283 0 1,-71 0-16,1-35 16,281 0-1,-282 17-15,-70 18 16,0 0-16,-89 0 16</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1:59.5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3122 11412 0,'53'0'62,"18"-17"-30,-1 17-1,-17-18-31,18 0 16,70-34-1,-88 52-15,158-36 31,283 1 1,-282 35-1,88 0 0,-265 0 0,-17 0 1,105 0-1,-88-18-31</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2:01.7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5803 11271 0,'-17'0'94,"-54"18"-79,18 0-15,-123-1 63,158-17-63,-141 0 31,89 0-15,17 0-16,-4022 0 15,7885 0 17,-3933 0-1,87 0-16,19 0 1,-1 0 15,1 0-31,-19 0 16,1 0 15,-18 0-31,18 0 16,-18 0-1,0 0-15,53-17 172,53 17-156,17-18 0,-52 18-1,158-35 1,-34-1-1,-54 1 1,-18 17 0,-17 18-1,0 0 1,-18 0 0,-17 0-1,0 0-15,141 0 31,-107 0-31,1 0 16,18 0 0,88 0-1,-124 0 17,0 0-32,-17 0 78,-1 0-63,1 0 48,0 0-48,-1 0 1,1 0 0,0 0-1,-1 0-15,19 0 32,-19 0-32,18 0 15,-17 0 1,17 0 15,-17 0 63,0 0 15</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2:04.2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5292 12347 0,'-36'0'187,"1"-53"-156,17 53 1,-87 0-1,87 0-31,-17 0 16,-36 0-1,54 0 32,-36 0-16,-89 0 1,90 0-32,-37 0 15,-16 0-15,34 0 16,-141 0 15,142 0-31,52 0 16</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2:07.9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1923 12471 0,'17'-18'219,"54"18"-204,-36 0 1,0 0 0,230-18 15,-159 18-31,299-17 31,-246 17-15,88 0-1,-53 0 1,-123 0 0,-36 0 93,-17 0-109,17 0 31,-17 0-15</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2:13.0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11747 12294 0,'18'0'109,"88"0"-78,-35 0-31,17 0 16,317 88-1,-193-88 1,741 53 0,-283-53-1,-35 0 1,-71 0 0,-246 0-1,-212 0-15,-71 0 16,18 0-16,-36 0 15,19 0-15,-19 0 16,19 0-16,52 0 16,-35 0-1,35 0-15,229 0 32,-246 0-17,282 36 1,-212-36-1,-35 0 1,-89 0-16,19 0 16,-1 0-1,0 0 1,53 0-16,-35 0 16,0 0-16,35 0 15,-35 0-15,88 0 16,18 0-1,-88 0 1,35 0-16,-18 0 0,71 17 16,-18-17 15,17 0-31,1 0 16,35 18 15,-17-18-31,-107 0 0,1 0 31,140 0-31,-158 0 16,35 0-16,71 0 31,-88 0-15,-18 18-1,-18-18 1,0 0-1,18 0 1,35 0 0,-52 0-1,34 0-15,-17 0 32,-18 0-1,-17 0 16,0 0 62,17 0-93,-17 0-16,35 0 47,17 0-32,-52-18-15,105 0 16,-35 18-1,212-17 17,-229 17-32,-54 0 15</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2:25.0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17780 13758 0,'176'-17'156,"354"17"-125,-319 0-15,636-36 0,-212-17-1,-35 18 1,-336 18 0,-52-36-16,0 17 0,-54 19 15,19 17 1,-124 0-1,-18 0 1,0 0-16,18 0 16,-18 0-16,18 0 15,0 0-15,53 0 32,-88 0-32,-1 0 0,36 0 15,124 0 16,-107 0-15</inkml:trace>
</inkml:ink>
</file>

<file path=ppt/ink/ink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2:26.7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1693 14446 0,'36'-17'110,"158"-1"-95,-106 0 1,-18 18-16,301 0 31,-160 0-31,601 0 31,-530 0-31,36 0 16,246 0 0,-317 0-16,-35 0 15,-71 0-15,106 0 16,-177 0 15,-52 0 0,17 0 16,18 0-47,-35 0 0,52 0 16,54 0-16,17 0 31,-53 0-31,18 0 16,70 0-1,-158 0 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19:27.9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12929 3210 0,'0'-17'47,"18"-1"-32,0 18-15,17 0 16,71-18-1,17 1 1,36 17 0,88 0 15,-88-18-15,-89 18-1,-17 0-15,212 0 31,-142 0-15,159 0 0,-176 0-1,-53 0 1,-35 0 0,-1 0-1,1 0 32,0 0-16,35 0-15,35 0 0,18 0-1,-18 0 16,0 0-15,-35 0 0,-35 0-1,-1 0-15,1 0 32,-1 0-32,1 0 15,0 0 1,88 0 15,-36 0-15,-35 0-1,18 0 1,18 18 0,-36-18 15,53 0-31,-52 0 0,-19 0 15,19 17-15,-1-17 0,-18 0 32,1 0-1,17 0-31,71 0 31,106 0-15,52 53-1,-105-53 1,0 0 0,194 0 15,-318 0-31,18 0 16,35 0 15,-70 0-31,-1 0 31,72 0-31,16 0 31,107 0-15,-18 0 0,-35 0-1,-18 0 1,-35 0-1,0 0 1,123 0 15,-194 0-31,1 0 16,34 0 15,-35 0-31,-17 0 0,0 0 16,17 0 15,18 0-15,17 0 15,1 0-15,-36 0-16,1 0 15,16 0 1,-16 0-16,-1 0 15,88 0 1,-70 0-16,0 0 16,53 0-1,-71 0 17,-17 0 171,17 0-188,-17 0-15,0 0 16,34 0 0,-16 0-1,17 0 63,0 0-62,-36 0-16,124 0 31,-105 0-31,-1 0 16,-17 0-1,-1 0 1,-17 18 187,-53-18-140,-211 53-16,123 0-16,-18-53-31,88 17 0,18-17 47,-70 36-32,-18-36 48,106 0-48,-107 17 1,19-17 0,17 53-16,88-53 15,-52 0-15,17 0 16,0 0 0,0 0-16,-17 0 0,34 0 31,-87 0-16,52 18-15,-123-1 16,36 1 15,16-18-15,72 0 0,-54 0-1,-34 0 1,105 0-16,-212 0 31,177 0-31,35 0 16,0 18-1,-53 35-15,-229-53 32,212 0-17,17 0 16,18 0-31,-36 0 32,54 0-17,-72 0 17,107 0-32,0 0 0,-36 0 15,18 0 1,1 0-1,-54 0-15,35 0 0,-211 0 32,88 0-17,-35-36 17,123 19-1,53 17-16,-53-18 1,18 18 15,70 0-31,18-18 16,-106-34 0,18 52-1,18-18-15,34 18 16,-52-18-1,-194 1 17,158-19-17,54 36 1,35-17 15,17 17 47,0 0-15,71-18 62,124-35-110,-107 18 1,265-36 0,-229 36 15,159 35 0,-159 0-15,-54 0-1,19 0-15,-18 0 16,-35 0-16,-1 0 16,71 0-16,-35 0 15,318 0 17,-107 0-1,160 0 0,-266 0-15,-140 0-1,-89 0 173,-17 0-173,35 0-15,-194 0 16,106 0 0,-247 0 15,247 0-31,18 0 16,-71 0-1,158 0 32,-17 0-31,18 0-1,-88 0 17,17 0-17,18 0 1,-18 0-16,71 0 15,17 0-15,0 0 32,-17 0 15,-36 0-32,36 0-15,-18 0 16,-141 0 15,141 0-31,36 0 16,-19 0-16,19 0 15,-1 0 1,0 0-16,1 0 16,-1 0-1,-17 0 16,0 0-31,-1 0 16,-52 0 15,35 0-15,-35 0 0,0 0-1,17 0 1,54 0 171,-1 0-93,18 18 47,0 17-126,0-17-15,0 17 110,0-17-95,0-1 17,18-17-17,176 0 1,53 88 15,53-17-15,-265-71-16,18 0 31,88 0 0,-106 0-31,18 0 16,247 0 15,-212 0-15,-35-18-1,0 18 17,0-35-17,17 0-15,-17 35 31,35-18-15,-17 18 0,35-18-16,-71 18 15,53 0 1,-35 0-16,0 0 0,141-17 31,-123 17-15,35 0 15,-36 0-15,1 0-1,-54 0 1,36 0 0,-17 0-16,34 0 15,-52-18-15,-1 18 16,1 0 31,17 0-16,-17 0-15,0 0 109,87 0-110,19 0 1,352 0 15,-158 0-15,105 0-1,-70 0 1,-318 0 15</inkml:trace>
</inkml:ink>
</file>

<file path=ppt/ink/ink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2:46.3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8590 16263 0,'53'0'0,"-106"0"0,159 0 16,-35 0-16,17 0 15,-35 0 1,52 0-16,1 0 0,35 0 16,336 0-1,-336 0 1,247 0 15,-194 0-15,229 0 15,-123 0-31,53 0 31,-106 0-31,0 0 16,0 0-16,0 0 15,246 0 1,-246 0-16,-35 0 16,335 0 15,-494 0-15,-18 0-1,106 0 32,-70 0-47,17 0 31,53 0-15,-88 0-16,-35 0 16,52 0-1,-52 0-15,17 0 31</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5:43.4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1834 15222 0,'36'0'187,"52"0"-156,106 0 1,-106 0-17,18 0 1,-71 0-1,71 0 17,-53 0-17,-18 0-15,1 0 16,-1 0 0,-18 0-16,19 18 15,17-18 16,17 0-15,54 0-16,-18 18 16,88-18-1,-36 0 17,36 35-17,-35-35 1,159 0 15,-230 0-31,-53 0 16,124 0-1,0 0 17,35 18 14,-106-18-30,18 0 0,-53 17-16,-36-17 0,18 0 15,18 35 1,18-17 15,-18-18 47,-18 0-62,0 0 0,36 18-1,-36-18-15,-17 0 31,88 17-15,-53-17-16,105 18 31,-105-18-15,35 0 15,-52 0-15,-19 0-16,1 0 15,0 0 1,35 0 0,52 0 15,-69 18-15,-1-18-16,0 0 15,1 0-15,16 0 16,37 0-1,-36 0-15,-1 17 16,248-17 15,-229 0-15,-36 0-16,-17 0 31</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5:47.7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10477 15240 0,'36'0'94,"-1"0"-79,0 0 1,159-18-1,-123 18 1,-36 0 0,53 0-1,-70 0-15,17 0 16,-17 0 78,52 0-79,-34 0 17,87 0-1,-52 0-16,-36 0 1,18 0 0,-18 0-1,1 0 1,-1 0-16,18 0 0,-18 0 31,106 0-31,-35 0 16,35 0 15,35 0-15,124 0 15,18 36 0,-265-36-31,-18 0 16,159 0 15,-176 0-15,52 0-1,-17 0 1,0 0 0,18 0 15,-18 0-16,52 0 1,-69 0 0,-1 0-16,35 0 15,1 0 17,-53 0-32,70 0 15,-18 0 1,-17 35-16,36-35 0,246 70 31,-159-70-15,-70 18-1,-53-18 1,-36 0 0</inkml:trace>
</inkml:ink>
</file>

<file path=ppt/ink/ink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5:49.3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17586 15399 0,'18'0'32,"52"17"-1,-17-17-16,-35 0 1,105 0 15,-105 18-15,17-18-16,159 0 31,18 0-15,88 0 15,-36 0-15,54 0-1,35 0 17,-1 0-32,-34 0 31,-142 0-31,159 0 31,-229 0-31,0 0 0,300 0 31,-71 0 1,35 0-1,-140 0 0,-195 0-15,-18 0-16,1 0 15,17 0 1,-17 0-16,0 0 16,-1 0 109,1 0-79,52 0-30,-34 0-16,-1 0 16,106 0 15,-17 0-15,-36 0-16,-35 0 15,70 0 1,-70 0-1,-18 0 17</inkml:trace>
</inkml:ink>
</file>

<file path=ppt/ink/ink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7:32.1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4745 11218 0,'53'0'93,"141"0"-61,-35 0-32,246 0 31,-52 0-15,-53 0-1,-141 0 1,-54-17 15,-34 17 0,-36 0-31,53 0 32,54 0-17,-72 0-15,-17 0 16,18 0-16,140 0 15,-17 0 17,247 0-1,-370 0-31,229 0 31,-177 0-15,124 0 15,-212 0-31,89-18 31,-36 18-15,-53 0 0,106 0 30,-105 0-46,17 0 0,35 0 16,18 0 15,-36 0-31,18 0 16,-35 0-16,141 0 31,-70 0-15,-54 0-16,89 0 31,18 0-15,-125 0-16,-16 0 15,52 0 1,0 0 0,-17 0-1,70 0 16,-106 0-31,89 0 32,-36 0-17,0 0 1,18 0 0,88 0-1,211 0 16,-299 0-31,35 0 16,1 0-16,-1 0 16,-18-18-16,36 18 15,-89 0 1,301-17 0,-1 17 30,-246 0-30,-18-18 15,-54 18-15,-3985 0 15,8202 0 0,-4093-35-15,177 17 15,-177 18-15,18 0 0,18 0-1,-106 0 16,0 0-31,17 0 32,-70 0-32,-18 0 0,71 0 31,-53 0-31,18 0 0,-54 0 16,89 0-1,123-17 16,106-1 1,-211 18-17,35 0 1,-71 0 0,-35 0-1,-36 0 1,1 0 15,17-18-31,1 18 47,17 0-16,17-17 0,1 17-15,-36 0-16,0 0 16,36 0-16,-1 0 15,-17 0-15,0 0 16,35 0 0,-35 0-1,-17 0-15,52 0 16,-71 0 15,19 0-15,17 0-1,52 0 17,-34 0-32,70 0 31,-88 0-31,123 0 31,36 0 0,-141 0-15,-36 0 0,-18 0 15,19 0-16,52 0-15,-35 0 32,-18 0-32,-17 0 15,17 0-15,177 0 32,-177 0-32,159 53 31,88-53-16,159 17 17,-247-17-17,124 35 1,-1-35 0,-176 0-16,18 0 15,88 0 1,-53 0 15,-123 0-31,-18 0 16,0 0-16,52 0 31,-16 0-15,105 0-1,-177 0 1,54 0-1,-36 0-15,0 0 16,1 0-16,-1 0 31,-18 0-15,19 0 0</inkml:trace>
</inkml:ink>
</file>

<file path=ppt/ink/ink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7:34.4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6826 11906 0,'335'0'16,"-299"0"-1,34 0 79,160 0-78,-178-17-1,54 17-15,229 0 16,-88 0 15,406 0 0,-512 0-31,0 0 16,36 0-16,158 0 31,-282 0-15,0 0-16,-36 0 15,107 0 17,-71 0-32,-18 0 0,0 0 15,106 0 1,18 0 0,17-18-1,36 18 1,35 0 15,-88 0-31,141 0 31,335 0 1,70 0-17,-458 0 1,1164 0 15,-846 0-15,-1 0-1,36 0 1,-36-18 0,-264 18-1,0-35 1,194 0-16,-71 35 31,-211 0-31,282-18 31,-212-17 1</inkml:trace>
</inkml:ink>
</file>

<file path=ppt/ink/ink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8:08.6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7743 13388 0,'-17'18'62,"70"-18"-15,-18 0-31,53 0 15,-35 0-15,0 0-1,18 0-15,52 17 16,-70 1 0,35-1-1,212-17 1,141 18 15,-265-18-15,89 35 15,-212-35-15,-18 0-16,142 18 31,-125 0-31,19-18 16,-18 0-16,53 17 15,141 1 1,-18 35-1,0 0 17,-52-53-17,17 17-15,-106 1 16,53-18 0,0 0-16,88 18 31,89-1 0,-283-17-31,18 0 0,106 0 31,-71 18-15,-53-18 0,124 18 15,-88-18-16,17 17 17,53-17-32,-88 18 31,17-18-31,177 0 31,106 0 0,-300 0-15,282 0 0,-53 0-1,-35 0 1,-158 0-16,-19 0 16,36 0-1,-53 0 1,-35 0 78</inkml:trace>
</inkml:ink>
</file>

<file path=ppt/ink/ink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8:10.8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7937 14287 0,'18'0'157,"0"0"-142,17 0 1,89 0 15,-72 0-31,178 0 31,-124 0-31,70 0 16,0 0-16,-17 0 16,582 0 15,-565 0-31,336 0 47,-353 0-47,-71 0 31,0 0-15,106 0 15,-123 0-31,-1 0 15,-35 0 1,301 0 15,-231 0-31,178 0 32,-213 0-32,1 0 0,35 0 15,-36 0 1,1 0 15,-54 0-15,54 0 77,17 0-77,-35 0 0,0 0-16,282 0 31,-53 0 0,-264 0-15,0 0-1</inkml:trace>
</inkml:ink>
</file>

<file path=ppt/ink/ink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8:12.4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8026 14975 0,'106'0'171,"-18"0"-155,-4022 0 0,8344 0 15,-4251 0-31,229 0 31,-282 0-31,-1 0 16,54 0 15</inkml:trace>
</inkml:ink>
</file>

<file path=ppt/ink/ink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8:14.1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8149 14834 0,'18'0'188,"35"0"-173,-18 0 16,36-17-31,87 17 32,-87 0-32,70-53 31,282 53 0,-264 0-31,0 0 31,-106-18-31,-36 18 16,1-35-16,0 35 78</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25:42.4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2469 4039 0,'18'-17'62,"0"17"16,88-18-62,-18 18 0,229-18 15,-52 1-15,193 17 15,-87 0 0,-124 0 0,-141 0-15,17 0 15,177 0 0,35 0 1,-247 0-32,-52-36 15,228 36 1,1-35 15,-177 35-15,53-17-1,-88 17 1,0 0 0,-35-18-1,17 18 17,18 0-32,-36 0 15,72 0 16,-72 0-31,124-18 16,-70 1 15,-1 17-15,72 0 15,-72 0-15,36-18-1,-53 18-15,0 0 16,-36 0 0,19 0-16,52 0 15,-53 0-15,0 0 16,-17 0-16,53 0 16,-1 0 15,1 0-16,-18 0 267,-18 0-267,0 0 1,18 18 0,-18-18-16,1 35 15,-19 0 79,1-17-78,-53 17 15,-71-17 0,71-1-31,17 1 16,-282 35 15,-17 0 0,105-53-15,106 0-1,-17 17 1,-1-17 0,1 36 15,70-36-31,-88 0 16,-18 0-16,88 0 15,-35 17 1,-299-17 15,264 0-15,-177 0-1,106 0 17,54 0-17,-266 0 16,230 0-15,89 0-16,34 0 16,-176 0-1,176 0 1,-123 0 0,106 0 15,-106 0-16,71 0-15,-1 0 32,-17 0-17,0 0 17,106 0-32,-18 36 31,18-19 31,-71 1-15,70-18-31,72-18 171,158 1-155,-88 17-32,105-53 0,72 53 15,69-36 16,1 19-31,53-18 32,193 35-1,-404 0-15,-72 0-1,-52 0-15,370 0 63,-212 0-48,-88 0 17,106 0-32,17-18 31,-17-17-31,-158 35 15,69 0 17,36-36-1,-176 36-31,17 0 0,53 0 16,-52 0-1,246 0 16,-229 0-15,35-17-16,18 17 16,35 0-1,-35 0 17,17-18-17,-70 18-15,-35-18 16,70 18-16,-70 0 15,17 0-15,88 0 32,19-35-1,-107 35-15,106 0-1,18 0 16,-124 0-15,71 0 0,-71 0-1,18 0 1,0 0 0,-35 0-16,-1 0 31,54 0 31,-18 0-46,0 0 0,70-17 15,-52 17-31,-54 0 15,1 0 1,0 0 218,-1 0-155,36 52-48,-35-34 141,-1 0-141,125-1 31,-107-17-46,-18 0 15,1 18 126,-18 0-111,0-1-30,-35 1 62,-36 0-62,54-18-16,-19 0 15,-52 52 1,35-34-16,-53 17 16,-158 1 15,158-36-31,-88 0 16,88 0 15,36 0-16,-19 17 1,36-17 0,-70 0 15,105 0-15,-35 0-1,0 0 1,18 0-16,35 18 15,-194-18 1,88 0 0,-52 0-1,-36 0 1,-53 0 0,176 0-1</inkml:trace>
</inkml:ink>
</file>

<file path=ppt/ink/ink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8:15.4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9066 14711 0,'-17'0'0,"-1"0"15,-17 0 16,17 0-15,-35 0 0,18 0-16,-71 0 31,18 17-15,17-17-1,-123 0 16,141 0-15,18 18 0,-35-18-1,52 0 1,0 0 0,-17 18-1,-35-18 1,-54 0 15,18 0-31,36 0 16,17 0-1,-88 0 17,123 0-17,53 0 173,1 0-173,-19 0-15,89-18 32,-88-17-32,52 0 31,54 17-16,-89 0 1,300 1 0,-106 17-1,18 0 1,18 0 15</inkml:trace>
</inkml:ink>
</file>

<file path=ppt/ink/ink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8:28.3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10283 13035 0,'71'0'204,"70"0"-173,-88 0-31,176-35 15,-17 35 1,-106 0 15,176 0-15,-88 0 0,-53 0-1,36 0 1,17 0-1,-18 0 1,177 0 31,-247 0-47,-36 0 16,18 0-16,-17 0 0,35 0 15,53 0 1,-71 0-16,123 0 31,-122 0-15,87 0-1,-158 0 1,35 0 0,-18 0-1,88 0 16,-87 0-15,-1 0-16,265-71 31,-247 71-15,123 0 15,89-17 0,-1 17 1,-158 0-17,123-18 17,-193 18-32,-1 0 15,71 0 1,-53 0-16,-36 0 15,1 0 1,70 0-16,-35 0 16,35 0 15,53 0 0,-105 0-15,-1 0-16,53 0 31,-70 0-31,17 0 16,18 0-1,-18 0-15,-17 0 16,123 0 15,-71 0-15,1 0-1,17 0 1,71 0 31,-53-18-47,17 18 16,-70 0-1,18 0 1,193 0 15,-158 0-15,141 0 15,-212 0-31,1 0 16,70 0-1,-89 0-15,18 0 16,124-17 15,-106 17-15,0 0-1,18 0 17,17 0-17,-35 0 1,-18 0-1,0 0 235,71-18-218,-53 18-32,-18 0 15,-17 0-15,0-35 16,-18 17 15,35 18 47,-18 0-31,1 0-16,53 0 32,-54 0-47,1 0 15,-36 0 359,1 0-374,-19 0 0,-69 18 15,69-1-31,19-17 16,-72 18-1,-16 0 1,69-1-1,-122-17 32,52 18-47,35-18 32,-88 18-17,54-18 1,34 0 15,0 0-15,54 17-16,-71-17 15,17 0 1,36 0-16,17 0 16,-211 18 15,141-18-16,-36 0 1,-52 0 15,-36 0-31,124 0 16,17 0 0,-70 0-1,-35 0 16,158 0-31,-52 0 32,52 0-32,0 0 0,-87 0 31,-1 18-15,-159-18 15,-35 0 0,159 0 0,-18 0-15,-123 0 15,247 0-31,0 0 16,17 0-16,-53 0 31,54 0-31,-1 0 16,-17 0-16,-18 0 15,35 0-15,-52 0 32,-71 0-17,52 0 1,-34 0-1,88 0 1,-106 0 15,52 0-15,54 0 0,18 0-1</inkml:trace>
</inkml:ink>
</file>

<file path=ppt/ink/ink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8:30.2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19103 13088 0,'-18'0'47,"-17"18"46,-36-1-77,-17 1-16,18-18 16,-177 0-1,-35 0 1,-406 0 15,546 0-15,37 0-16,34 0 15,-17 0 1,17 0 0,36 0-16</inkml:trace>
</inkml:ink>
</file>

<file path=ppt/ink/ink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8:38.9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7990 13388 0,'18'0'94,"0"0"-63,35 0-31,35 0 31,123 0-15,-87 0-16,-18 0 15,123 0 1,36 0 0,-18 0-1,17-53 1,-17 53 0,-106 0-16,-17 0 15,17 0 1,-35 0-16,-1 0 0,37 0 31,-1 0-31,-18 0 16,124 0-1,-141 0-15,300 0 16,-318 0 0,-18 0-1,19 0-15,-54 0 16,159 0 15,-106 0-15,71-18 15,-106 18-31,-18 0 16,18 0-1,-18 0-15,195 0 47,-195 0-47,18 0 0,17 0 16,-17 0-16,-35 0 15,-1 0-15,19 0 16,-1 0 31,0 0-32,-17 0 1,17 0 0,18 0-16,18 0 31,-1 0-15,-52 0-16,0 0 15,34-17 1,-16 17-1,34 0-15,1 0 0,52 0 32,71 0-17,-17 0 1,52 0 0,18 0 15,-212 0-31,1 0 0,-19 0 31,1 0-15,-1 0 46,-87 0 329,-177 70-376,194-70-15,-53 18 16,-529 88 15,424-106-15,105 0 0,70 0 77,-16 0-61,-1 0-32,0 0 0,-53 0 31,0 0-31,-17 35 0,-213-35 31,213 0-15,-1 18-1,107-18-15,-1 0 16,-17 0 125,0 0-126,17 0 32,18 17 109,88 1-140,-35-18 15,141 0-15,88 18-1,-105-18 1,176 0 0,-1 0-1,-140 0-15,352 0 32,-193 0-17,-283 0-15,-70 0 78,-1 0-46,36 0 14,-18 0-30,-17 0 0,0 0 156,-1 0-126,1 0-14,-18 17 186,-18-17-171,1 0-15,-54 18-17,-52 17 16,70-35-15,-35 0-16,17 0 0,1 18 16,-1-1 15,-141 1 0,159-18-31,18 0 16,-18 0-1,0 18 1,36-18-16,-36 17 16,-18-17-1,36 18-15,-36-18 32,54 0-17,-19 18 1,19-18-16,-1 0 31,-123 35 0,88-17-31,-35 17 16,53-35-16,17 0 31,-53 0-31,36 17 16,-88 19 15,87 17-15,-87 0 15,105-53-31,-35 0 31,18 0 16,17 0-16,-17 0-15,18 17-16,-1-17 0,-194 53 31,89-53-31,-54 0 16,-87 18-1,52-1 1,53-17 0,142 0-1,-1 0 1,0 0 187,1 0-140,-1 0-48,1 0 1,-54 0 31,-35 0-16,71 0-31,-36 0 16,-17 0 15,18 0-31,-54 0 31,1 0-15,70 0-16,0 0 15,-35 0-15,-18 0 16,-247 0 0,88 0 15,54 0-16,70 0 1,105 0 0,36-17 171,0-1 94,-105 18-234,34-53-15,36 53-32,-71-17 31,53-1-16,0 18-15,35 0 16,1 0-16,-19 0 16,19 0 109,-18 0-110,17 0 1,0 0-16,-52 0 31,52 0 16,-35 0 47,36 0-79,-1 0 1,0 0 0,-52 0 15,52 0-31,0 0 31,-17 0-15,0 0 15,0 0-15,17 0-1,0 0 17,-35 0-1,18 0-16,-35-35 1,34 35 0,-17 0-1,36-18 1,-19 0 62,19 18-15,-1 0-48,1 0 16,-1 0-31,0 0 47,-35-35-31,36 35 15,-1 0 0,-53 0 1,54 0-17,-18-53 1,17 53 125,0 0-95</inkml:trace>
</inkml:ink>
</file>

<file path=ppt/ink/ink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8:46.3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2822 12894 0,'0'-18'47,"18"18"-16,-1 0-31,1 0 140,0 0-61,17 36-33,-17-36 158</inkml:trace>
</inkml:ink>
</file>

<file path=ppt/ink/ink6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8:55.0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2963 12929 0,'18'0'187,"0"0"-77,-1 0-95,1 18 1,0-18 46,-1 0-15,54 18 0,-54-18-16,1 0 1,-18 17-17,18-17 17,-1 18 249,-17 17-187,0-17-48,0-1 1,0 1-31,0 0-16,0-1 31,-17-17 16,17 18 16,-18 0-48,-17-1 1,17-17-1,18 18 64,0 0-48,0 17-31,-18 35 125,1-52-110,17 0 64,-18-1-48,18 1 0,-17-89 250,-19-17-249,1-35-1,35 105-16,0 0 1,0 1 15,0-36 1,-35 106 264,35-18-280,-18 18 0,18-35 15,-18 52-15,1-17-16,17-18 46,-18-17-30,18 0-16,0 17 31,0-17-31,0-1 16,0 71 15,0-70-15,0 35 15,0-35-15,0-1-16,0 1 15,0-1 17,0 1-32,0 0 46,0-1-14,0 36-1,0-17 0,0-19 0,0-70 173,0-35-189,0 70-15,0-52 16,0 35-1,0-1-15,0 19 16,0-1-16,0-17 31,0 17-31,0 1 32,0-1-1,0-17 0,0 17 282,18 18-267,-1 18 1,1-1-31,-18 1 0,0 0-1,0-1 16,0 18-31,0-17 16,18 70 0,17 0 15,-35-70-15,0 17-1,0 1 1,0-19-1,18 1 1,-18 0 15,0-1-31,0 1 32,17 17-32,-17-17 15,0-1 16,0 1-15,0 0 15,0-1 32,0 1-48,0-36 173,18-229-172,-18 142 15,35 16-16,-35-16 17,0 87-17,0 0 1,0 1 0,0-36-1,0-18 48,0 106 155,0 18-202,0-35-16,0 176 16,-17-53 15,17-53-15,0 18 15,0-71-31,0 1 15,0 34 32,0-17-31,0-35-16,0 17 0,-18 36 31,18-36-31,0 53 31,-18-35-15,18 35 0,0-52 15,0-19-31,0 1 31,0-1-15,-17 1-1,17 0 1,0-1 15,0 1 16,0 0-16,0-1 1,0 54-1,0-18 0,0-36-15,0 1-16,0 35 31,0-35 0,0-1 1,0-52 139,0-36-139,0-17-32,0 71 0,17-1 0,-17-70 31,36 17-15,-36-70-1,0 106 1,0-1-1,0 19 1,0-1-16,0-35 31,0 36-31,0-19 16,0-52 0,0 35-16,0 36 0,0-36 15,0 0 1,0-71 15,0 107 0,0-36 1,0 35-17,0 0 1,0 1 15,-18-1 172,0 53-172,-17 36-15,0 53 0,17-19-1,0 19 1,-17-36 0,0-17-1,35-36 1,0 0-16,-18 18 47,18 35-47,0-70 15,0 0-15,0 17 32,0-18-17,0 1 16,0 17 1,0 1-1,0-1 0,0-17-31,0 34 31,0-16-15,0 17 31,18 17-31,17-35 15,-35-17 0,35 0 203,-17-18-218,35 17 15,-35 19-15,-1-36 0,1 0 109,17-18 46,-17 18-139,-1-18-32,1-17 15,0 0 1,17-53 15,-17-18-15,-18 35-1,17-17 1,1 18 0,-18-19-1,0 36 1,0 18 0,0 0-1,0 17 1,0 1-1,0-1-15,0-53 32,0 54-17,0-36-15,0 35 32,0-35-17,0 18 16,0 0 1,0 17-32,0 0 47,0-17-16,0 0-16,0 0 17,0-1-1,0-34-15,0 52-16,0-17 15,0 17-15,0-52 16,0 52-16,18-53 31,-18-140 0,0 193-15,0-52 15,17 52 32,-17 0-48</inkml:trace>
</inkml:ink>
</file>

<file path=ppt/ink/ink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9:54.2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7832 15928 0,'35'-18'110,"-17"18"-79,-1 0-15,1 0 31,70-53-16,-70 53-16,105 0 1,71-17 31,-123-1-47,-18 18 31,17-18 0,-35 18 32,36 0-47,70 0 15,-106 0-16,1 0 1,-19 0-16,36 0 16,-17 0-1</inkml:trace>
</inkml:ink>
</file>

<file path=ppt/ink/ink6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9:55.5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11747 15769 0,'18'0'47,"0"0"-31,52 18 15,36-18-15,-18 35-1,247 0 17,-158-17-17,123 17 16,-159-35-15,159 18 31,-247-18-47,35 18 0,18-18 16,123 35-16,-17-35 31,-54 17-31,-17-17 31,18 18-15,-35-18-1,34 18 17,-140-18-1</inkml:trace>
</inkml:ink>
</file>

<file path=ppt/ink/ink6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59:56.5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16387 16034 0,'17'0'47,"160"0"0,-89 0-32,53 0 1,-35 0-1,0 0 1,35 0 15,35 0-15,0 0 0,1 0-1,-71 0-15,-53 0 16,88 0-1,-106 0-15,0 0 16,18 0-16,-35 0 31</inkml:trace>
</inkml:ink>
</file>

<file path=ppt/ink/ink6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0:06.4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6526 16898 0,'141'0'16,"18"0"0,-53 0-1,-88 0 17,17 0 30,36-18-46,87 18-1,195 0 17,176 0-1,-176 0-16,-159 0-15,18 0 16,140 0 0,-34 0-1,-177 0 1,0 0-16,-17 0 16,-54 0-1,-34 0-15,-19 0 31,18 0 48,18 0-64,-17 0-15,87 0 31,-70 0-31,106 0 32,-106 0-32,0 0 0,-18 0 15,18 0 1,-36 0 0,19 0 15,-19 0-16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25:50.0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6332 5609 0,'106'0'62,"-35"-17"-46,35-1 15,70-17-31,0 35 32,371-36-1,-106 36 0,-300 0-15,-88 0-16,35 0 15,-35-17 17,-35-1-1,17 18 31,0 0-46,-17 0 15,0 0-31,35 0 16,-36 0-16,1 0 0,17 0 31,-17 0-31,-1 0 0,1 0 281,-36 0-234,1 0-31,-1 0-16,1 0 15,-72 0 1,72 0 0,-19 0-16,1 0 31,0 0-31,-89 35 16,19 1-1,87-36 32,159 0 62,124-18-77,-89 0-32,71-17 31,-71 35-15,-17 0-1,-141 0 16,-36 0 219,0 0-234,1 0-16,-18 0 16,-124 0 15,35 0-15,-17 0 15,88 0-16,18 0 17,-36 0-32,-34 0 31,34 0-15,-52 0 15,52 0-16,-17 0 1,-36 0 0,71 0-1,-52 0 1,52 0 0,-106 0 15,124 0-31,-18 0 15,-35 0 17,-18 0-32,53 0 0,-53 0 31,0 0-15,53 0-1,-70 0 16,17 0-15,53 0 0,-53 0 15,89 0-15,-19 0-1,-34 0 32,34 0-31,1 0-16,-18 0 15,-35 0 1,-53 0 0,70 0-16,1 0 15,-142 0 16,159 0-31,-53 0 16,-35 0 0,71 0-16,-124 0 15,0 0 17,88 0-17,71 0 16,-1 0 16,-17 0-31,-211 0 15,70 0-15,88 0-16,-35 0 15,-71 0 1,142 0 0,-230-18-1,212-17 1,-18 35-16,-53-18 16,-88 18 15,159-17-16,35 17 1,18 0-16,17 0 31,-105-18 1,87 18-1,19 0 31,17 18 266,0 17-296,88-35-1,-53 18-15,18-18-16,212 70 15,-177-70 1,-35 0 15,0 18-15,0-18-1,-18 0 1,0 0 0,0 0-1,1 0-15,158 0 47,0 0-47,-36 0 31,-34 0-31,-1 0 16,-34 0 0,34 0 15,-52 0-16,193-35 17,36 35-1,-247 0-31,106 0 16,-36 0-1,1 0 16,52 0-15,-52 0 0,70 0-16,-71 0 15,18 0 1,-88 0 0,35 0-1,-35 0-15,35 0 16,159-18-1,-176 18 1,-18 0-16,70 0 31,-70 0-15,18 0 0,-18 0-1,-18 0 1,18 0-1</inkml:trace>
</inkml:ink>
</file>

<file path=ppt/ink/ink7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0:10.1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13370 16898 0,'88'0'140,"1"-18"-124,-36 1-1,35-36-15,0 53 16,-35 0 0,159-18-1,-71 1 1,17-1 15,-87 18-15,17 0 15,-70 0-31,-1 0 16,1 0 15,35 0-15,-35 0 124,-1 0-109,36 0 48,0 0-48,-35 0-31,-1 0 31,19 0-31,-19 0 16,19 0-16,-1 0 31,35 0 0,-34 0 63,-1 0-78,-17 0 15,-1 0-16,1 18-15,0-1 16,17 1 15,-35-1 63,0 1-78,0 35 31,-18-35-32,-52-18 1,-19 35-1,72-17-15,-19-18 16,19 0 0,-107 17 15,71 19-31,1-36 31,16 0-31,19 0 16,-124 35 15,52-35-15,54 17-16,0-17 15,-53 0 17,52 0-32,-158 0 31,-123 0 0,193 0-15,-34 18-16,69 17 31,36-35-31,-17 0 16,-142 0 15,195 0-31,-54 0 31</inkml:trace>
</inkml:ink>
</file>

<file path=ppt/ink/ink7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0:11.9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16669 16933 0,'159'0'47,"246"0"-16,-299 0-31,0 0 0,53 0 31,-106 0-31,-18 0 16,71 0-1,-89 0 1,19 0 0,-1 0 31,71 0-16,0 0-16,-1 0 1,142 0 0,-106 0 15,0 0-15,36 0 15,-142 0-31,71 0 31,-88 0-31,17 0 31,71 0 1,-53-17-1,0 17-31,0 0 0,17 0 15,54 0 17,-19 0-17,-52 0-15,35 0 16,-35 0-16,71 0 16,-89 0-1,18 0 1,0 0-1,0 0 64,17-18-48,-52 18-16,106 0 1,-89 0-16,18 0 16,0 0-1,-18 0-15,36 0 16,175 0 15,-104 0-15,34 0-1,-70 0 17,-18 0-17,-35 0 17,0 0-32,-36 0 15,19 18 1,17-18-1,0 0 1,-1 0 0,-16 0-1,17 0 17,0 0-1,17 17-16,-52-17-15,17 0 32,18 0-17,-35 0 1,-1 0-16,89 0 31,-53 0-31,-18 0 0,1 0 31,-19 0-15</inkml:trace>
</inkml:ink>
</file>

<file path=ppt/ink/ink7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0:14.4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5362 17639 0,'0'0'0,"53"-18"15,-18 1-15,71-1 32,-53 18-17,53 0 1,-18-18-1,0 18 1,36-17 0,17 17 15,53-18-31,-141 18 16,53 0-16,-36 0 0,71 0 31,159 0-16,-18 0 17,-123 0-17,-88 0 1,-18 0 0,88 0 15,-88 0-16,-36 0 1,19 0-16,-19 0 16</inkml:trace>
</inkml:ink>
</file>

<file path=ppt/ink/ink7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0:18.5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9772 17762 0,'0'-17'110,"70"17"-95,-52 0 1,35-36-1,18 19 1,-54 17 0,36 0-16,35 0 15,-35-18 1,0 18 0,124-17-16,-54 17 31,71 0-16,18 0 1,-1 0 0,-122 0-16,-19 0 15,18 0-15,-35 0 32,-35 0 46,52 0-63,-34 0-15,-19 0 16,89 0 15,-35 0-31,-18 0 31,-36 0-31,1 0 16,0 0 0,123 0 15,-124 0-15,89 0 15,18 0-16,17 0 32,-106 0-47,36 0 32,-54 0-32,1 0 31,0 0 63,17 0-16,-18 0-47,1 0-31</inkml:trace>
</inkml:ink>
</file>

<file path=ppt/ink/ink7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0:19.6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14058 17639 0,'18'0'78,"-1"0"-62,36 0 0,88 0-1,-17 0 1,-89 0-1,89-18 1,-1 18 0,-52 0-1,-18 0-15,0 0 16,52 0 0,37 0-16,-107 0 15,18 0-15,17 0 16,-17 0-1</inkml:trace>
</inkml:ink>
</file>

<file path=ppt/ink/ink7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0:33.5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5821 16281 0,'0'-18'62,"106"-17"-15,88-1-15,-36 19-17,283-89 16,-158 106-15,69 0 0,-140 0-16,-36 0 15,18 0 1,-17 0-16,176 0 31,-265 0-31,-18 0 31,-17 0-15,-35 0 31,35 0-16,-35 0 63,-18 53 15,-18-35-46,-35-18-48,35 17 1,-17-17 0,0 18-16,17-18 15,-35 17 1,-53 1 0,53-18-16,-35 18 15,35-18 1,-35 17-16,53-17 15,-18 18 1,-35 0 0,52-18-16,-122 53 15,17-53 1,52 17 15,-34 36-15,105-53-16,-35 0 15,-17 0 1,35 0 0,17 0-16,-17 0 15,-1 0 1,-69 0 0,87 0-16,0 0 31,-52 0-16,34 0-15,1 0 0,0 0 16,0 0-16,-89 0 31,-35-17 1,71-1-1,71 18-31,-1 0 312,-35 0-296,18 0 15,-124 0 0,106 0-15,53-18 125,18 1-94,70 17-32,35-53 16,36 35-15,-53 18-16</inkml:trace>
</inkml:ink>
</file>

<file path=ppt/ink/ink7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0:35.4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9366 16298 0,'0'0'0,"36"0"16,140 18 15,-53 0 0,-34-18 48,16 35-48,107-35 0,-106 18-15,-53-18-16,17 17 15,213 18 17,-195-35-32,-18 0 15,-17 0-15,124 18 31,-72-18-15,-16 0 0,-19 0-1,1 0 17,35 0-17,-53 0-15,17 0 16,-52 0-16,17 0 0,36 0 31,-19 0-31,-34 0 16,106 0-1,17 0 17,35 0-1,-158 0-31,176 0 31,-177 0-15,36 18-16,-17-18 15,-1 0 1,18 0-16,-36 0 0,36 17 31,-35-17-31,70 0 31,18 0-15,-35 18 15,-1-18 1,-35 0-1,-17 0-16,88 18 64</inkml:trace>
</inkml:ink>
</file>

<file path=ppt/ink/ink7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0:37.5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15452 16457 0,'17'0'188,"107"-18"-173,-124 1-15,35 17 16,106 0 15,-88 0-15,0 0-1,-18 0 1,53-18 0,-17 18-1,35 0 17,-36 0-32,1 0 15,-18 0-15,35 0 0,88 0 16,-87 0-1,-36 0-15,123 0 32,-70 0-17,-53 0 1,-36 0 0,1 0-1,0 0 16,-1 0-15,19 0 0,16 0-1,-34 0 1,17 0-16,-17 0 0,35 0 16,-35 0-1,52 0-15,-17 0 16,123 0 15,-123 0-15</inkml:trace>
</inkml:ink>
</file>

<file path=ppt/ink/ink7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1:02.7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9155 4269 0,'17'0'16,"36"0"78,-35 0-79,-1 0-15,1 0 16,35 0-1,0 0 1,53 0 0,-53 0-1,52 0 17,72 0-1,-54 0-16,-105 0 1,0 0 15</inkml:trace>
</inkml:ink>
</file>

<file path=ppt/ink/ink7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1:04.1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18256 4304 0,'36'0'140,"34"0"-124,18 0 0,89 0 15,-36 0-15,-18 0-1,-52 0 1,-18 0-1,-18 0 32</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25:58.4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2417 6562 0,'105'-89'188,"195"1"-157,-212 53-31,195 35 15,158-53 1,-89 35 0,1 18-1,-18 0 17,194-35-1,-229 35-16,-88 0 1,-106 0-16,0 0 16,17 0-16,-17 0 15,106 0 1,-107 0-16,19 0 16,141 0-1,-107 0 16,1 0-31,-18 0 16,53 0 15,0 0-31,-35 0 32,0 0-17,-36 0 1,177 0 15,-106 0-15,-35 0 15,17 0-15,-88 0-1,1 0 1,-1 0-1,-35 0 1,-18 0 0,-17 0-16,52 0 31,-52 0-15,-1 0-1,36 0 16,18 0-15,-18-17 0,0 17-1,17 0 1,54 0 15,-36 0-31,71 0 31,-36 0-31,177 0 16,-35 0 15,-195 0-31,18 0 0,-17 0 16,70 0 0,-70 0-1,-54 0 1,-52 35 203,17-35-204,-52 35 1,-18-17 15,52-18-31,-34 0 16,52 0-16,-17 0 15,-89 17 1,71-17 0,-105 18-1,105-18 16,0 0-31,-18 53 32,-35-35-17,-246 52 1,175-70 15,71 0-31,-35 0 16,-458 0 15,458 0-15,-353 0-1,158 0 1,90 0 0,34 0 15,-17 0-16,70 0 1,-212 0 15,301 0-31,-36 0 16,-159 18 0,107-18 15,52 0-31,-106 0 15,18 0 1,18 0 0,-177 0 15,212 0-15,35 0-1,71 0-15,-18 0 31,-159 0 1,159 0-32,-17 0 0,17 0 15,-35 0 1,35 0-16,0 0 16,-124 0-1,160 0-15,-54 0 16,36 0-16,-124 0 31,36 0-15,34 17-1,-34 1 1,52-18 15,36 0-15,0 0-16,17 0 15,-17 0 17,-71 18-1,36-18 0,17 0-15</inkml:trace>
</inkml:ink>
</file>

<file path=ppt/ink/ink8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1:05.4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18785 4163 0,'0'0'0,"-88"0"31,53 0-31,-18 0 31,35 0 1,-35 0 46,-52 0-63,52 0 1,-35 0 15,-1 0-31,72 0 0,-54 17 31,54-17-15</inkml:trace>
</inkml:ink>
</file>

<file path=ppt/ink/ink8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1:11.14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5891 6103 0,'0'18'62,"18"-1"-31,0 1-31,105 17 47,36-17-31,-71-18 15,53 18-15,-17-18-1,-54 0 1,-17 0-16,176 17 31,-105-17-15,70 18 0,-71-18-1,-34 0 16,-19 0-15,-35 0-16,-17 0 31,0 0-15,-1 0 0,19 0-1,34 0 16,-17 0 1,0 0-17,35 0 1,-35 0 0,0 0-1,-35 0 1,-1 0-16,1 0 15,0 0-15,-1 17 32,1 1 30,35-18-31,17 0 1,-34 0-17,-19 0-15,1 0 32,0 0-17,34 0 16,-16 0-31,-19 0 16,1 0 0,0 0 15,35 0-15,-1 0 15,54 0 0,-88 0-31,17 0 16,-17 0-1,17 0-15,-17 0 16,35 0 93,-18 0-62,-17-18-31</inkml:trace>
</inkml:ink>
</file>

<file path=ppt/ink/ink8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1:13.6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18732 5627 0,'18'0'16,"-36"0"-16,89 0 16,-53 0 109,17 0-110,-17 0 1,105 0 15,-105 0-31,-1 0 16,72 0-1,-54 0 1,0 0-16,18 0 16,0 0 15,0 17-16,-18-17 1,-17 0 15,-1 0-15,72 0 15,-1 0-15,159 0 15,-230 0-15,54 36-1,-18-36 1,-36 0 15,1 0 0,0 0 1,-1 0-17,19 17 1</inkml:trace>
</inkml:ink>
</file>

<file path=ppt/ink/ink8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1:15.3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16140 6368 0,'-18'0'16,"124"-36"46,-89 36-46,19 0-16,70-17 15,52-19 1,177 19 31,-158-18-47,-1 35 15,-105 0-15,17 0 32,0 0-17,-53 0-15,18 0 16,0 0 0,-35 0-1,35 0 1,-18 0-1,0 0 1,54 0 0,-19 0-1,-17 0 1,0 0 0,-18 0-1,-17 0 16,17 0-31,-17 0 16,17 0-16,0 0 0,1 0 31,52 0-15,-53 0 15,0 0-15,36 0 15,-53 0 47,-1 0-31,1 0-31,105-18 15,-17 0-15,-53-17-1,-18 35 16,1-18 1,-19 18 15</inkml:trace>
</inkml:ink>
</file>

<file path=ppt/ink/ink8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1:28.1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9613 7708 0,'35'-17'156,"-17"17"-140,35 0 15,0 0-15,-35 0-16,-1 0 0,54 0 31,17 0 0,0 0-15,0 0-1,-17 0 1,-1 0 0,36 0-1,-35 0 1,-1 0-1,-34 0 1,-19 0-16,1 0 16,53 0-1,-36 35 1,106-35 15,-35 0-15,-71 0-16,0 0 15,53 0-15,18 0 32,71 0-1,-142 0-15,18 0-1,17 0 1,-34 0-1,-19 0 1,1 0 31,0 0 47,-1 0-16</inkml:trace>
</inkml:ink>
</file>

<file path=ppt/ink/ink8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1:30.0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9049 7320 0,'70'-18'16,"-52"18"-1,70-17 17,71-18-1,-53 35-15,-53 0-1,17 0 1,18 0 15,1 0-31,-19 0 31,-17 0-15,0 0 0,0 0-16,-35 0 0,52 0 15,-52 0 1,229 0 15,-89 0-15,-52 0-1,0-18 17,-88 18-1,-1 0-31,19 0 47,34 0-16,-52 0 78</inkml:trace>
</inkml:ink>
</file>

<file path=ppt/ink/ink8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1:33.3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14993 7691 0,'0'0'0,"35"0"109,1 0-93,105 0 15,-18 0-15,18 0-16,18 0 15,123 0 1,71 0 0,17 0-1,-123 0 1,-158 0 15,-54 0-15,-17 0 31,211 0-1,-194 0-30,71 0 0,-53 0-1,-36 0 1,1 0 125,0 0-126,35 0 1,-18 0-1,0 0 17,1 0-17,-1 0 17,-18 0-17,1 0 16,0 0-15,-1 0 172,36 52-173,-35-52 16,-18 18 63,0 0-63,0-1-15,0 1 0,-53-18 15,-18 18-15,-17-1-1,-106-17 1,71 0 15,-248 0 0,230 0-15,124 0-16,-19 0 0,19 0 31,-1 0-31,0 0 16,-176 0-1,89 0 1,-90 0 0,54 0-1,-88 0 17</inkml:trace>
</inkml:ink>
</file>

<file path=ppt/ink/ink8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1:38.1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16228 9543 0,'0'-53'172,"53"53"-157,-36 0 454,36 0-422,-17 0 15,34 0-15,106 0-15,-105 0-17,17 0 1,53 0 15,-88 0-15,-17 0-1,34-36 17,54 19-1,87 34-16,71-17 17,-88 0-32,-88 0 31,194 0 0,-159 0-15,36 0-1,17 0 1,-18 0 0,-35 0-16,212 0 31,-282 0-31,52 0 16,36 0 15,-71 0-16,-35 0 95,-36 0-95,36 0 17,0 0-17,-17 0 1,69 0 0,19 0 15,229 0 0,-212 0-15,88 0 15,-176 0-31,-18 0 31,-17 0-31</inkml:trace>
</inkml:ink>
</file>

<file path=ppt/ink/ink8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1:41.2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5821 9790 0,'0'17'16,"35"-17"-1,-17 0 1,140 0 0,-87 0-1,-18 0 1,247 0-16,17 0 31,-34 0-31,16 0 16,-140 0 15,0 18 0,-141-18-15,-1 0 15</inkml:trace>
</inkml:ink>
</file>

<file path=ppt/ink/ink8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1:49.3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14852 11571 0,'35'0'93,"36"0"-77,35 0 0,52-53-1,-17 53 17,159 0-17,177 0 16,-425 0-15</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0:26:19.78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10354 7302 0,'-18'-70'62,"18"52"-46,36 1 0,105-19 30,-35-17-30,211 18 15,-141 18-15,19 17 0,-1 0-1,-89-18 1,-16 0-1,34 18 1,-88-17-16,106 17 31,1 0-15,-19-18 0,-35 18-1,18 0 1,18 0-1,-72 0-15,37 0 16,69 0 15,1 0-31,-35 0 0,-36 0 32,282 0-1,-211 0-16,88 0 17,-124 0-17,-52 0 1,-53 0-16,17 0 31,0 0-31,-17 0 16,17 0-16,36 0 15,-1 0-15,-35 0 0,1 0 16,-1 0 0,18 0-16,141 0 31,18 0 0,-18 0 0,17 0-15,-87 0 0,-71 0-16,53 0 15,-54 0-15,54 0 16,-53 0 0,53 0-16,159 0 31,-71 0-16,-53 0 1,0 0 0,18 0-1,-1 0 1,-17 0 0,-17 0-1,-36 0 1,-35 0-16,-18 0 15,-17 0-15,88 0 16,-18 0 15,-70 0-15,35 0 15,35 0-15,-53 0-16,0 0 31,18 0 0,-17 0-15,16 0 78,37 0-79,-19 0 1,107 0 31,-89 0-32,-35 0 1,52 0 0,-34 0-1,-36 0 1,1 0-16,52 0 31,-106 53 157,-35-35-173,-17-18 1,-71 52 0,17-52-1,36 0 1,-71 0-1,18 0 1,-88 0 15,88 0-15,70 0-16,-17 18 16,0-18-1,-18 0-15,-53 0 31,-123 0-15,123 0 0,-352 0-1,369 0 1,1 0 0,-70 0-1,-177 0 16,282 0-31,-123 0 32,52 0-17,71 0-15,18 0 16,-18 0-16,-52 0 16,-1 0-1,-53 0 16,-335 0 1,441 0-32,1 0 0,-19 0 15,54 0 1,-1 0-16,36 0 16,-1-18-16,-16 18 31,-107 0 0,88 0-15,-17 0-1,-53 0 1,35 0 15,-17 0-15,17-17-16,88 17 15,-35 0 1,18 0-16,17 0 16,-35 0-16,-17 0 31,-54 0 0,71 0-15,-70 0 15,52 0 0,1 0-15,35 0 0,-71 0-1,88 0 1,-17 0 15,17 0-31,1 0 16,-125 0 15,125 0-15,-1 0 109</inkml:trace>
</inkml:ink>
</file>

<file path=ppt/ink/ink9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1:50.3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10389 10848 0,'53'0'110,"300"18"-63,-18 17-16,124-18-31,-230 19 15,-17-19 1,123 36 0,-247-53-16,-70 0 15</inkml:trace>
</inkml:ink>
</file>

<file path=ppt/ink/ink9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1:52.2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5838 11606 0,'0'-17'94,"53"-1"-63,36 0-15,-19 1 0,107-1 15,-142 1-31,18 17 15,53-18 1,-54 0 15</inkml:trace>
</inkml:ink>
</file>

<file path=ppt/ink/ink9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1:58.0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10336 11095 0,'-17'-18'47,"17"1"-31,53 17 46,0 0-46,-18 0 0,88 0 15,54 0 0,-89 0-15,-53 0-16,53 0 31,-35 0-15,-17 0 15,-1 17-31,0-17 31,18 0-31,-18 0 31,1 0-15,-1 0 15,-17 0-15,-1 0 46,1 0-46,88 0 46,-71 0-30,-17 0-32,-1 0 31</inkml:trace>
</inkml:ink>
</file>

<file path=ppt/ink/ink9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2:10.34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6738 12700 0,'-18'0'32,"18"-18"30,36 18-15,17 0-31,17 0-16,54-17 31,-1 17-16,265 0 17,-123 0-17,-107 0 1,248 0 15,-194 0-15,-142 0-16,54 0 15,-18 0 17,-89 0-32,36 0 0,-35 0 31,35 0 16,70 0-16,54 0-15,-54 0 31,-105 0-32</inkml:trace>
</inkml:ink>
</file>

<file path=ppt/ink/ink9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2:12.2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5927 13176 0,'17'0'78,"36"0"-46,18 0-17,88 0 17,17 0-17,-70 0-15,88 0 16,-106 0-1,-17 0 1,-54 0 15,36 0 32,71 0-48,-36 0 1,106 0 0,-124 0 15,-34 0-15,-19 0-16</inkml:trace>
</inkml:ink>
</file>

<file path=ppt/ink/ink9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2:14.9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14870 13264 0,'35'0'93,"0"0"-77,-17 0 15,70 0 1,-17-17-1,17 17-16,-35 0-15,52 0 16,72-35 0,-71 35-1,141 0 1,-177 0 0,-17 0 15,-35 0-16,105 0 48,-70 0-32,-18 0-15,36 0 15,-53 0-31,35 0 47,35 0-47,-71 0 16,72 0-1,158 0 16,-18 0 1,-123 0-1,-89 0 78,1-18-31,0 18-46,17 0-17,-18 0 1,19 0 0,-19 0 15,36 0-16,-35 0 142,17 0-126</inkml:trace>
</inkml:ink>
</file>

<file path=ppt/ink/ink9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2:16.5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17022 12559 0,'35'0'15,"0"0"1,0 0-1,1 0 1,69 0 15,72 0 1,-71 0-17,-71 0-15,141 0 16,-123 0 15,-17 0-31,34 0 16,36 0-1,-71 0 1,36 0 15,70 35-15,-18-35-1,-105 0-15,53 0 16,17 0 0,-71 0-1,1 0 1,35 0 31,-35 0-16,-1 0 0,18 0 16,-17 0-31,17 0-1,54 18 1,-1-18 0,18 17 15,17-17-15,-88 0-1,-17 0-15</inkml:trace>
</inkml:ink>
</file>

<file path=ppt/ink/ink9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2:17.8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16616 12788 0,'159'-17'281,"-89"17"-265,18 0 15,53 0-15,1-71-1,-37 53 1,-34 18 15,-36 0-31</inkml:trace>
</inkml:ink>
</file>

<file path=ppt/ink/ink9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2:18.5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16439 12559 0,'53'-18'157,"71"18"-142,-54 0 32,36 0-47,35 0 31,-35 0-15,-35 0-16,-54 0 16,36 0 15,0 0-16,-35 0-15,17 0 16,-17 0 15</inkml:trace>
</inkml:ink>
</file>

<file path=ppt/ink/ink9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21:02:24.1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18750 14728 0,'-123'0'78,"70"0"-62,141 0 343,18 0-327,-71 0-17,177 0 1,35 0 15,-89 0-15,1 0-1,-124 0 1,-17 0 15,17 0 16,36 0-31,-53 0-16,17 0 31,0 0-31,0 0 31,1 0-15,17 0 15,52 0-31,-52 0 16,-17 0-1,17 0-15,-1 0 32,90-35 14,-72 35-30,-52 0 0,-1 0-1,1 0 17,106 0 14,-19 0-46,1 0 32,-88 0-32,17 0 15,-17 0 17,17 0 46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AABBD-3468-4B10-878A-49E89B74B6FC}" type="datetimeFigureOut">
              <a:rPr lang="en-US" smtClean="0"/>
              <a:t>12/13/2023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229703-1C32-4698-B531-07B54FAA518A}" type="slidenum">
              <a:rPr lang="en-US" smtClean="0"/>
              <a:t>‹#›</a:t>
            </a:fld>
            <a:endParaRPr lang="en-US"/>
          </a:p>
        </p:txBody>
      </p:sp>
    </p:spTree>
    <p:extLst>
      <p:ext uri="{BB962C8B-B14F-4D97-AF65-F5344CB8AC3E}">
        <p14:creationId xmlns:p14="http://schemas.microsoft.com/office/powerpoint/2010/main" val="1517032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B22F4E-FC48-4504-A328-1D3E4764DA06}"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8952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bulk erosion, mass loss occurs throughout the material following polymer hydration; water penetrates the polymer at a faster rate than it is broken down.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surface erosion, degradation reactions are limited to the surface of the polymer material or occur at a significantly higher rate relative to diffusion rate of water into the bulk.</a:t>
            </a:r>
            <a:endParaRPr lang="en-IN" dirty="0"/>
          </a:p>
        </p:txBody>
      </p:sp>
      <p:sp>
        <p:nvSpPr>
          <p:cNvPr id="4" name="Slide Number Placeholder 3"/>
          <p:cNvSpPr>
            <a:spLocks noGrp="1"/>
          </p:cNvSpPr>
          <p:nvPr>
            <p:ph type="sldNum" sz="quarter" idx="10"/>
          </p:nvPr>
        </p:nvSpPr>
        <p:spPr/>
        <p:txBody>
          <a:bodyPr/>
          <a:lstStyle/>
          <a:p>
            <a:fld id="{C9EFB379-3315-4111-A46A-762EC5604E23}" type="slidenum">
              <a:rPr lang="en-IN" smtClean="0"/>
              <a:t>35</a:t>
            </a:fld>
            <a:endParaRPr lang="en-IN"/>
          </a:p>
        </p:txBody>
      </p:sp>
    </p:spTree>
    <p:extLst>
      <p:ext uri="{BB962C8B-B14F-4D97-AF65-F5344CB8AC3E}">
        <p14:creationId xmlns:p14="http://schemas.microsoft.com/office/powerpoint/2010/main" val="1937622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794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017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876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390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249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51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481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447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7163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646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321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12/13/2023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descr="A picture containing drawing&#10;&#10;Description automatically generated">
            <a:extLst>
              <a:ext uri="{FF2B5EF4-FFF2-40B4-BE49-F238E27FC236}">
                <a16:creationId xmlns:a16="http://schemas.microsoft.com/office/drawing/2014/main" id="{C9DDECDA-AC01-47B8-B70B-458DA247878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35245" y="93609"/>
            <a:ext cx="2837329" cy="863652"/>
          </a:xfrm>
          <a:prstGeom prst="rect">
            <a:avLst/>
          </a:prstGeom>
        </p:spPr>
      </p:pic>
      <p:pic>
        <p:nvPicPr>
          <p:cNvPr id="8"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068102" y="93609"/>
            <a:ext cx="985130" cy="721920"/>
          </a:xfrm>
          <a:prstGeom prst="rect">
            <a:avLst/>
          </a:prstGeom>
        </p:spPr>
      </p:pic>
      <p:pic>
        <p:nvPicPr>
          <p:cNvPr id="9" name="Picture 8">
            <a:extLst>
              <a:ext uri="{FF2B5EF4-FFF2-40B4-BE49-F238E27FC236}">
                <a16:creationId xmlns:a16="http://schemas.microsoft.com/office/drawing/2014/main" id="{1547C2F5-D0C4-4329-8DC2-48B66EE4F515}"/>
              </a:ext>
            </a:extLst>
          </p:cNvPr>
          <p:cNvPicPr>
            <a:picLocks noChangeAspect="1"/>
          </p:cNvPicPr>
          <p:nvPr/>
        </p:nvPicPr>
        <p:blipFill>
          <a:blip r:embed="rId15"/>
          <a:stretch>
            <a:fillRect/>
          </a:stretch>
        </p:blipFill>
        <p:spPr>
          <a:xfrm rot="5400000">
            <a:off x="4204042" y="1938902"/>
            <a:ext cx="702416" cy="9177499"/>
          </a:xfrm>
          <a:prstGeom prst="rect">
            <a:avLst/>
          </a:prstGeom>
        </p:spPr>
      </p:pic>
      <p:pic>
        <p:nvPicPr>
          <p:cNvPr id="10" name="Picture 9">
            <a:extLst>
              <a:ext uri="{FF2B5EF4-FFF2-40B4-BE49-F238E27FC236}">
                <a16:creationId xmlns:a16="http://schemas.microsoft.com/office/drawing/2014/main" id="{B15A553C-6E56-4E14-9B40-3D70033DB61F}"/>
              </a:ext>
            </a:extLst>
          </p:cNvPr>
          <p:cNvPicPr>
            <a:picLocks noChangeAspect="1"/>
          </p:cNvPicPr>
          <p:nvPr/>
        </p:nvPicPr>
        <p:blipFill>
          <a:blip r:embed="rId16"/>
          <a:stretch>
            <a:fillRect/>
          </a:stretch>
        </p:blipFill>
        <p:spPr>
          <a:xfrm rot="5400000">
            <a:off x="5540361" y="2572804"/>
            <a:ext cx="207493" cy="6999786"/>
          </a:xfrm>
          <a:prstGeom prst="rect">
            <a:avLst/>
          </a:prstGeom>
        </p:spPr>
      </p:pic>
    </p:spTree>
    <p:extLst>
      <p:ext uri="{BB962C8B-B14F-4D97-AF65-F5344CB8AC3E}">
        <p14:creationId xmlns:p14="http://schemas.microsoft.com/office/powerpoint/2010/main" val="817790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8.png"/><Relationship Id="rId2" Type="http://schemas.openxmlformats.org/officeDocument/2006/relationships/image" Target="../media/image13.emf"/><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customXml" Target="../ink/ink7.xml"/><Relationship Id="rId1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customXml" Target="../ink/ink10.xml"/><Relationship Id="rId7" Type="http://schemas.openxmlformats.org/officeDocument/2006/relationships/customXml" Target="../ink/ink12.xml"/><Relationship Id="rId12"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customXml" Target="../ink/ink14.xml"/><Relationship Id="rId5" Type="http://schemas.openxmlformats.org/officeDocument/2006/relationships/customXml" Target="../ink/ink11.xml"/><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customXml" Target="../ink/ink13.xml"/></Relationships>
</file>

<file path=ppt/slides/_rels/slide15.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customXml" Target="../ink/ink23.xml"/><Relationship Id="rId26" Type="http://schemas.openxmlformats.org/officeDocument/2006/relationships/customXml" Target="../ink/ink27.xml"/><Relationship Id="rId39" Type="http://schemas.openxmlformats.org/officeDocument/2006/relationships/image" Target="../media/image44.png"/><Relationship Id="rId21" Type="http://schemas.openxmlformats.org/officeDocument/2006/relationships/image" Target="../media/image35.png"/><Relationship Id="rId34" Type="http://schemas.openxmlformats.org/officeDocument/2006/relationships/customXml" Target="../ink/ink31.xml"/><Relationship Id="rId42" Type="http://schemas.openxmlformats.org/officeDocument/2006/relationships/customXml" Target="../ink/ink35.xml"/><Relationship Id="rId7" Type="http://schemas.openxmlformats.org/officeDocument/2006/relationships/image" Target="../media/image28.png"/><Relationship Id="rId2" Type="http://schemas.openxmlformats.org/officeDocument/2006/relationships/customXml" Target="../ink/ink15.xml"/><Relationship Id="rId16" Type="http://schemas.openxmlformats.org/officeDocument/2006/relationships/customXml" Target="../ink/ink22.xml"/><Relationship Id="rId20" Type="http://schemas.openxmlformats.org/officeDocument/2006/relationships/customXml" Target="../ink/ink24.xml"/><Relationship Id="rId29" Type="http://schemas.openxmlformats.org/officeDocument/2006/relationships/image" Target="../media/image39.png"/><Relationship Id="rId41"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customXml" Target="../ink/ink17.xml"/><Relationship Id="rId11" Type="http://schemas.openxmlformats.org/officeDocument/2006/relationships/image" Target="../media/image30.png"/><Relationship Id="rId24" Type="http://schemas.openxmlformats.org/officeDocument/2006/relationships/customXml" Target="../ink/ink26.xml"/><Relationship Id="rId32" Type="http://schemas.openxmlformats.org/officeDocument/2006/relationships/customXml" Target="../ink/ink30.xml"/><Relationship Id="rId37" Type="http://schemas.openxmlformats.org/officeDocument/2006/relationships/image" Target="../media/image43.png"/><Relationship Id="rId40" Type="http://schemas.openxmlformats.org/officeDocument/2006/relationships/customXml" Target="../ink/ink34.xml"/><Relationship Id="rId5" Type="http://schemas.openxmlformats.org/officeDocument/2006/relationships/image" Target="../media/image27.png"/><Relationship Id="rId15" Type="http://schemas.openxmlformats.org/officeDocument/2006/relationships/image" Target="../media/image32.png"/><Relationship Id="rId23" Type="http://schemas.openxmlformats.org/officeDocument/2006/relationships/image" Target="../media/image36.png"/><Relationship Id="rId28" Type="http://schemas.openxmlformats.org/officeDocument/2006/relationships/customXml" Target="../ink/ink28.xml"/><Relationship Id="rId36" Type="http://schemas.openxmlformats.org/officeDocument/2006/relationships/customXml" Target="../ink/ink32.xml"/><Relationship Id="rId10" Type="http://schemas.openxmlformats.org/officeDocument/2006/relationships/customXml" Target="../ink/ink19.xml"/><Relationship Id="rId19" Type="http://schemas.openxmlformats.org/officeDocument/2006/relationships/image" Target="../media/image34.png"/><Relationship Id="rId31" Type="http://schemas.openxmlformats.org/officeDocument/2006/relationships/image" Target="../media/image40.png"/><Relationship Id="rId4" Type="http://schemas.openxmlformats.org/officeDocument/2006/relationships/customXml" Target="../ink/ink16.xml"/><Relationship Id="rId9" Type="http://schemas.openxmlformats.org/officeDocument/2006/relationships/image" Target="../media/image29.png"/><Relationship Id="rId14" Type="http://schemas.openxmlformats.org/officeDocument/2006/relationships/customXml" Target="../ink/ink21.xml"/><Relationship Id="rId22" Type="http://schemas.openxmlformats.org/officeDocument/2006/relationships/customXml" Target="../ink/ink25.xml"/><Relationship Id="rId27" Type="http://schemas.openxmlformats.org/officeDocument/2006/relationships/image" Target="../media/image38.png"/><Relationship Id="rId30" Type="http://schemas.openxmlformats.org/officeDocument/2006/relationships/customXml" Target="../ink/ink29.xml"/><Relationship Id="rId35" Type="http://schemas.openxmlformats.org/officeDocument/2006/relationships/image" Target="../media/image42.png"/><Relationship Id="rId43" Type="http://schemas.openxmlformats.org/officeDocument/2006/relationships/image" Target="../media/image46.png"/><Relationship Id="rId8" Type="http://schemas.openxmlformats.org/officeDocument/2006/relationships/customXml" Target="../ink/ink18.xml"/><Relationship Id="rId3" Type="http://schemas.openxmlformats.org/officeDocument/2006/relationships/image" Target="../media/image26.png"/><Relationship Id="rId12" Type="http://schemas.openxmlformats.org/officeDocument/2006/relationships/customXml" Target="../ink/ink20.xml"/><Relationship Id="rId17" Type="http://schemas.openxmlformats.org/officeDocument/2006/relationships/image" Target="../media/image33.png"/><Relationship Id="rId25" Type="http://schemas.openxmlformats.org/officeDocument/2006/relationships/image" Target="../media/image37.png"/><Relationship Id="rId33" Type="http://schemas.openxmlformats.org/officeDocument/2006/relationships/image" Target="../media/image41.png"/><Relationship Id="rId38" Type="http://schemas.openxmlformats.org/officeDocument/2006/relationships/customXml" Target="../ink/ink33.xml"/></Relationships>
</file>

<file path=ppt/slides/_rels/slide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image" Target="../media/image53.png"/><Relationship Id="rId18" Type="http://schemas.openxmlformats.org/officeDocument/2006/relationships/customXml" Target="../ink/ink44.xml"/><Relationship Id="rId26" Type="http://schemas.openxmlformats.org/officeDocument/2006/relationships/customXml" Target="../ink/ink48.xml"/><Relationship Id="rId21" Type="http://schemas.openxmlformats.org/officeDocument/2006/relationships/image" Target="../media/image57.png"/><Relationship Id="rId34" Type="http://schemas.openxmlformats.org/officeDocument/2006/relationships/customXml" Target="../ink/ink52.xml"/><Relationship Id="rId7" Type="http://schemas.openxmlformats.org/officeDocument/2006/relationships/image" Target="../media/image50.png"/><Relationship Id="rId12" Type="http://schemas.openxmlformats.org/officeDocument/2006/relationships/customXml" Target="../ink/ink41.xml"/><Relationship Id="rId17" Type="http://schemas.openxmlformats.org/officeDocument/2006/relationships/image" Target="../media/image55.png"/><Relationship Id="rId25" Type="http://schemas.openxmlformats.org/officeDocument/2006/relationships/image" Target="../media/image59.png"/><Relationship Id="rId33" Type="http://schemas.openxmlformats.org/officeDocument/2006/relationships/image" Target="../media/image63.png"/><Relationship Id="rId2" Type="http://schemas.openxmlformats.org/officeDocument/2006/relationships/customXml" Target="../ink/ink36.xml"/><Relationship Id="rId16" Type="http://schemas.openxmlformats.org/officeDocument/2006/relationships/customXml" Target="../ink/ink43.xml"/><Relationship Id="rId20" Type="http://schemas.openxmlformats.org/officeDocument/2006/relationships/customXml" Target="../ink/ink45.xml"/><Relationship Id="rId29"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customXml" Target="../ink/ink38.xml"/><Relationship Id="rId11" Type="http://schemas.openxmlformats.org/officeDocument/2006/relationships/image" Target="../media/image52.png"/><Relationship Id="rId24" Type="http://schemas.openxmlformats.org/officeDocument/2006/relationships/customXml" Target="../ink/ink47.xml"/><Relationship Id="rId32" Type="http://schemas.openxmlformats.org/officeDocument/2006/relationships/customXml" Target="../ink/ink51.xml"/><Relationship Id="rId37" Type="http://schemas.openxmlformats.org/officeDocument/2006/relationships/image" Target="../media/image65.png"/><Relationship Id="rId5" Type="http://schemas.openxmlformats.org/officeDocument/2006/relationships/image" Target="../media/image49.png"/><Relationship Id="rId15" Type="http://schemas.openxmlformats.org/officeDocument/2006/relationships/image" Target="../media/image54.png"/><Relationship Id="rId23" Type="http://schemas.openxmlformats.org/officeDocument/2006/relationships/image" Target="../media/image58.png"/><Relationship Id="rId28" Type="http://schemas.openxmlformats.org/officeDocument/2006/relationships/customXml" Target="../ink/ink49.xml"/><Relationship Id="rId36" Type="http://schemas.openxmlformats.org/officeDocument/2006/relationships/customXml" Target="../ink/ink53.xml"/><Relationship Id="rId10" Type="http://schemas.openxmlformats.org/officeDocument/2006/relationships/customXml" Target="../ink/ink40.xml"/><Relationship Id="rId19" Type="http://schemas.openxmlformats.org/officeDocument/2006/relationships/image" Target="../media/image56.png"/><Relationship Id="rId31" Type="http://schemas.openxmlformats.org/officeDocument/2006/relationships/image" Target="../media/image62.png"/><Relationship Id="rId4" Type="http://schemas.openxmlformats.org/officeDocument/2006/relationships/customXml" Target="../ink/ink37.xml"/><Relationship Id="rId9" Type="http://schemas.openxmlformats.org/officeDocument/2006/relationships/image" Target="../media/image51.png"/><Relationship Id="rId14" Type="http://schemas.openxmlformats.org/officeDocument/2006/relationships/customXml" Target="../ink/ink42.xml"/><Relationship Id="rId22" Type="http://schemas.openxmlformats.org/officeDocument/2006/relationships/customXml" Target="../ink/ink46.xml"/><Relationship Id="rId27" Type="http://schemas.openxmlformats.org/officeDocument/2006/relationships/image" Target="../media/image60.png"/><Relationship Id="rId30" Type="http://schemas.openxmlformats.org/officeDocument/2006/relationships/customXml" Target="../ink/ink50.xml"/><Relationship Id="rId35" Type="http://schemas.openxmlformats.org/officeDocument/2006/relationships/image" Target="../media/image64.png"/><Relationship Id="rId8" Type="http://schemas.openxmlformats.org/officeDocument/2006/relationships/customXml" Target="../ink/ink39.xml"/><Relationship Id="rId3" Type="http://schemas.openxmlformats.org/officeDocument/2006/relationships/image" Target="../media/image48.png"/></Relationships>
</file>

<file path=ppt/slides/_rels/slide18.xml.rels><?xml version="1.0" encoding="UTF-8" standalone="yes"?>
<Relationships xmlns="http://schemas.openxmlformats.org/package/2006/relationships"><Relationship Id="rId13" Type="http://schemas.openxmlformats.org/officeDocument/2006/relationships/customXml" Target="../ink/ink59.xml"/><Relationship Id="rId18" Type="http://schemas.openxmlformats.org/officeDocument/2006/relationships/image" Target="../media/image74.png"/><Relationship Id="rId26" Type="http://schemas.openxmlformats.org/officeDocument/2006/relationships/image" Target="../media/image78.png"/><Relationship Id="rId39" Type="http://schemas.openxmlformats.org/officeDocument/2006/relationships/customXml" Target="../ink/ink72.xml"/><Relationship Id="rId21" Type="http://schemas.openxmlformats.org/officeDocument/2006/relationships/customXml" Target="../ink/ink63.xml"/><Relationship Id="rId34" Type="http://schemas.openxmlformats.org/officeDocument/2006/relationships/image" Target="../media/image82.png"/><Relationship Id="rId42" Type="http://schemas.openxmlformats.org/officeDocument/2006/relationships/image" Target="../media/image86.png"/><Relationship Id="rId47" Type="http://schemas.openxmlformats.org/officeDocument/2006/relationships/customXml" Target="../ink/ink76.xml"/><Relationship Id="rId50" Type="http://schemas.openxmlformats.org/officeDocument/2006/relationships/image" Target="../media/image90.png"/><Relationship Id="rId7" Type="http://schemas.openxmlformats.org/officeDocument/2006/relationships/customXml" Target="../ink/ink56.xml"/><Relationship Id="rId2" Type="http://schemas.openxmlformats.org/officeDocument/2006/relationships/image" Target="../media/image66.png"/><Relationship Id="rId16" Type="http://schemas.openxmlformats.org/officeDocument/2006/relationships/image" Target="../media/image73.png"/><Relationship Id="rId29" Type="http://schemas.openxmlformats.org/officeDocument/2006/relationships/customXml" Target="../ink/ink67.xml"/><Relationship Id="rId11" Type="http://schemas.openxmlformats.org/officeDocument/2006/relationships/customXml" Target="../ink/ink58.xml"/><Relationship Id="rId24" Type="http://schemas.openxmlformats.org/officeDocument/2006/relationships/image" Target="../media/image77.png"/><Relationship Id="rId32" Type="http://schemas.openxmlformats.org/officeDocument/2006/relationships/image" Target="../media/image81.png"/><Relationship Id="rId37" Type="http://schemas.openxmlformats.org/officeDocument/2006/relationships/customXml" Target="../ink/ink71.xml"/><Relationship Id="rId40" Type="http://schemas.openxmlformats.org/officeDocument/2006/relationships/image" Target="../media/image85.png"/><Relationship Id="rId45" Type="http://schemas.openxmlformats.org/officeDocument/2006/relationships/customXml" Target="../ink/ink75.xml"/><Relationship Id="rId5" Type="http://schemas.openxmlformats.org/officeDocument/2006/relationships/customXml" Target="../ink/ink55.xml"/><Relationship Id="rId15" Type="http://schemas.openxmlformats.org/officeDocument/2006/relationships/customXml" Target="../ink/ink60.xml"/><Relationship Id="rId23" Type="http://schemas.openxmlformats.org/officeDocument/2006/relationships/customXml" Target="../ink/ink64.xml"/><Relationship Id="rId28" Type="http://schemas.openxmlformats.org/officeDocument/2006/relationships/image" Target="../media/image79.png"/><Relationship Id="rId36" Type="http://schemas.openxmlformats.org/officeDocument/2006/relationships/image" Target="../media/image83.png"/><Relationship Id="rId49" Type="http://schemas.openxmlformats.org/officeDocument/2006/relationships/customXml" Target="../ink/ink77.xml"/><Relationship Id="rId10" Type="http://schemas.openxmlformats.org/officeDocument/2006/relationships/image" Target="../media/image70.png"/><Relationship Id="rId19" Type="http://schemas.openxmlformats.org/officeDocument/2006/relationships/customXml" Target="../ink/ink62.xml"/><Relationship Id="rId31" Type="http://schemas.openxmlformats.org/officeDocument/2006/relationships/customXml" Target="../ink/ink68.xml"/><Relationship Id="rId44" Type="http://schemas.openxmlformats.org/officeDocument/2006/relationships/image" Target="../media/image87.png"/><Relationship Id="rId4" Type="http://schemas.openxmlformats.org/officeDocument/2006/relationships/image" Target="../media/image67.png"/><Relationship Id="rId9" Type="http://schemas.openxmlformats.org/officeDocument/2006/relationships/customXml" Target="../ink/ink57.xml"/><Relationship Id="rId14" Type="http://schemas.openxmlformats.org/officeDocument/2006/relationships/image" Target="../media/image72.png"/><Relationship Id="rId22" Type="http://schemas.openxmlformats.org/officeDocument/2006/relationships/image" Target="../media/image76.png"/><Relationship Id="rId27" Type="http://schemas.openxmlformats.org/officeDocument/2006/relationships/customXml" Target="../ink/ink66.xml"/><Relationship Id="rId30" Type="http://schemas.openxmlformats.org/officeDocument/2006/relationships/image" Target="../media/image80.png"/><Relationship Id="rId35" Type="http://schemas.openxmlformats.org/officeDocument/2006/relationships/customXml" Target="../ink/ink70.xml"/><Relationship Id="rId43" Type="http://schemas.openxmlformats.org/officeDocument/2006/relationships/customXml" Target="../ink/ink74.xml"/><Relationship Id="rId48" Type="http://schemas.openxmlformats.org/officeDocument/2006/relationships/image" Target="../media/image89.png"/><Relationship Id="rId8" Type="http://schemas.openxmlformats.org/officeDocument/2006/relationships/image" Target="../media/image69.png"/><Relationship Id="rId3" Type="http://schemas.openxmlformats.org/officeDocument/2006/relationships/customXml" Target="../ink/ink54.xml"/><Relationship Id="rId12" Type="http://schemas.openxmlformats.org/officeDocument/2006/relationships/image" Target="../media/image71.png"/><Relationship Id="rId17" Type="http://schemas.openxmlformats.org/officeDocument/2006/relationships/customXml" Target="../ink/ink61.xml"/><Relationship Id="rId25" Type="http://schemas.openxmlformats.org/officeDocument/2006/relationships/customXml" Target="../ink/ink65.xml"/><Relationship Id="rId33" Type="http://schemas.openxmlformats.org/officeDocument/2006/relationships/customXml" Target="../ink/ink69.xml"/><Relationship Id="rId38" Type="http://schemas.openxmlformats.org/officeDocument/2006/relationships/image" Target="../media/image84.png"/><Relationship Id="rId46" Type="http://schemas.openxmlformats.org/officeDocument/2006/relationships/image" Target="../media/image88.png"/><Relationship Id="rId20" Type="http://schemas.openxmlformats.org/officeDocument/2006/relationships/image" Target="../media/image75.png"/><Relationship Id="rId41" Type="http://schemas.openxmlformats.org/officeDocument/2006/relationships/customXml" Target="../ink/ink73.xml"/><Relationship Id="rId1" Type="http://schemas.openxmlformats.org/officeDocument/2006/relationships/slideLayout" Target="../slideLayouts/slideLayout2.xml"/><Relationship Id="rId6" Type="http://schemas.openxmlformats.org/officeDocument/2006/relationships/image" Target="../media/image68.png"/></Relationships>
</file>

<file path=ppt/slides/_rels/slide1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image" Target="../media/image97.png"/><Relationship Id="rId18" Type="http://schemas.openxmlformats.org/officeDocument/2006/relationships/customXml" Target="../ink/ink86.xml"/><Relationship Id="rId26" Type="http://schemas.openxmlformats.org/officeDocument/2006/relationships/customXml" Target="../ink/ink90.xml"/><Relationship Id="rId39" Type="http://schemas.openxmlformats.org/officeDocument/2006/relationships/image" Target="../media/image110.png"/><Relationship Id="rId21" Type="http://schemas.openxmlformats.org/officeDocument/2006/relationships/image" Target="../media/image101.png"/><Relationship Id="rId34" Type="http://schemas.openxmlformats.org/officeDocument/2006/relationships/customXml" Target="../ink/ink94.xml"/><Relationship Id="rId42" Type="http://schemas.openxmlformats.org/officeDocument/2006/relationships/customXml" Target="../ink/ink98.xml"/><Relationship Id="rId47" Type="http://schemas.openxmlformats.org/officeDocument/2006/relationships/image" Target="../media/image114.png"/><Relationship Id="rId50" Type="http://schemas.openxmlformats.org/officeDocument/2006/relationships/customXml" Target="../ink/ink102.xml"/><Relationship Id="rId7" Type="http://schemas.openxmlformats.org/officeDocument/2006/relationships/image" Target="../media/image94.png"/><Relationship Id="rId2" Type="http://schemas.openxmlformats.org/officeDocument/2006/relationships/customXml" Target="../ink/ink78.xml"/><Relationship Id="rId16" Type="http://schemas.openxmlformats.org/officeDocument/2006/relationships/customXml" Target="../ink/ink85.xml"/><Relationship Id="rId29" Type="http://schemas.openxmlformats.org/officeDocument/2006/relationships/image" Target="../media/image105.png"/><Relationship Id="rId11" Type="http://schemas.openxmlformats.org/officeDocument/2006/relationships/image" Target="../media/image96.png"/><Relationship Id="rId24" Type="http://schemas.openxmlformats.org/officeDocument/2006/relationships/customXml" Target="../ink/ink89.xml"/><Relationship Id="rId32" Type="http://schemas.openxmlformats.org/officeDocument/2006/relationships/customXml" Target="../ink/ink93.xml"/><Relationship Id="rId37" Type="http://schemas.openxmlformats.org/officeDocument/2006/relationships/image" Target="../media/image109.png"/><Relationship Id="rId40" Type="http://schemas.openxmlformats.org/officeDocument/2006/relationships/customXml" Target="../ink/ink97.xml"/><Relationship Id="rId45" Type="http://schemas.openxmlformats.org/officeDocument/2006/relationships/image" Target="../media/image113.png"/><Relationship Id="rId5" Type="http://schemas.openxmlformats.org/officeDocument/2006/relationships/image" Target="../media/image93.png"/><Relationship Id="rId15" Type="http://schemas.openxmlformats.org/officeDocument/2006/relationships/image" Target="../media/image98.png"/><Relationship Id="rId23" Type="http://schemas.openxmlformats.org/officeDocument/2006/relationships/image" Target="../media/image102.png"/><Relationship Id="rId28" Type="http://schemas.openxmlformats.org/officeDocument/2006/relationships/customXml" Target="../ink/ink91.xml"/><Relationship Id="rId36" Type="http://schemas.openxmlformats.org/officeDocument/2006/relationships/customXml" Target="../ink/ink95.xml"/><Relationship Id="rId49" Type="http://schemas.openxmlformats.org/officeDocument/2006/relationships/image" Target="../media/image115.png"/><Relationship Id="rId10" Type="http://schemas.openxmlformats.org/officeDocument/2006/relationships/customXml" Target="../ink/ink82.xml"/><Relationship Id="rId19" Type="http://schemas.openxmlformats.org/officeDocument/2006/relationships/image" Target="../media/image100.png"/><Relationship Id="rId31" Type="http://schemas.openxmlformats.org/officeDocument/2006/relationships/image" Target="../media/image106.png"/><Relationship Id="rId44" Type="http://schemas.openxmlformats.org/officeDocument/2006/relationships/customXml" Target="../ink/ink99.xml"/><Relationship Id="rId4" Type="http://schemas.openxmlformats.org/officeDocument/2006/relationships/customXml" Target="../ink/ink79.xml"/><Relationship Id="rId9" Type="http://schemas.openxmlformats.org/officeDocument/2006/relationships/image" Target="../media/image95.png"/><Relationship Id="rId14" Type="http://schemas.openxmlformats.org/officeDocument/2006/relationships/customXml" Target="../ink/ink84.xml"/><Relationship Id="rId22" Type="http://schemas.openxmlformats.org/officeDocument/2006/relationships/customXml" Target="../ink/ink88.xml"/><Relationship Id="rId27" Type="http://schemas.openxmlformats.org/officeDocument/2006/relationships/image" Target="../media/image104.png"/><Relationship Id="rId30" Type="http://schemas.openxmlformats.org/officeDocument/2006/relationships/customXml" Target="../ink/ink92.xml"/><Relationship Id="rId35" Type="http://schemas.openxmlformats.org/officeDocument/2006/relationships/image" Target="../media/image108.png"/><Relationship Id="rId43" Type="http://schemas.openxmlformats.org/officeDocument/2006/relationships/image" Target="../media/image112.png"/><Relationship Id="rId48" Type="http://schemas.openxmlformats.org/officeDocument/2006/relationships/customXml" Target="../ink/ink101.xml"/><Relationship Id="rId8" Type="http://schemas.openxmlformats.org/officeDocument/2006/relationships/customXml" Target="../ink/ink81.xml"/><Relationship Id="rId51" Type="http://schemas.openxmlformats.org/officeDocument/2006/relationships/image" Target="../media/image116.png"/><Relationship Id="rId3" Type="http://schemas.openxmlformats.org/officeDocument/2006/relationships/image" Target="../media/image92.png"/><Relationship Id="rId12" Type="http://schemas.openxmlformats.org/officeDocument/2006/relationships/customXml" Target="../ink/ink83.xml"/><Relationship Id="rId17" Type="http://schemas.openxmlformats.org/officeDocument/2006/relationships/image" Target="../media/image99.png"/><Relationship Id="rId25" Type="http://schemas.openxmlformats.org/officeDocument/2006/relationships/image" Target="../media/image103.png"/><Relationship Id="rId33" Type="http://schemas.openxmlformats.org/officeDocument/2006/relationships/image" Target="../media/image107.png"/><Relationship Id="rId38" Type="http://schemas.openxmlformats.org/officeDocument/2006/relationships/customXml" Target="../ink/ink96.xml"/><Relationship Id="rId46" Type="http://schemas.openxmlformats.org/officeDocument/2006/relationships/customXml" Target="../ink/ink100.xml"/><Relationship Id="rId20" Type="http://schemas.openxmlformats.org/officeDocument/2006/relationships/customXml" Target="../ink/ink87.xml"/><Relationship Id="rId41"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customXml" Target="../ink/ink80.xml"/></Relationships>
</file>

<file path=ppt/slides/_rels/slide21.xml.rels><?xml version="1.0" encoding="UTF-8" standalone="yes"?>
<Relationships xmlns="http://schemas.openxmlformats.org/package/2006/relationships"><Relationship Id="rId8" Type="http://schemas.openxmlformats.org/officeDocument/2006/relationships/customXml" Target="../ink/ink106.xml"/><Relationship Id="rId13" Type="http://schemas.openxmlformats.org/officeDocument/2006/relationships/image" Target="../media/image122.png"/><Relationship Id="rId18" Type="http://schemas.openxmlformats.org/officeDocument/2006/relationships/customXml" Target="../ink/ink111.xml"/><Relationship Id="rId3" Type="http://schemas.openxmlformats.org/officeDocument/2006/relationships/image" Target="../media/image117.png"/><Relationship Id="rId7" Type="http://schemas.openxmlformats.org/officeDocument/2006/relationships/image" Target="../media/image119.png"/><Relationship Id="rId12" Type="http://schemas.openxmlformats.org/officeDocument/2006/relationships/customXml" Target="../ink/ink108.xml"/><Relationship Id="rId17" Type="http://schemas.openxmlformats.org/officeDocument/2006/relationships/image" Target="../media/image124.png"/><Relationship Id="rId2" Type="http://schemas.openxmlformats.org/officeDocument/2006/relationships/customXml" Target="../ink/ink103.xml"/><Relationship Id="rId16" Type="http://schemas.openxmlformats.org/officeDocument/2006/relationships/customXml" Target="../ink/ink110.xml"/><Relationship Id="rId1" Type="http://schemas.openxmlformats.org/officeDocument/2006/relationships/slideLayout" Target="../slideLayouts/slideLayout2.xml"/><Relationship Id="rId6" Type="http://schemas.openxmlformats.org/officeDocument/2006/relationships/customXml" Target="../ink/ink105.xml"/><Relationship Id="rId11" Type="http://schemas.openxmlformats.org/officeDocument/2006/relationships/image" Target="../media/image121.png"/><Relationship Id="rId5" Type="http://schemas.openxmlformats.org/officeDocument/2006/relationships/image" Target="../media/image118.png"/><Relationship Id="rId15" Type="http://schemas.openxmlformats.org/officeDocument/2006/relationships/image" Target="../media/image123.png"/><Relationship Id="rId10" Type="http://schemas.openxmlformats.org/officeDocument/2006/relationships/customXml" Target="../ink/ink107.xml"/><Relationship Id="rId19" Type="http://schemas.openxmlformats.org/officeDocument/2006/relationships/image" Target="../media/image125.png"/><Relationship Id="rId4" Type="http://schemas.openxmlformats.org/officeDocument/2006/relationships/customXml" Target="../ink/ink104.xml"/><Relationship Id="rId9" Type="http://schemas.openxmlformats.org/officeDocument/2006/relationships/image" Target="../media/image120.png"/><Relationship Id="rId14" Type="http://schemas.openxmlformats.org/officeDocument/2006/relationships/customXml" Target="../ink/ink109.xml"/></Relationships>
</file>

<file path=ppt/slides/_rels/slide22.xml.rels><?xml version="1.0" encoding="UTF-8" standalone="yes"?>
<Relationships xmlns="http://schemas.openxmlformats.org/package/2006/relationships"><Relationship Id="rId13" Type="http://schemas.openxmlformats.org/officeDocument/2006/relationships/image" Target="../media/image131.png"/><Relationship Id="rId18" Type="http://schemas.openxmlformats.org/officeDocument/2006/relationships/customXml" Target="../ink/ink120.xml"/><Relationship Id="rId26" Type="http://schemas.openxmlformats.org/officeDocument/2006/relationships/customXml" Target="../ink/ink124.xml"/><Relationship Id="rId39" Type="http://schemas.openxmlformats.org/officeDocument/2006/relationships/image" Target="../media/image144.png"/><Relationship Id="rId21" Type="http://schemas.openxmlformats.org/officeDocument/2006/relationships/image" Target="../media/image135.png"/><Relationship Id="rId34" Type="http://schemas.openxmlformats.org/officeDocument/2006/relationships/customXml" Target="../ink/ink128.xml"/><Relationship Id="rId7" Type="http://schemas.openxmlformats.org/officeDocument/2006/relationships/image" Target="../media/image128.png"/><Relationship Id="rId12" Type="http://schemas.openxmlformats.org/officeDocument/2006/relationships/customXml" Target="../ink/ink117.xml"/><Relationship Id="rId17" Type="http://schemas.openxmlformats.org/officeDocument/2006/relationships/image" Target="../media/image133.png"/><Relationship Id="rId25" Type="http://schemas.openxmlformats.org/officeDocument/2006/relationships/image" Target="../media/image137.png"/><Relationship Id="rId33" Type="http://schemas.openxmlformats.org/officeDocument/2006/relationships/image" Target="../media/image141.png"/><Relationship Id="rId38" Type="http://schemas.openxmlformats.org/officeDocument/2006/relationships/customXml" Target="../ink/ink130.xml"/><Relationship Id="rId2" Type="http://schemas.openxmlformats.org/officeDocument/2006/relationships/customXml" Target="../ink/ink112.xml"/><Relationship Id="rId16" Type="http://schemas.openxmlformats.org/officeDocument/2006/relationships/customXml" Target="../ink/ink119.xml"/><Relationship Id="rId20" Type="http://schemas.openxmlformats.org/officeDocument/2006/relationships/customXml" Target="../ink/ink121.xml"/><Relationship Id="rId29" Type="http://schemas.openxmlformats.org/officeDocument/2006/relationships/image" Target="../media/image139.png"/><Relationship Id="rId1" Type="http://schemas.openxmlformats.org/officeDocument/2006/relationships/slideLayout" Target="../slideLayouts/slideLayout2.xml"/><Relationship Id="rId6" Type="http://schemas.openxmlformats.org/officeDocument/2006/relationships/customXml" Target="../ink/ink114.xml"/><Relationship Id="rId11" Type="http://schemas.openxmlformats.org/officeDocument/2006/relationships/image" Target="../media/image130.png"/><Relationship Id="rId24" Type="http://schemas.openxmlformats.org/officeDocument/2006/relationships/customXml" Target="../ink/ink123.xml"/><Relationship Id="rId32" Type="http://schemas.openxmlformats.org/officeDocument/2006/relationships/customXml" Target="../ink/ink127.xml"/><Relationship Id="rId37" Type="http://schemas.openxmlformats.org/officeDocument/2006/relationships/image" Target="../media/image143.png"/><Relationship Id="rId5" Type="http://schemas.openxmlformats.org/officeDocument/2006/relationships/image" Target="../media/image127.png"/><Relationship Id="rId15" Type="http://schemas.openxmlformats.org/officeDocument/2006/relationships/image" Target="../media/image132.png"/><Relationship Id="rId23" Type="http://schemas.openxmlformats.org/officeDocument/2006/relationships/image" Target="../media/image136.png"/><Relationship Id="rId28" Type="http://schemas.openxmlformats.org/officeDocument/2006/relationships/customXml" Target="../ink/ink125.xml"/><Relationship Id="rId36" Type="http://schemas.openxmlformats.org/officeDocument/2006/relationships/customXml" Target="../ink/ink129.xml"/><Relationship Id="rId10" Type="http://schemas.openxmlformats.org/officeDocument/2006/relationships/customXml" Target="../ink/ink116.xml"/><Relationship Id="rId19" Type="http://schemas.openxmlformats.org/officeDocument/2006/relationships/image" Target="../media/image134.png"/><Relationship Id="rId31" Type="http://schemas.openxmlformats.org/officeDocument/2006/relationships/image" Target="../media/image140.png"/><Relationship Id="rId4" Type="http://schemas.openxmlformats.org/officeDocument/2006/relationships/customXml" Target="../ink/ink113.xml"/><Relationship Id="rId9" Type="http://schemas.openxmlformats.org/officeDocument/2006/relationships/image" Target="../media/image129.png"/><Relationship Id="rId14" Type="http://schemas.openxmlformats.org/officeDocument/2006/relationships/customXml" Target="../ink/ink118.xml"/><Relationship Id="rId22" Type="http://schemas.openxmlformats.org/officeDocument/2006/relationships/customXml" Target="../ink/ink122.xml"/><Relationship Id="rId27" Type="http://schemas.openxmlformats.org/officeDocument/2006/relationships/image" Target="../media/image138.png"/><Relationship Id="rId30" Type="http://schemas.openxmlformats.org/officeDocument/2006/relationships/customXml" Target="../ink/ink126.xml"/><Relationship Id="rId35" Type="http://schemas.openxmlformats.org/officeDocument/2006/relationships/image" Target="../media/image142.png"/><Relationship Id="rId8" Type="http://schemas.openxmlformats.org/officeDocument/2006/relationships/customXml" Target="../ink/ink115.xml"/><Relationship Id="rId3" Type="http://schemas.openxmlformats.org/officeDocument/2006/relationships/image" Target="../media/image126.png"/></Relationships>
</file>

<file path=ppt/slides/_rels/slide23.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45.png"/><Relationship Id="rId1" Type="http://schemas.openxmlformats.org/officeDocument/2006/relationships/slideLayout" Target="../slideLayouts/slideLayout2.xml"/><Relationship Id="rId4" Type="http://schemas.openxmlformats.org/officeDocument/2006/relationships/image" Target="../media/image147.jpeg"/></Relationships>
</file>

<file path=ppt/slides/_rels/slide24.xml.rels><?xml version="1.0" encoding="UTF-8" standalone="yes"?>
<Relationships xmlns="http://schemas.openxmlformats.org/package/2006/relationships"><Relationship Id="rId13" Type="http://schemas.openxmlformats.org/officeDocument/2006/relationships/image" Target="../media/image153.png"/><Relationship Id="rId18" Type="http://schemas.openxmlformats.org/officeDocument/2006/relationships/customXml" Target="../ink/ink139.xml"/><Relationship Id="rId26" Type="http://schemas.openxmlformats.org/officeDocument/2006/relationships/customXml" Target="../ink/ink143.xml"/><Relationship Id="rId21" Type="http://schemas.openxmlformats.org/officeDocument/2006/relationships/image" Target="../media/image157.png"/><Relationship Id="rId34" Type="http://schemas.openxmlformats.org/officeDocument/2006/relationships/customXml" Target="../ink/ink147.xml"/><Relationship Id="rId7" Type="http://schemas.openxmlformats.org/officeDocument/2006/relationships/image" Target="../media/image150.png"/><Relationship Id="rId12" Type="http://schemas.openxmlformats.org/officeDocument/2006/relationships/customXml" Target="../ink/ink136.xml"/><Relationship Id="rId17" Type="http://schemas.openxmlformats.org/officeDocument/2006/relationships/image" Target="../media/image155.png"/><Relationship Id="rId25" Type="http://schemas.openxmlformats.org/officeDocument/2006/relationships/image" Target="../media/image159.png"/><Relationship Id="rId33" Type="http://schemas.openxmlformats.org/officeDocument/2006/relationships/image" Target="../media/image163.png"/><Relationship Id="rId2" Type="http://schemas.openxmlformats.org/officeDocument/2006/relationships/customXml" Target="../ink/ink131.xml"/><Relationship Id="rId16" Type="http://schemas.openxmlformats.org/officeDocument/2006/relationships/customXml" Target="../ink/ink138.xml"/><Relationship Id="rId20" Type="http://schemas.openxmlformats.org/officeDocument/2006/relationships/customXml" Target="../ink/ink140.xml"/><Relationship Id="rId29" Type="http://schemas.openxmlformats.org/officeDocument/2006/relationships/image" Target="../media/image161.png"/><Relationship Id="rId1" Type="http://schemas.openxmlformats.org/officeDocument/2006/relationships/slideLayout" Target="../slideLayouts/slideLayout2.xml"/><Relationship Id="rId6" Type="http://schemas.openxmlformats.org/officeDocument/2006/relationships/customXml" Target="../ink/ink133.xml"/><Relationship Id="rId11" Type="http://schemas.openxmlformats.org/officeDocument/2006/relationships/image" Target="../media/image152.png"/><Relationship Id="rId24" Type="http://schemas.openxmlformats.org/officeDocument/2006/relationships/customXml" Target="../ink/ink142.xml"/><Relationship Id="rId32" Type="http://schemas.openxmlformats.org/officeDocument/2006/relationships/customXml" Target="../ink/ink146.xml"/><Relationship Id="rId37" Type="http://schemas.openxmlformats.org/officeDocument/2006/relationships/image" Target="../media/image165.png"/><Relationship Id="rId5" Type="http://schemas.openxmlformats.org/officeDocument/2006/relationships/image" Target="../media/image149.png"/><Relationship Id="rId15" Type="http://schemas.openxmlformats.org/officeDocument/2006/relationships/image" Target="../media/image154.png"/><Relationship Id="rId23" Type="http://schemas.openxmlformats.org/officeDocument/2006/relationships/image" Target="../media/image158.png"/><Relationship Id="rId28" Type="http://schemas.openxmlformats.org/officeDocument/2006/relationships/customXml" Target="../ink/ink144.xml"/><Relationship Id="rId36" Type="http://schemas.openxmlformats.org/officeDocument/2006/relationships/customXml" Target="../ink/ink148.xml"/><Relationship Id="rId10" Type="http://schemas.openxmlformats.org/officeDocument/2006/relationships/customXml" Target="../ink/ink135.xml"/><Relationship Id="rId19" Type="http://schemas.openxmlformats.org/officeDocument/2006/relationships/image" Target="../media/image156.png"/><Relationship Id="rId31" Type="http://schemas.openxmlformats.org/officeDocument/2006/relationships/image" Target="../media/image162.png"/><Relationship Id="rId4" Type="http://schemas.openxmlformats.org/officeDocument/2006/relationships/customXml" Target="../ink/ink132.xml"/><Relationship Id="rId9" Type="http://schemas.openxmlformats.org/officeDocument/2006/relationships/image" Target="../media/image151.png"/><Relationship Id="rId14" Type="http://schemas.openxmlformats.org/officeDocument/2006/relationships/customXml" Target="../ink/ink137.xml"/><Relationship Id="rId22" Type="http://schemas.openxmlformats.org/officeDocument/2006/relationships/customXml" Target="../ink/ink141.xml"/><Relationship Id="rId27" Type="http://schemas.openxmlformats.org/officeDocument/2006/relationships/image" Target="../media/image160.png"/><Relationship Id="rId30" Type="http://schemas.openxmlformats.org/officeDocument/2006/relationships/customXml" Target="../ink/ink145.xml"/><Relationship Id="rId35" Type="http://schemas.openxmlformats.org/officeDocument/2006/relationships/image" Target="../media/image164.png"/><Relationship Id="rId8" Type="http://schemas.openxmlformats.org/officeDocument/2006/relationships/customXml" Target="../ink/ink134.xml"/><Relationship Id="rId3" Type="http://schemas.openxmlformats.org/officeDocument/2006/relationships/image" Target="../media/image148.png"/></Relationships>
</file>

<file path=ppt/slides/_rels/slide25.xml.rels><?xml version="1.0" encoding="UTF-8" standalone="yes"?>
<Relationships xmlns="http://schemas.openxmlformats.org/package/2006/relationships"><Relationship Id="rId8" Type="http://schemas.openxmlformats.org/officeDocument/2006/relationships/customXml" Target="../ink/ink152.xml"/><Relationship Id="rId13" Type="http://schemas.openxmlformats.org/officeDocument/2006/relationships/image" Target="../media/image171.png"/><Relationship Id="rId18" Type="http://schemas.openxmlformats.org/officeDocument/2006/relationships/customXml" Target="../ink/ink157.xml"/><Relationship Id="rId26" Type="http://schemas.openxmlformats.org/officeDocument/2006/relationships/customXml" Target="../ink/ink161.xml"/><Relationship Id="rId3" Type="http://schemas.openxmlformats.org/officeDocument/2006/relationships/image" Target="../media/image166.png"/><Relationship Id="rId21" Type="http://schemas.openxmlformats.org/officeDocument/2006/relationships/image" Target="../media/image175.png"/><Relationship Id="rId7" Type="http://schemas.openxmlformats.org/officeDocument/2006/relationships/image" Target="../media/image168.png"/><Relationship Id="rId12" Type="http://schemas.openxmlformats.org/officeDocument/2006/relationships/customXml" Target="../ink/ink154.xml"/><Relationship Id="rId17" Type="http://schemas.openxmlformats.org/officeDocument/2006/relationships/image" Target="../media/image173.png"/><Relationship Id="rId25" Type="http://schemas.openxmlformats.org/officeDocument/2006/relationships/image" Target="../media/image177.png"/><Relationship Id="rId2" Type="http://schemas.openxmlformats.org/officeDocument/2006/relationships/customXml" Target="../ink/ink149.xml"/><Relationship Id="rId16" Type="http://schemas.openxmlformats.org/officeDocument/2006/relationships/customXml" Target="../ink/ink156.xml"/><Relationship Id="rId20" Type="http://schemas.openxmlformats.org/officeDocument/2006/relationships/customXml" Target="../ink/ink158.xml"/><Relationship Id="rId29"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customXml" Target="../ink/ink151.xml"/><Relationship Id="rId11" Type="http://schemas.openxmlformats.org/officeDocument/2006/relationships/image" Target="../media/image170.png"/><Relationship Id="rId24" Type="http://schemas.openxmlformats.org/officeDocument/2006/relationships/customXml" Target="../ink/ink160.xml"/><Relationship Id="rId5" Type="http://schemas.openxmlformats.org/officeDocument/2006/relationships/image" Target="../media/image167.png"/><Relationship Id="rId15" Type="http://schemas.openxmlformats.org/officeDocument/2006/relationships/image" Target="../media/image172.png"/><Relationship Id="rId23" Type="http://schemas.openxmlformats.org/officeDocument/2006/relationships/image" Target="../media/image176.png"/><Relationship Id="rId28" Type="http://schemas.openxmlformats.org/officeDocument/2006/relationships/customXml" Target="../ink/ink162.xml"/><Relationship Id="rId10" Type="http://schemas.openxmlformats.org/officeDocument/2006/relationships/customXml" Target="../ink/ink153.xml"/><Relationship Id="rId19" Type="http://schemas.openxmlformats.org/officeDocument/2006/relationships/image" Target="../media/image174.png"/><Relationship Id="rId4" Type="http://schemas.openxmlformats.org/officeDocument/2006/relationships/customXml" Target="../ink/ink150.xml"/><Relationship Id="rId9" Type="http://schemas.openxmlformats.org/officeDocument/2006/relationships/image" Target="../media/image169.png"/><Relationship Id="rId14" Type="http://schemas.openxmlformats.org/officeDocument/2006/relationships/customXml" Target="../ink/ink155.xml"/><Relationship Id="rId22" Type="http://schemas.openxmlformats.org/officeDocument/2006/relationships/customXml" Target="../ink/ink159.xml"/><Relationship Id="rId27" Type="http://schemas.openxmlformats.org/officeDocument/2006/relationships/image" Target="../media/image178.png"/></Relationships>
</file>

<file path=ppt/slides/_rels/slide26.xml.rels><?xml version="1.0" encoding="UTF-8" standalone="yes"?>
<Relationships xmlns="http://schemas.openxmlformats.org/package/2006/relationships"><Relationship Id="rId13" Type="http://schemas.openxmlformats.org/officeDocument/2006/relationships/image" Target="../media/image185.png"/><Relationship Id="rId18" Type="http://schemas.openxmlformats.org/officeDocument/2006/relationships/customXml" Target="../ink/ink171.xml"/><Relationship Id="rId26" Type="http://schemas.openxmlformats.org/officeDocument/2006/relationships/customXml" Target="../ink/ink175.xml"/><Relationship Id="rId3" Type="http://schemas.openxmlformats.org/officeDocument/2006/relationships/image" Target="../media/image180.png"/><Relationship Id="rId21" Type="http://schemas.openxmlformats.org/officeDocument/2006/relationships/image" Target="../media/image189.png"/><Relationship Id="rId7" Type="http://schemas.openxmlformats.org/officeDocument/2006/relationships/image" Target="../media/image182.png"/><Relationship Id="rId12" Type="http://schemas.openxmlformats.org/officeDocument/2006/relationships/customXml" Target="../ink/ink168.xml"/><Relationship Id="rId17" Type="http://schemas.openxmlformats.org/officeDocument/2006/relationships/image" Target="../media/image187.png"/><Relationship Id="rId25" Type="http://schemas.openxmlformats.org/officeDocument/2006/relationships/image" Target="../media/image191.png"/><Relationship Id="rId33" Type="http://schemas.openxmlformats.org/officeDocument/2006/relationships/image" Target="../media/image195.png"/><Relationship Id="rId2" Type="http://schemas.openxmlformats.org/officeDocument/2006/relationships/customXml" Target="../ink/ink163.xml"/><Relationship Id="rId16" Type="http://schemas.openxmlformats.org/officeDocument/2006/relationships/customXml" Target="../ink/ink170.xml"/><Relationship Id="rId20" Type="http://schemas.openxmlformats.org/officeDocument/2006/relationships/customXml" Target="../ink/ink172.xml"/><Relationship Id="rId29" Type="http://schemas.openxmlformats.org/officeDocument/2006/relationships/image" Target="../media/image193.png"/><Relationship Id="rId1" Type="http://schemas.openxmlformats.org/officeDocument/2006/relationships/slideLayout" Target="../slideLayouts/slideLayout2.xml"/><Relationship Id="rId6" Type="http://schemas.openxmlformats.org/officeDocument/2006/relationships/customXml" Target="../ink/ink165.xml"/><Relationship Id="rId11" Type="http://schemas.openxmlformats.org/officeDocument/2006/relationships/image" Target="../media/image184.png"/><Relationship Id="rId24" Type="http://schemas.openxmlformats.org/officeDocument/2006/relationships/customXml" Target="../ink/ink174.xml"/><Relationship Id="rId32" Type="http://schemas.openxmlformats.org/officeDocument/2006/relationships/customXml" Target="../ink/ink178.xml"/><Relationship Id="rId5" Type="http://schemas.openxmlformats.org/officeDocument/2006/relationships/image" Target="../media/image181.png"/><Relationship Id="rId15" Type="http://schemas.openxmlformats.org/officeDocument/2006/relationships/image" Target="../media/image186.png"/><Relationship Id="rId23" Type="http://schemas.openxmlformats.org/officeDocument/2006/relationships/image" Target="../media/image190.png"/><Relationship Id="rId28" Type="http://schemas.openxmlformats.org/officeDocument/2006/relationships/customXml" Target="../ink/ink176.xml"/><Relationship Id="rId10" Type="http://schemas.openxmlformats.org/officeDocument/2006/relationships/customXml" Target="../ink/ink167.xml"/><Relationship Id="rId19" Type="http://schemas.openxmlformats.org/officeDocument/2006/relationships/image" Target="../media/image188.png"/><Relationship Id="rId31" Type="http://schemas.openxmlformats.org/officeDocument/2006/relationships/image" Target="../media/image194.png"/><Relationship Id="rId4" Type="http://schemas.openxmlformats.org/officeDocument/2006/relationships/customXml" Target="../ink/ink164.xml"/><Relationship Id="rId9" Type="http://schemas.openxmlformats.org/officeDocument/2006/relationships/image" Target="../media/image183.png"/><Relationship Id="rId14" Type="http://schemas.openxmlformats.org/officeDocument/2006/relationships/customXml" Target="../ink/ink169.xml"/><Relationship Id="rId22" Type="http://schemas.openxmlformats.org/officeDocument/2006/relationships/customXml" Target="../ink/ink173.xml"/><Relationship Id="rId27" Type="http://schemas.openxmlformats.org/officeDocument/2006/relationships/image" Target="../media/image192.png"/><Relationship Id="rId30" Type="http://schemas.openxmlformats.org/officeDocument/2006/relationships/customXml" Target="../ink/ink177.xml"/><Relationship Id="rId8" Type="http://schemas.openxmlformats.org/officeDocument/2006/relationships/customXml" Target="../ink/ink166.xml"/></Relationships>
</file>

<file path=ppt/slides/_rels/slide27.xml.rels><?xml version="1.0" encoding="UTF-8" standalone="yes"?>
<Relationships xmlns="http://schemas.openxmlformats.org/package/2006/relationships"><Relationship Id="rId2" Type="http://schemas.openxmlformats.org/officeDocument/2006/relationships/image" Target="../media/image19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customXml" Target="../ink/ink179.xml"/><Relationship Id="rId7" Type="http://schemas.openxmlformats.org/officeDocument/2006/relationships/customXml" Target="../ink/ink181.xml"/><Relationship Id="rId2" Type="http://schemas.openxmlformats.org/officeDocument/2006/relationships/image" Target="../media/image197.png"/><Relationship Id="rId1" Type="http://schemas.openxmlformats.org/officeDocument/2006/relationships/slideLayout" Target="../slideLayouts/slideLayout2.xml"/><Relationship Id="rId6" Type="http://schemas.openxmlformats.org/officeDocument/2006/relationships/image" Target="../media/image199.png"/><Relationship Id="rId5" Type="http://schemas.openxmlformats.org/officeDocument/2006/relationships/customXml" Target="../ink/ink180.xml"/><Relationship Id="rId10" Type="http://schemas.openxmlformats.org/officeDocument/2006/relationships/image" Target="../media/image201.png"/><Relationship Id="rId4" Type="http://schemas.openxmlformats.org/officeDocument/2006/relationships/image" Target="../media/image198.png"/><Relationship Id="rId9" Type="http://schemas.openxmlformats.org/officeDocument/2006/relationships/customXml" Target="../ink/ink182.xml"/></Relationships>
</file>

<file path=ppt/slides/_rels/slide29.xml.rels><?xml version="1.0" encoding="UTF-8" standalone="yes"?>
<Relationships xmlns="http://schemas.openxmlformats.org/package/2006/relationships"><Relationship Id="rId8" Type="http://schemas.openxmlformats.org/officeDocument/2006/relationships/customXml" Target="../ink/ink186.xml"/><Relationship Id="rId13" Type="http://schemas.openxmlformats.org/officeDocument/2006/relationships/image" Target="../media/image207.png"/><Relationship Id="rId18" Type="http://schemas.openxmlformats.org/officeDocument/2006/relationships/customXml" Target="../ink/ink191.xml"/><Relationship Id="rId26" Type="http://schemas.openxmlformats.org/officeDocument/2006/relationships/customXml" Target="../ink/ink195.xml"/><Relationship Id="rId3" Type="http://schemas.openxmlformats.org/officeDocument/2006/relationships/image" Target="../media/image202.png"/><Relationship Id="rId21" Type="http://schemas.openxmlformats.org/officeDocument/2006/relationships/image" Target="../media/image211.png"/><Relationship Id="rId7" Type="http://schemas.openxmlformats.org/officeDocument/2006/relationships/image" Target="../media/image204.png"/><Relationship Id="rId12" Type="http://schemas.openxmlformats.org/officeDocument/2006/relationships/customXml" Target="../ink/ink188.xml"/><Relationship Id="rId17" Type="http://schemas.openxmlformats.org/officeDocument/2006/relationships/image" Target="../media/image209.png"/><Relationship Id="rId25" Type="http://schemas.openxmlformats.org/officeDocument/2006/relationships/image" Target="../media/image213.png"/><Relationship Id="rId2" Type="http://schemas.openxmlformats.org/officeDocument/2006/relationships/customXml" Target="../ink/ink183.xml"/><Relationship Id="rId16" Type="http://schemas.openxmlformats.org/officeDocument/2006/relationships/customXml" Target="../ink/ink190.xml"/><Relationship Id="rId20" Type="http://schemas.openxmlformats.org/officeDocument/2006/relationships/customXml" Target="../ink/ink192.xml"/><Relationship Id="rId29" Type="http://schemas.openxmlformats.org/officeDocument/2006/relationships/image" Target="../media/image215.png"/><Relationship Id="rId1" Type="http://schemas.openxmlformats.org/officeDocument/2006/relationships/slideLayout" Target="../slideLayouts/slideLayout2.xml"/><Relationship Id="rId6" Type="http://schemas.openxmlformats.org/officeDocument/2006/relationships/customXml" Target="../ink/ink185.xml"/><Relationship Id="rId11" Type="http://schemas.openxmlformats.org/officeDocument/2006/relationships/image" Target="../media/image206.png"/><Relationship Id="rId24" Type="http://schemas.openxmlformats.org/officeDocument/2006/relationships/customXml" Target="../ink/ink194.xml"/><Relationship Id="rId5" Type="http://schemas.openxmlformats.org/officeDocument/2006/relationships/image" Target="../media/image203.png"/><Relationship Id="rId15" Type="http://schemas.openxmlformats.org/officeDocument/2006/relationships/image" Target="../media/image208.png"/><Relationship Id="rId23" Type="http://schemas.openxmlformats.org/officeDocument/2006/relationships/image" Target="../media/image212.png"/><Relationship Id="rId28" Type="http://schemas.openxmlformats.org/officeDocument/2006/relationships/customXml" Target="../ink/ink196.xml"/><Relationship Id="rId10" Type="http://schemas.openxmlformats.org/officeDocument/2006/relationships/customXml" Target="../ink/ink187.xml"/><Relationship Id="rId19" Type="http://schemas.openxmlformats.org/officeDocument/2006/relationships/image" Target="../media/image210.png"/><Relationship Id="rId31" Type="http://schemas.openxmlformats.org/officeDocument/2006/relationships/image" Target="../media/image216.png"/><Relationship Id="rId4" Type="http://schemas.openxmlformats.org/officeDocument/2006/relationships/customXml" Target="../ink/ink184.xml"/><Relationship Id="rId9" Type="http://schemas.openxmlformats.org/officeDocument/2006/relationships/image" Target="../media/image205.png"/><Relationship Id="rId14" Type="http://schemas.openxmlformats.org/officeDocument/2006/relationships/customXml" Target="../ink/ink189.xml"/><Relationship Id="rId22" Type="http://schemas.openxmlformats.org/officeDocument/2006/relationships/customXml" Target="../ink/ink193.xml"/><Relationship Id="rId27" Type="http://schemas.openxmlformats.org/officeDocument/2006/relationships/image" Target="../media/image214.png"/><Relationship Id="rId30" Type="http://schemas.openxmlformats.org/officeDocument/2006/relationships/customXml" Target="../ink/ink19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customXml" Target="../ink/ink201.xml"/><Relationship Id="rId13" Type="http://schemas.openxmlformats.org/officeDocument/2006/relationships/image" Target="../media/image222.png"/><Relationship Id="rId3" Type="http://schemas.openxmlformats.org/officeDocument/2006/relationships/image" Target="../media/image217.png"/><Relationship Id="rId7" Type="http://schemas.openxmlformats.org/officeDocument/2006/relationships/image" Target="../media/image219.png"/><Relationship Id="rId12" Type="http://schemas.openxmlformats.org/officeDocument/2006/relationships/customXml" Target="../ink/ink203.xml"/><Relationship Id="rId2" Type="http://schemas.openxmlformats.org/officeDocument/2006/relationships/customXml" Target="../ink/ink198.xml"/><Relationship Id="rId1" Type="http://schemas.openxmlformats.org/officeDocument/2006/relationships/slideLayout" Target="../slideLayouts/slideLayout2.xml"/><Relationship Id="rId6" Type="http://schemas.openxmlformats.org/officeDocument/2006/relationships/customXml" Target="../ink/ink200.xml"/><Relationship Id="rId11" Type="http://schemas.openxmlformats.org/officeDocument/2006/relationships/image" Target="../media/image221.png"/><Relationship Id="rId5" Type="http://schemas.openxmlformats.org/officeDocument/2006/relationships/image" Target="../media/image218.png"/><Relationship Id="rId15" Type="http://schemas.openxmlformats.org/officeDocument/2006/relationships/image" Target="../media/image223.png"/><Relationship Id="rId10" Type="http://schemas.openxmlformats.org/officeDocument/2006/relationships/customXml" Target="../ink/ink202.xml"/><Relationship Id="rId4" Type="http://schemas.openxmlformats.org/officeDocument/2006/relationships/customXml" Target="../ink/ink199.xml"/><Relationship Id="rId9" Type="http://schemas.openxmlformats.org/officeDocument/2006/relationships/image" Target="../media/image220.png"/><Relationship Id="rId14" Type="http://schemas.openxmlformats.org/officeDocument/2006/relationships/customXml" Target="../ink/ink204.xml"/></Relationships>
</file>

<file path=ppt/slides/_rels/slide31.xml.rels><?xml version="1.0" encoding="UTF-8" standalone="yes"?>
<Relationships xmlns="http://schemas.openxmlformats.org/package/2006/relationships"><Relationship Id="rId2" Type="http://schemas.openxmlformats.org/officeDocument/2006/relationships/image" Target="../media/image22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227.png"/><Relationship Id="rId13" Type="http://schemas.openxmlformats.org/officeDocument/2006/relationships/customXml" Target="../ink/ink210.xml"/><Relationship Id="rId18" Type="http://schemas.openxmlformats.org/officeDocument/2006/relationships/image" Target="../media/image232.png"/><Relationship Id="rId3" Type="http://schemas.openxmlformats.org/officeDocument/2006/relationships/customXml" Target="../ink/ink205.xml"/><Relationship Id="rId21" Type="http://schemas.openxmlformats.org/officeDocument/2006/relationships/customXml" Target="../ink/ink214.xml"/><Relationship Id="rId7" Type="http://schemas.openxmlformats.org/officeDocument/2006/relationships/customXml" Target="../ink/ink207.xml"/><Relationship Id="rId12" Type="http://schemas.openxmlformats.org/officeDocument/2006/relationships/image" Target="../media/image229.png"/><Relationship Id="rId17" Type="http://schemas.openxmlformats.org/officeDocument/2006/relationships/customXml" Target="../ink/ink212.xml"/><Relationship Id="rId2" Type="http://schemas.openxmlformats.org/officeDocument/2006/relationships/image" Target="../media/image224.png"/><Relationship Id="rId16" Type="http://schemas.openxmlformats.org/officeDocument/2006/relationships/image" Target="../media/image231.png"/><Relationship Id="rId20" Type="http://schemas.openxmlformats.org/officeDocument/2006/relationships/image" Target="../media/image233.png"/><Relationship Id="rId1" Type="http://schemas.openxmlformats.org/officeDocument/2006/relationships/slideLayout" Target="../slideLayouts/slideLayout2.xml"/><Relationship Id="rId6" Type="http://schemas.openxmlformats.org/officeDocument/2006/relationships/image" Target="../media/image226.png"/><Relationship Id="rId11" Type="http://schemas.openxmlformats.org/officeDocument/2006/relationships/customXml" Target="../ink/ink209.xml"/><Relationship Id="rId24" Type="http://schemas.openxmlformats.org/officeDocument/2006/relationships/image" Target="../media/image235.png"/><Relationship Id="rId5" Type="http://schemas.openxmlformats.org/officeDocument/2006/relationships/customXml" Target="../ink/ink206.xml"/><Relationship Id="rId15" Type="http://schemas.openxmlformats.org/officeDocument/2006/relationships/customXml" Target="../ink/ink211.xml"/><Relationship Id="rId23" Type="http://schemas.openxmlformats.org/officeDocument/2006/relationships/customXml" Target="../ink/ink215.xml"/><Relationship Id="rId10" Type="http://schemas.openxmlformats.org/officeDocument/2006/relationships/image" Target="../media/image228.png"/><Relationship Id="rId19" Type="http://schemas.openxmlformats.org/officeDocument/2006/relationships/customXml" Target="../ink/ink213.xml"/><Relationship Id="rId4" Type="http://schemas.openxmlformats.org/officeDocument/2006/relationships/image" Target="../media/image225.png"/><Relationship Id="rId9" Type="http://schemas.openxmlformats.org/officeDocument/2006/relationships/customXml" Target="../ink/ink208.xml"/><Relationship Id="rId14" Type="http://schemas.openxmlformats.org/officeDocument/2006/relationships/image" Target="../media/image230.png"/><Relationship Id="rId22" Type="http://schemas.openxmlformats.org/officeDocument/2006/relationships/image" Target="../media/image234.png"/></Relationships>
</file>

<file path=ppt/slides/_rels/slide33.xml.rels><?xml version="1.0" encoding="UTF-8" standalone="yes"?>
<Relationships xmlns="http://schemas.openxmlformats.org/package/2006/relationships"><Relationship Id="rId2" Type="http://schemas.openxmlformats.org/officeDocument/2006/relationships/image" Target="../media/image2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customXml" Target="../ink/ink219.xml"/><Relationship Id="rId13" Type="http://schemas.openxmlformats.org/officeDocument/2006/relationships/image" Target="../media/image242.png"/><Relationship Id="rId18" Type="http://schemas.openxmlformats.org/officeDocument/2006/relationships/customXml" Target="../ink/ink224.xml"/><Relationship Id="rId26" Type="http://schemas.openxmlformats.org/officeDocument/2006/relationships/customXml" Target="../ink/ink228.xml"/><Relationship Id="rId3" Type="http://schemas.openxmlformats.org/officeDocument/2006/relationships/image" Target="../media/image237.png"/><Relationship Id="rId21" Type="http://schemas.openxmlformats.org/officeDocument/2006/relationships/image" Target="../media/image246.png"/><Relationship Id="rId7" Type="http://schemas.openxmlformats.org/officeDocument/2006/relationships/image" Target="../media/image239.png"/><Relationship Id="rId12" Type="http://schemas.openxmlformats.org/officeDocument/2006/relationships/customXml" Target="../ink/ink221.xml"/><Relationship Id="rId17" Type="http://schemas.openxmlformats.org/officeDocument/2006/relationships/image" Target="../media/image244.png"/><Relationship Id="rId25" Type="http://schemas.openxmlformats.org/officeDocument/2006/relationships/image" Target="../media/image248.png"/><Relationship Id="rId2" Type="http://schemas.openxmlformats.org/officeDocument/2006/relationships/customXml" Target="../ink/ink216.xml"/><Relationship Id="rId16" Type="http://schemas.openxmlformats.org/officeDocument/2006/relationships/customXml" Target="../ink/ink223.xml"/><Relationship Id="rId20" Type="http://schemas.openxmlformats.org/officeDocument/2006/relationships/customXml" Target="../ink/ink225.xml"/><Relationship Id="rId29"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customXml" Target="../ink/ink218.xml"/><Relationship Id="rId11" Type="http://schemas.openxmlformats.org/officeDocument/2006/relationships/image" Target="../media/image241.png"/><Relationship Id="rId24" Type="http://schemas.openxmlformats.org/officeDocument/2006/relationships/customXml" Target="../ink/ink227.xml"/><Relationship Id="rId5" Type="http://schemas.openxmlformats.org/officeDocument/2006/relationships/image" Target="../media/image238.png"/><Relationship Id="rId15" Type="http://schemas.openxmlformats.org/officeDocument/2006/relationships/image" Target="../media/image243.png"/><Relationship Id="rId23" Type="http://schemas.openxmlformats.org/officeDocument/2006/relationships/image" Target="../media/image247.png"/><Relationship Id="rId28" Type="http://schemas.openxmlformats.org/officeDocument/2006/relationships/customXml" Target="../ink/ink229.xml"/><Relationship Id="rId10" Type="http://schemas.openxmlformats.org/officeDocument/2006/relationships/customXml" Target="../ink/ink220.xml"/><Relationship Id="rId19" Type="http://schemas.openxmlformats.org/officeDocument/2006/relationships/image" Target="../media/image245.png"/><Relationship Id="rId31" Type="http://schemas.openxmlformats.org/officeDocument/2006/relationships/image" Target="../media/image251.png"/><Relationship Id="rId4" Type="http://schemas.openxmlformats.org/officeDocument/2006/relationships/customXml" Target="../ink/ink217.xml"/><Relationship Id="rId9" Type="http://schemas.openxmlformats.org/officeDocument/2006/relationships/image" Target="../media/image240.png"/><Relationship Id="rId14" Type="http://schemas.openxmlformats.org/officeDocument/2006/relationships/customXml" Target="../ink/ink222.xml"/><Relationship Id="rId22" Type="http://schemas.openxmlformats.org/officeDocument/2006/relationships/customXml" Target="../ink/ink226.xml"/><Relationship Id="rId27" Type="http://schemas.openxmlformats.org/officeDocument/2006/relationships/image" Target="../media/image249.png"/><Relationship Id="rId30" Type="http://schemas.openxmlformats.org/officeDocument/2006/relationships/customXml" Target="../ink/ink230.xml"/></Relationships>
</file>

<file path=ppt/slides/_rels/slide35.xml.rels><?xml version="1.0" encoding="UTF-8" standalone="yes"?>
<Relationships xmlns="http://schemas.openxmlformats.org/package/2006/relationships"><Relationship Id="rId3" Type="http://schemas.openxmlformats.org/officeDocument/2006/relationships/image" Target="../media/image25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3" Type="http://schemas.openxmlformats.org/officeDocument/2006/relationships/image" Target="../media/image258.png"/><Relationship Id="rId18" Type="http://schemas.openxmlformats.org/officeDocument/2006/relationships/customXml" Target="../ink/ink239.xml"/><Relationship Id="rId26" Type="http://schemas.openxmlformats.org/officeDocument/2006/relationships/customXml" Target="../ink/ink243.xml"/><Relationship Id="rId39" Type="http://schemas.openxmlformats.org/officeDocument/2006/relationships/image" Target="../media/image271.png"/><Relationship Id="rId21" Type="http://schemas.openxmlformats.org/officeDocument/2006/relationships/image" Target="../media/image262.png"/><Relationship Id="rId34" Type="http://schemas.openxmlformats.org/officeDocument/2006/relationships/customXml" Target="../ink/ink247.xml"/><Relationship Id="rId42" Type="http://schemas.openxmlformats.org/officeDocument/2006/relationships/customXml" Target="../ink/ink251.xml"/><Relationship Id="rId7" Type="http://schemas.openxmlformats.org/officeDocument/2006/relationships/image" Target="../media/image255.png"/><Relationship Id="rId2" Type="http://schemas.openxmlformats.org/officeDocument/2006/relationships/customXml" Target="../ink/ink231.xml"/><Relationship Id="rId16" Type="http://schemas.openxmlformats.org/officeDocument/2006/relationships/customXml" Target="../ink/ink238.xml"/><Relationship Id="rId29" Type="http://schemas.openxmlformats.org/officeDocument/2006/relationships/image" Target="../media/image266.png"/><Relationship Id="rId1" Type="http://schemas.openxmlformats.org/officeDocument/2006/relationships/slideLayout" Target="../slideLayouts/slideLayout2.xml"/><Relationship Id="rId6" Type="http://schemas.openxmlformats.org/officeDocument/2006/relationships/customXml" Target="../ink/ink233.xml"/><Relationship Id="rId11" Type="http://schemas.openxmlformats.org/officeDocument/2006/relationships/image" Target="../media/image257.png"/><Relationship Id="rId24" Type="http://schemas.openxmlformats.org/officeDocument/2006/relationships/customXml" Target="../ink/ink242.xml"/><Relationship Id="rId32" Type="http://schemas.openxmlformats.org/officeDocument/2006/relationships/customXml" Target="../ink/ink246.xml"/><Relationship Id="rId37" Type="http://schemas.openxmlformats.org/officeDocument/2006/relationships/image" Target="../media/image270.png"/><Relationship Id="rId40" Type="http://schemas.openxmlformats.org/officeDocument/2006/relationships/customXml" Target="../ink/ink250.xml"/><Relationship Id="rId45" Type="http://schemas.openxmlformats.org/officeDocument/2006/relationships/image" Target="../media/image274.png"/><Relationship Id="rId5" Type="http://schemas.openxmlformats.org/officeDocument/2006/relationships/image" Target="../media/image254.png"/><Relationship Id="rId15" Type="http://schemas.openxmlformats.org/officeDocument/2006/relationships/image" Target="../media/image259.png"/><Relationship Id="rId23" Type="http://schemas.openxmlformats.org/officeDocument/2006/relationships/image" Target="../media/image263.png"/><Relationship Id="rId28" Type="http://schemas.openxmlformats.org/officeDocument/2006/relationships/customXml" Target="../ink/ink244.xml"/><Relationship Id="rId36" Type="http://schemas.openxmlformats.org/officeDocument/2006/relationships/customXml" Target="../ink/ink248.xml"/><Relationship Id="rId10" Type="http://schemas.openxmlformats.org/officeDocument/2006/relationships/customXml" Target="../ink/ink235.xml"/><Relationship Id="rId19" Type="http://schemas.openxmlformats.org/officeDocument/2006/relationships/image" Target="../media/image261.png"/><Relationship Id="rId31" Type="http://schemas.openxmlformats.org/officeDocument/2006/relationships/image" Target="../media/image267.png"/><Relationship Id="rId44" Type="http://schemas.openxmlformats.org/officeDocument/2006/relationships/customXml" Target="../ink/ink252.xml"/><Relationship Id="rId4" Type="http://schemas.openxmlformats.org/officeDocument/2006/relationships/customXml" Target="../ink/ink232.xml"/><Relationship Id="rId9" Type="http://schemas.openxmlformats.org/officeDocument/2006/relationships/image" Target="../media/image256.png"/><Relationship Id="rId14" Type="http://schemas.openxmlformats.org/officeDocument/2006/relationships/customXml" Target="../ink/ink237.xml"/><Relationship Id="rId22" Type="http://schemas.openxmlformats.org/officeDocument/2006/relationships/customXml" Target="../ink/ink241.xml"/><Relationship Id="rId27" Type="http://schemas.openxmlformats.org/officeDocument/2006/relationships/image" Target="../media/image265.png"/><Relationship Id="rId30" Type="http://schemas.openxmlformats.org/officeDocument/2006/relationships/customXml" Target="../ink/ink245.xml"/><Relationship Id="rId35" Type="http://schemas.openxmlformats.org/officeDocument/2006/relationships/image" Target="../media/image269.png"/><Relationship Id="rId43" Type="http://schemas.openxmlformats.org/officeDocument/2006/relationships/image" Target="../media/image273.png"/><Relationship Id="rId8" Type="http://schemas.openxmlformats.org/officeDocument/2006/relationships/customXml" Target="../ink/ink234.xml"/><Relationship Id="rId3" Type="http://schemas.openxmlformats.org/officeDocument/2006/relationships/image" Target="../media/image253.png"/><Relationship Id="rId12" Type="http://schemas.openxmlformats.org/officeDocument/2006/relationships/customXml" Target="../ink/ink236.xml"/><Relationship Id="rId17" Type="http://schemas.openxmlformats.org/officeDocument/2006/relationships/image" Target="../media/image260.png"/><Relationship Id="rId25" Type="http://schemas.openxmlformats.org/officeDocument/2006/relationships/image" Target="../media/image264.png"/><Relationship Id="rId33" Type="http://schemas.openxmlformats.org/officeDocument/2006/relationships/image" Target="../media/image268.png"/><Relationship Id="rId38" Type="http://schemas.openxmlformats.org/officeDocument/2006/relationships/customXml" Target="../ink/ink249.xml"/><Relationship Id="rId20" Type="http://schemas.openxmlformats.org/officeDocument/2006/relationships/customXml" Target="../ink/ink240.xml"/><Relationship Id="rId41" Type="http://schemas.openxmlformats.org/officeDocument/2006/relationships/image" Target="../media/image272.png"/></Relationships>
</file>

<file path=ppt/slides/_rels/slide37.xml.rels><?xml version="1.0" encoding="UTF-8" standalone="yes"?>
<Relationships xmlns="http://schemas.openxmlformats.org/package/2006/relationships"><Relationship Id="rId8" Type="http://schemas.openxmlformats.org/officeDocument/2006/relationships/customXml" Target="../ink/ink256.xml"/><Relationship Id="rId13" Type="http://schemas.openxmlformats.org/officeDocument/2006/relationships/image" Target="../media/image280.png"/><Relationship Id="rId18" Type="http://schemas.openxmlformats.org/officeDocument/2006/relationships/customXml" Target="../ink/ink261.xml"/><Relationship Id="rId3" Type="http://schemas.openxmlformats.org/officeDocument/2006/relationships/image" Target="../media/image275.png"/><Relationship Id="rId21" Type="http://schemas.openxmlformats.org/officeDocument/2006/relationships/image" Target="../media/image284.png"/><Relationship Id="rId7" Type="http://schemas.openxmlformats.org/officeDocument/2006/relationships/image" Target="../media/image277.png"/><Relationship Id="rId12" Type="http://schemas.openxmlformats.org/officeDocument/2006/relationships/customXml" Target="../ink/ink258.xml"/><Relationship Id="rId17" Type="http://schemas.openxmlformats.org/officeDocument/2006/relationships/image" Target="../media/image282.png"/><Relationship Id="rId25" Type="http://schemas.openxmlformats.org/officeDocument/2006/relationships/image" Target="../media/image286.png"/><Relationship Id="rId2" Type="http://schemas.openxmlformats.org/officeDocument/2006/relationships/customXml" Target="../ink/ink253.xml"/><Relationship Id="rId16" Type="http://schemas.openxmlformats.org/officeDocument/2006/relationships/customXml" Target="../ink/ink260.xml"/><Relationship Id="rId20" Type="http://schemas.openxmlformats.org/officeDocument/2006/relationships/customXml" Target="../ink/ink262.xml"/><Relationship Id="rId1" Type="http://schemas.openxmlformats.org/officeDocument/2006/relationships/slideLayout" Target="../slideLayouts/slideLayout2.xml"/><Relationship Id="rId6" Type="http://schemas.openxmlformats.org/officeDocument/2006/relationships/customXml" Target="../ink/ink255.xml"/><Relationship Id="rId11" Type="http://schemas.openxmlformats.org/officeDocument/2006/relationships/image" Target="../media/image279.png"/><Relationship Id="rId24" Type="http://schemas.openxmlformats.org/officeDocument/2006/relationships/customXml" Target="../ink/ink264.xml"/><Relationship Id="rId5" Type="http://schemas.openxmlformats.org/officeDocument/2006/relationships/image" Target="../media/image276.png"/><Relationship Id="rId15" Type="http://schemas.openxmlformats.org/officeDocument/2006/relationships/image" Target="../media/image281.png"/><Relationship Id="rId23" Type="http://schemas.openxmlformats.org/officeDocument/2006/relationships/image" Target="../media/image285.png"/><Relationship Id="rId10" Type="http://schemas.openxmlformats.org/officeDocument/2006/relationships/customXml" Target="../ink/ink257.xml"/><Relationship Id="rId19" Type="http://schemas.openxmlformats.org/officeDocument/2006/relationships/image" Target="../media/image283.png"/><Relationship Id="rId4" Type="http://schemas.openxmlformats.org/officeDocument/2006/relationships/customXml" Target="../ink/ink254.xml"/><Relationship Id="rId9" Type="http://schemas.openxmlformats.org/officeDocument/2006/relationships/image" Target="../media/image278.png"/><Relationship Id="rId14" Type="http://schemas.openxmlformats.org/officeDocument/2006/relationships/customXml" Target="../ink/ink259.xml"/><Relationship Id="rId22" Type="http://schemas.openxmlformats.org/officeDocument/2006/relationships/customXml" Target="../ink/ink26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C00000"/>
                </a:solidFill>
                <a:latin typeface="Times New Roman" pitchFamily="18" charset="0"/>
                <a:cs typeface="Times New Roman" pitchFamily="18" charset="0"/>
              </a:rPr>
              <a:t>Polymers</a:t>
            </a:r>
          </a:p>
        </p:txBody>
      </p:sp>
      <p:sp>
        <p:nvSpPr>
          <p:cNvPr id="3" name="Subtitle 2"/>
          <p:cNvSpPr>
            <a:spLocks noGrp="1"/>
          </p:cNvSpPr>
          <p:nvPr>
            <p:ph type="subTitle" idx="1"/>
          </p:nvPr>
        </p:nvSpPr>
        <p:spPr/>
        <p:txBody>
          <a:bodyPr/>
          <a:lstStyle/>
          <a:p>
            <a:r>
              <a:rPr lang="en-US" b="1" dirty="0">
                <a:solidFill>
                  <a:srgbClr val="FF6600"/>
                </a:solidFill>
              </a:rPr>
              <a:t>Dr. Jitendra Satam</a:t>
            </a:r>
          </a:p>
        </p:txBody>
      </p:sp>
    </p:spTree>
    <p:extLst>
      <p:ext uri="{BB962C8B-B14F-4D97-AF65-F5344CB8AC3E}">
        <p14:creationId xmlns:p14="http://schemas.microsoft.com/office/powerpoint/2010/main" val="1374893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320" y="808038"/>
            <a:ext cx="7498080" cy="639762"/>
          </a:xfrm>
        </p:spPr>
        <p:txBody>
          <a:bodyPr>
            <a:normAutofit fontScale="90000"/>
          </a:bodyPr>
          <a:lstStyle/>
          <a:p>
            <a:r>
              <a:rPr lang="en-US" b="1" dirty="0">
                <a:solidFill>
                  <a:srgbClr val="C00000"/>
                </a:solidFill>
                <a:latin typeface="Times New Roman" pitchFamily="18" charset="0"/>
                <a:cs typeface="Times New Roman" pitchFamily="18" charset="0"/>
              </a:rPr>
              <a:t>Compounding of plastics </a:t>
            </a:r>
          </a:p>
        </p:txBody>
      </p:sp>
      <p:sp>
        <p:nvSpPr>
          <p:cNvPr id="3" name="Content Placeholder 2"/>
          <p:cNvSpPr>
            <a:spLocks noGrp="1"/>
          </p:cNvSpPr>
          <p:nvPr>
            <p:ph idx="1"/>
          </p:nvPr>
        </p:nvSpPr>
        <p:spPr>
          <a:xfrm>
            <a:off x="381000" y="1447800"/>
            <a:ext cx="8458200" cy="4724400"/>
          </a:xfrm>
        </p:spPr>
        <p:txBody>
          <a:bodyPr>
            <a:normAutofit lnSpcReduction="10000"/>
          </a:bodyPr>
          <a:lstStyle/>
          <a:p>
            <a:pPr marL="82296" indent="0" algn="just">
              <a:buNone/>
            </a:pPr>
            <a:r>
              <a:rPr lang="en-US" sz="2400" dirty="0">
                <a:latin typeface="Times New Roman" pitchFamily="18" charset="0"/>
                <a:cs typeface="Times New Roman" pitchFamily="18" charset="0"/>
              </a:rPr>
              <a:t>The process of mechanical mixing of various additives with polymers (resin) to impart some special properties to the plastics. </a:t>
            </a:r>
          </a:p>
          <a:p>
            <a:pPr marL="82296" indent="0" algn="just">
              <a:buNone/>
            </a:pPr>
            <a:r>
              <a:rPr lang="en-US" sz="2400" dirty="0">
                <a:latin typeface="Times New Roman" pitchFamily="18" charset="0"/>
                <a:cs typeface="Times New Roman" pitchFamily="18" charset="0"/>
              </a:rPr>
              <a:t>The additives gets incorporated with resins to give homogeneous mixture. </a:t>
            </a:r>
          </a:p>
          <a:p>
            <a:pPr marL="82296" indent="0">
              <a:buNone/>
            </a:pPr>
            <a:r>
              <a:rPr lang="en-US" sz="2000" dirty="0">
                <a:solidFill>
                  <a:srgbClr val="FF0000"/>
                </a:solidFill>
                <a:latin typeface="Times New Roman" pitchFamily="18" charset="0"/>
                <a:cs typeface="Times New Roman" pitchFamily="18" charset="0"/>
              </a:rPr>
              <a:t>The principle </a:t>
            </a:r>
            <a:r>
              <a:rPr lang="en-US" sz="2000" b="1" dirty="0">
                <a:solidFill>
                  <a:srgbClr val="FF0000"/>
                </a:solidFill>
                <a:latin typeface="Times New Roman" pitchFamily="18" charset="0"/>
                <a:cs typeface="Times New Roman" pitchFamily="18" charset="0"/>
              </a:rPr>
              <a:t>Additives / Ingredients</a:t>
            </a:r>
            <a:r>
              <a:rPr lang="en-US" sz="2000" dirty="0">
                <a:solidFill>
                  <a:srgbClr val="FF0000"/>
                </a:solidFill>
                <a:latin typeface="Times New Roman" pitchFamily="18" charset="0"/>
                <a:cs typeface="Times New Roman" pitchFamily="18" charset="0"/>
              </a:rPr>
              <a:t> used in compounding are:</a:t>
            </a:r>
          </a:p>
          <a:p>
            <a:r>
              <a:rPr lang="en-US" sz="2000" dirty="0">
                <a:latin typeface="Times New Roman" pitchFamily="18" charset="0"/>
                <a:cs typeface="Times New Roman" pitchFamily="18" charset="0"/>
              </a:rPr>
              <a:t>Resin or Binder</a:t>
            </a:r>
          </a:p>
          <a:p>
            <a:r>
              <a:rPr lang="en-US" sz="2000" dirty="0">
                <a:latin typeface="Times New Roman" pitchFamily="18" charset="0"/>
                <a:cs typeface="Times New Roman" pitchFamily="18" charset="0"/>
              </a:rPr>
              <a:t>Fillers or extenders</a:t>
            </a:r>
          </a:p>
          <a:p>
            <a:r>
              <a:rPr lang="en-US" sz="2000" dirty="0">
                <a:latin typeface="Times New Roman" pitchFamily="18" charset="0"/>
                <a:cs typeface="Times New Roman" pitchFamily="18" charset="0"/>
              </a:rPr>
              <a:t>Plasticizers</a:t>
            </a:r>
          </a:p>
          <a:p>
            <a:r>
              <a:rPr lang="en-US" sz="2000" dirty="0">
                <a:latin typeface="Times New Roman" pitchFamily="18" charset="0"/>
                <a:cs typeface="Times New Roman" pitchFamily="18" charset="0"/>
              </a:rPr>
              <a:t>Pigments or Dyes</a:t>
            </a:r>
          </a:p>
          <a:p>
            <a:r>
              <a:rPr lang="en-US" sz="2000" dirty="0">
                <a:latin typeface="Times New Roman" pitchFamily="18" charset="0"/>
                <a:cs typeface="Times New Roman" pitchFamily="18" charset="0"/>
              </a:rPr>
              <a:t>Activators, catalysts or accelerators</a:t>
            </a:r>
          </a:p>
          <a:p>
            <a:r>
              <a:rPr lang="en-US" sz="2000" dirty="0">
                <a:latin typeface="Times New Roman" pitchFamily="18" charset="0"/>
                <a:cs typeface="Times New Roman" pitchFamily="18" charset="0"/>
              </a:rPr>
              <a:t>Lubricants</a:t>
            </a:r>
          </a:p>
          <a:p>
            <a:r>
              <a:rPr lang="en-US" sz="2000" dirty="0">
                <a:latin typeface="Times New Roman" pitchFamily="18" charset="0"/>
                <a:cs typeface="Times New Roman" pitchFamily="18" charset="0"/>
              </a:rPr>
              <a:t>Stabilizers </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786800" y="4687920"/>
              <a:ext cx="360" cy="360"/>
            </p14:xfrm>
          </p:contentPart>
        </mc:Choice>
        <mc:Fallback xmlns="">
          <p:pic>
            <p:nvPicPr>
              <p:cNvPr id="4" name="Ink 3"/>
              <p:cNvPicPr/>
              <p:nvPr/>
            </p:nvPicPr>
            <p:blipFill>
              <a:blip r:embed="rId3"/>
              <a:stretch>
                <a:fillRect/>
              </a:stretch>
            </p:blipFill>
            <p:spPr>
              <a:xfrm>
                <a:off x="7777440" y="4678560"/>
                <a:ext cx="19080" cy="19080"/>
              </a:xfrm>
              <a:prstGeom prst="rect">
                <a:avLst/>
              </a:prstGeom>
            </p:spPr>
          </p:pic>
        </mc:Fallback>
      </mc:AlternateContent>
    </p:spTree>
    <p:extLst>
      <p:ext uri="{BB962C8B-B14F-4D97-AF65-F5344CB8AC3E}">
        <p14:creationId xmlns:p14="http://schemas.microsoft.com/office/powerpoint/2010/main" val="3607735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762000"/>
            <a:ext cx="7498080" cy="838200"/>
          </a:xfrm>
        </p:spPr>
        <p:txBody>
          <a:bodyPr>
            <a:normAutofit/>
          </a:bodyPr>
          <a:lstStyle/>
          <a:p>
            <a:pPr algn="ctr"/>
            <a:r>
              <a:rPr lang="en-US" sz="3600" b="1" dirty="0">
                <a:solidFill>
                  <a:srgbClr val="C00000"/>
                </a:solidFill>
                <a:latin typeface="Times New Roman" pitchFamily="18" charset="0"/>
                <a:cs typeface="Times New Roman" pitchFamily="18" charset="0"/>
              </a:rPr>
              <a:t>Fabrication (Molding) of Plastics</a:t>
            </a:r>
          </a:p>
        </p:txBody>
      </p:sp>
      <p:sp>
        <p:nvSpPr>
          <p:cNvPr id="3" name="Content Placeholder 2"/>
          <p:cNvSpPr>
            <a:spLocks noGrp="1"/>
          </p:cNvSpPr>
          <p:nvPr>
            <p:ph idx="1"/>
          </p:nvPr>
        </p:nvSpPr>
        <p:spPr>
          <a:xfrm>
            <a:off x="228600" y="1447800"/>
            <a:ext cx="8610600" cy="4648200"/>
          </a:xfrm>
        </p:spPr>
        <p:txBody>
          <a:bodyPr>
            <a:noAutofit/>
          </a:bodyPr>
          <a:lstStyle/>
          <a:p>
            <a:pPr marL="82296" indent="0" algn="just">
              <a:buNone/>
            </a:pPr>
            <a:r>
              <a:rPr lang="en-US" sz="2200" dirty="0">
                <a:latin typeface="Times New Roman" pitchFamily="18" charset="0"/>
                <a:cs typeface="Times New Roman" pitchFamily="18" charset="0"/>
              </a:rPr>
              <a:t>Giving any desired shape to the plastics (granules or powders) by using mould under the application of heat and pressure. A proper method is to be selected depending on the shape and type of resin used. Methods involves partial melting of resinous mass by heating.</a:t>
            </a:r>
          </a:p>
          <a:p>
            <a:pPr marL="82296" indent="0" algn="just">
              <a:buNone/>
            </a:pPr>
            <a:r>
              <a:rPr lang="en-US" sz="2200" dirty="0">
                <a:latin typeface="Times New Roman" pitchFamily="18" charset="0"/>
                <a:cs typeface="Times New Roman" pitchFamily="18" charset="0"/>
              </a:rPr>
              <a:t>In case of </a:t>
            </a:r>
            <a:r>
              <a:rPr lang="en-US" sz="2200" b="1" dirty="0">
                <a:solidFill>
                  <a:srgbClr val="FF0000"/>
                </a:solidFill>
                <a:latin typeface="Times New Roman" pitchFamily="18" charset="0"/>
                <a:cs typeface="Times New Roman" pitchFamily="18" charset="0"/>
              </a:rPr>
              <a:t>thermo-</a:t>
            </a:r>
            <a:r>
              <a:rPr lang="en-US" sz="2200" b="1" dirty="0" err="1">
                <a:solidFill>
                  <a:srgbClr val="FF0000"/>
                </a:solidFill>
                <a:latin typeface="Times New Roman" pitchFamily="18" charset="0"/>
                <a:cs typeface="Times New Roman" pitchFamily="18" charset="0"/>
              </a:rPr>
              <a:t>plasts</a:t>
            </a:r>
            <a:r>
              <a:rPr lang="en-US" sz="2200" b="1" dirty="0">
                <a:solidFill>
                  <a:srgbClr val="FF0000"/>
                </a:solidFill>
                <a:latin typeface="Times New Roman" pitchFamily="18" charset="0"/>
                <a:cs typeface="Times New Roman" pitchFamily="18" charset="0"/>
              </a:rPr>
              <a:t> </a:t>
            </a:r>
            <a:r>
              <a:rPr lang="en-US" sz="2200" dirty="0">
                <a:latin typeface="Times New Roman" pitchFamily="18" charset="0"/>
                <a:cs typeface="Times New Roman" pitchFamily="18" charset="0"/>
              </a:rPr>
              <a:t>molten resin is introduced in die/mould and desired shape could be achieved by compression and further cooling.</a:t>
            </a:r>
          </a:p>
          <a:p>
            <a:pPr marL="82296" indent="0" algn="just">
              <a:buNone/>
            </a:pPr>
            <a:r>
              <a:rPr lang="en-US" sz="2200" dirty="0">
                <a:latin typeface="Times New Roman" pitchFamily="18" charset="0"/>
                <a:cs typeface="Times New Roman" pitchFamily="18" charset="0"/>
              </a:rPr>
              <a:t>In case of </a:t>
            </a:r>
            <a:r>
              <a:rPr lang="en-US" sz="2200" b="1" dirty="0">
                <a:solidFill>
                  <a:srgbClr val="FF0000"/>
                </a:solidFill>
                <a:latin typeface="Times New Roman" pitchFamily="18" charset="0"/>
                <a:cs typeface="Times New Roman" pitchFamily="18" charset="0"/>
              </a:rPr>
              <a:t>thermo-sets</a:t>
            </a:r>
            <a:r>
              <a:rPr lang="en-US" sz="2200" dirty="0">
                <a:latin typeface="Times New Roman" pitchFamily="18" charset="0"/>
                <a:cs typeface="Times New Roman" pitchFamily="18" charset="0"/>
              </a:rPr>
              <a:t> partially polymerized mass or raw materials are introduced in the die/mould, which further cured at high temperature in the mould itself to achieve desired shape.</a:t>
            </a:r>
          </a:p>
          <a:p>
            <a:pPr marL="82296" indent="0" algn="just">
              <a:buNone/>
            </a:pPr>
            <a:r>
              <a:rPr lang="en-US" sz="2200" b="1" dirty="0">
                <a:latin typeface="Times New Roman" pitchFamily="18" charset="0"/>
                <a:cs typeface="Times New Roman" pitchFamily="18" charset="0"/>
              </a:rPr>
              <a:t>Note: </a:t>
            </a:r>
          </a:p>
          <a:p>
            <a:pPr algn="just"/>
            <a:r>
              <a:rPr lang="en-US" sz="2200" dirty="0">
                <a:latin typeface="Times New Roman" pitchFamily="18" charset="0"/>
                <a:cs typeface="Times New Roman" pitchFamily="18" charset="0"/>
              </a:rPr>
              <a:t>In case of </a:t>
            </a:r>
            <a:r>
              <a:rPr lang="en-US" sz="2200" dirty="0" err="1">
                <a:solidFill>
                  <a:srgbClr val="FF0000"/>
                </a:solidFill>
                <a:latin typeface="Times New Roman" pitchFamily="18" charset="0"/>
                <a:cs typeface="Times New Roman" pitchFamily="18" charset="0"/>
              </a:rPr>
              <a:t>thermoplasts</a:t>
            </a:r>
            <a:r>
              <a:rPr lang="en-US" sz="2200" dirty="0">
                <a:solidFill>
                  <a:srgbClr val="FF0000"/>
                </a:solidFill>
                <a:latin typeface="Times New Roman" pitchFamily="18" charset="0"/>
                <a:cs typeface="Times New Roman" pitchFamily="18" charset="0"/>
              </a:rPr>
              <a:t>, </a:t>
            </a:r>
            <a:r>
              <a:rPr lang="en-US" sz="2200" dirty="0">
                <a:latin typeface="Times New Roman" pitchFamily="18" charset="0"/>
                <a:cs typeface="Times New Roman" pitchFamily="18" charset="0"/>
              </a:rPr>
              <a:t>curing is done at </a:t>
            </a:r>
            <a:r>
              <a:rPr lang="en-US" sz="2200" u="sng" dirty="0">
                <a:latin typeface="Times New Roman" pitchFamily="18" charset="0"/>
                <a:cs typeface="Times New Roman" pitchFamily="18" charset="0"/>
              </a:rPr>
              <a:t>room temperature</a:t>
            </a:r>
            <a:r>
              <a:rPr lang="en-US" sz="2200" dirty="0">
                <a:latin typeface="Times New Roman" pitchFamily="18" charset="0"/>
                <a:cs typeface="Times New Roman" pitchFamily="18" charset="0"/>
              </a:rPr>
              <a:t> (low temperature), while in case of </a:t>
            </a:r>
            <a:r>
              <a:rPr lang="en-US" sz="2200" dirty="0">
                <a:solidFill>
                  <a:srgbClr val="FF0000"/>
                </a:solidFill>
                <a:latin typeface="Times New Roman" pitchFamily="18" charset="0"/>
                <a:cs typeface="Times New Roman" pitchFamily="18" charset="0"/>
              </a:rPr>
              <a:t>thermosets,</a:t>
            </a:r>
            <a:r>
              <a:rPr lang="en-US" sz="2200" dirty="0">
                <a:latin typeface="Times New Roman" pitchFamily="18" charset="0"/>
                <a:cs typeface="Times New Roman" pitchFamily="18" charset="0"/>
              </a:rPr>
              <a:t> curing is done at </a:t>
            </a:r>
            <a:r>
              <a:rPr lang="en-US" sz="2200" u="sng" dirty="0">
                <a:latin typeface="Times New Roman" pitchFamily="18" charset="0"/>
                <a:cs typeface="Times New Roman" pitchFamily="18" charset="0"/>
              </a:rPr>
              <a:t>high temperature</a:t>
            </a:r>
            <a:r>
              <a:rPr lang="en-US" sz="2200" dirty="0">
                <a:latin typeface="Times New Roman" pitchFamily="18" charset="0"/>
                <a:cs typeface="Times New Roman" pitchFamily="18" charset="0"/>
              </a:rPr>
              <a:t> to obtain desired cross-linking </a:t>
            </a:r>
          </a:p>
          <a:p>
            <a:pPr algn="just"/>
            <a:endParaRPr lang="en-US" sz="2200" dirty="0">
              <a:solidFill>
                <a:srgbClr val="FF0000"/>
              </a:solidFill>
              <a:latin typeface="Times New Roman" pitchFamily="18" charset="0"/>
              <a:cs typeface="Times New Roman" pitchFamily="18" charset="0"/>
            </a:endParaRPr>
          </a:p>
          <a:p>
            <a:pPr algn="just"/>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24982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886700" cy="1143000"/>
          </a:xfrm>
        </p:spPr>
        <p:txBody>
          <a:bodyPr>
            <a:noAutofit/>
          </a:bodyPr>
          <a:lstStyle/>
          <a:p>
            <a:pPr algn="ctr"/>
            <a:r>
              <a:rPr lang="en-US" sz="3600" b="1" dirty="0">
                <a:solidFill>
                  <a:srgbClr val="C00000"/>
                </a:solidFill>
                <a:latin typeface="Times New Roman" pitchFamily="18" charset="0"/>
                <a:cs typeface="Times New Roman" pitchFamily="18" charset="0"/>
              </a:rPr>
              <a:t>Four important types of </a:t>
            </a:r>
            <a:br>
              <a:rPr lang="en-US" sz="3600" b="1" dirty="0">
                <a:solidFill>
                  <a:srgbClr val="C00000"/>
                </a:solidFill>
                <a:latin typeface="Times New Roman" pitchFamily="18" charset="0"/>
                <a:cs typeface="Times New Roman" pitchFamily="18" charset="0"/>
              </a:rPr>
            </a:br>
            <a:r>
              <a:rPr lang="en-US" sz="3600" b="1" dirty="0">
                <a:solidFill>
                  <a:srgbClr val="C00000"/>
                </a:solidFill>
                <a:latin typeface="Times New Roman" pitchFamily="18" charset="0"/>
                <a:cs typeface="Times New Roman" pitchFamily="18" charset="0"/>
              </a:rPr>
              <a:t>fabrication Methods</a:t>
            </a:r>
          </a:p>
        </p:txBody>
      </p:sp>
      <p:sp>
        <p:nvSpPr>
          <p:cNvPr id="3" name="Content Placeholder 2"/>
          <p:cNvSpPr>
            <a:spLocks noGrp="1"/>
          </p:cNvSpPr>
          <p:nvPr>
            <p:ph idx="1"/>
          </p:nvPr>
        </p:nvSpPr>
        <p:spPr>
          <a:xfrm>
            <a:off x="457200" y="2514600"/>
            <a:ext cx="8305800" cy="2590800"/>
          </a:xfrm>
        </p:spPr>
        <p:txBody>
          <a:bodyPr>
            <a:noAutofit/>
          </a:bodyPr>
          <a:lstStyle/>
          <a:p>
            <a:pPr marL="425196" indent="-342900" algn="just"/>
            <a:r>
              <a:rPr lang="en-US" sz="2400" dirty="0">
                <a:latin typeface="Times New Roman" pitchFamily="18" charset="0"/>
                <a:cs typeface="Times New Roman" pitchFamily="18" charset="0"/>
              </a:rPr>
              <a:t>Compression Molding : (Suitable for Thermosets / Thermoplasts)</a:t>
            </a:r>
          </a:p>
          <a:p>
            <a:pPr marL="425196" indent="-342900" algn="just"/>
            <a:r>
              <a:rPr lang="en-US" sz="2400" dirty="0">
                <a:latin typeface="Times New Roman" pitchFamily="18" charset="0"/>
                <a:cs typeface="Times New Roman" pitchFamily="18" charset="0"/>
              </a:rPr>
              <a:t>Injection Molding : (Suitable for Thermoplasts)</a:t>
            </a:r>
          </a:p>
          <a:p>
            <a:pPr marL="425196" indent="-342900" algn="just"/>
            <a:r>
              <a:rPr lang="en-US" sz="2400" dirty="0">
                <a:latin typeface="Times New Roman" pitchFamily="18" charset="0"/>
                <a:cs typeface="Times New Roman" pitchFamily="18" charset="0"/>
              </a:rPr>
              <a:t>Transfer Molding : (Suitable for Thermosets)</a:t>
            </a:r>
          </a:p>
          <a:p>
            <a:pPr marL="425196" indent="-342900" algn="just"/>
            <a:r>
              <a:rPr lang="en-US" sz="2400" dirty="0">
                <a:latin typeface="Times New Roman" pitchFamily="18" charset="0"/>
                <a:cs typeface="Times New Roman" pitchFamily="18" charset="0"/>
              </a:rPr>
              <a:t>Extrusion Molding : (Suitable for Thermoplasts)</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89670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639762"/>
          </a:xfrm>
        </p:spPr>
        <p:txBody>
          <a:bodyPr>
            <a:normAutofit/>
          </a:bodyPr>
          <a:lstStyle/>
          <a:p>
            <a:pPr algn="ctr"/>
            <a:r>
              <a:rPr lang="en-US" sz="3200" b="1" dirty="0">
                <a:latin typeface="Times New Roman" pitchFamily="18" charset="0"/>
                <a:cs typeface="Times New Roman" pitchFamily="18" charset="0"/>
              </a:rPr>
              <a:t>Compression Molding</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0800" y="3505200"/>
            <a:ext cx="5981372" cy="3137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 y="990600"/>
            <a:ext cx="8686800" cy="2862322"/>
          </a:xfrm>
          <a:prstGeom prst="rect">
            <a:avLst/>
          </a:prstGeom>
        </p:spPr>
        <p:txBody>
          <a:bodyPr wrap="square">
            <a:spAutoFit/>
          </a:bodyPr>
          <a:lstStyle/>
          <a:p>
            <a:pPr marL="539496" indent="-457200" algn="just">
              <a:buFontTx/>
              <a:buAutoNum type="arabicPeriod"/>
            </a:pPr>
            <a:r>
              <a:rPr lang="en-US" dirty="0">
                <a:solidFill>
                  <a:prstClr val="black"/>
                </a:solidFill>
                <a:latin typeface="Times New Roman" pitchFamily="18" charset="0"/>
                <a:cs typeface="Times New Roman" pitchFamily="18" charset="0"/>
              </a:rPr>
              <a:t>Common and oldest method for molding thermosetting / thermoplastic materials</a:t>
            </a:r>
          </a:p>
          <a:p>
            <a:pPr marL="539496" indent="-457200" algn="just">
              <a:buFontTx/>
              <a:buAutoNum type="arabicPeriod"/>
            </a:pPr>
            <a:r>
              <a:rPr lang="en-US" dirty="0">
                <a:solidFill>
                  <a:prstClr val="black"/>
                </a:solidFill>
                <a:latin typeface="Times New Roman" pitchFamily="18" charset="0"/>
                <a:cs typeface="Times New Roman" pitchFamily="18" charset="0"/>
              </a:rPr>
              <a:t>Compression of raw materials or soften resinous mass is done in the mould/die under heat and pressure</a:t>
            </a:r>
          </a:p>
          <a:p>
            <a:pPr marL="539496" indent="-457200" algn="just">
              <a:buFont typeface="Wingdings 2"/>
              <a:buAutoNum type="arabicPeriod"/>
            </a:pPr>
            <a:r>
              <a:rPr lang="en-US" dirty="0">
                <a:solidFill>
                  <a:prstClr val="black"/>
                </a:solidFill>
                <a:latin typeface="Times New Roman" pitchFamily="18" charset="0"/>
                <a:cs typeface="Times New Roman" pitchFamily="18" charset="0"/>
              </a:rPr>
              <a:t>Predetermined quantity of raw materials is introduced carefully in the mould, further compressed by hydraulic pressure (2000 to 10000 psi)</a:t>
            </a:r>
          </a:p>
          <a:p>
            <a:pPr marL="539496" indent="-457200" algn="just">
              <a:buFont typeface="Wingdings 2"/>
              <a:buAutoNum type="arabicPeriod"/>
            </a:pPr>
            <a:r>
              <a:rPr lang="en-US" dirty="0">
                <a:solidFill>
                  <a:prstClr val="black"/>
                </a:solidFill>
                <a:latin typeface="Times New Roman" pitchFamily="18" charset="0"/>
                <a:cs typeface="Times New Roman" pitchFamily="18" charset="0"/>
              </a:rPr>
              <a:t>Molten or soften resinous mass gets filled in the cavity of mould.</a:t>
            </a:r>
          </a:p>
          <a:p>
            <a:pPr marL="539496" indent="-457200" algn="just">
              <a:buFont typeface="Wingdings 2"/>
              <a:buAutoNum type="arabicPeriod"/>
            </a:pPr>
            <a:r>
              <a:rPr lang="en-US" dirty="0">
                <a:solidFill>
                  <a:prstClr val="black"/>
                </a:solidFill>
                <a:latin typeface="Times New Roman" pitchFamily="18" charset="0"/>
                <a:cs typeface="Times New Roman" pitchFamily="18" charset="0"/>
              </a:rPr>
              <a:t>Curing is done by heating (Thermosetting) or by cooling (Thermoplastics)</a:t>
            </a:r>
          </a:p>
          <a:p>
            <a:pPr marL="539496" indent="-457200" algn="just">
              <a:buFont typeface="Wingdings 2"/>
              <a:buAutoNum type="arabicPeriod"/>
            </a:pPr>
            <a:r>
              <a:rPr lang="en-US" dirty="0">
                <a:solidFill>
                  <a:prstClr val="black"/>
                </a:solidFill>
                <a:latin typeface="Times New Roman" pitchFamily="18" charset="0"/>
                <a:cs typeface="Times New Roman" pitchFamily="18" charset="0"/>
              </a:rPr>
              <a:t>Finally </a:t>
            </a:r>
            <a:r>
              <a:rPr lang="en-US" dirty="0" err="1">
                <a:solidFill>
                  <a:prstClr val="black"/>
                </a:solidFill>
                <a:latin typeface="Times New Roman" pitchFamily="18" charset="0"/>
                <a:cs typeface="Times New Roman" pitchFamily="18" charset="0"/>
              </a:rPr>
              <a:t>moulded</a:t>
            </a:r>
            <a:r>
              <a:rPr lang="en-US" dirty="0">
                <a:solidFill>
                  <a:prstClr val="black"/>
                </a:solidFill>
                <a:latin typeface="Times New Roman" pitchFamily="18" charset="0"/>
                <a:cs typeface="Times New Roman" pitchFamily="18" charset="0"/>
              </a:rPr>
              <a:t> article is separated from the mould by opening the mould apart.</a:t>
            </a:r>
          </a:p>
          <a:p>
            <a:pPr marL="539496" indent="-457200" algn="just">
              <a:buFont typeface="Wingdings 2"/>
              <a:buAutoNum type="arabicPeriod"/>
            </a:pPr>
            <a:r>
              <a:rPr lang="en-US" b="1" dirty="0">
                <a:solidFill>
                  <a:prstClr val="black"/>
                </a:solidFill>
                <a:latin typeface="Times New Roman" pitchFamily="18" charset="0"/>
                <a:cs typeface="Times New Roman" pitchFamily="18" charset="0"/>
              </a:rPr>
              <a:t>Applications</a:t>
            </a:r>
            <a:r>
              <a:rPr lang="en-US" dirty="0">
                <a:solidFill>
                  <a:prstClr val="black"/>
                </a:solidFill>
                <a:latin typeface="Times New Roman" pitchFamily="18" charset="0"/>
                <a:cs typeface="Times New Roman" pitchFamily="18" charset="0"/>
              </a:rPr>
              <a:t> : Electric switch boxes, Ash trays, cabinets for radio, television, computers etc.</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B2EA1F2-6066-9FE2-9413-B8CB7A46B204}"/>
                  </a:ext>
                </a:extLst>
              </p14:cNvPr>
              <p14:cNvContentPartPr/>
              <p14:nvPr/>
            </p14:nvContentPartPr>
            <p14:xfrm>
              <a:off x="870120" y="1155600"/>
              <a:ext cx="1924200" cy="38520"/>
            </p14:xfrm>
          </p:contentPart>
        </mc:Choice>
        <mc:Fallback xmlns="">
          <p:pic>
            <p:nvPicPr>
              <p:cNvPr id="4" name="Ink 3">
                <a:extLst>
                  <a:ext uri="{FF2B5EF4-FFF2-40B4-BE49-F238E27FC236}">
                    <a16:creationId xmlns:a16="http://schemas.microsoft.com/office/drawing/2014/main" id="{8B2EA1F2-6066-9FE2-9413-B8CB7A46B204}"/>
                  </a:ext>
                </a:extLst>
              </p:cNvPr>
              <p:cNvPicPr/>
              <p:nvPr/>
            </p:nvPicPr>
            <p:blipFill>
              <a:blip r:embed="rId4"/>
              <a:stretch>
                <a:fillRect/>
              </a:stretch>
            </p:blipFill>
            <p:spPr>
              <a:xfrm>
                <a:off x="854280" y="1092240"/>
                <a:ext cx="195552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D453819-0C7A-C36E-1D9E-47BF91A910F6}"/>
                  </a:ext>
                </a:extLst>
              </p14:cNvPr>
              <p14:cNvContentPartPr/>
              <p14:nvPr/>
            </p14:nvContentPartPr>
            <p14:xfrm>
              <a:off x="4654440" y="1123920"/>
              <a:ext cx="2692800" cy="165600"/>
            </p14:xfrm>
          </p:contentPart>
        </mc:Choice>
        <mc:Fallback xmlns="">
          <p:pic>
            <p:nvPicPr>
              <p:cNvPr id="5" name="Ink 4">
                <a:extLst>
                  <a:ext uri="{FF2B5EF4-FFF2-40B4-BE49-F238E27FC236}">
                    <a16:creationId xmlns:a16="http://schemas.microsoft.com/office/drawing/2014/main" id="{DD453819-0C7A-C36E-1D9E-47BF91A910F6}"/>
                  </a:ext>
                </a:extLst>
              </p:cNvPr>
              <p:cNvPicPr/>
              <p:nvPr/>
            </p:nvPicPr>
            <p:blipFill>
              <a:blip r:embed="rId6"/>
              <a:stretch>
                <a:fillRect/>
              </a:stretch>
            </p:blipFill>
            <p:spPr>
              <a:xfrm>
                <a:off x="4638600" y="1060560"/>
                <a:ext cx="27241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D6EA2C09-BC22-A10A-4F53-29841CE80659}"/>
                  </a:ext>
                </a:extLst>
              </p14:cNvPr>
              <p14:cNvContentPartPr/>
              <p14:nvPr/>
            </p14:nvContentPartPr>
            <p14:xfrm>
              <a:off x="799920" y="1371600"/>
              <a:ext cx="2838960" cy="159120"/>
            </p14:xfrm>
          </p:contentPart>
        </mc:Choice>
        <mc:Fallback xmlns="">
          <p:pic>
            <p:nvPicPr>
              <p:cNvPr id="6" name="Ink 5">
                <a:extLst>
                  <a:ext uri="{FF2B5EF4-FFF2-40B4-BE49-F238E27FC236}">
                    <a16:creationId xmlns:a16="http://schemas.microsoft.com/office/drawing/2014/main" id="{D6EA2C09-BC22-A10A-4F53-29841CE80659}"/>
                  </a:ext>
                </a:extLst>
              </p:cNvPr>
              <p:cNvPicPr/>
              <p:nvPr/>
            </p:nvPicPr>
            <p:blipFill>
              <a:blip r:embed="rId8"/>
              <a:stretch>
                <a:fillRect/>
              </a:stretch>
            </p:blipFill>
            <p:spPr>
              <a:xfrm>
                <a:off x="784080" y="1308240"/>
                <a:ext cx="287028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6E8C865D-DDD9-B772-1AAB-7DC97AD9CFA8}"/>
                  </a:ext>
                </a:extLst>
              </p14:cNvPr>
              <p14:cNvContentPartPr/>
              <p14:nvPr/>
            </p14:nvContentPartPr>
            <p14:xfrm>
              <a:off x="920880" y="1930320"/>
              <a:ext cx="2406960" cy="89280"/>
            </p14:xfrm>
          </p:contentPart>
        </mc:Choice>
        <mc:Fallback xmlns="">
          <p:pic>
            <p:nvPicPr>
              <p:cNvPr id="7" name="Ink 6">
                <a:extLst>
                  <a:ext uri="{FF2B5EF4-FFF2-40B4-BE49-F238E27FC236}">
                    <a16:creationId xmlns:a16="http://schemas.microsoft.com/office/drawing/2014/main" id="{6E8C865D-DDD9-B772-1AAB-7DC97AD9CFA8}"/>
                  </a:ext>
                </a:extLst>
              </p:cNvPr>
              <p:cNvPicPr/>
              <p:nvPr/>
            </p:nvPicPr>
            <p:blipFill>
              <a:blip r:embed="rId10"/>
              <a:stretch>
                <a:fillRect/>
              </a:stretch>
            </p:blipFill>
            <p:spPr>
              <a:xfrm>
                <a:off x="905040" y="1866960"/>
                <a:ext cx="24382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E3549065-418E-08BA-4F03-9A1F282003F6}"/>
                  </a:ext>
                </a:extLst>
              </p14:cNvPr>
              <p14:cNvContentPartPr/>
              <p14:nvPr/>
            </p14:nvContentPartPr>
            <p14:xfrm>
              <a:off x="870120" y="2241720"/>
              <a:ext cx="3187800" cy="120960"/>
            </p14:xfrm>
          </p:contentPart>
        </mc:Choice>
        <mc:Fallback xmlns="">
          <p:pic>
            <p:nvPicPr>
              <p:cNvPr id="8" name="Ink 7">
                <a:extLst>
                  <a:ext uri="{FF2B5EF4-FFF2-40B4-BE49-F238E27FC236}">
                    <a16:creationId xmlns:a16="http://schemas.microsoft.com/office/drawing/2014/main" id="{E3549065-418E-08BA-4F03-9A1F282003F6}"/>
                  </a:ext>
                </a:extLst>
              </p:cNvPr>
              <p:cNvPicPr/>
              <p:nvPr/>
            </p:nvPicPr>
            <p:blipFill>
              <a:blip r:embed="rId12"/>
              <a:stretch>
                <a:fillRect/>
              </a:stretch>
            </p:blipFill>
            <p:spPr>
              <a:xfrm>
                <a:off x="854280" y="2178360"/>
                <a:ext cx="321912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D7522A4C-0425-75E2-2A6B-D94CDD10F1AE}"/>
                  </a:ext>
                </a:extLst>
              </p14:cNvPr>
              <p14:cNvContentPartPr/>
              <p14:nvPr/>
            </p14:nvContentPartPr>
            <p14:xfrm>
              <a:off x="3720960" y="2514600"/>
              <a:ext cx="3105720" cy="114480"/>
            </p14:xfrm>
          </p:contentPart>
        </mc:Choice>
        <mc:Fallback xmlns="">
          <p:pic>
            <p:nvPicPr>
              <p:cNvPr id="9" name="Ink 8">
                <a:extLst>
                  <a:ext uri="{FF2B5EF4-FFF2-40B4-BE49-F238E27FC236}">
                    <a16:creationId xmlns:a16="http://schemas.microsoft.com/office/drawing/2014/main" id="{D7522A4C-0425-75E2-2A6B-D94CDD10F1AE}"/>
                  </a:ext>
                </a:extLst>
              </p:cNvPr>
              <p:cNvPicPr/>
              <p:nvPr/>
            </p:nvPicPr>
            <p:blipFill>
              <a:blip r:embed="rId14"/>
              <a:stretch>
                <a:fillRect/>
              </a:stretch>
            </p:blipFill>
            <p:spPr>
              <a:xfrm>
                <a:off x="3705120" y="2451240"/>
                <a:ext cx="3137040" cy="241200"/>
              </a:xfrm>
              <a:prstGeom prst="rect">
                <a:avLst/>
              </a:prstGeom>
            </p:spPr>
          </p:pic>
        </mc:Fallback>
      </mc:AlternateContent>
    </p:spTree>
    <p:extLst>
      <p:ext uri="{BB962C8B-B14F-4D97-AF65-F5344CB8AC3E}">
        <p14:creationId xmlns:p14="http://schemas.microsoft.com/office/powerpoint/2010/main" val="4010834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238"/>
            <a:ext cx="7498080" cy="563562"/>
          </a:xfrm>
        </p:spPr>
        <p:txBody>
          <a:bodyPr>
            <a:noAutofit/>
          </a:bodyPr>
          <a:lstStyle/>
          <a:p>
            <a:pPr algn="ctr"/>
            <a:r>
              <a:rPr lang="en-US" sz="3200" b="1" dirty="0">
                <a:latin typeface="Times New Roman" pitchFamily="18" charset="0"/>
                <a:cs typeface="Times New Roman" pitchFamily="18" charset="0"/>
              </a:rPr>
              <a:t>Injection Molding</a:t>
            </a:r>
          </a:p>
        </p:txBody>
      </p:sp>
      <p:sp>
        <p:nvSpPr>
          <p:cNvPr id="3" name="Content Placeholder 2"/>
          <p:cNvSpPr>
            <a:spLocks noGrp="1"/>
          </p:cNvSpPr>
          <p:nvPr>
            <p:ph idx="1"/>
          </p:nvPr>
        </p:nvSpPr>
        <p:spPr>
          <a:xfrm>
            <a:off x="228600" y="1143000"/>
            <a:ext cx="8763000" cy="2590800"/>
          </a:xfrm>
        </p:spPr>
        <p:txBody>
          <a:bodyPr>
            <a:noAutofit/>
          </a:bodyPr>
          <a:lstStyle/>
          <a:p>
            <a:r>
              <a:rPr lang="en-US" sz="1600" dirty="0">
                <a:latin typeface="Times New Roman" pitchFamily="18" charset="0"/>
                <a:cs typeface="Times New Roman" pitchFamily="18" charset="0"/>
              </a:rPr>
              <a:t>Especially used for </a:t>
            </a:r>
            <a:r>
              <a:rPr lang="en-US" sz="1600" u="sng" dirty="0">
                <a:latin typeface="Times New Roman" pitchFamily="18" charset="0"/>
                <a:cs typeface="Times New Roman" pitchFamily="18" charset="0"/>
              </a:rPr>
              <a:t>thermoplastic </a:t>
            </a:r>
            <a:r>
              <a:rPr lang="en-US" sz="1600" dirty="0">
                <a:latin typeface="Times New Roman" pitchFamily="18" charset="0"/>
                <a:cs typeface="Times New Roman" pitchFamily="18" charset="0"/>
              </a:rPr>
              <a:t>materials</a:t>
            </a:r>
          </a:p>
          <a:p>
            <a:r>
              <a:rPr lang="en-US" sz="1600" dirty="0">
                <a:latin typeface="Times New Roman" pitchFamily="18" charset="0"/>
                <a:cs typeface="Times New Roman" pitchFamily="18" charset="0"/>
              </a:rPr>
              <a:t>Powder or granular resin is heated in a cylinder and injected at a controlled rate in a mould</a:t>
            </a:r>
          </a:p>
          <a:p>
            <a:r>
              <a:rPr lang="en-US" sz="1600" dirty="0">
                <a:latin typeface="Times New Roman" pitchFamily="18" charset="0"/>
                <a:cs typeface="Times New Roman" pitchFamily="18" charset="0"/>
              </a:rPr>
              <a:t>Piston plunger or screw is used to force the material in mould.</a:t>
            </a:r>
          </a:p>
          <a:p>
            <a:r>
              <a:rPr lang="en-US" sz="1600" dirty="0">
                <a:latin typeface="Times New Roman" pitchFamily="18" charset="0"/>
                <a:cs typeface="Times New Roman" pitchFamily="18" charset="0"/>
              </a:rPr>
              <a:t>Pressure </a:t>
            </a:r>
            <a:r>
              <a:rPr lang="en-US" sz="1600" dirty="0" err="1">
                <a:latin typeface="Times New Roman" pitchFamily="18" charset="0"/>
                <a:cs typeface="Times New Roman" pitchFamily="18" charset="0"/>
              </a:rPr>
              <a:t>upto</a:t>
            </a:r>
            <a:r>
              <a:rPr lang="en-US" sz="1600" dirty="0">
                <a:latin typeface="Times New Roman" pitchFamily="18" charset="0"/>
                <a:cs typeface="Times New Roman" pitchFamily="18" charset="0"/>
              </a:rPr>
              <a:t> 1758 kg/cm</a:t>
            </a:r>
            <a:r>
              <a:rPr lang="en-US" sz="1600" baseline="30000" dirty="0">
                <a:latin typeface="Times New Roman" pitchFamily="18" charset="0"/>
                <a:cs typeface="Times New Roman" pitchFamily="18" charset="0"/>
              </a:rPr>
              <a:t>2</a:t>
            </a:r>
            <a:r>
              <a:rPr lang="en-US" sz="1600" dirty="0">
                <a:latin typeface="Times New Roman" pitchFamily="18" charset="0"/>
                <a:cs typeface="Times New Roman" pitchFamily="18" charset="0"/>
              </a:rPr>
              <a:t> (125 psi) is used</a:t>
            </a:r>
          </a:p>
          <a:p>
            <a:r>
              <a:rPr lang="en-US" sz="1600" dirty="0">
                <a:latin typeface="Times New Roman" pitchFamily="18" charset="0"/>
                <a:cs typeface="Times New Roman" pitchFamily="18" charset="0"/>
              </a:rPr>
              <a:t>Once the article is formed mould is cooled and half mould is opened to remove the finished article.</a:t>
            </a:r>
          </a:p>
          <a:p>
            <a:r>
              <a:rPr lang="en-US" sz="1600" dirty="0">
                <a:latin typeface="Times New Roman" pitchFamily="18" charset="0"/>
                <a:cs typeface="Times New Roman" pitchFamily="18" charset="0"/>
              </a:rPr>
              <a:t>Disadvantage of the method is formation of air bubbles or cavities in the articles</a:t>
            </a:r>
          </a:p>
          <a:p>
            <a:r>
              <a:rPr lang="en-US" sz="1600" b="1" dirty="0">
                <a:latin typeface="Times New Roman" pitchFamily="18" charset="0"/>
                <a:cs typeface="Times New Roman" pitchFamily="18" charset="0"/>
              </a:rPr>
              <a:t>Applications: </a:t>
            </a:r>
            <a:r>
              <a:rPr lang="en-US" sz="1600" dirty="0">
                <a:latin typeface="Times New Roman" pitchFamily="18" charset="0"/>
                <a:cs typeface="Times New Roman" pitchFamily="18" charset="0"/>
              </a:rPr>
              <a:t>Smaller but large volume articles such as, pen caps, bottle caps, cups, containers, mechanical parts</a:t>
            </a:r>
          </a:p>
          <a:p>
            <a:endParaRPr lang="en-US" sz="16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644832"/>
            <a:ext cx="6553200" cy="283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D9DC08D-1E7B-D553-81A0-6CC47B197211}"/>
                  </a:ext>
                </a:extLst>
              </p14:cNvPr>
              <p14:cNvContentPartPr/>
              <p14:nvPr/>
            </p14:nvContentPartPr>
            <p14:xfrm>
              <a:off x="2120760" y="1276200"/>
              <a:ext cx="1308600" cy="25920"/>
            </p14:xfrm>
          </p:contentPart>
        </mc:Choice>
        <mc:Fallback xmlns="">
          <p:pic>
            <p:nvPicPr>
              <p:cNvPr id="4" name="Ink 3">
                <a:extLst>
                  <a:ext uri="{FF2B5EF4-FFF2-40B4-BE49-F238E27FC236}">
                    <a16:creationId xmlns:a16="http://schemas.microsoft.com/office/drawing/2014/main" id="{ED9DC08D-1E7B-D553-81A0-6CC47B197211}"/>
                  </a:ext>
                </a:extLst>
              </p:cNvPr>
              <p:cNvPicPr/>
              <p:nvPr/>
            </p:nvPicPr>
            <p:blipFill>
              <a:blip r:embed="rId4"/>
              <a:stretch>
                <a:fillRect/>
              </a:stretch>
            </p:blipFill>
            <p:spPr>
              <a:xfrm>
                <a:off x="2104920" y="1212840"/>
                <a:ext cx="13399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22919D71-D720-1BB2-81CD-8A2BB50AAA77}"/>
                  </a:ext>
                </a:extLst>
              </p14:cNvPr>
              <p14:cNvContentPartPr/>
              <p14:nvPr/>
            </p14:nvContentPartPr>
            <p14:xfrm>
              <a:off x="2178000" y="1650960"/>
              <a:ext cx="1086120" cy="25920"/>
            </p14:xfrm>
          </p:contentPart>
        </mc:Choice>
        <mc:Fallback xmlns="">
          <p:pic>
            <p:nvPicPr>
              <p:cNvPr id="5" name="Ink 4">
                <a:extLst>
                  <a:ext uri="{FF2B5EF4-FFF2-40B4-BE49-F238E27FC236}">
                    <a16:creationId xmlns:a16="http://schemas.microsoft.com/office/drawing/2014/main" id="{22919D71-D720-1BB2-81CD-8A2BB50AAA77}"/>
                  </a:ext>
                </a:extLst>
              </p:cNvPr>
              <p:cNvPicPr/>
              <p:nvPr/>
            </p:nvPicPr>
            <p:blipFill>
              <a:blip r:embed="rId6"/>
              <a:stretch>
                <a:fillRect/>
              </a:stretch>
            </p:blipFill>
            <p:spPr>
              <a:xfrm>
                <a:off x="2162160" y="1587600"/>
                <a:ext cx="11174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8557F339-7538-3A07-93D4-681C88EF09CB}"/>
                  </a:ext>
                </a:extLst>
              </p14:cNvPr>
              <p14:cNvContentPartPr/>
              <p14:nvPr/>
            </p14:nvContentPartPr>
            <p14:xfrm>
              <a:off x="3664080" y="1593720"/>
              <a:ext cx="4248360" cy="172080"/>
            </p14:xfrm>
          </p:contentPart>
        </mc:Choice>
        <mc:Fallback xmlns="">
          <p:pic>
            <p:nvPicPr>
              <p:cNvPr id="6" name="Ink 5">
                <a:extLst>
                  <a:ext uri="{FF2B5EF4-FFF2-40B4-BE49-F238E27FC236}">
                    <a16:creationId xmlns:a16="http://schemas.microsoft.com/office/drawing/2014/main" id="{8557F339-7538-3A07-93D4-681C88EF09CB}"/>
                  </a:ext>
                </a:extLst>
              </p:cNvPr>
              <p:cNvPicPr/>
              <p:nvPr/>
            </p:nvPicPr>
            <p:blipFill>
              <a:blip r:embed="rId8"/>
              <a:stretch>
                <a:fillRect/>
              </a:stretch>
            </p:blipFill>
            <p:spPr>
              <a:xfrm>
                <a:off x="3648240" y="1530360"/>
                <a:ext cx="427968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166BA1B8-4090-A0C2-C3F0-49B8AA56347F}"/>
                  </a:ext>
                </a:extLst>
              </p14:cNvPr>
              <p14:cNvContentPartPr/>
              <p14:nvPr/>
            </p14:nvContentPartPr>
            <p14:xfrm>
              <a:off x="571680" y="1612800"/>
              <a:ext cx="1949760" cy="57600"/>
            </p14:xfrm>
          </p:contentPart>
        </mc:Choice>
        <mc:Fallback xmlns="">
          <p:pic>
            <p:nvPicPr>
              <p:cNvPr id="7" name="Ink 6">
                <a:extLst>
                  <a:ext uri="{FF2B5EF4-FFF2-40B4-BE49-F238E27FC236}">
                    <a16:creationId xmlns:a16="http://schemas.microsoft.com/office/drawing/2014/main" id="{166BA1B8-4090-A0C2-C3F0-49B8AA56347F}"/>
                  </a:ext>
                </a:extLst>
              </p:cNvPr>
              <p:cNvPicPr/>
              <p:nvPr/>
            </p:nvPicPr>
            <p:blipFill>
              <a:blip r:embed="rId10"/>
              <a:stretch>
                <a:fillRect/>
              </a:stretch>
            </p:blipFill>
            <p:spPr>
              <a:xfrm>
                <a:off x="555840" y="1549440"/>
                <a:ext cx="19810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E9CA772B-7D3E-0383-6DEC-F3478D3985B7}"/>
                  </a:ext>
                </a:extLst>
              </p14:cNvPr>
              <p14:cNvContentPartPr/>
              <p14:nvPr/>
            </p14:nvContentPartPr>
            <p14:xfrm>
              <a:off x="133200" y="3917880"/>
              <a:ext cx="1346760" cy="1537200"/>
            </p14:xfrm>
          </p:contentPart>
        </mc:Choice>
        <mc:Fallback xmlns="">
          <p:pic>
            <p:nvPicPr>
              <p:cNvPr id="8" name="Ink 7">
                <a:extLst>
                  <a:ext uri="{FF2B5EF4-FFF2-40B4-BE49-F238E27FC236}">
                    <a16:creationId xmlns:a16="http://schemas.microsoft.com/office/drawing/2014/main" id="{E9CA772B-7D3E-0383-6DEC-F3478D3985B7}"/>
                  </a:ext>
                </a:extLst>
              </p:cNvPr>
              <p:cNvPicPr/>
              <p:nvPr/>
            </p:nvPicPr>
            <p:blipFill>
              <a:blip r:embed="rId12"/>
              <a:stretch>
                <a:fillRect/>
              </a:stretch>
            </p:blipFill>
            <p:spPr>
              <a:xfrm>
                <a:off x="123840" y="3908520"/>
                <a:ext cx="1365480" cy="1555920"/>
              </a:xfrm>
              <a:prstGeom prst="rect">
                <a:avLst/>
              </a:prstGeom>
            </p:spPr>
          </p:pic>
        </mc:Fallback>
      </mc:AlternateContent>
    </p:spTree>
    <p:extLst>
      <p:ext uri="{BB962C8B-B14F-4D97-AF65-F5344CB8AC3E}">
        <p14:creationId xmlns:p14="http://schemas.microsoft.com/office/powerpoint/2010/main" val="2319866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639762"/>
          </a:xfrm>
        </p:spPr>
        <p:txBody>
          <a:bodyPr>
            <a:noAutofit/>
          </a:bodyPr>
          <a:lstStyle/>
          <a:p>
            <a:pPr algn="ctr"/>
            <a:r>
              <a:rPr lang="en-US" sz="3200" b="1" dirty="0">
                <a:latin typeface="Times New Roman" pitchFamily="18" charset="0"/>
                <a:cs typeface="Times New Roman" pitchFamily="18" charset="0"/>
              </a:rPr>
              <a:t>Transfer Molding</a:t>
            </a:r>
          </a:p>
        </p:txBody>
      </p:sp>
      <p:sp>
        <p:nvSpPr>
          <p:cNvPr id="4" name="Rectangle 3"/>
          <p:cNvSpPr/>
          <p:nvPr/>
        </p:nvSpPr>
        <p:spPr>
          <a:xfrm>
            <a:off x="457200" y="1079242"/>
            <a:ext cx="8534400" cy="5016758"/>
          </a:xfrm>
          <a:prstGeom prst="rect">
            <a:avLst/>
          </a:prstGeom>
        </p:spPr>
        <p:txBody>
          <a:bodyPr wrap="square">
            <a:spAutoFit/>
          </a:bodyPr>
          <a:lstStyle/>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The method combines features of both Compression Molding (hydraulic pressing of molding materials - thermosets) and Injection Molding (ram-plunger and filling the mold through a </a:t>
            </a:r>
            <a:r>
              <a:rPr lang="en-US" sz="2000" dirty="0" err="1">
                <a:solidFill>
                  <a:prstClr val="black"/>
                </a:solidFill>
                <a:latin typeface="Times New Roman" pitchFamily="18" charset="0"/>
                <a:cs typeface="Times New Roman" pitchFamily="18" charset="0"/>
              </a:rPr>
              <a:t>sprue</a:t>
            </a:r>
            <a:r>
              <a:rPr lang="en-US" sz="2000" dirty="0">
                <a:solidFill>
                  <a:prstClr val="black"/>
                </a:solidFill>
                <a:latin typeface="Times New Roman" pitchFamily="18" charset="0"/>
                <a:cs typeface="Times New Roman" pitchFamily="18" charset="0"/>
              </a:rPr>
              <a:t>).</a:t>
            </a:r>
          </a:p>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The method is used especially for molding thermosetting resins (thermosets)</a:t>
            </a:r>
          </a:p>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Products with relatively intricate designs could be fabricated with this method</a:t>
            </a:r>
          </a:p>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Powdered raw materials are heated at certain low temperature to soften and then introduced through an orifice or </a:t>
            </a:r>
            <a:r>
              <a:rPr lang="en-US" sz="2000" dirty="0" err="1">
                <a:solidFill>
                  <a:prstClr val="black"/>
                </a:solidFill>
                <a:latin typeface="Times New Roman" pitchFamily="18" charset="0"/>
                <a:cs typeface="Times New Roman" pitchFamily="18" charset="0"/>
              </a:rPr>
              <a:t>sprue</a:t>
            </a:r>
            <a:r>
              <a:rPr lang="en-US" sz="2000" dirty="0">
                <a:solidFill>
                  <a:prstClr val="black"/>
                </a:solidFill>
                <a:latin typeface="Times New Roman" pitchFamily="18" charset="0"/>
                <a:cs typeface="Times New Roman" pitchFamily="18" charset="0"/>
              </a:rPr>
              <a:t> in the mould</a:t>
            </a:r>
          </a:p>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Then it is cured in the mould at high temperature for certain time</a:t>
            </a:r>
          </a:p>
          <a:p>
            <a:pPr marL="285750" indent="-285750" algn="just">
              <a:buFont typeface="Arial" pitchFamily="34" charset="0"/>
              <a:buChar char="•"/>
            </a:pPr>
            <a:r>
              <a:rPr lang="en-US" sz="2000" dirty="0">
                <a:solidFill>
                  <a:prstClr val="black"/>
                </a:solidFill>
                <a:latin typeface="Times New Roman" pitchFamily="18" charset="0"/>
                <a:cs typeface="Times New Roman" pitchFamily="18" charset="0"/>
              </a:rPr>
              <a:t>Finally the </a:t>
            </a:r>
            <a:r>
              <a:rPr lang="en-US" sz="2000" dirty="0" err="1">
                <a:solidFill>
                  <a:prstClr val="black"/>
                </a:solidFill>
                <a:latin typeface="Times New Roman" pitchFamily="18" charset="0"/>
                <a:cs typeface="Times New Roman" pitchFamily="18" charset="0"/>
              </a:rPr>
              <a:t>moulded</a:t>
            </a:r>
            <a:r>
              <a:rPr lang="en-US" sz="2000" dirty="0">
                <a:solidFill>
                  <a:prstClr val="black"/>
                </a:solidFill>
                <a:latin typeface="Times New Roman" pitchFamily="18" charset="0"/>
                <a:cs typeface="Times New Roman" pitchFamily="18" charset="0"/>
              </a:rPr>
              <a:t> article is removed by separation of mould</a:t>
            </a:r>
          </a:p>
          <a:p>
            <a:pPr algn="just"/>
            <a:endParaRPr lang="en-US" sz="2000" b="1" dirty="0">
              <a:solidFill>
                <a:prstClr val="black"/>
              </a:solidFill>
              <a:latin typeface="Times New Roman" pitchFamily="18" charset="0"/>
              <a:cs typeface="Times New Roman" pitchFamily="18" charset="0"/>
            </a:endParaRPr>
          </a:p>
          <a:p>
            <a:pPr algn="just"/>
            <a:r>
              <a:rPr lang="en-US" sz="2000" b="1" dirty="0">
                <a:solidFill>
                  <a:prstClr val="black"/>
                </a:solidFill>
                <a:latin typeface="Times New Roman" pitchFamily="18" charset="0"/>
                <a:cs typeface="Times New Roman" pitchFamily="18" charset="0"/>
              </a:rPr>
              <a:t>Advantages:</a:t>
            </a:r>
          </a:p>
          <a:p>
            <a:pPr marL="342900" indent="-342900" algn="just">
              <a:buFont typeface="Arial" pitchFamily="34" charset="0"/>
              <a:buChar char="•"/>
            </a:pPr>
            <a:r>
              <a:rPr lang="en-US" sz="2000" dirty="0">
                <a:solidFill>
                  <a:prstClr val="black"/>
                </a:solidFill>
                <a:latin typeface="Times New Roman" pitchFamily="18" charset="0"/>
                <a:cs typeface="Times New Roman" pitchFamily="18" charset="0"/>
              </a:rPr>
              <a:t>Articles with intricate shapes could be designed</a:t>
            </a:r>
          </a:p>
          <a:p>
            <a:pPr marL="342900" indent="-342900" algn="just">
              <a:buFont typeface="Arial" pitchFamily="34" charset="0"/>
              <a:buChar char="•"/>
            </a:pPr>
            <a:r>
              <a:rPr lang="en-US" sz="2000" dirty="0">
                <a:solidFill>
                  <a:prstClr val="black"/>
                </a:solidFill>
                <a:latin typeface="Times New Roman" pitchFamily="18" charset="0"/>
                <a:cs typeface="Times New Roman" pitchFamily="18" charset="0"/>
              </a:rPr>
              <a:t>Aerospace and automobile parts, car body, helmets</a:t>
            </a:r>
          </a:p>
          <a:p>
            <a:pPr marL="342900" indent="-342900" algn="just">
              <a:buFont typeface="Arial" pitchFamily="34" charset="0"/>
              <a:buChar char="•"/>
            </a:pPr>
            <a:r>
              <a:rPr lang="en-US" sz="2000" dirty="0">
                <a:solidFill>
                  <a:prstClr val="black"/>
                </a:solidFill>
                <a:latin typeface="Times New Roman" pitchFamily="18" charset="0"/>
                <a:cs typeface="Times New Roman" pitchFamily="18" charset="0"/>
              </a:rPr>
              <a:t>The articles produced are blister free</a:t>
            </a:r>
          </a:p>
          <a:p>
            <a:pPr marL="342900" indent="-342900" algn="just">
              <a:buFont typeface="Arial" pitchFamily="34" charset="0"/>
              <a:buChar char="•"/>
            </a:pPr>
            <a:r>
              <a:rPr lang="en-US" sz="2000" dirty="0">
                <a:solidFill>
                  <a:prstClr val="black"/>
                </a:solidFill>
                <a:latin typeface="Times New Roman" pitchFamily="18" charset="0"/>
                <a:cs typeface="Times New Roman" pitchFamily="18" charset="0"/>
              </a:rPr>
              <a:t>Fine wires and glass fibers can be inserted in the mould</a:t>
            </a:r>
          </a:p>
          <a:p>
            <a:pPr marL="342900" indent="-342900" algn="just">
              <a:buFont typeface="Arial" pitchFamily="34" charset="0"/>
              <a:buChar char="•"/>
            </a:pPr>
            <a:r>
              <a:rPr lang="en-US" sz="2000" dirty="0">
                <a:solidFill>
                  <a:prstClr val="black"/>
                </a:solidFill>
                <a:latin typeface="Times New Roman" pitchFamily="18" charset="0"/>
                <a:cs typeface="Times New Roman" pitchFamily="18" charset="0"/>
              </a:rPr>
              <a:t>Even thick pieces can be cured completely and uniformly</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ED9F3BFF-3C50-B240-26AE-4F9C43EBA906}"/>
                  </a:ext>
                </a:extLst>
              </p14:cNvPr>
              <p14:cNvContentPartPr/>
              <p14:nvPr/>
            </p14:nvContentPartPr>
            <p14:xfrm>
              <a:off x="2101680" y="1263600"/>
              <a:ext cx="2134080" cy="51120"/>
            </p14:xfrm>
          </p:contentPart>
        </mc:Choice>
        <mc:Fallback xmlns="">
          <p:pic>
            <p:nvPicPr>
              <p:cNvPr id="3" name="Ink 2">
                <a:extLst>
                  <a:ext uri="{FF2B5EF4-FFF2-40B4-BE49-F238E27FC236}">
                    <a16:creationId xmlns:a16="http://schemas.microsoft.com/office/drawing/2014/main" id="{ED9F3BFF-3C50-B240-26AE-4F9C43EBA906}"/>
                  </a:ext>
                </a:extLst>
              </p:cNvPr>
              <p:cNvPicPr/>
              <p:nvPr/>
            </p:nvPicPr>
            <p:blipFill>
              <a:blip r:embed="rId3"/>
              <a:stretch>
                <a:fillRect/>
              </a:stretch>
            </p:blipFill>
            <p:spPr>
              <a:xfrm>
                <a:off x="2085840" y="1200240"/>
                <a:ext cx="216540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C9F9816-CF3F-892F-F8AA-5F321B495451}"/>
                  </a:ext>
                </a:extLst>
              </p14:cNvPr>
              <p14:cNvContentPartPr/>
              <p14:nvPr/>
            </p14:nvContentPartPr>
            <p14:xfrm>
              <a:off x="5365800" y="1212840"/>
              <a:ext cx="1460880" cy="203400"/>
            </p14:xfrm>
          </p:contentPart>
        </mc:Choice>
        <mc:Fallback xmlns="">
          <p:pic>
            <p:nvPicPr>
              <p:cNvPr id="5" name="Ink 4">
                <a:extLst>
                  <a:ext uri="{FF2B5EF4-FFF2-40B4-BE49-F238E27FC236}">
                    <a16:creationId xmlns:a16="http://schemas.microsoft.com/office/drawing/2014/main" id="{BC9F9816-CF3F-892F-F8AA-5F321B495451}"/>
                  </a:ext>
                </a:extLst>
              </p:cNvPr>
              <p:cNvPicPr/>
              <p:nvPr/>
            </p:nvPicPr>
            <p:blipFill>
              <a:blip r:embed="rId5"/>
              <a:stretch>
                <a:fillRect/>
              </a:stretch>
            </p:blipFill>
            <p:spPr>
              <a:xfrm>
                <a:off x="5349960" y="1149480"/>
                <a:ext cx="149220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0DB87F2C-21A3-7073-5999-E0CF1F6A932F}"/>
                  </a:ext>
                </a:extLst>
              </p14:cNvPr>
              <p14:cNvContentPartPr/>
              <p14:nvPr/>
            </p14:nvContentPartPr>
            <p14:xfrm>
              <a:off x="6083280" y="1587600"/>
              <a:ext cx="1041840" cy="32040"/>
            </p14:xfrm>
          </p:contentPart>
        </mc:Choice>
        <mc:Fallback xmlns="">
          <p:pic>
            <p:nvPicPr>
              <p:cNvPr id="6" name="Ink 5">
                <a:extLst>
                  <a:ext uri="{FF2B5EF4-FFF2-40B4-BE49-F238E27FC236}">
                    <a16:creationId xmlns:a16="http://schemas.microsoft.com/office/drawing/2014/main" id="{0DB87F2C-21A3-7073-5999-E0CF1F6A932F}"/>
                  </a:ext>
                </a:extLst>
              </p:cNvPr>
              <p:cNvPicPr/>
              <p:nvPr/>
            </p:nvPicPr>
            <p:blipFill>
              <a:blip r:embed="rId7"/>
              <a:stretch>
                <a:fillRect/>
              </a:stretch>
            </p:blipFill>
            <p:spPr>
              <a:xfrm>
                <a:off x="6067440" y="1524240"/>
                <a:ext cx="107316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D4AF767D-5202-41D3-1532-5D6DD2F3CDAB}"/>
                  </a:ext>
                </a:extLst>
              </p14:cNvPr>
              <p14:cNvContentPartPr/>
              <p14:nvPr/>
            </p14:nvContentPartPr>
            <p14:xfrm>
              <a:off x="7365960" y="2139840"/>
              <a:ext cx="1175040" cy="127440"/>
            </p14:xfrm>
          </p:contentPart>
        </mc:Choice>
        <mc:Fallback xmlns="">
          <p:pic>
            <p:nvPicPr>
              <p:cNvPr id="7" name="Ink 6">
                <a:extLst>
                  <a:ext uri="{FF2B5EF4-FFF2-40B4-BE49-F238E27FC236}">
                    <a16:creationId xmlns:a16="http://schemas.microsoft.com/office/drawing/2014/main" id="{D4AF767D-5202-41D3-1532-5D6DD2F3CDAB}"/>
                  </a:ext>
                </a:extLst>
              </p:cNvPr>
              <p:cNvPicPr/>
              <p:nvPr/>
            </p:nvPicPr>
            <p:blipFill>
              <a:blip r:embed="rId9"/>
              <a:stretch>
                <a:fillRect/>
              </a:stretch>
            </p:blipFill>
            <p:spPr>
              <a:xfrm>
                <a:off x="7350120" y="2076480"/>
                <a:ext cx="120636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FB0ED42D-1A8E-00F4-414D-204D6FC0D1D4}"/>
                  </a:ext>
                </a:extLst>
              </p14:cNvPr>
              <p14:cNvContentPartPr/>
              <p14:nvPr/>
            </p14:nvContentPartPr>
            <p14:xfrm>
              <a:off x="2292480" y="2457360"/>
              <a:ext cx="2603880" cy="89280"/>
            </p14:xfrm>
          </p:contentPart>
        </mc:Choice>
        <mc:Fallback xmlns="">
          <p:pic>
            <p:nvPicPr>
              <p:cNvPr id="8" name="Ink 7">
                <a:extLst>
                  <a:ext uri="{FF2B5EF4-FFF2-40B4-BE49-F238E27FC236}">
                    <a16:creationId xmlns:a16="http://schemas.microsoft.com/office/drawing/2014/main" id="{FB0ED42D-1A8E-00F4-414D-204D6FC0D1D4}"/>
                  </a:ext>
                </a:extLst>
              </p:cNvPr>
              <p:cNvPicPr/>
              <p:nvPr/>
            </p:nvPicPr>
            <p:blipFill>
              <a:blip r:embed="rId11"/>
              <a:stretch>
                <a:fillRect/>
              </a:stretch>
            </p:blipFill>
            <p:spPr>
              <a:xfrm>
                <a:off x="2276640" y="2394000"/>
                <a:ext cx="26352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D319A67A-E901-3698-697E-89FEBC542D7C}"/>
                  </a:ext>
                </a:extLst>
              </p14:cNvPr>
              <p14:cNvContentPartPr/>
              <p14:nvPr/>
            </p14:nvContentPartPr>
            <p14:xfrm>
              <a:off x="3746520" y="3117960"/>
              <a:ext cx="527400" cy="360"/>
            </p14:xfrm>
          </p:contentPart>
        </mc:Choice>
        <mc:Fallback xmlns="">
          <p:pic>
            <p:nvPicPr>
              <p:cNvPr id="9" name="Ink 8">
                <a:extLst>
                  <a:ext uri="{FF2B5EF4-FFF2-40B4-BE49-F238E27FC236}">
                    <a16:creationId xmlns:a16="http://schemas.microsoft.com/office/drawing/2014/main" id="{D319A67A-E901-3698-697E-89FEBC542D7C}"/>
                  </a:ext>
                </a:extLst>
              </p:cNvPr>
              <p:cNvPicPr/>
              <p:nvPr/>
            </p:nvPicPr>
            <p:blipFill>
              <a:blip r:embed="rId13"/>
              <a:stretch>
                <a:fillRect/>
              </a:stretch>
            </p:blipFill>
            <p:spPr>
              <a:xfrm>
                <a:off x="3730680" y="3054600"/>
                <a:ext cx="5587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B47A7624-E563-DBC7-5004-1CC89E735EE9}"/>
                  </a:ext>
                </a:extLst>
              </p14:cNvPr>
              <p14:cNvContentPartPr/>
              <p14:nvPr/>
            </p14:nvContentPartPr>
            <p14:xfrm>
              <a:off x="4749840" y="3098880"/>
              <a:ext cx="1670400" cy="360"/>
            </p14:xfrm>
          </p:contentPart>
        </mc:Choice>
        <mc:Fallback xmlns="">
          <p:pic>
            <p:nvPicPr>
              <p:cNvPr id="10" name="Ink 9">
                <a:extLst>
                  <a:ext uri="{FF2B5EF4-FFF2-40B4-BE49-F238E27FC236}">
                    <a16:creationId xmlns:a16="http://schemas.microsoft.com/office/drawing/2014/main" id="{B47A7624-E563-DBC7-5004-1CC89E735EE9}"/>
                  </a:ext>
                </a:extLst>
              </p:cNvPr>
              <p:cNvPicPr/>
              <p:nvPr/>
            </p:nvPicPr>
            <p:blipFill>
              <a:blip r:embed="rId15"/>
              <a:stretch>
                <a:fillRect/>
              </a:stretch>
            </p:blipFill>
            <p:spPr>
              <a:xfrm>
                <a:off x="4734000" y="3035520"/>
                <a:ext cx="17017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AE9085F0-8C8C-DFC0-3136-287077C9920C}"/>
                  </a:ext>
                </a:extLst>
              </p14:cNvPr>
              <p14:cNvContentPartPr/>
              <p14:nvPr/>
            </p14:nvContentPartPr>
            <p14:xfrm>
              <a:off x="901800" y="2813040"/>
              <a:ext cx="2330640" cy="76680"/>
            </p14:xfrm>
          </p:contentPart>
        </mc:Choice>
        <mc:Fallback xmlns="">
          <p:pic>
            <p:nvPicPr>
              <p:cNvPr id="11" name="Ink 10">
                <a:extLst>
                  <a:ext uri="{FF2B5EF4-FFF2-40B4-BE49-F238E27FC236}">
                    <a16:creationId xmlns:a16="http://schemas.microsoft.com/office/drawing/2014/main" id="{AE9085F0-8C8C-DFC0-3136-287077C9920C}"/>
                  </a:ext>
                </a:extLst>
              </p:cNvPr>
              <p:cNvPicPr/>
              <p:nvPr/>
            </p:nvPicPr>
            <p:blipFill>
              <a:blip r:embed="rId17"/>
              <a:stretch>
                <a:fillRect/>
              </a:stretch>
            </p:blipFill>
            <p:spPr>
              <a:xfrm>
                <a:off x="885960" y="2749680"/>
                <a:ext cx="236196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8B56D0E5-0E62-A090-53CE-F08589188F95}"/>
                  </a:ext>
                </a:extLst>
              </p14:cNvPr>
              <p14:cNvContentPartPr/>
              <p14:nvPr/>
            </p14:nvContentPartPr>
            <p14:xfrm>
              <a:off x="3911760" y="2825640"/>
              <a:ext cx="1003320" cy="360"/>
            </p14:xfrm>
          </p:contentPart>
        </mc:Choice>
        <mc:Fallback xmlns="">
          <p:pic>
            <p:nvPicPr>
              <p:cNvPr id="12" name="Ink 11">
                <a:extLst>
                  <a:ext uri="{FF2B5EF4-FFF2-40B4-BE49-F238E27FC236}">
                    <a16:creationId xmlns:a16="http://schemas.microsoft.com/office/drawing/2014/main" id="{8B56D0E5-0E62-A090-53CE-F08589188F95}"/>
                  </a:ext>
                </a:extLst>
              </p:cNvPr>
              <p:cNvPicPr/>
              <p:nvPr/>
            </p:nvPicPr>
            <p:blipFill>
              <a:blip r:embed="rId19"/>
              <a:stretch>
                <a:fillRect/>
              </a:stretch>
            </p:blipFill>
            <p:spPr>
              <a:xfrm>
                <a:off x="3895920" y="2762280"/>
                <a:ext cx="10346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00912DAA-C0E6-BF85-6674-58A9701165A0}"/>
                  </a:ext>
                </a:extLst>
              </p14:cNvPr>
              <p14:cNvContentPartPr/>
              <p14:nvPr/>
            </p14:nvContentPartPr>
            <p14:xfrm>
              <a:off x="7797960" y="2825640"/>
              <a:ext cx="571680" cy="32040"/>
            </p14:xfrm>
          </p:contentPart>
        </mc:Choice>
        <mc:Fallback xmlns="">
          <p:pic>
            <p:nvPicPr>
              <p:cNvPr id="13" name="Ink 12">
                <a:extLst>
                  <a:ext uri="{FF2B5EF4-FFF2-40B4-BE49-F238E27FC236}">
                    <a16:creationId xmlns:a16="http://schemas.microsoft.com/office/drawing/2014/main" id="{00912DAA-C0E6-BF85-6674-58A9701165A0}"/>
                  </a:ext>
                </a:extLst>
              </p:cNvPr>
              <p:cNvPicPr/>
              <p:nvPr/>
            </p:nvPicPr>
            <p:blipFill>
              <a:blip r:embed="rId21"/>
              <a:stretch>
                <a:fillRect/>
              </a:stretch>
            </p:blipFill>
            <p:spPr>
              <a:xfrm>
                <a:off x="7782120" y="2762280"/>
                <a:ext cx="6030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494765B0-60AB-E19C-0BD0-2CD9F51DD87D}"/>
                  </a:ext>
                </a:extLst>
              </p14:cNvPr>
              <p14:cNvContentPartPr/>
              <p14:nvPr/>
            </p14:nvContentPartPr>
            <p14:xfrm>
              <a:off x="1339920" y="3149640"/>
              <a:ext cx="2826000" cy="19440"/>
            </p14:xfrm>
          </p:contentPart>
        </mc:Choice>
        <mc:Fallback xmlns="">
          <p:pic>
            <p:nvPicPr>
              <p:cNvPr id="14" name="Ink 13">
                <a:extLst>
                  <a:ext uri="{FF2B5EF4-FFF2-40B4-BE49-F238E27FC236}">
                    <a16:creationId xmlns:a16="http://schemas.microsoft.com/office/drawing/2014/main" id="{494765B0-60AB-E19C-0BD0-2CD9F51DD87D}"/>
                  </a:ext>
                </a:extLst>
              </p:cNvPr>
              <p:cNvPicPr/>
              <p:nvPr/>
            </p:nvPicPr>
            <p:blipFill>
              <a:blip r:embed="rId23"/>
              <a:stretch>
                <a:fillRect/>
              </a:stretch>
            </p:blipFill>
            <p:spPr>
              <a:xfrm>
                <a:off x="1324080" y="3086280"/>
                <a:ext cx="28573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9FAA159E-519B-7867-3C18-1DA30157BFE7}"/>
                  </a:ext>
                </a:extLst>
              </p14:cNvPr>
              <p14:cNvContentPartPr/>
              <p14:nvPr/>
            </p14:nvContentPartPr>
            <p14:xfrm>
              <a:off x="5130720" y="3759120"/>
              <a:ext cx="1626120" cy="360"/>
            </p14:xfrm>
          </p:contentPart>
        </mc:Choice>
        <mc:Fallback xmlns="">
          <p:pic>
            <p:nvPicPr>
              <p:cNvPr id="15" name="Ink 14">
                <a:extLst>
                  <a:ext uri="{FF2B5EF4-FFF2-40B4-BE49-F238E27FC236}">
                    <a16:creationId xmlns:a16="http://schemas.microsoft.com/office/drawing/2014/main" id="{9FAA159E-519B-7867-3C18-1DA30157BFE7}"/>
                  </a:ext>
                </a:extLst>
              </p:cNvPr>
              <p:cNvPicPr/>
              <p:nvPr/>
            </p:nvPicPr>
            <p:blipFill>
              <a:blip r:embed="rId25"/>
              <a:stretch>
                <a:fillRect/>
              </a:stretch>
            </p:blipFill>
            <p:spPr>
              <a:xfrm>
                <a:off x="5114880" y="3695760"/>
                <a:ext cx="16574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6BE4506E-D8BA-047B-0D9E-5BD23B14623C}"/>
                  </a:ext>
                </a:extLst>
              </p14:cNvPr>
              <p14:cNvContentPartPr/>
              <p14:nvPr/>
            </p14:nvContentPartPr>
            <p14:xfrm>
              <a:off x="5873760" y="3727440"/>
              <a:ext cx="1371960" cy="32040"/>
            </p14:xfrm>
          </p:contentPart>
        </mc:Choice>
        <mc:Fallback xmlns="">
          <p:pic>
            <p:nvPicPr>
              <p:cNvPr id="16" name="Ink 15">
                <a:extLst>
                  <a:ext uri="{FF2B5EF4-FFF2-40B4-BE49-F238E27FC236}">
                    <a16:creationId xmlns:a16="http://schemas.microsoft.com/office/drawing/2014/main" id="{6BE4506E-D8BA-047B-0D9E-5BD23B14623C}"/>
                  </a:ext>
                </a:extLst>
              </p:cNvPr>
              <p:cNvPicPr/>
              <p:nvPr/>
            </p:nvPicPr>
            <p:blipFill>
              <a:blip r:embed="rId27"/>
              <a:stretch>
                <a:fillRect/>
              </a:stretch>
            </p:blipFill>
            <p:spPr>
              <a:xfrm>
                <a:off x="5857920" y="3664080"/>
                <a:ext cx="14032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6775E69A-0BB5-DB65-0B81-1E797392D71D}"/>
                  </a:ext>
                </a:extLst>
              </p14:cNvPr>
              <p14:cNvContentPartPr/>
              <p14:nvPr/>
            </p14:nvContentPartPr>
            <p14:xfrm>
              <a:off x="2247840" y="4584600"/>
              <a:ext cx="1638720" cy="203760"/>
            </p14:xfrm>
          </p:contentPart>
        </mc:Choice>
        <mc:Fallback xmlns="">
          <p:pic>
            <p:nvPicPr>
              <p:cNvPr id="17" name="Ink 16">
                <a:extLst>
                  <a:ext uri="{FF2B5EF4-FFF2-40B4-BE49-F238E27FC236}">
                    <a16:creationId xmlns:a16="http://schemas.microsoft.com/office/drawing/2014/main" id="{6775E69A-0BB5-DB65-0B81-1E797392D71D}"/>
                  </a:ext>
                </a:extLst>
              </p:cNvPr>
              <p:cNvPicPr/>
              <p:nvPr/>
            </p:nvPicPr>
            <p:blipFill>
              <a:blip r:embed="rId29"/>
              <a:stretch>
                <a:fillRect/>
              </a:stretch>
            </p:blipFill>
            <p:spPr>
              <a:xfrm>
                <a:off x="2232000" y="4521240"/>
                <a:ext cx="167004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BC7A2460-CC87-F83A-0FCC-EB86545FEA89}"/>
                  </a:ext>
                </a:extLst>
              </p14:cNvPr>
              <p14:cNvContentPartPr/>
              <p14:nvPr/>
            </p14:nvContentPartPr>
            <p14:xfrm>
              <a:off x="2685960" y="4686120"/>
              <a:ext cx="1099080" cy="32400"/>
            </p14:xfrm>
          </p:contentPart>
        </mc:Choice>
        <mc:Fallback xmlns="">
          <p:pic>
            <p:nvPicPr>
              <p:cNvPr id="18" name="Ink 17">
                <a:extLst>
                  <a:ext uri="{FF2B5EF4-FFF2-40B4-BE49-F238E27FC236}">
                    <a16:creationId xmlns:a16="http://schemas.microsoft.com/office/drawing/2014/main" id="{BC7A2460-CC87-F83A-0FCC-EB86545FEA89}"/>
                  </a:ext>
                </a:extLst>
              </p:cNvPr>
              <p:cNvPicPr/>
              <p:nvPr/>
            </p:nvPicPr>
            <p:blipFill>
              <a:blip r:embed="rId31"/>
              <a:stretch>
                <a:fillRect/>
              </a:stretch>
            </p:blipFill>
            <p:spPr>
              <a:xfrm>
                <a:off x="2670120" y="4622760"/>
                <a:ext cx="113040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71944CAF-913E-743F-C70E-F1F883DA76DE}"/>
                  </a:ext>
                </a:extLst>
              </p14:cNvPr>
              <p14:cNvContentPartPr/>
              <p14:nvPr/>
            </p14:nvContentPartPr>
            <p14:xfrm>
              <a:off x="933480" y="4952880"/>
              <a:ext cx="5092920" cy="95760"/>
            </p14:xfrm>
          </p:contentPart>
        </mc:Choice>
        <mc:Fallback xmlns="">
          <p:pic>
            <p:nvPicPr>
              <p:cNvPr id="19" name="Ink 18">
                <a:extLst>
                  <a:ext uri="{FF2B5EF4-FFF2-40B4-BE49-F238E27FC236}">
                    <a16:creationId xmlns:a16="http://schemas.microsoft.com/office/drawing/2014/main" id="{71944CAF-913E-743F-C70E-F1F883DA76DE}"/>
                  </a:ext>
                </a:extLst>
              </p:cNvPr>
              <p:cNvPicPr/>
              <p:nvPr/>
            </p:nvPicPr>
            <p:blipFill>
              <a:blip r:embed="rId33"/>
              <a:stretch>
                <a:fillRect/>
              </a:stretch>
            </p:blipFill>
            <p:spPr>
              <a:xfrm>
                <a:off x="917640" y="4889520"/>
                <a:ext cx="512424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2B2B964E-CD61-4756-2E7C-0D6E50B046BC}"/>
                  </a:ext>
                </a:extLst>
              </p14:cNvPr>
              <p14:cNvContentPartPr/>
              <p14:nvPr/>
            </p14:nvContentPartPr>
            <p14:xfrm>
              <a:off x="3575160" y="5276880"/>
              <a:ext cx="1035360" cy="19440"/>
            </p14:xfrm>
          </p:contentPart>
        </mc:Choice>
        <mc:Fallback xmlns="">
          <p:pic>
            <p:nvPicPr>
              <p:cNvPr id="20" name="Ink 19">
                <a:extLst>
                  <a:ext uri="{FF2B5EF4-FFF2-40B4-BE49-F238E27FC236}">
                    <a16:creationId xmlns:a16="http://schemas.microsoft.com/office/drawing/2014/main" id="{2B2B964E-CD61-4756-2E7C-0D6E50B046BC}"/>
                  </a:ext>
                </a:extLst>
              </p:cNvPr>
              <p:cNvPicPr/>
              <p:nvPr/>
            </p:nvPicPr>
            <p:blipFill>
              <a:blip r:embed="rId35"/>
              <a:stretch>
                <a:fillRect/>
              </a:stretch>
            </p:blipFill>
            <p:spPr>
              <a:xfrm>
                <a:off x="3559320" y="5213520"/>
                <a:ext cx="10666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3EC47665-F1A7-3F49-FE5C-784B5EF7929A}"/>
                  </a:ext>
                </a:extLst>
              </p14:cNvPr>
              <p14:cNvContentPartPr/>
              <p14:nvPr/>
            </p14:nvContentPartPr>
            <p14:xfrm>
              <a:off x="876240" y="5524560"/>
              <a:ext cx="1155960" cy="51120"/>
            </p14:xfrm>
          </p:contentPart>
        </mc:Choice>
        <mc:Fallback xmlns="">
          <p:pic>
            <p:nvPicPr>
              <p:cNvPr id="21" name="Ink 20">
                <a:extLst>
                  <a:ext uri="{FF2B5EF4-FFF2-40B4-BE49-F238E27FC236}">
                    <a16:creationId xmlns:a16="http://schemas.microsoft.com/office/drawing/2014/main" id="{3EC47665-F1A7-3F49-FE5C-784B5EF7929A}"/>
                  </a:ext>
                </a:extLst>
              </p:cNvPr>
              <p:cNvPicPr/>
              <p:nvPr/>
            </p:nvPicPr>
            <p:blipFill>
              <a:blip r:embed="rId37"/>
              <a:stretch>
                <a:fillRect/>
              </a:stretch>
            </p:blipFill>
            <p:spPr>
              <a:xfrm>
                <a:off x="860400" y="5461200"/>
                <a:ext cx="118728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a:extLst>
                  <a:ext uri="{FF2B5EF4-FFF2-40B4-BE49-F238E27FC236}">
                    <a16:creationId xmlns:a16="http://schemas.microsoft.com/office/drawing/2014/main" id="{1A6F640A-C84B-B73E-F4FA-EC43E6644C19}"/>
                  </a:ext>
                </a:extLst>
              </p14:cNvPr>
              <p14:cNvContentPartPr/>
              <p14:nvPr/>
            </p14:nvContentPartPr>
            <p14:xfrm>
              <a:off x="2724120" y="5524560"/>
              <a:ext cx="749520" cy="6480"/>
            </p14:xfrm>
          </p:contentPart>
        </mc:Choice>
        <mc:Fallback xmlns="">
          <p:pic>
            <p:nvPicPr>
              <p:cNvPr id="22" name="Ink 21">
                <a:extLst>
                  <a:ext uri="{FF2B5EF4-FFF2-40B4-BE49-F238E27FC236}">
                    <a16:creationId xmlns:a16="http://schemas.microsoft.com/office/drawing/2014/main" id="{1A6F640A-C84B-B73E-F4FA-EC43E6644C19}"/>
                  </a:ext>
                </a:extLst>
              </p:cNvPr>
              <p:cNvPicPr/>
              <p:nvPr/>
            </p:nvPicPr>
            <p:blipFill>
              <a:blip r:embed="rId39"/>
              <a:stretch>
                <a:fillRect/>
              </a:stretch>
            </p:blipFill>
            <p:spPr>
              <a:xfrm>
                <a:off x="2708280" y="5461200"/>
                <a:ext cx="78084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FA82FC71-F75E-A2A5-7E43-399793ECB1FD}"/>
                  </a:ext>
                </a:extLst>
              </p14:cNvPr>
              <p14:cNvContentPartPr/>
              <p14:nvPr/>
            </p14:nvContentPartPr>
            <p14:xfrm>
              <a:off x="2394000" y="5524560"/>
              <a:ext cx="622440" cy="38520"/>
            </p14:xfrm>
          </p:contentPart>
        </mc:Choice>
        <mc:Fallback xmlns="">
          <p:pic>
            <p:nvPicPr>
              <p:cNvPr id="23" name="Ink 22">
                <a:extLst>
                  <a:ext uri="{FF2B5EF4-FFF2-40B4-BE49-F238E27FC236}">
                    <a16:creationId xmlns:a16="http://schemas.microsoft.com/office/drawing/2014/main" id="{FA82FC71-F75E-A2A5-7E43-399793ECB1FD}"/>
                  </a:ext>
                </a:extLst>
              </p:cNvPr>
              <p:cNvPicPr/>
              <p:nvPr/>
            </p:nvPicPr>
            <p:blipFill>
              <a:blip r:embed="rId41"/>
              <a:stretch>
                <a:fillRect/>
              </a:stretch>
            </p:blipFill>
            <p:spPr>
              <a:xfrm>
                <a:off x="2378160" y="5461200"/>
                <a:ext cx="6537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D3252AFD-B16C-BCD5-C1DD-7F0AD3D1FB48}"/>
                  </a:ext>
                </a:extLst>
              </p14:cNvPr>
              <p14:cNvContentPartPr/>
              <p14:nvPr/>
            </p14:nvContentPartPr>
            <p14:xfrm>
              <a:off x="3467160" y="5816520"/>
              <a:ext cx="3353040" cy="25920"/>
            </p14:xfrm>
          </p:contentPart>
        </mc:Choice>
        <mc:Fallback xmlns="">
          <p:pic>
            <p:nvPicPr>
              <p:cNvPr id="24" name="Ink 23">
                <a:extLst>
                  <a:ext uri="{FF2B5EF4-FFF2-40B4-BE49-F238E27FC236}">
                    <a16:creationId xmlns:a16="http://schemas.microsoft.com/office/drawing/2014/main" id="{D3252AFD-B16C-BCD5-C1DD-7F0AD3D1FB48}"/>
                  </a:ext>
                </a:extLst>
              </p:cNvPr>
              <p:cNvPicPr/>
              <p:nvPr/>
            </p:nvPicPr>
            <p:blipFill>
              <a:blip r:embed="rId43"/>
              <a:stretch>
                <a:fillRect/>
              </a:stretch>
            </p:blipFill>
            <p:spPr>
              <a:xfrm>
                <a:off x="3451320" y="5753160"/>
                <a:ext cx="3384360" cy="152640"/>
              </a:xfrm>
              <a:prstGeom prst="rect">
                <a:avLst/>
              </a:prstGeom>
            </p:spPr>
          </p:pic>
        </mc:Fallback>
      </mc:AlternateContent>
    </p:spTree>
    <p:extLst>
      <p:ext uri="{BB962C8B-B14F-4D97-AF65-F5344CB8AC3E}">
        <p14:creationId xmlns:p14="http://schemas.microsoft.com/office/powerpoint/2010/main" val="3215659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95400" y="579438"/>
            <a:ext cx="7498080" cy="639762"/>
          </a:xfrm>
        </p:spPr>
        <p:txBody>
          <a:bodyPr>
            <a:noAutofit/>
          </a:bodyPr>
          <a:lstStyle/>
          <a:p>
            <a:pPr algn="ctr"/>
            <a:r>
              <a:rPr lang="en-US" sz="3600" b="1" dirty="0">
                <a:latin typeface="Times New Roman" pitchFamily="18" charset="0"/>
                <a:cs typeface="Times New Roman" pitchFamily="18" charset="0"/>
              </a:rPr>
              <a:t>Transfer Molding</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143000"/>
            <a:ext cx="6019800" cy="4646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5483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476488" cy="4800600"/>
          </a:xfrm>
        </p:spPr>
        <p:txBody>
          <a:bodyPr>
            <a:normAutofit/>
          </a:bodyPr>
          <a:lstStyle/>
          <a:p>
            <a:pPr algn="just"/>
            <a:r>
              <a:rPr lang="en-US" sz="2000" dirty="0">
                <a:latin typeface="Times New Roman" pitchFamily="18" charset="0"/>
                <a:cs typeface="Times New Roman" pitchFamily="18" charset="0"/>
              </a:rPr>
              <a:t>The method is used for the manufacturing of continuous type of thermoplastic articles with constant cross-section. </a:t>
            </a:r>
            <a:r>
              <a:rPr lang="en-US" sz="2000" b="1" dirty="0" err="1">
                <a:solidFill>
                  <a:srgbClr val="FF0000"/>
                </a:solidFill>
                <a:latin typeface="Times New Roman" pitchFamily="18" charset="0"/>
                <a:cs typeface="Times New Roman" pitchFamily="18" charset="0"/>
              </a:rPr>
              <a:t>Eg</a:t>
            </a:r>
            <a:r>
              <a:rPr lang="en-US" sz="2000" b="1" dirty="0">
                <a:solidFill>
                  <a:srgbClr val="FF0000"/>
                </a:solidFill>
                <a:latin typeface="Times New Roman" pitchFamily="18" charset="0"/>
                <a:cs typeface="Times New Roman" pitchFamily="18" charset="0"/>
              </a:rPr>
              <a:t>. Tubes, rods, strips, insulated electric cables</a:t>
            </a:r>
          </a:p>
          <a:p>
            <a:pPr algn="just"/>
            <a:r>
              <a:rPr lang="en-US" sz="2000" dirty="0">
                <a:latin typeface="Times New Roman" pitchFamily="18" charset="0"/>
                <a:cs typeface="Times New Roman" pitchFamily="18" charset="0"/>
              </a:rPr>
              <a:t>Dry powder or granules of thermoplastic materials are introduced through hopper and further melted by heating.</a:t>
            </a:r>
          </a:p>
          <a:p>
            <a:pPr algn="just"/>
            <a:r>
              <a:rPr lang="en-US" sz="2000" dirty="0">
                <a:latin typeface="Times New Roman" pitchFamily="18" charset="0"/>
                <a:cs typeface="Times New Roman" pitchFamily="18" charset="0"/>
              </a:rPr>
              <a:t>There are two types of extrusion moulding:</a:t>
            </a:r>
          </a:p>
          <a:p>
            <a:pPr marL="750888" indent="-342900" algn="just">
              <a:buFont typeface="+mj-lt"/>
              <a:buAutoNum type="arabicPeriod"/>
            </a:pPr>
            <a:r>
              <a:rPr lang="en-US" sz="2000" dirty="0">
                <a:latin typeface="Times New Roman" pitchFamily="18" charset="0"/>
                <a:cs typeface="Times New Roman" pitchFamily="18" charset="0"/>
              </a:rPr>
              <a:t>Vertical extruder moulding </a:t>
            </a:r>
          </a:p>
          <a:p>
            <a:pPr marL="750888" indent="-342900" algn="just">
              <a:buFont typeface="+mj-lt"/>
              <a:buAutoNum type="arabicPeriod"/>
            </a:pPr>
            <a:r>
              <a:rPr lang="en-US" sz="2000" dirty="0">
                <a:latin typeface="Times New Roman" pitchFamily="18" charset="0"/>
                <a:cs typeface="Times New Roman" pitchFamily="18" charset="0"/>
              </a:rPr>
              <a:t>Horizontal extruder moulding</a:t>
            </a:r>
          </a:p>
          <a:p>
            <a:pPr algn="just"/>
            <a:r>
              <a:rPr lang="en-US" sz="2000" dirty="0">
                <a:latin typeface="Times New Roman" pitchFamily="18" charset="0"/>
                <a:cs typeface="Times New Roman" pitchFamily="18" charset="0"/>
              </a:rPr>
              <a:t>Molten mass is pushed through the orifice of the die by using screw</a:t>
            </a:r>
          </a:p>
          <a:p>
            <a:pPr algn="just"/>
            <a:r>
              <a:rPr lang="en-US" sz="2000" dirty="0">
                <a:latin typeface="Times New Roman" pitchFamily="18" charset="0"/>
                <a:cs typeface="Times New Roman" pitchFamily="18" charset="0"/>
              </a:rPr>
              <a:t>Once the article leaves the orifice, it is allowed to pass through water for solidification</a:t>
            </a:r>
          </a:p>
          <a:p>
            <a:pPr algn="just"/>
            <a:r>
              <a:rPr lang="en-US" sz="2000" dirty="0">
                <a:latin typeface="Times New Roman" pitchFamily="18" charset="0"/>
                <a:cs typeface="Times New Roman" pitchFamily="18" charset="0"/>
              </a:rPr>
              <a:t>Proper temperature control of heating chamber and the speed of the screw are the major factors behind successful operation </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1066800" y="685800"/>
            <a:ext cx="7498080" cy="914400"/>
          </a:xfrm>
        </p:spPr>
        <p:txBody>
          <a:bodyPr>
            <a:normAutofit/>
          </a:bodyPr>
          <a:lstStyle/>
          <a:p>
            <a:pPr algn="ctr"/>
            <a:r>
              <a:rPr lang="en-US" sz="3600" b="1" dirty="0">
                <a:latin typeface="Times New Roman" pitchFamily="18" charset="0"/>
                <a:cs typeface="Times New Roman" pitchFamily="18" charset="0"/>
              </a:rPr>
              <a:t>Extrusion Molding (Horizontal)</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69D0676-7C1D-F37E-59BD-8FF8B2C8B6D3}"/>
                  </a:ext>
                </a:extLst>
              </p14:cNvPr>
              <p14:cNvContentPartPr/>
              <p14:nvPr/>
            </p14:nvContentPartPr>
            <p14:xfrm>
              <a:off x="5302080" y="1638360"/>
              <a:ext cx="3683520" cy="57600"/>
            </p14:xfrm>
          </p:contentPart>
        </mc:Choice>
        <mc:Fallback xmlns="">
          <p:pic>
            <p:nvPicPr>
              <p:cNvPr id="2" name="Ink 1">
                <a:extLst>
                  <a:ext uri="{FF2B5EF4-FFF2-40B4-BE49-F238E27FC236}">
                    <a16:creationId xmlns:a16="http://schemas.microsoft.com/office/drawing/2014/main" id="{269D0676-7C1D-F37E-59BD-8FF8B2C8B6D3}"/>
                  </a:ext>
                </a:extLst>
              </p:cNvPr>
              <p:cNvPicPr/>
              <p:nvPr/>
            </p:nvPicPr>
            <p:blipFill>
              <a:blip r:embed="rId3"/>
              <a:stretch>
                <a:fillRect/>
              </a:stretch>
            </p:blipFill>
            <p:spPr>
              <a:xfrm>
                <a:off x="5286240" y="1575000"/>
                <a:ext cx="371484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CFE774E-D34D-F5A7-AFE4-8BB1F20315FB}"/>
                  </a:ext>
                </a:extLst>
              </p14:cNvPr>
              <p14:cNvContentPartPr/>
              <p14:nvPr/>
            </p14:nvContentPartPr>
            <p14:xfrm>
              <a:off x="660240" y="1917720"/>
              <a:ext cx="635400" cy="19440"/>
            </p14:xfrm>
          </p:contentPart>
        </mc:Choice>
        <mc:Fallback xmlns="">
          <p:pic>
            <p:nvPicPr>
              <p:cNvPr id="5" name="Ink 4">
                <a:extLst>
                  <a:ext uri="{FF2B5EF4-FFF2-40B4-BE49-F238E27FC236}">
                    <a16:creationId xmlns:a16="http://schemas.microsoft.com/office/drawing/2014/main" id="{0CFE774E-D34D-F5A7-AFE4-8BB1F20315FB}"/>
                  </a:ext>
                </a:extLst>
              </p:cNvPr>
              <p:cNvPicPr/>
              <p:nvPr/>
            </p:nvPicPr>
            <p:blipFill>
              <a:blip r:embed="rId5"/>
              <a:stretch>
                <a:fillRect/>
              </a:stretch>
            </p:blipFill>
            <p:spPr>
              <a:xfrm>
                <a:off x="644400" y="1854360"/>
                <a:ext cx="6667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AB6E1AE-BEC7-0380-238B-F04336A112C0}"/>
                  </a:ext>
                </a:extLst>
              </p14:cNvPr>
              <p14:cNvContentPartPr/>
              <p14:nvPr/>
            </p14:nvContentPartPr>
            <p14:xfrm>
              <a:off x="635040" y="2819520"/>
              <a:ext cx="851400" cy="76320"/>
            </p14:xfrm>
          </p:contentPart>
        </mc:Choice>
        <mc:Fallback xmlns="">
          <p:pic>
            <p:nvPicPr>
              <p:cNvPr id="6" name="Ink 5">
                <a:extLst>
                  <a:ext uri="{FF2B5EF4-FFF2-40B4-BE49-F238E27FC236}">
                    <a16:creationId xmlns:a16="http://schemas.microsoft.com/office/drawing/2014/main" id="{FAB6E1AE-BEC7-0380-238B-F04336A112C0}"/>
                  </a:ext>
                </a:extLst>
              </p:cNvPr>
              <p:cNvPicPr/>
              <p:nvPr/>
            </p:nvPicPr>
            <p:blipFill>
              <a:blip r:embed="rId7"/>
              <a:stretch>
                <a:fillRect/>
              </a:stretch>
            </p:blipFill>
            <p:spPr>
              <a:xfrm>
                <a:off x="619200" y="2756160"/>
                <a:ext cx="88272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EFDEAC0A-DC55-CBC7-F63C-DCB3E567E1A8}"/>
                  </a:ext>
                </a:extLst>
              </p14:cNvPr>
              <p14:cNvContentPartPr/>
              <p14:nvPr/>
            </p14:nvContentPartPr>
            <p14:xfrm>
              <a:off x="6680160" y="2546280"/>
              <a:ext cx="1810080" cy="25920"/>
            </p14:xfrm>
          </p:contentPart>
        </mc:Choice>
        <mc:Fallback xmlns="">
          <p:pic>
            <p:nvPicPr>
              <p:cNvPr id="7" name="Ink 6">
                <a:extLst>
                  <a:ext uri="{FF2B5EF4-FFF2-40B4-BE49-F238E27FC236}">
                    <a16:creationId xmlns:a16="http://schemas.microsoft.com/office/drawing/2014/main" id="{EFDEAC0A-DC55-CBC7-F63C-DCB3E567E1A8}"/>
                  </a:ext>
                </a:extLst>
              </p:cNvPr>
              <p:cNvPicPr/>
              <p:nvPr/>
            </p:nvPicPr>
            <p:blipFill>
              <a:blip r:embed="rId9"/>
              <a:stretch>
                <a:fillRect/>
              </a:stretch>
            </p:blipFill>
            <p:spPr>
              <a:xfrm>
                <a:off x="6664320" y="2482920"/>
                <a:ext cx="184140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31B01685-8F5B-F72A-F791-BE796D7116F4}"/>
                  </a:ext>
                </a:extLst>
              </p14:cNvPr>
              <p14:cNvContentPartPr/>
              <p14:nvPr/>
            </p14:nvContentPartPr>
            <p14:xfrm>
              <a:off x="1905120" y="2781360"/>
              <a:ext cx="3264120" cy="63720"/>
            </p14:xfrm>
          </p:contentPart>
        </mc:Choice>
        <mc:Fallback xmlns="">
          <p:pic>
            <p:nvPicPr>
              <p:cNvPr id="8" name="Ink 7">
                <a:extLst>
                  <a:ext uri="{FF2B5EF4-FFF2-40B4-BE49-F238E27FC236}">
                    <a16:creationId xmlns:a16="http://schemas.microsoft.com/office/drawing/2014/main" id="{31B01685-8F5B-F72A-F791-BE796D7116F4}"/>
                  </a:ext>
                </a:extLst>
              </p:cNvPr>
              <p:cNvPicPr/>
              <p:nvPr/>
            </p:nvPicPr>
            <p:blipFill>
              <a:blip r:embed="rId11"/>
              <a:stretch>
                <a:fillRect/>
              </a:stretch>
            </p:blipFill>
            <p:spPr>
              <a:xfrm>
                <a:off x="1889280" y="2718000"/>
                <a:ext cx="32954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4BCC3113-7E53-3509-C8B2-9F1EB3C61FE0}"/>
                  </a:ext>
                </a:extLst>
              </p14:cNvPr>
              <p14:cNvContentPartPr/>
              <p14:nvPr/>
            </p14:nvContentPartPr>
            <p14:xfrm>
              <a:off x="1860480" y="2857320"/>
              <a:ext cx="2769120" cy="83160"/>
            </p14:xfrm>
          </p:contentPart>
        </mc:Choice>
        <mc:Fallback xmlns="">
          <p:pic>
            <p:nvPicPr>
              <p:cNvPr id="9" name="Ink 8">
                <a:extLst>
                  <a:ext uri="{FF2B5EF4-FFF2-40B4-BE49-F238E27FC236}">
                    <a16:creationId xmlns:a16="http://schemas.microsoft.com/office/drawing/2014/main" id="{4BCC3113-7E53-3509-C8B2-9F1EB3C61FE0}"/>
                  </a:ext>
                </a:extLst>
              </p:cNvPr>
              <p:cNvPicPr/>
              <p:nvPr/>
            </p:nvPicPr>
            <p:blipFill>
              <a:blip r:embed="rId13"/>
              <a:stretch>
                <a:fillRect/>
              </a:stretch>
            </p:blipFill>
            <p:spPr>
              <a:xfrm>
                <a:off x="1844640" y="2793960"/>
                <a:ext cx="280044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04EDCD84-D3EE-9302-C901-0A6D826CB1AD}"/>
                  </a:ext>
                </a:extLst>
              </p14:cNvPr>
              <p14:cNvContentPartPr/>
              <p14:nvPr/>
            </p14:nvContentPartPr>
            <p14:xfrm>
              <a:off x="1168560" y="3676680"/>
              <a:ext cx="1117800" cy="51120"/>
            </p14:xfrm>
          </p:contentPart>
        </mc:Choice>
        <mc:Fallback xmlns="">
          <p:pic>
            <p:nvPicPr>
              <p:cNvPr id="10" name="Ink 9">
                <a:extLst>
                  <a:ext uri="{FF2B5EF4-FFF2-40B4-BE49-F238E27FC236}">
                    <a16:creationId xmlns:a16="http://schemas.microsoft.com/office/drawing/2014/main" id="{04EDCD84-D3EE-9302-C901-0A6D826CB1AD}"/>
                  </a:ext>
                </a:extLst>
              </p:cNvPr>
              <p:cNvPicPr/>
              <p:nvPr/>
            </p:nvPicPr>
            <p:blipFill>
              <a:blip r:embed="rId15"/>
              <a:stretch>
                <a:fillRect/>
              </a:stretch>
            </p:blipFill>
            <p:spPr>
              <a:xfrm>
                <a:off x="1152720" y="3613320"/>
                <a:ext cx="11491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92247F7C-8F73-9CFE-5339-F41441546F0F}"/>
                  </a:ext>
                </a:extLst>
              </p14:cNvPr>
              <p14:cNvContentPartPr/>
              <p14:nvPr/>
            </p14:nvContentPartPr>
            <p14:xfrm>
              <a:off x="1123920" y="4038480"/>
              <a:ext cx="698760" cy="70200"/>
            </p14:xfrm>
          </p:contentPart>
        </mc:Choice>
        <mc:Fallback xmlns="">
          <p:pic>
            <p:nvPicPr>
              <p:cNvPr id="11" name="Ink 10">
                <a:extLst>
                  <a:ext uri="{FF2B5EF4-FFF2-40B4-BE49-F238E27FC236}">
                    <a16:creationId xmlns:a16="http://schemas.microsoft.com/office/drawing/2014/main" id="{92247F7C-8F73-9CFE-5339-F41441546F0F}"/>
                  </a:ext>
                </a:extLst>
              </p:cNvPr>
              <p:cNvPicPr/>
              <p:nvPr/>
            </p:nvPicPr>
            <p:blipFill>
              <a:blip r:embed="rId17"/>
              <a:stretch>
                <a:fillRect/>
              </a:stretch>
            </p:blipFill>
            <p:spPr>
              <a:xfrm>
                <a:off x="1108080" y="3975120"/>
                <a:ext cx="7300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F0DBAADE-7C76-68EB-06BC-941B6A3C9A7A}"/>
                  </a:ext>
                </a:extLst>
              </p14:cNvPr>
              <p14:cNvContentPartPr/>
              <p14:nvPr/>
            </p14:nvContentPartPr>
            <p14:xfrm>
              <a:off x="399960" y="4019400"/>
              <a:ext cx="1803960" cy="57600"/>
            </p14:xfrm>
          </p:contentPart>
        </mc:Choice>
        <mc:Fallback xmlns="">
          <p:pic>
            <p:nvPicPr>
              <p:cNvPr id="12" name="Ink 11">
                <a:extLst>
                  <a:ext uri="{FF2B5EF4-FFF2-40B4-BE49-F238E27FC236}">
                    <a16:creationId xmlns:a16="http://schemas.microsoft.com/office/drawing/2014/main" id="{F0DBAADE-7C76-68EB-06BC-941B6A3C9A7A}"/>
                  </a:ext>
                </a:extLst>
              </p:cNvPr>
              <p:cNvPicPr/>
              <p:nvPr/>
            </p:nvPicPr>
            <p:blipFill>
              <a:blip r:embed="rId19"/>
              <a:stretch>
                <a:fillRect/>
              </a:stretch>
            </p:blipFill>
            <p:spPr>
              <a:xfrm>
                <a:off x="384120" y="3956040"/>
                <a:ext cx="18352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9A371671-8277-E1DF-5F52-4BCDD7DF6B17}"/>
                  </a:ext>
                </a:extLst>
              </p14:cNvPr>
              <p14:cNvContentPartPr/>
              <p14:nvPr/>
            </p14:nvContentPartPr>
            <p14:xfrm>
              <a:off x="1492200" y="4425840"/>
              <a:ext cx="413280" cy="19440"/>
            </p14:xfrm>
          </p:contentPart>
        </mc:Choice>
        <mc:Fallback xmlns="">
          <p:pic>
            <p:nvPicPr>
              <p:cNvPr id="13" name="Ink 12">
                <a:extLst>
                  <a:ext uri="{FF2B5EF4-FFF2-40B4-BE49-F238E27FC236}">
                    <a16:creationId xmlns:a16="http://schemas.microsoft.com/office/drawing/2014/main" id="{9A371671-8277-E1DF-5F52-4BCDD7DF6B17}"/>
                  </a:ext>
                </a:extLst>
              </p:cNvPr>
              <p:cNvPicPr/>
              <p:nvPr/>
            </p:nvPicPr>
            <p:blipFill>
              <a:blip r:embed="rId21"/>
              <a:stretch>
                <a:fillRect/>
              </a:stretch>
            </p:blipFill>
            <p:spPr>
              <a:xfrm>
                <a:off x="1476360" y="4362480"/>
                <a:ext cx="4446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7B7E4906-1CDB-78AA-BE22-D1E8DA849942}"/>
                  </a:ext>
                </a:extLst>
              </p14:cNvPr>
              <p14:cNvContentPartPr/>
              <p14:nvPr/>
            </p14:nvContentPartPr>
            <p14:xfrm>
              <a:off x="692280" y="4470480"/>
              <a:ext cx="616320" cy="19440"/>
            </p14:xfrm>
          </p:contentPart>
        </mc:Choice>
        <mc:Fallback xmlns="">
          <p:pic>
            <p:nvPicPr>
              <p:cNvPr id="14" name="Ink 13">
                <a:extLst>
                  <a:ext uri="{FF2B5EF4-FFF2-40B4-BE49-F238E27FC236}">
                    <a16:creationId xmlns:a16="http://schemas.microsoft.com/office/drawing/2014/main" id="{7B7E4906-1CDB-78AA-BE22-D1E8DA849942}"/>
                  </a:ext>
                </a:extLst>
              </p:cNvPr>
              <p:cNvPicPr/>
              <p:nvPr/>
            </p:nvPicPr>
            <p:blipFill>
              <a:blip r:embed="rId23"/>
              <a:stretch>
                <a:fillRect/>
              </a:stretch>
            </p:blipFill>
            <p:spPr>
              <a:xfrm>
                <a:off x="676440" y="4407120"/>
                <a:ext cx="6476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5A7001FF-91BC-34D1-D0F6-9AAA8226E7F0}"/>
                  </a:ext>
                </a:extLst>
              </p14:cNvPr>
              <p14:cNvContentPartPr/>
              <p14:nvPr/>
            </p14:nvContentPartPr>
            <p14:xfrm>
              <a:off x="4228920" y="4425840"/>
              <a:ext cx="3448440" cy="83160"/>
            </p14:xfrm>
          </p:contentPart>
        </mc:Choice>
        <mc:Fallback xmlns="">
          <p:pic>
            <p:nvPicPr>
              <p:cNvPr id="15" name="Ink 14">
                <a:extLst>
                  <a:ext uri="{FF2B5EF4-FFF2-40B4-BE49-F238E27FC236}">
                    <a16:creationId xmlns:a16="http://schemas.microsoft.com/office/drawing/2014/main" id="{5A7001FF-91BC-34D1-D0F6-9AAA8226E7F0}"/>
                  </a:ext>
                </a:extLst>
              </p:cNvPr>
              <p:cNvPicPr/>
              <p:nvPr/>
            </p:nvPicPr>
            <p:blipFill>
              <a:blip r:embed="rId25"/>
              <a:stretch>
                <a:fillRect/>
              </a:stretch>
            </p:blipFill>
            <p:spPr>
              <a:xfrm>
                <a:off x="4213080" y="4362480"/>
                <a:ext cx="34797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70E463FA-40FD-0DF4-BA51-FDB4B5D2B846}"/>
                  </a:ext>
                </a:extLst>
              </p14:cNvPr>
              <p14:cNvContentPartPr/>
              <p14:nvPr/>
            </p14:nvContentPartPr>
            <p14:xfrm>
              <a:off x="6400800" y="4857840"/>
              <a:ext cx="1721160" cy="95400"/>
            </p14:xfrm>
          </p:contentPart>
        </mc:Choice>
        <mc:Fallback xmlns="">
          <p:pic>
            <p:nvPicPr>
              <p:cNvPr id="16" name="Ink 15">
                <a:extLst>
                  <a:ext uri="{FF2B5EF4-FFF2-40B4-BE49-F238E27FC236}">
                    <a16:creationId xmlns:a16="http://schemas.microsoft.com/office/drawing/2014/main" id="{70E463FA-40FD-0DF4-BA51-FDB4B5D2B846}"/>
                  </a:ext>
                </a:extLst>
              </p:cNvPr>
              <p:cNvPicPr/>
              <p:nvPr/>
            </p:nvPicPr>
            <p:blipFill>
              <a:blip r:embed="rId27"/>
              <a:stretch>
                <a:fillRect/>
              </a:stretch>
            </p:blipFill>
            <p:spPr>
              <a:xfrm>
                <a:off x="6384960" y="4794480"/>
                <a:ext cx="175248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9EC62C7F-8C69-1297-A566-2FADBD8A4649}"/>
                  </a:ext>
                </a:extLst>
              </p14:cNvPr>
              <p14:cNvContentPartPr/>
              <p14:nvPr/>
            </p14:nvContentPartPr>
            <p14:xfrm>
              <a:off x="609480" y="5181480"/>
              <a:ext cx="1695960" cy="19440"/>
            </p14:xfrm>
          </p:contentPart>
        </mc:Choice>
        <mc:Fallback xmlns="">
          <p:pic>
            <p:nvPicPr>
              <p:cNvPr id="17" name="Ink 16">
                <a:extLst>
                  <a:ext uri="{FF2B5EF4-FFF2-40B4-BE49-F238E27FC236}">
                    <a16:creationId xmlns:a16="http://schemas.microsoft.com/office/drawing/2014/main" id="{9EC62C7F-8C69-1297-A566-2FADBD8A4649}"/>
                  </a:ext>
                </a:extLst>
              </p:cNvPr>
              <p:cNvPicPr/>
              <p:nvPr/>
            </p:nvPicPr>
            <p:blipFill>
              <a:blip r:embed="rId29"/>
              <a:stretch>
                <a:fillRect/>
              </a:stretch>
            </p:blipFill>
            <p:spPr>
              <a:xfrm>
                <a:off x="593640" y="5118120"/>
                <a:ext cx="17272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9D71330E-B082-B87B-71AC-B7CD2F02A219}"/>
                  </a:ext>
                </a:extLst>
              </p14:cNvPr>
              <p14:cNvContentPartPr/>
              <p14:nvPr/>
            </p14:nvContentPartPr>
            <p14:xfrm>
              <a:off x="3092400" y="5854680"/>
              <a:ext cx="2216520" cy="360"/>
            </p14:xfrm>
          </p:contentPart>
        </mc:Choice>
        <mc:Fallback xmlns="">
          <p:pic>
            <p:nvPicPr>
              <p:cNvPr id="18" name="Ink 17">
                <a:extLst>
                  <a:ext uri="{FF2B5EF4-FFF2-40B4-BE49-F238E27FC236}">
                    <a16:creationId xmlns:a16="http://schemas.microsoft.com/office/drawing/2014/main" id="{9D71330E-B082-B87B-71AC-B7CD2F02A219}"/>
                  </a:ext>
                </a:extLst>
              </p:cNvPr>
              <p:cNvPicPr/>
              <p:nvPr/>
            </p:nvPicPr>
            <p:blipFill>
              <a:blip r:embed="rId31"/>
              <a:stretch>
                <a:fillRect/>
              </a:stretch>
            </p:blipFill>
            <p:spPr>
              <a:xfrm>
                <a:off x="3076560" y="5791320"/>
                <a:ext cx="22478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4F6045BF-35FE-4F1E-BF31-F68872941129}"/>
                  </a:ext>
                </a:extLst>
              </p14:cNvPr>
              <p14:cNvContentPartPr/>
              <p14:nvPr/>
            </p14:nvContentPartPr>
            <p14:xfrm>
              <a:off x="660240" y="5479920"/>
              <a:ext cx="1823040" cy="89280"/>
            </p14:xfrm>
          </p:contentPart>
        </mc:Choice>
        <mc:Fallback xmlns="">
          <p:pic>
            <p:nvPicPr>
              <p:cNvPr id="19" name="Ink 18">
                <a:extLst>
                  <a:ext uri="{FF2B5EF4-FFF2-40B4-BE49-F238E27FC236}">
                    <a16:creationId xmlns:a16="http://schemas.microsoft.com/office/drawing/2014/main" id="{4F6045BF-35FE-4F1E-BF31-F68872941129}"/>
                  </a:ext>
                </a:extLst>
              </p:cNvPr>
              <p:cNvPicPr/>
              <p:nvPr/>
            </p:nvPicPr>
            <p:blipFill>
              <a:blip r:embed="rId33"/>
              <a:stretch>
                <a:fillRect/>
              </a:stretch>
            </p:blipFill>
            <p:spPr>
              <a:xfrm>
                <a:off x="644400" y="5416560"/>
                <a:ext cx="18543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93CE607F-9F6D-B495-1E4C-6035D4B1077F}"/>
                  </a:ext>
                </a:extLst>
              </p14:cNvPr>
              <p14:cNvContentPartPr/>
              <p14:nvPr/>
            </p14:nvContentPartPr>
            <p14:xfrm>
              <a:off x="3771720" y="5479920"/>
              <a:ext cx="1530720" cy="57600"/>
            </p14:xfrm>
          </p:contentPart>
        </mc:Choice>
        <mc:Fallback xmlns="">
          <p:pic>
            <p:nvPicPr>
              <p:cNvPr id="20" name="Ink 19">
                <a:extLst>
                  <a:ext uri="{FF2B5EF4-FFF2-40B4-BE49-F238E27FC236}">
                    <a16:creationId xmlns:a16="http://schemas.microsoft.com/office/drawing/2014/main" id="{93CE607F-9F6D-B495-1E4C-6035D4B1077F}"/>
                  </a:ext>
                </a:extLst>
              </p:cNvPr>
              <p:cNvPicPr/>
              <p:nvPr/>
            </p:nvPicPr>
            <p:blipFill>
              <a:blip r:embed="rId35"/>
              <a:stretch>
                <a:fillRect/>
              </a:stretch>
            </p:blipFill>
            <p:spPr>
              <a:xfrm>
                <a:off x="3755880" y="5416560"/>
                <a:ext cx="156204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237BF7BB-BB37-A177-F8EA-498592FB94A3}"/>
                  </a:ext>
                </a:extLst>
              </p14:cNvPr>
              <p14:cNvContentPartPr/>
              <p14:nvPr/>
            </p14:nvContentPartPr>
            <p14:xfrm>
              <a:off x="6330960" y="5543640"/>
              <a:ext cx="2032200" cy="12960"/>
            </p14:xfrm>
          </p:contentPart>
        </mc:Choice>
        <mc:Fallback xmlns="">
          <p:pic>
            <p:nvPicPr>
              <p:cNvPr id="21" name="Ink 20">
                <a:extLst>
                  <a:ext uri="{FF2B5EF4-FFF2-40B4-BE49-F238E27FC236}">
                    <a16:creationId xmlns:a16="http://schemas.microsoft.com/office/drawing/2014/main" id="{237BF7BB-BB37-A177-F8EA-498592FB94A3}"/>
                  </a:ext>
                </a:extLst>
              </p:cNvPr>
              <p:cNvPicPr/>
              <p:nvPr/>
            </p:nvPicPr>
            <p:blipFill>
              <a:blip r:embed="rId37"/>
              <a:stretch>
                <a:fillRect/>
              </a:stretch>
            </p:blipFill>
            <p:spPr>
              <a:xfrm>
                <a:off x="6315120" y="5480280"/>
                <a:ext cx="2063520" cy="139680"/>
              </a:xfrm>
              <a:prstGeom prst="rect">
                <a:avLst/>
              </a:prstGeom>
            </p:spPr>
          </p:pic>
        </mc:Fallback>
      </mc:AlternateContent>
    </p:spTree>
    <p:extLst>
      <p:ext uri="{BB962C8B-B14F-4D97-AF65-F5344CB8AC3E}">
        <p14:creationId xmlns:p14="http://schemas.microsoft.com/office/powerpoint/2010/main" val="1374255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498080" cy="1036638"/>
          </a:xfrm>
        </p:spPr>
        <p:txBody>
          <a:bodyPr>
            <a:normAutofit fontScale="90000"/>
          </a:bodyPr>
          <a:lstStyle/>
          <a:p>
            <a:pPr algn="ctr"/>
            <a:r>
              <a:rPr lang="en-US" sz="3600" b="1" dirty="0">
                <a:latin typeface="Calibri" pitchFamily="34" charset="0"/>
              </a:rPr>
              <a:t>Extrusion Molding </a:t>
            </a:r>
            <a:br>
              <a:rPr lang="en-US" sz="3600" b="1" dirty="0">
                <a:latin typeface="Calibri" pitchFamily="34" charset="0"/>
              </a:rPr>
            </a:br>
            <a:r>
              <a:rPr lang="en-US" sz="3600" b="1" dirty="0">
                <a:latin typeface="Calibri" pitchFamily="34" charset="0"/>
              </a:rPr>
              <a:t>(Horizontal)</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9928"/>
            <a:ext cx="8534400" cy="563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A2F1AD4-C83A-3C39-0E1B-EEB64E238DDD}"/>
                  </a:ext>
                </a:extLst>
              </p14:cNvPr>
              <p14:cNvContentPartPr/>
              <p14:nvPr/>
            </p14:nvContentPartPr>
            <p14:xfrm>
              <a:off x="1708200" y="3962520"/>
              <a:ext cx="6420240" cy="76320"/>
            </p14:xfrm>
          </p:contentPart>
        </mc:Choice>
        <mc:Fallback xmlns="">
          <p:pic>
            <p:nvPicPr>
              <p:cNvPr id="3" name="Ink 2">
                <a:extLst>
                  <a:ext uri="{FF2B5EF4-FFF2-40B4-BE49-F238E27FC236}">
                    <a16:creationId xmlns:a16="http://schemas.microsoft.com/office/drawing/2014/main" id="{EA2F1AD4-C83A-3C39-0E1B-EEB64E238DDD}"/>
                  </a:ext>
                </a:extLst>
              </p:cNvPr>
              <p:cNvPicPr/>
              <p:nvPr/>
            </p:nvPicPr>
            <p:blipFill>
              <a:blip r:embed="rId4"/>
              <a:stretch>
                <a:fillRect/>
              </a:stretch>
            </p:blipFill>
            <p:spPr>
              <a:xfrm>
                <a:off x="1692360" y="3899160"/>
                <a:ext cx="645156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194B36D0-59FD-450A-3B67-D25BE3B16E55}"/>
                  </a:ext>
                </a:extLst>
              </p14:cNvPr>
              <p14:cNvContentPartPr/>
              <p14:nvPr/>
            </p14:nvContentPartPr>
            <p14:xfrm>
              <a:off x="2457360" y="4222800"/>
              <a:ext cx="4470840" cy="63720"/>
            </p14:xfrm>
          </p:contentPart>
        </mc:Choice>
        <mc:Fallback xmlns="">
          <p:pic>
            <p:nvPicPr>
              <p:cNvPr id="4" name="Ink 3">
                <a:extLst>
                  <a:ext uri="{FF2B5EF4-FFF2-40B4-BE49-F238E27FC236}">
                    <a16:creationId xmlns:a16="http://schemas.microsoft.com/office/drawing/2014/main" id="{194B36D0-59FD-450A-3B67-D25BE3B16E55}"/>
                  </a:ext>
                </a:extLst>
              </p:cNvPr>
              <p:cNvPicPr/>
              <p:nvPr/>
            </p:nvPicPr>
            <p:blipFill>
              <a:blip r:embed="rId6"/>
              <a:stretch>
                <a:fillRect/>
              </a:stretch>
            </p:blipFill>
            <p:spPr>
              <a:xfrm>
                <a:off x="2441520" y="4159440"/>
                <a:ext cx="450216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46D93049-31C2-B8D5-8ED0-1EDCBB681128}"/>
                  </a:ext>
                </a:extLst>
              </p14:cNvPr>
              <p14:cNvContentPartPr/>
              <p14:nvPr/>
            </p14:nvContentPartPr>
            <p14:xfrm>
              <a:off x="2781360" y="4819680"/>
              <a:ext cx="2572200" cy="159120"/>
            </p14:xfrm>
          </p:contentPart>
        </mc:Choice>
        <mc:Fallback xmlns="">
          <p:pic>
            <p:nvPicPr>
              <p:cNvPr id="5" name="Ink 4">
                <a:extLst>
                  <a:ext uri="{FF2B5EF4-FFF2-40B4-BE49-F238E27FC236}">
                    <a16:creationId xmlns:a16="http://schemas.microsoft.com/office/drawing/2014/main" id="{46D93049-31C2-B8D5-8ED0-1EDCBB681128}"/>
                  </a:ext>
                </a:extLst>
              </p:cNvPr>
              <p:cNvPicPr/>
              <p:nvPr/>
            </p:nvPicPr>
            <p:blipFill>
              <a:blip r:embed="rId8"/>
              <a:stretch>
                <a:fillRect/>
              </a:stretch>
            </p:blipFill>
            <p:spPr>
              <a:xfrm>
                <a:off x="2765520" y="4756320"/>
                <a:ext cx="260352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E0E124E2-D10F-F25A-FCB8-0DD8BF776A25}"/>
                  </a:ext>
                </a:extLst>
              </p14:cNvPr>
              <p14:cNvContentPartPr/>
              <p14:nvPr/>
            </p14:nvContentPartPr>
            <p14:xfrm>
              <a:off x="2857320" y="5143320"/>
              <a:ext cx="1899360" cy="360"/>
            </p14:xfrm>
          </p:contentPart>
        </mc:Choice>
        <mc:Fallback xmlns="">
          <p:pic>
            <p:nvPicPr>
              <p:cNvPr id="6" name="Ink 5">
                <a:extLst>
                  <a:ext uri="{FF2B5EF4-FFF2-40B4-BE49-F238E27FC236}">
                    <a16:creationId xmlns:a16="http://schemas.microsoft.com/office/drawing/2014/main" id="{E0E124E2-D10F-F25A-FCB8-0DD8BF776A25}"/>
                  </a:ext>
                </a:extLst>
              </p:cNvPr>
              <p:cNvPicPr/>
              <p:nvPr/>
            </p:nvPicPr>
            <p:blipFill>
              <a:blip r:embed="rId10"/>
              <a:stretch>
                <a:fillRect/>
              </a:stretch>
            </p:blipFill>
            <p:spPr>
              <a:xfrm>
                <a:off x="2841480" y="5079960"/>
                <a:ext cx="1930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0244E877-3A35-2296-52F2-7354101F311A}"/>
                  </a:ext>
                </a:extLst>
              </p14:cNvPr>
              <p14:cNvContentPartPr/>
              <p14:nvPr/>
            </p14:nvContentPartPr>
            <p14:xfrm>
              <a:off x="1542960" y="5391000"/>
              <a:ext cx="1918080" cy="360"/>
            </p14:xfrm>
          </p:contentPart>
        </mc:Choice>
        <mc:Fallback xmlns="">
          <p:pic>
            <p:nvPicPr>
              <p:cNvPr id="7" name="Ink 6">
                <a:extLst>
                  <a:ext uri="{FF2B5EF4-FFF2-40B4-BE49-F238E27FC236}">
                    <a16:creationId xmlns:a16="http://schemas.microsoft.com/office/drawing/2014/main" id="{0244E877-3A35-2296-52F2-7354101F311A}"/>
                  </a:ext>
                </a:extLst>
              </p:cNvPr>
              <p:cNvPicPr/>
              <p:nvPr/>
            </p:nvPicPr>
            <p:blipFill>
              <a:blip r:embed="rId12"/>
              <a:stretch>
                <a:fillRect/>
              </a:stretch>
            </p:blipFill>
            <p:spPr>
              <a:xfrm>
                <a:off x="1527120" y="5327640"/>
                <a:ext cx="194940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F80F76BE-D3AA-F5F2-4AA9-70665A083D06}"/>
                  </a:ext>
                </a:extLst>
              </p14:cNvPr>
              <p14:cNvContentPartPr/>
              <p14:nvPr/>
            </p14:nvContentPartPr>
            <p14:xfrm>
              <a:off x="2933640" y="5295960"/>
              <a:ext cx="502200" cy="44640"/>
            </p14:xfrm>
          </p:contentPart>
        </mc:Choice>
        <mc:Fallback xmlns="">
          <p:pic>
            <p:nvPicPr>
              <p:cNvPr id="8" name="Ink 7">
                <a:extLst>
                  <a:ext uri="{FF2B5EF4-FFF2-40B4-BE49-F238E27FC236}">
                    <a16:creationId xmlns:a16="http://schemas.microsoft.com/office/drawing/2014/main" id="{F80F76BE-D3AA-F5F2-4AA9-70665A083D06}"/>
                  </a:ext>
                </a:extLst>
              </p:cNvPr>
              <p:cNvPicPr/>
              <p:nvPr/>
            </p:nvPicPr>
            <p:blipFill>
              <a:blip r:embed="rId14"/>
              <a:stretch>
                <a:fillRect/>
              </a:stretch>
            </p:blipFill>
            <p:spPr>
              <a:xfrm>
                <a:off x="2917800" y="5232600"/>
                <a:ext cx="5335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455904F3-4357-EFE7-CC41-346D5A17185B}"/>
                  </a:ext>
                </a:extLst>
              </p14:cNvPr>
              <p14:cNvContentPartPr/>
              <p14:nvPr/>
            </p14:nvContentPartPr>
            <p14:xfrm>
              <a:off x="2743200" y="5264280"/>
              <a:ext cx="546480" cy="51120"/>
            </p14:xfrm>
          </p:contentPart>
        </mc:Choice>
        <mc:Fallback xmlns="">
          <p:pic>
            <p:nvPicPr>
              <p:cNvPr id="9" name="Ink 8">
                <a:extLst>
                  <a:ext uri="{FF2B5EF4-FFF2-40B4-BE49-F238E27FC236}">
                    <a16:creationId xmlns:a16="http://schemas.microsoft.com/office/drawing/2014/main" id="{455904F3-4357-EFE7-CC41-346D5A17185B}"/>
                  </a:ext>
                </a:extLst>
              </p:cNvPr>
              <p:cNvPicPr/>
              <p:nvPr/>
            </p:nvPicPr>
            <p:blipFill>
              <a:blip r:embed="rId16"/>
              <a:stretch>
                <a:fillRect/>
              </a:stretch>
            </p:blipFill>
            <p:spPr>
              <a:xfrm>
                <a:off x="2727360" y="5200920"/>
                <a:ext cx="57780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629CB86C-FD70-33BE-2C02-AFE2EA7CD70D}"/>
                  </a:ext>
                </a:extLst>
              </p14:cNvPr>
              <p14:cNvContentPartPr/>
              <p14:nvPr/>
            </p14:nvContentPartPr>
            <p14:xfrm>
              <a:off x="3701880" y="4603680"/>
              <a:ext cx="3175560" cy="89280"/>
            </p14:xfrm>
          </p:contentPart>
        </mc:Choice>
        <mc:Fallback xmlns="">
          <p:pic>
            <p:nvPicPr>
              <p:cNvPr id="10" name="Ink 9">
                <a:extLst>
                  <a:ext uri="{FF2B5EF4-FFF2-40B4-BE49-F238E27FC236}">
                    <a16:creationId xmlns:a16="http://schemas.microsoft.com/office/drawing/2014/main" id="{629CB86C-FD70-33BE-2C02-AFE2EA7CD70D}"/>
                  </a:ext>
                </a:extLst>
              </p:cNvPr>
              <p:cNvPicPr/>
              <p:nvPr/>
            </p:nvPicPr>
            <p:blipFill>
              <a:blip r:embed="rId18"/>
              <a:stretch>
                <a:fillRect/>
              </a:stretch>
            </p:blipFill>
            <p:spPr>
              <a:xfrm>
                <a:off x="3686040" y="4540320"/>
                <a:ext cx="3206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2ABD0928-74C2-F4B0-395C-57816D68A766}"/>
                  </a:ext>
                </a:extLst>
              </p14:cNvPr>
              <p14:cNvContentPartPr/>
              <p14:nvPr/>
            </p14:nvContentPartPr>
            <p14:xfrm>
              <a:off x="6153120" y="4711680"/>
              <a:ext cx="724320" cy="19440"/>
            </p14:xfrm>
          </p:contentPart>
        </mc:Choice>
        <mc:Fallback xmlns="">
          <p:pic>
            <p:nvPicPr>
              <p:cNvPr id="11" name="Ink 10">
                <a:extLst>
                  <a:ext uri="{FF2B5EF4-FFF2-40B4-BE49-F238E27FC236}">
                    <a16:creationId xmlns:a16="http://schemas.microsoft.com/office/drawing/2014/main" id="{2ABD0928-74C2-F4B0-395C-57816D68A766}"/>
                  </a:ext>
                </a:extLst>
              </p:cNvPr>
              <p:cNvPicPr/>
              <p:nvPr/>
            </p:nvPicPr>
            <p:blipFill>
              <a:blip r:embed="rId20"/>
              <a:stretch>
                <a:fillRect/>
              </a:stretch>
            </p:blipFill>
            <p:spPr>
              <a:xfrm>
                <a:off x="6137280" y="4648320"/>
                <a:ext cx="7556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235CF3CE-98DD-F5CB-6668-60107FF38996}"/>
                  </a:ext>
                </a:extLst>
              </p14:cNvPr>
              <p14:cNvContentPartPr/>
              <p14:nvPr/>
            </p14:nvContentPartPr>
            <p14:xfrm>
              <a:off x="2825640" y="4788000"/>
              <a:ext cx="2572200" cy="304920"/>
            </p14:xfrm>
          </p:contentPart>
        </mc:Choice>
        <mc:Fallback xmlns="">
          <p:pic>
            <p:nvPicPr>
              <p:cNvPr id="12" name="Ink 11">
                <a:extLst>
                  <a:ext uri="{FF2B5EF4-FFF2-40B4-BE49-F238E27FC236}">
                    <a16:creationId xmlns:a16="http://schemas.microsoft.com/office/drawing/2014/main" id="{235CF3CE-98DD-F5CB-6668-60107FF38996}"/>
                  </a:ext>
                </a:extLst>
              </p:cNvPr>
              <p:cNvPicPr/>
              <p:nvPr/>
            </p:nvPicPr>
            <p:blipFill>
              <a:blip r:embed="rId22"/>
              <a:stretch>
                <a:fillRect/>
              </a:stretch>
            </p:blipFill>
            <p:spPr>
              <a:xfrm>
                <a:off x="2809800" y="4724640"/>
                <a:ext cx="260352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Ink 12">
                <a:extLst>
                  <a:ext uri="{FF2B5EF4-FFF2-40B4-BE49-F238E27FC236}">
                    <a16:creationId xmlns:a16="http://schemas.microsoft.com/office/drawing/2014/main" id="{1FD6B282-9CF9-FAFA-C0D4-90367E3C546C}"/>
                  </a:ext>
                </a:extLst>
              </p14:cNvPr>
              <p14:cNvContentPartPr/>
              <p14:nvPr/>
            </p14:nvContentPartPr>
            <p14:xfrm>
              <a:off x="1015920" y="4635360"/>
              <a:ext cx="45000" cy="13320"/>
            </p14:xfrm>
          </p:contentPart>
        </mc:Choice>
        <mc:Fallback xmlns="">
          <p:pic>
            <p:nvPicPr>
              <p:cNvPr id="13" name="Ink 12">
                <a:extLst>
                  <a:ext uri="{FF2B5EF4-FFF2-40B4-BE49-F238E27FC236}">
                    <a16:creationId xmlns:a16="http://schemas.microsoft.com/office/drawing/2014/main" id="{1FD6B282-9CF9-FAFA-C0D4-90367E3C546C}"/>
                  </a:ext>
                </a:extLst>
              </p:cNvPr>
              <p:cNvPicPr/>
              <p:nvPr/>
            </p:nvPicPr>
            <p:blipFill>
              <a:blip r:embed="rId24"/>
              <a:stretch>
                <a:fillRect/>
              </a:stretch>
            </p:blipFill>
            <p:spPr>
              <a:xfrm>
                <a:off x="1000080" y="4572000"/>
                <a:ext cx="7632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Ink 13">
                <a:extLst>
                  <a:ext uri="{FF2B5EF4-FFF2-40B4-BE49-F238E27FC236}">
                    <a16:creationId xmlns:a16="http://schemas.microsoft.com/office/drawing/2014/main" id="{AA5B8352-8C21-88EE-23AB-B19A3C2C5CF9}"/>
                  </a:ext>
                </a:extLst>
              </p14:cNvPr>
              <p14:cNvContentPartPr/>
              <p14:nvPr/>
            </p14:nvContentPartPr>
            <p14:xfrm>
              <a:off x="1015920" y="4654440"/>
              <a:ext cx="159120" cy="749880"/>
            </p14:xfrm>
          </p:contentPart>
        </mc:Choice>
        <mc:Fallback xmlns="">
          <p:pic>
            <p:nvPicPr>
              <p:cNvPr id="14" name="Ink 13">
                <a:extLst>
                  <a:ext uri="{FF2B5EF4-FFF2-40B4-BE49-F238E27FC236}">
                    <a16:creationId xmlns:a16="http://schemas.microsoft.com/office/drawing/2014/main" id="{AA5B8352-8C21-88EE-23AB-B19A3C2C5CF9}"/>
                  </a:ext>
                </a:extLst>
              </p:cNvPr>
              <p:cNvPicPr/>
              <p:nvPr/>
            </p:nvPicPr>
            <p:blipFill>
              <a:blip r:embed="rId26"/>
              <a:stretch>
                <a:fillRect/>
              </a:stretch>
            </p:blipFill>
            <p:spPr>
              <a:xfrm>
                <a:off x="1000080" y="4591080"/>
                <a:ext cx="190440" cy="8766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 name="Ink 14">
                <a:extLst>
                  <a:ext uri="{FF2B5EF4-FFF2-40B4-BE49-F238E27FC236}">
                    <a16:creationId xmlns:a16="http://schemas.microsoft.com/office/drawing/2014/main" id="{11F2FF06-62D4-0454-4508-9AE9C21535E0}"/>
                  </a:ext>
                </a:extLst>
              </p14:cNvPr>
              <p14:cNvContentPartPr/>
              <p14:nvPr/>
            </p14:nvContentPartPr>
            <p14:xfrm>
              <a:off x="2819520" y="5689440"/>
              <a:ext cx="406800" cy="45000"/>
            </p14:xfrm>
          </p:contentPart>
        </mc:Choice>
        <mc:Fallback xmlns="">
          <p:pic>
            <p:nvPicPr>
              <p:cNvPr id="15" name="Ink 14">
                <a:extLst>
                  <a:ext uri="{FF2B5EF4-FFF2-40B4-BE49-F238E27FC236}">
                    <a16:creationId xmlns:a16="http://schemas.microsoft.com/office/drawing/2014/main" id="{11F2FF06-62D4-0454-4508-9AE9C21535E0}"/>
                  </a:ext>
                </a:extLst>
              </p:cNvPr>
              <p:cNvPicPr/>
              <p:nvPr/>
            </p:nvPicPr>
            <p:blipFill>
              <a:blip r:embed="rId28"/>
              <a:stretch>
                <a:fillRect/>
              </a:stretch>
            </p:blipFill>
            <p:spPr>
              <a:xfrm>
                <a:off x="2803680" y="5626080"/>
                <a:ext cx="4381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 name="Ink 15">
                <a:extLst>
                  <a:ext uri="{FF2B5EF4-FFF2-40B4-BE49-F238E27FC236}">
                    <a16:creationId xmlns:a16="http://schemas.microsoft.com/office/drawing/2014/main" id="{15B7BA02-A0E4-4355-2B7D-60C703A8B480}"/>
                  </a:ext>
                </a:extLst>
              </p14:cNvPr>
              <p14:cNvContentPartPr/>
              <p14:nvPr/>
            </p14:nvContentPartPr>
            <p14:xfrm>
              <a:off x="4228920" y="5676840"/>
              <a:ext cx="1080000" cy="95760"/>
            </p14:xfrm>
          </p:contentPart>
        </mc:Choice>
        <mc:Fallback xmlns="">
          <p:pic>
            <p:nvPicPr>
              <p:cNvPr id="16" name="Ink 15">
                <a:extLst>
                  <a:ext uri="{FF2B5EF4-FFF2-40B4-BE49-F238E27FC236}">
                    <a16:creationId xmlns:a16="http://schemas.microsoft.com/office/drawing/2014/main" id="{15B7BA02-A0E4-4355-2B7D-60C703A8B480}"/>
                  </a:ext>
                </a:extLst>
              </p:cNvPr>
              <p:cNvPicPr/>
              <p:nvPr/>
            </p:nvPicPr>
            <p:blipFill>
              <a:blip r:embed="rId30"/>
              <a:stretch>
                <a:fillRect/>
              </a:stretch>
            </p:blipFill>
            <p:spPr>
              <a:xfrm>
                <a:off x="4213080" y="5613480"/>
                <a:ext cx="11113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7" name="Ink 16">
                <a:extLst>
                  <a:ext uri="{FF2B5EF4-FFF2-40B4-BE49-F238E27FC236}">
                    <a16:creationId xmlns:a16="http://schemas.microsoft.com/office/drawing/2014/main" id="{DD670AD5-DAB7-5060-8205-B38234359CE4}"/>
                  </a:ext>
                </a:extLst>
              </p14:cNvPr>
              <p14:cNvContentPartPr/>
              <p14:nvPr/>
            </p14:nvContentPartPr>
            <p14:xfrm>
              <a:off x="5899320" y="5772240"/>
              <a:ext cx="628920" cy="360"/>
            </p14:xfrm>
          </p:contentPart>
        </mc:Choice>
        <mc:Fallback xmlns="">
          <p:pic>
            <p:nvPicPr>
              <p:cNvPr id="17" name="Ink 16">
                <a:extLst>
                  <a:ext uri="{FF2B5EF4-FFF2-40B4-BE49-F238E27FC236}">
                    <a16:creationId xmlns:a16="http://schemas.microsoft.com/office/drawing/2014/main" id="{DD670AD5-DAB7-5060-8205-B38234359CE4}"/>
                  </a:ext>
                </a:extLst>
              </p:cNvPr>
              <p:cNvPicPr/>
              <p:nvPr/>
            </p:nvPicPr>
            <p:blipFill>
              <a:blip r:embed="rId32"/>
              <a:stretch>
                <a:fillRect/>
              </a:stretch>
            </p:blipFill>
            <p:spPr>
              <a:xfrm>
                <a:off x="5883480" y="5708880"/>
                <a:ext cx="6602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8" name="Ink 17">
                <a:extLst>
                  <a:ext uri="{FF2B5EF4-FFF2-40B4-BE49-F238E27FC236}">
                    <a16:creationId xmlns:a16="http://schemas.microsoft.com/office/drawing/2014/main" id="{085769EC-9508-B1B1-45ED-759C94B46621}"/>
                  </a:ext>
                </a:extLst>
              </p14:cNvPr>
              <p14:cNvContentPartPr/>
              <p14:nvPr/>
            </p14:nvContentPartPr>
            <p14:xfrm>
              <a:off x="2349360" y="6076800"/>
              <a:ext cx="1530720" cy="6840"/>
            </p14:xfrm>
          </p:contentPart>
        </mc:Choice>
        <mc:Fallback xmlns="">
          <p:pic>
            <p:nvPicPr>
              <p:cNvPr id="18" name="Ink 17">
                <a:extLst>
                  <a:ext uri="{FF2B5EF4-FFF2-40B4-BE49-F238E27FC236}">
                    <a16:creationId xmlns:a16="http://schemas.microsoft.com/office/drawing/2014/main" id="{085769EC-9508-B1B1-45ED-759C94B46621}"/>
                  </a:ext>
                </a:extLst>
              </p:cNvPr>
              <p:cNvPicPr/>
              <p:nvPr/>
            </p:nvPicPr>
            <p:blipFill>
              <a:blip r:embed="rId34"/>
              <a:stretch>
                <a:fillRect/>
              </a:stretch>
            </p:blipFill>
            <p:spPr>
              <a:xfrm>
                <a:off x="2333520" y="6013440"/>
                <a:ext cx="15620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9" name="Ink 18">
                <a:extLst>
                  <a:ext uri="{FF2B5EF4-FFF2-40B4-BE49-F238E27FC236}">
                    <a16:creationId xmlns:a16="http://schemas.microsoft.com/office/drawing/2014/main" id="{282095A7-7D99-C3C4-CC48-C79B11F8383D}"/>
                  </a:ext>
                </a:extLst>
              </p14:cNvPr>
              <p14:cNvContentPartPr/>
              <p14:nvPr/>
            </p14:nvContentPartPr>
            <p14:xfrm>
              <a:off x="4641840" y="6032520"/>
              <a:ext cx="813240" cy="133560"/>
            </p14:xfrm>
          </p:contentPart>
        </mc:Choice>
        <mc:Fallback xmlns="">
          <p:pic>
            <p:nvPicPr>
              <p:cNvPr id="19" name="Ink 18">
                <a:extLst>
                  <a:ext uri="{FF2B5EF4-FFF2-40B4-BE49-F238E27FC236}">
                    <a16:creationId xmlns:a16="http://schemas.microsoft.com/office/drawing/2014/main" id="{282095A7-7D99-C3C4-CC48-C79B11F8383D}"/>
                  </a:ext>
                </a:extLst>
              </p:cNvPr>
              <p:cNvPicPr/>
              <p:nvPr/>
            </p:nvPicPr>
            <p:blipFill>
              <a:blip r:embed="rId36"/>
              <a:stretch>
                <a:fillRect/>
              </a:stretch>
            </p:blipFill>
            <p:spPr>
              <a:xfrm>
                <a:off x="4626000" y="5969160"/>
                <a:ext cx="84456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0" name="Ink 19">
                <a:extLst>
                  <a:ext uri="{FF2B5EF4-FFF2-40B4-BE49-F238E27FC236}">
                    <a16:creationId xmlns:a16="http://schemas.microsoft.com/office/drawing/2014/main" id="{A37256F9-C209-E879-FEF3-42988ED6BEEA}"/>
                  </a:ext>
                </a:extLst>
              </p14:cNvPr>
              <p14:cNvContentPartPr/>
              <p14:nvPr/>
            </p14:nvContentPartPr>
            <p14:xfrm>
              <a:off x="6000840" y="6083280"/>
              <a:ext cx="2032200" cy="12960"/>
            </p14:xfrm>
          </p:contentPart>
        </mc:Choice>
        <mc:Fallback xmlns="">
          <p:pic>
            <p:nvPicPr>
              <p:cNvPr id="20" name="Ink 19">
                <a:extLst>
                  <a:ext uri="{FF2B5EF4-FFF2-40B4-BE49-F238E27FC236}">
                    <a16:creationId xmlns:a16="http://schemas.microsoft.com/office/drawing/2014/main" id="{A37256F9-C209-E879-FEF3-42988ED6BEEA}"/>
                  </a:ext>
                </a:extLst>
              </p:cNvPr>
              <p:cNvPicPr/>
              <p:nvPr/>
            </p:nvPicPr>
            <p:blipFill>
              <a:blip r:embed="rId38"/>
              <a:stretch>
                <a:fillRect/>
              </a:stretch>
            </p:blipFill>
            <p:spPr>
              <a:xfrm>
                <a:off x="5985000" y="6019920"/>
                <a:ext cx="20635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1" name="Ink 20">
                <a:extLst>
                  <a:ext uri="{FF2B5EF4-FFF2-40B4-BE49-F238E27FC236}">
                    <a16:creationId xmlns:a16="http://schemas.microsoft.com/office/drawing/2014/main" id="{7257E120-7F0A-24D9-2186-6491B2190EA3}"/>
                  </a:ext>
                </a:extLst>
              </p14:cNvPr>
              <p14:cNvContentPartPr/>
              <p14:nvPr/>
            </p14:nvContentPartPr>
            <p14:xfrm>
              <a:off x="1930320" y="6311880"/>
              <a:ext cx="895680" cy="38520"/>
            </p14:xfrm>
          </p:contentPart>
        </mc:Choice>
        <mc:Fallback xmlns="">
          <p:pic>
            <p:nvPicPr>
              <p:cNvPr id="21" name="Ink 20">
                <a:extLst>
                  <a:ext uri="{FF2B5EF4-FFF2-40B4-BE49-F238E27FC236}">
                    <a16:creationId xmlns:a16="http://schemas.microsoft.com/office/drawing/2014/main" id="{7257E120-7F0A-24D9-2186-6491B2190EA3}"/>
                  </a:ext>
                </a:extLst>
              </p:cNvPr>
              <p:cNvPicPr/>
              <p:nvPr/>
            </p:nvPicPr>
            <p:blipFill>
              <a:blip r:embed="rId40"/>
              <a:stretch>
                <a:fillRect/>
              </a:stretch>
            </p:blipFill>
            <p:spPr>
              <a:xfrm>
                <a:off x="1914480" y="6248520"/>
                <a:ext cx="9270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2" name="Ink 21">
                <a:extLst>
                  <a:ext uri="{FF2B5EF4-FFF2-40B4-BE49-F238E27FC236}">
                    <a16:creationId xmlns:a16="http://schemas.microsoft.com/office/drawing/2014/main" id="{C22B4B51-08D3-917E-69E9-6E11E94413C9}"/>
                  </a:ext>
                </a:extLst>
              </p14:cNvPr>
              <p14:cNvContentPartPr/>
              <p14:nvPr/>
            </p14:nvContentPartPr>
            <p14:xfrm>
              <a:off x="3517920" y="6356520"/>
              <a:ext cx="1035360" cy="38160"/>
            </p14:xfrm>
          </p:contentPart>
        </mc:Choice>
        <mc:Fallback xmlns="">
          <p:pic>
            <p:nvPicPr>
              <p:cNvPr id="22" name="Ink 21">
                <a:extLst>
                  <a:ext uri="{FF2B5EF4-FFF2-40B4-BE49-F238E27FC236}">
                    <a16:creationId xmlns:a16="http://schemas.microsoft.com/office/drawing/2014/main" id="{C22B4B51-08D3-917E-69E9-6E11E94413C9}"/>
                  </a:ext>
                </a:extLst>
              </p:cNvPr>
              <p:cNvPicPr/>
              <p:nvPr/>
            </p:nvPicPr>
            <p:blipFill>
              <a:blip r:embed="rId42"/>
              <a:stretch>
                <a:fillRect/>
              </a:stretch>
            </p:blipFill>
            <p:spPr>
              <a:xfrm>
                <a:off x="3502080" y="6293160"/>
                <a:ext cx="10666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 name="Ink 22">
                <a:extLst>
                  <a:ext uri="{FF2B5EF4-FFF2-40B4-BE49-F238E27FC236}">
                    <a16:creationId xmlns:a16="http://schemas.microsoft.com/office/drawing/2014/main" id="{699B20F7-FB96-5F67-F4A9-75C783A2A6E8}"/>
                  </a:ext>
                </a:extLst>
              </p14:cNvPr>
              <p14:cNvContentPartPr/>
              <p14:nvPr/>
            </p14:nvContentPartPr>
            <p14:xfrm>
              <a:off x="5060880" y="6343560"/>
              <a:ext cx="457560" cy="6840"/>
            </p14:xfrm>
          </p:contentPart>
        </mc:Choice>
        <mc:Fallback xmlns="">
          <p:pic>
            <p:nvPicPr>
              <p:cNvPr id="23" name="Ink 22">
                <a:extLst>
                  <a:ext uri="{FF2B5EF4-FFF2-40B4-BE49-F238E27FC236}">
                    <a16:creationId xmlns:a16="http://schemas.microsoft.com/office/drawing/2014/main" id="{699B20F7-FB96-5F67-F4A9-75C783A2A6E8}"/>
                  </a:ext>
                </a:extLst>
              </p:cNvPr>
              <p:cNvPicPr/>
              <p:nvPr/>
            </p:nvPicPr>
            <p:blipFill>
              <a:blip r:embed="rId44"/>
              <a:stretch>
                <a:fillRect/>
              </a:stretch>
            </p:blipFill>
            <p:spPr>
              <a:xfrm>
                <a:off x="5045040" y="6280200"/>
                <a:ext cx="4888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4" name="Ink 23">
                <a:extLst>
                  <a:ext uri="{FF2B5EF4-FFF2-40B4-BE49-F238E27FC236}">
                    <a16:creationId xmlns:a16="http://schemas.microsoft.com/office/drawing/2014/main" id="{1BEE3CBB-1322-A180-9635-F3946D4B14F2}"/>
                  </a:ext>
                </a:extLst>
              </p14:cNvPr>
              <p14:cNvContentPartPr/>
              <p14:nvPr/>
            </p14:nvContentPartPr>
            <p14:xfrm>
              <a:off x="2095560" y="5784840"/>
              <a:ext cx="1060920" cy="120960"/>
            </p14:xfrm>
          </p:contentPart>
        </mc:Choice>
        <mc:Fallback xmlns="">
          <p:pic>
            <p:nvPicPr>
              <p:cNvPr id="24" name="Ink 23">
                <a:extLst>
                  <a:ext uri="{FF2B5EF4-FFF2-40B4-BE49-F238E27FC236}">
                    <a16:creationId xmlns:a16="http://schemas.microsoft.com/office/drawing/2014/main" id="{1BEE3CBB-1322-A180-9635-F3946D4B14F2}"/>
                  </a:ext>
                </a:extLst>
              </p:cNvPr>
              <p:cNvPicPr/>
              <p:nvPr/>
            </p:nvPicPr>
            <p:blipFill>
              <a:blip r:embed="rId46"/>
              <a:stretch>
                <a:fillRect/>
              </a:stretch>
            </p:blipFill>
            <p:spPr>
              <a:xfrm>
                <a:off x="2079720" y="5721480"/>
                <a:ext cx="109224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5" name="Ink 24">
                <a:extLst>
                  <a:ext uri="{FF2B5EF4-FFF2-40B4-BE49-F238E27FC236}">
                    <a16:creationId xmlns:a16="http://schemas.microsoft.com/office/drawing/2014/main" id="{6436EE4E-9D9F-26B7-CC58-57B8C5F7FF92}"/>
                  </a:ext>
                </a:extLst>
              </p14:cNvPr>
              <p14:cNvContentPartPr/>
              <p14:nvPr/>
            </p14:nvContentPartPr>
            <p14:xfrm>
              <a:off x="3371760" y="5867280"/>
              <a:ext cx="1378440" cy="83160"/>
            </p14:xfrm>
          </p:contentPart>
        </mc:Choice>
        <mc:Fallback xmlns="">
          <p:pic>
            <p:nvPicPr>
              <p:cNvPr id="25" name="Ink 24">
                <a:extLst>
                  <a:ext uri="{FF2B5EF4-FFF2-40B4-BE49-F238E27FC236}">
                    <a16:creationId xmlns:a16="http://schemas.microsoft.com/office/drawing/2014/main" id="{6436EE4E-9D9F-26B7-CC58-57B8C5F7FF92}"/>
                  </a:ext>
                </a:extLst>
              </p:cNvPr>
              <p:cNvPicPr/>
              <p:nvPr/>
            </p:nvPicPr>
            <p:blipFill>
              <a:blip r:embed="rId48"/>
              <a:stretch>
                <a:fillRect/>
              </a:stretch>
            </p:blipFill>
            <p:spPr>
              <a:xfrm>
                <a:off x="3355920" y="5803920"/>
                <a:ext cx="14097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6" name="Ink 25">
                <a:extLst>
                  <a:ext uri="{FF2B5EF4-FFF2-40B4-BE49-F238E27FC236}">
                    <a16:creationId xmlns:a16="http://schemas.microsoft.com/office/drawing/2014/main" id="{82A3B039-4670-4998-195D-472064423EB6}"/>
                  </a:ext>
                </a:extLst>
              </p14:cNvPr>
              <p14:cNvContentPartPr/>
              <p14:nvPr/>
            </p14:nvContentPartPr>
            <p14:xfrm>
              <a:off x="5562720" y="5905440"/>
              <a:ext cx="831960" cy="19440"/>
            </p14:xfrm>
          </p:contentPart>
        </mc:Choice>
        <mc:Fallback xmlns="">
          <p:pic>
            <p:nvPicPr>
              <p:cNvPr id="26" name="Ink 25">
                <a:extLst>
                  <a:ext uri="{FF2B5EF4-FFF2-40B4-BE49-F238E27FC236}">
                    <a16:creationId xmlns:a16="http://schemas.microsoft.com/office/drawing/2014/main" id="{82A3B039-4670-4998-195D-472064423EB6}"/>
                  </a:ext>
                </a:extLst>
              </p:cNvPr>
              <p:cNvPicPr/>
              <p:nvPr/>
            </p:nvPicPr>
            <p:blipFill>
              <a:blip r:embed="rId50"/>
              <a:stretch>
                <a:fillRect/>
              </a:stretch>
            </p:blipFill>
            <p:spPr>
              <a:xfrm>
                <a:off x="5546880" y="5842080"/>
                <a:ext cx="863280" cy="146160"/>
              </a:xfrm>
              <a:prstGeom prst="rect">
                <a:avLst/>
              </a:prstGeom>
            </p:spPr>
          </p:pic>
        </mc:Fallback>
      </mc:AlternateContent>
    </p:spTree>
    <p:extLst>
      <p:ext uri="{BB962C8B-B14F-4D97-AF65-F5344CB8AC3E}">
        <p14:creationId xmlns:p14="http://schemas.microsoft.com/office/powerpoint/2010/main" val="112952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08037"/>
            <a:ext cx="7886700" cy="1325563"/>
          </a:xfrm>
        </p:spPr>
        <p:txBody>
          <a:bodyPr>
            <a:normAutofit/>
          </a:bodyPr>
          <a:lstStyle/>
          <a:p>
            <a:pPr algn="ctr"/>
            <a:r>
              <a:rPr lang="en-US" sz="3600" b="1" dirty="0">
                <a:latin typeface="Calibri" pitchFamily="34" charset="0"/>
              </a:rPr>
              <a:t>Extrusion Molding (Vertical)</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57400"/>
            <a:ext cx="655319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207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28700"/>
            <a:ext cx="8382000" cy="5486400"/>
          </a:xfrm>
        </p:spPr>
        <p:txBody>
          <a:bodyPr>
            <a:normAutofit/>
          </a:bodyPr>
          <a:lstStyle/>
          <a:p>
            <a:pPr algn="just"/>
            <a:r>
              <a:rPr lang="en-US" sz="2400" dirty="0"/>
              <a:t>A polymers are macromolecule with high molecular mass compound ranging from 5000 to one million</a:t>
            </a:r>
          </a:p>
          <a:p>
            <a:pPr algn="just"/>
            <a:r>
              <a:rPr lang="en-US" sz="2400" dirty="0"/>
              <a:t>Formed by combination of one or more low molecular weight compounds. The smallest unit from which polymer is obtained is called </a:t>
            </a:r>
            <a:r>
              <a:rPr lang="en-US" sz="2400" dirty="0">
                <a:solidFill>
                  <a:srgbClr val="FF0000"/>
                </a:solidFill>
              </a:rPr>
              <a:t>monomer</a:t>
            </a:r>
            <a:r>
              <a:rPr lang="en-US" sz="2400" dirty="0"/>
              <a:t>.</a:t>
            </a:r>
          </a:p>
          <a:p>
            <a:pPr algn="just"/>
            <a:r>
              <a:rPr lang="en-US" sz="2400" dirty="0"/>
              <a:t>The process by which polymers are obtained is called polymerization</a:t>
            </a:r>
          </a:p>
          <a:p>
            <a:pPr algn="just"/>
            <a:r>
              <a:rPr lang="en-US" sz="2400" dirty="0"/>
              <a:t>For e.g. </a:t>
            </a:r>
            <a:r>
              <a:rPr lang="en-US" sz="2400" dirty="0">
                <a:solidFill>
                  <a:srgbClr val="FF0000"/>
                </a:solidFill>
              </a:rPr>
              <a:t>polyethylene</a:t>
            </a:r>
            <a:r>
              <a:rPr lang="en-US" sz="2400" dirty="0"/>
              <a:t> is obtained by repeating  ethylene unit as a result of polymerization.</a:t>
            </a:r>
          </a:p>
          <a:p>
            <a:endParaRPr lang="en-US" sz="2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572000"/>
            <a:ext cx="6477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885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62029845"/>
              </p:ext>
            </p:extLst>
          </p:nvPr>
        </p:nvGraphicFramePr>
        <p:xfrm>
          <a:off x="1523999" y="944827"/>
          <a:ext cx="6553201" cy="5379773"/>
        </p:xfrm>
        <a:graphic>
          <a:graphicData uri="http://schemas.openxmlformats.org/drawingml/2006/table">
            <a:tbl>
              <a:tblPr>
                <a:tableStyleId>{5C22544A-7EE6-4342-B048-85BDC9FD1C3A}</a:tableStyleId>
              </a:tblPr>
              <a:tblGrid>
                <a:gridCol w="556535">
                  <a:extLst>
                    <a:ext uri="{9D8B030D-6E8A-4147-A177-3AD203B41FA5}">
                      <a16:colId xmlns:a16="http://schemas.microsoft.com/office/drawing/2014/main" val="20000"/>
                    </a:ext>
                  </a:extLst>
                </a:gridCol>
                <a:gridCol w="2727022">
                  <a:extLst>
                    <a:ext uri="{9D8B030D-6E8A-4147-A177-3AD203B41FA5}">
                      <a16:colId xmlns:a16="http://schemas.microsoft.com/office/drawing/2014/main" val="20001"/>
                    </a:ext>
                  </a:extLst>
                </a:gridCol>
                <a:gridCol w="542622">
                  <a:extLst>
                    <a:ext uri="{9D8B030D-6E8A-4147-A177-3AD203B41FA5}">
                      <a16:colId xmlns:a16="http://schemas.microsoft.com/office/drawing/2014/main" val="20002"/>
                    </a:ext>
                  </a:extLst>
                </a:gridCol>
                <a:gridCol w="2727022">
                  <a:extLst>
                    <a:ext uri="{9D8B030D-6E8A-4147-A177-3AD203B41FA5}">
                      <a16:colId xmlns:a16="http://schemas.microsoft.com/office/drawing/2014/main" val="20003"/>
                    </a:ext>
                  </a:extLst>
                </a:gridCol>
              </a:tblGrid>
              <a:tr h="220968">
                <a:tc>
                  <a:txBody>
                    <a:bodyPr/>
                    <a:lstStyle/>
                    <a:p>
                      <a:pPr marL="0" marR="0" algn="just">
                        <a:spcBef>
                          <a:spcPts val="0"/>
                        </a:spcBef>
                        <a:spcAft>
                          <a:spcPts val="0"/>
                        </a:spcAft>
                      </a:pPr>
                      <a:r>
                        <a:rPr lang="en-US" sz="1200" dirty="0">
                          <a:effectLst/>
                          <a:latin typeface="Times New Roman" pitchFamily="18" charset="0"/>
                          <a:cs typeface="Times New Roman" pitchFamily="18" charset="0"/>
                        </a:rPr>
                        <a:t> </a:t>
                      </a:r>
                      <a:endParaRPr lang="en-US" sz="1200" dirty="0">
                        <a:effectLst/>
                        <a:latin typeface="Times New Roman" pitchFamily="18" charset="0"/>
                        <a:ea typeface="Calibri"/>
                        <a:cs typeface="Times New Roman" pitchFamily="18" charset="0"/>
                      </a:endParaRPr>
                    </a:p>
                  </a:txBody>
                  <a:tcPr marL="0" marR="0" marT="0" marB="0" anchor="b"/>
                </a:tc>
                <a:tc>
                  <a:txBody>
                    <a:bodyPr/>
                    <a:lstStyle/>
                    <a:p>
                      <a:pPr marL="38100" marR="0" algn="just">
                        <a:spcBef>
                          <a:spcPts val="0"/>
                        </a:spcBef>
                        <a:spcAft>
                          <a:spcPts val="0"/>
                        </a:spcAft>
                      </a:pPr>
                      <a:r>
                        <a:rPr lang="en-US" sz="1200">
                          <a:effectLst/>
                          <a:latin typeface="Times New Roman" pitchFamily="18" charset="0"/>
                          <a:cs typeface="Times New Roman" pitchFamily="18" charset="0"/>
                        </a:rPr>
                        <a:t>Condensation polymerisation</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139700" marR="0" algn="just">
                        <a:spcBef>
                          <a:spcPts val="0"/>
                        </a:spcBef>
                        <a:spcAft>
                          <a:spcPts val="0"/>
                        </a:spcAft>
                      </a:pPr>
                      <a:r>
                        <a:rPr lang="en-US" sz="1200" dirty="0">
                          <a:effectLst/>
                          <a:latin typeface="Times New Roman" pitchFamily="18" charset="0"/>
                          <a:cs typeface="Times New Roman" pitchFamily="18" charset="0"/>
                        </a:rPr>
                        <a:t>Addition </a:t>
                      </a:r>
                      <a:r>
                        <a:rPr lang="en-US" sz="1200" dirty="0" err="1">
                          <a:effectLst/>
                          <a:latin typeface="Times New Roman" pitchFamily="18" charset="0"/>
                          <a:cs typeface="Times New Roman" pitchFamily="18" charset="0"/>
                        </a:rPr>
                        <a:t>polymerisation</a:t>
                      </a:r>
                      <a:endParaRPr lang="en-US" sz="1200" dirty="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00"/>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01"/>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(1)</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is also known as step growth</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(1)</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is also known as chain growth</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02"/>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polymerisation</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polymerization</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03"/>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04"/>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(2)</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takes place in monomers having</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(2)</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takes place only in monomers</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05"/>
                  </a:ext>
                </a:extLst>
              </a:tr>
              <a:tr h="134778">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reactive functional groups</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having multiple bonds.</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06"/>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07"/>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(3)</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takes place with elimination of</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(3)</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It takes place without elimination of</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08"/>
                  </a:ext>
                </a:extLst>
              </a:tr>
              <a:tr h="156325">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simple molecule like H</a:t>
                      </a:r>
                      <a:r>
                        <a:rPr lang="en-US" sz="1200" baseline="-25000">
                          <a:effectLst/>
                          <a:latin typeface="Times New Roman" pitchFamily="18" charset="0"/>
                          <a:cs typeface="Times New Roman" pitchFamily="18" charset="0"/>
                        </a:rPr>
                        <a:t>2</a:t>
                      </a:r>
                      <a:r>
                        <a:rPr lang="en-US" sz="1200">
                          <a:effectLst/>
                          <a:latin typeface="Times New Roman" pitchFamily="18" charset="0"/>
                          <a:cs typeface="Times New Roman" pitchFamily="18" charset="0"/>
                        </a:rPr>
                        <a:t>O,NH</a:t>
                      </a:r>
                      <a:r>
                        <a:rPr lang="en-US" sz="1200" baseline="-25000">
                          <a:effectLst/>
                          <a:latin typeface="Times New Roman" pitchFamily="18" charset="0"/>
                          <a:cs typeface="Times New Roman" pitchFamily="18" charset="0"/>
                        </a:rPr>
                        <a:t>3</a:t>
                      </a:r>
                      <a:r>
                        <a:rPr lang="en-US" sz="1200">
                          <a:effectLst/>
                          <a:latin typeface="Times New Roman" pitchFamily="18" charset="0"/>
                          <a:cs typeface="Times New Roman" pitchFamily="18" charset="0"/>
                        </a:rPr>
                        <a:t>,HCl</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simple molecule.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09"/>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etc.,</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10"/>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11"/>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(4)</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dirty="0">
                          <a:effectLst/>
                          <a:latin typeface="Times New Roman" pitchFamily="18" charset="0"/>
                          <a:cs typeface="Times New Roman" pitchFamily="18" charset="0"/>
                        </a:rPr>
                        <a:t>Repeat units of monomers are</a:t>
                      </a:r>
                      <a:endParaRPr lang="en-US" sz="1200" dirty="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(4)</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Repeat units &amp; monomers are same.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12"/>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different</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13"/>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14"/>
                  </a:ext>
                </a:extLst>
              </a:tr>
              <a:tr h="211250">
                <a:tc>
                  <a:txBody>
                    <a:bodyPr/>
                    <a:lstStyle/>
                    <a:p>
                      <a:pPr marL="0" marR="0" algn="just">
                        <a:spcBef>
                          <a:spcPts val="0"/>
                        </a:spcBef>
                        <a:spcAft>
                          <a:spcPts val="0"/>
                        </a:spcAft>
                      </a:pPr>
                      <a:r>
                        <a:rPr lang="en-US" sz="1200">
                          <a:effectLst/>
                          <a:latin typeface="Times New Roman" pitchFamily="18" charset="0"/>
                          <a:cs typeface="Times New Roman" pitchFamily="18" charset="0"/>
                        </a:rPr>
                        <a:t>(5)</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The polymer is formed in gradual</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(5)</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Reaction is fast and polymer is formed</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15"/>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steps</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at once.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16"/>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17"/>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(6)</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The molecular mass of polymer</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(6)</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There is very little change in the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18"/>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increases throughout the reaction</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molecular mass throughout the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19"/>
                  </a:ext>
                </a:extLst>
              </a:tr>
              <a:tr h="134778">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reaction</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20"/>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21"/>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(7)</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Product obtained may be</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(7)</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Product obtained are thermoplastic</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22"/>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thermosetting/thermoplastic</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23"/>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24"/>
                  </a:ext>
                </a:extLst>
              </a:tr>
              <a:tr h="210405">
                <a:tc>
                  <a:txBody>
                    <a:bodyPr/>
                    <a:lstStyle/>
                    <a:p>
                      <a:pPr marL="0" marR="0" algn="just">
                        <a:spcBef>
                          <a:spcPts val="0"/>
                        </a:spcBef>
                        <a:spcAft>
                          <a:spcPts val="0"/>
                        </a:spcAft>
                      </a:pPr>
                      <a:r>
                        <a:rPr lang="en-US" sz="1200">
                          <a:effectLst/>
                          <a:latin typeface="Times New Roman" pitchFamily="18" charset="0"/>
                          <a:cs typeface="Times New Roman" pitchFamily="18" charset="0"/>
                        </a:rPr>
                        <a:t>(8)</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E.g.:- Bakelite, polyester ,polyamides</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(8)</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E.g:-Polyethylene, PVC, poly styrene.</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25"/>
                  </a:ext>
                </a:extLst>
              </a:tr>
              <a:tr h="133933">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25400" marR="0" algn="just">
                        <a:spcBef>
                          <a:spcPts val="0"/>
                        </a:spcBef>
                        <a:spcAft>
                          <a:spcPts val="0"/>
                        </a:spcAft>
                      </a:pPr>
                      <a:r>
                        <a:rPr lang="en-US" sz="1200">
                          <a:effectLst/>
                          <a:latin typeface="Times New Roman" pitchFamily="18" charset="0"/>
                          <a:cs typeface="Times New Roman" pitchFamily="18" charset="0"/>
                        </a:rPr>
                        <a:t>etc.,</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26"/>
                  </a:ext>
                </a:extLst>
              </a:tr>
              <a:tr h="121680">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a:effectLst/>
                          <a:latin typeface="Times New Roman" pitchFamily="18" charset="0"/>
                          <a:cs typeface="Times New Roman" pitchFamily="18" charset="0"/>
                        </a:rPr>
                        <a:t> </a:t>
                      </a:r>
                      <a:endParaRPr lang="en-US" sz="1200">
                        <a:effectLst/>
                        <a:latin typeface="Times New Roman" pitchFamily="18" charset="0"/>
                        <a:ea typeface="Calibri"/>
                        <a:cs typeface="Times New Roman" pitchFamily="18" charset="0"/>
                      </a:endParaRPr>
                    </a:p>
                  </a:txBody>
                  <a:tcPr marL="0" marR="0" marT="0" marB="0" anchor="b"/>
                </a:tc>
                <a:tc>
                  <a:txBody>
                    <a:bodyPr/>
                    <a:lstStyle/>
                    <a:p>
                      <a:pPr marL="0" marR="0" algn="just">
                        <a:spcBef>
                          <a:spcPts val="0"/>
                        </a:spcBef>
                        <a:spcAft>
                          <a:spcPts val="0"/>
                        </a:spcAft>
                      </a:pPr>
                      <a:r>
                        <a:rPr lang="en-US" sz="1200" dirty="0">
                          <a:effectLst/>
                          <a:latin typeface="Times New Roman" pitchFamily="18" charset="0"/>
                          <a:cs typeface="Times New Roman" pitchFamily="18" charset="0"/>
                        </a:rPr>
                        <a:t> </a:t>
                      </a:r>
                      <a:endParaRPr lang="en-US" sz="1200" dirty="0">
                        <a:effectLst/>
                        <a:latin typeface="Times New Roman" pitchFamily="18" charset="0"/>
                        <a:ea typeface="Calibri"/>
                        <a:cs typeface="Times New Roman" pitchFamily="18" charset="0"/>
                      </a:endParaRPr>
                    </a:p>
                  </a:txBody>
                  <a:tcPr marL="0" marR="0" marT="0" marB="0" anchor="b"/>
                </a:tc>
                <a:extLst>
                  <a:ext uri="{0D108BD9-81ED-4DB2-BD59-A6C34878D82A}">
                    <a16:rowId xmlns:a16="http://schemas.microsoft.com/office/drawing/2014/main" val="10027"/>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1B6C757-F6B0-19BE-A827-593BD6EAA557}"/>
                  </a:ext>
                </a:extLst>
              </p14:cNvPr>
              <p14:cNvContentPartPr/>
              <p14:nvPr/>
            </p14:nvContentPartPr>
            <p14:xfrm>
              <a:off x="3295800" y="1536840"/>
              <a:ext cx="298800" cy="360"/>
            </p14:xfrm>
          </p:contentPart>
        </mc:Choice>
        <mc:Fallback xmlns="">
          <p:pic>
            <p:nvPicPr>
              <p:cNvPr id="2" name="Ink 1">
                <a:extLst>
                  <a:ext uri="{FF2B5EF4-FFF2-40B4-BE49-F238E27FC236}">
                    <a16:creationId xmlns:a16="http://schemas.microsoft.com/office/drawing/2014/main" id="{61B6C757-F6B0-19BE-A827-593BD6EAA557}"/>
                  </a:ext>
                </a:extLst>
              </p:cNvPr>
              <p:cNvPicPr/>
              <p:nvPr/>
            </p:nvPicPr>
            <p:blipFill>
              <a:blip r:embed="rId3"/>
              <a:stretch>
                <a:fillRect/>
              </a:stretch>
            </p:blipFill>
            <p:spPr>
              <a:xfrm>
                <a:off x="3279960" y="1473480"/>
                <a:ext cx="3301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629F6F2-BD78-ABF6-2DA0-BC161D471B19}"/>
                  </a:ext>
                </a:extLst>
              </p14:cNvPr>
              <p14:cNvContentPartPr/>
              <p14:nvPr/>
            </p14:nvContentPartPr>
            <p14:xfrm>
              <a:off x="6572160" y="1549440"/>
              <a:ext cx="286200" cy="360"/>
            </p14:xfrm>
          </p:contentPart>
        </mc:Choice>
        <mc:Fallback xmlns="">
          <p:pic>
            <p:nvPicPr>
              <p:cNvPr id="3" name="Ink 2">
                <a:extLst>
                  <a:ext uri="{FF2B5EF4-FFF2-40B4-BE49-F238E27FC236}">
                    <a16:creationId xmlns:a16="http://schemas.microsoft.com/office/drawing/2014/main" id="{1629F6F2-BD78-ABF6-2DA0-BC161D471B19}"/>
                  </a:ext>
                </a:extLst>
              </p:cNvPr>
              <p:cNvPicPr/>
              <p:nvPr/>
            </p:nvPicPr>
            <p:blipFill>
              <a:blip r:embed="rId5"/>
              <a:stretch>
                <a:fillRect/>
              </a:stretch>
            </p:blipFill>
            <p:spPr>
              <a:xfrm>
                <a:off x="6556320" y="1486080"/>
                <a:ext cx="3175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E9A58939-1585-B621-E304-CB33064E2748}"/>
                  </a:ext>
                </a:extLst>
              </p14:cNvPr>
              <p14:cNvContentPartPr/>
              <p14:nvPr/>
            </p14:nvContentPartPr>
            <p14:xfrm>
              <a:off x="6515280" y="1498680"/>
              <a:ext cx="247680" cy="6480"/>
            </p14:xfrm>
          </p:contentPart>
        </mc:Choice>
        <mc:Fallback xmlns="">
          <p:pic>
            <p:nvPicPr>
              <p:cNvPr id="5" name="Ink 4">
                <a:extLst>
                  <a:ext uri="{FF2B5EF4-FFF2-40B4-BE49-F238E27FC236}">
                    <a16:creationId xmlns:a16="http://schemas.microsoft.com/office/drawing/2014/main" id="{E9A58939-1585-B621-E304-CB33064E2748}"/>
                  </a:ext>
                </a:extLst>
              </p:cNvPr>
              <p:cNvPicPr/>
              <p:nvPr/>
            </p:nvPicPr>
            <p:blipFill>
              <a:blip r:embed="rId7"/>
              <a:stretch>
                <a:fillRect/>
              </a:stretch>
            </p:blipFill>
            <p:spPr>
              <a:xfrm>
                <a:off x="6499440" y="1435320"/>
                <a:ext cx="27900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7EACCB56-C5FB-492C-6B20-449F63D7C071}"/>
                  </a:ext>
                </a:extLst>
              </p14:cNvPr>
              <p14:cNvContentPartPr/>
              <p14:nvPr/>
            </p14:nvContentPartPr>
            <p14:xfrm>
              <a:off x="2120760" y="2197080"/>
              <a:ext cx="1086480" cy="70200"/>
            </p14:xfrm>
          </p:contentPart>
        </mc:Choice>
        <mc:Fallback xmlns="">
          <p:pic>
            <p:nvPicPr>
              <p:cNvPr id="6" name="Ink 5">
                <a:extLst>
                  <a:ext uri="{FF2B5EF4-FFF2-40B4-BE49-F238E27FC236}">
                    <a16:creationId xmlns:a16="http://schemas.microsoft.com/office/drawing/2014/main" id="{7EACCB56-C5FB-492C-6B20-449F63D7C071}"/>
                  </a:ext>
                </a:extLst>
              </p:cNvPr>
              <p:cNvPicPr/>
              <p:nvPr/>
            </p:nvPicPr>
            <p:blipFill>
              <a:blip r:embed="rId9"/>
              <a:stretch>
                <a:fillRect/>
              </a:stretch>
            </p:blipFill>
            <p:spPr>
              <a:xfrm>
                <a:off x="2104920" y="2133720"/>
                <a:ext cx="11178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8EB206A7-98D7-ED03-3EA6-CBD0FBF29EDB}"/>
                  </a:ext>
                </a:extLst>
              </p14:cNvPr>
              <p14:cNvContentPartPr/>
              <p14:nvPr/>
            </p14:nvContentPartPr>
            <p14:xfrm>
              <a:off x="6743520" y="2025720"/>
              <a:ext cx="489600" cy="25560"/>
            </p14:xfrm>
          </p:contentPart>
        </mc:Choice>
        <mc:Fallback xmlns="">
          <p:pic>
            <p:nvPicPr>
              <p:cNvPr id="7" name="Ink 6">
                <a:extLst>
                  <a:ext uri="{FF2B5EF4-FFF2-40B4-BE49-F238E27FC236}">
                    <a16:creationId xmlns:a16="http://schemas.microsoft.com/office/drawing/2014/main" id="{8EB206A7-98D7-ED03-3EA6-CBD0FBF29EDB}"/>
                  </a:ext>
                </a:extLst>
              </p:cNvPr>
              <p:cNvPicPr/>
              <p:nvPr/>
            </p:nvPicPr>
            <p:blipFill>
              <a:blip r:embed="rId11"/>
              <a:stretch>
                <a:fillRect/>
              </a:stretch>
            </p:blipFill>
            <p:spPr>
              <a:xfrm>
                <a:off x="6727680" y="1962360"/>
                <a:ext cx="5209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C07C2CF8-C707-2E79-BA2C-BFC43C334962}"/>
                  </a:ext>
                </a:extLst>
              </p14:cNvPr>
              <p14:cNvContentPartPr/>
              <p14:nvPr/>
            </p14:nvContentPartPr>
            <p14:xfrm>
              <a:off x="5803920" y="2209680"/>
              <a:ext cx="997200" cy="83160"/>
            </p14:xfrm>
          </p:contentPart>
        </mc:Choice>
        <mc:Fallback xmlns="">
          <p:pic>
            <p:nvPicPr>
              <p:cNvPr id="8" name="Ink 7">
                <a:extLst>
                  <a:ext uri="{FF2B5EF4-FFF2-40B4-BE49-F238E27FC236}">
                    <a16:creationId xmlns:a16="http://schemas.microsoft.com/office/drawing/2014/main" id="{C07C2CF8-C707-2E79-BA2C-BFC43C334962}"/>
                  </a:ext>
                </a:extLst>
              </p:cNvPr>
              <p:cNvPicPr/>
              <p:nvPr/>
            </p:nvPicPr>
            <p:blipFill>
              <a:blip r:embed="rId13"/>
              <a:stretch>
                <a:fillRect/>
              </a:stretch>
            </p:blipFill>
            <p:spPr>
              <a:xfrm>
                <a:off x="5788080" y="2146320"/>
                <a:ext cx="102852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DEEB0C81-7800-C8CB-4700-83802ADB0E06}"/>
                  </a:ext>
                </a:extLst>
              </p14:cNvPr>
              <p14:cNvContentPartPr/>
              <p14:nvPr/>
            </p14:nvContentPartPr>
            <p14:xfrm>
              <a:off x="3460680" y="2768760"/>
              <a:ext cx="736920" cy="12960"/>
            </p14:xfrm>
          </p:contentPart>
        </mc:Choice>
        <mc:Fallback xmlns="">
          <p:pic>
            <p:nvPicPr>
              <p:cNvPr id="9" name="Ink 8">
                <a:extLst>
                  <a:ext uri="{FF2B5EF4-FFF2-40B4-BE49-F238E27FC236}">
                    <a16:creationId xmlns:a16="http://schemas.microsoft.com/office/drawing/2014/main" id="{DEEB0C81-7800-C8CB-4700-83802ADB0E06}"/>
                  </a:ext>
                </a:extLst>
              </p:cNvPr>
              <p:cNvPicPr/>
              <p:nvPr/>
            </p:nvPicPr>
            <p:blipFill>
              <a:blip r:embed="rId15"/>
              <a:stretch>
                <a:fillRect/>
              </a:stretch>
            </p:blipFill>
            <p:spPr>
              <a:xfrm>
                <a:off x="3444840" y="2705400"/>
                <a:ext cx="76824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08A57AF3-E822-9F82-CF2E-ACE700C6DD49}"/>
                  </a:ext>
                </a:extLst>
              </p14:cNvPr>
              <p14:cNvContentPartPr/>
              <p14:nvPr/>
            </p14:nvContentPartPr>
            <p14:xfrm>
              <a:off x="3257640" y="2603520"/>
              <a:ext cx="667080" cy="32040"/>
            </p14:xfrm>
          </p:contentPart>
        </mc:Choice>
        <mc:Fallback xmlns="">
          <p:pic>
            <p:nvPicPr>
              <p:cNvPr id="10" name="Ink 9">
                <a:extLst>
                  <a:ext uri="{FF2B5EF4-FFF2-40B4-BE49-F238E27FC236}">
                    <a16:creationId xmlns:a16="http://schemas.microsoft.com/office/drawing/2014/main" id="{08A57AF3-E822-9F82-CF2E-ACE700C6DD49}"/>
                  </a:ext>
                </a:extLst>
              </p:cNvPr>
              <p:cNvPicPr/>
              <p:nvPr/>
            </p:nvPicPr>
            <p:blipFill>
              <a:blip r:embed="rId17"/>
              <a:stretch>
                <a:fillRect/>
              </a:stretch>
            </p:blipFill>
            <p:spPr>
              <a:xfrm>
                <a:off x="3241800" y="2540160"/>
                <a:ext cx="6984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20F06D1A-35B5-6914-95BF-634D88967634}"/>
                  </a:ext>
                </a:extLst>
              </p14:cNvPr>
              <p14:cNvContentPartPr/>
              <p14:nvPr/>
            </p14:nvContentPartPr>
            <p14:xfrm>
              <a:off x="5397480" y="2768760"/>
              <a:ext cx="1022760" cy="57240"/>
            </p14:xfrm>
          </p:contentPart>
        </mc:Choice>
        <mc:Fallback xmlns="">
          <p:pic>
            <p:nvPicPr>
              <p:cNvPr id="11" name="Ink 10">
                <a:extLst>
                  <a:ext uri="{FF2B5EF4-FFF2-40B4-BE49-F238E27FC236}">
                    <a16:creationId xmlns:a16="http://schemas.microsoft.com/office/drawing/2014/main" id="{20F06D1A-35B5-6914-95BF-634D88967634}"/>
                  </a:ext>
                </a:extLst>
              </p:cNvPr>
              <p:cNvPicPr/>
              <p:nvPr/>
            </p:nvPicPr>
            <p:blipFill>
              <a:blip r:embed="rId19"/>
              <a:stretch>
                <a:fillRect/>
              </a:stretch>
            </p:blipFill>
            <p:spPr>
              <a:xfrm>
                <a:off x="5381640" y="2705400"/>
                <a:ext cx="105408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CBF8188B-9958-C279-327A-258317BF936A}"/>
                  </a:ext>
                </a:extLst>
              </p14:cNvPr>
              <p14:cNvContentPartPr/>
              <p14:nvPr/>
            </p14:nvContentPartPr>
            <p14:xfrm>
              <a:off x="5842080" y="3397320"/>
              <a:ext cx="1791000" cy="38520"/>
            </p14:xfrm>
          </p:contentPart>
        </mc:Choice>
        <mc:Fallback xmlns="">
          <p:pic>
            <p:nvPicPr>
              <p:cNvPr id="12" name="Ink 11">
                <a:extLst>
                  <a:ext uri="{FF2B5EF4-FFF2-40B4-BE49-F238E27FC236}">
                    <a16:creationId xmlns:a16="http://schemas.microsoft.com/office/drawing/2014/main" id="{CBF8188B-9958-C279-327A-258317BF936A}"/>
                  </a:ext>
                </a:extLst>
              </p:cNvPr>
              <p:cNvPicPr/>
              <p:nvPr/>
            </p:nvPicPr>
            <p:blipFill>
              <a:blip r:embed="rId21"/>
              <a:stretch>
                <a:fillRect/>
              </a:stretch>
            </p:blipFill>
            <p:spPr>
              <a:xfrm>
                <a:off x="5826240" y="3333960"/>
                <a:ext cx="182232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E613F091-BFCA-199F-40E9-0972EEC7F6F0}"/>
                  </a:ext>
                </a:extLst>
              </p14:cNvPr>
              <p14:cNvContentPartPr/>
              <p14:nvPr/>
            </p14:nvContentPartPr>
            <p14:xfrm>
              <a:off x="2095560" y="3524400"/>
              <a:ext cx="679680" cy="12960"/>
            </p14:xfrm>
          </p:contentPart>
        </mc:Choice>
        <mc:Fallback xmlns="">
          <p:pic>
            <p:nvPicPr>
              <p:cNvPr id="13" name="Ink 12">
                <a:extLst>
                  <a:ext uri="{FF2B5EF4-FFF2-40B4-BE49-F238E27FC236}">
                    <a16:creationId xmlns:a16="http://schemas.microsoft.com/office/drawing/2014/main" id="{E613F091-BFCA-199F-40E9-0972EEC7F6F0}"/>
                  </a:ext>
                </a:extLst>
              </p:cNvPr>
              <p:cNvPicPr/>
              <p:nvPr/>
            </p:nvPicPr>
            <p:blipFill>
              <a:blip r:embed="rId23"/>
              <a:stretch>
                <a:fillRect/>
              </a:stretch>
            </p:blipFill>
            <p:spPr>
              <a:xfrm>
                <a:off x="2079720" y="3461040"/>
                <a:ext cx="7110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4A8BF36F-8322-F962-9DE7-BA7A95A4F857}"/>
                  </a:ext>
                </a:extLst>
              </p14:cNvPr>
              <p14:cNvContentPartPr/>
              <p14:nvPr/>
            </p14:nvContentPartPr>
            <p14:xfrm>
              <a:off x="5346720" y="4146480"/>
              <a:ext cx="482760" cy="19440"/>
            </p14:xfrm>
          </p:contentPart>
        </mc:Choice>
        <mc:Fallback xmlns="">
          <p:pic>
            <p:nvPicPr>
              <p:cNvPr id="14" name="Ink 13">
                <a:extLst>
                  <a:ext uri="{FF2B5EF4-FFF2-40B4-BE49-F238E27FC236}">
                    <a16:creationId xmlns:a16="http://schemas.microsoft.com/office/drawing/2014/main" id="{4A8BF36F-8322-F962-9DE7-BA7A95A4F857}"/>
                  </a:ext>
                </a:extLst>
              </p:cNvPr>
              <p:cNvPicPr/>
              <p:nvPr/>
            </p:nvPicPr>
            <p:blipFill>
              <a:blip r:embed="rId25"/>
              <a:stretch>
                <a:fillRect/>
              </a:stretch>
            </p:blipFill>
            <p:spPr>
              <a:xfrm>
                <a:off x="5330880" y="4083120"/>
                <a:ext cx="5140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0A150617-E558-1FAB-E49E-0C596B3DC9B4}"/>
                  </a:ext>
                </a:extLst>
              </p14:cNvPr>
              <p14:cNvContentPartPr/>
              <p14:nvPr/>
            </p14:nvContentPartPr>
            <p14:xfrm>
              <a:off x="3740040" y="3905280"/>
              <a:ext cx="749880" cy="63720"/>
            </p14:xfrm>
          </p:contentPart>
        </mc:Choice>
        <mc:Fallback xmlns="">
          <p:pic>
            <p:nvPicPr>
              <p:cNvPr id="15" name="Ink 14">
                <a:extLst>
                  <a:ext uri="{FF2B5EF4-FFF2-40B4-BE49-F238E27FC236}">
                    <a16:creationId xmlns:a16="http://schemas.microsoft.com/office/drawing/2014/main" id="{0A150617-E558-1FAB-E49E-0C596B3DC9B4}"/>
                  </a:ext>
                </a:extLst>
              </p:cNvPr>
              <p:cNvPicPr/>
              <p:nvPr/>
            </p:nvPicPr>
            <p:blipFill>
              <a:blip r:embed="rId27"/>
              <a:stretch>
                <a:fillRect/>
              </a:stretch>
            </p:blipFill>
            <p:spPr>
              <a:xfrm>
                <a:off x="3724200" y="3841920"/>
                <a:ext cx="78120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Ink 15">
                <a:extLst>
                  <a:ext uri="{FF2B5EF4-FFF2-40B4-BE49-F238E27FC236}">
                    <a16:creationId xmlns:a16="http://schemas.microsoft.com/office/drawing/2014/main" id="{6FB61AB0-CD16-FB22-FF54-386B8D40709C}"/>
                  </a:ext>
                </a:extLst>
              </p14:cNvPr>
              <p14:cNvContentPartPr/>
              <p14:nvPr/>
            </p14:nvContentPartPr>
            <p14:xfrm>
              <a:off x="2101680" y="4127400"/>
              <a:ext cx="228960" cy="51120"/>
            </p14:xfrm>
          </p:contentPart>
        </mc:Choice>
        <mc:Fallback xmlns="">
          <p:pic>
            <p:nvPicPr>
              <p:cNvPr id="16" name="Ink 15">
                <a:extLst>
                  <a:ext uri="{FF2B5EF4-FFF2-40B4-BE49-F238E27FC236}">
                    <a16:creationId xmlns:a16="http://schemas.microsoft.com/office/drawing/2014/main" id="{6FB61AB0-CD16-FB22-FF54-386B8D40709C}"/>
                  </a:ext>
                </a:extLst>
              </p:cNvPr>
              <p:cNvPicPr/>
              <p:nvPr/>
            </p:nvPicPr>
            <p:blipFill>
              <a:blip r:embed="rId29"/>
              <a:stretch>
                <a:fillRect/>
              </a:stretch>
            </p:blipFill>
            <p:spPr>
              <a:xfrm>
                <a:off x="2085840" y="4064040"/>
                <a:ext cx="26028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Ink 16">
                <a:extLst>
                  <a:ext uri="{FF2B5EF4-FFF2-40B4-BE49-F238E27FC236}">
                    <a16:creationId xmlns:a16="http://schemas.microsoft.com/office/drawing/2014/main" id="{2D904971-C5E7-2CFD-3485-44CA8D5F35CE}"/>
                  </a:ext>
                </a:extLst>
              </p14:cNvPr>
              <p14:cNvContentPartPr/>
              <p14:nvPr/>
            </p14:nvContentPartPr>
            <p14:xfrm>
              <a:off x="3714840" y="3981600"/>
              <a:ext cx="432000" cy="12960"/>
            </p14:xfrm>
          </p:contentPart>
        </mc:Choice>
        <mc:Fallback xmlns="">
          <p:pic>
            <p:nvPicPr>
              <p:cNvPr id="17" name="Ink 16">
                <a:extLst>
                  <a:ext uri="{FF2B5EF4-FFF2-40B4-BE49-F238E27FC236}">
                    <a16:creationId xmlns:a16="http://schemas.microsoft.com/office/drawing/2014/main" id="{2D904971-C5E7-2CFD-3485-44CA8D5F35CE}"/>
                  </a:ext>
                </a:extLst>
              </p:cNvPr>
              <p:cNvPicPr/>
              <p:nvPr/>
            </p:nvPicPr>
            <p:blipFill>
              <a:blip r:embed="rId31"/>
              <a:stretch>
                <a:fillRect/>
              </a:stretch>
            </p:blipFill>
            <p:spPr>
              <a:xfrm>
                <a:off x="3699000" y="3918240"/>
                <a:ext cx="463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 name="Ink 17">
                <a:extLst>
                  <a:ext uri="{FF2B5EF4-FFF2-40B4-BE49-F238E27FC236}">
                    <a16:creationId xmlns:a16="http://schemas.microsoft.com/office/drawing/2014/main" id="{28C2E78A-BAE2-6CE8-26D2-24CFA094DC20}"/>
                  </a:ext>
                </a:extLst>
              </p14:cNvPr>
              <p14:cNvContentPartPr/>
              <p14:nvPr/>
            </p14:nvContentPartPr>
            <p14:xfrm>
              <a:off x="2419200" y="4559400"/>
              <a:ext cx="978480" cy="12960"/>
            </p14:xfrm>
          </p:contentPart>
        </mc:Choice>
        <mc:Fallback xmlns="">
          <p:pic>
            <p:nvPicPr>
              <p:cNvPr id="18" name="Ink 17">
                <a:extLst>
                  <a:ext uri="{FF2B5EF4-FFF2-40B4-BE49-F238E27FC236}">
                    <a16:creationId xmlns:a16="http://schemas.microsoft.com/office/drawing/2014/main" id="{28C2E78A-BAE2-6CE8-26D2-24CFA094DC20}"/>
                  </a:ext>
                </a:extLst>
              </p:cNvPr>
              <p:cNvPicPr/>
              <p:nvPr/>
            </p:nvPicPr>
            <p:blipFill>
              <a:blip r:embed="rId33"/>
              <a:stretch>
                <a:fillRect/>
              </a:stretch>
            </p:blipFill>
            <p:spPr>
              <a:xfrm>
                <a:off x="2403360" y="4496040"/>
                <a:ext cx="10098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9" name="Ink 18">
                <a:extLst>
                  <a:ext uri="{FF2B5EF4-FFF2-40B4-BE49-F238E27FC236}">
                    <a16:creationId xmlns:a16="http://schemas.microsoft.com/office/drawing/2014/main" id="{0AC2F5E0-58E9-CD7A-BB04-B807EB765253}"/>
                  </a:ext>
                </a:extLst>
              </p14:cNvPr>
              <p14:cNvContentPartPr/>
              <p14:nvPr/>
            </p14:nvContentPartPr>
            <p14:xfrm>
              <a:off x="2133720" y="4743360"/>
              <a:ext cx="552600" cy="360"/>
            </p14:xfrm>
          </p:contentPart>
        </mc:Choice>
        <mc:Fallback xmlns="">
          <p:pic>
            <p:nvPicPr>
              <p:cNvPr id="19" name="Ink 18">
                <a:extLst>
                  <a:ext uri="{FF2B5EF4-FFF2-40B4-BE49-F238E27FC236}">
                    <a16:creationId xmlns:a16="http://schemas.microsoft.com/office/drawing/2014/main" id="{0AC2F5E0-58E9-CD7A-BB04-B807EB765253}"/>
                  </a:ext>
                </a:extLst>
              </p:cNvPr>
              <p:cNvPicPr/>
              <p:nvPr/>
            </p:nvPicPr>
            <p:blipFill>
              <a:blip r:embed="rId35"/>
              <a:stretch>
                <a:fillRect/>
              </a:stretch>
            </p:blipFill>
            <p:spPr>
              <a:xfrm>
                <a:off x="2117880" y="4680000"/>
                <a:ext cx="5839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 name="Ink 19">
                <a:extLst>
                  <a:ext uri="{FF2B5EF4-FFF2-40B4-BE49-F238E27FC236}">
                    <a16:creationId xmlns:a16="http://schemas.microsoft.com/office/drawing/2014/main" id="{658F62E8-766A-55A8-9A1A-0DA04FA5414B}"/>
                  </a:ext>
                </a:extLst>
              </p14:cNvPr>
              <p14:cNvContentPartPr/>
              <p14:nvPr/>
            </p14:nvContentPartPr>
            <p14:xfrm>
              <a:off x="5353200" y="4749840"/>
              <a:ext cx="920880" cy="25560"/>
            </p14:xfrm>
          </p:contentPart>
        </mc:Choice>
        <mc:Fallback xmlns="">
          <p:pic>
            <p:nvPicPr>
              <p:cNvPr id="20" name="Ink 19">
                <a:extLst>
                  <a:ext uri="{FF2B5EF4-FFF2-40B4-BE49-F238E27FC236}">
                    <a16:creationId xmlns:a16="http://schemas.microsoft.com/office/drawing/2014/main" id="{658F62E8-766A-55A8-9A1A-0DA04FA5414B}"/>
                  </a:ext>
                </a:extLst>
              </p:cNvPr>
              <p:cNvPicPr/>
              <p:nvPr/>
            </p:nvPicPr>
            <p:blipFill>
              <a:blip r:embed="rId37"/>
              <a:stretch>
                <a:fillRect/>
              </a:stretch>
            </p:blipFill>
            <p:spPr>
              <a:xfrm>
                <a:off x="5337360" y="4686480"/>
                <a:ext cx="95220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1" name="Ink 20">
                <a:extLst>
                  <a:ext uri="{FF2B5EF4-FFF2-40B4-BE49-F238E27FC236}">
                    <a16:creationId xmlns:a16="http://schemas.microsoft.com/office/drawing/2014/main" id="{F79DDEFC-7081-ABF8-06B4-9C6FBC5A8226}"/>
                  </a:ext>
                </a:extLst>
              </p14:cNvPr>
              <p14:cNvContentPartPr/>
              <p14:nvPr/>
            </p14:nvContentPartPr>
            <p14:xfrm>
              <a:off x="6127920" y="4521240"/>
              <a:ext cx="800280" cy="25560"/>
            </p14:xfrm>
          </p:contentPart>
        </mc:Choice>
        <mc:Fallback xmlns="">
          <p:pic>
            <p:nvPicPr>
              <p:cNvPr id="21" name="Ink 20">
                <a:extLst>
                  <a:ext uri="{FF2B5EF4-FFF2-40B4-BE49-F238E27FC236}">
                    <a16:creationId xmlns:a16="http://schemas.microsoft.com/office/drawing/2014/main" id="{F79DDEFC-7081-ABF8-06B4-9C6FBC5A8226}"/>
                  </a:ext>
                </a:extLst>
              </p:cNvPr>
              <p:cNvPicPr/>
              <p:nvPr/>
            </p:nvPicPr>
            <p:blipFill>
              <a:blip r:embed="rId39"/>
              <a:stretch>
                <a:fillRect/>
              </a:stretch>
            </p:blipFill>
            <p:spPr>
              <a:xfrm>
                <a:off x="6112080" y="4457880"/>
                <a:ext cx="83160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2" name="Ink 21">
                <a:extLst>
                  <a:ext uri="{FF2B5EF4-FFF2-40B4-BE49-F238E27FC236}">
                    <a16:creationId xmlns:a16="http://schemas.microsoft.com/office/drawing/2014/main" id="{D6CF4D99-F51F-DBD8-2041-DED2A524048B}"/>
                  </a:ext>
                </a:extLst>
              </p14:cNvPr>
              <p14:cNvContentPartPr/>
              <p14:nvPr/>
            </p14:nvContentPartPr>
            <p14:xfrm>
              <a:off x="5981760" y="4565520"/>
              <a:ext cx="292320" cy="38520"/>
            </p14:xfrm>
          </p:contentPart>
        </mc:Choice>
        <mc:Fallback xmlns="">
          <p:pic>
            <p:nvPicPr>
              <p:cNvPr id="22" name="Ink 21">
                <a:extLst>
                  <a:ext uri="{FF2B5EF4-FFF2-40B4-BE49-F238E27FC236}">
                    <a16:creationId xmlns:a16="http://schemas.microsoft.com/office/drawing/2014/main" id="{D6CF4D99-F51F-DBD8-2041-DED2A524048B}"/>
                  </a:ext>
                </a:extLst>
              </p:cNvPr>
              <p:cNvPicPr/>
              <p:nvPr/>
            </p:nvPicPr>
            <p:blipFill>
              <a:blip r:embed="rId41"/>
              <a:stretch>
                <a:fillRect/>
              </a:stretch>
            </p:blipFill>
            <p:spPr>
              <a:xfrm>
                <a:off x="5965920" y="4502160"/>
                <a:ext cx="3236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3" name="Ink 22">
                <a:extLst>
                  <a:ext uri="{FF2B5EF4-FFF2-40B4-BE49-F238E27FC236}">
                    <a16:creationId xmlns:a16="http://schemas.microsoft.com/office/drawing/2014/main" id="{96FA975C-8083-A63D-7325-017755C3C550}"/>
                  </a:ext>
                </a:extLst>
              </p14:cNvPr>
              <p14:cNvContentPartPr/>
              <p14:nvPr/>
            </p14:nvContentPartPr>
            <p14:xfrm>
              <a:off x="5918040" y="4514760"/>
              <a:ext cx="311760" cy="6840"/>
            </p14:xfrm>
          </p:contentPart>
        </mc:Choice>
        <mc:Fallback xmlns="">
          <p:pic>
            <p:nvPicPr>
              <p:cNvPr id="23" name="Ink 22">
                <a:extLst>
                  <a:ext uri="{FF2B5EF4-FFF2-40B4-BE49-F238E27FC236}">
                    <a16:creationId xmlns:a16="http://schemas.microsoft.com/office/drawing/2014/main" id="{96FA975C-8083-A63D-7325-017755C3C550}"/>
                  </a:ext>
                </a:extLst>
              </p:cNvPr>
              <p:cNvPicPr/>
              <p:nvPr/>
            </p:nvPicPr>
            <p:blipFill>
              <a:blip r:embed="rId43"/>
              <a:stretch>
                <a:fillRect/>
              </a:stretch>
            </p:blipFill>
            <p:spPr>
              <a:xfrm>
                <a:off x="5902200" y="4451400"/>
                <a:ext cx="3430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4" name="Ink 23">
                <a:extLst>
                  <a:ext uri="{FF2B5EF4-FFF2-40B4-BE49-F238E27FC236}">
                    <a16:creationId xmlns:a16="http://schemas.microsoft.com/office/drawing/2014/main" id="{DED0C4E5-AF96-41FF-F83A-AB310BDA7228}"/>
                  </a:ext>
                </a:extLst>
              </p14:cNvPr>
              <p14:cNvContentPartPr/>
              <p14:nvPr/>
            </p14:nvContentPartPr>
            <p14:xfrm>
              <a:off x="6686640" y="5289480"/>
              <a:ext cx="857520" cy="12960"/>
            </p14:xfrm>
          </p:contentPart>
        </mc:Choice>
        <mc:Fallback xmlns="">
          <p:pic>
            <p:nvPicPr>
              <p:cNvPr id="24" name="Ink 23">
                <a:extLst>
                  <a:ext uri="{FF2B5EF4-FFF2-40B4-BE49-F238E27FC236}">
                    <a16:creationId xmlns:a16="http://schemas.microsoft.com/office/drawing/2014/main" id="{DED0C4E5-AF96-41FF-F83A-AB310BDA7228}"/>
                  </a:ext>
                </a:extLst>
              </p:cNvPr>
              <p:cNvPicPr/>
              <p:nvPr/>
            </p:nvPicPr>
            <p:blipFill>
              <a:blip r:embed="rId45"/>
              <a:stretch>
                <a:fillRect/>
              </a:stretch>
            </p:blipFill>
            <p:spPr>
              <a:xfrm>
                <a:off x="6670800" y="5226120"/>
                <a:ext cx="88884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5" name="Ink 24">
                <a:extLst>
                  <a:ext uri="{FF2B5EF4-FFF2-40B4-BE49-F238E27FC236}">
                    <a16:creationId xmlns:a16="http://schemas.microsoft.com/office/drawing/2014/main" id="{5BD82140-062B-285F-2166-2E01AB7E6B7E}"/>
                  </a:ext>
                </a:extLst>
              </p14:cNvPr>
              <p14:cNvContentPartPr/>
              <p14:nvPr/>
            </p14:nvContentPartPr>
            <p14:xfrm>
              <a:off x="2095560" y="5442120"/>
              <a:ext cx="1695600" cy="25560"/>
            </p14:xfrm>
          </p:contentPart>
        </mc:Choice>
        <mc:Fallback xmlns="">
          <p:pic>
            <p:nvPicPr>
              <p:cNvPr id="25" name="Ink 24">
                <a:extLst>
                  <a:ext uri="{FF2B5EF4-FFF2-40B4-BE49-F238E27FC236}">
                    <a16:creationId xmlns:a16="http://schemas.microsoft.com/office/drawing/2014/main" id="{5BD82140-062B-285F-2166-2E01AB7E6B7E}"/>
                  </a:ext>
                </a:extLst>
              </p:cNvPr>
              <p:cNvPicPr/>
              <p:nvPr/>
            </p:nvPicPr>
            <p:blipFill>
              <a:blip r:embed="rId47"/>
              <a:stretch>
                <a:fillRect/>
              </a:stretch>
            </p:blipFill>
            <p:spPr>
              <a:xfrm>
                <a:off x="2079720" y="5378760"/>
                <a:ext cx="17269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6" name="Ink 25">
                <a:extLst>
                  <a:ext uri="{FF2B5EF4-FFF2-40B4-BE49-F238E27FC236}">
                    <a16:creationId xmlns:a16="http://schemas.microsoft.com/office/drawing/2014/main" id="{16C434B9-AB4E-084D-0BC8-244977E342AF}"/>
                  </a:ext>
                </a:extLst>
              </p14:cNvPr>
              <p14:cNvContentPartPr/>
              <p14:nvPr/>
            </p14:nvContentPartPr>
            <p14:xfrm>
              <a:off x="5283360" y="5943600"/>
              <a:ext cx="704880" cy="360"/>
            </p14:xfrm>
          </p:contentPart>
        </mc:Choice>
        <mc:Fallback xmlns="">
          <p:pic>
            <p:nvPicPr>
              <p:cNvPr id="26" name="Ink 25">
                <a:extLst>
                  <a:ext uri="{FF2B5EF4-FFF2-40B4-BE49-F238E27FC236}">
                    <a16:creationId xmlns:a16="http://schemas.microsoft.com/office/drawing/2014/main" id="{16C434B9-AB4E-084D-0BC8-244977E342AF}"/>
                  </a:ext>
                </a:extLst>
              </p:cNvPr>
              <p:cNvPicPr/>
              <p:nvPr/>
            </p:nvPicPr>
            <p:blipFill>
              <a:blip r:embed="rId49"/>
              <a:stretch>
                <a:fillRect/>
              </a:stretch>
            </p:blipFill>
            <p:spPr>
              <a:xfrm>
                <a:off x="5267520" y="5880240"/>
                <a:ext cx="73620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7" name="Ink 26">
                <a:extLst>
                  <a:ext uri="{FF2B5EF4-FFF2-40B4-BE49-F238E27FC236}">
                    <a16:creationId xmlns:a16="http://schemas.microsoft.com/office/drawing/2014/main" id="{2313781D-1AD2-CCE1-F263-622135A97F4E}"/>
                  </a:ext>
                </a:extLst>
              </p14:cNvPr>
              <p14:cNvContentPartPr/>
              <p14:nvPr/>
            </p14:nvContentPartPr>
            <p14:xfrm>
              <a:off x="1866960" y="5816520"/>
              <a:ext cx="972000" cy="64080"/>
            </p14:xfrm>
          </p:contentPart>
        </mc:Choice>
        <mc:Fallback xmlns="">
          <p:pic>
            <p:nvPicPr>
              <p:cNvPr id="27" name="Ink 26">
                <a:extLst>
                  <a:ext uri="{FF2B5EF4-FFF2-40B4-BE49-F238E27FC236}">
                    <a16:creationId xmlns:a16="http://schemas.microsoft.com/office/drawing/2014/main" id="{2313781D-1AD2-CCE1-F263-622135A97F4E}"/>
                  </a:ext>
                </a:extLst>
              </p:cNvPr>
              <p:cNvPicPr/>
              <p:nvPr/>
            </p:nvPicPr>
            <p:blipFill>
              <a:blip r:embed="rId51"/>
              <a:stretch>
                <a:fillRect/>
              </a:stretch>
            </p:blipFill>
            <p:spPr>
              <a:xfrm>
                <a:off x="1851120" y="5753160"/>
                <a:ext cx="1003320" cy="190800"/>
              </a:xfrm>
              <a:prstGeom prst="rect">
                <a:avLst/>
              </a:prstGeom>
            </p:spPr>
          </p:pic>
        </mc:Fallback>
      </mc:AlternateContent>
    </p:spTree>
    <p:extLst>
      <p:ext uri="{BB962C8B-B14F-4D97-AF65-F5344CB8AC3E}">
        <p14:creationId xmlns:p14="http://schemas.microsoft.com/office/powerpoint/2010/main" val="2776106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533400"/>
            <a:ext cx="7886700" cy="762000"/>
          </a:xfrm>
        </p:spPr>
        <p:txBody>
          <a:bodyPr>
            <a:normAutofit/>
          </a:bodyPr>
          <a:lstStyle/>
          <a:p>
            <a:pPr algn="ctr"/>
            <a:r>
              <a:rPr lang="en-US" sz="3600" b="1" dirty="0">
                <a:solidFill>
                  <a:srgbClr val="C00000"/>
                </a:solidFill>
                <a:latin typeface="Times New Roman" pitchFamily="18" charset="0"/>
                <a:cs typeface="Times New Roman" pitchFamily="18" charset="0"/>
              </a:rPr>
              <a:t>Conducting Polymers</a:t>
            </a:r>
          </a:p>
        </p:txBody>
      </p:sp>
      <p:sp>
        <p:nvSpPr>
          <p:cNvPr id="3" name="Content Placeholder 2"/>
          <p:cNvSpPr>
            <a:spLocks noGrp="1"/>
          </p:cNvSpPr>
          <p:nvPr>
            <p:ph idx="1"/>
          </p:nvPr>
        </p:nvSpPr>
        <p:spPr>
          <a:xfrm>
            <a:off x="228600" y="1295400"/>
            <a:ext cx="8763000" cy="4953000"/>
          </a:xfrm>
        </p:spPr>
        <p:txBody>
          <a:bodyPr>
            <a:normAutofit lnSpcReduction="10000"/>
          </a:bodyPr>
          <a:lstStyle/>
          <a:p>
            <a:pPr algn="just"/>
            <a:r>
              <a:rPr lang="en-US" sz="2400" dirty="0">
                <a:latin typeface="Times New Roman" pitchFamily="18" charset="0"/>
                <a:cs typeface="Times New Roman" pitchFamily="18" charset="0"/>
              </a:rPr>
              <a:t>Generally  polymers are insulators because of the absence of free electrons.</a:t>
            </a:r>
          </a:p>
          <a:p>
            <a:pPr algn="just"/>
            <a:r>
              <a:rPr lang="en-US" sz="2400" dirty="0">
                <a:latin typeface="Times New Roman" pitchFamily="18" charset="0"/>
                <a:cs typeface="Times New Roman" pitchFamily="18" charset="0"/>
              </a:rPr>
              <a:t>But they can be  made conductive in certain cases by the process called doping.</a:t>
            </a:r>
          </a:p>
          <a:p>
            <a:pPr algn="just"/>
            <a:r>
              <a:rPr lang="en-US" sz="2400" dirty="0">
                <a:latin typeface="Times New Roman" pitchFamily="18" charset="0"/>
                <a:cs typeface="Times New Roman" pitchFamily="18" charset="0"/>
              </a:rPr>
              <a:t>Two conditions for the polymer to become conducting are:</a:t>
            </a:r>
          </a:p>
          <a:p>
            <a:pPr marL="854075" indent="-514350" algn="just">
              <a:buAutoNum type="arabicPeriod"/>
            </a:pPr>
            <a:r>
              <a:rPr lang="en-US" sz="2400" dirty="0">
                <a:latin typeface="Times New Roman" pitchFamily="18" charset="0"/>
                <a:cs typeface="Times New Roman" pitchFamily="18" charset="0"/>
              </a:rPr>
              <a:t>Polymers should possess conjugated double bonds</a:t>
            </a:r>
          </a:p>
          <a:p>
            <a:pPr marL="854075" indent="-514350" algn="just">
              <a:buAutoNum type="arabicPeriod"/>
            </a:pPr>
            <a:r>
              <a:rPr lang="en-US" sz="2400" dirty="0">
                <a:latin typeface="Times New Roman" pitchFamily="18" charset="0"/>
                <a:cs typeface="Times New Roman" pitchFamily="18" charset="0"/>
              </a:rPr>
              <a:t>Polymer structure has to be disturbed either by adding or removing electrons by the process of doping.</a:t>
            </a:r>
          </a:p>
          <a:p>
            <a:pPr algn="just"/>
            <a:r>
              <a:rPr lang="en-US" sz="2400" dirty="0">
                <a:latin typeface="Times New Roman" pitchFamily="18" charset="0"/>
                <a:cs typeface="Times New Roman" pitchFamily="18" charset="0"/>
              </a:rPr>
              <a:t>There are 3 major classes of conducting polymers</a:t>
            </a:r>
          </a:p>
          <a:p>
            <a:pPr marL="855663" indent="-457200" algn="just">
              <a:buAutoNum type="arabicPeriod"/>
            </a:pPr>
            <a:r>
              <a:rPr lang="en-US" sz="2400" dirty="0">
                <a:latin typeface="Times New Roman" pitchFamily="18" charset="0"/>
                <a:cs typeface="Times New Roman" pitchFamily="18" charset="0"/>
              </a:rPr>
              <a:t>Intrinsically conducting polymers</a:t>
            </a:r>
          </a:p>
          <a:p>
            <a:pPr marL="855663" indent="-457200" algn="just">
              <a:buAutoNum type="arabicPeriod"/>
            </a:pPr>
            <a:r>
              <a:rPr lang="en-US" sz="2400" dirty="0">
                <a:latin typeface="Times New Roman" pitchFamily="18" charset="0"/>
                <a:cs typeface="Times New Roman" pitchFamily="18" charset="0"/>
              </a:rPr>
              <a:t>Doped conducting polymers</a:t>
            </a:r>
          </a:p>
          <a:p>
            <a:pPr marL="855663" indent="-457200" algn="just">
              <a:buAutoNum type="arabicPeriod"/>
            </a:pPr>
            <a:r>
              <a:rPr lang="en-US" sz="2400" dirty="0">
                <a:latin typeface="Times New Roman" pitchFamily="18" charset="0"/>
                <a:cs typeface="Times New Roman" pitchFamily="18" charset="0"/>
              </a:rPr>
              <a:t>Extrinsically conducting polymers</a:t>
            </a:r>
          </a:p>
          <a:p>
            <a:pPr marL="514350" indent="-514350" algn="just">
              <a:buAutoNum type="arabicPeriod"/>
            </a:pPr>
            <a:endParaRPr lang="en-US" sz="24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7D64987-6EEF-B992-9D5D-E6DA7FAC98C8}"/>
                  </a:ext>
                </a:extLst>
              </p14:cNvPr>
              <p14:cNvContentPartPr/>
              <p14:nvPr/>
            </p14:nvContentPartPr>
            <p14:xfrm>
              <a:off x="558720" y="1397160"/>
              <a:ext cx="4636080" cy="146160"/>
            </p14:xfrm>
          </p:contentPart>
        </mc:Choice>
        <mc:Fallback xmlns="">
          <p:pic>
            <p:nvPicPr>
              <p:cNvPr id="4" name="Ink 3">
                <a:extLst>
                  <a:ext uri="{FF2B5EF4-FFF2-40B4-BE49-F238E27FC236}">
                    <a16:creationId xmlns:a16="http://schemas.microsoft.com/office/drawing/2014/main" id="{87D64987-6EEF-B992-9D5D-E6DA7FAC98C8}"/>
                  </a:ext>
                </a:extLst>
              </p:cNvPr>
              <p:cNvPicPr/>
              <p:nvPr/>
            </p:nvPicPr>
            <p:blipFill>
              <a:blip r:embed="rId3"/>
              <a:stretch>
                <a:fillRect/>
              </a:stretch>
            </p:blipFill>
            <p:spPr>
              <a:xfrm>
                <a:off x="542880" y="1333800"/>
                <a:ext cx="466740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350C89E-DEF8-879C-3FAC-A369DA9BD14B}"/>
                  </a:ext>
                </a:extLst>
              </p14:cNvPr>
              <p14:cNvContentPartPr/>
              <p14:nvPr/>
            </p14:nvContentPartPr>
            <p14:xfrm>
              <a:off x="6788160" y="1467000"/>
              <a:ext cx="1251360" cy="25560"/>
            </p14:xfrm>
          </p:contentPart>
        </mc:Choice>
        <mc:Fallback xmlns="">
          <p:pic>
            <p:nvPicPr>
              <p:cNvPr id="5" name="Ink 4">
                <a:extLst>
                  <a:ext uri="{FF2B5EF4-FFF2-40B4-BE49-F238E27FC236}">
                    <a16:creationId xmlns:a16="http://schemas.microsoft.com/office/drawing/2014/main" id="{4350C89E-DEF8-879C-3FAC-A369DA9BD14B}"/>
                  </a:ext>
                </a:extLst>
              </p:cNvPr>
              <p:cNvPicPr/>
              <p:nvPr/>
            </p:nvPicPr>
            <p:blipFill>
              <a:blip r:embed="rId5"/>
              <a:stretch>
                <a:fillRect/>
              </a:stretch>
            </p:blipFill>
            <p:spPr>
              <a:xfrm>
                <a:off x="6772320" y="1403640"/>
                <a:ext cx="12826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6F56A13F-5687-45EA-4B8C-1354AF1F046F}"/>
                  </a:ext>
                </a:extLst>
              </p14:cNvPr>
              <p14:cNvContentPartPr/>
              <p14:nvPr/>
            </p14:nvContentPartPr>
            <p14:xfrm>
              <a:off x="476280" y="1758960"/>
              <a:ext cx="1175040" cy="32040"/>
            </p14:xfrm>
          </p:contentPart>
        </mc:Choice>
        <mc:Fallback xmlns="">
          <p:pic>
            <p:nvPicPr>
              <p:cNvPr id="6" name="Ink 5">
                <a:extLst>
                  <a:ext uri="{FF2B5EF4-FFF2-40B4-BE49-F238E27FC236}">
                    <a16:creationId xmlns:a16="http://schemas.microsoft.com/office/drawing/2014/main" id="{6F56A13F-5687-45EA-4B8C-1354AF1F046F}"/>
                  </a:ext>
                </a:extLst>
              </p:cNvPr>
              <p:cNvPicPr/>
              <p:nvPr/>
            </p:nvPicPr>
            <p:blipFill>
              <a:blip r:embed="rId7"/>
              <a:stretch>
                <a:fillRect/>
              </a:stretch>
            </p:blipFill>
            <p:spPr>
              <a:xfrm>
                <a:off x="460440" y="1695600"/>
                <a:ext cx="120636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5D6C9038-2D37-6112-9823-81D58DB0940B}"/>
                  </a:ext>
                </a:extLst>
              </p14:cNvPr>
              <p14:cNvContentPartPr/>
              <p14:nvPr/>
            </p14:nvContentPartPr>
            <p14:xfrm>
              <a:off x="1371600" y="2419200"/>
              <a:ext cx="1257480" cy="51480"/>
            </p14:xfrm>
          </p:contentPart>
        </mc:Choice>
        <mc:Fallback xmlns="">
          <p:pic>
            <p:nvPicPr>
              <p:cNvPr id="7" name="Ink 6">
                <a:extLst>
                  <a:ext uri="{FF2B5EF4-FFF2-40B4-BE49-F238E27FC236}">
                    <a16:creationId xmlns:a16="http://schemas.microsoft.com/office/drawing/2014/main" id="{5D6C9038-2D37-6112-9823-81D58DB0940B}"/>
                  </a:ext>
                </a:extLst>
              </p:cNvPr>
              <p:cNvPicPr/>
              <p:nvPr/>
            </p:nvPicPr>
            <p:blipFill>
              <a:blip r:embed="rId9"/>
              <a:stretch>
                <a:fillRect/>
              </a:stretch>
            </p:blipFill>
            <p:spPr>
              <a:xfrm>
                <a:off x="1355760" y="2355840"/>
                <a:ext cx="12888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00BFC1F1-0936-3EA5-41DB-C5DEAE291C20}"/>
                  </a:ext>
                </a:extLst>
              </p14:cNvPr>
              <p14:cNvContentPartPr/>
              <p14:nvPr/>
            </p14:nvContentPartPr>
            <p14:xfrm>
              <a:off x="1409760" y="2502000"/>
              <a:ext cx="959040" cy="127080"/>
            </p14:xfrm>
          </p:contentPart>
        </mc:Choice>
        <mc:Fallback xmlns="">
          <p:pic>
            <p:nvPicPr>
              <p:cNvPr id="8" name="Ink 7">
                <a:extLst>
                  <a:ext uri="{FF2B5EF4-FFF2-40B4-BE49-F238E27FC236}">
                    <a16:creationId xmlns:a16="http://schemas.microsoft.com/office/drawing/2014/main" id="{00BFC1F1-0936-3EA5-41DB-C5DEAE291C20}"/>
                  </a:ext>
                </a:extLst>
              </p:cNvPr>
              <p:cNvPicPr/>
              <p:nvPr/>
            </p:nvPicPr>
            <p:blipFill>
              <a:blip r:embed="rId11"/>
              <a:stretch>
                <a:fillRect/>
              </a:stretch>
            </p:blipFill>
            <p:spPr>
              <a:xfrm>
                <a:off x="1393920" y="2438640"/>
                <a:ext cx="99036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045CA50A-08DC-FF74-E193-226DE76E95E0}"/>
                  </a:ext>
                </a:extLst>
              </p14:cNvPr>
              <p14:cNvContentPartPr/>
              <p14:nvPr/>
            </p14:nvContentPartPr>
            <p14:xfrm>
              <a:off x="4203720" y="3340080"/>
              <a:ext cx="3061080" cy="32040"/>
            </p14:xfrm>
          </p:contentPart>
        </mc:Choice>
        <mc:Fallback xmlns="">
          <p:pic>
            <p:nvPicPr>
              <p:cNvPr id="9" name="Ink 8">
                <a:extLst>
                  <a:ext uri="{FF2B5EF4-FFF2-40B4-BE49-F238E27FC236}">
                    <a16:creationId xmlns:a16="http://schemas.microsoft.com/office/drawing/2014/main" id="{045CA50A-08DC-FF74-E193-226DE76E95E0}"/>
                  </a:ext>
                </a:extLst>
              </p:cNvPr>
              <p:cNvPicPr/>
              <p:nvPr/>
            </p:nvPicPr>
            <p:blipFill>
              <a:blip r:embed="rId13"/>
              <a:stretch>
                <a:fillRect/>
              </a:stretch>
            </p:blipFill>
            <p:spPr>
              <a:xfrm>
                <a:off x="4187880" y="3276720"/>
                <a:ext cx="30924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CA6F54C9-B38D-A5AE-6ED8-A5DE0252E764}"/>
                  </a:ext>
                </a:extLst>
              </p14:cNvPr>
              <p14:cNvContentPartPr/>
              <p14:nvPr/>
            </p14:nvContentPartPr>
            <p14:xfrm>
              <a:off x="1225440" y="4044960"/>
              <a:ext cx="2184840" cy="51120"/>
            </p14:xfrm>
          </p:contentPart>
        </mc:Choice>
        <mc:Fallback xmlns="">
          <p:pic>
            <p:nvPicPr>
              <p:cNvPr id="10" name="Ink 9">
                <a:extLst>
                  <a:ext uri="{FF2B5EF4-FFF2-40B4-BE49-F238E27FC236}">
                    <a16:creationId xmlns:a16="http://schemas.microsoft.com/office/drawing/2014/main" id="{CA6F54C9-B38D-A5AE-6ED8-A5DE0252E764}"/>
                  </a:ext>
                </a:extLst>
              </p:cNvPr>
              <p:cNvPicPr/>
              <p:nvPr/>
            </p:nvPicPr>
            <p:blipFill>
              <a:blip r:embed="rId15"/>
              <a:stretch>
                <a:fillRect/>
              </a:stretch>
            </p:blipFill>
            <p:spPr>
              <a:xfrm>
                <a:off x="1209600" y="3981600"/>
                <a:ext cx="22161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17C5A6B4-D7A9-728B-5740-C311A537CC9C}"/>
                  </a:ext>
                </a:extLst>
              </p14:cNvPr>
              <p14:cNvContentPartPr/>
              <p14:nvPr/>
            </p14:nvContentPartPr>
            <p14:xfrm>
              <a:off x="7620120" y="3746520"/>
              <a:ext cx="800280" cy="360"/>
            </p14:xfrm>
          </p:contentPart>
        </mc:Choice>
        <mc:Fallback xmlns="">
          <p:pic>
            <p:nvPicPr>
              <p:cNvPr id="11" name="Ink 10">
                <a:extLst>
                  <a:ext uri="{FF2B5EF4-FFF2-40B4-BE49-F238E27FC236}">
                    <a16:creationId xmlns:a16="http://schemas.microsoft.com/office/drawing/2014/main" id="{17C5A6B4-D7A9-728B-5740-C311A537CC9C}"/>
                  </a:ext>
                </a:extLst>
              </p:cNvPr>
              <p:cNvPicPr/>
              <p:nvPr/>
            </p:nvPicPr>
            <p:blipFill>
              <a:blip r:embed="rId17"/>
              <a:stretch>
                <a:fillRect/>
              </a:stretch>
            </p:blipFill>
            <p:spPr>
              <a:xfrm>
                <a:off x="7604280" y="3683160"/>
                <a:ext cx="83160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9C5115D7-B485-0E9B-FA49-065C7C4CD22D}"/>
                  </a:ext>
                </a:extLst>
              </p14:cNvPr>
              <p14:cNvContentPartPr/>
              <p14:nvPr/>
            </p14:nvContentPartPr>
            <p14:xfrm>
              <a:off x="685800" y="4838760"/>
              <a:ext cx="305280" cy="1028880"/>
            </p14:xfrm>
          </p:contentPart>
        </mc:Choice>
        <mc:Fallback xmlns="">
          <p:pic>
            <p:nvPicPr>
              <p:cNvPr id="12" name="Ink 11">
                <a:extLst>
                  <a:ext uri="{FF2B5EF4-FFF2-40B4-BE49-F238E27FC236}">
                    <a16:creationId xmlns:a16="http://schemas.microsoft.com/office/drawing/2014/main" id="{9C5115D7-B485-0E9B-FA49-065C7C4CD22D}"/>
                  </a:ext>
                </a:extLst>
              </p:cNvPr>
              <p:cNvPicPr/>
              <p:nvPr/>
            </p:nvPicPr>
            <p:blipFill>
              <a:blip r:embed="rId19"/>
              <a:stretch>
                <a:fillRect/>
              </a:stretch>
            </p:blipFill>
            <p:spPr>
              <a:xfrm>
                <a:off x="669960" y="4775400"/>
                <a:ext cx="336600" cy="1155600"/>
              </a:xfrm>
              <a:prstGeom prst="rect">
                <a:avLst/>
              </a:prstGeom>
            </p:spPr>
          </p:pic>
        </mc:Fallback>
      </mc:AlternateContent>
    </p:spTree>
    <p:extLst>
      <p:ext uri="{BB962C8B-B14F-4D97-AF65-F5344CB8AC3E}">
        <p14:creationId xmlns:p14="http://schemas.microsoft.com/office/powerpoint/2010/main" val="1846646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886700" cy="685800"/>
          </a:xfrm>
        </p:spPr>
        <p:txBody>
          <a:bodyPr>
            <a:normAutofit/>
          </a:bodyPr>
          <a:lstStyle/>
          <a:p>
            <a:pPr algn="ctr"/>
            <a:r>
              <a:rPr lang="en-US" sz="3200" b="1" dirty="0">
                <a:solidFill>
                  <a:srgbClr val="C00000"/>
                </a:solidFill>
                <a:latin typeface="Times New Roman" pitchFamily="18" charset="0"/>
                <a:cs typeface="Times New Roman" pitchFamily="18" charset="0"/>
              </a:rPr>
              <a:t>1. Intrinsically conducting polymers</a:t>
            </a:r>
            <a:endParaRPr lang="en-US" sz="3200" b="1" dirty="0">
              <a:solidFill>
                <a:srgbClr val="C00000"/>
              </a:solidFill>
            </a:endParaRPr>
          </a:p>
        </p:txBody>
      </p:sp>
      <p:sp>
        <p:nvSpPr>
          <p:cNvPr id="3" name="Content Placeholder 2"/>
          <p:cNvSpPr>
            <a:spLocks noGrp="1"/>
          </p:cNvSpPr>
          <p:nvPr>
            <p:ph idx="1"/>
          </p:nvPr>
        </p:nvSpPr>
        <p:spPr>
          <a:xfrm>
            <a:off x="304800" y="1516062"/>
            <a:ext cx="8534400" cy="4351338"/>
          </a:xfrm>
        </p:spPr>
        <p:txBody>
          <a:bodyPr>
            <a:normAutofit/>
          </a:bodyPr>
          <a:lstStyle/>
          <a:p>
            <a:pPr algn="just"/>
            <a:r>
              <a:rPr lang="en-US" sz="2400" b="1" dirty="0">
                <a:latin typeface="Times New Roman" pitchFamily="18" charset="0"/>
                <a:cs typeface="Times New Roman" pitchFamily="18" charset="0"/>
              </a:rPr>
              <a:t>This</a:t>
            </a:r>
            <a:r>
              <a:rPr lang="en-US" sz="2400" dirty="0">
                <a:latin typeface="Times New Roman" pitchFamily="18" charset="0"/>
                <a:cs typeface="Times New Roman" pitchFamily="18" charset="0"/>
              </a:rPr>
              <a:t> belong to a class of organic materials consist of Conjugated pi-electrons in the backbone of their macromolecules which is responsible for high electrical conductivity.</a:t>
            </a:r>
          </a:p>
          <a:p>
            <a:pPr algn="just"/>
            <a:r>
              <a:rPr lang="en-US" sz="2400" dirty="0">
                <a:latin typeface="Times New Roman" pitchFamily="18" charset="0"/>
                <a:cs typeface="Times New Roman" pitchFamily="18" charset="0"/>
              </a:rPr>
              <a:t>In an electric field, conjugated pi-electrons of the polymer gets excited and can be transported through the solid polymer.</a:t>
            </a:r>
          </a:p>
          <a:p>
            <a:pPr algn="just"/>
            <a:r>
              <a:rPr lang="en-US" sz="2400" dirty="0">
                <a:latin typeface="Times New Roman" pitchFamily="18" charset="0"/>
                <a:cs typeface="Times New Roman" pitchFamily="18" charset="0"/>
              </a:rPr>
              <a:t>Overlapping of orbitals of conjugated pi-electrons over the entire backbone of the polymer results in the formation of valence bands and conduction bands. This induces conductivity in the presence of electric field.</a:t>
            </a:r>
          </a:p>
          <a:p>
            <a:pPr marL="0" indent="0" algn="just">
              <a:buNone/>
            </a:pPr>
            <a:r>
              <a:rPr lang="en-US" sz="2400" dirty="0">
                <a:latin typeface="Times New Roman" pitchFamily="18" charset="0"/>
                <a:cs typeface="Times New Roman" pitchFamily="18" charset="0"/>
              </a:rPr>
              <a:t>For example:</a:t>
            </a:r>
          </a:p>
          <a:p>
            <a:pPr marL="0" indent="0" algn="just">
              <a:buNone/>
            </a:pPr>
            <a:r>
              <a:rPr lang="en-US" sz="2400" dirty="0">
                <a:latin typeface="Times New Roman" pitchFamily="18" charset="0"/>
                <a:cs typeface="Times New Roman" pitchFamily="18" charset="0"/>
              </a:rPr>
              <a:t>Poly-acetylene, poly-aniline, poly-</a:t>
            </a:r>
            <a:r>
              <a:rPr lang="en-US" sz="2400" dirty="0" err="1">
                <a:latin typeface="Times New Roman" pitchFamily="18" charset="0"/>
                <a:cs typeface="Times New Roman" pitchFamily="18" charset="0"/>
              </a:rPr>
              <a:t>pyrolle</a:t>
            </a:r>
            <a:r>
              <a:rPr lang="en-US" sz="2400" dirty="0">
                <a:latin typeface="Times New Roman" pitchFamily="18" charset="0"/>
                <a:cs typeface="Times New Roman" pitchFamily="18" charset="0"/>
              </a:rPr>
              <a:t> and poly-</a:t>
            </a:r>
            <a:r>
              <a:rPr lang="en-US" sz="2400" dirty="0" err="1">
                <a:latin typeface="Times New Roman" pitchFamily="18" charset="0"/>
                <a:cs typeface="Times New Roman" pitchFamily="18" charset="0"/>
              </a:rPr>
              <a:t>thiophene</a:t>
            </a:r>
            <a:r>
              <a:rPr lang="en-US" sz="2400" dirty="0">
                <a:latin typeface="Times New Roman" pitchFamily="18" charset="0"/>
                <a:cs typeface="Times New Roman" pitchFamily="18" charset="0"/>
              </a:rPr>
              <a:t> etc.</a:t>
            </a:r>
            <a:endParaRPr lang="en-US" sz="24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924BE59-B011-DA81-160F-C2EB0EC97E37}"/>
                  </a:ext>
                </a:extLst>
              </p14:cNvPr>
              <p14:cNvContentPartPr/>
              <p14:nvPr/>
            </p14:nvContentPartPr>
            <p14:xfrm>
              <a:off x="3879720" y="1708200"/>
              <a:ext cx="711720" cy="38520"/>
            </p14:xfrm>
          </p:contentPart>
        </mc:Choice>
        <mc:Fallback xmlns="">
          <p:pic>
            <p:nvPicPr>
              <p:cNvPr id="4" name="Ink 3">
                <a:extLst>
                  <a:ext uri="{FF2B5EF4-FFF2-40B4-BE49-F238E27FC236}">
                    <a16:creationId xmlns:a16="http://schemas.microsoft.com/office/drawing/2014/main" id="{9924BE59-B011-DA81-160F-C2EB0EC97E37}"/>
                  </a:ext>
                </a:extLst>
              </p:cNvPr>
              <p:cNvPicPr/>
              <p:nvPr/>
            </p:nvPicPr>
            <p:blipFill>
              <a:blip r:embed="rId3"/>
              <a:stretch>
                <a:fillRect/>
              </a:stretch>
            </p:blipFill>
            <p:spPr>
              <a:xfrm>
                <a:off x="3863880" y="1644840"/>
                <a:ext cx="7430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B6C77A2-2078-97FF-17E0-3D587B0F60ED}"/>
                  </a:ext>
                </a:extLst>
              </p14:cNvPr>
              <p14:cNvContentPartPr/>
              <p14:nvPr/>
            </p14:nvContentPartPr>
            <p14:xfrm>
              <a:off x="647640" y="2057400"/>
              <a:ext cx="1473480" cy="70200"/>
            </p14:xfrm>
          </p:contentPart>
        </mc:Choice>
        <mc:Fallback xmlns="">
          <p:pic>
            <p:nvPicPr>
              <p:cNvPr id="5" name="Ink 4">
                <a:extLst>
                  <a:ext uri="{FF2B5EF4-FFF2-40B4-BE49-F238E27FC236}">
                    <a16:creationId xmlns:a16="http://schemas.microsoft.com/office/drawing/2014/main" id="{9B6C77A2-2078-97FF-17E0-3D587B0F60ED}"/>
                  </a:ext>
                </a:extLst>
              </p:cNvPr>
              <p:cNvPicPr/>
              <p:nvPr/>
            </p:nvPicPr>
            <p:blipFill>
              <a:blip r:embed="rId5"/>
              <a:stretch>
                <a:fillRect/>
              </a:stretch>
            </p:blipFill>
            <p:spPr>
              <a:xfrm>
                <a:off x="631800" y="1994040"/>
                <a:ext cx="15048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21D707B9-4179-3AA2-C09E-8D57E7BA1879}"/>
                  </a:ext>
                </a:extLst>
              </p14:cNvPr>
              <p14:cNvContentPartPr/>
              <p14:nvPr/>
            </p14:nvContentPartPr>
            <p14:xfrm>
              <a:off x="7315200" y="1739880"/>
              <a:ext cx="2032200" cy="360"/>
            </p14:xfrm>
          </p:contentPart>
        </mc:Choice>
        <mc:Fallback xmlns="">
          <p:pic>
            <p:nvPicPr>
              <p:cNvPr id="6" name="Ink 5">
                <a:extLst>
                  <a:ext uri="{FF2B5EF4-FFF2-40B4-BE49-F238E27FC236}">
                    <a16:creationId xmlns:a16="http://schemas.microsoft.com/office/drawing/2014/main" id="{21D707B9-4179-3AA2-C09E-8D57E7BA1879}"/>
                  </a:ext>
                </a:extLst>
              </p:cNvPr>
              <p:cNvPicPr/>
              <p:nvPr/>
            </p:nvPicPr>
            <p:blipFill>
              <a:blip r:embed="rId7"/>
              <a:stretch>
                <a:fillRect/>
              </a:stretch>
            </p:blipFill>
            <p:spPr>
              <a:xfrm>
                <a:off x="7299360" y="1676520"/>
                <a:ext cx="20635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B5F597F9-99F6-3C80-5072-F4F675B3E0FC}"/>
                  </a:ext>
                </a:extLst>
              </p14:cNvPr>
              <p14:cNvContentPartPr/>
              <p14:nvPr/>
            </p14:nvContentPartPr>
            <p14:xfrm>
              <a:off x="7378560" y="1676520"/>
              <a:ext cx="1315080" cy="25560"/>
            </p14:xfrm>
          </p:contentPart>
        </mc:Choice>
        <mc:Fallback xmlns="">
          <p:pic>
            <p:nvPicPr>
              <p:cNvPr id="7" name="Ink 6">
                <a:extLst>
                  <a:ext uri="{FF2B5EF4-FFF2-40B4-BE49-F238E27FC236}">
                    <a16:creationId xmlns:a16="http://schemas.microsoft.com/office/drawing/2014/main" id="{B5F597F9-99F6-3C80-5072-F4F675B3E0FC}"/>
                  </a:ext>
                </a:extLst>
              </p:cNvPr>
              <p:cNvPicPr/>
              <p:nvPr/>
            </p:nvPicPr>
            <p:blipFill>
              <a:blip r:embed="rId9"/>
              <a:stretch>
                <a:fillRect/>
              </a:stretch>
            </p:blipFill>
            <p:spPr>
              <a:xfrm>
                <a:off x="7362720" y="1613160"/>
                <a:ext cx="134640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5F234885-B79E-B9F4-8F74-38689C5E7C92}"/>
                  </a:ext>
                </a:extLst>
              </p14:cNvPr>
              <p14:cNvContentPartPr/>
              <p14:nvPr/>
            </p14:nvContentPartPr>
            <p14:xfrm>
              <a:off x="342720" y="2247840"/>
              <a:ext cx="5448960" cy="260640"/>
            </p14:xfrm>
          </p:contentPart>
        </mc:Choice>
        <mc:Fallback xmlns="">
          <p:pic>
            <p:nvPicPr>
              <p:cNvPr id="8" name="Ink 7">
                <a:extLst>
                  <a:ext uri="{FF2B5EF4-FFF2-40B4-BE49-F238E27FC236}">
                    <a16:creationId xmlns:a16="http://schemas.microsoft.com/office/drawing/2014/main" id="{5F234885-B79E-B9F4-8F74-38689C5E7C92}"/>
                  </a:ext>
                </a:extLst>
              </p:cNvPr>
              <p:cNvPicPr/>
              <p:nvPr/>
            </p:nvPicPr>
            <p:blipFill>
              <a:blip r:embed="rId11"/>
              <a:stretch>
                <a:fillRect/>
              </a:stretch>
            </p:blipFill>
            <p:spPr>
              <a:xfrm>
                <a:off x="326880" y="2184480"/>
                <a:ext cx="548028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4524EE6E-415E-D8AA-D954-A2E071F94138}"/>
                  </a:ext>
                </a:extLst>
              </p14:cNvPr>
              <p14:cNvContentPartPr/>
              <p14:nvPr/>
            </p14:nvContentPartPr>
            <p14:xfrm>
              <a:off x="4699080" y="2819520"/>
              <a:ext cx="1346400" cy="360"/>
            </p14:xfrm>
          </p:contentPart>
        </mc:Choice>
        <mc:Fallback xmlns="">
          <p:pic>
            <p:nvPicPr>
              <p:cNvPr id="9" name="Ink 8">
                <a:extLst>
                  <a:ext uri="{FF2B5EF4-FFF2-40B4-BE49-F238E27FC236}">
                    <a16:creationId xmlns:a16="http://schemas.microsoft.com/office/drawing/2014/main" id="{4524EE6E-415E-D8AA-D954-A2E071F94138}"/>
                  </a:ext>
                </a:extLst>
              </p:cNvPr>
              <p:cNvPicPr/>
              <p:nvPr/>
            </p:nvPicPr>
            <p:blipFill>
              <a:blip r:embed="rId13"/>
              <a:stretch>
                <a:fillRect/>
              </a:stretch>
            </p:blipFill>
            <p:spPr>
              <a:xfrm>
                <a:off x="4683240" y="2756160"/>
                <a:ext cx="13777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1242F16C-FE68-CA64-1AB0-5D76B3F72A6B}"/>
                  </a:ext>
                </a:extLst>
              </p14:cNvPr>
              <p14:cNvContentPartPr/>
              <p14:nvPr/>
            </p14:nvContentPartPr>
            <p14:xfrm>
              <a:off x="965160" y="3193920"/>
              <a:ext cx="495720" cy="19440"/>
            </p14:xfrm>
          </p:contentPart>
        </mc:Choice>
        <mc:Fallback xmlns="">
          <p:pic>
            <p:nvPicPr>
              <p:cNvPr id="10" name="Ink 9">
                <a:extLst>
                  <a:ext uri="{FF2B5EF4-FFF2-40B4-BE49-F238E27FC236}">
                    <a16:creationId xmlns:a16="http://schemas.microsoft.com/office/drawing/2014/main" id="{1242F16C-FE68-CA64-1AB0-5D76B3F72A6B}"/>
                  </a:ext>
                </a:extLst>
              </p:cNvPr>
              <p:cNvPicPr/>
              <p:nvPr/>
            </p:nvPicPr>
            <p:blipFill>
              <a:blip r:embed="rId15"/>
              <a:stretch>
                <a:fillRect/>
              </a:stretch>
            </p:blipFill>
            <p:spPr>
              <a:xfrm>
                <a:off x="949320" y="3130560"/>
                <a:ext cx="5270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CE173CAA-CB34-C547-6553-5988F51844E8}"/>
                  </a:ext>
                </a:extLst>
              </p14:cNvPr>
              <p14:cNvContentPartPr/>
              <p14:nvPr/>
            </p14:nvContentPartPr>
            <p14:xfrm>
              <a:off x="673200" y="3174840"/>
              <a:ext cx="679680" cy="19440"/>
            </p14:xfrm>
          </p:contentPart>
        </mc:Choice>
        <mc:Fallback xmlns="">
          <p:pic>
            <p:nvPicPr>
              <p:cNvPr id="11" name="Ink 10">
                <a:extLst>
                  <a:ext uri="{FF2B5EF4-FFF2-40B4-BE49-F238E27FC236}">
                    <a16:creationId xmlns:a16="http://schemas.microsoft.com/office/drawing/2014/main" id="{CE173CAA-CB34-C547-6553-5988F51844E8}"/>
                  </a:ext>
                </a:extLst>
              </p:cNvPr>
              <p:cNvPicPr/>
              <p:nvPr/>
            </p:nvPicPr>
            <p:blipFill>
              <a:blip r:embed="rId17"/>
              <a:stretch>
                <a:fillRect/>
              </a:stretch>
            </p:blipFill>
            <p:spPr>
              <a:xfrm>
                <a:off x="657360" y="3111480"/>
                <a:ext cx="7110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A114A909-56C7-513B-E644-6B3E04DACC82}"/>
                  </a:ext>
                </a:extLst>
              </p14:cNvPr>
              <p14:cNvContentPartPr/>
              <p14:nvPr/>
            </p14:nvContentPartPr>
            <p14:xfrm>
              <a:off x="2952720" y="3181320"/>
              <a:ext cx="4705560" cy="45000"/>
            </p14:xfrm>
          </p:contentPart>
        </mc:Choice>
        <mc:Fallback xmlns="">
          <p:pic>
            <p:nvPicPr>
              <p:cNvPr id="12" name="Ink 11">
                <a:extLst>
                  <a:ext uri="{FF2B5EF4-FFF2-40B4-BE49-F238E27FC236}">
                    <a16:creationId xmlns:a16="http://schemas.microsoft.com/office/drawing/2014/main" id="{A114A909-56C7-513B-E644-6B3E04DACC82}"/>
                  </a:ext>
                </a:extLst>
              </p:cNvPr>
              <p:cNvPicPr/>
              <p:nvPr/>
            </p:nvPicPr>
            <p:blipFill>
              <a:blip r:embed="rId19"/>
              <a:stretch>
                <a:fillRect/>
              </a:stretch>
            </p:blipFill>
            <p:spPr>
              <a:xfrm>
                <a:off x="2936880" y="3117960"/>
                <a:ext cx="473688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2A6E1A4A-4624-3069-08F2-59DFAFE2DFD9}"/>
                  </a:ext>
                </a:extLst>
              </p14:cNvPr>
              <p14:cNvContentPartPr/>
              <p14:nvPr/>
            </p14:nvContentPartPr>
            <p14:xfrm>
              <a:off x="641520" y="3638520"/>
              <a:ext cx="2864160" cy="25920"/>
            </p14:xfrm>
          </p:contentPart>
        </mc:Choice>
        <mc:Fallback xmlns="">
          <p:pic>
            <p:nvPicPr>
              <p:cNvPr id="13" name="Ink 12">
                <a:extLst>
                  <a:ext uri="{FF2B5EF4-FFF2-40B4-BE49-F238E27FC236}">
                    <a16:creationId xmlns:a16="http://schemas.microsoft.com/office/drawing/2014/main" id="{2A6E1A4A-4624-3069-08F2-59DFAFE2DFD9}"/>
                  </a:ext>
                </a:extLst>
              </p:cNvPr>
              <p:cNvPicPr/>
              <p:nvPr/>
            </p:nvPicPr>
            <p:blipFill>
              <a:blip r:embed="rId21"/>
              <a:stretch>
                <a:fillRect/>
              </a:stretch>
            </p:blipFill>
            <p:spPr>
              <a:xfrm>
                <a:off x="625680" y="3575160"/>
                <a:ext cx="28954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7AD1E958-EDB2-6C40-4FBA-851BEBEC5B8E}"/>
                  </a:ext>
                </a:extLst>
              </p14:cNvPr>
              <p14:cNvContentPartPr/>
              <p14:nvPr/>
            </p14:nvContentPartPr>
            <p14:xfrm>
              <a:off x="8147160" y="3587760"/>
              <a:ext cx="920880" cy="360"/>
            </p14:xfrm>
          </p:contentPart>
        </mc:Choice>
        <mc:Fallback xmlns="">
          <p:pic>
            <p:nvPicPr>
              <p:cNvPr id="14" name="Ink 13">
                <a:extLst>
                  <a:ext uri="{FF2B5EF4-FFF2-40B4-BE49-F238E27FC236}">
                    <a16:creationId xmlns:a16="http://schemas.microsoft.com/office/drawing/2014/main" id="{7AD1E958-EDB2-6C40-4FBA-851BEBEC5B8E}"/>
                  </a:ext>
                </a:extLst>
              </p:cNvPr>
              <p:cNvPicPr/>
              <p:nvPr/>
            </p:nvPicPr>
            <p:blipFill>
              <a:blip r:embed="rId23"/>
              <a:stretch>
                <a:fillRect/>
              </a:stretch>
            </p:blipFill>
            <p:spPr>
              <a:xfrm>
                <a:off x="8131320" y="3524400"/>
                <a:ext cx="95220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386BB42D-80AC-E1F9-458A-AD3D4A7DB2FC}"/>
                  </a:ext>
                </a:extLst>
              </p14:cNvPr>
              <p14:cNvContentPartPr/>
              <p14:nvPr/>
            </p14:nvContentPartPr>
            <p14:xfrm>
              <a:off x="495360" y="3860640"/>
              <a:ext cx="1314720" cy="203760"/>
            </p14:xfrm>
          </p:contentPart>
        </mc:Choice>
        <mc:Fallback xmlns="">
          <p:pic>
            <p:nvPicPr>
              <p:cNvPr id="15" name="Ink 14">
                <a:extLst>
                  <a:ext uri="{FF2B5EF4-FFF2-40B4-BE49-F238E27FC236}">
                    <a16:creationId xmlns:a16="http://schemas.microsoft.com/office/drawing/2014/main" id="{386BB42D-80AC-E1F9-458A-AD3D4A7DB2FC}"/>
                  </a:ext>
                </a:extLst>
              </p:cNvPr>
              <p:cNvPicPr/>
              <p:nvPr/>
            </p:nvPicPr>
            <p:blipFill>
              <a:blip r:embed="rId25"/>
              <a:stretch>
                <a:fillRect/>
              </a:stretch>
            </p:blipFill>
            <p:spPr>
              <a:xfrm>
                <a:off x="479520" y="3797280"/>
                <a:ext cx="134604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A8CA732E-0D0B-7168-DBF1-8E296BFDF39A}"/>
                  </a:ext>
                </a:extLst>
              </p14:cNvPr>
              <p14:cNvContentPartPr/>
              <p14:nvPr/>
            </p14:nvContentPartPr>
            <p14:xfrm>
              <a:off x="7105680" y="3886200"/>
              <a:ext cx="1575000" cy="133560"/>
            </p14:xfrm>
          </p:contentPart>
        </mc:Choice>
        <mc:Fallback xmlns="">
          <p:pic>
            <p:nvPicPr>
              <p:cNvPr id="16" name="Ink 15">
                <a:extLst>
                  <a:ext uri="{FF2B5EF4-FFF2-40B4-BE49-F238E27FC236}">
                    <a16:creationId xmlns:a16="http://schemas.microsoft.com/office/drawing/2014/main" id="{A8CA732E-0D0B-7168-DBF1-8E296BFDF39A}"/>
                  </a:ext>
                </a:extLst>
              </p:cNvPr>
              <p:cNvPicPr/>
              <p:nvPr/>
            </p:nvPicPr>
            <p:blipFill>
              <a:blip r:embed="rId27"/>
              <a:stretch>
                <a:fillRect/>
              </a:stretch>
            </p:blipFill>
            <p:spPr>
              <a:xfrm>
                <a:off x="7089840" y="3822840"/>
                <a:ext cx="160632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81F59B3C-4D9B-103A-1BC9-A57582726A5E}"/>
                  </a:ext>
                </a:extLst>
              </p14:cNvPr>
              <p14:cNvContentPartPr/>
              <p14:nvPr/>
            </p14:nvContentPartPr>
            <p14:xfrm>
              <a:off x="5492880" y="3968640"/>
              <a:ext cx="520920" cy="360"/>
            </p14:xfrm>
          </p:contentPart>
        </mc:Choice>
        <mc:Fallback xmlns="">
          <p:pic>
            <p:nvPicPr>
              <p:cNvPr id="17" name="Ink 16">
                <a:extLst>
                  <a:ext uri="{FF2B5EF4-FFF2-40B4-BE49-F238E27FC236}">
                    <a16:creationId xmlns:a16="http://schemas.microsoft.com/office/drawing/2014/main" id="{81F59B3C-4D9B-103A-1BC9-A57582726A5E}"/>
                  </a:ext>
                </a:extLst>
              </p:cNvPr>
              <p:cNvPicPr/>
              <p:nvPr/>
            </p:nvPicPr>
            <p:blipFill>
              <a:blip r:embed="rId29"/>
              <a:stretch>
                <a:fillRect/>
              </a:stretch>
            </p:blipFill>
            <p:spPr>
              <a:xfrm>
                <a:off x="5477040" y="3905280"/>
                <a:ext cx="5522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0190FF7C-67C1-F3F7-9B4D-BF42A06483C4}"/>
                  </a:ext>
                </a:extLst>
              </p14:cNvPr>
              <p14:cNvContentPartPr/>
              <p14:nvPr/>
            </p14:nvContentPartPr>
            <p14:xfrm>
              <a:off x="622440" y="4210200"/>
              <a:ext cx="2622600" cy="152640"/>
            </p14:xfrm>
          </p:contentPart>
        </mc:Choice>
        <mc:Fallback xmlns="">
          <p:pic>
            <p:nvPicPr>
              <p:cNvPr id="18" name="Ink 17">
                <a:extLst>
                  <a:ext uri="{FF2B5EF4-FFF2-40B4-BE49-F238E27FC236}">
                    <a16:creationId xmlns:a16="http://schemas.microsoft.com/office/drawing/2014/main" id="{0190FF7C-67C1-F3F7-9B4D-BF42A06483C4}"/>
                  </a:ext>
                </a:extLst>
              </p:cNvPr>
              <p:cNvPicPr/>
              <p:nvPr/>
            </p:nvPicPr>
            <p:blipFill>
              <a:blip r:embed="rId31"/>
              <a:stretch>
                <a:fillRect/>
              </a:stretch>
            </p:blipFill>
            <p:spPr>
              <a:xfrm>
                <a:off x="606600" y="4146840"/>
                <a:ext cx="265392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C19B2E4B-A058-F4D8-766A-135269911DC8}"/>
                  </a:ext>
                </a:extLst>
              </p14:cNvPr>
              <p14:cNvContentPartPr/>
              <p14:nvPr/>
            </p14:nvContentPartPr>
            <p14:xfrm>
              <a:off x="-95400" y="4280040"/>
              <a:ext cx="3404160" cy="120960"/>
            </p14:xfrm>
          </p:contentPart>
        </mc:Choice>
        <mc:Fallback xmlns="">
          <p:pic>
            <p:nvPicPr>
              <p:cNvPr id="19" name="Ink 18">
                <a:extLst>
                  <a:ext uri="{FF2B5EF4-FFF2-40B4-BE49-F238E27FC236}">
                    <a16:creationId xmlns:a16="http://schemas.microsoft.com/office/drawing/2014/main" id="{C19B2E4B-A058-F4D8-766A-135269911DC8}"/>
                  </a:ext>
                </a:extLst>
              </p:cNvPr>
              <p:cNvPicPr/>
              <p:nvPr/>
            </p:nvPicPr>
            <p:blipFill>
              <a:blip r:embed="rId33"/>
              <a:stretch>
                <a:fillRect/>
              </a:stretch>
            </p:blipFill>
            <p:spPr>
              <a:xfrm>
                <a:off x="-111240" y="4216680"/>
                <a:ext cx="343548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F886BDF7-DA14-C877-CDFF-BB143BEEA10A}"/>
                  </a:ext>
                </a:extLst>
              </p14:cNvPr>
              <p14:cNvContentPartPr/>
              <p14:nvPr/>
            </p14:nvContentPartPr>
            <p14:xfrm>
              <a:off x="5149800" y="4292640"/>
              <a:ext cx="1581480" cy="19440"/>
            </p14:xfrm>
          </p:contentPart>
        </mc:Choice>
        <mc:Fallback xmlns="">
          <p:pic>
            <p:nvPicPr>
              <p:cNvPr id="20" name="Ink 19">
                <a:extLst>
                  <a:ext uri="{FF2B5EF4-FFF2-40B4-BE49-F238E27FC236}">
                    <a16:creationId xmlns:a16="http://schemas.microsoft.com/office/drawing/2014/main" id="{F886BDF7-DA14-C877-CDFF-BB143BEEA10A}"/>
                  </a:ext>
                </a:extLst>
              </p:cNvPr>
              <p:cNvPicPr/>
              <p:nvPr/>
            </p:nvPicPr>
            <p:blipFill>
              <a:blip r:embed="rId35"/>
              <a:stretch>
                <a:fillRect/>
              </a:stretch>
            </p:blipFill>
            <p:spPr>
              <a:xfrm>
                <a:off x="5133960" y="4229280"/>
                <a:ext cx="16128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82FEFC37-14DE-D1EC-5F4A-5B6A1FB6EBB2}"/>
                  </a:ext>
                </a:extLst>
              </p14:cNvPr>
              <p14:cNvContentPartPr/>
              <p14:nvPr/>
            </p14:nvContentPartPr>
            <p14:xfrm>
              <a:off x="7702560" y="4260960"/>
              <a:ext cx="1092600" cy="140040"/>
            </p14:xfrm>
          </p:contentPart>
        </mc:Choice>
        <mc:Fallback xmlns="">
          <p:pic>
            <p:nvPicPr>
              <p:cNvPr id="21" name="Ink 20">
                <a:extLst>
                  <a:ext uri="{FF2B5EF4-FFF2-40B4-BE49-F238E27FC236}">
                    <a16:creationId xmlns:a16="http://schemas.microsoft.com/office/drawing/2014/main" id="{82FEFC37-14DE-D1EC-5F4A-5B6A1FB6EBB2}"/>
                  </a:ext>
                </a:extLst>
              </p:cNvPr>
              <p:cNvPicPr/>
              <p:nvPr/>
            </p:nvPicPr>
            <p:blipFill>
              <a:blip r:embed="rId37"/>
              <a:stretch>
                <a:fillRect/>
              </a:stretch>
            </p:blipFill>
            <p:spPr>
              <a:xfrm>
                <a:off x="7686720" y="4197600"/>
                <a:ext cx="112392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a:extLst>
                  <a:ext uri="{FF2B5EF4-FFF2-40B4-BE49-F238E27FC236}">
                    <a16:creationId xmlns:a16="http://schemas.microsoft.com/office/drawing/2014/main" id="{7E6708C0-FF3F-04AC-7C55-AE68B195F0AA}"/>
                  </a:ext>
                </a:extLst>
              </p14:cNvPr>
              <p14:cNvContentPartPr/>
              <p14:nvPr/>
            </p14:nvContentPartPr>
            <p14:xfrm>
              <a:off x="711360" y="4622760"/>
              <a:ext cx="1695600" cy="63720"/>
            </p14:xfrm>
          </p:contentPart>
        </mc:Choice>
        <mc:Fallback xmlns="">
          <p:pic>
            <p:nvPicPr>
              <p:cNvPr id="22" name="Ink 21">
                <a:extLst>
                  <a:ext uri="{FF2B5EF4-FFF2-40B4-BE49-F238E27FC236}">
                    <a16:creationId xmlns:a16="http://schemas.microsoft.com/office/drawing/2014/main" id="{7E6708C0-FF3F-04AC-7C55-AE68B195F0AA}"/>
                  </a:ext>
                </a:extLst>
              </p:cNvPr>
              <p:cNvPicPr/>
              <p:nvPr/>
            </p:nvPicPr>
            <p:blipFill>
              <a:blip r:embed="rId39"/>
              <a:stretch>
                <a:fillRect/>
              </a:stretch>
            </p:blipFill>
            <p:spPr>
              <a:xfrm>
                <a:off x="695520" y="4559400"/>
                <a:ext cx="1726920" cy="190440"/>
              </a:xfrm>
              <a:prstGeom prst="rect">
                <a:avLst/>
              </a:prstGeom>
            </p:spPr>
          </p:pic>
        </mc:Fallback>
      </mc:AlternateContent>
    </p:spTree>
    <p:extLst>
      <p:ext uri="{BB962C8B-B14F-4D97-AF65-F5344CB8AC3E}">
        <p14:creationId xmlns:p14="http://schemas.microsoft.com/office/powerpoint/2010/main" val="1286467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828800"/>
            <a:ext cx="2943787" cy="685800"/>
          </a:xfrm>
        </p:spPr>
        <p:txBody>
          <a:bodyPr>
            <a:normAutofit/>
          </a:bodyPr>
          <a:lstStyle/>
          <a:p>
            <a:r>
              <a:rPr lang="en-US" sz="2400" b="1" dirty="0" err="1">
                <a:latin typeface="Times New Roman" pitchFamily="18" charset="0"/>
                <a:cs typeface="Times New Roman" pitchFamily="18" charset="0"/>
              </a:rPr>
              <a:t>Polyacetylene</a:t>
            </a:r>
            <a:endParaRPr lang="en-US" sz="2400" b="1" dirty="0">
              <a:latin typeface="Times New Roman" pitchFamily="18" charset="0"/>
              <a:cs typeface="Times New Roman" pitchFamily="18" charset="0"/>
            </a:endParaRPr>
          </a:p>
        </p:txBody>
      </p:sp>
      <p:pic>
        <p:nvPicPr>
          <p:cNvPr id="2048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58" y="2553588"/>
            <a:ext cx="3772642" cy="1219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957638"/>
            <a:ext cx="4005789" cy="102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Few Common Conducting Polymers&#10;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991" y="1143000"/>
            <a:ext cx="5062009" cy="3800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373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382000" cy="4572000"/>
          </a:xfrm>
        </p:spPr>
        <p:txBody>
          <a:bodyPr>
            <a:normAutofit fontScale="92500" lnSpcReduction="10000"/>
          </a:bodyPr>
          <a:lstStyle/>
          <a:p>
            <a:pPr algn="just"/>
            <a:r>
              <a:rPr lang="en-US" dirty="0">
                <a:latin typeface="Times New Roman" pitchFamily="18" charset="0"/>
                <a:cs typeface="Times New Roman" pitchFamily="18" charset="0"/>
              </a:rPr>
              <a:t>Due to their high electrical properties, ICPs are intensively investigated for application in electronics, microelectronics, optoelectronics mainly for areas in aerospace and automobile industries. </a:t>
            </a:r>
          </a:p>
          <a:p>
            <a:pPr algn="just"/>
            <a:r>
              <a:rPr lang="en-US" dirty="0">
                <a:latin typeface="Times New Roman" pitchFamily="18" charset="0"/>
                <a:cs typeface="Times New Roman" pitchFamily="18" charset="0"/>
              </a:rPr>
              <a:t>Among the most promising applications of the ICPs are corrosion protection, solid-state charge storage devices, electromagnetic screens, antistatic coatings and gas separation coatings. </a:t>
            </a:r>
          </a:p>
          <a:p>
            <a:pPr algn="just"/>
            <a:r>
              <a:rPr lang="en-US" dirty="0">
                <a:latin typeface="Times New Roman" pitchFamily="18" charset="0"/>
                <a:cs typeface="Times New Roman" pitchFamily="18" charset="0"/>
              </a:rPr>
              <a:t>However, poor mechanical properties, environmental sensitivity, moderate stability of electrical properties with temperature significantly limit the industrial applicability of ICPs.</a:t>
            </a:r>
            <a:endParaRPr 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D57BC6B-111B-4B2F-F511-501EA80C17AC}"/>
                  </a:ext>
                </a:extLst>
              </p14:cNvPr>
              <p14:cNvContentPartPr/>
              <p14:nvPr/>
            </p14:nvContentPartPr>
            <p14:xfrm>
              <a:off x="2540160" y="1371600"/>
              <a:ext cx="3149640" cy="95760"/>
            </p14:xfrm>
          </p:contentPart>
        </mc:Choice>
        <mc:Fallback xmlns="">
          <p:pic>
            <p:nvPicPr>
              <p:cNvPr id="2" name="Ink 1">
                <a:extLst>
                  <a:ext uri="{FF2B5EF4-FFF2-40B4-BE49-F238E27FC236}">
                    <a16:creationId xmlns:a16="http://schemas.microsoft.com/office/drawing/2014/main" id="{0D57BC6B-111B-4B2F-F511-501EA80C17AC}"/>
                  </a:ext>
                </a:extLst>
              </p:cNvPr>
              <p:cNvPicPr/>
              <p:nvPr/>
            </p:nvPicPr>
            <p:blipFill>
              <a:blip r:embed="rId3"/>
              <a:stretch>
                <a:fillRect/>
              </a:stretch>
            </p:blipFill>
            <p:spPr>
              <a:xfrm>
                <a:off x="2524320" y="1308240"/>
                <a:ext cx="318096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DB575D33-2BAA-60A2-AE63-BF3837F9F1B8}"/>
                  </a:ext>
                </a:extLst>
              </p14:cNvPr>
              <p14:cNvContentPartPr/>
              <p14:nvPr/>
            </p14:nvContentPartPr>
            <p14:xfrm>
              <a:off x="4222800" y="1587600"/>
              <a:ext cx="4407120" cy="298800"/>
            </p14:xfrm>
          </p:contentPart>
        </mc:Choice>
        <mc:Fallback xmlns="">
          <p:pic>
            <p:nvPicPr>
              <p:cNvPr id="4" name="Ink 3">
                <a:extLst>
                  <a:ext uri="{FF2B5EF4-FFF2-40B4-BE49-F238E27FC236}">
                    <a16:creationId xmlns:a16="http://schemas.microsoft.com/office/drawing/2014/main" id="{DB575D33-2BAA-60A2-AE63-BF3837F9F1B8}"/>
                  </a:ext>
                </a:extLst>
              </p:cNvPr>
              <p:cNvPicPr/>
              <p:nvPr/>
            </p:nvPicPr>
            <p:blipFill>
              <a:blip r:embed="rId5"/>
              <a:stretch>
                <a:fillRect/>
              </a:stretch>
            </p:blipFill>
            <p:spPr>
              <a:xfrm>
                <a:off x="4206960" y="1524240"/>
                <a:ext cx="443844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583EFFCE-D5CF-8E51-CE2F-39E6FF1B8909}"/>
                  </a:ext>
                </a:extLst>
              </p14:cNvPr>
              <p14:cNvContentPartPr/>
              <p14:nvPr/>
            </p14:nvContentPartPr>
            <p14:xfrm>
              <a:off x="-584280" y="1930320"/>
              <a:ext cx="3022920" cy="184680"/>
            </p14:xfrm>
          </p:contentPart>
        </mc:Choice>
        <mc:Fallback xmlns="">
          <p:pic>
            <p:nvPicPr>
              <p:cNvPr id="5" name="Ink 4">
                <a:extLst>
                  <a:ext uri="{FF2B5EF4-FFF2-40B4-BE49-F238E27FC236}">
                    <a16:creationId xmlns:a16="http://schemas.microsoft.com/office/drawing/2014/main" id="{583EFFCE-D5CF-8E51-CE2F-39E6FF1B8909}"/>
                  </a:ext>
                </a:extLst>
              </p:cNvPr>
              <p:cNvPicPr/>
              <p:nvPr/>
            </p:nvPicPr>
            <p:blipFill>
              <a:blip r:embed="rId7"/>
              <a:stretch>
                <a:fillRect/>
              </a:stretch>
            </p:blipFill>
            <p:spPr>
              <a:xfrm>
                <a:off x="-600120" y="1866960"/>
                <a:ext cx="305424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0306C7B-68E3-966D-908D-9AE0A25DF751}"/>
                  </a:ext>
                </a:extLst>
              </p14:cNvPr>
              <p14:cNvContentPartPr/>
              <p14:nvPr/>
            </p14:nvContentPartPr>
            <p14:xfrm>
              <a:off x="1022400" y="2000160"/>
              <a:ext cx="1803600" cy="89280"/>
            </p14:xfrm>
          </p:contentPart>
        </mc:Choice>
        <mc:Fallback xmlns="">
          <p:pic>
            <p:nvPicPr>
              <p:cNvPr id="6" name="Ink 5">
                <a:extLst>
                  <a:ext uri="{FF2B5EF4-FFF2-40B4-BE49-F238E27FC236}">
                    <a16:creationId xmlns:a16="http://schemas.microsoft.com/office/drawing/2014/main" id="{E0306C7B-68E3-966D-908D-9AE0A25DF751}"/>
                  </a:ext>
                </a:extLst>
              </p:cNvPr>
              <p:cNvPicPr/>
              <p:nvPr/>
            </p:nvPicPr>
            <p:blipFill>
              <a:blip r:embed="rId9"/>
              <a:stretch>
                <a:fillRect/>
              </a:stretch>
            </p:blipFill>
            <p:spPr>
              <a:xfrm>
                <a:off x="1006560" y="1936800"/>
                <a:ext cx="18349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6C95BAA2-CC5F-D11D-ACDA-52DAE59D869B}"/>
                  </a:ext>
                </a:extLst>
              </p14:cNvPr>
              <p14:cNvContentPartPr/>
              <p14:nvPr/>
            </p14:nvContentPartPr>
            <p14:xfrm>
              <a:off x="6566040" y="1873080"/>
              <a:ext cx="1467000" cy="349920"/>
            </p14:xfrm>
          </p:contentPart>
        </mc:Choice>
        <mc:Fallback xmlns="">
          <p:pic>
            <p:nvPicPr>
              <p:cNvPr id="7" name="Ink 6">
                <a:extLst>
                  <a:ext uri="{FF2B5EF4-FFF2-40B4-BE49-F238E27FC236}">
                    <a16:creationId xmlns:a16="http://schemas.microsoft.com/office/drawing/2014/main" id="{6C95BAA2-CC5F-D11D-ACDA-52DAE59D869B}"/>
                  </a:ext>
                </a:extLst>
              </p:cNvPr>
              <p:cNvPicPr/>
              <p:nvPr/>
            </p:nvPicPr>
            <p:blipFill>
              <a:blip r:embed="rId11"/>
              <a:stretch>
                <a:fillRect/>
              </a:stretch>
            </p:blipFill>
            <p:spPr>
              <a:xfrm>
                <a:off x="6550200" y="1809720"/>
                <a:ext cx="1498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C8C5BD90-2DEE-422C-4A6D-3949A88F9E38}"/>
                  </a:ext>
                </a:extLst>
              </p14:cNvPr>
              <p14:cNvContentPartPr/>
              <p14:nvPr/>
            </p14:nvContentPartPr>
            <p14:xfrm>
              <a:off x="7048440" y="2031840"/>
              <a:ext cx="889560" cy="76680"/>
            </p14:xfrm>
          </p:contentPart>
        </mc:Choice>
        <mc:Fallback xmlns="">
          <p:pic>
            <p:nvPicPr>
              <p:cNvPr id="8" name="Ink 7">
                <a:extLst>
                  <a:ext uri="{FF2B5EF4-FFF2-40B4-BE49-F238E27FC236}">
                    <a16:creationId xmlns:a16="http://schemas.microsoft.com/office/drawing/2014/main" id="{C8C5BD90-2DEE-422C-4A6D-3949A88F9E38}"/>
                  </a:ext>
                </a:extLst>
              </p:cNvPr>
              <p:cNvPicPr/>
              <p:nvPr/>
            </p:nvPicPr>
            <p:blipFill>
              <a:blip r:embed="rId13"/>
              <a:stretch>
                <a:fillRect/>
              </a:stretch>
            </p:blipFill>
            <p:spPr>
              <a:xfrm>
                <a:off x="7032600" y="1968480"/>
                <a:ext cx="9208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149B5A56-BCE5-71E6-72B6-83A7864ADFAC}"/>
                  </a:ext>
                </a:extLst>
              </p14:cNvPr>
              <p14:cNvContentPartPr/>
              <p14:nvPr/>
            </p14:nvContentPartPr>
            <p14:xfrm>
              <a:off x="825480" y="2216160"/>
              <a:ext cx="2165760" cy="165600"/>
            </p14:xfrm>
          </p:contentPart>
        </mc:Choice>
        <mc:Fallback xmlns="">
          <p:pic>
            <p:nvPicPr>
              <p:cNvPr id="9" name="Ink 8">
                <a:extLst>
                  <a:ext uri="{FF2B5EF4-FFF2-40B4-BE49-F238E27FC236}">
                    <a16:creationId xmlns:a16="http://schemas.microsoft.com/office/drawing/2014/main" id="{149B5A56-BCE5-71E6-72B6-83A7864ADFAC}"/>
                  </a:ext>
                </a:extLst>
              </p:cNvPr>
              <p:cNvPicPr/>
              <p:nvPr/>
            </p:nvPicPr>
            <p:blipFill>
              <a:blip r:embed="rId15"/>
              <a:stretch>
                <a:fillRect/>
              </a:stretch>
            </p:blipFill>
            <p:spPr>
              <a:xfrm>
                <a:off x="809640" y="2152800"/>
                <a:ext cx="219708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E2753E3E-9277-5DB4-5A2C-8BB0A2DE6C60}"/>
                  </a:ext>
                </a:extLst>
              </p14:cNvPr>
              <p14:cNvContentPartPr/>
              <p14:nvPr/>
            </p14:nvContentPartPr>
            <p14:xfrm>
              <a:off x="552600" y="2082960"/>
              <a:ext cx="3073680" cy="298800"/>
            </p14:xfrm>
          </p:contentPart>
        </mc:Choice>
        <mc:Fallback xmlns="">
          <p:pic>
            <p:nvPicPr>
              <p:cNvPr id="10" name="Ink 9">
                <a:extLst>
                  <a:ext uri="{FF2B5EF4-FFF2-40B4-BE49-F238E27FC236}">
                    <a16:creationId xmlns:a16="http://schemas.microsoft.com/office/drawing/2014/main" id="{E2753E3E-9277-5DB4-5A2C-8BB0A2DE6C60}"/>
                  </a:ext>
                </a:extLst>
              </p:cNvPr>
              <p:cNvPicPr/>
              <p:nvPr/>
            </p:nvPicPr>
            <p:blipFill>
              <a:blip r:embed="rId17"/>
              <a:stretch>
                <a:fillRect/>
              </a:stretch>
            </p:blipFill>
            <p:spPr>
              <a:xfrm>
                <a:off x="536760" y="2019600"/>
                <a:ext cx="310500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B0E85CDB-C9F0-B139-F9B9-E353F0409512}"/>
                  </a:ext>
                </a:extLst>
              </p14:cNvPr>
              <p14:cNvContentPartPr/>
              <p14:nvPr/>
            </p14:nvContentPartPr>
            <p14:xfrm>
              <a:off x="717480" y="3079800"/>
              <a:ext cx="7798320" cy="184320"/>
            </p14:xfrm>
          </p:contentPart>
        </mc:Choice>
        <mc:Fallback xmlns="">
          <p:pic>
            <p:nvPicPr>
              <p:cNvPr id="11" name="Ink 10">
                <a:extLst>
                  <a:ext uri="{FF2B5EF4-FFF2-40B4-BE49-F238E27FC236}">
                    <a16:creationId xmlns:a16="http://schemas.microsoft.com/office/drawing/2014/main" id="{B0E85CDB-C9F0-B139-F9B9-E353F0409512}"/>
                  </a:ext>
                </a:extLst>
              </p:cNvPr>
              <p:cNvPicPr/>
              <p:nvPr/>
            </p:nvPicPr>
            <p:blipFill>
              <a:blip r:embed="rId19"/>
              <a:stretch>
                <a:fillRect/>
              </a:stretch>
            </p:blipFill>
            <p:spPr>
              <a:xfrm>
                <a:off x="701640" y="3016440"/>
                <a:ext cx="782964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7C25E23F-19C6-8BF3-D3D1-FFAD8F9EB06F}"/>
                  </a:ext>
                </a:extLst>
              </p14:cNvPr>
              <p14:cNvContentPartPr/>
              <p14:nvPr/>
            </p14:nvContentPartPr>
            <p14:xfrm>
              <a:off x="641520" y="3479760"/>
              <a:ext cx="7753680" cy="89280"/>
            </p14:xfrm>
          </p:contentPart>
        </mc:Choice>
        <mc:Fallback xmlns="">
          <p:pic>
            <p:nvPicPr>
              <p:cNvPr id="12" name="Ink 11">
                <a:extLst>
                  <a:ext uri="{FF2B5EF4-FFF2-40B4-BE49-F238E27FC236}">
                    <a16:creationId xmlns:a16="http://schemas.microsoft.com/office/drawing/2014/main" id="{7C25E23F-19C6-8BF3-D3D1-FFAD8F9EB06F}"/>
                  </a:ext>
                </a:extLst>
              </p:cNvPr>
              <p:cNvPicPr/>
              <p:nvPr/>
            </p:nvPicPr>
            <p:blipFill>
              <a:blip r:embed="rId21"/>
              <a:stretch>
                <a:fillRect/>
              </a:stretch>
            </p:blipFill>
            <p:spPr>
              <a:xfrm>
                <a:off x="625680" y="3416400"/>
                <a:ext cx="7785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FB194CDB-419E-3A81-9D50-0665EA3E0E8F}"/>
                  </a:ext>
                </a:extLst>
              </p14:cNvPr>
              <p14:cNvContentPartPr/>
              <p14:nvPr/>
            </p14:nvContentPartPr>
            <p14:xfrm>
              <a:off x="946080" y="3720960"/>
              <a:ext cx="2216520" cy="6840"/>
            </p14:xfrm>
          </p:contentPart>
        </mc:Choice>
        <mc:Fallback xmlns="">
          <p:pic>
            <p:nvPicPr>
              <p:cNvPr id="13" name="Ink 12">
                <a:extLst>
                  <a:ext uri="{FF2B5EF4-FFF2-40B4-BE49-F238E27FC236}">
                    <a16:creationId xmlns:a16="http://schemas.microsoft.com/office/drawing/2014/main" id="{FB194CDB-419E-3A81-9D50-0665EA3E0E8F}"/>
                  </a:ext>
                </a:extLst>
              </p:cNvPr>
              <p:cNvPicPr/>
              <p:nvPr/>
            </p:nvPicPr>
            <p:blipFill>
              <a:blip r:embed="rId23"/>
              <a:stretch>
                <a:fillRect/>
              </a:stretch>
            </p:blipFill>
            <p:spPr>
              <a:xfrm>
                <a:off x="930240" y="3657600"/>
                <a:ext cx="22478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C93AD751-0E57-7B31-FBC5-D1C15AB65CDE}"/>
                  </a:ext>
                </a:extLst>
              </p14:cNvPr>
              <p14:cNvContentPartPr/>
              <p14:nvPr/>
            </p14:nvContentPartPr>
            <p14:xfrm>
              <a:off x="2311560" y="4184640"/>
              <a:ext cx="2210040" cy="38520"/>
            </p14:xfrm>
          </p:contentPart>
        </mc:Choice>
        <mc:Fallback xmlns="">
          <p:pic>
            <p:nvPicPr>
              <p:cNvPr id="14" name="Ink 13">
                <a:extLst>
                  <a:ext uri="{FF2B5EF4-FFF2-40B4-BE49-F238E27FC236}">
                    <a16:creationId xmlns:a16="http://schemas.microsoft.com/office/drawing/2014/main" id="{C93AD751-0E57-7B31-FBC5-D1C15AB65CDE}"/>
                  </a:ext>
                </a:extLst>
              </p:cNvPr>
              <p:cNvPicPr/>
              <p:nvPr/>
            </p:nvPicPr>
            <p:blipFill>
              <a:blip r:embed="rId25"/>
              <a:stretch>
                <a:fillRect/>
              </a:stretch>
            </p:blipFill>
            <p:spPr>
              <a:xfrm>
                <a:off x="2295720" y="4121280"/>
                <a:ext cx="22413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53633AE1-B4B7-3FB7-3D9F-73D309D64C3E}"/>
                  </a:ext>
                </a:extLst>
              </p14:cNvPr>
              <p14:cNvContentPartPr/>
              <p14:nvPr/>
            </p14:nvContentPartPr>
            <p14:xfrm>
              <a:off x="4241880" y="4826160"/>
              <a:ext cx="4426200" cy="360"/>
            </p14:xfrm>
          </p:contentPart>
        </mc:Choice>
        <mc:Fallback xmlns="">
          <p:pic>
            <p:nvPicPr>
              <p:cNvPr id="15" name="Ink 14">
                <a:extLst>
                  <a:ext uri="{FF2B5EF4-FFF2-40B4-BE49-F238E27FC236}">
                    <a16:creationId xmlns:a16="http://schemas.microsoft.com/office/drawing/2014/main" id="{53633AE1-B4B7-3FB7-3D9F-73D309D64C3E}"/>
                  </a:ext>
                </a:extLst>
              </p:cNvPr>
              <p:cNvPicPr/>
              <p:nvPr/>
            </p:nvPicPr>
            <p:blipFill>
              <a:blip r:embed="rId27"/>
              <a:stretch>
                <a:fillRect/>
              </a:stretch>
            </p:blipFill>
            <p:spPr>
              <a:xfrm>
                <a:off x="4226040" y="4762800"/>
                <a:ext cx="44575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Ink 15">
                <a:extLst>
                  <a:ext uri="{FF2B5EF4-FFF2-40B4-BE49-F238E27FC236}">
                    <a16:creationId xmlns:a16="http://schemas.microsoft.com/office/drawing/2014/main" id="{ADEE33D2-5140-1924-BD4D-539ECA8A2D7E}"/>
                  </a:ext>
                </a:extLst>
              </p14:cNvPr>
              <p14:cNvContentPartPr/>
              <p14:nvPr/>
            </p14:nvContentPartPr>
            <p14:xfrm>
              <a:off x="584280" y="5168880"/>
              <a:ext cx="1530720" cy="45000"/>
            </p14:xfrm>
          </p:contentPart>
        </mc:Choice>
        <mc:Fallback xmlns="">
          <p:pic>
            <p:nvPicPr>
              <p:cNvPr id="16" name="Ink 15">
                <a:extLst>
                  <a:ext uri="{FF2B5EF4-FFF2-40B4-BE49-F238E27FC236}">
                    <a16:creationId xmlns:a16="http://schemas.microsoft.com/office/drawing/2014/main" id="{ADEE33D2-5140-1924-BD4D-539ECA8A2D7E}"/>
                  </a:ext>
                </a:extLst>
              </p:cNvPr>
              <p:cNvPicPr/>
              <p:nvPr/>
            </p:nvPicPr>
            <p:blipFill>
              <a:blip r:embed="rId29"/>
              <a:stretch>
                <a:fillRect/>
              </a:stretch>
            </p:blipFill>
            <p:spPr>
              <a:xfrm>
                <a:off x="568440" y="5105520"/>
                <a:ext cx="15620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Ink 16">
                <a:extLst>
                  <a:ext uri="{FF2B5EF4-FFF2-40B4-BE49-F238E27FC236}">
                    <a16:creationId xmlns:a16="http://schemas.microsoft.com/office/drawing/2014/main" id="{CD5C47BB-4DC5-7F4E-5EA5-51DC80559C38}"/>
                  </a:ext>
                </a:extLst>
              </p14:cNvPr>
              <p14:cNvContentPartPr/>
              <p14:nvPr/>
            </p14:nvContentPartPr>
            <p14:xfrm>
              <a:off x="603360" y="4495680"/>
              <a:ext cx="1251360" cy="25920"/>
            </p14:xfrm>
          </p:contentPart>
        </mc:Choice>
        <mc:Fallback xmlns="">
          <p:pic>
            <p:nvPicPr>
              <p:cNvPr id="17" name="Ink 16">
                <a:extLst>
                  <a:ext uri="{FF2B5EF4-FFF2-40B4-BE49-F238E27FC236}">
                    <a16:creationId xmlns:a16="http://schemas.microsoft.com/office/drawing/2014/main" id="{CD5C47BB-4DC5-7F4E-5EA5-51DC80559C38}"/>
                  </a:ext>
                </a:extLst>
              </p:cNvPr>
              <p:cNvPicPr/>
              <p:nvPr/>
            </p:nvPicPr>
            <p:blipFill>
              <a:blip r:embed="rId31"/>
              <a:stretch>
                <a:fillRect/>
              </a:stretch>
            </p:blipFill>
            <p:spPr>
              <a:xfrm>
                <a:off x="587520" y="4432320"/>
                <a:ext cx="12826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 name="Ink 17">
                <a:extLst>
                  <a:ext uri="{FF2B5EF4-FFF2-40B4-BE49-F238E27FC236}">
                    <a16:creationId xmlns:a16="http://schemas.microsoft.com/office/drawing/2014/main" id="{69447CDA-A65A-5C39-5DB3-218009049FE6}"/>
                  </a:ext>
                </a:extLst>
              </p14:cNvPr>
              <p14:cNvContentPartPr/>
              <p14:nvPr/>
            </p14:nvContentPartPr>
            <p14:xfrm>
              <a:off x="3645000" y="4483080"/>
              <a:ext cx="1289160" cy="360"/>
            </p14:xfrm>
          </p:contentPart>
        </mc:Choice>
        <mc:Fallback xmlns="">
          <p:pic>
            <p:nvPicPr>
              <p:cNvPr id="18" name="Ink 17">
                <a:extLst>
                  <a:ext uri="{FF2B5EF4-FFF2-40B4-BE49-F238E27FC236}">
                    <a16:creationId xmlns:a16="http://schemas.microsoft.com/office/drawing/2014/main" id="{69447CDA-A65A-5C39-5DB3-218009049FE6}"/>
                  </a:ext>
                </a:extLst>
              </p:cNvPr>
              <p:cNvPicPr/>
              <p:nvPr/>
            </p:nvPicPr>
            <p:blipFill>
              <a:blip r:embed="rId33"/>
              <a:stretch>
                <a:fillRect/>
              </a:stretch>
            </p:blipFill>
            <p:spPr>
              <a:xfrm>
                <a:off x="3629160" y="4419720"/>
                <a:ext cx="13204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9" name="Ink 18">
                <a:extLst>
                  <a:ext uri="{FF2B5EF4-FFF2-40B4-BE49-F238E27FC236}">
                    <a16:creationId xmlns:a16="http://schemas.microsoft.com/office/drawing/2014/main" id="{94EE185B-5B94-2F4A-645B-99E4D2B356BC}"/>
                  </a:ext>
                </a:extLst>
              </p14:cNvPr>
              <p14:cNvContentPartPr/>
              <p14:nvPr/>
            </p14:nvContentPartPr>
            <p14:xfrm>
              <a:off x="2279520" y="4521240"/>
              <a:ext cx="1575360" cy="12960"/>
            </p14:xfrm>
          </p:contentPart>
        </mc:Choice>
        <mc:Fallback xmlns="">
          <p:pic>
            <p:nvPicPr>
              <p:cNvPr id="19" name="Ink 18">
                <a:extLst>
                  <a:ext uri="{FF2B5EF4-FFF2-40B4-BE49-F238E27FC236}">
                    <a16:creationId xmlns:a16="http://schemas.microsoft.com/office/drawing/2014/main" id="{94EE185B-5B94-2F4A-645B-99E4D2B356BC}"/>
                  </a:ext>
                </a:extLst>
              </p:cNvPr>
              <p:cNvPicPr/>
              <p:nvPr/>
            </p:nvPicPr>
            <p:blipFill>
              <a:blip r:embed="rId35"/>
              <a:stretch>
                <a:fillRect/>
              </a:stretch>
            </p:blipFill>
            <p:spPr>
              <a:xfrm>
                <a:off x="2263680" y="4457880"/>
                <a:ext cx="160668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 name="Ink 19">
                <a:extLst>
                  <a:ext uri="{FF2B5EF4-FFF2-40B4-BE49-F238E27FC236}">
                    <a16:creationId xmlns:a16="http://schemas.microsoft.com/office/drawing/2014/main" id="{81159096-A410-4E29-BBF7-623C75F9F8A5}"/>
                  </a:ext>
                </a:extLst>
              </p14:cNvPr>
              <p14:cNvContentPartPr/>
              <p14:nvPr/>
            </p14:nvContentPartPr>
            <p14:xfrm>
              <a:off x="660240" y="4863960"/>
              <a:ext cx="1657800" cy="6840"/>
            </p14:xfrm>
          </p:contentPart>
        </mc:Choice>
        <mc:Fallback xmlns="">
          <p:pic>
            <p:nvPicPr>
              <p:cNvPr id="20" name="Ink 19">
                <a:extLst>
                  <a:ext uri="{FF2B5EF4-FFF2-40B4-BE49-F238E27FC236}">
                    <a16:creationId xmlns:a16="http://schemas.microsoft.com/office/drawing/2014/main" id="{81159096-A410-4E29-BBF7-623C75F9F8A5}"/>
                  </a:ext>
                </a:extLst>
              </p:cNvPr>
              <p:cNvPicPr/>
              <p:nvPr/>
            </p:nvPicPr>
            <p:blipFill>
              <a:blip r:embed="rId37"/>
              <a:stretch>
                <a:fillRect/>
              </a:stretch>
            </p:blipFill>
            <p:spPr>
              <a:xfrm>
                <a:off x="644400" y="4800600"/>
                <a:ext cx="1689120" cy="133560"/>
              </a:xfrm>
              <a:prstGeom prst="rect">
                <a:avLst/>
              </a:prstGeom>
            </p:spPr>
          </p:pic>
        </mc:Fallback>
      </mc:AlternateContent>
    </p:spTree>
    <p:extLst>
      <p:ext uri="{BB962C8B-B14F-4D97-AF65-F5344CB8AC3E}">
        <p14:creationId xmlns:p14="http://schemas.microsoft.com/office/powerpoint/2010/main" val="1278489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836069"/>
            <a:ext cx="8382000" cy="535531"/>
          </a:xfrm>
          <a:prstGeom prst="rect">
            <a:avLst/>
          </a:prstGeom>
        </p:spPr>
        <p:txBody>
          <a:bodyPr wrap="square">
            <a:spAutoFit/>
          </a:bodyPr>
          <a:lstStyle/>
          <a:p>
            <a:pPr algn="ctr">
              <a:lnSpc>
                <a:spcPct val="90000"/>
              </a:lnSpc>
              <a:spcBef>
                <a:spcPct val="0"/>
              </a:spcBef>
            </a:pPr>
            <a:r>
              <a:rPr lang="en-US" sz="3200" b="1" dirty="0">
                <a:solidFill>
                  <a:srgbClr val="C00000"/>
                </a:solidFill>
                <a:latin typeface="Times New Roman" pitchFamily="18" charset="0"/>
                <a:ea typeface="+mj-ea"/>
                <a:cs typeface="Times New Roman" pitchFamily="18" charset="0"/>
              </a:rPr>
              <a:t>2. (DCP) Doped conducting polymer</a:t>
            </a:r>
          </a:p>
        </p:txBody>
      </p:sp>
      <p:sp>
        <p:nvSpPr>
          <p:cNvPr id="6" name="Rectangle 5"/>
          <p:cNvSpPr/>
          <p:nvPr/>
        </p:nvSpPr>
        <p:spPr>
          <a:xfrm>
            <a:off x="228600" y="1295400"/>
            <a:ext cx="8534400" cy="4832092"/>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itchFamily="18" charset="0"/>
                <a:cs typeface="Times New Roman" pitchFamily="18" charset="0"/>
              </a:rPr>
              <a:t>While the addition of a donor or an acceptor molecule to the polymer is called "</a:t>
            </a:r>
            <a:r>
              <a:rPr lang="en-US" sz="2200" dirty="0">
                <a:solidFill>
                  <a:srgbClr val="FF0000"/>
                </a:solidFill>
                <a:latin typeface="Times New Roman" pitchFamily="18" charset="0"/>
                <a:cs typeface="Times New Roman" pitchFamily="18" charset="0"/>
              </a:rPr>
              <a:t>doping</a:t>
            </a:r>
            <a:r>
              <a:rPr lang="en-US" sz="2200" dirty="0">
                <a:latin typeface="Times New Roman" pitchFamily="18" charset="0"/>
                <a:cs typeface="Times New Roman" pitchFamily="18" charset="0"/>
              </a:rPr>
              <a:t>", the reaction that takes place is actually a redox reaction. </a:t>
            </a:r>
          </a:p>
          <a:p>
            <a:pPr marL="342900" indent="-342900" algn="just">
              <a:buFont typeface="Arial" panose="020B0604020202020204" pitchFamily="34" charset="0"/>
              <a:buChar char="•"/>
            </a:pPr>
            <a:r>
              <a:rPr lang="en-US" sz="2200" dirty="0">
                <a:latin typeface="Times New Roman" pitchFamily="18" charset="0"/>
                <a:cs typeface="Times New Roman" pitchFamily="18" charset="0"/>
              </a:rPr>
              <a:t>The first step is the formation of a </a:t>
            </a:r>
            <a:r>
              <a:rPr lang="en-US" sz="2200" dirty="0" err="1">
                <a:latin typeface="Times New Roman" pitchFamily="18" charset="0"/>
                <a:cs typeface="Times New Roman" pitchFamily="18" charset="0"/>
              </a:rPr>
              <a:t>cation</a:t>
            </a:r>
            <a:r>
              <a:rPr lang="en-US" sz="2200" dirty="0">
                <a:latin typeface="Times New Roman" pitchFamily="18" charset="0"/>
                <a:cs typeface="Times New Roman" pitchFamily="18" charset="0"/>
              </a:rPr>
              <a:t> (or anion), which is called a </a:t>
            </a:r>
            <a:r>
              <a:rPr lang="en-US" sz="2200" dirty="0" err="1">
                <a:latin typeface="Times New Roman" pitchFamily="18" charset="0"/>
                <a:cs typeface="Times New Roman" pitchFamily="18" charset="0"/>
              </a:rPr>
              <a:t>soliton</a:t>
            </a:r>
            <a:r>
              <a:rPr lang="en-US" sz="2200" dirty="0">
                <a:latin typeface="Times New Roman" pitchFamily="18" charset="0"/>
                <a:cs typeface="Times New Roman" pitchFamily="18" charset="0"/>
              </a:rPr>
              <a:t> or a </a:t>
            </a:r>
            <a:r>
              <a:rPr lang="en-US" sz="2200" dirty="0" err="1">
                <a:latin typeface="Times New Roman" pitchFamily="18" charset="0"/>
                <a:cs typeface="Times New Roman" pitchFamily="18" charset="0"/>
              </a:rPr>
              <a:t>polaron</a:t>
            </a:r>
            <a:r>
              <a:rPr lang="en-US" sz="2200" dirty="0">
                <a:latin typeface="Times New Roman" pitchFamily="18" charset="0"/>
                <a:cs typeface="Times New Roman" pitchFamily="18" charset="0"/>
              </a:rPr>
              <a:t>. </a:t>
            </a:r>
          </a:p>
          <a:p>
            <a:pPr algn="ctr"/>
            <a:r>
              <a:rPr lang="en-US" sz="2200" dirty="0" err="1">
                <a:latin typeface="Times New Roman" pitchFamily="18" charset="0"/>
                <a:cs typeface="Times New Roman" pitchFamily="18" charset="0"/>
              </a:rPr>
              <a:t>Pn</a:t>
            </a:r>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Pn</a:t>
            </a:r>
            <a:r>
              <a:rPr lang="en-US" sz="2200" dirty="0">
                <a:latin typeface="Times New Roman" pitchFamily="18" charset="0"/>
                <a:cs typeface="Times New Roman" pitchFamily="18" charset="0"/>
              </a:rPr>
              <a:t> + A – ] (reduction - oxidation)</a:t>
            </a:r>
          </a:p>
          <a:p>
            <a:pPr marL="342900" indent="-342900" algn="just">
              <a:buFont typeface="Arial" panose="020B0604020202020204" pitchFamily="34" charset="0"/>
              <a:buChar char="•"/>
            </a:pPr>
            <a:r>
              <a:rPr lang="en-US" sz="2200" dirty="0">
                <a:latin typeface="Times New Roman" pitchFamily="18" charset="0"/>
                <a:cs typeface="Times New Roman" pitchFamily="18" charset="0"/>
              </a:rPr>
              <a:t>As synthesized conductive polymers exhibit very low conductivities. It is not until an electron is removed from the valence band (</a:t>
            </a:r>
            <a:r>
              <a:rPr lang="en-US" sz="2200" dirty="0">
                <a:solidFill>
                  <a:srgbClr val="0033CC"/>
                </a:solidFill>
                <a:latin typeface="Times New Roman" pitchFamily="18" charset="0"/>
                <a:cs typeface="Times New Roman" pitchFamily="18" charset="0"/>
              </a:rPr>
              <a:t>p-doping</a:t>
            </a:r>
            <a:r>
              <a:rPr lang="en-US" sz="2200" dirty="0">
                <a:latin typeface="Times New Roman" pitchFamily="18" charset="0"/>
                <a:cs typeface="Times New Roman" pitchFamily="18" charset="0"/>
              </a:rPr>
              <a:t>) or added to the conduction band (</a:t>
            </a:r>
            <a:r>
              <a:rPr lang="en-US" sz="2200" dirty="0">
                <a:solidFill>
                  <a:srgbClr val="0033CC"/>
                </a:solidFill>
                <a:latin typeface="Times New Roman" pitchFamily="18" charset="0"/>
                <a:cs typeface="Times New Roman" pitchFamily="18" charset="0"/>
              </a:rPr>
              <a:t>n-doping</a:t>
            </a:r>
            <a:r>
              <a:rPr lang="en-US" sz="2200" dirty="0">
                <a:latin typeface="Times New Roman" pitchFamily="18" charset="0"/>
                <a:cs typeface="Times New Roman" pitchFamily="18" charset="0"/>
              </a:rPr>
              <a:t>, which is far less common) does a conducting polymer become highly conductive. </a:t>
            </a:r>
          </a:p>
          <a:p>
            <a:pPr marL="342900" indent="-342900" algn="just">
              <a:buFont typeface="Arial" panose="020B0604020202020204" pitchFamily="34" charset="0"/>
              <a:buChar char="•"/>
            </a:pPr>
            <a:r>
              <a:rPr lang="en-US" sz="2200" dirty="0">
                <a:latin typeface="Times New Roman" pitchFamily="18" charset="0"/>
                <a:cs typeface="Times New Roman" pitchFamily="18" charset="0"/>
              </a:rPr>
              <a:t>Doping (p or n) generates charge carriers which move in an electric field. Positive charges (holes) and negative charges (electrons) move to opposite electrodes. This movement of charge is what is actually responsible for electrical conductivity.</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0E616D1-2429-FB5D-041E-0AAA1A227E26}"/>
                  </a:ext>
                </a:extLst>
              </p14:cNvPr>
              <p14:cNvContentPartPr/>
              <p14:nvPr/>
            </p14:nvContentPartPr>
            <p14:xfrm>
              <a:off x="8020080" y="1841400"/>
              <a:ext cx="571680" cy="45000"/>
            </p14:xfrm>
          </p:contentPart>
        </mc:Choice>
        <mc:Fallback xmlns="">
          <p:pic>
            <p:nvPicPr>
              <p:cNvPr id="2" name="Ink 1">
                <a:extLst>
                  <a:ext uri="{FF2B5EF4-FFF2-40B4-BE49-F238E27FC236}">
                    <a16:creationId xmlns:a16="http://schemas.microsoft.com/office/drawing/2014/main" id="{E0E616D1-2429-FB5D-041E-0AAA1A227E26}"/>
                  </a:ext>
                </a:extLst>
              </p:cNvPr>
              <p:cNvPicPr/>
              <p:nvPr/>
            </p:nvPicPr>
            <p:blipFill>
              <a:blip r:embed="rId3"/>
              <a:stretch>
                <a:fillRect/>
              </a:stretch>
            </p:blipFill>
            <p:spPr>
              <a:xfrm>
                <a:off x="8004240" y="1778040"/>
                <a:ext cx="6030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D890C25C-0986-1FFE-EB7E-71CBFE9ED59E}"/>
                  </a:ext>
                </a:extLst>
              </p14:cNvPr>
              <p14:cNvContentPartPr/>
              <p14:nvPr/>
            </p14:nvContentPartPr>
            <p14:xfrm>
              <a:off x="635040" y="2158920"/>
              <a:ext cx="692640" cy="25920"/>
            </p14:xfrm>
          </p:contentPart>
        </mc:Choice>
        <mc:Fallback xmlns="">
          <p:pic>
            <p:nvPicPr>
              <p:cNvPr id="3" name="Ink 2">
                <a:extLst>
                  <a:ext uri="{FF2B5EF4-FFF2-40B4-BE49-F238E27FC236}">
                    <a16:creationId xmlns:a16="http://schemas.microsoft.com/office/drawing/2014/main" id="{D890C25C-0986-1FFE-EB7E-71CBFE9ED59E}"/>
                  </a:ext>
                </a:extLst>
              </p:cNvPr>
              <p:cNvPicPr/>
              <p:nvPr/>
            </p:nvPicPr>
            <p:blipFill>
              <a:blip r:embed="rId5"/>
              <a:stretch>
                <a:fillRect/>
              </a:stretch>
            </p:blipFill>
            <p:spPr>
              <a:xfrm>
                <a:off x="619200" y="2095560"/>
                <a:ext cx="7239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B32577AD-1D58-DBE1-0D09-E5BEC55DD5AE}"/>
                  </a:ext>
                </a:extLst>
              </p14:cNvPr>
              <p14:cNvContentPartPr/>
              <p14:nvPr/>
            </p14:nvContentPartPr>
            <p14:xfrm>
              <a:off x="647640" y="2120760"/>
              <a:ext cx="978480" cy="140040"/>
            </p14:xfrm>
          </p:contentPart>
        </mc:Choice>
        <mc:Fallback xmlns="">
          <p:pic>
            <p:nvPicPr>
              <p:cNvPr id="4" name="Ink 3">
                <a:extLst>
                  <a:ext uri="{FF2B5EF4-FFF2-40B4-BE49-F238E27FC236}">
                    <a16:creationId xmlns:a16="http://schemas.microsoft.com/office/drawing/2014/main" id="{B32577AD-1D58-DBE1-0D09-E5BEC55DD5AE}"/>
                  </a:ext>
                </a:extLst>
              </p:cNvPr>
              <p:cNvPicPr/>
              <p:nvPr/>
            </p:nvPicPr>
            <p:blipFill>
              <a:blip r:embed="rId7"/>
              <a:stretch>
                <a:fillRect/>
              </a:stretch>
            </p:blipFill>
            <p:spPr>
              <a:xfrm>
                <a:off x="631800" y="2057400"/>
                <a:ext cx="100980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48B25690-1319-FA77-090E-E97A8DF990AC}"/>
                  </a:ext>
                </a:extLst>
              </p14:cNvPr>
              <p14:cNvContentPartPr/>
              <p14:nvPr/>
            </p14:nvContentPartPr>
            <p14:xfrm>
              <a:off x="704880" y="2838600"/>
              <a:ext cx="2140200" cy="51120"/>
            </p14:xfrm>
          </p:contentPart>
        </mc:Choice>
        <mc:Fallback xmlns="">
          <p:pic>
            <p:nvPicPr>
              <p:cNvPr id="7" name="Ink 6">
                <a:extLst>
                  <a:ext uri="{FF2B5EF4-FFF2-40B4-BE49-F238E27FC236}">
                    <a16:creationId xmlns:a16="http://schemas.microsoft.com/office/drawing/2014/main" id="{48B25690-1319-FA77-090E-E97A8DF990AC}"/>
                  </a:ext>
                </a:extLst>
              </p:cNvPr>
              <p:cNvPicPr/>
              <p:nvPr/>
            </p:nvPicPr>
            <p:blipFill>
              <a:blip r:embed="rId9"/>
              <a:stretch>
                <a:fillRect/>
              </a:stretch>
            </p:blipFill>
            <p:spPr>
              <a:xfrm>
                <a:off x="689040" y="2775240"/>
                <a:ext cx="21715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6AB1FCE0-731B-3F1F-E9BF-BF5A0A8EC8F3}"/>
                  </a:ext>
                </a:extLst>
              </p14:cNvPr>
              <p14:cNvContentPartPr/>
              <p14:nvPr/>
            </p14:nvContentPartPr>
            <p14:xfrm>
              <a:off x="4813200" y="3454560"/>
              <a:ext cx="3486600" cy="184320"/>
            </p14:xfrm>
          </p:contentPart>
        </mc:Choice>
        <mc:Fallback xmlns="">
          <p:pic>
            <p:nvPicPr>
              <p:cNvPr id="8" name="Ink 7">
                <a:extLst>
                  <a:ext uri="{FF2B5EF4-FFF2-40B4-BE49-F238E27FC236}">
                    <a16:creationId xmlns:a16="http://schemas.microsoft.com/office/drawing/2014/main" id="{6AB1FCE0-731B-3F1F-E9BF-BF5A0A8EC8F3}"/>
                  </a:ext>
                </a:extLst>
              </p:cNvPr>
              <p:cNvPicPr/>
              <p:nvPr/>
            </p:nvPicPr>
            <p:blipFill>
              <a:blip r:embed="rId11"/>
              <a:stretch>
                <a:fillRect/>
              </a:stretch>
            </p:blipFill>
            <p:spPr>
              <a:xfrm>
                <a:off x="4797360" y="3391200"/>
                <a:ext cx="351792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3A56E4D-F9A5-BD56-4D9E-9B14037C7D61}"/>
                  </a:ext>
                </a:extLst>
              </p14:cNvPr>
              <p14:cNvContentPartPr/>
              <p14:nvPr/>
            </p14:nvContentPartPr>
            <p14:xfrm>
              <a:off x="2266920" y="3905280"/>
              <a:ext cx="2210040" cy="6840"/>
            </p14:xfrm>
          </p:contentPart>
        </mc:Choice>
        <mc:Fallback xmlns="">
          <p:pic>
            <p:nvPicPr>
              <p:cNvPr id="9" name="Ink 8">
                <a:extLst>
                  <a:ext uri="{FF2B5EF4-FFF2-40B4-BE49-F238E27FC236}">
                    <a16:creationId xmlns:a16="http://schemas.microsoft.com/office/drawing/2014/main" id="{F3A56E4D-F9A5-BD56-4D9E-9B14037C7D61}"/>
                  </a:ext>
                </a:extLst>
              </p:cNvPr>
              <p:cNvPicPr/>
              <p:nvPr/>
            </p:nvPicPr>
            <p:blipFill>
              <a:blip r:embed="rId13"/>
              <a:stretch>
                <a:fillRect/>
              </a:stretch>
            </p:blipFill>
            <p:spPr>
              <a:xfrm>
                <a:off x="2251080" y="3841920"/>
                <a:ext cx="224136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D1DBFDF0-9987-7012-C0C0-5682FB3C97E7}"/>
                  </a:ext>
                </a:extLst>
              </p14:cNvPr>
              <p14:cNvContentPartPr/>
              <p14:nvPr/>
            </p14:nvContentPartPr>
            <p14:xfrm>
              <a:off x="749160" y="4178160"/>
              <a:ext cx="641880" cy="51120"/>
            </p14:xfrm>
          </p:contentPart>
        </mc:Choice>
        <mc:Fallback xmlns="">
          <p:pic>
            <p:nvPicPr>
              <p:cNvPr id="10" name="Ink 9">
                <a:extLst>
                  <a:ext uri="{FF2B5EF4-FFF2-40B4-BE49-F238E27FC236}">
                    <a16:creationId xmlns:a16="http://schemas.microsoft.com/office/drawing/2014/main" id="{D1DBFDF0-9987-7012-C0C0-5682FB3C97E7}"/>
                  </a:ext>
                </a:extLst>
              </p:cNvPr>
              <p:cNvPicPr/>
              <p:nvPr/>
            </p:nvPicPr>
            <p:blipFill>
              <a:blip r:embed="rId15"/>
              <a:stretch>
                <a:fillRect/>
              </a:stretch>
            </p:blipFill>
            <p:spPr>
              <a:xfrm>
                <a:off x="733320" y="4114800"/>
                <a:ext cx="67320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E5376860-DC53-490E-D531-BB380D2FD2C7}"/>
                  </a:ext>
                </a:extLst>
              </p14:cNvPr>
              <p14:cNvContentPartPr/>
              <p14:nvPr/>
            </p14:nvContentPartPr>
            <p14:xfrm>
              <a:off x="4622760" y="4483080"/>
              <a:ext cx="2102400" cy="70200"/>
            </p14:xfrm>
          </p:contentPart>
        </mc:Choice>
        <mc:Fallback xmlns="">
          <p:pic>
            <p:nvPicPr>
              <p:cNvPr id="11" name="Ink 10">
                <a:extLst>
                  <a:ext uri="{FF2B5EF4-FFF2-40B4-BE49-F238E27FC236}">
                    <a16:creationId xmlns:a16="http://schemas.microsoft.com/office/drawing/2014/main" id="{E5376860-DC53-490E-D531-BB380D2FD2C7}"/>
                  </a:ext>
                </a:extLst>
              </p:cNvPr>
              <p:cNvPicPr/>
              <p:nvPr/>
            </p:nvPicPr>
            <p:blipFill>
              <a:blip r:embed="rId17"/>
              <a:stretch>
                <a:fillRect/>
              </a:stretch>
            </p:blipFill>
            <p:spPr>
              <a:xfrm>
                <a:off x="4606920" y="4419720"/>
                <a:ext cx="21337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3FFA5365-FEE9-D500-10AB-5EFFA8CC706E}"/>
                  </a:ext>
                </a:extLst>
              </p14:cNvPr>
              <p14:cNvContentPartPr/>
              <p14:nvPr/>
            </p14:nvContentPartPr>
            <p14:xfrm>
              <a:off x="3822840" y="4883040"/>
              <a:ext cx="1619640" cy="38520"/>
            </p14:xfrm>
          </p:contentPart>
        </mc:Choice>
        <mc:Fallback xmlns="">
          <p:pic>
            <p:nvPicPr>
              <p:cNvPr id="12" name="Ink 11">
                <a:extLst>
                  <a:ext uri="{FF2B5EF4-FFF2-40B4-BE49-F238E27FC236}">
                    <a16:creationId xmlns:a16="http://schemas.microsoft.com/office/drawing/2014/main" id="{3FFA5365-FEE9-D500-10AB-5EFFA8CC706E}"/>
                  </a:ext>
                </a:extLst>
              </p:cNvPr>
              <p:cNvPicPr/>
              <p:nvPr/>
            </p:nvPicPr>
            <p:blipFill>
              <a:blip r:embed="rId19"/>
              <a:stretch>
                <a:fillRect/>
              </a:stretch>
            </p:blipFill>
            <p:spPr>
              <a:xfrm>
                <a:off x="3807000" y="4819680"/>
                <a:ext cx="16509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C3BBB363-12FB-E33C-082C-C7AA6AC0D1AE}"/>
                  </a:ext>
                </a:extLst>
              </p14:cNvPr>
              <p14:cNvContentPartPr/>
              <p14:nvPr/>
            </p14:nvContentPartPr>
            <p14:xfrm>
              <a:off x="1339920" y="5149800"/>
              <a:ext cx="864000" cy="64080"/>
            </p14:xfrm>
          </p:contentPart>
        </mc:Choice>
        <mc:Fallback xmlns="">
          <p:pic>
            <p:nvPicPr>
              <p:cNvPr id="13" name="Ink 12">
                <a:extLst>
                  <a:ext uri="{FF2B5EF4-FFF2-40B4-BE49-F238E27FC236}">
                    <a16:creationId xmlns:a16="http://schemas.microsoft.com/office/drawing/2014/main" id="{C3BBB363-12FB-E33C-082C-C7AA6AC0D1AE}"/>
                  </a:ext>
                </a:extLst>
              </p:cNvPr>
              <p:cNvPicPr/>
              <p:nvPr/>
            </p:nvPicPr>
            <p:blipFill>
              <a:blip r:embed="rId21"/>
              <a:stretch>
                <a:fillRect/>
              </a:stretch>
            </p:blipFill>
            <p:spPr>
              <a:xfrm>
                <a:off x="1324080" y="5086440"/>
                <a:ext cx="8953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FC1DCE1B-C2EF-A757-568D-204D51077256}"/>
                  </a:ext>
                </a:extLst>
              </p14:cNvPr>
              <p14:cNvContentPartPr/>
              <p14:nvPr/>
            </p14:nvContentPartPr>
            <p14:xfrm>
              <a:off x="4591080" y="5232240"/>
              <a:ext cx="1080000" cy="64080"/>
            </p14:xfrm>
          </p:contentPart>
        </mc:Choice>
        <mc:Fallback xmlns="">
          <p:pic>
            <p:nvPicPr>
              <p:cNvPr id="14" name="Ink 13">
                <a:extLst>
                  <a:ext uri="{FF2B5EF4-FFF2-40B4-BE49-F238E27FC236}">
                    <a16:creationId xmlns:a16="http://schemas.microsoft.com/office/drawing/2014/main" id="{FC1DCE1B-C2EF-A757-568D-204D51077256}"/>
                  </a:ext>
                </a:extLst>
              </p:cNvPr>
              <p:cNvPicPr/>
              <p:nvPr/>
            </p:nvPicPr>
            <p:blipFill>
              <a:blip r:embed="rId23"/>
              <a:stretch>
                <a:fillRect/>
              </a:stretch>
            </p:blipFill>
            <p:spPr>
              <a:xfrm>
                <a:off x="4575240" y="5168880"/>
                <a:ext cx="11113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E1662A4C-843A-F4AA-8923-CB33008C0ED3}"/>
                  </a:ext>
                </a:extLst>
              </p14:cNvPr>
              <p14:cNvContentPartPr/>
              <p14:nvPr/>
            </p14:nvContentPartPr>
            <p14:xfrm>
              <a:off x="654120" y="5549760"/>
              <a:ext cx="2267280" cy="83160"/>
            </p14:xfrm>
          </p:contentPart>
        </mc:Choice>
        <mc:Fallback xmlns="">
          <p:pic>
            <p:nvPicPr>
              <p:cNvPr id="15" name="Ink 14">
                <a:extLst>
                  <a:ext uri="{FF2B5EF4-FFF2-40B4-BE49-F238E27FC236}">
                    <a16:creationId xmlns:a16="http://schemas.microsoft.com/office/drawing/2014/main" id="{E1662A4C-843A-F4AA-8923-CB33008C0ED3}"/>
                  </a:ext>
                </a:extLst>
              </p:cNvPr>
              <p:cNvPicPr/>
              <p:nvPr/>
            </p:nvPicPr>
            <p:blipFill>
              <a:blip r:embed="rId25"/>
              <a:stretch>
                <a:fillRect/>
              </a:stretch>
            </p:blipFill>
            <p:spPr>
              <a:xfrm>
                <a:off x="638280" y="5486400"/>
                <a:ext cx="229860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ED4A89B3-5AB6-CD92-2B71-C269AF894916}"/>
                  </a:ext>
                </a:extLst>
              </p14:cNvPr>
              <p14:cNvContentPartPr/>
              <p14:nvPr/>
            </p14:nvContentPartPr>
            <p14:xfrm>
              <a:off x="2381400" y="5842080"/>
              <a:ext cx="2508480" cy="101880"/>
            </p14:xfrm>
          </p:contentPart>
        </mc:Choice>
        <mc:Fallback xmlns="">
          <p:pic>
            <p:nvPicPr>
              <p:cNvPr id="16" name="Ink 15">
                <a:extLst>
                  <a:ext uri="{FF2B5EF4-FFF2-40B4-BE49-F238E27FC236}">
                    <a16:creationId xmlns:a16="http://schemas.microsoft.com/office/drawing/2014/main" id="{ED4A89B3-5AB6-CD92-2B71-C269AF894916}"/>
                  </a:ext>
                </a:extLst>
              </p:cNvPr>
              <p:cNvPicPr/>
              <p:nvPr/>
            </p:nvPicPr>
            <p:blipFill>
              <a:blip r:embed="rId27"/>
              <a:stretch>
                <a:fillRect/>
              </a:stretch>
            </p:blipFill>
            <p:spPr>
              <a:xfrm>
                <a:off x="2365560" y="5778720"/>
                <a:ext cx="25398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DABEFB4B-A0C6-F761-B268-9C426BE7F01E}"/>
                  </a:ext>
                </a:extLst>
              </p14:cNvPr>
              <p14:cNvContentPartPr/>
              <p14:nvPr/>
            </p14:nvContentPartPr>
            <p14:xfrm>
              <a:off x="3873600" y="5505480"/>
              <a:ext cx="2241720" cy="38520"/>
            </p14:xfrm>
          </p:contentPart>
        </mc:Choice>
        <mc:Fallback xmlns="">
          <p:pic>
            <p:nvPicPr>
              <p:cNvPr id="17" name="Ink 16">
                <a:extLst>
                  <a:ext uri="{FF2B5EF4-FFF2-40B4-BE49-F238E27FC236}">
                    <a16:creationId xmlns:a16="http://schemas.microsoft.com/office/drawing/2014/main" id="{DABEFB4B-A0C6-F761-B268-9C426BE7F01E}"/>
                  </a:ext>
                </a:extLst>
              </p:cNvPr>
              <p:cNvPicPr/>
              <p:nvPr/>
            </p:nvPicPr>
            <p:blipFill>
              <a:blip r:embed="rId29"/>
              <a:stretch>
                <a:fillRect/>
              </a:stretch>
            </p:blipFill>
            <p:spPr>
              <a:xfrm>
                <a:off x="3857760" y="5442120"/>
                <a:ext cx="2273040" cy="165240"/>
              </a:xfrm>
              <a:prstGeom prst="rect">
                <a:avLst/>
              </a:prstGeom>
            </p:spPr>
          </p:pic>
        </mc:Fallback>
      </mc:AlternateContent>
    </p:spTree>
    <p:extLst>
      <p:ext uri="{BB962C8B-B14F-4D97-AF65-F5344CB8AC3E}">
        <p14:creationId xmlns:p14="http://schemas.microsoft.com/office/powerpoint/2010/main" val="4232126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351338"/>
          </a:xfrm>
        </p:spPr>
        <p:txBody>
          <a:bodyPr/>
          <a:lstStyle/>
          <a:p>
            <a:pPr algn="just"/>
            <a:r>
              <a:rPr lang="en-US" dirty="0">
                <a:latin typeface="Times New Roman" pitchFamily="18" charset="0"/>
                <a:cs typeface="Times New Roman" pitchFamily="18" charset="0"/>
              </a:rPr>
              <a:t>This is obtained by exposing a polymer to a charge transfer  agent in a gas phase or in solution.</a:t>
            </a:r>
          </a:p>
          <a:p>
            <a:pPr algn="just"/>
            <a:r>
              <a:rPr lang="en-US" dirty="0">
                <a:latin typeface="Times New Roman" pitchFamily="18" charset="0"/>
                <a:cs typeface="Times New Roman" pitchFamily="18" charset="0"/>
              </a:rPr>
              <a:t>Conductivity of ICPs can be increased by creating positive or negative charges on the polymer backbone by oxidation  or reduction by the process of doping.</a:t>
            </a:r>
          </a:p>
          <a:p>
            <a:pPr marL="0" indent="0" algn="just">
              <a:buNone/>
            </a:pPr>
            <a:r>
              <a:rPr lang="en-US" b="1" dirty="0">
                <a:latin typeface="Times New Roman" pitchFamily="18" charset="0"/>
                <a:cs typeface="Times New Roman" pitchFamily="18" charset="0"/>
              </a:rPr>
              <a:t>p-doping</a:t>
            </a:r>
            <a:r>
              <a:rPr lang="en-US" dirty="0">
                <a:latin typeface="Times New Roman" pitchFamily="18" charset="0"/>
                <a:cs typeface="Times New Roman" pitchFamily="18" charset="0"/>
              </a:rPr>
              <a:t> involves treating intrinsically conducting polymer with a Lewis acid thereby oxidation takes  place and positive charges on the polymer backbone are created. Some common P-dopants are I</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Br</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AsF</a:t>
            </a:r>
            <a:r>
              <a:rPr lang="en-US" baseline="-25000" dirty="0">
                <a:latin typeface="Times New Roman" pitchFamily="18" charset="0"/>
                <a:cs typeface="Times New Roman" pitchFamily="18" charset="0"/>
              </a:rPr>
              <a:t>5</a:t>
            </a:r>
            <a:r>
              <a:rPr lang="en-US" dirty="0">
                <a:latin typeface="Times New Roman" pitchFamily="18" charset="0"/>
                <a:cs typeface="Times New Roman" pitchFamily="18" charset="0"/>
              </a:rPr>
              <a:t>, PF</a:t>
            </a:r>
            <a:r>
              <a:rPr lang="en-US" baseline="-25000" dirty="0">
                <a:latin typeface="Times New Roman" pitchFamily="18" charset="0"/>
                <a:cs typeface="Times New Roman" pitchFamily="18" charset="0"/>
              </a:rPr>
              <a:t>6 </a:t>
            </a:r>
            <a:r>
              <a:rPr lang="en-US" dirty="0">
                <a:latin typeface="Times New Roman" pitchFamily="18" charset="0"/>
                <a:cs typeface="Times New Roman" pitchFamily="18" charset="0"/>
              </a:rPr>
              <a:t>etc.</a:t>
            </a:r>
          </a:p>
        </p:txBody>
      </p:sp>
      <p:sp>
        <p:nvSpPr>
          <p:cNvPr id="4" name="Rectangle 3"/>
          <p:cNvSpPr/>
          <p:nvPr/>
        </p:nvSpPr>
        <p:spPr>
          <a:xfrm>
            <a:off x="381000" y="836069"/>
            <a:ext cx="8382000" cy="535531"/>
          </a:xfrm>
          <a:prstGeom prst="rect">
            <a:avLst/>
          </a:prstGeom>
        </p:spPr>
        <p:txBody>
          <a:bodyPr wrap="square">
            <a:spAutoFit/>
          </a:bodyPr>
          <a:lstStyle/>
          <a:p>
            <a:pPr algn="ctr">
              <a:lnSpc>
                <a:spcPct val="90000"/>
              </a:lnSpc>
              <a:spcBef>
                <a:spcPct val="0"/>
              </a:spcBef>
            </a:pPr>
            <a:r>
              <a:rPr lang="en-US" sz="3200" b="1" dirty="0">
                <a:solidFill>
                  <a:srgbClr val="C00000"/>
                </a:solidFill>
                <a:latin typeface="Times New Roman" pitchFamily="18" charset="0"/>
                <a:ea typeface="+mj-ea"/>
                <a:cs typeface="Times New Roman" pitchFamily="18" charset="0"/>
              </a:rPr>
              <a:t>(DCP) Doped conducting polymer</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DE1AC50-1629-2503-45D0-E1808C3FDD07}"/>
                  </a:ext>
                </a:extLst>
              </p14:cNvPr>
              <p14:cNvContentPartPr/>
              <p14:nvPr/>
            </p14:nvContentPartPr>
            <p14:xfrm>
              <a:off x="3848040" y="1638360"/>
              <a:ext cx="1213200" cy="51120"/>
            </p14:xfrm>
          </p:contentPart>
        </mc:Choice>
        <mc:Fallback xmlns="">
          <p:pic>
            <p:nvPicPr>
              <p:cNvPr id="2" name="Ink 1">
                <a:extLst>
                  <a:ext uri="{FF2B5EF4-FFF2-40B4-BE49-F238E27FC236}">
                    <a16:creationId xmlns:a16="http://schemas.microsoft.com/office/drawing/2014/main" id="{2DE1AC50-1629-2503-45D0-E1808C3FDD07}"/>
                  </a:ext>
                </a:extLst>
              </p:cNvPr>
              <p:cNvPicPr/>
              <p:nvPr/>
            </p:nvPicPr>
            <p:blipFill>
              <a:blip r:embed="rId3"/>
              <a:stretch>
                <a:fillRect/>
              </a:stretch>
            </p:blipFill>
            <p:spPr>
              <a:xfrm>
                <a:off x="3832200" y="1575000"/>
                <a:ext cx="12445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EB2C192-E62A-8ED2-5CD4-EC4B3DCF4B0E}"/>
                  </a:ext>
                </a:extLst>
              </p14:cNvPr>
              <p14:cNvContentPartPr/>
              <p14:nvPr/>
            </p14:nvContentPartPr>
            <p14:xfrm>
              <a:off x="7835760" y="1682640"/>
              <a:ext cx="857880" cy="32040"/>
            </p14:xfrm>
          </p:contentPart>
        </mc:Choice>
        <mc:Fallback xmlns="">
          <p:pic>
            <p:nvPicPr>
              <p:cNvPr id="5" name="Ink 4">
                <a:extLst>
                  <a:ext uri="{FF2B5EF4-FFF2-40B4-BE49-F238E27FC236}">
                    <a16:creationId xmlns:a16="http://schemas.microsoft.com/office/drawing/2014/main" id="{DEB2C192-E62A-8ED2-5CD4-EC4B3DCF4B0E}"/>
                  </a:ext>
                </a:extLst>
              </p:cNvPr>
              <p:cNvPicPr/>
              <p:nvPr/>
            </p:nvPicPr>
            <p:blipFill>
              <a:blip r:embed="rId5"/>
              <a:stretch>
                <a:fillRect/>
              </a:stretch>
            </p:blipFill>
            <p:spPr>
              <a:xfrm>
                <a:off x="7819920" y="1619280"/>
                <a:ext cx="8892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24783A2-D335-AFF6-AEA6-A6E9215DAC70}"/>
                  </a:ext>
                </a:extLst>
              </p14:cNvPr>
              <p14:cNvContentPartPr/>
              <p14:nvPr/>
            </p14:nvContentPartPr>
            <p14:xfrm>
              <a:off x="736560" y="2057400"/>
              <a:ext cx="4483440" cy="57600"/>
            </p14:xfrm>
          </p:contentPart>
        </mc:Choice>
        <mc:Fallback xmlns="">
          <p:pic>
            <p:nvPicPr>
              <p:cNvPr id="6" name="Ink 5">
                <a:extLst>
                  <a:ext uri="{FF2B5EF4-FFF2-40B4-BE49-F238E27FC236}">
                    <a16:creationId xmlns:a16="http://schemas.microsoft.com/office/drawing/2014/main" id="{F24783A2-D335-AFF6-AEA6-A6E9215DAC70}"/>
                  </a:ext>
                </a:extLst>
              </p:cNvPr>
              <p:cNvPicPr/>
              <p:nvPr/>
            </p:nvPicPr>
            <p:blipFill>
              <a:blip r:embed="rId7"/>
              <a:stretch>
                <a:fillRect/>
              </a:stretch>
            </p:blipFill>
            <p:spPr>
              <a:xfrm>
                <a:off x="720720" y="1994040"/>
                <a:ext cx="451476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79623D11-F36A-D010-90C3-A1CE7023E37F}"/>
                  </a:ext>
                </a:extLst>
              </p14:cNvPr>
              <p14:cNvContentPartPr/>
              <p14:nvPr/>
            </p14:nvContentPartPr>
            <p14:xfrm>
              <a:off x="5651640" y="2095560"/>
              <a:ext cx="1238400" cy="44640"/>
            </p14:xfrm>
          </p:contentPart>
        </mc:Choice>
        <mc:Fallback xmlns="">
          <p:pic>
            <p:nvPicPr>
              <p:cNvPr id="7" name="Ink 6">
                <a:extLst>
                  <a:ext uri="{FF2B5EF4-FFF2-40B4-BE49-F238E27FC236}">
                    <a16:creationId xmlns:a16="http://schemas.microsoft.com/office/drawing/2014/main" id="{79623D11-F36A-D010-90C3-A1CE7023E37F}"/>
                  </a:ext>
                </a:extLst>
              </p:cNvPr>
              <p:cNvPicPr/>
              <p:nvPr/>
            </p:nvPicPr>
            <p:blipFill>
              <a:blip r:embed="rId9"/>
              <a:stretch>
                <a:fillRect/>
              </a:stretch>
            </p:blipFill>
            <p:spPr>
              <a:xfrm>
                <a:off x="5635800" y="2032200"/>
                <a:ext cx="12697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4E925732-6C8D-4054-51DA-0E5B59101F49}"/>
                  </a:ext>
                </a:extLst>
              </p14:cNvPr>
              <p14:cNvContentPartPr/>
              <p14:nvPr/>
            </p14:nvContentPartPr>
            <p14:xfrm>
              <a:off x="3168720" y="2451240"/>
              <a:ext cx="787680" cy="235080"/>
            </p14:xfrm>
          </p:contentPart>
        </mc:Choice>
        <mc:Fallback xmlns="">
          <p:pic>
            <p:nvPicPr>
              <p:cNvPr id="8" name="Ink 7">
                <a:extLst>
                  <a:ext uri="{FF2B5EF4-FFF2-40B4-BE49-F238E27FC236}">
                    <a16:creationId xmlns:a16="http://schemas.microsoft.com/office/drawing/2014/main" id="{4E925732-6C8D-4054-51DA-0E5B59101F49}"/>
                  </a:ext>
                </a:extLst>
              </p:cNvPr>
              <p:cNvPicPr/>
              <p:nvPr/>
            </p:nvPicPr>
            <p:blipFill>
              <a:blip r:embed="rId11"/>
              <a:stretch>
                <a:fillRect/>
              </a:stretch>
            </p:blipFill>
            <p:spPr>
              <a:xfrm>
                <a:off x="3152880" y="2387880"/>
                <a:ext cx="81900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B1BCFBEA-AC00-3EF3-0042-BECBD8122CB0}"/>
                  </a:ext>
                </a:extLst>
              </p14:cNvPr>
              <p14:cNvContentPartPr/>
              <p14:nvPr/>
            </p14:nvContentPartPr>
            <p14:xfrm>
              <a:off x="5460840" y="2571840"/>
              <a:ext cx="1226160" cy="12960"/>
            </p14:xfrm>
          </p:contentPart>
        </mc:Choice>
        <mc:Fallback xmlns="">
          <p:pic>
            <p:nvPicPr>
              <p:cNvPr id="9" name="Ink 8">
                <a:extLst>
                  <a:ext uri="{FF2B5EF4-FFF2-40B4-BE49-F238E27FC236}">
                    <a16:creationId xmlns:a16="http://schemas.microsoft.com/office/drawing/2014/main" id="{B1BCFBEA-AC00-3EF3-0042-BECBD8122CB0}"/>
                  </a:ext>
                </a:extLst>
              </p:cNvPr>
              <p:cNvPicPr/>
              <p:nvPr/>
            </p:nvPicPr>
            <p:blipFill>
              <a:blip r:embed="rId13"/>
              <a:stretch>
                <a:fillRect/>
              </a:stretch>
            </p:blipFill>
            <p:spPr>
              <a:xfrm>
                <a:off x="5445000" y="2508480"/>
                <a:ext cx="125748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B78C1172-5CB5-2694-FB37-8FDAEB63ADB9}"/>
                  </a:ext>
                </a:extLst>
              </p14:cNvPr>
              <p14:cNvContentPartPr/>
              <p14:nvPr/>
            </p14:nvContentPartPr>
            <p14:xfrm>
              <a:off x="660240" y="3016080"/>
              <a:ext cx="1118160" cy="360"/>
            </p14:xfrm>
          </p:contentPart>
        </mc:Choice>
        <mc:Fallback xmlns="">
          <p:pic>
            <p:nvPicPr>
              <p:cNvPr id="10" name="Ink 9">
                <a:extLst>
                  <a:ext uri="{FF2B5EF4-FFF2-40B4-BE49-F238E27FC236}">
                    <a16:creationId xmlns:a16="http://schemas.microsoft.com/office/drawing/2014/main" id="{B78C1172-5CB5-2694-FB37-8FDAEB63ADB9}"/>
                  </a:ext>
                </a:extLst>
              </p:cNvPr>
              <p:cNvPicPr/>
              <p:nvPr/>
            </p:nvPicPr>
            <p:blipFill>
              <a:blip r:embed="rId15"/>
              <a:stretch>
                <a:fillRect/>
              </a:stretch>
            </p:blipFill>
            <p:spPr>
              <a:xfrm>
                <a:off x="644400" y="2952720"/>
                <a:ext cx="11494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0D6089BB-615D-CF96-598F-375350E1C99C}"/>
                  </a:ext>
                </a:extLst>
              </p14:cNvPr>
              <p14:cNvContentPartPr/>
              <p14:nvPr/>
            </p14:nvContentPartPr>
            <p14:xfrm>
              <a:off x="2197080" y="2997360"/>
              <a:ext cx="1397520" cy="360"/>
            </p14:xfrm>
          </p:contentPart>
        </mc:Choice>
        <mc:Fallback xmlns="">
          <p:pic>
            <p:nvPicPr>
              <p:cNvPr id="11" name="Ink 10">
                <a:extLst>
                  <a:ext uri="{FF2B5EF4-FFF2-40B4-BE49-F238E27FC236}">
                    <a16:creationId xmlns:a16="http://schemas.microsoft.com/office/drawing/2014/main" id="{0D6089BB-615D-CF96-598F-375350E1C99C}"/>
                  </a:ext>
                </a:extLst>
              </p:cNvPr>
              <p:cNvPicPr/>
              <p:nvPr/>
            </p:nvPicPr>
            <p:blipFill>
              <a:blip r:embed="rId17"/>
              <a:stretch>
                <a:fillRect/>
              </a:stretch>
            </p:blipFill>
            <p:spPr>
              <a:xfrm>
                <a:off x="2181240" y="2934000"/>
                <a:ext cx="14288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7E6B67DD-8565-ADA0-9B5D-E651A5F6CB2B}"/>
                  </a:ext>
                </a:extLst>
              </p14:cNvPr>
              <p14:cNvContentPartPr/>
              <p14:nvPr/>
            </p14:nvContentPartPr>
            <p14:xfrm>
              <a:off x="1079640" y="3352680"/>
              <a:ext cx="1524240" cy="360"/>
            </p14:xfrm>
          </p:contentPart>
        </mc:Choice>
        <mc:Fallback xmlns="">
          <p:pic>
            <p:nvPicPr>
              <p:cNvPr id="12" name="Ink 11">
                <a:extLst>
                  <a:ext uri="{FF2B5EF4-FFF2-40B4-BE49-F238E27FC236}">
                    <a16:creationId xmlns:a16="http://schemas.microsoft.com/office/drawing/2014/main" id="{7E6B67DD-8565-ADA0-9B5D-E651A5F6CB2B}"/>
                  </a:ext>
                </a:extLst>
              </p:cNvPr>
              <p:cNvPicPr/>
              <p:nvPr/>
            </p:nvPicPr>
            <p:blipFill>
              <a:blip r:embed="rId19"/>
              <a:stretch>
                <a:fillRect/>
              </a:stretch>
            </p:blipFill>
            <p:spPr>
              <a:xfrm>
                <a:off x="1063800" y="3289320"/>
                <a:ext cx="15555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140B9CF4-7378-71CE-A5CD-089C39E025C2}"/>
                  </a:ext>
                </a:extLst>
              </p14:cNvPr>
              <p14:cNvContentPartPr/>
              <p14:nvPr/>
            </p14:nvContentPartPr>
            <p14:xfrm>
              <a:off x="2984400" y="3352680"/>
              <a:ext cx="1308600" cy="13320"/>
            </p14:xfrm>
          </p:contentPart>
        </mc:Choice>
        <mc:Fallback xmlns="">
          <p:pic>
            <p:nvPicPr>
              <p:cNvPr id="13" name="Ink 12">
                <a:extLst>
                  <a:ext uri="{FF2B5EF4-FFF2-40B4-BE49-F238E27FC236}">
                    <a16:creationId xmlns:a16="http://schemas.microsoft.com/office/drawing/2014/main" id="{140B9CF4-7378-71CE-A5CD-089C39E025C2}"/>
                  </a:ext>
                </a:extLst>
              </p:cNvPr>
              <p:cNvPicPr/>
              <p:nvPr/>
            </p:nvPicPr>
            <p:blipFill>
              <a:blip r:embed="rId21"/>
              <a:stretch>
                <a:fillRect/>
              </a:stretch>
            </p:blipFill>
            <p:spPr>
              <a:xfrm>
                <a:off x="2968560" y="3289320"/>
                <a:ext cx="133992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D28FC550-6B09-CAFC-493B-A66B2A120AE7}"/>
                  </a:ext>
                </a:extLst>
              </p14:cNvPr>
              <p14:cNvContentPartPr/>
              <p14:nvPr/>
            </p14:nvContentPartPr>
            <p14:xfrm>
              <a:off x="5442120" y="3371760"/>
              <a:ext cx="2686320" cy="19440"/>
            </p14:xfrm>
          </p:contentPart>
        </mc:Choice>
        <mc:Fallback xmlns="">
          <p:pic>
            <p:nvPicPr>
              <p:cNvPr id="14" name="Ink 13">
                <a:extLst>
                  <a:ext uri="{FF2B5EF4-FFF2-40B4-BE49-F238E27FC236}">
                    <a16:creationId xmlns:a16="http://schemas.microsoft.com/office/drawing/2014/main" id="{D28FC550-6B09-CAFC-493B-A66B2A120AE7}"/>
                  </a:ext>
                </a:extLst>
              </p:cNvPr>
              <p:cNvPicPr/>
              <p:nvPr/>
            </p:nvPicPr>
            <p:blipFill>
              <a:blip r:embed="rId23"/>
              <a:stretch>
                <a:fillRect/>
              </a:stretch>
            </p:blipFill>
            <p:spPr>
              <a:xfrm>
                <a:off x="5426280" y="3308400"/>
                <a:ext cx="27176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0BA65833-C99E-DE9C-15B0-5C6CDA7DE21E}"/>
                  </a:ext>
                </a:extLst>
              </p14:cNvPr>
              <p14:cNvContentPartPr/>
              <p14:nvPr/>
            </p14:nvContentPartPr>
            <p14:xfrm>
              <a:off x="2603520" y="4140360"/>
              <a:ext cx="1663920" cy="184320"/>
            </p14:xfrm>
          </p:contentPart>
        </mc:Choice>
        <mc:Fallback xmlns="">
          <p:pic>
            <p:nvPicPr>
              <p:cNvPr id="15" name="Ink 14">
                <a:extLst>
                  <a:ext uri="{FF2B5EF4-FFF2-40B4-BE49-F238E27FC236}">
                    <a16:creationId xmlns:a16="http://schemas.microsoft.com/office/drawing/2014/main" id="{0BA65833-C99E-DE9C-15B0-5C6CDA7DE21E}"/>
                  </a:ext>
                </a:extLst>
              </p:cNvPr>
              <p:cNvPicPr/>
              <p:nvPr/>
            </p:nvPicPr>
            <p:blipFill>
              <a:blip r:embed="rId25"/>
              <a:stretch>
                <a:fillRect/>
              </a:stretch>
            </p:blipFill>
            <p:spPr>
              <a:xfrm>
                <a:off x="2587680" y="4077000"/>
                <a:ext cx="169524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0ED96639-551C-29B4-5E4F-DFF7FFF5E395}"/>
                  </a:ext>
                </a:extLst>
              </p14:cNvPr>
              <p14:cNvContentPartPr/>
              <p14:nvPr/>
            </p14:nvContentPartPr>
            <p14:xfrm>
              <a:off x="3784680" y="3848040"/>
              <a:ext cx="997200" cy="51120"/>
            </p14:xfrm>
          </p:contentPart>
        </mc:Choice>
        <mc:Fallback xmlns="">
          <p:pic>
            <p:nvPicPr>
              <p:cNvPr id="16" name="Ink 15">
                <a:extLst>
                  <a:ext uri="{FF2B5EF4-FFF2-40B4-BE49-F238E27FC236}">
                    <a16:creationId xmlns:a16="http://schemas.microsoft.com/office/drawing/2014/main" id="{0ED96639-551C-29B4-5E4F-DFF7FFF5E395}"/>
                  </a:ext>
                </a:extLst>
              </p:cNvPr>
              <p:cNvPicPr/>
              <p:nvPr/>
            </p:nvPicPr>
            <p:blipFill>
              <a:blip r:embed="rId27"/>
              <a:stretch>
                <a:fillRect/>
              </a:stretch>
            </p:blipFill>
            <p:spPr>
              <a:xfrm>
                <a:off x="3768840" y="3784680"/>
                <a:ext cx="10285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D284EB4A-8D6A-2A2B-C4B3-886AE01DB3B3}"/>
                  </a:ext>
                </a:extLst>
              </p14:cNvPr>
              <p14:cNvContentPartPr/>
              <p14:nvPr/>
            </p14:nvContentPartPr>
            <p14:xfrm>
              <a:off x="5226120" y="4502160"/>
              <a:ext cx="2724480" cy="248040"/>
            </p14:xfrm>
          </p:contentPart>
        </mc:Choice>
        <mc:Fallback xmlns="">
          <p:pic>
            <p:nvPicPr>
              <p:cNvPr id="17" name="Ink 16">
                <a:extLst>
                  <a:ext uri="{FF2B5EF4-FFF2-40B4-BE49-F238E27FC236}">
                    <a16:creationId xmlns:a16="http://schemas.microsoft.com/office/drawing/2014/main" id="{D284EB4A-8D6A-2A2B-C4B3-886AE01DB3B3}"/>
                  </a:ext>
                </a:extLst>
              </p:cNvPr>
              <p:cNvPicPr/>
              <p:nvPr/>
            </p:nvPicPr>
            <p:blipFill>
              <a:blip r:embed="rId29"/>
              <a:stretch>
                <a:fillRect/>
              </a:stretch>
            </p:blipFill>
            <p:spPr>
              <a:xfrm>
                <a:off x="5210280" y="4438800"/>
                <a:ext cx="2755800" cy="374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D1A986F0-975F-F559-0435-551F582F3180}"/>
                  </a:ext>
                </a:extLst>
              </p14:cNvPr>
              <p14:cNvContentPartPr/>
              <p14:nvPr/>
            </p14:nvContentPartPr>
            <p14:xfrm>
              <a:off x="1231920" y="4641840"/>
              <a:ext cx="1537200" cy="101880"/>
            </p14:xfrm>
          </p:contentPart>
        </mc:Choice>
        <mc:Fallback xmlns="">
          <p:pic>
            <p:nvPicPr>
              <p:cNvPr id="18" name="Ink 17">
                <a:extLst>
                  <a:ext uri="{FF2B5EF4-FFF2-40B4-BE49-F238E27FC236}">
                    <a16:creationId xmlns:a16="http://schemas.microsoft.com/office/drawing/2014/main" id="{D1A986F0-975F-F559-0435-551F582F3180}"/>
                  </a:ext>
                </a:extLst>
              </p:cNvPr>
              <p:cNvPicPr/>
              <p:nvPr/>
            </p:nvPicPr>
            <p:blipFill>
              <a:blip r:embed="rId31"/>
              <a:stretch>
                <a:fillRect/>
              </a:stretch>
            </p:blipFill>
            <p:spPr>
              <a:xfrm>
                <a:off x="1216080" y="4578480"/>
                <a:ext cx="15685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E4638FA2-0C4F-442E-21DB-53D68EAC31B0}"/>
                  </a:ext>
                </a:extLst>
              </p14:cNvPr>
              <p14:cNvContentPartPr/>
              <p14:nvPr/>
            </p14:nvContentPartPr>
            <p14:xfrm>
              <a:off x="5676840" y="4952880"/>
              <a:ext cx="3169080" cy="209880"/>
            </p14:xfrm>
          </p:contentPart>
        </mc:Choice>
        <mc:Fallback xmlns="">
          <p:pic>
            <p:nvPicPr>
              <p:cNvPr id="19" name="Ink 18">
                <a:extLst>
                  <a:ext uri="{FF2B5EF4-FFF2-40B4-BE49-F238E27FC236}">
                    <a16:creationId xmlns:a16="http://schemas.microsoft.com/office/drawing/2014/main" id="{E4638FA2-0C4F-442E-21DB-53D68EAC31B0}"/>
                  </a:ext>
                </a:extLst>
              </p:cNvPr>
              <p:cNvPicPr/>
              <p:nvPr/>
            </p:nvPicPr>
            <p:blipFill>
              <a:blip r:embed="rId33"/>
              <a:stretch>
                <a:fillRect/>
              </a:stretch>
            </p:blipFill>
            <p:spPr>
              <a:xfrm>
                <a:off x="5661000" y="4889520"/>
                <a:ext cx="3200400" cy="336600"/>
              </a:xfrm>
              <a:prstGeom prst="rect">
                <a:avLst/>
              </a:prstGeom>
            </p:spPr>
          </p:pic>
        </mc:Fallback>
      </mc:AlternateContent>
    </p:spTree>
    <p:extLst>
      <p:ext uri="{BB962C8B-B14F-4D97-AF65-F5344CB8AC3E}">
        <p14:creationId xmlns:p14="http://schemas.microsoft.com/office/powerpoint/2010/main" val="3838358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36307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7440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7886700" cy="4351338"/>
          </a:xfrm>
        </p:spPr>
        <p:txBody>
          <a:bodyPr/>
          <a:lstStyle/>
          <a:p>
            <a:pPr marL="0" indent="0" algn="just">
              <a:buNone/>
            </a:pPr>
            <a:r>
              <a:rPr lang="en-US" b="1" dirty="0">
                <a:latin typeface="Times New Roman" pitchFamily="18" charset="0"/>
                <a:cs typeface="Times New Roman" pitchFamily="18" charset="0"/>
              </a:rPr>
              <a:t>n-doping</a:t>
            </a:r>
            <a:r>
              <a:rPr lang="en-US" dirty="0">
                <a:latin typeface="Times New Roman" pitchFamily="18" charset="0"/>
                <a:cs typeface="Times New Roman" pitchFamily="18" charset="0"/>
              </a:rPr>
              <a:t> involves treating intrinsically conducting polymer with a Lewis base thereby reduction takes  place and negative charges on the polymer backbone are created. Some common N-dopants are Li, Na, </a:t>
            </a:r>
            <a:r>
              <a:rPr lang="en-US" dirty="0" err="1">
                <a:latin typeface="Times New Roman" pitchFamily="18" charset="0"/>
                <a:cs typeface="Times New Roman" pitchFamily="18" charset="0"/>
              </a:rPr>
              <a:t>Ca</a:t>
            </a:r>
            <a:r>
              <a:rPr lang="en-US" dirty="0">
                <a:latin typeface="Times New Roman" pitchFamily="18" charset="0"/>
                <a:cs typeface="Times New Roman" pitchFamily="18" charset="0"/>
              </a:rPr>
              <a:t> etc. </a:t>
            </a:r>
            <a:endParaRPr lang="en-US" baseline="-25000"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14" y="3314700"/>
            <a:ext cx="8964386"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FA1A83D-74D4-19E7-A850-C5150617EC3B}"/>
                  </a:ext>
                </a:extLst>
              </p14:cNvPr>
              <p14:cNvContentPartPr/>
              <p14:nvPr/>
            </p14:nvContentPartPr>
            <p14:xfrm>
              <a:off x="3137040" y="1778040"/>
              <a:ext cx="1613160" cy="360"/>
            </p14:xfrm>
          </p:contentPart>
        </mc:Choice>
        <mc:Fallback xmlns="">
          <p:pic>
            <p:nvPicPr>
              <p:cNvPr id="2" name="Ink 1">
                <a:extLst>
                  <a:ext uri="{FF2B5EF4-FFF2-40B4-BE49-F238E27FC236}">
                    <a16:creationId xmlns:a16="http://schemas.microsoft.com/office/drawing/2014/main" id="{7FA1A83D-74D4-19E7-A850-C5150617EC3B}"/>
                  </a:ext>
                </a:extLst>
              </p:cNvPr>
              <p:cNvPicPr/>
              <p:nvPr/>
            </p:nvPicPr>
            <p:blipFill>
              <a:blip r:embed="rId4"/>
              <a:stretch>
                <a:fillRect/>
              </a:stretch>
            </p:blipFill>
            <p:spPr>
              <a:xfrm>
                <a:off x="3121200" y="1714680"/>
                <a:ext cx="16444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331FC602-82BC-3B99-6423-6D3AF3DAC48D}"/>
                  </a:ext>
                </a:extLst>
              </p14:cNvPr>
              <p14:cNvContentPartPr/>
              <p14:nvPr/>
            </p14:nvContentPartPr>
            <p14:xfrm>
              <a:off x="3664080" y="1378080"/>
              <a:ext cx="965520" cy="76320"/>
            </p14:xfrm>
          </p:contentPart>
        </mc:Choice>
        <mc:Fallback xmlns="">
          <p:pic>
            <p:nvPicPr>
              <p:cNvPr id="5" name="Ink 4">
                <a:extLst>
                  <a:ext uri="{FF2B5EF4-FFF2-40B4-BE49-F238E27FC236}">
                    <a16:creationId xmlns:a16="http://schemas.microsoft.com/office/drawing/2014/main" id="{331FC602-82BC-3B99-6423-6D3AF3DAC48D}"/>
                  </a:ext>
                </a:extLst>
              </p:cNvPr>
              <p:cNvPicPr/>
              <p:nvPr/>
            </p:nvPicPr>
            <p:blipFill>
              <a:blip r:embed="rId6"/>
              <a:stretch>
                <a:fillRect/>
              </a:stretch>
            </p:blipFill>
            <p:spPr>
              <a:xfrm>
                <a:off x="3648240" y="1314720"/>
                <a:ext cx="99684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5A36F471-2BDE-8E88-6320-8B14C685EF1A}"/>
                  </a:ext>
                </a:extLst>
              </p14:cNvPr>
              <p14:cNvContentPartPr/>
              <p14:nvPr/>
            </p14:nvContentPartPr>
            <p14:xfrm>
              <a:off x="2235240" y="2165400"/>
              <a:ext cx="851040" cy="6480"/>
            </p14:xfrm>
          </p:contentPart>
        </mc:Choice>
        <mc:Fallback xmlns="">
          <p:pic>
            <p:nvPicPr>
              <p:cNvPr id="6" name="Ink 5">
                <a:extLst>
                  <a:ext uri="{FF2B5EF4-FFF2-40B4-BE49-F238E27FC236}">
                    <a16:creationId xmlns:a16="http://schemas.microsoft.com/office/drawing/2014/main" id="{5A36F471-2BDE-8E88-6320-8B14C685EF1A}"/>
                  </a:ext>
                </a:extLst>
              </p:cNvPr>
              <p:cNvPicPr/>
              <p:nvPr/>
            </p:nvPicPr>
            <p:blipFill>
              <a:blip r:embed="rId8"/>
              <a:stretch>
                <a:fillRect/>
              </a:stretch>
            </p:blipFill>
            <p:spPr>
              <a:xfrm>
                <a:off x="2219400" y="2102040"/>
                <a:ext cx="88236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3BB303A8-7CC1-0795-226D-CBDE31362837}"/>
                  </a:ext>
                </a:extLst>
              </p14:cNvPr>
              <p14:cNvContentPartPr/>
              <p14:nvPr/>
            </p14:nvContentPartPr>
            <p14:xfrm>
              <a:off x="6775560" y="2394000"/>
              <a:ext cx="1575000" cy="235080"/>
            </p14:xfrm>
          </p:contentPart>
        </mc:Choice>
        <mc:Fallback xmlns="">
          <p:pic>
            <p:nvPicPr>
              <p:cNvPr id="7" name="Ink 6">
                <a:extLst>
                  <a:ext uri="{FF2B5EF4-FFF2-40B4-BE49-F238E27FC236}">
                    <a16:creationId xmlns:a16="http://schemas.microsoft.com/office/drawing/2014/main" id="{3BB303A8-7CC1-0795-226D-CBDE31362837}"/>
                  </a:ext>
                </a:extLst>
              </p:cNvPr>
              <p:cNvPicPr/>
              <p:nvPr/>
            </p:nvPicPr>
            <p:blipFill>
              <a:blip r:embed="rId10"/>
              <a:stretch>
                <a:fillRect/>
              </a:stretch>
            </p:blipFill>
            <p:spPr>
              <a:xfrm>
                <a:off x="6759720" y="2330640"/>
                <a:ext cx="1606320" cy="361800"/>
              </a:xfrm>
              <a:prstGeom prst="rect">
                <a:avLst/>
              </a:prstGeom>
            </p:spPr>
          </p:pic>
        </mc:Fallback>
      </mc:AlternateContent>
    </p:spTree>
    <p:extLst>
      <p:ext uri="{BB962C8B-B14F-4D97-AF65-F5344CB8AC3E}">
        <p14:creationId xmlns:p14="http://schemas.microsoft.com/office/powerpoint/2010/main" val="2039801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534400" cy="4351338"/>
          </a:xfrm>
        </p:spPr>
        <p:txBody>
          <a:bodyPr>
            <a:normAutofit/>
          </a:bodyPr>
          <a:lstStyle/>
          <a:p>
            <a:pPr marL="0" indent="0" algn="just">
              <a:buNone/>
            </a:pPr>
            <a:r>
              <a:rPr lang="en-US" sz="2400" dirty="0">
                <a:latin typeface="Times New Roman" pitchFamily="18" charset="0"/>
                <a:cs typeface="Times New Roman" pitchFamily="18" charset="0"/>
              </a:rPr>
              <a:t>This type of conducting polymers possesses conductivity due to the presence of externally mixed conducting elements or compounds. These are of the following two types: </a:t>
            </a:r>
          </a:p>
          <a:p>
            <a:pPr marL="457200" indent="-457200" algn="just">
              <a:buAutoNum type="arabicPeriod"/>
            </a:pPr>
            <a:r>
              <a:rPr lang="en-US" sz="2400" b="1" dirty="0">
                <a:latin typeface="Times New Roman" pitchFamily="18" charset="0"/>
                <a:cs typeface="Times New Roman" pitchFamily="18" charset="0"/>
              </a:rPr>
              <a:t>Conductive element filled polymer: </a:t>
            </a:r>
            <a:r>
              <a:rPr lang="en-US" sz="2400" dirty="0">
                <a:latin typeface="Times New Roman" pitchFamily="18" charset="0"/>
                <a:cs typeface="Times New Roman" pitchFamily="18" charset="0"/>
              </a:rPr>
              <a:t>Such polymers contains non-conducting polymers (behaving as binder) holds the conducting elements or compounds (behaving as conducting filler) such as carbon black, metals, metal oxides, etc. Such  polymers possesses good bulk conductivity, low cost, light weight, mechanically tough and easily processable.  </a:t>
            </a:r>
          </a:p>
          <a:p>
            <a:pPr marL="457200" indent="-457200" algn="just">
              <a:buAutoNum type="arabicPeriod"/>
            </a:pPr>
            <a:r>
              <a:rPr lang="en-US" sz="2400" b="1" dirty="0">
                <a:latin typeface="Times New Roman" pitchFamily="18" charset="0"/>
                <a:cs typeface="Times New Roman" pitchFamily="18" charset="0"/>
              </a:rPr>
              <a:t>Blended conducting polymer: </a:t>
            </a:r>
            <a:r>
              <a:rPr lang="en-US" sz="2400" dirty="0">
                <a:latin typeface="Times New Roman" pitchFamily="18" charset="0"/>
                <a:cs typeface="Times New Roman" pitchFamily="18" charset="0"/>
              </a:rPr>
              <a:t>Such polymers are obtained by blending conventional polymers with conducting polymers either through physical or chemical process.</a:t>
            </a:r>
          </a:p>
        </p:txBody>
      </p:sp>
      <p:sp>
        <p:nvSpPr>
          <p:cNvPr id="4" name="Title 1"/>
          <p:cNvSpPr>
            <a:spLocks noGrp="1"/>
          </p:cNvSpPr>
          <p:nvPr>
            <p:ph type="title"/>
          </p:nvPr>
        </p:nvSpPr>
        <p:spPr>
          <a:xfrm>
            <a:off x="685800" y="685800"/>
            <a:ext cx="7886700" cy="930274"/>
          </a:xfrm>
        </p:spPr>
        <p:txBody>
          <a:bodyPr>
            <a:normAutofit/>
          </a:bodyPr>
          <a:lstStyle/>
          <a:p>
            <a:pPr algn="ctr"/>
            <a:r>
              <a:rPr lang="en-US" sz="3200" b="1" dirty="0">
                <a:solidFill>
                  <a:srgbClr val="C00000"/>
                </a:solidFill>
                <a:latin typeface="Times New Roman" pitchFamily="18" charset="0"/>
                <a:cs typeface="Times New Roman" pitchFamily="18" charset="0"/>
              </a:rPr>
              <a:t>3. Extrinsically Conducting Polymer</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F26A97B-411E-0EC1-F7B4-E5466C5C00B6}"/>
                  </a:ext>
                </a:extLst>
              </p14:cNvPr>
              <p14:cNvContentPartPr/>
              <p14:nvPr/>
            </p14:nvContentPartPr>
            <p14:xfrm>
              <a:off x="1873080" y="2057400"/>
              <a:ext cx="2292840" cy="12960"/>
            </p14:xfrm>
          </p:contentPart>
        </mc:Choice>
        <mc:Fallback xmlns="">
          <p:pic>
            <p:nvPicPr>
              <p:cNvPr id="2" name="Ink 1">
                <a:extLst>
                  <a:ext uri="{FF2B5EF4-FFF2-40B4-BE49-F238E27FC236}">
                    <a16:creationId xmlns:a16="http://schemas.microsoft.com/office/drawing/2014/main" id="{1F26A97B-411E-0EC1-F7B4-E5466C5C00B6}"/>
                  </a:ext>
                </a:extLst>
              </p:cNvPr>
              <p:cNvPicPr/>
              <p:nvPr/>
            </p:nvPicPr>
            <p:blipFill>
              <a:blip r:embed="rId3"/>
              <a:stretch>
                <a:fillRect/>
              </a:stretch>
            </p:blipFill>
            <p:spPr>
              <a:xfrm>
                <a:off x="1857240" y="1994040"/>
                <a:ext cx="23241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0D0DD95-50A6-3DD4-DE0C-85B5F01F6F0C}"/>
                  </a:ext>
                </a:extLst>
              </p14:cNvPr>
              <p14:cNvContentPartPr/>
              <p14:nvPr/>
            </p14:nvContentPartPr>
            <p14:xfrm>
              <a:off x="4705200" y="1733400"/>
              <a:ext cx="360" cy="360"/>
            </p14:xfrm>
          </p:contentPart>
        </mc:Choice>
        <mc:Fallback xmlns="">
          <p:pic>
            <p:nvPicPr>
              <p:cNvPr id="5" name="Ink 4">
                <a:extLst>
                  <a:ext uri="{FF2B5EF4-FFF2-40B4-BE49-F238E27FC236}">
                    <a16:creationId xmlns:a16="http://schemas.microsoft.com/office/drawing/2014/main" id="{A0D0DD95-50A6-3DD4-DE0C-85B5F01F6F0C}"/>
                  </a:ext>
                </a:extLst>
              </p:cNvPr>
              <p:cNvPicPr/>
              <p:nvPr/>
            </p:nvPicPr>
            <p:blipFill>
              <a:blip r:embed="rId5"/>
              <a:stretch>
                <a:fillRect/>
              </a:stretch>
            </p:blipFill>
            <p:spPr>
              <a:xfrm>
                <a:off x="4689360" y="167004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3DC1E57E-15F2-15E0-8BDD-BE23B260663F}"/>
                  </a:ext>
                </a:extLst>
              </p14:cNvPr>
              <p14:cNvContentPartPr/>
              <p14:nvPr/>
            </p14:nvContentPartPr>
            <p14:xfrm>
              <a:off x="4705200" y="1663560"/>
              <a:ext cx="2629440" cy="216360"/>
            </p14:xfrm>
          </p:contentPart>
        </mc:Choice>
        <mc:Fallback xmlns="">
          <p:pic>
            <p:nvPicPr>
              <p:cNvPr id="6" name="Ink 5">
                <a:extLst>
                  <a:ext uri="{FF2B5EF4-FFF2-40B4-BE49-F238E27FC236}">
                    <a16:creationId xmlns:a16="http://schemas.microsoft.com/office/drawing/2014/main" id="{3DC1E57E-15F2-15E0-8BDD-BE23B260663F}"/>
                  </a:ext>
                </a:extLst>
              </p:cNvPr>
              <p:cNvPicPr/>
              <p:nvPr/>
            </p:nvPicPr>
            <p:blipFill>
              <a:blip r:embed="rId7"/>
              <a:stretch>
                <a:fillRect/>
              </a:stretch>
            </p:blipFill>
            <p:spPr>
              <a:xfrm>
                <a:off x="4689360" y="1600200"/>
                <a:ext cx="26607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E66B369A-5230-B943-37DC-67562F3DDEDD}"/>
                  </a:ext>
                </a:extLst>
              </p14:cNvPr>
              <p14:cNvContentPartPr/>
              <p14:nvPr/>
            </p14:nvContentPartPr>
            <p14:xfrm>
              <a:off x="5778360" y="1708200"/>
              <a:ext cx="1378440" cy="70200"/>
            </p14:xfrm>
          </p:contentPart>
        </mc:Choice>
        <mc:Fallback xmlns="">
          <p:pic>
            <p:nvPicPr>
              <p:cNvPr id="7" name="Ink 6">
                <a:extLst>
                  <a:ext uri="{FF2B5EF4-FFF2-40B4-BE49-F238E27FC236}">
                    <a16:creationId xmlns:a16="http://schemas.microsoft.com/office/drawing/2014/main" id="{E66B369A-5230-B943-37DC-67562F3DDEDD}"/>
                  </a:ext>
                </a:extLst>
              </p:cNvPr>
              <p:cNvPicPr/>
              <p:nvPr/>
            </p:nvPicPr>
            <p:blipFill>
              <a:blip r:embed="rId9"/>
              <a:stretch>
                <a:fillRect/>
              </a:stretch>
            </p:blipFill>
            <p:spPr>
              <a:xfrm>
                <a:off x="5762520" y="1644840"/>
                <a:ext cx="140976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17AEE725-9ACA-1923-AADB-69D20F0F2ECC}"/>
                  </a:ext>
                </a:extLst>
              </p14:cNvPr>
              <p14:cNvContentPartPr/>
              <p14:nvPr/>
            </p14:nvContentPartPr>
            <p14:xfrm>
              <a:off x="380880" y="2990880"/>
              <a:ext cx="127440" cy="101880"/>
            </p14:xfrm>
          </p:contentPart>
        </mc:Choice>
        <mc:Fallback xmlns="">
          <p:pic>
            <p:nvPicPr>
              <p:cNvPr id="8" name="Ink 7">
                <a:extLst>
                  <a:ext uri="{FF2B5EF4-FFF2-40B4-BE49-F238E27FC236}">
                    <a16:creationId xmlns:a16="http://schemas.microsoft.com/office/drawing/2014/main" id="{17AEE725-9ACA-1923-AADB-69D20F0F2ECC}"/>
                  </a:ext>
                </a:extLst>
              </p:cNvPr>
              <p:cNvPicPr/>
              <p:nvPr/>
            </p:nvPicPr>
            <p:blipFill>
              <a:blip r:embed="rId11"/>
              <a:stretch>
                <a:fillRect/>
              </a:stretch>
            </p:blipFill>
            <p:spPr>
              <a:xfrm>
                <a:off x="365040" y="2927520"/>
                <a:ext cx="1587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E4727F5D-5F3C-D857-E2DD-564EC00CC20F}"/>
                  </a:ext>
                </a:extLst>
              </p14:cNvPr>
              <p14:cNvContentPartPr/>
              <p14:nvPr/>
            </p14:nvContentPartPr>
            <p14:xfrm>
              <a:off x="876240" y="3187800"/>
              <a:ext cx="3270600" cy="57240"/>
            </p14:xfrm>
          </p:contentPart>
        </mc:Choice>
        <mc:Fallback xmlns="">
          <p:pic>
            <p:nvPicPr>
              <p:cNvPr id="9" name="Ink 8">
                <a:extLst>
                  <a:ext uri="{FF2B5EF4-FFF2-40B4-BE49-F238E27FC236}">
                    <a16:creationId xmlns:a16="http://schemas.microsoft.com/office/drawing/2014/main" id="{E4727F5D-5F3C-D857-E2DD-564EC00CC20F}"/>
                  </a:ext>
                </a:extLst>
              </p:cNvPr>
              <p:cNvPicPr/>
              <p:nvPr/>
            </p:nvPicPr>
            <p:blipFill>
              <a:blip r:embed="rId13"/>
              <a:stretch>
                <a:fillRect/>
              </a:stretch>
            </p:blipFill>
            <p:spPr>
              <a:xfrm>
                <a:off x="860400" y="3124440"/>
                <a:ext cx="33019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432F60D-F4AF-23E5-F8B3-4A54E633C405}"/>
                  </a:ext>
                </a:extLst>
              </p14:cNvPr>
              <p14:cNvContentPartPr/>
              <p14:nvPr/>
            </p14:nvContentPartPr>
            <p14:xfrm>
              <a:off x="7505640" y="3187800"/>
              <a:ext cx="876600" cy="32040"/>
            </p14:xfrm>
          </p:contentPart>
        </mc:Choice>
        <mc:Fallback xmlns="">
          <p:pic>
            <p:nvPicPr>
              <p:cNvPr id="10" name="Ink 9">
                <a:extLst>
                  <a:ext uri="{FF2B5EF4-FFF2-40B4-BE49-F238E27FC236}">
                    <a16:creationId xmlns:a16="http://schemas.microsoft.com/office/drawing/2014/main" id="{6432F60D-F4AF-23E5-F8B3-4A54E633C405}"/>
                  </a:ext>
                </a:extLst>
              </p:cNvPr>
              <p:cNvPicPr/>
              <p:nvPr/>
            </p:nvPicPr>
            <p:blipFill>
              <a:blip r:embed="rId15"/>
              <a:stretch>
                <a:fillRect/>
              </a:stretch>
            </p:blipFill>
            <p:spPr>
              <a:xfrm>
                <a:off x="7489800" y="3124440"/>
                <a:ext cx="9079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69E147E8-3BD9-7787-E573-397D2B82D8C7}"/>
                  </a:ext>
                </a:extLst>
              </p14:cNvPr>
              <p14:cNvContentPartPr/>
              <p14:nvPr/>
            </p14:nvContentPartPr>
            <p14:xfrm>
              <a:off x="851040" y="3543120"/>
              <a:ext cx="1213200" cy="25920"/>
            </p14:xfrm>
          </p:contentPart>
        </mc:Choice>
        <mc:Fallback xmlns="">
          <p:pic>
            <p:nvPicPr>
              <p:cNvPr id="11" name="Ink 10">
                <a:extLst>
                  <a:ext uri="{FF2B5EF4-FFF2-40B4-BE49-F238E27FC236}">
                    <a16:creationId xmlns:a16="http://schemas.microsoft.com/office/drawing/2014/main" id="{69E147E8-3BD9-7787-E573-397D2B82D8C7}"/>
                  </a:ext>
                </a:extLst>
              </p:cNvPr>
              <p:cNvPicPr/>
              <p:nvPr/>
            </p:nvPicPr>
            <p:blipFill>
              <a:blip r:embed="rId17"/>
              <a:stretch>
                <a:fillRect/>
              </a:stretch>
            </p:blipFill>
            <p:spPr>
              <a:xfrm>
                <a:off x="835200" y="3479760"/>
                <a:ext cx="12445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32DC5C92-EA42-BF05-C480-057C95C2034A}"/>
                  </a:ext>
                </a:extLst>
              </p14:cNvPr>
              <p14:cNvContentPartPr/>
              <p14:nvPr/>
            </p14:nvContentPartPr>
            <p14:xfrm>
              <a:off x="2800440" y="3930480"/>
              <a:ext cx="4349880" cy="6840"/>
            </p14:xfrm>
          </p:contentPart>
        </mc:Choice>
        <mc:Fallback xmlns="">
          <p:pic>
            <p:nvPicPr>
              <p:cNvPr id="12" name="Ink 11">
                <a:extLst>
                  <a:ext uri="{FF2B5EF4-FFF2-40B4-BE49-F238E27FC236}">
                    <a16:creationId xmlns:a16="http://schemas.microsoft.com/office/drawing/2014/main" id="{32DC5C92-EA42-BF05-C480-057C95C2034A}"/>
                  </a:ext>
                </a:extLst>
              </p:cNvPr>
              <p:cNvPicPr/>
              <p:nvPr/>
            </p:nvPicPr>
            <p:blipFill>
              <a:blip r:embed="rId19"/>
              <a:stretch>
                <a:fillRect/>
              </a:stretch>
            </p:blipFill>
            <p:spPr>
              <a:xfrm>
                <a:off x="2784600" y="3867120"/>
                <a:ext cx="438120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CAFCBCC2-14F0-6DBD-CEDF-6D9E45417383}"/>
                  </a:ext>
                </a:extLst>
              </p14:cNvPr>
              <p14:cNvContentPartPr/>
              <p14:nvPr/>
            </p14:nvContentPartPr>
            <p14:xfrm>
              <a:off x="3606840" y="4133880"/>
              <a:ext cx="3067200" cy="25560"/>
            </p14:xfrm>
          </p:contentPart>
        </mc:Choice>
        <mc:Fallback xmlns="">
          <p:pic>
            <p:nvPicPr>
              <p:cNvPr id="13" name="Ink 12">
                <a:extLst>
                  <a:ext uri="{FF2B5EF4-FFF2-40B4-BE49-F238E27FC236}">
                    <a16:creationId xmlns:a16="http://schemas.microsoft.com/office/drawing/2014/main" id="{CAFCBCC2-14F0-6DBD-CEDF-6D9E45417383}"/>
                  </a:ext>
                </a:extLst>
              </p:cNvPr>
              <p:cNvPicPr/>
              <p:nvPr/>
            </p:nvPicPr>
            <p:blipFill>
              <a:blip r:embed="rId21"/>
              <a:stretch>
                <a:fillRect/>
              </a:stretch>
            </p:blipFill>
            <p:spPr>
              <a:xfrm>
                <a:off x="3591000" y="4070520"/>
                <a:ext cx="30985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C4AA77C1-D749-3DAB-77FB-3E266AA36D96}"/>
                  </a:ext>
                </a:extLst>
              </p14:cNvPr>
              <p14:cNvContentPartPr/>
              <p14:nvPr/>
            </p14:nvContentPartPr>
            <p14:xfrm>
              <a:off x="6807240" y="4140360"/>
              <a:ext cx="2076840" cy="6480"/>
            </p14:xfrm>
          </p:contentPart>
        </mc:Choice>
        <mc:Fallback xmlns="">
          <p:pic>
            <p:nvPicPr>
              <p:cNvPr id="14" name="Ink 13">
                <a:extLst>
                  <a:ext uri="{FF2B5EF4-FFF2-40B4-BE49-F238E27FC236}">
                    <a16:creationId xmlns:a16="http://schemas.microsoft.com/office/drawing/2014/main" id="{C4AA77C1-D749-3DAB-77FB-3E266AA36D96}"/>
                  </a:ext>
                </a:extLst>
              </p:cNvPr>
              <p:cNvPicPr/>
              <p:nvPr/>
            </p:nvPicPr>
            <p:blipFill>
              <a:blip r:embed="rId23"/>
              <a:stretch>
                <a:fillRect/>
              </a:stretch>
            </p:blipFill>
            <p:spPr>
              <a:xfrm>
                <a:off x="6791400" y="4077000"/>
                <a:ext cx="210816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18308C8F-BC83-C4FE-44F5-E2784A92A5B7}"/>
                  </a:ext>
                </a:extLst>
              </p14:cNvPr>
              <p14:cNvContentPartPr/>
              <p14:nvPr/>
            </p14:nvContentPartPr>
            <p14:xfrm>
              <a:off x="812880" y="4336920"/>
              <a:ext cx="6210720" cy="178200"/>
            </p14:xfrm>
          </p:contentPart>
        </mc:Choice>
        <mc:Fallback xmlns="">
          <p:pic>
            <p:nvPicPr>
              <p:cNvPr id="15" name="Ink 14">
                <a:extLst>
                  <a:ext uri="{FF2B5EF4-FFF2-40B4-BE49-F238E27FC236}">
                    <a16:creationId xmlns:a16="http://schemas.microsoft.com/office/drawing/2014/main" id="{18308C8F-BC83-C4FE-44F5-E2784A92A5B7}"/>
                  </a:ext>
                </a:extLst>
              </p:cNvPr>
              <p:cNvPicPr/>
              <p:nvPr/>
            </p:nvPicPr>
            <p:blipFill>
              <a:blip r:embed="rId25"/>
              <a:stretch>
                <a:fillRect/>
              </a:stretch>
            </p:blipFill>
            <p:spPr>
              <a:xfrm>
                <a:off x="797040" y="4273560"/>
                <a:ext cx="624204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96CCC17A-6CE8-7DF6-3BF7-DD991FB5C085}"/>
                  </a:ext>
                </a:extLst>
              </p14:cNvPr>
              <p14:cNvContentPartPr/>
              <p14:nvPr/>
            </p14:nvContentPartPr>
            <p14:xfrm>
              <a:off x="831960" y="5232240"/>
              <a:ext cx="8274240" cy="210240"/>
            </p14:xfrm>
          </p:contentPart>
        </mc:Choice>
        <mc:Fallback xmlns="">
          <p:pic>
            <p:nvPicPr>
              <p:cNvPr id="16" name="Ink 15">
                <a:extLst>
                  <a:ext uri="{FF2B5EF4-FFF2-40B4-BE49-F238E27FC236}">
                    <a16:creationId xmlns:a16="http://schemas.microsoft.com/office/drawing/2014/main" id="{96CCC17A-6CE8-7DF6-3BF7-DD991FB5C085}"/>
                  </a:ext>
                </a:extLst>
              </p:cNvPr>
              <p:cNvPicPr/>
              <p:nvPr/>
            </p:nvPicPr>
            <p:blipFill>
              <a:blip r:embed="rId27"/>
              <a:stretch>
                <a:fillRect/>
              </a:stretch>
            </p:blipFill>
            <p:spPr>
              <a:xfrm>
                <a:off x="816120" y="5168880"/>
                <a:ext cx="830556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F047EFC9-6BAB-42CA-B100-9E39DC9D13DB}"/>
                  </a:ext>
                </a:extLst>
              </p14:cNvPr>
              <p14:cNvContentPartPr/>
              <p14:nvPr/>
            </p14:nvContentPartPr>
            <p14:xfrm>
              <a:off x="2749680" y="5638680"/>
              <a:ext cx="762120" cy="13320"/>
            </p14:xfrm>
          </p:contentPart>
        </mc:Choice>
        <mc:Fallback xmlns="">
          <p:pic>
            <p:nvPicPr>
              <p:cNvPr id="17" name="Ink 16">
                <a:extLst>
                  <a:ext uri="{FF2B5EF4-FFF2-40B4-BE49-F238E27FC236}">
                    <a16:creationId xmlns:a16="http://schemas.microsoft.com/office/drawing/2014/main" id="{F047EFC9-6BAB-42CA-B100-9E39DC9D13DB}"/>
                  </a:ext>
                </a:extLst>
              </p:cNvPr>
              <p:cNvPicPr/>
              <p:nvPr/>
            </p:nvPicPr>
            <p:blipFill>
              <a:blip r:embed="rId29"/>
              <a:stretch>
                <a:fillRect/>
              </a:stretch>
            </p:blipFill>
            <p:spPr>
              <a:xfrm>
                <a:off x="2733840" y="5575320"/>
                <a:ext cx="79344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3D5968C2-88C7-A07F-FDE9-476699340480}"/>
                  </a:ext>
                </a:extLst>
              </p14:cNvPr>
              <p14:cNvContentPartPr/>
              <p14:nvPr/>
            </p14:nvContentPartPr>
            <p14:xfrm>
              <a:off x="3987720" y="5645160"/>
              <a:ext cx="1416600" cy="360"/>
            </p14:xfrm>
          </p:contentPart>
        </mc:Choice>
        <mc:Fallback xmlns="">
          <p:pic>
            <p:nvPicPr>
              <p:cNvPr id="18" name="Ink 17">
                <a:extLst>
                  <a:ext uri="{FF2B5EF4-FFF2-40B4-BE49-F238E27FC236}">
                    <a16:creationId xmlns:a16="http://schemas.microsoft.com/office/drawing/2014/main" id="{3D5968C2-88C7-A07F-FDE9-476699340480}"/>
                  </a:ext>
                </a:extLst>
              </p:cNvPr>
              <p:cNvPicPr/>
              <p:nvPr/>
            </p:nvPicPr>
            <p:blipFill>
              <a:blip r:embed="rId31"/>
              <a:stretch>
                <a:fillRect/>
              </a:stretch>
            </p:blipFill>
            <p:spPr>
              <a:xfrm>
                <a:off x="3971880" y="5581800"/>
                <a:ext cx="1447920" cy="127080"/>
              </a:xfrm>
              <a:prstGeom prst="rect">
                <a:avLst/>
              </a:prstGeom>
            </p:spPr>
          </p:pic>
        </mc:Fallback>
      </mc:AlternateContent>
    </p:spTree>
    <p:extLst>
      <p:ext uri="{BB962C8B-B14F-4D97-AF65-F5344CB8AC3E}">
        <p14:creationId xmlns:p14="http://schemas.microsoft.com/office/powerpoint/2010/main" val="3002445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14400"/>
            <a:ext cx="7782816"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0481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69926"/>
            <a:ext cx="7886700" cy="1082674"/>
          </a:xfrm>
        </p:spPr>
        <p:txBody>
          <a:bodyPr>
            <a:normAutofit/>
          </a:bodyPr>
          <a:lstStyle/>
          <a:p>
            <a:pPr algn="ctr"/>
            <a:r>
              <a:rPr lang="en-US" sz="3200" b="1" dirty="0">
                <a:latin typeface="Times New Roman" pitchFamily="18" charset="0"/>
                <a:cs typeface="Times New Roman" pitchFamily="18" charset="0"/>
              </a:rPr>
              <a:t>Applications of conducting polymers</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In rechargeable light weight batteries </a:t>
            </a:r>
          </a:p>
          <a:p>
            <a:r>
              <a:rPr lang="en-US" dirty="0">
                <a:latin typeface="Times New Roman" pitchFamily="18" charset="0"/>
                <a:cs typeface="Times New Roman" pitchFamily="18" charset="0"/>
              </a:rPr>
              <a:t>In optical display devices</a:t>
            </a:r>
          </a:p>
          <a:p>
            <a:r>
              <a:rPr lang="en-US" dirty="0">
                <a:latin typeface="Times New Roman" pitchFamily="18" charset="0"/>
                <a:cs typeface="Times New Roman" pitchFamily="18" charset="0"/>
              </a:rPr>
              <a:t>In aircrafts and aerospace components</a:t>
            </a:r>
          </a:p>
          <a:p>
            <a:r>
              <a:rPr lang="en-US" dirty="0">
                <a:latin typeface="Times New Roman" pitchFamily="18" charset="0"/>
                <a:cs typeface="Times New Roman" pitchFamily="18" charset="0"/>
              </a:rPr>
              <a:t>In diodes and transistors</a:t>
            </a:r>
          </a:p>
          <a:p>
            <a:r>
              <a:rPr lang="en-US" dirty="0">
                <a:latin typeface="Times New Roman" pitchFamily="18" charset="0"/>
                <a:cs typeface="Times New Roman" pitchFamily="18" charset="0"/>
              </a:rPr>
              <a:t>In solar cells</a:t>
            </a:r>
          </a:p>
          <a:p>
            <a:endParaRPr lang="en-US"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B962D1D-F016-6B9A-93AA-C70F2516F386}"/>
                  </a:ext>
                </a:extLst>
              </p14:cNvPr>
              <p14:cNvContentPartPr/>
              <p14:nvPr/>
            </p14:nvContentPartPr>
            <p14:xfrm>
              <a:off x="1327320" y="2076480"/>
              <a:ext cx="2451240" cy="70200"/>
            </p14:xfrm>
          </p:contentPart>
        </mc:Choice>
        <mc:Fallback xmlns="">
          <p:pic>
            <p:nvPicPr>
              <p:cNvPr id="4" name="Ink 3">
                <a:extLst>
                  <a:ext uri="{FF2B5EF4-FFF2-40B4-BE49-F238E27FC236}">
                    <a16:creationId xmlns:a16="http://schemas.microsoft.com/office/drawing/2014/main" id="{4B962D1D-F016-6B9A-93AA-C70F2516F386}"/>
                  </a:ext>
                </a:extLst>
              </p:cNvPr>
              <p:cNvPicPr/>
              <p:nvPr/>
            </p:nvPicPr>
            <p:blipFill>
              <a:blip r:embed="rId3"/>
              <a:stretch>
                <a:fillRect/>
              </a:stretch>
            </p:blipFill>
            <p:spPr>
              <a:xfrm>
                <a:off x="1311480" y="2013120"/>
                <a:ext cx="248256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7BA1E1D7-27C0-0939-C72D-6328D6A13FB3}"/>
                  </a:ext>
                </a:extLst>
              </p14:cNvPr>
              <p14:cNvContentPartPr/>
              <p14:nvPr/>
            </p14:nvContentPartPr>
            <p14:xfrm>
              <a:off x="1333440" y="2571840"/>
              <a:ext cx="1905480" cy="51120"/>
            </p14:xfrm>
          </p:contentPart>
        </mc:Choice>
        <mc:Fallback xmlns="">
          <p:pic>
            <p:nvPicPr>
              <p:cNvPr id="5" name="Ink 4">
                <a:extLst>
                  <a:ext uri="{FF2B5EF4-FFF2-40B4-BE49-F238E27FC236}">
                    <a16:creationId xmlns:a16="http://schemas.microsoft.com/office/drawing/2014/main" id="{7BA1E1D7-27C0-0939-C72D-6328D6A13FB3}"/>
                  </a:ext>
                </a:extLst>
              </p:cNvPr>
              <p:cNvPicPr/>
              <p:nvPr/>
            </p:nvPicPr>
            <p:blipFill>
              <a:blip r:embed="rId5"/>
              <a:stretch>
                <a:fillRect/>
              </a:stretch>
            </p:blipFill>
            <p:spPr>
              <a:xfrm>
                <a:off x="1317600" y="2508480"/>
                <a:ext cx="193680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7E3F9DB-14C1-FEA5-0134-5466AFD71670}"/>
                  </a:ext>
                </a:extLst>
              </p14:cNvPr>
              <p14:cNvContentPartPr/>
              <p14:nvPr/>
            </p14:nvContentPartPr>
            <p14:xfrm>
              <a:off x="1625760" y="3041640"/>
              <a:ext cx="501840" cy="57600"/>
            </p14:xfrm>
          </p:contentPart>
        </mc:Choice>
        <mc:Fallback xmlns="">
          <p:pic>
            <p:nvPicPr>
              <p:cNvPr id="6" name="Ink 5">
                <a:extLst>
                  <a:ext uri="{FF2B5EF4-FFF2-40B4-BE49-F238E27FC236}">
                    <a16:creationId xmlns:a16="http://schemas.microsoft.com/office/drawing/2014/main" id="{97E3F9DB-14C1-FEA5-0134-5466AFD71670}"/>
                  </a:ext>
                </a:extLst>
              </p:cNvPr>
              <p:cNvPicPr/>
              <p:nvPr/>
            </p:nvPicPr>
            <p:blipFill>
              <a:blip r:embed="rId7"/>
              <a:stretch>
                <a:fillRect/>
              </a:stretch>
            </p:blipFill>
            <p:spPr>
              <a:xfrm>
                <a:off x="1609920" y="2978280"/>
                <a:ext cx="53316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DF461CA4-EBF3-F152-F510-95001337B0D2}"/>
                  </a:ext>
                </a:extLst>
              </p14:cNvPr>
              <p14:cNvContentPartPr/>
              <p14:nvPr/>
            </p14:nvContentPartPr>
            <p14:xfrm>
              <a:off x="3581280" y="3111480"/>
              <a:ext cx="730800" cy="25920"/>
            </p14:xfrm>
          </p:contentPart>
        </mc:Choice>
        <mc:Fallback xmlns="">
          <p:pic>
            <p:nvPicPr>
              <p:cNvPr id="7" name="Ink 6">
                <a:extLst>
                  <a:ext uri="{FF2B5EF4-FFF2-40B4-BE49-F238E27FC236}">
                    <a16:creationId xmlns:a16="http://schemas.microsoft.com/office/drawing/2014/main" id="{DF461CA4-EBF3-F152-F510-95001337B0D2}"/>
                  </a:ext>
                </a:extLst>
              </p:cNvPr>
              <p:cNvPicPr/>
              <p:nvPr/>
            </p:nvPicPr>
            <p:blipFill>
              <a:blip r:embed="rId9"/>
              <a:stretch>
                <a:fillRect/>
              </a:stretch>
            </p:blipFill>
            <p:spPr>
              <a:xfrm>
                <a:off x="3565440" y="3048120"/>
                <a:ext cx="7621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728E958F-FB14-6811-EBC4-D3ADD36E8E08}"/>
                  </a:ext>
                </a:extLst>
              </p14:cNvPr>
              <p14:cNvContentPartPr/>
              <p14:nvPr/>
            </p14:nvContentPartPr>
            <p14:xfrm>
              <a:off x="1365120" y="3556080"/>
              <a:ext cx="794160" cy="44640"/>
            </p14:xfrm>
          </p:contentPart>
        </mc:Choice>
        <mc:Fallback xmlns="">
          <p:pic>
            <p:nvPicPr>
              <p:cNvPr id="8" name="Ink 7">
                <a:extLst>
                  <a:ext uri="{FF2B5EF4-FFF2-40B4-BE49-F238E27FC236}">
                    <a16:creationId xmlns:a16="http://schemas.microsoft.com/office/drawing/2014/main" id="{728E958F-FB14-6811-EBC4-D3ADD36E8E08}"/>
                  </a:ext>
                </a:extLst>
              </p:cNvPr>
              <p:cNvPicPr/>
              <p:nvPr/>
            </p:nvPicPr>
            <p:blipFill>
              <a:blip r:embed="rId11"/>
              <a:stretch>
                <a:fillRect/>
              </a:stretch>
            </p:blipFill>
            <p:spPr>
              <a:xfrm>
                <a:off x="1349280" y="3492720"/>
                <a:ext cx="82548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86541183-8DB4-04D3-5D8E-106C221B4C4E}"/>
                  </a:ext>
                </a:extLst>
              </p14:cNvPr>
              <p14:cNvContentPartPr/>
              <p14:nvPr/>
            </p14:nvContentPartPr>
            <p14:xfrm>
              <a:off x="3213000" y="3594240"/>
              <a:ext cx="1048320" cy="32040"/>
            </p14:xfrm>
          </p:contentPart>
        </mc:Choice>
        <mc:Fallback xmlns="">
          <p:pic>
            <p:nvPicPr>
              <p:cNvPr id="9" name="Ink 8">
                <a:extLst>
                  <a:ext uri="{FF2B5EF4-FFF2-40B4-BE49-F238E27FC236}">
                    <a16:creationId xmlns:a16="http://schemas.microsoft.com/office/drawing/2014/main" id="{86541183-8DB4-04D3-5D8E-106C221B4C4E}"/>
                  </a:ext>
                </a:extLst>
              </p:cNvPr>
              <p:cNvPicPr/>
              <p:nvPr/>
            </p:nvPicPr>
            <p:blipFill>
              <a:blip r:embed="rId13"/>
              <a:stretch>
                <a:fillRect/>
              </a:stretch>
            </p:blipFill>
            <p:spPr>
              <a:xfrm>
                <a:off x="3197160" y="3530880"/>
                <a:ext cx="10796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52E011BA-1EE7-7274-5A9B-811A1D791765}"/>
                  </a:ext>
                </a:extLst>
              </p14:cNvPr>
              <p14:cNvContentPartPr/>
              <p14:nvPr/>
            </p14:nvContentPartPr>
            <p14:xfrm>
              <a:off x="1365120" y="4178160"/>
              <a:ext cx="1143360" cy="360"/>
            </p14:xfrm>
          </p:contentPart>
        </mc:Choice>
        <mc:Fallback xmlns="">
          <p:pic>
            <p:nvPicPr>
              <p:cNvPr id="10" name="Ink 9">
                <a:extLst>
                  <a:ext uri="{FF2B5EF4-FFF2-40B4-BE49-F238E27FC236}">
                    <a16:creationId xmlns:a16="http://schemas.microsoft.com/office/drawing/2014/main" id="{52E011BA-1EE7-7274-5A9B-811A1D791765}"/>
                  </a:ext>
                </a:extLst>
              </p:cNvPr>
              <p:cNvPicPr/>
              <p:nvPr/>
            </p:nvPicPr>
            <p:blipFill>
              <a:blip r:embed="rId15"/>
              <a:stretch>
                <a:fillRect/>
              </a:stretch>
            </p:blipFill>
            <p:spPr>
              <a:xfrm>
                <a:off x="1349280" y="4114800"/>
                <a:ext cx="1174680" cy="127080"/>
              </a:xfrm>
              <a:prstGeom prst="rect">
                <a:avLst/>
              </a:prstGeom>
            </p:spPr>
          </p:pic>
        </mc:Fallback>
      </mc:AlternateContent>
    </p:spTree>
    <p:extLst>
      <p:ext uri="{BB962C8B-B14F-4D97-AF65-F5344CB8AC3E}">
        <p14:creationId xmlns:p14="http://schemas.microsoft.com/office/powerpoint/2010/main" val="1663395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492896"/>
            <a:ext cx="7772400" cy="1470025"/>
          </a:xfrm>
          <a:solidFill>
            <a:srgbClr val="92D050"/>
          </a:solidFill>
          <a:ln>
            <a:solidFill>
              <a:schemeClr val="accent2">
                <a:lumMod val="60000"/>
                <a:lumOff val="40000"/>
              </a:schemeClr>
            </a:solidFill>
          </a:ln>
          <a:scene3d>
            <a:camera prst="orthographicFront"/>
            <a:lightRig rig="threePt" dir="t"/>
          </a:scene3d>
          <a:sp3d>
            <a:bevelT/>
          </a:sp3d>
        </p:spPr>
        <p:txBody>
          <a:bodyPr>
            <a:normAutofit fontScale="90000"/>
          </a:bodyPr>
          <a:lstStyle/>
          <a:p>
            <a:r>
              <a:rPr lang="en-US" dirty="0"/>
              <a:t>BIODEGRADBALE POLYMER</a:t>
            </a:r>
            <a:endParaRPr lang="en-IN"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571" t="16895" r="69729" b="57813"/>
          <a:stretch/>
        </p:blipFill>
        <p:spPr bwMode="auto">
          <a:xfrm>
            <a:off x="541404" y="217467"/>
            <a:ext cx="1116613"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1260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Biodegradable Polymer</a:t>
            </a:r>
            <a:endParaRPr lang="en-IN" dirty="0"/>
          </a:p>
        </p:txBody>
      </p:sp>
      <p:sp>
        <p:nvSpPr>
          <p:cNvPr id="3" name="Content Placeholder 2"/>
          <p:cNvSpPr>
            <a:spLocks noGrp="1"/>
          </p:cNvSpPr>
          <p:nvPr>
            <p:ph idx="1"/>
          </p:nvPr>
        </p:nvSpPr>
        <p:spPr/>
        <p:txBody>
          <a:bodyPr/>
          <a:lstStyle/>
          <a:p>
            <a:pPr algn="just"/>
            <a:r>
              <a:rPr lang="en-US" dirty="0"/>
              <a:t>Biodegradable polymers are polymers in which monomers are joined to one another by functional group linkage and has unstable link in backbone.</a:t>
            </a:r>
          </a:p>
          <a:p>
            <a:pPr algn="just"/>
            <a:r>
              <a:rPr lang="en-US" dirty="0"/>
              <a:t>They are broken down to biologically accepted molecules that are metabolized and removed from the body via normal metabolic pathway.</a:t>
            </a:r>
          </a:p>
          <a:p>
            <a:pPr algn="just"/>
            <a:endParaRPr lang="en-IN"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571" t="16895" r="69729" b="57813"/>
          <a:stretch/>
        </p:blipFill>
        <p:spPr bwMode="auto">
          <a:xfrm>
            <a:off x="541404" y="217467"/>
            <a:ext cx="1116613"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03FB673-0DE1-5ED2-5A51-5DE5A6C277A6}"/>
                  </a:ext>
                </a:extLst>
              </p14:cNvPr>
              <p14:cNvContentPartPr/>
              <p14:nvPr/>
            </p14:nvContentPartPr>
            <p14:xfrm>
              <a:off x="984240" y="2476440"/>
              <a:ext cx="3467520" cy="89280"/>
            </p14:xfrm>
          </p:contentPart>
        </mc:Choice>
        <mc:Fallback xmlns="">
          <p:pic>
            <p:nvPicPr>
              <p:cNvPr id="5" name="Ink 4">
                <a:extLst>
                  <a:ext uri="{FF2B5EF4-FFF2-40B4-BE49-F238E27FC236}">
                    <a16:creationId xmlns:a16="http://schemas.microsoft.com/office/drawing/2014/main" id="{403FB673-0DE1-5ED2-5A51-5DE5A6C277A6}"/>
                  </a:ext>
                </a:extLst>
              </p:cNvPr>
              <p:cNvPicPr/>
              <p:nvPr/>
            </p:nvPicPr>
            <p:blipFill>
              <a:blip r:embed="rId4"/>
              <a:stretch>
                <a:fillRect/>
              </a:stretch>
            </p:blipFill>
            <p:spPr>
              <a:xfrm>
                <a:off x="968400" y="2413080"/>
                <a:ext cx="34988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54DDF6BB-54B0-74B5-8DC0-2B3986879EFB}"/>
                  </a:ext>
                </a:extLst>
              </p14:cNvPr>
              <p14:cNvContentPartPr/>
              <p14:nvPr/>
            </p14:nvContentPartPr>
            <p14:xfrm>
              <a:off x="7493040" y="2438280"/>
              <a:ext cx="813240" cy="13320"/>
            </p14:xfrm>
          </p:contentPart>
        </mc:Choice>
        <mc:Fallback xmlns="">
          <p:pic>
            <p:nvPicPr>
              <p:cNvPr id="6" name="Ink 5">
                <a:extLst>
                  <a:ext uri="{FF2B5EF4-FFF2-40B4-BE49-F238E27FC236}">
                    <a16:creationId xmlns:a16="http://schemas.microsoft.com/office/drawing/2014/main" id="{54DDF6BB-54B0-74B5-8DC0-2B3986879EFB}"/>
                  </a:ext>
                </a:extLst>
              </p:cNvPr>
              <p:cNvPicPr/>
              <p:nvPr/>
            </p:nvPicPr>
            <p:blipFill>
              <a:blip r:embed="rId6"/>
              <a:stretch>
                <a:fillRect/>
              </a:stretch>
            </p:blipFill>
            <p:spPr>
              <a:xfrm>
                <a:off x="7477200" y="2374920"/>
                <a:ext cx="84456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15C2E73C-3A09-5067-9668-AAF944CFD7DF}"/>
                  </a:ext>
                </a:extLst>
              </p14:cNvPr>
              <p14:cNvContentPartPr/>
              <p14:nvPr/>
            </p14:nvContentPartPr>
            <p14:xfrm>
              <a:off x="1041480" y="2863800"/>
              <a:ext cx="1657800" cy="12960"/>
            </p14:xfrm>
          </p:contentPart>
        </mc:Choice>
        <mc:Fallback xmlns="">
          <p:pic>
            <p:nvPicPr>
              <p:cNvPr id="7" name="Ink 6">
                <a:extLst>
                  <a:ext uri="{FF2B5EF4-FFF2-40B4-BE49-F238E27FC236}">
                    <a16:creationId xmlns:a16="http://schemas.microsoft.com/office/drawing/2014/main" id="{15C2E73C-3A09-5067-9668-AAF944CFD7DF}"/>
                  </a:ext>
                </a:extLst>
              </p:cNvPr>
              <p:cNvPicPr/>
              <p:nvPr/>
            </p:nvPicPr>
            <p:blipFill>
              <a:blip r:embed="rId8"/>
              <a:stretch>
                <a:fillRect/>
              </a:stretch>
            </p:blipFill>
            <p:spPr>
              <a:xfrm>
                <a:off x="1025640" y="2800440"/>
                <a:ext cx="16891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FA632C3C-215A-8069-FFB9-2D3E1F5F65A8}"/>
                  </a:ext>
                </a:extLst>
              </p14:cNvPr>
              <p14:cNvContentPartPr/>
              <p14:nvPr/>
            </p14:nvContentPartPr>
            <p14:xfrm>
              <a:off x="3657600" y="2717640"/>
              <a:ext cx="4223160" cy="159120"/>
            </p14:xfrm>
          </p:contentPart>
        </mc:Choice>
        <mc:Fallback xmlns="">
          <p:pic>
            <p:nvPicPr>
              <p:cNvPr id="8" name="Ink 7">
                <a:extLst>
                  <a:ext uri="{FF2B5EF4-FFF2-40B4-BE49-F238E27FC236}">
                    <a16:creationId xmlns:a16="http://schemas.microsoft.com/office/drawing/2014/main" id="{FA632C3C-215A-8069-FFB9-2D3E1F5F65A8}"/>
                  </a:ext>
                </a:extLst>
              </p:cNvPr>
              <p:cNvPicPr/>
              <p:nvPr/>
            </p:nvPicPr>
            <p:blipFill>
              <a:blip r:embed="rId10"/>
              <a:stretch>
                <a:fillRect/>
              </a:stretch>
            </p:blipFill>
            <p:spPr>
              <a:xfrm>
                <a:off x="3641760" y="2654280"/>
                <a:ext cx="425448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DC6DBD5D-3AD6-42DA-27FF-6A485F7111F4}"/>
                  </a:ext>
                </a:extLst>
              </p14:cNvPr>
              <p14:cNvContentPartPr/>
              <p14:nvPr/>
            </p14:nvContentPartPr>
            <p14:xfrm>
              <a:off x="927000" y="2349360"/>
              <a:ext cx="3435840" cy="191160"/>
            </p14:xfrm>
          </p:contentPart>
        </mc:Choice>
        <mc:Fallback xmlns="">
          <p:pic>
            <p:nvPicPr>
              <p:cNvPr id="9" name="Ink 8">
                <a:extLst>
                  <a:ext uri="{FF2B5EF4-FFF2-40B4-BE49-F238E27FC236}">
                    <a16:creationId xmlns:a16="http://schemas.microsoft.com/office/drawing/2014/main" id="{DC6DBD5D-3AD6-42DA-27FF-6A485F7111F4}"/>
                  </a:ext>
                </a:extLst>
              </p:cNvPr>
              <p:cNvPicPr/>
              <p:nvPr/>
            </p:nvPicPr>
            <p:blipFill>
              <a:blip r:embed="rId12"/>
              <a:stretch>
                <a:fillRect/>
              </a:stretch>
            </p:blipFill>
            <p:spPr>
              <a:xfrm>
                <a:off x="911160" y="2286000"/>
                <a:ext cx="346716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03BC219D-2E62-F15A-23EF-2EE8E8F2C1CD}"/>
                  </a:ext>
                </a:extLst>
              </p14:cNvPr>
              <p14:cNvContentPartPr/>
              <p14:nvPr/>
            </p14:nvContentPartPr>
            <p14:xfrm>
              <a:off x="2203560" y="3282840"/>
              <a:ext cx="2241720" cy="184680"/>
            </p14:xfrm>
          </p:contentPart>
        </mc:Choice>
        <mc:Fallback xmlns="">
          <p:pic>
            <p:nvPicPr>
              <p:cNvPr id="10" name="Ink 9">
                <a:extLst>
                  <a:ext uri="{FF2B5EF4-FFF2-40B4-BE49-F238E27FC236}">
                    <a16:creationId xmlns:a16="http://schemas.microsoft.com/office/drawing/2014/main" id="{03BC219D-2E62-F15A-23EF-2EE8E8F2C1CD}"/>
                  </a:ext>
                </a:extLst>
              </p:cNvPr>
              <p:cNvPicPr/>
              <p:nvPr/>
            </p:nvPicPr>
            <p:blipFill>
              <a:blip r:embed="rId14"/>
              <a:stretch>
                <a:fillRect/>
              </a:stretch>
            </p:blipFill>
            <p:spPr>
              <a:xfrm>
                <a:off x="2187720" y="3219480"/>
                <a:ext cx="227304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AFE18C97-943F-11AC-B807-019E48BE76EE}"/>
                  </a:ext>
                </a:extLst>
              </p14:cNvPr>
              <p14:cNvContentPartPr/>
              <p14:nvPr/>
            </p14:nvContentPartPr>
            <p14:xfrm>
              <a:off x="5308560" y="3301920"/>
              <a:ext cx="1549800" cy="197280"/>
            </p14:xfrm>
          </p:contentPart>
        </mc:Choice>
        <mc:Fallback xmlns="">
          <p:pic>
            <p:nvPicPr>
              <p:cNvPr id="11" name="Ink 10">
                <a:extLst>
                  <a:ext uri="{FF2B5EF4-FFF2-40B4-BE49-F238E27FC236}">
                    <a16:creationId xmlns:a16="http://schemas.microsoft.com/office/drawing/2014/main" id="{AFE18C97-943F-11AC-B807-019E48BE76EE}"/>
                  </a:ext>
                </a:extLst>
              </p:cNvPr>
              <p:cNvPicPr/>
              <p:nvPr/>
            </p:nvPicPr>
            <p:blipFill>
              <a:blip r:embed="rId16"/>
              <a:stretch>
                <a:fillRect/>
              </a:stretch>
            </p:blipFill>
            <p:spPr>
              <a:xfrm>
                <a:off x="5292720" y="3238560"/>
                <a:ext cx="158112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3A9A127C-DAE8-D5D8-1892-C3475B823697}"/>
                  </a:ext>
                </a:extLst>
              </p14:cNvPr>
              <p14:cNvContentPartPr/>
              <p14:nvPr/>
            </p14:nvContentPartPr>
            <p14:xfrm>
              <a:off x="895320" y="3683160"/>
              <a:ext cx="1454400" cy="140040"/>
            </p14:xfrm>
          </p:contentPart>
        </mc:Choice>
        <mc:Fallback xmlns="">
          <p:pic>
            <p:nvPicPr>
              <p:cNvPr id="12" name="Ink 11">
                <a:extLst>
                  <a:ext uri="{FF2B5EF4-FFF2-40B4-BE49-F238E27FC236}">
                    <a16:creationId xmlns:a16="http://schemas.microsoft.com/office/drawing/2014/main" id="{3A9A127C-DAE8-D5D8-1892-C3475B823697}"/>
                  </a:ext>
                </a:extLst>
              </p:cNvPr>
              <p:cNvPicPr/>
              <p:nvPr/>
            </p:nvPicPr>
            <p:blipFill>
              <a:blip r:embed="rId18"/>
              <a:stretch>
                <a:fillRect/>
              </a:stretch>
            </p:blipFill>
            <p:spPr>
              <a:xfrm>
                <a:off x="879480" y="3619800"/>
                <a:ext cx="148572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7DBDE0B9-C118-812B-FE9E-F57B9D6B2A90}"/>
                  </a:ext>
                </a:extLst>
              </p14:cNvPr>
              <p14:cNvContentPartPr/>
              <p14:nvPr/>
            </p14:nvContentPartPr>
            <p14:xfrm>
              <a:off x="3822840" y="3683160"/>
              <a:ext cx="1543320" cy="63720"/>
            </p14:xfrm>
          </p:contentPart>
        </mc:Choice>
        <mc:Fallback xmlns="">
          <p:pic>
            <p:nvPicPr>
              <p:cNvPr id="13" name="Ink 12">
                <a:extLst>
                  <a:ext uri="{FF2B5EF4-FFF2-40B4-BE49-F238E27FC236}">
                    <a16:creationId xmlns:a16="http://schemas.microsoft.com/office/drawing/2014/main" id="{7DBDE0B9-C118-812B-FE9E-F57B9D6B2A90}"/>
                  </a:ext>
                </a:extLst>
              </p:cNvPr>
              <p:cNvPicPr/>
              <p:nvPr/>
            </p:nvPicPr>
            <p:blipFill>
              <a:blip r:embed="rId20"/>
              <a:stretch>
                <a:fillRect/>
              </a:stretch>
            </p:blipFill>
            <p:spPr>
              <a:xfrm>
                <a:off x="3807000" y="3619800"/>
                <a:ext cx="15746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B34B8A37-6F85-14A1-D4B4-96CB828EF9CE}"/>
                  </a:ext>
                </a:extLst>
              </p14:cNvPr>
              <p14:cNvContentPartPr/>
              <p14:nvPr/>
            </p14:nvContentPartPr>
            <p14:xfrm>
              <a:off x="6362640" y="3740040"/>
              <a:ext cx="1143360" cy="19440"/>
            </p14:xfrm>
          </p:contentPart>
        </mc:Choice>
        <mc:Fallback xmlns="">
          <p:pic>
            <p:nvPicPr>
              <p:cNvPr id="14" name="Ink 13">
                <a:extLst>
                  <a:ext uri="{FF2B5EF4-FFF2-40B4-BE49-F238E27FC236}">
                    <a16:creationId xmlns:a16="http://schemas.microsoft.com/office/drawing/2014/main" id="{B34B8A37-6F85-14A1-D4B4-96CB828EF9CE}"/>
                  </a:ext>
                </a:extLst>
              </p:cNvPr>
              <p:cNvPicPr/>
              <p:nvPr/>
            </p:nvPicPr>
            <p:blipFill>
              <a:blip r:embed="rId22"/>
              <a:stretch>
                <a:fillRect/>
              </a:stretch>
            </p:blipFill>
            <p:spPr>
              <a:xfrm>
                <a:off x="6346800" y="3676680"/>
                <a:ext cx="11746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49E17CBD-5880-4CBA-BBBB-EA8A13665202}"/>
                  </a:ext>
                </a:extLst>
              </p14:cNvPr>
              <p14:cNvContentPartPr/>
              <p14:nvPr/>
            </p14:nvContentPartPr>
            <p14:xfrm>
              <a:off x="1492200" y="4044960"/>
              <a:ext cx="5442480" cy="51120"/>
            </p14:xfrm>
          </p:contentPart>
        </mc:Choice>
        <mc:Fallback xmlns="">
          <p:pic>
            <p:nvPicPr>
              <p:cNvPr id="15" name="Ink 14">
                <a:extLst>
                  <a:ext uri="{FF2B5EF4-FFF2-40B4-BE49-F238E27FC236}">
                    <a16:creationId xmlns:a16="http://schemas.microsoft.com/office/drawing/2014/main" id="{49E17CBD-5880-4CBA-BBBB-EA8A13665202}"/>
                  </a:ext>
                </a:extLst>
              </p:cNvPr>
              <p:cNvPicPr/>
              <p:nvPr/>
            </p:nvPicPr>
            <p:blipFill>
              <a:blip r:embed="rId24"/>
              <a:stretch>
                <a:fillRect/>
              </a:stretch>
            </p:blipFill>
            <p:spPr>
              <a:xfrm>
                <a:off x="1476360" y="3981600"/>
                <a:ext cx="5473800" cy="177840"/>
              </a:xfrm>
              <a:prstGeom prst="rect">
                <a:avLst/>
              </a:prstGeom>
            </p:spPr>
          </p:pic>
        </mc:Fallback>
      </mc:AlternateContent>
    </p:spTree>
    <p:extLst>
      <p:ext uri="{BB962C8B-B14F-4D97-AF65-F5344CB8AC3E}">
        <p14:creationId xmlns:p14="http://schemas.microsoft.com/office/powerpoint/2010/main" val="495566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367" t="16097" r="26797" b="396"/>
          <a:stretch/>
        </p:blipFill>
        <p:spPr bwMode="auto">
          <a:xfrm>
            <a:off x="107505" y="548680"/>
            <a:ext cx="8863968"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5443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Biodegradation</a:t>
            </a:r>
            <a:endParaRPr lang="en-IN" dirty="0"/>
          </a:p>
        </p:txBody>
      </p:sp>
      <p:sp>
        <p:nvSpPr>
          <p:cNvPr id="3" name="Content Placeholder 2"/>
          <p:cNvSpPr>
            <a:spLocks noGrp="1"/>
          </p:cNvSpPr>
          <p:nvPr>
            <p:ph idx="1"/>
          </p:nvPr>
        </p:nvSpPr>
        <p:spPr/>
        <p:txBody>
          <a:bodyPr>
            <a:normAutofit/>
          </a:bodyPr>
          <a:lstStyle/>
          <a:p>
            <a:pPr algn="just"/>
            <a:r>
              <a:rPr lang="en-US" sz="2600" dirty="0">
                <a:latin typeface="Times New Roman" panose="02020603050405020304" pitchFamily="18" charset="0"/>
                <a:cs typeface="Times New Roman" panose="02020603050405020304" pitchFamily="18" charset="0"/>
              </a:rPr>
              <a:t>It is process of converting polymer material into harmless, simple and gaseous products by the action of enzymes, micro-organism and water.</a:t>
            </a:r>
          </a:p>
          <a:p>
            <a:pPr algn="just"/>
            <a:r>
              <a:rPr lang="en-US" sz="2600" dirty="0">
                <a:latin typeface="Times New Roman" panose="02020603050405020304" pitchFamily="18" charset="0"/>
                <a:cs typeface="Times New Roman" panose="02020603050405020304" pitchFamily="18" charset="0"/>
              </a:rPr>
              <a:t>The process of biodegradation is threefold: first an object undergoes bio-deterioration, which is the mechanical weakening of its structure; then follows bio-fragmentation, which is the breakdown of materials by microorganisms; and finally assimilation, which is the incorporation of the old material into new cells. </a:t>
            </a:r>
            <a:endParaRPr lang="en-IN" sz="2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5D7BD9F-533A-ED67-08FE-26711D0F7558}"/>
                  </a:ext>
                </a:extLst>
              </p14:cNvPr>
              <p14:cNvContentPartPr/>
              <p14:nvPr/>
            </p14:nvContentPartPr>
            <p14:xfrm>
              <a:off x="3676680" y="1981080"/>
              <a:ext cx="3956400" cy="222840"/>
            </p14:xfrm>
          </p:contentPart>
        </mc:Choice>
        <mc:Fallback xmlns="">
          <p:pic>
            <p:nvPicPr>
              <p:cNvPr id="4" name="Ink 3">
                <a:extLst>
                  <a:ext uri="{FF2B5EF4-FFF2-40B4-BE49-F238E27FC236}">
                    <a16:creationId xmlns:a16="http://schemas.microsoft.com/office/drawing/2014/main" id="{25D7BD9F-533A-ED67-08FE-26711D0F7558}"/>
                  </a:ext>
                </a:extLst>
              </p:cNvPr>
              <p:cNvPicPr/>
              <p:nvPr/>
            </p:nvPicPr>
            <p:blipFill>
              <a:blip r:embed="rId3"/>
              <a:stretch>
                <a:fillRect/>
              </a:stretch>
            </p:blipFill>
            <p:spPr>
              <a:xfrm>
                <a:off x="3660840" y="1917720"/>
                <a:ext cx="398772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E2C32BA-78A0-8DCF-CD2E-452439703B8B}"/>
                  </a:ext>
                </a:extLst>
              </p14:cNvPr>
              <p14:cNvContentPartPr/>
              <p14:nvPr/>
            </p14:nvContentPartPr>
            <p14:xfrm>
              <a:off x="920880" y="2451240"/>
              <a:ext cx="927360" cy="19440"/>
            </p14:xfrm>
          </p:contentPart>
        </mc:Choice>
        <mc:Fallback xmlns="">
          <p:pic>
            <p:nvPicPr>
              <p:cNvPr id="5" name="Ink 4">
                <a:extLst>
                  <a:ext uri="{FF2B5EF4-FFF2-40B4-BE49-F238E27FC236}">
                    <a16:creationId xmlns:a16="http://schemas.microsoft.com/office/drawing/2014/main" id="{0E2C32BA-78A0-8DCF-CD2E-452439703B8B}"/>
                  </a:ext>
                </a:extLst>
              </p:cNvPr>
              <p:cNvPicPr/>
              <p:nvPr/>
            </p:nvPicPr>
            <p:blipFill>
              <a:blip r:embed="rId5"/>
              <a:stretch>
                <a:fillRect/>
              </a:stretch>
            </p:blipFill>
            <p:spPr>
              <a:xfrm>
                <a:off x="905040" y="2387880"/>
                <a:ext cx="9586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4F16703-EC26-A459-40FF-6FD371D79F9F}"/>
                  </a:ext>
                </a:extLst>
              </p14:cNvPr>
              <p14:cNvContentPartPr/>
              <p14:nvPr/>
            </p14:nvContentPartPr>
            <p14:xfrm>
              <a:off x="2317680" y="2355840"/>
              <a:ext cx="572040" cy="6840"/>
            </p14:xfrm>
          </p:contentPart>
        </mc:Choice>
        <mc:Fallback xmlns="">
          <p:pic>
            <p:nvPicPr>
              <p:cNvPr id="6" name="Ink 5">
                <a:extLst>
                  <a:ext uri="{FF2B5EF4-FFF2-40B4-BE49-F238E27FC236}">
                    <a16:creationId xmlns:a16="http://schemas.microsoft.com/office/drawing/2014/main" id="{D4F16703-EC26-A459-40FF-6FD371D79F9F}"/>
                  </a:ext>
                </a:extLst>
              </p:cNvPr>
              <p:cNvPicPr/>
              <p:nvPr/>
            </p:nvPicPr>
            <p:blipFill>
              <a:blip r:embed="rId7"/>
              <a:stretch>
                <a:fillRect/>
              </a:stretch>
            </p:blipFill>
            <p:spPr>
              <a:xfrm>
                <a:off x="2301840" y="2292480"/>
                <a:ext cx="60336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F38D47BD-768E-4E5C-01A8-F0A93E83CC61}"/>
                  </a:ext>
                </a:extLst>
              </p14:cNvPr>
              <p14:cNvContentPartPr/>
              <p14:nvPr/>
            </p14:nvContentPartPr>
            <p14:xfrm>
              <a:off x="3898800" y="2413080"/>
              <a:ext cx="1232280" cy="51120"/>
            </p14:xfrm>
          </p:contentPart>
        </mc:Choice>
        <mc:Fallback xmlns="">
          <p:pic>
            <p:nvPicPr>
              <p:cNvPr id="7" name="Ink 6">
                <a:extLst>
                  <a:ext uri="{FF2B5EF4-FFF2-40B4-BE49-F238E27FC236}">
                    <a16:creationId xmlns:a16="http://schemas.microsoft.com/office/drawing/2014/main" id="{F38D47BD-768E-4E5C-01A8-F0A93E83CC61}"/>
                  </a:ext>
                </a:extLst>
              </p:cNvPr>
              <p:cNvPicPr/>
              <p:nvPr/>
            </p:nvPicPr>
            <p:blipFill>
              <a:blip r:embed="rId9"/>
              <a:stretch>
                <a:fillRect/>
              </a:stretch>
            </p:blipFill>
            <p:spPr>
              <a:xfrm>
                <a:off x="3882960" y="2349720"/>
                <a:ext cx="126360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6509EDE2-CA93-0732-8CC8-366F4C1487E5}"/>
                  </a:ext>
                </a:extLst>
              </p14:cNvPr>
              <p14:cNvContentPartPr/>
              <p14:nvPr/>
            </p14:nvContentPartPr>
            <p14:xfrm>
              <a:off x="984240" y="2743200"/>
              <a:ext cx="3251520" cy="63720"/>
            </p14:xfrm>
          </p:contentPart>
        </mc:Choice>
        <mc:Fallback xmlns="">
          <p:pic>
            <p:nvPicPr>
              <p:cNvPr id="8" name="Ink 7">
                <a:extLst>
                  <a:ext uri="{FF2B5EF4-FFF2-40B4-BE49-F238E27FC236}">
                    <a16:creationId xmlns:a16="http://schemas.microsoft.com/office/drawing/2014/main" id="{6509EDE2-CA93-0732-8CC8-366F4C1487E5}"/>
                  </a:ext>
                </a:extLst>
              </p:cNvPr>
              <p:cNvPicPr/>
              <p:nvPr/>
            </p:nvPicPr>
            <p:blipFill>
              <a:blip r:embed="rId11"/>
              <a:stretch>
                <a:fillRect/>
              </a:stretch>
            </p:blipFill>
            <p:spPr>
              <a:xfrm>
                <a:off x="968400" y="2679840"/>
                <a:ext cx="32828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C0EF60E0-67C4-BCB3-4AE8-DE80823D3EE8}"/>
                  </a:ext>
                </a:extLst>
              </p14:cNvPr>
              <p14:cNvContentPartPr/>
              <p14:nvPr/>
            </p14:nvContentPartPr>
            <p14:xfrm>
              <a:off x="4705200" y="2006640"/>
              <a:ext cx="2826360" cy="108360"/>
            </p14:xfrm>
          </p:contentPart>
        </mc:Choice>
        <mc:Fallback xmlns="">
          <p:pic>
            <p:nvPicPr>
              <p:cNvPr id="9" name="Ink 8">
                <a:extLst>
                  <a:ext uri="{FF2B5EF4-FFF2-40B4-BE49-F238E27FC236}">
                    <a16:creationId xmlns:a16="http://schemas.microsoft.com/office/drawing/2014/main" id="{C0EF60E0-67C4-BCB3-4AE8-DE80823D3EE8}"/>
                  </a:ext>
                </a:extLst>
              </p:cNvPr>
              <p:cNvPicPr/>
              <p:nvPr/>
            </p:nvPicPr>
            <p:blipFill>
              <a:blip r:embed="rId13"/>
              <a:stretch>
                <a:fillRect/>
              </a:stretch>
            </p:blipFill>
            <p:spPr>
              <a:xfrm>
                <a:off x="4689360" y="1943280"/>
                <a:ext cx="285768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D4CE49FD-6D7D-85F1-759D-46DC454A2479}"/>
                  </a:ext>
                </a:extLst>
              </p14:cNvPr>
              <p14:cNvContentPartPr/>
              <p14:nvPr/>
            </p14:nvContentPartPr>
            <p14:xfrm>
              <a:off x="3765600" y="3486240"/>
              <a:ext cx="2229120" cy="292320"/>
            </p14:xfrm>
          </p:contentPart>
        </mc:Choice>
        <mc:Fallback xmlns="">
          <p:pic>
            <p:nvPicPr>
              <p:cNvPr id="10" name="Ink 9">
                <a:extLst>
                  <a:ext uri="{FF2B5EF4-FFF2-40B4-BE49-F238E27FC236}">
                    <a16:creationId xmlns:a16="http://schemas.microsoft.com/office/drawing/2014/main" id="{D4CE49FD-6D7D-85F1-759D-46DC454A2479}"/>
                  </a:ext>
                </a:extLst>
              </p:cNvPr>
              <p:cNvPicPr/>
              <p:nvPr/>
            </p:nvPicPr>
            <p:blipFill>
              <a:blip r:embed="rId15"/>
              <a:stretch>
                <a:fillRect/>
              </a:stretch>
            </p:blipFill>
            <p:spPr>
              <a:xfrm>
                <a:off x="3749760" y="3422880"/>
                <a:ext cx="22604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21C4C080-F72A-726E-AFEB-17893BEDA526}"/>
                  </a:ext>
                </a:extLst>
              </p14:cNvPr>
              <p14:cNvContentPartPr/>
              <p14:nvPr/>
            </p14:nvContentPartPr>
            <p14:xfrm>
              <a:off x="1003320" y="3803760"/>
              <a:ext cx="4839120" cy="178200"/>
            </p14:xfrm>
          </p:contentPart>
        </mc:Choice>
        <mc:Fallback xmlns="">
          <p:pic>
            <p:nvPicPr>
              <p:cNvPr id="11" name="Ink 10">
                <a:extLst>
                  <a:ext uri="{FF2B5EF4-FFF2-40B4-BE49-F238E27FC236}">
                    <a16:creationId xmlns:a16="http://schemas.microsoft.com/office/drawing/2014/main" id="{21C4C080-F72A-726E-AFEB-17893BEDA526}"/>
                  </a:ext>
                </a:extLst>
              </p:cNvPr>
              <p:cNvPicPr/>
              <p:nvPr/>
            </p:nvPicPr>
            <p:blipFill>
              <a:blip r:embed="rId17"/>
              <a:stretch>
                <a:fillRect/>
              </a:stretch>
            </p:blipFill>
            <p:spPr>
              <a:xfrm>
                <a:off x="987480" y="3740400"/>
                <a:ext cx="487044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335217D0-7D79-37AC-5970-E7F557C26288}"/>
                  </a:ext>
                </a:extLst>
              </p14:cNvPr>
              <p14:cNvContentPartPr/>
              <p14:nvPr/>
            </p14:nvContentPartPr>
            <p14:xfrm>
              <a:off x="1035000" y="4311720"/>
              <a:ext cx="1619640" cy="25560"/>
            </p14:xfrm>
          </p:contentPart>
        </mc:Choice>
        <mc:Fallback xmlns="">
          <p:pic>
            <p:nvPicPr>
              <p:cNvPr id="12" name="Ink 11">
                <a:extLst>
                  <a:ext uri="{FF2B5EF4-FFF2-40B4-BE49-F238E27FC236}">
                    <a16:creationId xmlns:a16="http://schemas.microsoft.com/office/drawing/2014/main" id="{335217D0-7D79-37AC-5970-E7F557C26288}"/>
                  </a:ext>
                </a:extLst>
              </p:cNvPr>
              <p:cNvPicPr/>
              <p:nvPr/>
            </p:nvPicPr>
            <p:blipFill>
              <a:blip r:embed="rId19"/>
              <a:stretch>
                <a:fillRect/>
              </a:stretch>
            </p:blipFill>
            <p:spPr>
              <a:xfrm>
                <a:off x="1019160" y="4248360"/>
                <a:ext cx="165096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11369033-4C2A-1AF5-F338-083ED5A63A83}"/>
                  </a:ext>
                </a:extLst>
              </p14:cNvPr>
              <p14:cNvContentPartPr/>
              <p14:nvPr/>
            </p14:nvContentPartPr>
            <p14:xfrm>
              <a:off x="7956720" y="3917880"/>
              <a:ext cx="489240" cy="76680"/>
            </p14:xfrm>
          </p:contentPart>
        </mc:Choice>
        <mc:Fallback xmlns="">
          <p:pic>
            <p:nvPicPr>
              <p:cNvPr id="13" name="Ink 12">
                <a:extLst>
                  <a:ext uri="{FF2B5EF4-FFF2-40B4-BE49-F238E27FC236}">
                    <a16:creationId xmlns:a16="http://schemas.microsoft.com/office/drawing/2014/main" id="{11369033-4C2A-1AF5-F338-083ED5A63A83}"/>
                  </a:ext>
                </a:extLst>
              </p:cNvPr>
              <p:cNvPicPr/>
              <p:nvPr/>
            </p:nvPicPr>
            <p:blipFill>
              <a:blip r:embed="rId21"/>
              <a:stretch>
                <a:fillRect/>
              </a:stretch>
            </p:blipFill>
            <p:spPr>
              <a:xfrm>
                <a:off x="7940880" y="3854520"/>
                <a:ext cx="52056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A8C92AA2-1CCA-7831-A6D8-9926AF3617F9}"/>
                  </a:ext>
                </a:extLst>
              </p14:cNvPr>
              <p14:cNvContentPartPr/>
              <p14:nvPr/>
            </p14:nvContentPartPr>
            <p14:xfrm>
              <a:off x="4788000" y="4254480"/>
              <a:ext cx="3073680" cy="260640"/>
            </p14:xfrm>
          </p:contentPart>
        </mc:Choice>
        <mc:Fallback xmlns="">
          <p:pic>
            <p:nvPicPr>
              <p:cNvPr id="14" name="Ink 13">
                <a:extLst>
                  <a:ext uri="{FF2B5EF4-FFF2-40B4-BE49-F238E27FC236}">
                    <a16:creationId xmlns:a16="http://schemas.microsoft.com/office/drawing/2014/main" id="{A8C92AA2-1CCA-7831-A6D8-9926AF3617F9}"/>
                  </a:ext>
                </a:extLst>
              </p:cNvPr>
              <p:cNvPicPr/>
              <p:nvPr/>
            </p:nvPicPr>
            <p:blipFill>
              <a:blip r:embed="rId23"/>
              <a:stretch>
                <a:fillRect/>
              </a:stretch>
            </p:blipFill>
            <p:spPr>
              <a:xfrm>
                <a:off x="4772160" y="4191120"/>
                <a:ext cx="310500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A0FE9B7D-0264-4FF0-D349-638647257780}"/>
                  </a:ext>
                </a:extLst>
              </p14:cNvPr>
              <p14:cNvContentPartPr/>
              <p14:nvPr/>
            </p14:nvContentPartPr>
            <p14:xfrm>
              <a:off x="1022400" y="4660920"/>
              <a:ext cx="2095920" cy="51120"/>
            </p14:xfrm>
          </p:contentPart>
        </mc:Choice>
        <mc:Fallback xmlns="">
          <p:pic>
            <p:nvPicPr>
              <p:cNvPr id="15" name="Ink 14">
                <a:extLst>
                  <a:ext uri="{FF2B5EF4-FFF2-40B4-BE49-F238E27FC236}">
                    <a16:creationId xmlns:a16="http://schemas.microsoft.com/office/drawing/2014/main" id="{A0FE9B7D-0264-4FF0-D349-638647257780}"/>
                  </a:ext>
                </a:extLst>
              </p:cNvPr>
              <p:cNvPicPr/>
              <p:nvPr/>
            </p:nvPicPr>
            <p:blipFill>
              <a:blip r:embed="rId25"/>
              <a:stretch>
                <a:fillRect/>
              </a:stretch>
            </p:blipFill>
            <p:spPr>
              <a:xfrm>
                <a:off x="1006560" y="4597560"/>
                <a:ext cx="21272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EE23F4A2-6044-11E1-23AF-B951EC1FD839}"/>
                  </a:ext>
                </a:extLst>
              </p14:cNvPr>
              <p14:cNvContentPartPr/>
              <p14:nvPr/>
            </p14:nvContentPartPr>
            <p14:xfrm>
              <a:off x="4863960" y="4629240"/>
              <a:ext cx="1708560" cy="63720"/>
            </p14:xfrm>
          </p:contentPart>
        </mc:Choice>
        <mc:Fallback xmlns="">
          <p:pic>
            <p:nvPicPr>
              <p:cNvPr id="16" name="Ink 15">
                <a:extLst>
                  <a:ext uri="{FF2B5EF4-FFF2-40B4-BE49-F238E27FC236}">
                    <a16:creationId xmlns:a16="http://schemas.microsoft.com/office/drawing/2014/main" id="{EE23F4A2-6044-11E1-23AF-B951EC1FD839}"/>
                  </a:ext>
                </a:extLst>
              </p:cNvPr>
              <p:cNvPicPr/>
              <p:nvPr/>
            </p:nvPicPr>
            <p:blipFill>
              <a:blip r:embed="rId27"/>
              <a:stretch>
                <a:fillRect/>
              </a:stretch>
            </p:blipFill>
            <p:spPr>
              <a:xfrm>
                <a:off x="4848120" y="4565880"/>
                <a:ext cx="17398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97B289CE-13B8-10D6-81CF-D785533A1AC2}"/>
                  </a:ext>
                </a:extLst>
              </p14:cNvPr>
              <p14:cNvContentPartPr/>
              <p14:nvPr/>
            </p14:nvContentPartPr>
            <p14:xfrm>
              <a:off x="971640" y="5035680"/>
              <a:ext cx="1848240" cy="70200"/>
            </p14:xfrm>
          </p:contentPart>
        </mc:Choice>
        <mc:Fallback xmlns="">
          <p:pic>
            <p:nvPicPr>
              <p:cNvPr id="17" name="Ink 16">
                <a:extLst>
                  <a:ext uri="{FF2B5EF4-FFF2-40B4-BE49-F238E27FC236}">
                    <a16:creationId xmlns:a16="http://schemas.microsoft.com/office/drawing/2014/main" id="{97B289CE-13B8-10D6-81CF-D785533A1AC2}"/>
                  </a:ext>
                </a:extLst>
              </p:cNvPr>
              <p:cNvPicPr/>
              <p:nvPr/>
            </p:nvPicPr>
            <p:blipFill>
              <a:blip r:embed="rId29"/>
              <a:stretch>
                <a:fillRect/>
              </a:stretch>
            </p:blipFill>
            <p:spPr>
              <a:xfrm>
                <a:off x="955800" y="4972320"/>
                <a:ext cx="187956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2676697A-6268-1620-3650-5AB48D7E1A8C}"/>
                  </a:ext>
                </a:extLst>
              </p14:cNvPr>
              <p14:cNvContentPartPr/>
              <p14:nvPr/>
            </p14:nvContentPartPr>
            <p14:xfrm>
              <a:off x="5359320" y="5060880"/>
              <a:ext cx="1753200" cy="32040"/>
            </p14:xfrm>
          </p:contentPart>
        </mc:Choice>
        <mc:Fallback xmlns="">
          <p:pic>
            <p:nvPicPr>
              <p:cNvPr id="18" name="Ink 17">
                <a:extLst>
                  <a:ext uri="{FF2B5EF4-FFF2-40B4-BE49-F238E27FC236}">
                    <a16:creationId xmlns:a16="http://schemas.microsoft.com/office/drawing/2014/main" id="{2676697A-6268-1620-3650-5AB48D7E1A8C}"/>
                  </a:ext>
                </a:extLst>
              </p:cNvPr>
              <p:cNvPicPr/>
              <p:nvPr/>
            </p:nvPicPr>
            <p:blipFill>
              <a:blip r:embed="rId31"/>
              <a:stretch>
                <a:fillRect/>
              </a:stretch>
            </p:blipFill>
            <p:spPr>
              <a:xfrm>
                <a:off x="5343480" y="4997520"/>
                <a:ext cx="1784520" cy="158760"/>
              </a:xfrm>
              <a:prstGeom prst="rect">
                <a:avLst/>
              </a:prstGeom>
            </p:spPr>
          </p:pic>
        </mc:Fallback>
      </mc:AlternateContent>
    </p:spTree>
    <p:extLst>
      <p:ext uri="{BB962C8B-B14F-4D97-AF65-F5344CB8AC3E}">
        <p14:creationId xmlns:p14="http://schemas.microsoft.com/office/powerpoint/2010/main" val="1487210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6259" t="7719" r="32846" b="4605"/>
          <a:stretch/>
        </p:blipFill>
        <p:spPr bwMode="auto">
          <a:xfrm>
            <a:off x="899592" y="260648"/>
            <a:ext cx="7336001" cy="5941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0398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Biodegradable polymer</a:t>
            </a:r>
            <a:endParaRPr lang="en-IN" dirty="0"/>
          </a:p>
        </p:txBody>
      </p:sp>
      <p:sp>
        <p:nvSpPr>
          <p:cNvPr id="3" name="Content Placeholder 2"/>
          <p:cNvSpPr>
            <a:spLocks noGrp="1"/>
          </p:cNvSpPr>
          <p:nvPr>
            <p:ph idx="1"/>
          </p:nvPr>
        </p:nvSpPr>
        <p:spPr>
          <a:xfrm>
            <a:off x="313184" y="1351309"/>
            <a:ext cx="8507288" cy="4525963"/>
          </a:xfrm>
        </p:spPr>
        <p:txBody>
          <a:bodyPr>
            <a:normAutofit fontScale="85000" lnSpcReduction="20000"/>
          </a:bodyPr>
          <a:lstStyle/>
          <a:p>
            <a:pPr algn="just"/>
            <a:r>
              <a:rPr lang="en-US" b="1" dirty="0">
                <a:latin typeface="Times New Roman" panose="02020603050405020304" pitchFamily="18" charset="0"/>
                <a:cs typeface="Times New Roman" panose="02020603050405020304" pitchFamily="18" charset="0"/>
              </a:rPr>
              <a:t>Biodegradable Plastics Produce Less Emissions</a:t>
            </a:r>
            <a:endParaRPr lang="en-US"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Biodegradable Plastics = Less Waste</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Petroleum Will Eventually Run Out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Growing crops to create biodegradable plastics can theoretically last forever, if there is good farmland available.</a:t>
            </a:r>
          </a:p>
          <a:p>
            <a:pPr algn="just"/>
            <a:r>
              <a:rPr lang="en-US" dirty="0">
                <a:latin typeface="Times New Roman" panose="02020603050405020304" pitchFamily="18" charset="0"/>
                <a:cs typeface="Times New Roman" panose="02020603050405020304" pitchFamily="18" charset="0"/>
              </a:rPr>
              <a:t>Combine this with renewable energy use and you have a winning combination for environmentally friendly production.</a:t>
            </a:r>
          </a:p>
          <a:p>
            <a:pPr algn="just"/>
            <a:r>
              <a:rPr lang="en-US" b="1" dirty="0">
                <a:latin typeface="Times New Roman" panose="02020603050405020304" pitchFamily="18" charset="0"/>
                <a:cs typeface="Times New Roman" panose="02020603050405020304" pitchFamily="18" charset="0"/>
              </a:rPr>
              <a:t>Biodegradable Plastics Can Decompose Quickly</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Over the cycle of their decomposition, traditional plastics can release pollutants such as methane or bisphenol-A (BPA) (other than that  </a:t>
            </a:r>
            <a:r>
              <a:rPr lang="en-US" u="sng" dirty="0">
                <a:latin typeface="Times New Roman" panose="02020603050405020304" pitchFamily="18" charset="0"/>
                <a:cs typeface="Times New Roman" panose="02020603050405020304" pitchFamily="18" charset="0"/>
              </a:rPr>
              <a:t>phthalates such as BBP, DBP and DIBP)</a:t>
            </a:r>
            <a:r>
              <a:rPr lang="en-US" dirty="0">
                <a:latin typeface="Times New Roman" panose="02020603050405020304" pitchFamily="18" charset="0"/>
                <a:cs typeface="Times New Roman" panose="02020603050405020304" pitchFamily="18" charset="0"/>
              </a:rPr>
              <a:t>, which can harm both the environment and human health. Bio-polymers don’t contain these chemicals and so when they biodegrade, our environment and our health aren’t affected.</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3C8C93A-E191-7DB5-2C4A-E06C6C32430A}"/>
                  </a:ext>
                </a:extLst>
              </p14:cNvPr>
              <p14:cNvContentPartPr/>
              <p14:nvPr/>
            </p14:nvContentPartPr>
            <p14:xfrm>
              <a:off x="539640" y="1447920"/>
              <a:ext cx="1924560" cy="140040"/>
            </p14:xfrm>
          </p:contentPart>
        </mc:Choice>
        <mc:Fallback xmlns="">
          <p:pic>
            <p:nvPicPr>
              <p:cNvPr id="4" name="Ink 3">
                <a:extLst>
                  <a:ext uri="{FF2B5EF4-FFF2-40B4-BE49-F238E27FC236}">
                    <a16:creationId xmlns:a16="http://schemas.microsoft.com/office/drawing/2014/main" id="{C3C8C93A-E191-7DB5-2C4A-E06C6C32430A}"/>
                  </a:ext>
                </a:extLst>
              </p:cNvPr>
              <p:cNvPicPr/>
              <p:nvPr/>
            </p:nvPicPr>
            <p:blipFill>
              <a:blip r:embed="rId3"/>
              <a:stretch>
                <a:fillRect/>
              </a:stretch>
            </p:blipFill>
            <p:spPr>
              <a:xfrm>
                <a:off x="523800" y="1384560"/>
                <a:ext cx="19558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7716BFA5-AA0B-A041-AD8A-CB44CE29C22C}"/>
                  </a:ext>
                </a:extLst>
              </p14:cNvPr>
              <p14:cNvContentPartPr/>
              <p14:nvPr/>
            </p14:nvContentPartPr>
            <p14:xfrm>
              <a:off x="2622600" y="1415880"/>
              <a:ext cx="743400" cy="127440"/>
            </p14:xfrm>
          </p:contentPart>
        </mc:Choice>
        <mc:Fallback xmlns="">
          <p:pic>
            <p:nvPicPr>
              <p:cNvPr id="5" name="Ink 4">
                <a:extLst>
                  <a:ext uri="{FF2B5EF4-FFF2-40B4-BE49-F238E27FC236}">
                    <a16:creationId xmlns:a16="http://schemas.microsoft.com/office/drawing/2014/main" id="{7716BFA5-AA0B-A041-AD8A-CB44CE29C22C}"/>
                  </a:ext>
                </a:extLst>
              </p:cNvPr>
              <p:cNvPicPr/>
              <p:nvPr/>
            </p:nvPicPr>
            <p:blipFill>
              <a:blip r:embed="rId5"/>
              <a:stretch>
                <a:fillRect/>
              </a:stretch>
            </p:blipFill>
            <p:spPr>
              <a:xfrm>
                <a:off x="2606760" y="1352520"/>
                <a:ext cx="7747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7EF4AAAB-07ED-7AC6-400E-DDB5BEC31F22}"/>
                  </a:ext>
                </a:extLst>
              </p14:cNvPr>
              <p14:cNvContentPartPr/>
              <p14:nvPr/>
            </p14:nvContentPartPr>
            <p14:xfrm>
              <a:off x="4635360" y="1447920"/>
              <a:ext cx="1816560" cy="235080"/>
            </p14:xfrm>
          </p:contentPart>
        </mc:Choice>
        <mc:Fallback xmlns="">
          <p:pic>
            <p:nvPicPr>
              <p:cNvPr id="6" name="Ink 5">
                <a:extLst>
                  <a:ext uri="{FF2B5EF4-FFF2-40B4-BE49-F238E27FC236}">
                    <a16:creationId xmlns:a16="http://schemas.microsoft.com/office/drawing/2014/main" id="{7EF4AAAB-07ED-7AC6-400E-DDB5BEC31F22}"/>
                  </a:ext>
                </a:extLst>
              </p:cNvPr>
              <p:cNvPicPr/>
              <p:nvPr/>
            </p:nvPicPr>
            <p:blipFill>
              <a:blip r:embed="rId7"/>
              <a:stretch>
                <a:fillRect/>
              </a:stretch>
            </p:blipFill>
            <p:spPr>
              <a:xfrm>
                <a:off x="4619520" y="1384560"/>
                <a:ext cx="184788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9698015E-65D8-9A04-B8B8-950E3C726A58}"/>
                  </a:ext>
                </a:extLst>
              </p14:cNvPr>
              <p14:cNvContentPartPr/>
              <p14:nvPr/>
            </p14:nvContentPartPr>
            <p14:xfrm>
              <a:off x="5568840" y="1428840"/>
              <a:ext cx="1086480" cy="140040"/>
            </p14:xfrm>
          </p:contentPart>
        </mc:Choice>
        <mc:Fallback xmlns="">
          <p:pic>
            <p:nvPicPr>
              <p:cNvPr id="7" name="Ink 6">
                <a:extLst>
                  <a:ext uri="{FF2B5EF4-FFF2-40B4-BE49-F238E27FC236}">
                    <a16:creationId xmlns:a16="http://schemas.microsoft.com/office/drawing/2014/main" id="{9698015E-65D8-9A04-B8B8-950E3C726A58}"/>
                  </a:ext>
                </a:extLst>
              </p:cNvPr>
              <p:cNvPicPr/>
              <p:nvPr/>
            </p:nvPicPr>
            <p:blipFill>
              <a:blip r:embed="rId9"/>
              <a:stretch>
                <a:fillRect/>
              </a:stretch>
            </p:blipFill>
            <p:spPr>
              <a:xfrm>
                <a:off x="5553000" y="1365480"/>
                <a:ext cx="111780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6A1E8DCB-A175-7DB4-FA01-DC8E91C27B5E}"/>
                  </a:ext>
                </a:extLst>
              </p14:cNvPr>
              <p14:cNvContentPartPr/>
              <p14:nvPr/>
            </p14:nvContentPartPr>
            <p14:xfrm>
              <a:off x="3987720" y="1758960"/>
              <a:ext cx="1403640" cy="165600"/>
            </p14:xfrm>
          </p:contentPart>
        </mc:Choice>
        <mc:Fallback xmlns="">
          <p:pic>
            <p:nvPicPr>
              <p:cNvPr id="8" name="Ink 7">
                <a:extLst>
                  <a:ext uri="{FF2B5EF4-FFF2-40B4-BE49-F238E27FC236}">
                    <a16:creationId xmlns:a16="http://schemas.microsoft.com/office/drawing/2014/main" id="{6A1E8DCB-A175-7DB4-FA01-DC8E91C27B5E}"/>
                  </a:ext>
                </a:extLst>
              </p:cNvPr>
              <p:cNvPicPr/>
              <p:nvPr/>
            </p:nvPicPr>
            <p:blipFill>
              <a:blip r:embed="rId11"/>
              <a:stretch>
                <a:fillRect/>
              </a:stretch>
            </p:blipFill>
            <p:spPr>
              <a:xfrm>
                <a:off x="3971880" y="1695600"/>
                <a:ext cx="143496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69A2016F-C900-2175-47A6-B50ED14ADDB2}"/>
                  </a:ext>
                </a:extLst>
              </p14:cNvPr>
              <p14:cNvContentPartPr/>
              <p14:nvPr/>
            </p14:nvContentPartPr>
            <p14:xfrm>
              <a:off x="1092240" y="2908440"/>
              <a:ext cx="489240" cy="19440"/>
            </p14:xfrm>
          </p:contentPart>
        </mc:Choice>
        <mc:Fallback xmlns="">
          <p:pic>
            <p:nvPicPr>
              <p:cNvPr id="9" name="Ink 8">
                <a:extLst>
                  <a:ext uri="{FF2B5EF4-FFF2-40B4-BE49-F238E27FC236}">
                    <a16:creationId xmlns:a16="http://schemas.microsoft.com/office/drawing/2014/main" id="{69A2016F-C900-2175-47A6-B50ED14ADDB2}"/>
                  </a:ext>
                </a:extLst>
              </p:cNvPr>
              <p:cNvPicPr/>
              <p:nvPr/>
            </p:nvPicPr>
            <p:blipFill>
              <a:blip r:embed="rId13"/>
              <a:stretch>
                <a:fillRect/>
              </a:stretch>
            </p:blipFill>
            <p:spPr>
              <a:xfrm>
                <a:off x="1076400" y="2845080"/>
                <a:ext cx="5205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7688825F-BB60-564A-0269-B515040CCD51}"/>
                  </a:ext>
                </a:extLst>
              </p14:cNvPr>
              <p14:cNvContentPartPr/>
              <p14:nvPr/>
            </p14:nvContentPartPr>
            <p14:xfrm>
              <a:off x="4064040" y="2971800"/>
              <a:ext cx="965520" cy="44640"/>
            </p14:xfrm>
          </p:contentPart>
        </mc:Choice>
        <mc:Fallback xmlns="">
          <p:pic>
            <p:nvPicPr>
              <p:cNvPr id="10" name="Ink 9">
                <a:extLst>
                  <a:ext uri="{FF2B5EF4-FFF2-40B4-BE49-F238E27FC236}">
                    <a16:creationId xmlns:a16="http://schemas.microsoft.com/office/drawing/2014/main" id="{7688825F-BB60-564A-0269-B515040CCD51}"/>
                  </a:ext>
                </a:extLst>
              </p:cNvPr>
              <p:cNvPicPr/>
              <p:nvPr/>
            </p:nvPicPr>
            <p:blipFill>
              <a:blip r:embed="rId15"/>
              <a:stretch>
                <a:fillRect/>
              </a:stretch>
            </p:blipFill>
            <p:spPr>
              <a:xfrm>
                <a:off x="4048200" y="2908440"/>
                <a:ext cx="9968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AAA602D1-8992-5241-24FC-413828A28600}"/>
                  </a:ext>
                </a:extLst>
              </p14:cNvPr>
              <p14:cNvContentPartPr/>
              <p14:nvPr/>
            </p14:nvContentPartPr>
            <p14:xfrm>
              <a:off x="488880" y="2533680"/>
              <a:ext cx="1879920" cy="184320"/>
            </p14:xfrm>
          </p:contentPart>
        </mc:Choice>
        <mc:Fallback xmlns="">
          <p:pic>
            <p:nvPicPr>
              <p:cNvPr id="11" name="Ink 10">
                <a:extLst>
                  <a:ext uri="{FF2B5EF4-FFF2-40B4-BE49-F238E27FC236}">
                    <a16:creationId xmlns:a16="http://schemas.microsoft.com/office/drawing/2014/main" id="{AAA602D1-8992-5241-24FC-413828A28600}"/>
                  </a:ext>
                </a:extLst>
              </p:cNvPr>
              <p:cNvPicPr/>
              <p:nvPr/>
            </p:nvPicPr>
            <p:blipFill>
              <a:blip r:embed="rId17"/>
              <a:stretch>
                <a:fillRect/>
              </a:stretch>
            </p:blipFill>
            <p:spPr>
              <a:xfrm>
                <a:off x="473040" y="2470320"/>
                <a:ext cx="191124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27DCBD0C-22EE-82C2-FA26-B0AFC9D3927C}"/>
                  </a:ext>
                </a:extLst>
              </p14:cNvPr>
              <p14:cNvContentPartPr/>
              <p14:nvPr/>
            </p14:nvContentPartPr>
            <p14:xfrm>
              <a:off x="3498840" y="2527200"/>
              <a:ext cx="3035520" cy="254520"/>
            </p14:xfrm>
          </p:contentPart>
        </mc:Choice>
        <mc:Fallback xmlns="">
          <p:pic>
            <p:nvPicPr>
              <p:cNvPr id="12" name="Ink 11">
                <a:extLst>
                  <a:ext uri="{FF2B5EF4-FFF2-40B4-BE49-F238E27FC236}">
                    <a16:creationId xmlns:a16="http://schemas.microsoft.com/office/drawing/2014/main" id="{27DCBD0C-22EE-82C2-FA26-B0AFC9D3927C}"/>
                  </a:ext>
                </a:extLst>
              </p:cNvPr>
              <p:cNvPicPr/>
              <p:nvPr/>
            </p:nvPicPr>
            <p:blipFill>
              <a:blip r:embed="rId19"/>
              <a:stretch>
                <a:fillRect/>
              </a:stretch>
            </p:blipFill>
            <p:spPr>
              <a:xfrm>
                <a:off x="3483000" y="2463840"/>
                <a:ext cx="306684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6BE4E9F7-8D86-99B7-746B-96C574AFEE3A}"/>
                  </a:ext>
                </a:extLst>
              </p14:cNvPr>
              <p14:cNvContentPartPr/>
              <p14:nvPr/>
            </p14:nvContentPartPr>
            <p14:xfrm>
              <a:off x="3016080" y="3257640"/>
              <a:ext cx="2064240" cy="12960"/>
            </p14:xfrm>
          </p:contentPart>
        </mc:Choice>
        <mc:Fallback xmlns="">
          <p:pic>
            <p:nvPicPr>
              <p:cNvPr id="13" name="Ink 12">
                <a:extLst>
                  <a:ext uri="{FF2B5EF4-FFF2-40B4-BE49-F238E27FC236}">
                    <a16:creationId xmlns:a16="http://schemas.microsoft.com/office/drawing/2014/main" id="{6BE4E9F7-8D86-99B7-746B-96C574AFEE3A}"/>
                  </a:ext>
                </a:extLst>
              </p:cNvPr>
              <p:cNvPicPr/>
              <p:nvPr/>
            </p:nvPicPr>
            <p:blipFill>
              <a:blip r:embed="rId21"/>
              <a:stretch>
                <a:fillRect/>
              </a:stretch>
            </p:blipFill>
            <p:spPr>
              <a:xfrm>
                <a:off x="3000240" y="3194280"/>
                <a:ext cx="20955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B9F0F26E-C806-D903-68A5-505976B4C5B0}"/>
                  </a:ext>
                </a:extLst>
              </p14:cNvPr>
              <p14:cNvContentPartPr/>
              <p14:nvPr/>
            </p14:nvContentPartPr>
            <p14:xfrm>
              <a:off x="577800" y="3282840"/>
              <a:ext cx="1244880" cy="89280"/>
            </p14:xfrm>
          </p:contentPart>
        </mc:Choice>
        <mc:Fallback xmlns="">
          <p:pic>
            <p:nvPicPr>
              <p:cNvPr id="14" name="Ink 13">
                <a:extLst>
                  <a:ext uri="{FF2B5EF4-FFF2-40B4-BE49-F238E27FC236}">
                    <a16:creationId xmlns:a16="http://schemas.microsoft.com/office/drawing/2014/main" id="{B9F0F26E-C806-D903-68A5-505976B4C5B0}"/>
                  </a:ext>
                </a:extLst>
              </p:cNvPr>
              <p:cNvPicPr/>
              <p:nvPr/>
            </p:nvPicPr>
            <p:blipFill>
              <a:blip r:embed="rId23"/>
              <a:stretch>
                <a:fillRect/>
              </a:stretch>
            </p:blipFill>
            <p:spPr>
              <a:xfrm>
                <a:off x="561960" y="3219480"/>
                <a:ext cx="12762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947171EF-467D-E88B-E1FF-74D1329E5E04}"/>
                  </a:ext>
                </a:extLst>
              </p14:cNvPr>
              <p14:cNvContentPartPr/>
              <p14:nvPr/>
            </p14:nvContentPartPr>
            <p14:xfrm>
              <a:off x="7664400" y="3314520"/>
              <a:ext cx="1041840" cy="13320"/>
            </p14:xfrm>
          </p:contentPart>
        </mc:Choice>
        <mc:Fallback xmlns="">
          <p:pic>
            <p:nvPicPr>
              <p:cNvPr id="15" name="Ink 14">
                <a:extLst>
                  <a:ext uri="{FF2B5EF4-FFF2-40B4-BE49-F238E27FC236}">
                    <a16:creationId xmlns:a16="http://schemas.microsoft.com/office/drawing/2014/main" id="{947171EF-467D-E88B-E1FF-74D1329E5E04}"/>
                  </a:ext>
                </a:extLst>
              </p:cNvPr>
              <p:cNvPicPr/>
              <p:nvPr/>
            </p:nvPicPr>
            <p:blipFill>
              <a:blip r:embed="rId25"/>
              <a:stretch>
                <a:fillRect/>
              </a:stretch>
            </p:blipFill>
            <p:spPr>
              <a:xfrm>
                <a:off x="7648560" y="3251160"/>
                <a:ext cx="107316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F7CBA85D-4F5B-5CC7-CE00-C9879FAB2258}"/>
                  </a:ext>
                </a:extLst>
              </p14:cNvPr>
              <p14:cNvContentPartPr/>
              <p14:nvPr/>
            </p14:nvContentPartPr>
            <p14:xfrm>
              <a:off x="692280" y="3556080"/>
              <a:ext cx="1232280" cy="38520"/>
            </p14:xfrm>
          </p:contentPart>
        </mc:Choice>
        <mc:Fallback xmlns="">
          <p:pic>
            <p:nvPicPr>
              <p:cNvPr id="16" name="Ink 15">
                <a:extLst>
                  <a:ext uri="{FF2B5EF4-FFF2-40B4-BE49-F238E27FC236}">
                    <a16:creationId xmlns:a16="http://schemas.microsoft.com/office/drawing/2014/main" id="{F7CBA85D-4F5B-5CC7-CE00-C9879FAB2258}"/>
                  </a:ext>
                </a:extLst>
              </p:cNvPr>
              <p:cNvPicPr/>
              <p:nvPr/>
            </p:nvPicPr>
            <p:blipFill>
              <a:blip r:embed="rId27"/>
              <a:stretch>
                <a:fillRect/>
              </a:stretch>
            </p:blipFill>
            <p:spPr>
              <a:xfrm>
                <a:off x="676440" y="3492720"/>
                <a:ext cx="12636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9D80A25E-B863-F99A-2B5B-471238692BBD}"/>
                  </a:ext>
                </a:extLst>
              </p14:cNvPr>
              <p14:cNvContentPartPr/>
              <p14:nvPr/>
            </p14:nvContentPartPr>
            <p14:xfrm>
              <a:off x="2413080" y="3517920"/>
              <a:ext cx="3022920" cy="70200"/>
            </p14:xfrm>
          </p:contentPart>
        </mc:Choice>
        <mc:Fallback xmlns="">
          <p:pic>
            <p:nvPicPr>
              <p:cNvPr id="17" name="Ink 16">
                <a:extLst>
                  <a:ext uri="{FF2B5EF4-FFF2-40B4-BE49-F238E27FC236}">
                    <a16:creationId xmlns:a16="http://schemas.microsoft.com/office/drawing/2014/main" id="{9D80A25E-B863-F99A-2B5B-471238692BBD}"/>
                  </a:ext>
                </a:extLst>
              </p:cNvPr>
              <p:cNvPicPr/>
              <p:nvPr/>
            </p:nvPicPr>
            <p:blipFill>
              <a:blip r:embed="rId29"/>
              <a:stretch>
                <a:fillRect/>
              </a:stretch>
            </p:blipFill>
            <p:spPr>
              <a:xfrm>
                <a:off x="2397240" y="3454560"/>
                <a:ext cx="30542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119BCE29-060A-FA79-9184-4D7E039893B0}"/>
                  </a:ext>
                </a:extLst>
              </p14:cNvPr>
              <p14:cNvContentPartPr/>
              <p14:nvPr/>
            </p14:nvContentPartPr>
            <p14:xfrm>
              <a:off x="5143320" y="3537000"/>
              <a:ext cx="533880" cy="63720"/>
            </p14:xfrm>
          </p:contentPart>
        </mc:Choice>
        <mc:Fallback xmlns="">
          <p:pic>
            <p:nvPicPr>
              <p:cNvPr id="18" name="Ink 17">
                <a:extLst>
                  <a:ext uri="{FF2B5EF4-FFF2-40B4-BE49-F238E27FC236}">
                    <a16:creationId xmlns:a16="http://schemas.microsoft.com/office/drawing/2014/main" id="{119BCE29-060A-FA79-9184-4D7E039893B0}"/>
                  </a:ext>
                </a:extLst>
              </p:cNvPr>
              <p:cNvPicPr/>
              <p:nvPr/>
            </p:nvPicPr>
            <p:blipFill>
              <a:blip r:embed="rId31"/>
              <a:stretch>
                <a:fillRect/>
              </a:stretch>
            </p:blipFill>
            <p:spPr>
              <a:xfrm>
                <a:off x="5127480" y="3473640"/>
                <a:ext cx="56520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05A91E76-5C88-281C-9BAE-97161510CFBD}"/>
                  </a:ext>
                </a:extLst>
              </p14:cNvPr>
              <p14:cNvContentPartPr/>
              <p14:nvPr/>
            </p14:nvContentPartPr>
            <p14:xfrm>
              <a:off x="5823000" y="4280040"/>
              <a:ext cx="2527560" cy="12960"/>
            </p14:xfrm>
          </p:contentPart>
        </mc:Choice>
        <mc:Fallback xmlns="">
          <p:pic>
            <p:nvPicPr>
              <p:cNvPr id="19" name="Ink 18">
                <a:extLst>
                  <a:ext uri="{FF2B5EF4-FFF2-40B4-BE49-F238E27FC236}">
                    <a16:creationId xmlns:a16="http://schemas.microsoft.com/office/drawing/2014/main" id="{05A91E76-5C88-281C-9BAE-97161510CFBD}"/>
                  </a:ext>
                </a:extLst>
              </p:cNvPr>
              <p:cNvPicPr/>
              <p:nvPr/>
            </p:nvPicPr>
            <p:blipFill>
              <a:blip r:embed="rId33"/>
              <a:stretch>
                <a:fillRect/>
              </a:stretch>
            </p:blipFill>
            <p:spPr>
              <a:xfrm>
                <a:off x="5807160" y="4216680"/>
                <a:ext cx="255888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BE84AD3F-A56A-55EC-31A3-367DDE3911BA}"/>
                  </a:ext>
                </a:extLst>
              </p14:cNvPr>
              <p14:cNvContentPartPr/>
              <p14:nvPr/>
            </p14:nvContentPartPr>
            <p14:xfrm>
              <a:off x="1568520" y="4508640"/>
              <a:ext cx="5334120" cy="108000"/>
            </p14:xfrm>
          </p:contentPart>
        </mc:Choice>
        <mc:Fallback xmlns="">
          <p:pic>
            <p:nvPicPr>
              <p:cNvPr id="20" name="Ink 19">
                <a:extLst>
                  <a:ext uri="{FF2B5EF4-FFF2-40B4-BE49-F238E27FC236}">
                    <a16:creationId xmlns:a16="http://schemas.microsoft.com/office/drawing/2014/main" id="{BE84AD3F-A56A-55EC-31A3-367DDE3911BA}"/>
                  </a:ext>
                </a:extLst>
              </p:cNvPr>
              <p:cNvPicPr/>
              <p:nvPr/>
            </p:nvPicPr>
            <p:blipFill>
              <a:blip r:embed="rId35"/>
              <a:stretch>
                <a:fillRect/>
              </a:stretch>
            </p:blipFill>
            <p:spPr>
              <a:xfrm>
                <a:off x="1552680" y="4445280"/>
                <a:ext cx="536544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829B61BA-9154-D1F7-3637-FEB030F07A33}"/>
                  </a:ext>
                </a:extLst>
              </p14:cNvPr>
              <p14:cNvContentPartPr/>
              <p14:nvPr/>
            </p14:nvContentPartPr>
            <p14:xfrm>
              <a:off x="596880" y="5086440"/>
              <a:ext cx="5391360" cy="51120"/>
            </p14:xfrm>
          </p:contentPart>
        </mc:Choice>
        <mc:Fallback xmlns="">
          <p:pic>
            <p:nvPicPr>
              <p:cNvPr id="21" name="Ink 20">
                <a:extLst>
                  <a:ext uri="{FF2B5EF4-FFF2-40B4-BE49-F238E27FC236}">
                    <a16:creationId xmlns:a16="http://schemas.microsoft.com/office/drawing/2014/main" id="{829B61BA-9154-D1F7-3637-FEB030F07A33}"/>
                  </a:ext>
                </a:extLst>
              </p:cNvPr>
              <p:cNvPicPr/>
              <p:nvPr/>
            </p:nvPicPr>
            <p:blipFill>
              <a:blip r:embed="rId37"/>
              <a:stretch>
                <a:fillRect/>
              </a:stretch>
            </p:blipFill>
            <p:spPr>
              <a:xfrm>
                <a:off x="581040" y="5023080"/>
                <a:ext cx="542268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a:extLst>
                  <a:ext uri="{FF2B5EF4-FFF2-40B4-BE49-F238E27FC236}">
                    <a16:creationId xmlns:a16="http://schemas.microsoft.com/office/drawing/2014/main" id="{F879397B-C1F3-959B-8775-672E84B7B637}"/>
                  </a:ext>
                </a:extLst>
              </p14:cNvPr>
              <p14:cNvContentPartPr/>
              <p14:nvPr/>
            </p14:nvContentPartPr>
            <p14:xfrm>
              <a:off x="6292800" y="5073480"/>
              <a:ext cx="2387880" cy="51480"/>
            </p14:xfrm>
          </p:contentPart>
        </mc:Choice>
        <mc:Fallback xmlns="">
          <p:pic>
            <p:nvPicPr>
              <p:cNvPr id="22" name="Ink 21">
                <a:extLst>
                  <a:ext uri="{FF2B5EF4-FFF2-40B4-BE49-F238E27FC236}">
                    <a16:creationId xmlns:a16="http://schemas.microsoft.com/office/drawing/2014/main" id="{F879397B-C1F3-959B-8775-672E84B7B637}"/>
                  </a:ext>
                </a:extLst>
              </p:cNvPr>
              <p:cNvPicPr/>
              <p:nvPr/>
            </p:nvPicPr>
            <p:blipFill>
              <a:blip r:embed="rId39"/>
              <a:stretch>
                <a:fillRect/>
              </a:stretch>
            </p:blipFill>
            <p:spPr>
              <a:xfrm>
                <a:off x="6276960" y="5010120"/>
                <a:ext cx="24192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AB249E72-4EBA-8EE2-99E0-156018227899}"/>
                  </a:ext>
                </a:extLst>
              </p14:cNvPr>
              <p14:cNvContentPartPr/>
              <p14:nvPr/>
            </p14:nvContentPartPr>
            <p14:xfrm>
              <a:off x="647640" y="5365800"/>
              <a:ext cx="6528240" cy="12960"/>
            </p14:xfrm>
          </p:contentPart>
        </mc:Choice>
        <mc:Fallback xmlns="">
          <p:pic>
            <p:nvPicPr>
              <p:cNvPr id="23" name="Ink 22">
                <a:extLst>
                  <a:ext uri="{FF2B5EF4-FFF2-40B4-BE49-F238E27FC236}">
                    <a16:creationId xmlns:a16="http://schemas.microsoft.com/office/drawing/2014/main" id="{AB249E72-4EBA-8EE2-99E0-156018227899}"/>
                  </a:ext>
                </a:extLst>
              </p:cNvPr>
              <p:cNvPicPr/>
              <p:nvPr/>
            </p:nvPicPr>
            <p:blipFill>
              <a:blip r:embed="rId41"/>
              <a:stretch>
                <a:fillRect/>
              </a:stretch>
            </p:blipFill>
            <p:spPr>
              <a:xfrm>
                <a:off x="631800" y="5302440"/>
                <a:ext cx="65595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4241A165-53AD-E84B-C7ED-1BEA333F2D7C}"/>
                  </a:ext>
                </a:extLst>
              </p14:cNvPr>
              <p14:cNvContentPartPr/>
              <p14:nvPr/>
            </p14:nvContentPartPr>
            <p14:xfrm>
              <a:off x="3282840" y="5562720"/>
              <a:ext cx="2635560" cy="51120"/>
            </p14:xfrm>
          </p:contentPart>
        </mc:Choice>
        <mc:Fallback xmlns="">
          <p:pic>
            <p:nvPicPr>
              <p:cNvPr id="24" name="Ink 23">
                <a:extLst>
                  <a:ext uri="{FF2B5EF4-FFF2-40B4-BE49-F238E27FC236}">
                    <a16:creationId xmlns:a16="http://schemas.microsoft.com/office/drawing/2014/main" id="{4241A165-53AD-E84B-C7ED-1BEA333F2D7C}"/>
                  </a:ext>
                </a:extLst>
              </p:cNvPr>
              <p:cNvPicPr/>
              <p:nvPr/>
            </p:nvPicPr>
            <p:blipFill>
              <a:blip r:embed="rId43"/>
              <a:stretch>
                <a:fillRect/>
              </a:stretch>
            </p:blipFill>
            <p:spPr>
              <a:xfrm>
                <a:off x="3267000" y="5499360"/>
                <a:ext cx="266688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5" name="Ink 24">
                <a:extLst>
                  <a:ext uri="{FF2B5EF4-FFF2-40B4-BE49-F238E27FC236}">
                    <a16:creationId xmlns:a16="http://schemas.microsoft.com/office/drawing/2014/main" id="{0CBD7A4C-F7D3-9611-D520-E30DDDC7BB83}"/>
                  </a:ext>
                </a:extLst>
              </p14:cNvPr>
              <p14:cNvContentPartPr/>
              <p14:nvPr/>
            </p14:nvContentPartPr>
            <p14:xfrm>
              <a:off x="641520" y="5562720"/>
              <a:ext cx="1536840" cy="120960"/>
            </p14:xfrm>
          </p:contentPart>
        </mc:Choice>
        <mc:Fallback xmlns="">
          <p:pic>
            <p:nvPicPr>
              <p:cNvPr id="25" name="Ink 24">
                <a:extLst>
                  <a:ext uri="{FF2B5EF4-FFF2-40B4-BE49-F238E27FC236}">
                    <a16:creationId xmlns:a16="http://schemas.microsoft.com/office/drawing/2014/main" id="{0CBD7A4C-F7D3-9611-D520-E30DDDC7BB83}"/>
                  </a:ext>
                </a:extLst>
              </p:cNvPr>
              <p:cNvPicPr/>
              <p:nvPr/>
            </p:nvPicPr>
            <p:blipFill>
              <a:blip r:embed="rId45"/>
              <a:stretch>
                <a:fillRect/>
              </a:stretch>
            </p:blipFill>
            <p:spPr>
              <a:xfrm>
                <a:off x="625680" y="5499360"/>
                <a:ext cx="1568160" cy="247680"/>
              </a:xfrm>
              <a:prstGeom prst="rect">
                <a:avLst/>
              </a:prstGeom>
            </p:spPr>
          </p:pic>
        </mc:Fallback>
      </mc:AlternateContent>
    </p:spTree>
    <p:extLst>
      <p:ext uri="{BB962C8B-B14F-4D97-AF65-F5344CB8AC3E}">
        <p14:creationId xmlns:p14="http://schemas.microsoft.com/office/powerpoint/2010/main" val="791039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latin typeface="Times New Roman" panose="02020603050405020304" pitchFamily="18" charset="0"/>
                <a:cs typeface="Times New Roman" panose="02020603050405020304" pitchFamily="18" charset="0"/>
              </a:rPr>
              <a:t>Biodegradable products are usually seen as a key part of sustainable business practices.</a:t>
            </a:r>
          </a:p>
          <a:p>
            <a:pPr algn="just"/>
            <a:r>
              <a:rPr lang="en-US" sz="2600" dirty="0">
                <a:latin typeface="Times New Roman" panose="02020603050405020304" pitchFamily="18" charset="0"/>
                <a:cs typeface="Times New Roman" panose="02020603050405020304" pitchFamily="18" charset="0"/>
              </a:rPr>
              <a:t>Application in agriculture: time controlled biodegradable olefin can be used in agriculture for mulching, netting , twine, etc.</a:t>
            </a:r>
          </a:p>
          <a:p>
            <a:pPr algn="just"/>
            <a:r>
              <a:rPr lang="en-US" sz="2600" dirty="0">
                <a:latin typeface="Times New Roman" panose="02020603050405020304" pitchFamily="18" charset="0"/>
                <a:cs typeface="Times New Roman" panose="02020603050405020304" pitchFamily="18" charset="0"/>
              </a:rPr>
              <a:t>Biopolymer can be used as absorbable surgical implants, controlled release of drug, absorbable skin grafts and bone places to support the body recovery system.</a:t>
            </a:r>
            <a:endParaRPr lang="en-IN" sz="2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82F2073-F6EC-26DF-EE6F-3813D466ACDB}"/>
                  </a:ext>
                </a:extLst>
              </p14:cNvPr>
              <p14:cNvContentPartPr/>
              <p14:nvPr/>
            </p14:nvContentPartPr>
            <p14:xfrm>
              <a:off x="1047600" y="2317680"/>
              <a:ext cx="1499040" cy="153000"/>
            </p14:xfrm>
          </p:contentPart>
        </mc:Choice>
        <mc:Fallback xmlns="">
          <p:pic>
            <p:nvPicPr>
              <p:cNvPr id="2" name="Ink 1">
                <a:extLst>
                  <a:ext uri="{FF2B5EF4-FFF2-40B4-BE49-F238E27FC236}">
                    <a16:creationId xmlns:a16="http://schemas.microsoft.com/office/drawing/2014/main" id="{A82F2073-F6EC-26DF-EE6F-3813D466ACDB}"/>
                  </a:ext>
                </a:extLst>
              </p:cNvPr>
              <p:cNvPicPr/>
              <p:nvPr/>
            </p:nvPicPr>
            <p:blipFill>
              <a:blip r:embed="rId3"/>
              <a:stretch>
                <a:fillRect/>
              </a:stretch>
            </p:blipFill>
            <p:spPr>
              <a:xfrm>
                <a:off x="1031760" y="2254320"/>
                <a:ext cx="15303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1F5A1BA4-FD65-1896-7E32-54AF25A8C057}"/>
                  </a:ext>
                </a:extLst>
              </p14:cNvPr>
              <p14:cNvContentPartPr/>
              <p14:nvPr/>
            </p14:nvContentPartPr>
            <p14:xfrm>
              <a:off x="977760" y="2457360"/>
              <a:ext cx="1562760" cy="127440"/>
            </p14:xfrm>
          </p:contentPart>
        </mc:Choice>
        <mc:Fallback xmlns="">
          <p:pic>
            <p:nvPicPr>
              <p:cNvPr id="4" name="Ink 3">
                <a:extLst>
                  <a:ext uri="{FF2B5EF4-FFF2-40B4-BE49-F238E27FC236}">
                    <a16:creationId xmlns:a16="http://schemas.microsoft.com/office/drawing/2014/main" id="{1F5A1BA4-FD65-1896-7E32-54AF25A8C057}"/>
                  </a:ext>
                </a:extLst>
              </p:cNvPr>
              <p:cNvPicPr/>
              <p:nvPr/>
            </p:nvPicPr>
            <p:blipFill>
              <a:blip r:embed="rId5"/>
              <a:stretch>
                <a:fillRect/>
              </a:stretch>
            </p:blipFill>
            <p:spPr>
              <a:xfrm>
                <a:off x="961920" y="2394000"/>
                <a:ext cx="15940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C11AD022-B754-F073-3D90-DF9755C5ACBA}"/>
                  </a:ext>
                </a:extLst>
              </p14:cNvPr>
              <p14:cNvContentPartPr/>
              <p14:nvPr/>
            </p14:nvContentPartPr>
            <p14:xfrm>
              <a:off x="2990880" y="3206880"/>
              <a:ext cx="851400" cy="51120"/>
            </p14:xfrm>
          </p:contentPart>
        </mc:Choice>
        <mc:Fallback xmlns="">
          <p:pic>
            <p:nvPicPr>
              <p:cNvPr id="5" name="Ink 4">
                <a:extLst>
                  <a:ext uri="{FF2B5EF4-FFF2-40B4-BE49-F238E27FC236}">
                    <a16:creationId xmlns:a16="http://schemas.microsoft.com/office/drawing/2014/main" id="{C11AD022-B754-F073-3D90-DF9755C5ACBA}"/>
                  </a:ext>
                </a:extLst>
              </p:cNvPr>
              <p:cNvPicPr/>
              <p:nvPr/>
            </p:nvPicPr>
            <p:blipFill>
              <a:blip r:embed="rId7"/>
              <a:stretch>
                <a:fillRect/>
              </a:stretch>
            </p:blipFill>
            <p:spPr>
              <a:xfrm>
                <a:off x="2975040" y="3143520"/>
                <a:ext cx="8827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294C9F1-22A8-267D-340E-03360EB1334E}"/>
                  </a:ext>
                </a:extLst>
              </p14:cNvPr>
              <p14:cNvContentPartPr/>
              <p14:nvPr/>
            </p14:nvContentPartPr>
            <p14:xfrm>
              <a:off x="882720" y="3638520"/>
              <a:ext cx="3543480" cy="95760"/>
            </p14:xfrm>
          </p:contentPart>
        </mc:Choice>
        <mc:Fallback xmlns="">
          <p:pic>
            <p:nvPicPr>
              <p:cNvPr id="6" name="Ink 5">
                <a:extLst>
                  <a:ext uri="{FF2B5EF4-FFF2-40B4-BE49-F238E27FC236}">
                    <a16:creationId xmlns:a16="http://schemas.microsoft.com/office/drawing/2014/main" id="{8294C9F1-22A8-267D-340E-03360EB1334E}"/>
                  </a:ext>
                </a:extLst>
              </p:cNvPr>
              <p:cNvPicPr/>
              <p:nvPr/>
            </p:nvPicPr>
            <p:blipFill>
              <a:blip r:embed="rId9"/>
              <a:stretch>
                <a:fillRect/>
              </a:stretch>
            </p:blipFill>
            <p:spPr>
              <a:xfrm>
                <a:off x="866880" y="3575160"/>
                <a:ext cx="35748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B4B887FD-4A61-724C-4CDF-6EB2A6025BA2}"/>
                  </a:ext>
                </a:extLst>
              </p14:cNvPr>
              <p14:cNvContentPartPr/>
              <p14:nvPr/>
            </p14:nvContentPartPr>
            <p14:xfrm>
              <a:off x="5854680" y="2730600"/>
              <a:ext cx="2584800" cy="228960"/>
            </p14:xfrm>
          </p:contentPart>
        </mc:Choice>
        <mc:Fallback xmlns="">
          <p:pic>
            <p:nvPicPr>
              <p:cNvPr id="7" name="Ink 6">
                <a:extLst>
                  <a:ext uri="{FF2B5EF4-FFF2-40B4-BE49-F238E27FC236}">
                    <a16:creationId xmlns:a16="http://schemas.microsoft.com/office/drawing/2014/main" id="{B4B887FD-4A61-724C-4CDF-6EB2A6025BA2}"/>
                  </a:ext>
                </a:extLst>
              </p:cNvPr>
              <p:cNvPicPr/>
              <p:nvPr/>
            </p:nvPicPr>
            <p:blipFill>
              <a:blip r:embed="rId11"/>
              <a:stretch>
                <a:fillRect/>
              </a:stretch>
            </p:blipFill>
            <p:spPr>
              <a:xfrm>
                <a:off x="5838840" y="2667240"/>
                <a:ext cx="261612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0555C0B6-80B0-16A7-9C66-637E76A357D0}"/>
                  </a:ext>
                </a:extLst>
              </p14:cNvPr>
              <p14:cNvContentPartPr/>
              <p14:nvPr/>
            </p14:nvContentPartPr>
            <p14:xfrm>
              <a:off x="7454880" y="4108320"/>
              <a:ext cx="940320" cy="360"/>
            </p14:xfrm>
          </p:contentPart>
        </mc:Choice>
        <mc:Fallback xmlns="">
          <p:pic>
            <p:nvPicPr>
              <p:cNvPr id="8" name="Ink 7">
                <a:extLst>
                  <a:ext uri="{FF2B5EF4-FFF2-40B4-BE49-F238E27FC236}">
                    <a16:creationId xmlns:a16="http://schemas.microsoft.com/office/drawing/2014/main" id="{0555C0B6-80B0-16A7-9C66-637E76A357D0}"/>
                  </a:ext>
                </a:extLst>
              </p:cNvPr>
              <p:cNvPicPr/>
              <p:nvPr/>
            </p:nvPicPr>
            <p:blipFill>
              <a:blip r:embed="rId13"/>
              <a:stretch>
                <a:fillRect/>
              </a:stretch>
            </p:blipFill>
            <p:spPr>
              <a:xfrm>
                <a:off x="7439040" y="4044960"/>
                <a:ext cx="9716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8686C671-D138-53B4-CCA1-8134EB42EED0}"/>
                  </a:ext>
                </a:extLst>
              </p14:cNvPr>
              <p14:cNvContentPartPr/>
              <p14:nvPr/>
            </p14:nvContentPartPr>
            <p14:xfrm>
              <a:off x="946080" y="4432320"/>
              <a:ext cx="1035360" cy="63720"/>
            </p14:xfrm>
          </p:contentPart>
        </mc:Choice>
        <mc:Fallback xmlns="">
          <p:pic>
            <p:nvPicPr>
              <p:cNvPr id="9" name="Ink 8">
                <a:extLst>
                  <a:ext uri="{FF2B5EF4-FFF2-40B4-BE49-F238E27FC236}">
                    <a16:creationId xmlns:a16="http://schemas.microsoft.com/office/drawing/2014/main" id="{8686C671-D138-53B4-CCA1-8134EB42EED0}"/>
                  </a:ext>
                </a:extLst>
              </p:cNvPr>
              <p:cNvPicPr/>
              <p:nvPr/>
            </p:nvPicPr>
            <p:blipFill>
              <a:blip r:embed="rId15"/>
              <a:stretch>
                <a:fillRect/>
              </a:stretch>
            </p:blipFill>
            <p:spPr>
              <a:xfrm>
                <a:off x="930240" y="4368960"/>
                <a:ext cx="10666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B9FD4FD2-4EB9-5621-4ED6-1A7541AE5C1B}"/>
                  </a:ext>
                </a:extLst>
              </p14:cNvPr>
              <p14:cNvContentPartPr/>
              <p14:nvPr/>
            </p14:nvContentPartPr>
            <p14:xfrm>
              <a:off x="5549760" y="4070520"/>
              <a:ext cx="1715040" cy="57240"/>
            </p14:xfrm>
          </p:contentPart>
        </mc:Choice>
        <mc:Fallback xmlns="">
          <p:pic>
            <p:nvPicPr>
              <p:cNvPr id="10" name="Ink 9">
                <a:extLst>
                  <a:ext uri="{FF2B5EF4-FFF2-40B4-BE49-F238E27FC236}">
                    <a16:creationId xmlns:a16="http://schemas.microsoft.com/office/drawing/2014/main" id="{B9FD4FD2-4EB9-5621-4ED6-1A7541AE5C1B}"/>
                  </a:ext>
                </a:extLst>
              </p:cNvPr>
              <p:cNvPicPr/>
              <p:nvPr/>
            </p:nvPicPr>
            <p:blipFill>
              <a:blip r:embed="rId17"/>
              <a:stretch>
                <a:fillRect/>
              </a:stretch>
            </p:blipFill>
            <p:spPr>
              <a:xfrm>
                <a:off x="5533920" y="4007160"/>
                <a:ext cx="174636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E41D2FF2-355A-A940-F707-E68712C15A50}"/>
                  </a:ext>
                </a:extLst>
              </p14:cNvPr>
              <p14:cNvContentPartPr/>
              <p14:nvPr/>
            </p14:nvContentPartPr>
            <p14:xfrm>
              <a:off x="3905280" y="4413240"/>
              <a:ext cx="2108520" cy="63720"/>
            </p14:xfrm>
          </p:contentPart>
        </mc:Choice>
        <mc:Fallback xmlns="">
          <p:pic>
            <p:nvPicPr>
              <p:cNvPr id="11" name="Ink 10">
                <a:extLst>
                  <a:ext uri="{FF2B5EF4-FFF2-40B4-BE49-F238E27FC236}">
                    <a16:creationId xmlns:a16="http://schemas.microsoft.com/office/drawing/2014/main" id="{E41D2FF2-355A-A940-F707-E68712C15A50}"/>
                  </a:ext>
                </a:extLst>
              </p:cNvPr>
              <p:cNvPicPr/>
              <p:nvPr/>
            </p:nvPicPr>
            <p:blipFill>
              <a:blip r:embed="rId19"/>
              <a:stretch>
                <a:fillRect/>
              </a:stretch>
            </p:blipFill>
            <p:spPr>
              <a:xfrm>
                <a:off x="3889440" y="4349880"/>
                <a:ext cx="21398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7016E962-CDB3-8356-7237-0F94A6537887}"/>
                  </a:ext>
                </a:extLst>
              </p14:cNvPr>
              <p14:cNvContentPartPr/>
              <p14:nvPr/>
            </p14:nvContentPartPr>
            <p14:xfrm>
              <a:off x="857160" y="4781520"/>
              <a:ext cx="794160" cy="114840"/>
            </p14:xfrm>
          </p:contentPart>
        </mc:Choice>
        <mc:Fallback xmlns="">
          <p:pic>
            <p:nvPicPr>
              <p:cNvPr id="12" name="Ink 11">
                <a:extLst>
                  <a:ext uri="{FF2B5EF4-FFF2-40B4-BE49-F238E27FC236}">
                    <a16:creationId xmlns:a16="http://schemas.microsoft.com/office/drawing/2014/main" id="{7016E962-CDB3-8356-7237-0F94A6537887}"/>
                  </a:ext>
                </a:extLst>
              </p:cNvPr>
              <p:cNvPicPr/>
              <p:nvPr/>
            </p:nvPicPr>
            <p:blipFill>
              <a:blip r:embed="rId21"/>
              <a:stretch>
                <a:fillRect/>
              </a:stretch>
            </p:blipFill>
            <p:spPr>
              <a:xfrm>
                <a:off x="841320" y="4718160"/>
                <a:ext cx="82548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9FCBBBEB-7F88-8DAA-B4C6-34B345F41717}"/>
                  </a:ext>
                </a:extLst>
              </p14:cNvPr>
              <p14:cNvContentPartPr/>
              <p14:nvPr/>
            </p14:nvContentPartPr>
            <p14:xfrm>
              <a:off x="7842240" y="4419720"/>
              <a:ext cx="622800" cy="12960"/>
            </p14:xfrm>
          </p:contentPart>
        </mc:Choice>
        <mc:Fallback xmlns="">
          <p:pic>
            <p:nvPicPr>
              <p:cNvPr id="13" name="Ink 12">
                <a:extLst>
                  <a:ext uri="{FF2B5EF4-FFF2-40B4-BE49-F238E27FC236}">
                    <a16:creationId xmlns:a16="http://schemas.microsoft.com/office/drawing/2014/main" id="{9FCBBBEB-7F88-8DAA-B4C6-34B345F41717}"/>
                  </a:ext>
                </a:extLst>
              </p:cNvPr>
              <p:cNvPicPr/>
              <p:nvPr/>
            </p:nvPicPr>
            <p:blipFill>
              <a:blip r:embed="rId23"/>
              <a:stretch>
                <a:fillRect/>
              </a:stretch>
            </p:blipFill>
            <p:spPr>
              <a:xfrm>
                <a:off x="7826400" y="4356360"/>
                <a:ext cx="6541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CF7F9E2E-A7C4-C177-4C02-E189884F1564}"/>
                  </a:ext>
                </a:extLst>
              </p14:cNvPr>
              <p14:cNvContentPartPr/>
              <p14:nvPr/>
            </p14:nvContentPartPr>
            <p14:xfrm>
              <a:off x="2597040" y="4851360"/>
              <a:ext cx="654480" cy="19440"/>
            </p14:xfrm>
          </p:contentPart>
        </mc:Choice>
        <mc:Fallback xmlns="">
          <p:pic>
            <p:nvPicPr>
              <p:cNvPr id="14" name="Ink 13">
                <a:extLst>
                  <a:ext uri="{FF2B5EF4-FFF2-40B4-BE49-F238E27FC236}">
                    <a16:creationId xmlns:a16="http://schemas.microsoft.com/office/drawing/2014/main" id="{CF7F9E2E-A7C4-C177-4C02-E189884F1564}"/>
                  </a:ext>
                </a:extLst>
              </p:cNvPr>
              <p:cNvPicPr/>
              <p:nvPr/>
            </p:nvPicPr>
            <p:blipFill>
              <a:blip r:embed="rId25"/>
              <a:stretch>
                <a:fillRect/>
              </a:stretch>
            </p:blipFill>
            <p:spPr>
              <a:xfrm>
                <a:off x="2581200" y="4788000"/>
                <a:ext cx="685800" cy="146160"/>
              </a:xfrm>
              <a:prstGeom prst="rect">
                <a:avLst/>
              </a:prstGeom>
            </p:spPr>
          </p:pic>
        </mc:Fallback>
      </mc:AlternateContent>
    </p:spTree>
    <p:extLst>
      <p:ext uri="{BB962C8B-B14F-4D97-AF65-F5344CB8AC3E}">
        <p14:creationId xmlns:p14="http://schemas.microsoft.com/office/powerpoint/2010/main" val="932310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84238"/>
            <a:ext cx="7498080" cy="792162"/>
          </a:xfrm>
        </p:spPr>
        <p:txBody>
          <a:bodyPr>
            <a:normAutofit/>
          </a:bodyPr>
          <a:lstStyle/>
          <a:p>
            <a:pPr algn="ctr"/>
            <a:r>
              <a:rPr lang="en-US" sz="3600" b="1" dirty="0">
                <a:latin typeface="Times New Roman" pitchFamily="18" charset="0"/>
                <a:cs typeface="Times New Roman" pitchFamily="18" charset="0"/>
              </a:rPr>
              <a:t>Classification based on source</a:t>
            </a:r>
          </a:p>
        </p:txBody>
      </p:sp>
      <p:sp>
        <p:nvSpPr>
          <p:cNvPr id="3" name="Content Placeholder 2"/>
          <p:cNvSpPr>
            <a:spLocks noGrp="1"/>
          </p:cNvSpPr>
          <p:nvPr>
            <p:ph idx="1"/>
          </p:nvPr>
        </p:nvSpPr>
        <p:spPr>
          <a:xfrm>
            <a:off x="304800" y="1676400"/>
            <a:ext cx="8552688" cy="4191000"/>
          </a:xfrm>
        </p:spPr>
        <p:txBody>
          <a:bodyPr>
            <a:normAutofit/>
          </a:bodyPr>
          <a:lstStyle/>
          <a:p>
            <a:pPr algn="just"/>
            <a:r>
              <a:rPr lang="en-US" sz="2400" b="1" dirty="0">
                <a:latin typeface="Times New Roman" pitchFamily="18" charset="0"/>
                <a:cs typeface="Times New Roman" pitchFamily="18" charset="0"/>
              </a:rPr>
              <a:t>Naturally occurring Polymers: </a:t>
            </a:r>
            <a:r>
              <a:rPr lang="en-US" sz="2400" dirty="0">
                <a:latin typeface="Times New Roman" pitchFamily="18" charset="0"/>
                <a:cs typeface="Times New Roman" pitchFamily="18" charset="0"/>
              </a:rPr>
              <a:t>These occur in plants and animals and are very essential for life e.g. starch, cellulose, amino acids, etc.</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Synthetic polymers: </a:t>
            </a:r>
            <a:r>
              <a:rPr lang="en-US" sz="2400" dirty="0">
                <a:latin typeface="Times New Roman" pitchFamily="18" charset="0"/>
                <a:cs typeface="Times New Roman" pitchFamily="18" charset="0"/>
              </a:rPr>
              <a:t>These polymers are prepared in laboratory they are man made polymers e.g. plastics, synthetic rubbers, etc.</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Semi synthetic polymers: </a:t>
            </a:r>
            <a:r>
              <a:rPr lang="en-US" sz="2400" dirty="0">
                <a:latin typeface="Times New Roman" pitchFamily="18" charset="0"/>
                <a:cs typeface="Times New Roman" pitchFamily="18" charset="0"/>
              </a:rPr>
              <a:t>These are derived from naturally occurring polymers by chemical modification.  e.g. vulcanized rubber, </a:t>
            </a:r>
            <a:r>
              <a:rPr lang="en-US" sz="2400" dirty="0" err="1">
                <a:latin typeface="Times New Roman" pitchFamily="18" charset="0"/>
                <a:cs typeface="Times New Roman" pitchFamily="18" charset="0"/>
              </a:rPr>
              <a:t>Cuprammonium</a:t>
            </a:r>
            <a:r>
              <a:rPr lang="en-US" sz="2400" dirty="0">
                <a:latin typeface="Times New Roman" pitchFamily="18" charset="0"/>
                <a:cs typeface="Times New Roman" pitchFamily="18" charset="0"/>
              </a:rPr>
              <a:t> silk and </a:t>
            </a:r>
            <a:r>
              <a:rPr lang="en-US" sz="2400" dirty="0" err="1">
                <a:latin typeface="Times New Roman" pitchFamily="18" charset="0"/>
                <a:cs typeface="Times New Roman" pitchFamily="18" charset="0"/>
              </a:rPr>
              <a:t>Cuprammonium</a:t>
            </a:r>
            <a:r>
              <a:rPr lang="en-US" sz="2400" dirty="0">
                <a:latin typeface="Times New Roman" pitchFamily="18" charset="0"/>
                <a:cs typeface="Times New Roman" pitchFamily="18" charset="0"/>
              </a:rPr>
              <a:t> rayon, etc.</a:t>
            </a:r>
          </a:p>
        </p:txBody>
      </p:sp>
    </p:spTree>
    <p:extLst>
      <p:ext uri="{BB962C8B-B14F-4D97-AF65-F5344CB8AC3E}">
        <p14:creationId xmlns:p14="http://schemas.microsoft.com/office/powerpoint/2010/main" val="186695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924800" cy="685800"/>
          </a:xfrm>
        </p:spPr>
        <p:txBody>
          <a:bodyPr>
            <a:normAutofit fontScale="90000"/>
          </a:bodyPr>
          <a:lstStyle/>
          <a:p>
            <a:pPr algn="ctr"/>
            <a:r>
              <a:rPr lang="en-US" sz="3600" b="1" dirty="0">
                <a:solidFill>
                  <a:srgbClr val="C00000"/>
                </a:solidFill>
                <a:latin typeface="Times New Roman" pitchFamily="18" charset="0"/>
                <a:cs typeface="Times New Roman" pitchFamily="18" charset="0"/>
              </a:rPr>
              <a:t>Classification based on Molecular forces</a:t>
            </a:r>
          </a:p>
        </p:txBody>
      </p:sp>
      <p:sp>
        <p:nvSpPr>
          <p:cNvPr id="3" name="Content Placeholder 2"/>
          <p:cNvSpPr>
            <a:spLocks noGrp="1"/>
          </p:cNvSpPr>
          <p:nvPr>
            <p:ph idx="1"/>
          </p:nvPr>
        </p:nvSpPr>
        <p:spPr>
          <a:xfrm>
            <a:off x="381000" y="1600200"/>
            <a:ext cx="8552688" cy="4572000"/>
          </a:xfrm>
        </p:spPr>
        <p:txBody>
          <a:bodyPr>
            <a:normAutofit/>
          </a:bodyPr>
          <a:lstStyle/>
          <a:p>
            <a:pPr marL="82296" indent="0" algn="just">
              <a:buNone/>
            </a:pPr>
            <a:r>
              <a:rPr lang="en-US" sz="2400" dirty="0">
                <a:latin typeface="Times New Roman" pitchFamily="18" charset="0"/>
                <a:cs typeface="Times New Roman" pitchFamily="18" charset="0"/>
              </a:rPr>
              <a:t>Polymers are classified into four categories based on magnitude of intermolecular forces </a:t>
            </a:r>
          </a:p>
          <a:p>
            <a:pPr algn="just"/>
            <a:r>
              <a:rPr lang="en-US" sz="2400" dirty="0">
                <a:latin typeface="Times New Roman" pitchFamily="18" charset="0"/>
                <a:cs typeface="Times New Roman" pitchFamily="18" charset="0"/>
              </a:rPr>
              <a:t>Elastomers: </a:t>
            </a:r>
            <a:r>
              <a:rPr lang="en-US" sz="2000" dirty="0">
                <a:latin typeface="Times New Roman" pitchFamily="18" charset="0"/>
                <a:cs typeface="Times New Roman" pitchFamily="18" charset="0"/>
              </a:rPr>
              <a:t>In these polymers, chain are held by weakest intermolecular forces which permits the polymers to be stretched. The polymer regains its original position when forces are released.</a:t>
            </a:r>
          </a:p>
          <a:p>
            <a:pPr algn="just"/>
            <a:r>
              <a:rPr lang="en-US" sz="2400" dirty="0">
                <a:latin typeface="Times New Roman" pitchFamily="18" charset="0"/>
                <a:cs typeface="Times New Roman" pitchFamily="18" charset="0"/>
              </a:rPr>
              <a:t>Fibers: </a:t>
            </a:r>
            <a:r>
              <a:rPr lang="en-US" sz="2000" dirty="0">
                <a:latin typeface="Times New Roman" pitchFamily="18" charset="0"/>
                <a:cs typeface="Times New Roman" pitchFamily="18" charset="0"/>
              </a:rPr>
              <a:t>In these polymers the inter molecular forces are strong due to hydrogen bonding, cross linking, cyclic structure</a:t>
            </a:r>
          </a:p>
          <a:p>
            <a:pPr algn="just"/>
            <a:r>
              <a:rPr lang="en-US" sz="2400" dirty="0">
                <a:latin typeface="Times New Roman" pitchFamily="18" charset="0"/>
                <a:cs typeface="Times New Roman" pitchFamily="18" charset="0"/>
              </a:rPr>
              <a:t>Thermoplastics</a:t>
            </a:r>
            <a:r>
              <a:rPr lang="en-US" sz="2000" dirty="0">
                <a:latin typeface="Times New Roman" pitchFamily="18" charset="0"/>
                <a:cs typeface="Times New Roman" pitchFamily="18" charset="0"/>
              </a:rPr>
              <a:t>: These are polymers for which inter molecular forces between elastomers and fibers. Due to this they can be easily molded by heating.</a:t>
            </a:r>
          </a:p>
          <a:p>
            <a:pPr algn="just"/>
            <a:r>
              <a:rPr lang="en-US" sz="2400" dirty="0">
                <a:latin typeface="Times New Roman" pitchFamily="18" charset="0"/>
                <a:cs typeface="Times New Roman" pitchFamily="18" charset="0"/>
              </a:rPr>
              <a:t>Thermosetting polymers</a:t>
            </a:r>
            <a:r>
              <a:rPr lang="en-US" sz="2000" dirty="0">
                <a:latin typeface="Times New Roman" pitchFamily="18" charset="0"/>
                <a:cs typeface="Times New Roman" pitchFamily="18" charset="0"/>
              </a:rPr>
              <a:t>:  Thermosetting polymers undergo chemical changes and cross linking on heating and become permanently hard and infusible.</a:t>
            </a:r>
          </a:p>
        </p:txBody>
      </p:sp>
    </p:spTree>
    <p:extLst>
      <p:ext uri="{BB962C8B-B14F-4D97-AF65-F5344CB8AC3E}">
        <p14:creationId xmlns:p14="http://schemas.microsoft.com/office/powerpoint/2010/main" val="207074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66788"/>
            <a:ext cx="7886700" cy="633412"/>
          </a:xfrm>
        </p:spPr>
        <p:txBody>
          <a:bodyPr>
            <a:normAutofit/>
          </a:bodyPr>
          <a:lstStyle/>
          <a:p>
            <a:pPr algn="ctr"/>
            <a:r>
              <a:rPr lang="en-US" sz="3600" b="1" dirty="0">
                <a:latin typeface="Times New Roman" pitchFamily="18" charset="0"/>
                <a:cs typeface="Times New Roman" pitchFamily="18" charset="0"/>
              </a:rPr>
              <a:t>Classification based on Tacticity </a:t>
            </a:r>
          </a:p>
        </p:txBody>
      </p:sp>
      <p:sp>
        <p:nvSpPr>
          <p:cNvPr id="3" name="Content Placeholder 2"/>
          <p:cNvSpPr>
            <a:spLocks noGrp="1"/>
          </p:cNvSpPr>
          <p:nvPr>
            <p:ph idx="1"/>
          </p:nvPr>
        </p:nvSpPr>
        <p:spPr>
          <a:xfrm>
            <a:off x="628650" y="1592262"/>
            <a:ext cx="7886700" cy="4351338"/>
          </a:xfrm>
        </p:spPr>
        <p:txBody>
          <a:bodyPr>
            <a:normAutofit/>
          </a:bodyPr>
          <a:lstStyle/>
          <a:p>
            <a:pPr algn="just"/>
            <a:r>
              <a:rPr lang="en-US" sz="2400" u="sng" dirty="0"/>
              <a:t>Isotactic polymers</a:t>
            </a:r>
            <a:r>
              <a:rPr lang="en-US" sz="2400" dirty="0"/>
              <a:t>: In isotactic, all the functional group lie on the same side of chain</a:t>
            </a:r>
          </a:p>
          <a:p>
            <a:pPr algn="just"/>
            <a:endParaRPr lang="en-US" sz="2400" dirty="0"/>
          </a:p>
          <a:p>
            <a:pPr algn="just"/>
            <a:endParaRPr lang="en-US" sz="2400" dirty="0"/>
          </a:p>
          <a:p>
            <a:pPr algn="just"/>
            <a:endParaRPr lang="en-US" sz="2400" dirty="0"/>
          </a:p>
          <a:p>
            <a:pPr algn="just"/>
            <a:r>
              <a:rPr lang="en-US" sz="2400" u="sng" dirty="0" err="1"/>
              <a:t>Syndiotactic</a:t>
            </a:r>
            <a:r>
              <a:rPr lang="en-US" sz="2400" u="sng" dirty="0"/>
              <a:t> polymers</a:t>
            </a:r>
            <a:r>
              <a:rPr lang="en-US" sz="2400" dirty="0"/>
              <a:t>: In </a:t>
            </a:r>
            <a:r>
              <a:rPr lang="en-US" sz="2400" dirty="0" err="1"/>
              <a:t>syndiotatactic</a:t>
            </a:r>
            <a:r>
              <a:rPr lang="en-US" sz="2400" dirty="0"/>
              <a:t>, functional group arrangement is alternate</a:t>
            </a:r>
          </a:p>
          <a:p>
            <a:endParaRPr lang="en-US" sz="2400" dirty="0"/>
          </a:p>
          <a:p>
            <a:endParaRPr lang="en-US" sz="2400" dirty="0"/>
          </a:p>
          <a:p>
            <a:endParaRPr lang="en-US" sz="2400" dirty="0"/>
          </a:p>
          <a:p>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1306688033"/>
              </p:ext>
            </p:extLst>
          </p:nvPr>
        </p:nvGraphicFramePr>
        <p:xfrm>
          <a:off x="1711325" y="2430462"/>
          <a:ext cx="6061075" cy="1116013"/>
        </p:xfrm>
        <a:graphic>
          <a:graphicData uri="http://schemas.openxmlformats.org/presentationml/2006/ole">
            <mc:AlternateContent xmlns:mc="http://schemas.openxmlformats.org/markup-compatibility/2006">
              <mc:Choice xmlns:v="urn:schemas-microsoft-com:vml" Requires="v">
                <p:oleObj name="Visio" r:id="rId2" imgW="8298208" imgH="1527374" progId="Visio.Drawing.11">
                  <p:embed/>
                </p:oleObj>
              </mc:Choice>
              <mc:Fallback>
                <p:oleObj name="Visio" r:id="rId2" imgW="8298208" imgH="1527374"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325" y="2430462"/>
                        <a:ext cx="606107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963643293"/>
              </p:ext>
            </p:extLst>
          </p:nvPr>
        </p:nvGraphicFramePr>
        <p:xfrm>
          <a:off x="1828800" y="4640262"/>
          <a:ext cx="5951538" cy="1125537"/>
        </p:xfrm>
        <a:graphic>
          <a:graphicData uri="http://schemas.openxmlformats.org/presentationml/2006/ole">
            <mc:AlternateContent xmlns:mc="http://schemas.openxmlformats.org/markup-compatibility/2006">
              <mc:Choice xmlns:v="urn:schemas-microsoft-com:vml" Requires="v">
                <p:oleObj name="Visio" r:id="rId4" imgW="8180112" imgH="1546494" progId="Visio.Drawing.11">
                  <p:embed/>
                </p:oleObj>
              </mc:Choice>
              <mc:Fallback>
                <p:oleObj name="Visio" r:id="rId4" imgW="8180112" imgH="154649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640262"/>
                        <a:ext cx="5951538" cy="112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2093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838200" y="1143000"/>
            <a:ext cx="7772400" cy="40386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nSpc>
                <a:spcPct val="90000"/>
              </a:lnSpc>
              <a:buClr>
                <a:srgbClr val="3891A7"/>
              </a:buClr>
              <a:buFont typeface="Wingdings 2"/>
              <a:buNone/>
            </a:pPr>
            <a:endParaRPr lang="en-US" sz="2800" b="1" i="1" u="sng" dirty="0">
              <a:solidFill>
                <a:srgbClr val="475A8D">
                  <a:lumMod val="75000"/>
                </a:srgbClr>
              </a:solidFill>
            </a:endParaRPr>
          </a:p>
          <a:p>
            <a:pPr algn="just">
              <a:buClr>
                <a:srgbClr val="3891A7"/>
              </a:buClr>
            </a:pPr>
            <a:r>
              <a:rPr lang="en-US" sz="2400" u="sng" dirty="0" err="1">
                <a:solidFill>
                  <a:prstClr val="black"/>
                </a:solidFill>
              </a:rPr>
              <a:t>Atactic</a:t>
            </a:r>
            <a:r>
              <a:rPr lang="en-US" sz="2400" u="sng" dirty="0">
                <a:solidFill>
                  <a:prstClr val="black"/>
                </a:solidFill>
              </a:rPr>
              <a:t> polymers</a:t>
            </a:r>
            <a:r>
              <a:rPr lang="en-US" sz="2400" dirty="0">
                <a:solidFill>
                  <a:prstClr val="black"/>
                </a:solidFill>
              </a:rPr>
              <a:t>: In </a:t>
            </a:r>
            <a:r>
              <a:rPr lang="en-US" sz="2400" dirty="0" err="1">
                <a:solidFill>
                  <a:prstClr val="black"/>
                </a:solidFill>
              </a:rPr>
              <a:t>atactic</a:t>
            </a:r>
            <a:r>
              <a:rPr lang="en-US" sz="2400" dirty="0">
                <a:solidFill>
                  <a:prstClr val="black"/>
                </a:solidFill>
              </a:rPr>
              <a:t>, functional group arrangement is random</a:t>
            </a:r>
          </a:p>
          <a:p>
            <a:pPr lvl="1">
              <a:lnSpc>
                <a:spcPct val="90000"/>
              </a:lnSpc>
              <a:buClr>
                <a:srgbClr val="3891A7"/>
              </a:buClr>
              <a:buFont typeface="Wingdings" pitchFamily="2" charset="2"/>
              <a:buChar char="v"/>
            </a:pPr>
            <a:endParaRPr lang="en-US" sz="2400" dirty="0">
              <a:solidFill>
                <a:prstClr val="black"/>
              </a:solidFill>
            </a:endParaRPr>
          </a:p>
          <a:p>
            <a:pPr lvl="1">
              <a:lnSpc>
                <a:spcPct val="90000"/>
              </a:lnSpc>
              <a:buClr>
                <a:srgbClr val="3891A7"/>
              </a:buClr>
              <a:buFont typeface="Wingdings" pitchFamily="2" charset="2"/>
              <a:buChar char="v"/>
            </a:pPr>
            <a:endParaRPr lang="en-US" sz="2400" dirty="0">
              <a:solidFill>
                <a:prstClr val="black"/>
              </a:solidFill>
            </a:endParaRPr>
          </a:p>
          <a:p>
            <a:pPr lvl="1">
              <a:lnSpc>
                <a:spcPct val="90000"/>
              </a:lnSpc>
              <a:buClr>
                <a:srgbClr val="3891A7"/>
              </a:buClr>
              <a:buFont typeface="Wingdings" pitchFamily="2" charset="2"/>
              <a:buNone/>
            </a:pPr>
            <a:endParaRPr lang="en-US" sz="2400" dirty="0">
              <a:solidFill>
                <a:prstClr val="black"/>
              </a:solidFill>
            </a:endParaRPr>
          </a:p>
          <a:p>
            <a:pPr lvl="1">
              <a:lnSpc>
                <a:spcPct val="90000"/>
              </a:lnSpc>
              <a:buClr>
                <a:srgbClr val="3891A7"/>
              </a:buClr>
              <a:buFont typeface="Wingdings" pitchFamily="2" charset="2"/>
              <a:buChar char="v"/>
            </a:pPr>
            <a:endParaRPr lang="en-US" sz="2400" dirty="0">
              <a:solidFill>
                <a:prstClr val="black"/>
              </a:solidFill>
            </a:endParaRPr>
          </a:p>
          <a:p>
            <a:pPr marL="402336" lvl="1" indent="0">
              <a:lnSpc>
                <a:spcPct val="90000"/>
              </a:lnSpc>
              <a:buClr>
                <a:srgbClr val="3891A7"/>
              </a:buClr>
              <a:buFont typeface="Verdana"/>
              <a:buNone/>
            </a:pPr>
            <a:r>
              <a:rPr lang="en-US" sz="2000" dirty="0">
                <a:solidFill>
                  <a:prstClr val="black"/>
                </a:solidFill>
              </a:rPr>
              <a:t>Every other carbon in the chain is a stereo-center</a:t>
            </a:r>
          </a:p>
        </p:txBody>
      </p:sp>
      <p:graphicFrame>
        <p:nvGraphicFramePr>
          <p:cNvPr id="7" name="Object 6"/>
          <p:cNvGraphicFramePr>
            <a:graphicFrameLocks noChangeAspect="1"/>
          </p:cNvGraphicFramePr>
          <p:nvPr>
            <p:extLst>
              <p:ext uri="{D42A27DB-BD31-4B8C-83A1-F6EECF244321}">
                <p14:modId xmlns:p14="http://schemas.microsoft.com/office/powerpoint/2010/main" val="732379766"/>
              </p:ext>
            </p:extLst>
          </p:nvPr>
        </p:nvGraphicFramePr>
        <p:xfrm>
          <a:off x="1600200" y="2514600"/>
          <a:ext cx="6324600" cy="1194979"/>
        </p:xfrm>
        <a:graphic>
          <a:graphicData uri="http://schemas.openxmlformats.org/presentationml/2006/ole">
            <mc:AlternateContent xmlns:mc="http://schemas.openxmlformats.org/markup-compatibility/2006">
              <mc:Choice xmlns:v="urn:schemas-microsoft-com:vml" Requires="v">
                <p:oleObj name="Visio" r:id="rId2" imgW="8180280" imgH="1545480" progId="Visio.Drawing.11">
                  <p:embed/>
                </p:oleObj>
              </mc:Choice>
              <mc:Fallback>
                <p:oleObj name="Visio" r:id="rId2" imgW="8180280" imgH="1545480"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514600"/>
                        <a:ext cx="6324600" cy="1194979"/>
                      </a:xfrm>
                      <a:prstGeom prst="rect">
                        <a:avLst/>
                      </a:prstGeom>
                      <a:noFill/>
                      <a:ln>
                        <a:noFill/>
                      </a:ln>
                      <a:effectLst/>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6983280" y="4536360"/>
              <a:ext cx="360" cy="360"/>
            </p14:xfrm>
          </p:contentPart>
        </mc:Choice>
        <mc:Fallback xmlns="">
          <p:pic>
            <p:nvPicPr>
              <p:cNvPr id="3" name="Ink 2"/>
              <p:cNvPicPr/>
              <p:nvPr/>
            </p:nvPicPr>
            <p:blipFill>
              <a:blip r:embed="rId8"/>
              <a:stretch>
                <a:fillRect/>
              </a:stretch>
            </p:blipFill>
            <p:spPr>
              <a:xfrm>
                <a:off x="6973920" y="4527000"/>
                <a:ext cx="19080" cy="19080"/>
              </a:xfrm>
              <a:prstGeom prst="rect">
                <a:avLst/>
              </a:prstGeom>
            </p:spPr>
          </p:pic>
        </mc:Fallback>
      </mc:AlternateContent>
    </p:spTree>
    <p:extLst>
      <p:ext uri="{BB962C8B-B14F-4D97-AF65-F5344CB8AC3E}">
        <p14:creationId xmlns:p14="http://schemas.microsoft.com/office/powerpoint/2010/main" val="788397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031480" cy="533400"/>
          </a:xfrm>
        </p:spPr>
        <p:txBody>
          <a:bodyPr>
            <a:noAutofit/>
          </a:bodyPr>
          <a:lstStyle/>
          <a:p>
            <a:pPr algn="ctr"/>
            <a:r>
              <a:rPr lang="en-US" sz="2800" b="1" dirty="0">
                <a:solidFill>
                  <a:srgbClr val="FF0000"/>
                </a:solidFill>
                <a:latin typeface="Times New Roman" pitchFamily="18" charset="0"/>
                <a:cs typeface="Times New Roman" pitchFamily="18" charset="0"/>
              </a:rPr>
              <a:t>Classification based on Polymerization method</a:t>
            </a:r>
          </a:p>
        </p:txBody>
      </p:sp>
      <p:sp>
        <p:nvSpPr>
          <p:cNvPr id="3" name="Content Placeholder 2"/>
          <p:cNvSpPr>
            <a:spLocks noGrp="1"/>
          </p:cNvSpPr>
          <p:nvPr>
            <p:ph idx="1"/>
          </p:nvPr>
        </p:nvSpPr>
        <p:spPr>
          <a:xfrm>
            <a:off x="152400" y="1447800"/>
            <a:ext cx="8839200" cy="5562600"/>
          </a:xfrm>
        </p:spPr>
        <p:txBody>
          <a:bodyPr/>
          <a:lstStyle/>
          <a:p>
            <a:pPr algn="just"/>
            <a:r>
              <a:rPr lang="en-US" sz="2000" dirty="0">
                <a:solidFill>
                  <a:srgbClr val="C00000"/>
                </a:solidFill>
              </a:rPr>
              <a:t>Addition Polymerization:</a:t>
            </a:r>
            <a:r>
              <a:rPr lang="en-US" sz="2000" dirty="0"/>
              <a:t> A polymer formed by direct repeated addition of monomers is called addition polymerization. In this types of polymers monomers are unsaturated compounds or derivatives of alkenes.</a:t>
            </a:r>
          </a:p>
          <a:p>
            <a:pPr algn="just"/>
            <a:endParaRPr lang="en-US" sz="2400" dirty="0"/>
          </a:p>
          <a:p>
            <a:endParaRPr lang="en-US" sz="2400" dirty="0"/>
          </a:p>
          <a:p>
            <a:endParaRPr lang="en-US" sz="2400" dirty="0"/>
          </a:p>
          <a:p>
            <a:pPr algn="just"/>
            <a:r>
              <a:rPr lang="en-US" sz="2000" dirty="0">
                <a:solidFill>
                  <a:srgbClr val="C00000"/>
                </a:solidFill>
              </a:rPr>
              <a:t>Condensation Polymerization:</a:t>
            </a:r>
            <a:r>
              <a:rPr lang="en-US" sz="2000" dirty="0"/>
              <a:t> Condensation polymerization involves condensation of two different  monomers which are normally bi functional group. During the process there is loss of small molecule such as water </a:t>
            </a:r>
          </a:p>
          <a:p>
            <a:endParaRPr lang="en-US" sz="24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62200"/>
            <a:ext cx="7391400" cy="1215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724400"/>
            <a:ext cx="7620000" cy="167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8170920" y="2507400"/>
              <a:ext cx="360" cy="360"/>
            </p14:xfrm>
          </p:contentPart>
        </mc:Choice>
        <mc:Fallback xmlns="">
          <p:pic>
            <p:nvPicPr>
              <p:cNvPr id="4" name="Ink 3"/>
              <p:cNvPicPr/>
              <p:nvPr/>
            </p:nvPicPr>
            <p:blipFill>
              <a:blip r:embed="rId5"/>
              <a:stretch>
                <a:fillRect/>
              </a:stretch>
            </p:blipFill>
            <p:spPr>
              <a:xfrm>
                <a:off x="8161560" y="2498040"/>
                <a:ext cx="19080" cy="19080"/>
              </a:xfrm>
              <a:prstGeom prst="rect">
                <a:avLst/>
              </a:prstGeom>
            </p:spPr>
          </p:pic>
        </mc:Fallback>
      </mc:AlternateContent>
    </p:spTree>
    <p:extLst>
      <p:ext uri="{BB962C8B-B14F-4D97-AF65-F5344CB8AC3E}">
        <p14:creationId xmlns:p14="http://schemas.microsoft.com/office/powerpoint/2010/main" val="2130021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pPr algn="ctr"/>
            <a:r>
              <a:rPr lang="en-US" b="1" dirty="0">
                <a:solidFill>
                  <a:srgbClr val="C00000"/>
                </a:solidFill>
                <a:latin typeface="Times New Roman" pitchFamily="18" charset="0"/>
                <a:cs typeface="Times New Roman" pitchFamily="18" charset="0"/>
              </a:rPr>
              <a:t>Plastics</a:t>
            </a:r>
            <a:endParaRPr lang="en-US"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686800" cy="4876800"/>
          </a:xfrm>
        </p:spPr>
        <p:txBody>
          <a:bodyPr>
            <a:noAutofit/>
          </a:bodyPr>
          <a:lstStyle/>
          <a:p>
            <a:pPr algn="just"/>
            <a:r>
              <a:rPr lang="en-US" sz="2000" dirty="0">
                <a:latin typeface="Times New Roman" pitchFamily="18" charset="0"/>
                <a:cs typeface="Times New Roman" pitchFamily="18" charset="0"/>
              </a:rPr>
              <a:t>Plastic is a substance that can be easily </a:t>
            </a:r>
            <a:r>
              <a:rPr lang="en-US" sz="2000" dirty="0" err="1">
                <a:latin typeface="Times New Roman" pitchFamily="18" charset="0"/>
                <a:cs typeface="Times New Roman" pitchFamily="18" charset="0"/>
              </a:rPr>
              <a:t>moulded</a:t>
            </a:r>
            <a:r>
              <a:rPr lang="en-US" sz="2000" dirty="0">
                <a:latin typeface="Times New Roman" pitchFamily="18" charset="0"/>
                <a:cs typeface="Times New Roman" pitchFamily="18" charset="0"/>
              </a:rPr>
              <a:t> into a desired</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shape by the effect of mechanical force &amp; heat.</a:t>
            </a:r>
          </a:p>
          <a:p>
            <a:pPr algn="just"/>
            <a:r>
              <a:rPr lang="en-US" sz="2000" dirty="0">
                <a:latin typeface="Times New Roman" pitchFamily="18" charset="0"/>
                <a:cs typeface="Times New Roman" pitchFamily="18" charset="0"/>
              </a:rPr>
              <a:t>In the manufacturing of plastic raw materials like coal, petroleum, cellulose, salt, </a:t>
            </a:r>
            <a:r>
              <a:rPr lang="en-US" sz="2000" dirty="0" err="1">
                <a:latin typeface="Times New Roman" pitchFamily="18" charset="0"/>
                <a:cs typeface="Times New Roman" pitchFamily="18" charset="0"/>
              </a:rPr>
              <a:t>sulphur</a:t>
            </a:r>
            <a:r>
              <a:rPr lang="en-US" sz="2000" dirty="0">
                <a:latin typeface="Times New Roman" pitchFamily="18" charset="0"/>
                <a:cs typeface="Times New Roman" pitchFamily="18" charset="0"/>
              </a:rPr>
              <a:t>, limestone, air, water etc. are used.</a:t>
            </a:r>
          </a:p>
          <a:p>
            <a:pPr marL="0" indent="0" algn="just">
              <a:buNone/>
            </a:pPr>
            <a:r>
              <a:rPr lang="en-US" sz="2000" b="1" dirty="0">
                <a:latin typeface="Times New Roman" pitchFamily="18" charset="0"/>
                <a:cs typeface="Times New Roman" pitchFamily="18" charset="0"/>
              </a:rPr>
              <a:t>Plastics as engineering materials:-</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Low fabrication cost, low thermal &amp; electrical conductivities, high resistance to corrosion, Plastics are resistant to chemicals &amp; solvents</a:t>
            </a:r>
          </a:p>
          <a:p>
            <a:pPr lvl="0" algn="just"/>
            <a:r>
              <a:rPr lang="en-US" sz="2000" dirty="0">
                <a:latin typeface="Times New Roman" pitchFamily="18" charset="0"/>
                <a:cs typeface="Times New Roman" pitchFamily="18" charset="0"/>
              </a:rPr>
              <a:t>Plastics reduce noise &amp; vibrations in machines</a:t>
            </a:r>
          </a:p>
          <a:p>
            <a:pPr lvl="0" algn="just"/>
            <a:r>
              <a:rPr lang="en-US" sz="2000" dirty="0">
                <a:latin typeface="Times New Roman" pitchFamily="18" charset="0"/>
                <a:cs typeface="Times New Roman" pitchFamily="18" charset="0"/>
              </a:rPr>
              <a:t>Plastics are bad conductors of heat are useful for making handles used for hot objects, most plastics are inflammable.</a:t>
            </a:r>
          </a:p>
          <a:p>
            <a:pPr lvl="0" algn="just"/>
            <a:r>
              <a:rPr lang="en-US" sz="2000" dirty="0">
                <a:latin typeface="Times New Roman" pitchFamily="18" charset="0"/>
                <a:cs typeface="Times New Roman" pitchFamily="18" charset="0"/>
              </a:rPr>
              <a:t>Plastics are electrical insulators &amp; find large scale use in the electrical industry.</a:t>
            </a:r>
          </a:p>
          <a:p>
            <a:pPr lvl="0" algn="just"/>
            <a:r>
              <a:rPr lang="en-US" sz="2000" dirty="0">
                <a:latin typeface="Times New Roman" pitchFamily="18" charset="0"/>
                <a:cs typeface="Times New Roman" pitchFamily="18" charset="0"/>
              </a:rPr>
              <a:t>Plastics are clear &amp; transparent so they can be given beautiful colors.</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89736825"/>
      </p:ext>
    </p:extLst>
  </p:cSld>
  <p:clrMapOvr>
    <a:masterClrMapping/>
  </p:clrMapOvr>
</p:sld>
</file>

<file path=ppt/theme/theme1.xml><?xml version="1.0" encoding="utf-8"?>
<a:theme xmlns:a="http://schemas.openxmlformats.org/drawingml/2006/main" name="SVU_KJSCE THEME TEMPLATE FOR PPT_Standard Scree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8BC172819F0745AF06A4C40A4AD611" ma:contentTypeVersion="4" ma:contentTypeDescription="Create a new document." ma:contentTypeScope="" ma:versionID="a96136ea8faffa127c298c9c758d29fc">
  <xsd:schema xmlns:xsd="http://www.w3.org/2001/XMLSchema" xmlns:xs="http://www.w3.org/2001/XMLSchema" xmlns:p="http://schemas.microsoft.com/office/2006/metadata/properties" xmlns:ns2="211a4994-c1dd-4d9b-8e60-db1330beab41" targetNamespace="http://schemas.microsoft.com/office/2006/metadata/properties" ma:root="true" ma:fieldsID="42d7cfa8aca548e9611896291eddd7b5" ns2:_="">
    <xsd:import namespace="211a4994-c1dd-4d9b-8e60-db1330beab4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1a4994-c1dd-4d9b-8e60-db1330beab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DED727-A621-4B2C-B050-99E04F24E43B}">
  <ds:schemaRefs>
    <ds:schemaRef ds:uri="http://schemas.microsoft.com/sharepoint/v3/contenttype/forms"/>
  </ds:schemaRefs>
</ds:datastoreItem>
</file>

<file path=customXml/itemProps2.xml><?xml version="1.0" encoding="utf-8"?>
<ds:datastoreItem xmlns:ds="http://schemas.openxmlformats.org/officeDocument/2006/customXml" ds:itemID="{6412619E-49FC-46E4-9782-E1B8218BA7B2}">
  <ds:schemaRefs>
    <ds:schemaRef ds:uri="http://purl.org/dc/terms/"/>
    <ds:schemaRef ds:uri="http://schemas.openxmlformats.org/package/2006/metadata/core-properties"/>
    <ds:schemaRef ds:uri="http://purl.org/dc/dcmitype/"/>
    <ds:schemaRef ds:uri="211a4994-c1dd-4d9b-8e60-db1330beab41"/>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BEFA06D9-32E7-4337-8387-EBBD9F4B80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1a4994-c1dd-4d9b-8e60-db1330beab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SVU_KJSCE THEME TEMPLATE FOR PPT_Standard Screen</Template>
  <TotalTime>4589</TotalTime>
  <Words>2576</Words>
  <Application>Microsoft Office PowerPoint</Application>
  <PresentationFormat>On-screen Show (4:3)</PresentationFormat>
  <Paragraphs>288</Paragraphs>
  <Slides>37</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6" baseType="lpstr">
      <vt:lpstr>Arial</vt:lpstr>
      <vt:lpstr>Calibri</vt:lpstr>
      <vt:lpstr>Calibri Light</vt:lpstr>
      <vt:lpstr>Times New Roman</vt:lpstr>
      <vt:lpstr>Verdana</vt:lpstr>
      <vt:lpstr>Wingdings</vt:lpstr>
      <vt:lpstr>Wingdings 2</vt:lpstr>
      <vt:lpstr>SVU_KJSCE THEME TEMPLATE FOR PPT_Standard Screen</vt:lpstr>
      <vt:lpstr>Visio</vt:lpstr>
      <vt:lpstr>Polymers</vt:lpstr>
      <vt:lpstr>PowerPoint Presentation</vt:lpstr>
      <vt:lpstr>PowerPoint Presentation</vt:lpstr>
      <vt:lpstr>Classification based on source</vt:lpstr>
      <vt:lpstr>Classification based on Molecular forces</vt:lpstr>
      <vt:lpstr>Classification based on Tacticity </vt:lpstr>
      <vt:lpstr>PowerPoint Presentation</vt:lpstr>
      <vt:lpstr>Classification based on Polymerization method</vt:lpstr>
      <vt:lpstr>Plastics</vt:lpstr>
      <vt:lpstr>Compounding of plastics </vt:lpstr>
      <vt:lpstr>Fabrication (Molding) of Plastics</vt:lpstr>
      <vt:lpstr>Four important types of  fabrication Methods</vt:lpstr>
      <vt:lpstr>Compression Molding</vt:lpstr>
      <vt:lpstr>Injection Molding</vt:lpstr>
      <vt:lpstr>Transfer Molding</vt:lpstr>
      <vt:lpstr>Transfer Molding</vt:lpstr>
      <vt:lpstr>Extrusion Molding (Horizontal)</vt:lpstr>
      <vt:lpstr>Extrusion Molding  (Horizontal)</vt:lpstr>
      <vt:lpstr>Extrusion Molding (Vertical)</vt:lpstr>
      <vt:lpstr>PowerPoint Presentation</vt:lpstr>
      <vt:lpstr>Conducting Polymers</vt:lpstr>
      <vt:lpstr>1. Intrinsically conducting polymers</vt:lpstr>
      <vt:lpstr>Polyacetylene</vt:lpstr>
      <vt:lpstr>PowerPoint Presentation</vt:lpstr>
      <vt:lpstr>PowerPoint Presentation</vt:lpstr>
      <vt:lpstr>PowerPoint Presentation</vt:lpstr>
      <vt:lpstr>PowerPoint Presentation</vt:lpstr>
      <vt:lpstr>PowerPoint Presentation</vt:lpstr>
      <vt:lpstr>3. Extrinsically Conducting Polymer</vt:lpstr>
      <vt:lpstr>Applications of conducting polymers</vt:lpstr>
      <vt:lpstr>BIODEGRADBALE POLYMER</vt:lpstr>
      <vt:lpstr>Biodegradable Polymer</vt:lpstr>
      <vt:lpstr>PowerPoint Presentation</vt:lpstr>
      <vt:lpstr>Biodegradation</vt:lpstr>
      <vt:lpstr>PowerPoint Presentation</vt:lpstr>
      <vt:lpstr>Advantages of Biodegradable polymer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Jaspreet Kaur Rathod</cp:lastModifiedBy>
  <cp:revision>279</cp:revision>
  <dcterms:created xsi:type="dcterms:W3CDTF">2006-08-16T00:00:00Z</dcterms:created>
  <dcterms:modified xsi:type="dcterms:W3CDTF">2023-12-13T17:16:56Z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0x010100D28BC172819F0745AF06A4C40A4AD611</vt:lpwstr>
  </property>
</Properties>
</file>