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2E6"/>
    <a:srgbClr val="3366FF"/>
    <a:srgbClr val="A07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44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1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7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13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785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41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21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36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0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1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06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66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0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4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7225-3785-4FE8-9886-BFC833939228}" type="datetimeFigureOut">
              <a:rPr lang="en-IN" smtClean="0"/>
              <a:t>19-11-2023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1781-9166-4D1C-9B25-CE665A593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05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gif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ub7lok-JQJE&amp;ab_channel=Parth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sources.system-analysis.cadence.com/blog/msa2022-using-the-finite-difference-method-for-the-wave-equation-in-fluid-dynamics" TargetMode="External"/><Relationship Id="rId5" Type="http://schemas.openxmlformats.org/officeDocument/2006/relationships/hyperlink" Target="https://en.wikipedia.org/wiki/Wave_equation" TargetMode="External"/><Relationship Id="rId4" Type="http://schemas.openxmlformats.org/officeDocument/2006/relationships/hyperlink" Target="https://en.wikipedia.org/wiki/Differential_equation" TargetMode="External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C1E6-1A69-5554-B97E-3F4E5986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77862"/>
            <a:ext cx="8668139" cy="773550"/>
          </a:xfrm>
          <a:prstGeom prst="roundRect">
            <a:avLst/>
          </a:prstGeom>
          <a:gradFill>
            <a:gsLst>
              <a:gs pos="24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59000">
                <a:schemeClr val="accent1">
                  <a:alpha val="83000"/>
                  <a:lumMod val="70000"/>
                  <a:lumOff val="30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Partial differentiation in engineering (wave equation</a:t>
            </a:r>
            <a:r>
              <a:rPr lang="en-US" sz="18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3170B3-0A52-7FC7-A2E9-1EF7F5CAE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61860" cy="690465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FC39E98-8437-0866-62A8-D72D26545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065" y="0"/>
            <a:ext cx="1579935" cy="1177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A1F49-A7DF-F9CB-C0C5-4F9BCCA81097}"/>
              </a:ext>
            </a:extLst>
          </p:cNvPr>
          <p:cNvSpPr txBox="1"/>
          <p:nvPr/>
        </p:nvSpPr>
        <p:spPr>
          <a:xfrm>
            <a:off x="2761860" y="-1"/>
            <a:ext cx="78502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K. J. Somaiya College of Engineering, Mumbai – 400 077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Somaiya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–I  (2022-23) 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 IA-II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4197B-C12C-35A8-2BEE-2B44C82015A1}"/>
              </a:ext>
            </a:extLst>
          </p:cNvPr>
          <p:cNvSpPr txBox="1"/>
          <p:nvPr/>
        </p:nvSpPr>
        <p:spPr>
          <a:xfrm rot="10800000" flipV="1">
            <a:off x="9648826" y="1138339"/>
            <a:ext cx="2543174" cy="817245"/>
          </a:xfrm>
          <a:prstGeom prst="roundRect">
            <a:avLst/>
          </a:prstGeom>
          <a:gradFill>
            <a:gsLst>
              <a:gs pos="24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59000">
                <a:schemeClr val="accent1">
                  <a:alpha val="83000"/>
                  <a:lumMod val="70000"/>
                  <a:lumOff val="30000"/>
                </a:schemeClr>
              </a:gs>
              <a:gs pos="87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Aaryan Sharma</a:t>
            </a:r>
            <a:b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no. : </a:t>
            </a:r>
            <a:r>
              <a:rPr lang="en-US" sz="16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16010123012</a:t>
            </a:r>
            <a:b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 : C1     Batch : C1_1</a:t>
            </a:r>
            <a:endParaRPr lang="en-IN" sz="12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D0634B-2917-2A54-42D5-EA51B6C28949}"/>
              </a:ext>
            </a:extLst>
          </p:cNvPr>
          <p:cNvSpPr/>
          <p:nvPr/>
        </p:nvSpPr>
        <p:spPr>
          <a:xfrm>
            <a:off x="263008" y="2168597"/>
            <a:ext cx="9970922" cy="1341236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>
            <a:glow rad="63500">
              <a:schemeClr val="accent1">
                <a:lumMod val="75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>
                    <a:schemeClr val="tx2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equations are mathematical equations that involve one or more unknown functions and their derivatives. Differential equations are used to model and analyze systems that involve change or motion.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effectLst>
                <a:glow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03B3FD-B405-0E56-CAA9-B4AEF809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6742" y="2122331"/>
            <a:ext cx="1722269" cy="1341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174E43D3-C29F-C104-5437-533510B44974}"/>
              </a:ext>
            </a:extLst>
          </p:cNvPr>
          <p:cNvSpPr/>
          <p:nvPr/>
        </p:nvSpPr>
        <p:spPr>
          <a:xfrm>
            <a:off x="4591053" y="3788101"/>
            <a:ext cx="4469945" cy="2684658"/>
          </a:xfrm>
          <a:prstGeom prst="round2SameRect">
            <a:avLst/>
          </a:prstGeom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Some of the applications of differential equation in engineering are fluid mechanics, heat transfer and material science</a:t>
            </a:r>
            <a:endParaRPr lang="en-IN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FE2691-DBE0-0590-8154-B601C9B793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8" y="3574618"/>
            <a:ext cx="4235269" cy="311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49D461-3653-45BB-1E5B-9845C8D922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FilmGrain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3890" y="4554819"/>
            <a:ext cx="2854283" cy="982487"/>
          </a:xfrm>
          <a:prstGeom prst="rect">
            <a:avLst/>
          </a:prstGeom>
          <a:ln>
            <a:solidFill>
              <a:srgbClr val="00206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softEdge rad="12700"/>
          </a:effectLst>
          <a:scene3d>
            <a:camera prst="perspectiveFront"/>
            <a:lightRig rig="threePt" dir="t"/>
          </a:scene3d>
          <a:sp3d>
            <a:bevelT/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192886-F44F-2F52-5FC1-40F0EADF8FB0}"/>
              </a:ext>
            </a:extLst>
          </p:cNvPr>
          <p:cNvSpPr txBox="1"/>
          <p:nvPr/>
        </p:nvSpPr>
        <p:spPr>
          <a:xfrm>
            <a:off x="9323849" y="5629511"/>
            <a:ext cx="265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c is a fixed non negative real coefficient</a:t>
            </a:r>
            <a:endParaRPr lang="en-IN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D6C1B-8D25-BA95-C001-B5C5856B230B}"/>
              </a:ext>
            </a:extLst>
          </p:cNvPr>
          <p:cNvSpPr txBox="1"/>
          <p:nvPr/>
        </p:nvSpPr>
        <p:spPr>
          <a:xfrm>
            <a:off x="9112813" y="4093282"/>
            <a:ext cx="296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scalar wave equation is :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4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3170B3-0A52-7FC7-A2E9-1EF7F5CAE6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666750"/>
          </a:xfrm>
          <a:prstGeom prst="rect">
            <a:avLst/>
          </a:prstGeom>
        </p:spPr>
      </p:pic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FC39E98-8437-0866-62A8-D72D265451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257" y="1"/>
            <a:ext cx="1262743" cy="941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A1F49-A7DF-F9CB-C0C5-4F9BCCA81097}"/>
              </a:ext>
            </a:extLst>
          </p:cNvPr>
          <p:cNvSpPr txBox="1"/>
          <p:nvPr/>
        </p:nvSpPr>
        <p:spPr>
          <a:xfrm>
            <a:off x="2667000" y="-1"/>
            <a:ext cx="69124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K. J. Somaiya College of Engineering, Mumbai – 400 077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Somaiya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–I  (2022-23) 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 IA-II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F014C-F7A4-0B7E-6474-11BCC7FA8D1A}"/>
              </a:ext>
            </a:extLst>
          </p:cNvPr>
          <p:cNvSpPr txBox="1"/>
          <p:nvPr/>
        </p:nvSpPr>
        <p:spPr>
          <a:xfrm>
            <a:off x="1216004" y="4733635"/>
            <a:ext cx="7305206" cy="1940957"/>
          </a:xfrm>
          <a:prstGeom prst="flowChartAlternateProcess">
            <a:avLst/>
          </a:prstGeom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 prst="cross"/>
            <a:contourClr>
              <a:schemeClr val="accent1">
                <a:satMod val="30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https://en.wikipedia.org/wiki/Differential_equation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https://en.wikipedia.org/wiki/Wave_equation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https://resources.system-analysis.cadence.com/blog/msa2022-using-the-finite-difference-method-for-the-wave-equation-in-fluid-dynamics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https://www.youtube.com/watch?v=ub7lok-JQJE&amp;ab_channel=ParthG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8E227FD1-2C5E-3B84-21E0-AF47EA6D04AE}"/>
              </a:ext>
            </a:extLst>
          </p:cNvPr>
          <p:cNvSpPr/>
          <p:nvPr/>
        </p:nvSpPr>
        <p:spPr>
          <a:xfrm>
            <a:off x="139210" y="1078454"/>
            <a:ext cx="3260905" cy="3537089"/>
          </a:xfrm>
          <a:prstGeom prst="round2Diag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5000"/>
                </a:schemeClr>
              </a:gs>
              <a:gs pos="40000">
                <a:srgbClr val="E6A3E5">
                  <a:alpha val="85000"/>
                </a:srgbClr>
              </a:gs>
              <a:gs pos="19573">
                <a:srgbClr val="EDBCEC">
                  <a:alpha val="85000"/>
                </a:srgbClr>
              </a:gs>
              <a:gs pos="60000">
                <a:schemeClr val="accent1">
                  <a:lumMod val="45000"/>
                  <a:lumOff val="55000"/>
                  <a:alpha val="85000"/>
                </a:schemeClr>
              </a:gs>
              <a:gs pos="80000">
                <a:schemeClr val="accent1">
                  <a:lumMod val="45000"/>
                  <a:lumOff val="55000"/>
                  <a:alpha val="85000"/>
                </a:schemeClr>
              </a:gs>
              <a:gs pos="100000">
                <a:schemeClr val="accent1">
                  <a:lumMod val="50000"/>
                  <a:alpha val="85000"/>
                </a:schemeClr>
              </a:gs>
            </a:gsLst>
            <a:lin ang="5400000" scaled="1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wave equation is a second-order linear partial differential equation that describes the propagation of waves. The wave equation can be used to model a wide variety of phenomena, waves in water, sound waves and electromagnetic waves. It is a hyperbolic partial differential equation.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62869-6F6A-6F2B-9A23-DACC97A06FA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6538" y="1518358"/>
            <a:ext cx="2840539" cy="2657279"/>
          </a:xfrm>
          <a:prstGeom prst="rect">
            <a:avLst/>
          </a:prstGeom>
          <a:ln w="12700" cap="rnd">
            <a:solidFill>
              <a:srgbClr val="7030A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35106A3-46D6-1F85-C2A1-F0C6457A2016}"/>
              </a:ext>
            </a:extLst>
          </p:cNvPr>
          <p:cNvSpPr/>
          <p:nvPr/>
        </p:nvSpPr>
        <p:spPr>
          <a:xfrm>
            <a:off x="6503741" y="1522436"/>
            <a:ext cx="2380310" cy="2657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wave equation is given as :  </a:t>
            </a:r>
          </a:p>
          <a:p>
            <a:pPr algn="ctr"/>
            <a:r>
              <a:rPr lang="en-US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Where, x represents the one-space dimension where the displacement, u, takes place at a time, t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97BCCD39-6B40-4F4E-982A-01A0E5D75846}"/>
              </a:ext>
            </a:extLst>
          </p:cNvPr>
          <p:cNvSpPr/>
          <p:nvPr/>
        </p:nvSpPr>
        <p:spPr>
          <a:xfrm>
            <a:off x="8980715" y="1016890"/>
            <a:ext cx="3126504" cy="4120520"/>
          </a:xfrm>
          <a:prstGeom prst="round2Diag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equation is typically described as having only one space dimension </a:t>
            </a:r>
            <a:r>
              <a:rPr lang="en-US" i="1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 only other independent variable is the time </a:t>
            </a:r>
            <a:r>
              <a:rPr lang="en-US" i="1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Nevertheless, the dependent variable </a:t>
            </a:r>
            <a:r>
              <a:rPr lang="en-US" i="1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may represent a second space dimension, if, for example, the displacement </a:t>
            </a:r>
            <a:r>
              <a:rPr lang="en-US" i="1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takes place in </a:t>
            </a:r>
            <a:r>
              <a:rPr lang="en-US" i="1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direction, as in the case of a string that is located in the </a:t>
            </a:r>
            <a:r>
              <a:rPr lang="en-US" i="1" dirty="0" err="1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plane.</a:t>
            </a:r>
            <a:endParaRPr lang="en-IN" dirty="0">
              <a:ln w="0"/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5B49D93F-6539-E7B0-1340-038B37D90087}"/>
              </a:ext>
            </a:extLst>
          </p:cNvPr>
          <p:cNvSpPr/>
          <p:nvPr/>
        </p:nvSpPr>
        <p:spPr>
          <a:xfrm>
            <a:off x="8730344" y="5310287"/>
            <a:ext cx="3254828" cy="1061646"/>
          </a:xfrm>
          <a:prstGeom prst="trapezoid">
            <a:avLst/>
          </a:prstGeom>
          <a:gradFill flip="none" rotWithShape="1">
            <a:gsLst>
              <a:gs pos="0">
                <a:srgbClr val="C522E6">
                  <a:tint val="66000"/>
                  <a:satMod val="160000"/>
                </a:srgbClr>
              </a:gs>
              <a:gs pos="50000">
                <a:srgbClr val="C522E6">
                  <a:tint val="44500"/>
                  <a:satMod val="160000"/>
                </a:srgbClr>
              </a:gs>
              <a:gs pos="100000">
                <a:srgbClr val="C522E6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wave equation in the one-dimensional case can be derived from Hooke’s law</a:t>
            </a:r>
            <a:endParaRPr lang="en-IN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0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276</TotalTime>
  <Words>406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Tw Cen MT</vt:lpstr>
      <vt:lpstr>Circuit</vt:lpstr>
      <vt:lpstr>Application of Partial differentiation in engineering (wave equation)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Partial differentiation in engineering (wave equation)</dc:title>
  <dc:creator>Aaryan Sharma</dc:creator>
  <cp:lastModifiedBy>Aaryan Sharma</cp:lastModifiedBy>
  <cp:revision>7</cp:revision>
  <dcterms:created xsi:type="dcterms:W3CDTF">2023-11-19T05:56:13Z</dcterms:created>
  <dcterms:modified xsi:type="dcterms:W3CDTF">2023-11-19T15:44:44Z</dcterms:modified>
</cp:coreProperties>
</file>