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B5401-FB5E-4027-9C67-BD971DDE06A3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C7C11-B9CE-4EB9-BD73-BAAE86E75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AM-I  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AM-I  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AM-I  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62000"/>
            <a:ext cx="8229600" cy="655638"/>
          </a:xfrm>
        </p:spPr>
        <p:txBody>
          <a:bodyPr/>
          <a:lstStyle>
            <a:lvl1pPr>
              <a:defRPr sz="4400">
                <a:solidFill>
                  <a:srgbClr val="FF0000"/>
                </a:solidFill>
              </a:defRPr>
            </a:lvl1pPr>
          </a:lstStyle>
          <a:p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AM-I  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AM-I  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AM-I   Module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AM-I   Module 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AM-I   Module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AM-I   Module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AM-I   Module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AM-I   Module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AM-I   Module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4198458" y="1933318"/>
            <a:ext cx="702416" cy="9188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5400000">
            <a:off x="5533989" y="2568564"/>
            <a:ext cx="207492" cy="70082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21920"/>
            <a:ext cx="8229600" cy="695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14/04/2024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C0AE158-2DA7-42D2-AAC5-BE89365BA6FF}"/>
              </a:ext>
            </a:extLst>
          </p:cNvPr>
          <p:cNvSpPr txBox="1">
            <a:spLocks/>
          </p:cNvSpPr>
          <p:nvPr/>
        </p:nvSpPr>
        <p:spPr>
          <a:xfrm>
            <a:off x="1524000" y="65375"/>
            <a:ext cx="6781800" cy="1077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8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K. J. Somaiya College of Engineering, Mumbai – 400 077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(A Constituent College of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Somaiya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Vidyavihar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University)</a:t>
            </a:r>
            <a:b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Dept. of  Science and Humanities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F.Y. B. Tech. Semester –2  (2023-24) 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Applied Mathematics-2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IA-2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endParaRPr lang="en-US" sz="105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FE89506-103A-4D69-88ED-415AE23C3772}"/>
              </a:ext>
            </a:extLst>
          </p:cNvPr>
          <p:cNvSpPr txBox="1">
            <a:spLocks/>
          </p:cNvSpPr>
          <p:nvPr/>
        </p:nvSpPr>
        <p:spPr>
          <a:xfrm>
            <a:off x="-37531" y="1005068"/>
            <a:ext cx="7043502" cy="5189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 Black" panose="020B0A04020102020204" pitchFamily="34" charset="0"/>
                <a:cs typeface="Aharoni" panose="020B0604020202020204" pitchFamily="2" charset="-79"/>
              </a:rPr>
              <a:t>Beta Function and Preferential Attachment Process</a:t>
            </a:r>
          </a:p>
        </p:txBody>
      </p:sp>
      <p:pic>
        <p:nvPicPr>
          <p:cNvPr id="18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0"/>
            <a:ext cx="838200" cy="624765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7000" cy="66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F0D5D0-D1EF-3F9F-618E-575D31CC6675}"/>
              </a:ext>
            </a:extLst>
          </p:cNvPr>
          <p:cNvSpPr txBox="1"/>
          <p:nvPr/>
        </p:nvSpPr>
        <p:spPr>
          <a:xfrm>
            <a:off x="7005971" y="900751"/>
            <a:ext cx="2076755" cy="623248"/>
          </a:xfrm>
          <a:prstGeom prst="rect">
            <a:avLst/>
          </a:prstGeom>
          <a:solidFill>
            <a:srgbClr val="F3F3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150" b="1" dirty="0">
                <a:solidFill>
                  <a:schemeClr val="tx1"/>
                </a:solidFill>
              </a:rPr>
              <a:t>NAME: Aaryan Sharma</a:t>
            </a:r>
          </a:p>
          <a:p>
            <a:r>
              <a:rPr lang="en-IN" sz="1150" b="1" dirty="0">
                <a:solidFill>
                  <a:schemeClr val="tx1"/>
                </a:solidFill>
              </a:rPr>
              <a:t>ROLL NO. : 16010123012</a:t>
            </a:r>
          </a:p>
          <a:p>
            <a:r>
              <a:rPr lang="en-IN" sz="1150" b="1" dirty="0">
                <a:solidFill>
                  <a:schemeClr val="tx1"/>
                </a:solidFill>
              </a:rPr>
              <a:t>DIV: C1      BATCH: C1_1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539EFC-7A07-D776-F78A-7E920DC050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7531" y="1523999"/>
            <a:ext cx="9120257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8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133600" cy="365125"/>
          </a:xfrm>
        </p:spPr>
        <p:txBody>
          <a:bodyPr/>
          <a:lstStyle/>
          <a:p>
            <a:r>
              <a:rPr lang="en-US" dirty="0"/>
              <a:t>14/04/2024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C0AE158-2DA7-42D2-AAC5-BE89365BA6FF}"/>
              </a:ext>
            </a:extLst>
          </p:cNvPr>
          <p:cNvSpPr txBox="1">
            <a:spLocks/>
          </p:cNvSpPr>
          <p:nvPr/>
        </p:nvSpPr>
        <p:spPr>
          <a:xfrm>
            <a:off x="1524000" y="65375"/>
            <a:ext cx="6781800" cy="1077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8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K. J. Somaiya College of Engineering, Mumbai – 400 077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(A Constituent College of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Somaiya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Vidyavihar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University)</a:t>
            </a:r>
            <a:b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Dept. of  Science and Humanities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F.Y. B. Tech. Semester –2  (2023-24) 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Applied Mathematics-2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IA-2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A59722-B1D3-4ED5-A663-7B4608B50A18}"/>
              </a:ext>
            </a:extLst>
          </p:cNvPr>
          <p:cNvSpPr txBox="1"/>
          <p:nvPr/>
        </p:nvSpPr>
        <p:spPr>
          <a:xfrm>
            <a:off x="7005971" y="900752"/>
            <a:ext cx="2138029" cy="623248"/>
          </a:xfrm>
          <a:prstGeom prst="rect">
            <a:avLst/>
          </a:prstGeom>
          <a:solidFill>
            <a:srgbClr val="F3F3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150" b="1" dirty="0">
                <a:solidFill>
                  <a:schemeClr val="tx1"/>
                </a:solidFill>
              </a:rPr>
              <a:t>NAME: RAJ TRIPATHI</a:t>
            </a:r>
          </a:p>
          <a:p>
            <a:r>
              <a:rPr lang="en-IN" sz="1150" b="1" dirty="0">
                <a:solidFill>
                  <a:schemeClr val="tx1"/>
                </a:solidFill>
              </a:rPr>
              <a:t>ROLL NO. : 08</a:t>
            </a:r>
          </a:p>
          <a:p>
            <a:r>
              <a:rPr lang="en-IN" sz="1150" b="1" dirty="0">
                <a:solidFill>
                  <a:schemeClr val="tx1"/>
                </a:solidFill>
              </a:rPr>
              <a:t>DIV: P2          BATCH: P2_1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FE89506-103A-4D69-88ED-415AE23C3772}"/>
              </a:ext>
            </a:extLst>
          </p:cNvPr>
          <p:cNvSpPr txBox="1">
            <a:spLocks/>
          </p:cNvSpPr>
          <p:nvPr/>
        </p:nvSpPr>
        <p:spPr>
          <a:xfrm>
            <a:off x="-37531" y="948909"/>
            <a:ext cx="7043502" cy="5189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 Black" panose="020B0A04020102020204" pitchFamily="34" charset="0"/>
                <a:cs typeface="Aharoni" panose="020B0604020202020204" pitchFamily="2" charset="-79"/>
              </a:rPr>
              <a:t>Beta Function and Preferential Attachment Process</a:t>
            </a:r>
          </a:p>
        </p:txBody>
      </p:sp>
      <p:pic>
        <p:nvPicPr>
          <p:cNvPr id="18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0"/>
            <a:ext cx="838200" cy="624765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7000" cy="666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3CF559-1C7C-EEBA-D086-BD45C9761AB4}"/>
              </a:ext>
            </a:extLst>
          </p:cNvPr>
          <p:cNvSpPr txBox="1"/>
          <p:nvPr/>
        </p:nvSpPr>
        <p:spPr>
          <a:xfrm>
            <a:off x="7005971" y="900751"/>
            <a:ext cx="2076755" cy="623248"/>
          </a:xfrm>
          <a:prstGeom prst="rect">
            <a:avLst/>
          </a:prstGeom>
          <a:solidFill>
            <a:srgbClr val="F3F3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150" b="1" dirty="0">
                <a:solidFill>
                  <a:schemeClr val="tx1"/>
                </a:solidFill>
              </a:rPr>
              <a:t>NAME: Aaryan Sharma</a:t>
            </a:r>
          </a:p>
          <a:p>
            <a:r>
              <a:rPr lang="en-IN" sz="1150" b="1" dirty="0">
                <a:solidFill>
                  <a:schemeClr val="tx1"/>
                </a:solidFill>
              </a:rPr>
              <a:t>ROLL NO. : 16010123012</a:t>
            </a:r>
          </a:p>
          <a:p>
            <a:r>
              <a:rPr lang="en-IN" sz="1150" b="1" dirty="0">
                <a:solidFill>
                  <a:schemeClr val="tx1"/>
                </a:solidFill>
              </a:rPr>
              <a:t>DIV: C1      BATCH: C1_1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B31E08-D359-E475-4E6D-7660D4765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67841"/>
            <a:ext cx="9144000" cy="470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71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3882</TotalTime>
  <Words>163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Calibri</vt:lpstr>
      <vt:lpstr>Marcellus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Mathematics-I</dc:title>
  <dc:creator>Lenovo</dc:creator>
  <cp:lastModifiedBy>Aaryan Sharma</cp:lastModifiedBy>
  <cp:revision>207</cp:revision>
  <dcterms:created xsi:type="dcterms:W3CDTF">2006-08-16T00:00:00Z</dcterms:created>
  <dcterms:modified xsi:type="dcterms:W3CDTF">2024-04-13T19:20:37Z</dcterms:modified>
</cp:coreProperties>
</file>