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2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9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9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1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4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59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3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9EBC-9F2A-4F8E-9577-732DF7D35499}" type="datetimeFigureOut">
              <a:rPr lang="en-IN" smtClean="0"/>
              <a:t>01-04-2019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8F45-4F40-48B2-9565-99B5CE44B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Abstraction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Abstraction</a:t>
            </a:r>
            <a:r>
              <a:rPr lang="en-IN" dirty="0"/>
              <a:t> is a process of hiding the implementation details and showing only functionality to the user.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It shows only important things to the user and hides the internal details.</a:t>
            </a:r>
          </a:p>
          <a:p>
            <a:endParaRPr lang="en-IN" dirty="0"/>
          </a:p>
          <a:p>
            <a:r>
              <a:rPr lang="en-IN" dirty="0"/>
              <a:t> for example sending </a:t>
            </a:r>
            <a:r>
              <a:rPr lang="en-IN" dirty="0" err="1"/>
              <a:t>sms</a:t>
            </a:r>
            <a:r>
              <a:rPr lang="en-IN" dirty="0"/>
              <a:t>, you just type the text and send the message. You don't know the internal processing about the message delivery.</a:t>
            </a:r>
          </a:p>
        </p:txBody>
      </p:sp>
    </p:spTree>
    <p:extLst>
      <p:ext uri="{BB962C8B-B14F-4D97-AF65-F5344CB8AC3E}">
        <p14:creationId xmlns:p14="http://schemas.microsoft.com/office/powerpoint/2010/main" val="269028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Batch123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(“This is Batch 1-3”);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Batch456{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(“This is Batch 4-6”);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77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Batch123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(“This is Batch 1-3”);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Batch456{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(“This is Batch 4-6”);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Java{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 Batch123 </a:t>
            </a:r>
            <a:r>
              <a:rPr lang="en-IN" dirty="0" err="1"/>
              <a:t>obj</a:t>
            </a:r>
            <a:r>
              <a:rPr lang="en-IN" dirty="0"/>
              <a:t>=new Batch123();</a:t>
            </a:r>
          </a:p>
          <a:p>
            <a:pPr marL="0" indent="0">
              <a:buNone/>
            </a:pPr>
            <a:r>
              <a:rPr lang="en-IN" dirty="0"/>
              <a:t>show(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static void show(</a:t>
            </a:r>
            <a:r>
              <a:rPr lang="en-IN" dirty="0">
                <a:solidFill>
                  <a:srgbClr val="FF0000"/>
                </a:solidFill>
              </a:rPr>
              <a:t>Batch123 </a:t>
            </a:r>
            <a:r>
              <a:rPr lang="en-IN" dirty="0" err="1">
                <a:solidFill>
                  <a:srgbClr val="FF0000"/>
                </a:solidFill>
              </a:rPr>
              <a:t>obj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Obj.showbatch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01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Batch123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(“This is Batch 1-3”);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Batch456{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(“This is Batch 4-6”);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558"/>
            <a:ext cx="5181600" cy="5617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Java{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Batch123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obj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=new Batch123();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show(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obj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Batch456 obj1=new Batch456();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show(obj1);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static void show(Batch123 </a:t>
            </a:r>
            <a:r>
              <a:rPr lang="en-IN" dirty="0" err="1"/>
              <a:t>obj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Obj.showbatch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show(Batch456 </a:t>
            </a:r>
            <a:r>
              <a:rPr lang="en-IN" dirty="0" err="1"/>
              <a:t>obj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Obj.showbatch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12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4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2639"/>
            <a:ext cx="5181600" cy="5194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class Batch{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Public abstract void </a:t>
            </a:r>
            <a:r>
              <a:rPr lang="en-IN">
                <a:solidFill>
                  <a:srgbClr val="FF0000"/>
                </a:solidFill>
              </a:rPr>
              <a:t>showbatch();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Batch123 </a:t>
            </a:r>
            <a:r>
              <a:rPr lang="en-IN" dirty="0">
                <a:solidFill>
                  <a:srgbClr val="FF0000"/>
                </a:solidFill>
              </a:rPr>
              <a:t>extends Batch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(“This is Batch 1-3”);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Batch456 </a:t>
            </a:r>
            <a:r>
              <a:rPr lang="en-IN" dirty="0">
                <a:solidFill>
                  <a:srgbClr val="FF0000"/>
                </a:solidFill>
              </a:rPr>
              <a:t>extends Batch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showbatch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(“This is Batch 4-6”);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558"/>
            <a:ext cx="5181600" cy="56174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Java{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 Batch123 </a:t>
            </a:r>
            <a:r>
              <a:rPr lang="en-IN" dirty="0" err="1"/>
              <a:t>obj</a:t>
            </a:r>
            <a:r>
              <a:rPr lang="en-IN" dirty="0"/>
              <a:t>=new Batch123();</a:t>
            </a:r>
          </a:p>
          <a:p>
            <a:pPr marL="0" indent="0">
              <a:buNone/>
            </a:pPr>
            <a:r>
              <a:rPr lang="en-IN" dirty="0"/>
              <a:t>Batch456 obj1=new Batch456();</a:t>
            </a:r>
          </a:p>
          <a:p>
            <a:pPr marL="0" indent="0">
              <a:buNone/>
            </a:pPr>
            <a:r>
              <a:rPr lang="en-IN" dirty="0"/>
              <a:t>show(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show(obj1);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static void show(</a:t>
            </a:r>
            <a:r>
              <a:rPr lang="en-IN" dirty="0">
                <a:solidFill>
                  <a:srgbClr val="FF0000"/>
                </a:solidFill>
              </a:rPr>
              <a:t>Batch</a:t>
            </a:r>
            <a:r>
              <a:rPr lang="en-IN" dirty="0"/>
              <a:t> </a:t>
            </a:r>
            <a:r>
              <a:rPr lang="en-IN" dirty="0" err="1"/>
              <a:t>abc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abc.showbatch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09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 of abstract class that have method body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2072"/>
            <a:ext cx="5181600" cy="5349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 Bike(){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changeGear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("gear changed");}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Honda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safely..");}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TestAbstraction2{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Bike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Honda();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obj.changeGear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57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3D0-C841-4B65-B5C7-6DFA5137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2A00-03F9-4444-9563-037575670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final keyword </a:t>
            </a:r>
            <a:r>
              <a:rPr lang="en-IN" dirty="0"/>
              <a:t>in java is used to restrict the user. The java final keyword can be used in many context. Final can be:</a:t>
            </a:r>
          </a:p>
          <a:p>
            <a:r>
              <a:rPr lang="en-IN" dirty="0"/>
              <a:t>variable</a:t>
            </a:r>
          </a:p>
          <a:p>
            <a:r>
              <a:rPr lang="en-IN" dirty="0"/>
              <a:t>method</a:t>
            </a:r>
          </a:p>
          <a:p>
            <a:r>
              <a:rPr lang="en-IN" dirty="0"/>
              <a:t>class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8AF9F-1827-4DD8-B309-F13E192A7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6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BC74-7EC3-409D-AC6F-651A064F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Java final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D4A8-E4EC-4E32-86FE-474DA83992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If you make any variable as final, you cannot change the value of final variable(It will be constant).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8857-128C-4187-9684-70C57E50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3740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class</a:t>
            </a:r>
            <a:r>
              <a:rPr lang="en-IN" dirty="0"/>
              <a:t> Bike9{  </a:t>
            </a:r>
          </a:p>
          <a:p>
            <a:r>
              <a:rPr lang="en-IN" dirty="0"/>
              <a:t>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speedlimit</a:t>
            </a:r>
            <a:r>
              <a:rPr lang="en-IN" dirty="0"/>
              <a:t>=90;//final variable  </a:t>
            </a:r>
          </a:p>
          <a:p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r>
              <a:rPr lang="en-IN" dirty="0"/>
              <a:t>  </a:t>
            </a:r>
            <a:r>
              <a:rPr lang="en-IN" dirty="0" err="1"/>
              <a:t>speedlimit</a:t>
            </a:r>
            <a:r>
              <a:rPr lang="en-IN" dirty="0"/>
              <a:t>=400;  </a:t>
            </a:r>
          </a:p>
          <a:p>
            <a:r>
              <a:rPr lang="en-IN" dirty="0"/>
              <a:t> }  </a:t>
            </a:r>
          </a:p>
          <a:p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Bike9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 Bike9();  </a:t>
            </a:r>
          </a:p>
          <a:p>
            <a:r>
              <a:rPr lang="en-IN" dirty="0"/>
              <a:t>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r>
              <a:rPr lang="en-IN" dirty="0"/>
              <a:t> }  </a:t>
            </a:r>
          </a:p>
          <a:p>
            <a:r>
              <a:rPr lang="en-IN" dirty="0"/>
              <a:t>}//end of 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3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0515-C143-4BC7-9678-AAAED994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final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C0B2-C11C-41A0-958A-F7261E1CD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If you make any method as final, you cannot override it.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187E-62E4-4CC9-84FF-B8F9D179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858" y="1825625"/>
            <a:ext cx="5483942" cy="4766904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r>
              <a:rPr lang="en-IN" dirty="0"/>
              <a:t> 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("running");}  </a:t>
            </a:r>
          </a:p>
          <a:p>
            <a:r>
              <a:rPr lang="en-IN" dirty="0"/>
              <a:t>}  </a:t>
            </a:r>
          </a:p>
          <a:p>
            <a:r>
              <a:rPr lang="en-IN" dirty="0"/>
              <a:t>     </a:t>
            </a:r>
          </a:p>
          <a:p>
            <a:r>
              <a:rPr lang="en-IN" b="1" dirty="0"/>
              <a:t>class</a:t>
            </a:r>
            <a:r>
              <a:rPr lang="en-IN" dirty="0"/>
              <a:t> Honda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 with 100kmph");}  </a:t>
            </a:r>
          </a:p>
          <a:p>
            <a:r>
              <a:rPr lang="en-IN" dirty="0"/>
              <a:t>     </a:t>
            </a:r>
          </a:p>
          <a:p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r>
              <a:rPr lang="en-IN" dirty="0"/>
              <a:t>   Honda </a:t>
            </a:r>
            <a:r>
              <a:rPr lang="en-IN" dirty="0" err="1"/>
              <a:t>honda</a:t>
            </a:r>
            <a:r>
              <a:rPr lang="en-IN" dirty="0"/>
              <a:t>= </a:t>
            </a:r>
            <a:r>
              <a:rPr lang="en-IN" b="1" dirty="0"/>
              <a:t>new</a:t>
            </a:r>
            <a:r>
              <a:rPr lang="en-IN" dirty="0"/>
              <a:t> Honda();  </a:t>
            </a:r>
          </a:p>
          <a:p>
            <a:r>
              <a:rPr lang="en-IN" dirty="0"/>
              <a:t>   </a:t>
            </a:r>
            <a:r>
              <a:rPr lang="en-IN" dirty="0" err="1"/>
              <a:t>honda.run</a:t>
            </a:r>
            <a:r>
              <a:rPr lang="en-IN" dirty="0"/>
              <a:t>();  </a:t>
            </a:r>
          </a:p>
          <a:p>
            <a:r>
              <a:rPr lang="en-IN" dirty="0"/>
              <a:t>   }  </a:t>
            </a:r>
          </a:p>
          <a:p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86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E576-6625-43F2-B1DF-7852711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final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700B-B44B-4781-B532-7286F16379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If you make any class as final, you cannot extend it.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F5B95-C3FD-4A85-9E11-FF9099D1C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final class Bike{}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class Honda1 extends Bike{  </a:t>
            </a:r>
          </a:p>
          <a:p>
            <a:pPr marL="0" indent="0">
              <a:buNone/>
            </a:pPr>
            <a:r>
              <a:rPr lang="en-IN" dirty="0"/>
              <a:t>  void run(){</a:t>
            </a:r>
            <a:r>
              <a:rPr lang="en-IN" dirty="0" err="1"/>
              <a:t>System.out.println</a:t>
            </a:r>
            <a:r>
              <a:rPr lang="en-IN" dirty="0"/>
              <a:t>("running safely with 100kmph");}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Honda1 </a:t>
            </a:r>
            <a:r>
              <a:rPr lang="en-IN" dirty="0" err="1"/>
              <a:t>honda</a:t>
            </a:r>
            <a:r>
              <a:rPr lang="en-IN" dirty="0"/>
              <a:t>= new Honda1();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honda.run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260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C4BC-9F33-4C34-8C9F-9F33B3CB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final method inherited?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A66B-6335-4AC9-A540-33B4BA817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Yes, final method is inherited but you cannot override 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7F7F-EAF8-4B6C-9539-C53ECB77DB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Bike{  </a:t>
            </a:r>
          </a:p>
          <a:p>
            <a:pPr marL="0" indent="0">
              <a:buNone/>
            </a:pPr>
            <a:r>
              <a:rPr lang="en-IN" dirty="0"/>
              <a:t>  final void run(){</a:t>
            </a:r>
            <a:r>
              <a:rPr lang="en-IN" dirty="0" err="1"/>
              <a:t>System.out.println</a:t>
            </a:r>
            <a:r>
              <a:rPr lang="en-IN" dirty="0"/>
              <a:t>("running...");}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Honda2 extends Bike{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 new Honda2().run();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777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Ways to achieve Abstraction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387687" cy="4351338"/>
          </a:xfrm>
        </p:spPr>
        <p:txBody>
          <a:bodyPr/>
          <a:lstStyle/>
          <a:p>
            <a:r>
              <a:rPr lang="en-IN" dirty="0"/>
              <a:t>There are two ways to achieve abstraction in java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Abstract class (0 to 100%)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Interface (100%)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6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078173"/>
            <a:ext cx="10789693" cy="509879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 class which contains the </a:t>
            </a:r>
            <a:r>
              <a:rPr lang="en-IN" b="1" dirty="0">
                <a:solidFill>
                  <a:srgbClr val="FF0000"/>
                </a:solidFill>
              </a:rPr>
              <a:t>abstract</a:t>
            </a:r>
            <a:r>
              <a:rPr lang="en-IN" dirty="0"/>
              <a:t> keyword in its declaration is known as abstract class.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Abstract classes may or may not contain </a:t>
            </a:r>
            <a:r>
              <a:rPr lang="en-IN" i="1" dirty="0"/>
              <a:t>abstract methods</a:t>
            </a:r>
            <a:r>
              <a:rPr lang="en-IN" dirty="0"/>
              <a:t>, i.e., methods without body </a:t>
            </a:r>
          </a:p>
          <a:p>
            <a:pPr marL="0" indent="0">
              <a:buNone/>
            </a:pPr>
            <a:r>
              <a:rPr lang="en-IN" dirty="0"/>
              <a:t>( </a:t>
            </a:r>
            <a:r>
              <a:rPr lang="en-IN" dirty="0">
                <a:solidFill>
                  <a:srgbClr val="FF0000"/>
                </a:solidFill>
              </a:rPr>
              <a:t>public void get(); 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But, if a class has at least one abstract method, then the class </a:t>
            </a:r>
            <a:r>
              <a:rPr lang="en-IN" b="1" dirty="0"/>
              <a:t>must</a:t>
            </a:r>
            <a:r>
              <a:rPr lang="en-IN" dirty="0"/>
              <a:t> be declared abstract.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a class is declared abstract, it cannot be instantiated.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use an abstract class, you have to </a:t>
            </a:r>
            <a:r>
              <a:rPr lang="en-IN" dirty="0">
                <a:solidFill>
                  <a:srgbClr val="FF0000"/>
                </a:solidFill>
              </a:rPr>
              <a:t>inherit</a:t>
            </a:r>
            <a:r>
              <a:rPr lang="en-IN" dirty="0"/>
              <a:t> it from another class, provide implementations to the abstract methods in it.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you inherit an abstract class, you have to provide implementations to all the abstract methods in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55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Consider a scenario that you have to build your final year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You want to make a new mobile with some different features.</a:t>
            </a:r>
          </a:p>
          <a:p>
            <a:endParaRPr lang="en-IN" dirty="0"/>
          </a:p>
          <a:p>
            <a:r>
              <a:rPr lang="en-IN" dirty="0"/>
              <a:t>You want to add features like </a:t>
            </a:r>
          </a:p>
          <a:p>
            <a:r>
              <a:rPr lang="en-IN" dirty="0"/>
              <a:t>Calling</a:t>
            </a:r>
          </a:p>
          <a:p>
            <a:r>
              <a:rPr lang="en-IN" dirty="0"/>
              <a:t>Moving</a:t>
            </a:r>
          </a:p>
          <a:p>
            <a:r>
              <a:rPr lang="en-IN" dirty="0"/>
              <a:t>Video Calling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FirstYear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void calling()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("Calling");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public void moving();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public void </a:t>
            </a:r>
            <a:r>
              <a:rPr lang="en-IN" dirty="0" err="1">
                <a:solidFill>
                  <a:srgbClr val="FF0000"/>
                </a:solidFill>
              </a:rPr>
              <a:t>videocaling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public class ABC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FirstYear</a:t>
            </a:r>
            <a:r>
              <a:rPr lang="en-IN" dirty="0"/>
              <a:t> b = new </a:t>
            </a:r>
            <a:r>
              <a:rPr lang="en-IN" dirty="0" err="1"/>
              <a:t>FirstYear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b.calling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5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</a:t>
            </a:r>
            <a:r>
              <a:rPr lang="en-IN" dirty="0"/>
              <a:t> class </a:t>
            </a:r>
            <a:r>
              <a:rPr lang="en-IN" dirty="0" err="1"/>
              <a:t>FirstYear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void calling()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("Calling");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public abstract void moving();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public abstract void </a:t>
            </a:r>
            <a:r>
              <a:rPr lang="en-IN" dirty="0" err="1">
                <a:solidFill>
                  <a:srgbClr val="FF0000"/>
                </a:solidFill>
              </a:rPr>
              <a:t>videocaling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877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public class ABC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     //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FirstYear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b = new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FirstYear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//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b.calling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 </a:t>
            </a:r>
            <a:r>
              <a:rPr lang="en-IN" dirty="0">
                <a:solidFill>
                  <a:srgbClr val="FF0000"/>
                </a:solidFill>
              </a:rPr>
              <a:t>{ we can’t create the object of abstract class}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03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6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</a:t>
            </a:r>
            <a:r>
              <a:rPr lang="en-IN" dirty="0"/>
              <a:t> class </a:t>
            </a:r>
            <a:r>
              <a:rPr lang="en-IN" dirty="0" err="1"/>
              <a:t>FirstYear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void calling()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("Calling");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public abstract void moving();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public abstract void </a:t>
            </a:r>
            <a:r>
              <a:rPr lang="en-IN" dirty="0" err="1">
                <a:solidFill>
                  <a:srgbClr val="FF0000"/>
                </a:solidFill>
              </a:rPr>
              <a:t>videocaling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SecondYear</a:t>
            </a:r>
            <a:r>
              <a:rPr lang="en-IN" dirty="0"/>
              <a:t> extends </a:t>
            </a:r>
            <a:r>
              <a:rPr lang="en-IN" dirty="0" err="1"/>
              <a:t>FirstYear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moving()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("Calling");}}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364"/>
            <a:ext cx="5687704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 class ABC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SecondYear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b = new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SecondYear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b.calling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99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619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</a:t>
            </a:r>
            <a:r>
              <a:rPr lang="en-IN" dirty="0"/>
              <a:t> class </a:t>
            </a:r>
            <a:r>
              <a:rPr lang="en-IN" dirty="0" err="1"/>
              <a:t>FirstYear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void calling()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("Calling");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public abstract void moving();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public abstract void </a:t>
            </a:r>
            <a:r>
              <a:rPr lang="en-IN" dirty="0" err="1">
                <a:solidFill>
                  <a:srgbClr val="FF0000"/>
                </a:solidFill>
              </a:rPr>
              <a:t>videocaling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Abstract Class </a:t>
            </a:r>
            <a:r>
              <a:rPr lang="en-IN" dirty="0" err="1"/>
              <a:t>SecondYear</a:t>
            </a:r>
            <a:r>
              <a:rPr lang="en-IN" dirty="0"/>
              <a:t> extends </a:t>
            </a:r>
            <a:r>
              <a:rPr lang="en-IN" dirty="0" err="1"/>
              <a:t>FirstYear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moving()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("Calling");}}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364"/>
            <a:ext cx="5687704" cy="5958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 class ABC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//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SecondYear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b = new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SecondYear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//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b.calling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 </a:t>
            </a:r>
            <a:r>
              <a:rPr lang="en-IN" dirty="0">
                <a:solidFill>
                  <a:srgbClr val="FF0000"/>
                </a:solidFill>
              </a:rPr>
              <a:t>{ we can’t create the object of abstract class}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99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619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</a:t>
            </a:r>
            <a:r>
              <a:rPr lang="en-IN" dirty="0"/>
              <a:t> class </a:t>
            </a:r>
            <a:r>
              <a:rPr lang="en-IN" dirty="0" err="1"/>
              <a:t>FirstYear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void calling()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("Calling");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public abstract void moving();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public abstract void </a:t>
            </a:r>
            <a:r>
              <a:rPr lang="en-IN" dirty="0" err="1">
                <a:solidFill>
                  <a:srgbClr val="FF0000"/>
                </a:solidFill>
              </a:rPr>
              <a:t>videocaling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Abstract Class </a:t>
            </a:r>
            <a:r>
              <a:rPr lang="en-IN" dirty="0" err="1"/>
              <a:t>SecondYear</a:t>
            </a:r>
            <a:r>
              <a:rPr lang="en-IN" dirty="0"/>
              <a:t> extends </a:t>
            </a:r>
            <a:r>
              <a:rPr lang="en-IN" dirty="0" err="1"/>
              <a:t>FirstYear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moving()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("Calling");}}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364"/>
            <a:ext cx="5687704" cy="5958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ThirdYear</a:t>
            </a:r>
            <a:r>
              <a:rPr lang="en-IN" dirty="0"/>
              <a:t> extends </a:t>
            </a:r>
            <a:r>
              <a:rPr lang="en-IN" dirty="0" err="1"/>
              <a:t>SecondYear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videocaling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System.out.println</a:t>
            </a:r>
            <a:r>
              <a:rPr lang="en-IN" dirty="0"/>
              <a:t>(“Video Call");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ABC {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FirstYear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b = new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ThirdYear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b.calling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 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b.moving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b.videocaling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34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1037</Words>
  <Application>Microsoft Office PowerPoint</Application>
  <PresentationFormat>Widescreen</PresentationFormat>
  <Paragraphs>295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Abstraction in Java </vt:lpstr>
      <vt:lpstr>Ways to achieve Abstraction </vt:lpstr>
      <vt:lpstr>Abstract Class </vt:lpstr>
      <vt:lpstr>Consider a scenario that you have to build your final year project</vt:lpstr>
      <vt:lpstr>Program</vt:lpstr>
      <vt:lpstr>Program</vt:lpstr>
      <vt:lpstr>PowerPoint Presentation</vt:lpstr>
      <vt:lpstr>PowerPoint Presentation</vt:lpstr>
      <vt:lpstr>PowerPoint Presentation</vt:lpstr>
      <vt:lpstr>Program</vt:lpstr>
      <vt:lpstr>Program</vt:lpstr>
      <vt:lpstr>Program</vt:lpstr>
      <vt:lpstr>Program</vt:lpstr>
      <vt:lpstr>Example of abstract class that have method body </vt:lpstr>
      <vt:lpstr>final keyword</vt:lpstr>
      <vt:lpstr> Java final variable </vt:lpstr>
      <vt:lpstr>Java final method </vt:lpstr>
      <vt:lpstr>Java final class </vt:lpstr>
      <vt:lpstr>Is final method inherited?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 in Java </dc:title>
  <dc:creator>Arpit</dc:creator>
  <cp:lastModifiedBy>rishav.singh</cp:lastModifiedBy>
  <cp:revision>23</cp:revision>
  <dcterms:created xsi:type="dcterms:W3CDTF">2017-04-10T07:25:31Z</dcterms:created>
  <dcterms:modified xsi:type="dcterms:W3CDTF">2019-04-02T04:09:01Z</dcterms:modified>
</cp:coreProperties>
</file>