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68B3-6180-4240-BBF0-E82170C33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601A9-3266-4F89-A9F8-ACFD5C9FA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1B66-31EB-47D0-AEA2-D9C09342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0F30-671A-4861-9904-9B8EC4EC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F772-9B9A-4316-9AD5-61D3CC4A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4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74D3-2679-4AB8-BBB2-A962794B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E74F6-7057-4BD3-92BA-D8446CE56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5A6B-0FC2-49F8-B823-DFE0ED75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C8437-3E1E-49E6-A197-46B04AAD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1CE4-ECB5-4F1E-9CDE-7A7EFB62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C334D-CB7A-49C7-BADD-18A9C2548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7484D-54EF-4129-9D5B-2FCCA9C1A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6E01-1B98-4F71-8C5E-E6576386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3BF17-8960-47A9-8A14-2274F93D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4BA4D-1B49-4449-A136-AF9A20BBD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B474-9F7A-497D-8B18-AB2CC380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0B983-FD57-476B-A8A3-667C42F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F3A03-8E1A-4A6E-AA90-C484765A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A8457-E195-4CCA-AEEB-AB32C096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3338-67E5-4427-9946-FCAEF17B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6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370C-99F3-4AB9-B3E6-0383CA1F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5BD00-27C4-4E59-A62C-E15C2A962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773E6-F671-4311-AF3C-F87577D9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F961A-B51A-4D98-8787-DCA7B787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84FFD-690B-4032-BA4B-731E9529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80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DC8A-5947-4AB4-9152-45010588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642-6CF8-4367-A52F-0090141B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F0E4-7974-450A-9194-37073C6E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AEA3E-DB17-4C0B-B2E6-3C5A80CC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0A8B2-A791-47C8-97A3-B241C38F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AC848-E687-40B2-8157-A07590F0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5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100E-5677-4AFD-B85A-F47A4162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FDE7-DEB1-46C1-B6C6-A2A0A8BFC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24567-D3D1-48AF-9978-DD9085208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3C600-93D6-4F03-B182-AE1B513A8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19506-F6E4-4E36-94DE-29CD73F8B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D89CE-5562-417B-8FAC-1E4FA8C1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372CB-E66F-4565-B47F-85B96017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933C2-4192-4823-A820-DB3C9D16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3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A382-56BE-451A-AEC5-434DC29D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0BABD-6CD3-43F6-B511-2C632215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B8CB-C0BF-4284-9368-78A045B70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57A5F-7445-4BB0-A1EC-8EC23989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63F57-F917-47DB-9CF5-66BEE3FE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1A4E1-A52F-4329-A381-5BB102A6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13CB3-DB01-4C8C-9761-AD0F69C3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96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5513-137F-4CCD-AA70-76F105D7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58641-3C23-457A-988E-73B6A37F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01750-B8D3-412E-B2C3-84B3017A3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14F5E-E6E6-4715-8A4C-47ACD95C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48281-0D38-4A34-A6DE-F83B136A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47352-033B-4153-9C5B-9E76510D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6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8F38-7C67-418B-93C8-87BEA148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96AE2-EB6C-484B-AD18-ED9662A74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32F6-E020-4FC6-8DF7-46F00A42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73ADB-AEFA-4B35-938D-AA46D71E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B4BF2-A424-4EA2-AEF3-EF0DD215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971B-DECE-43A7-B552-715BE8C3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6AE79-CFA6-42A8-8655-C8142FD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C8766-2D0A-46A0-978F-EC50E186D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EEFE-D538-4430-8326-49792E1B46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CC0F-77E2-42C0-A702-A9B43DDC4576}" type="datetimeFigureOut">
              <a:rPr lang="en-IN" smtClean="0"/>
              <a:t>12-03-2018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931A5-9CCB-4F3C-9855-5A31E6606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80BA0-4275-42E2-BEBB-050E2BA1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1341-1670-4CDA-8B3C-D5BA1EC6D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8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6992-1C94-4A74-A5F5-2CC0082AA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415594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B84D-04DA-4AF7-B2B6-45FDB9C2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EFF3-13AA-4662-AF13-1A764AAB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Constructors are used to initialize the object’s state. </a:t>
            </a:r>
          </a:p>
          <a:p>
            <a:pPr fontAlgn="base"/>
            <a:r>
              <a:rPr lang="en-IN" dirty="0"/>
              <a:t>Like methods, a constructor also contains </a:t>
            </a:r>
            <a:r>
              <a:rPr lang="en-IN" b="1" dirty="0"/>
              <a:t>collection of statements(i.e. instructions)</a:t>
            </a:r>
            <a:r>
              <a:rPr lang="en-IN" dirty="0"/>
              <a:t> that are executed at time of Object creation.</a:t>
            </a:r>
          </a:p>
          <a:p>
            <a:pPr fontAlgn="base"/>
            <a:r>
              <a:rPr lang="en-IN" b="1" dirty="0"/>
              <a:t>When is a Constructor called ?</a:t>
            </a:r>
            <a:br>
              <a:rPr lang="en-IN" dirty="0"/>
            </a:br>
            <a:r>
              <a:rPr lang="en-IN" dirty="0"/>
              <a:t>Each time an object is created using </a:t>
            </a:r>
            <a:r>
              <a:rPr lang="en-IN" b="1" dirty="0"/>
              <a:t>new()</a:t>
            </a:r>
            <a:r>
              <a:rPr lang="en-IN" dirty="0"/>
              <a:t> keyword at least one constructor (it could be default constructor) is invoked to assign initial values to the </a:t>
            </a:r>
            <a:r>
              <a:rPr lang="en-IN" b="1" dirty="0"/>
              <a:t>data members </a:t>
            </a:r>
            <a:r>
              <a:rPr lang="en-IN" dirty="0"/>
              <a:t>of the same class.</a:t>
            </a:r>
          </a:p>
          <a:p>
            <a:pPr fontAlgn="base"/>
            <a:r>
              <a:rPr lang="en-IN" dirty="0"/>
              <a:t>Constructor is invoked at the time of object or instance creation. For Example: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52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3D40-3230-4371-B3CA-D0395A9A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78B7-D492-48E4-BF70-7E82944B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No-argument constructor: </a:t>
            </a:r>
            <a:r>
              <a:rPr lang="en-IN" dirty="0"/>
              <a:t>A constructor that has no parameter is known as default constructor. If we don’t define a constructor in a class, then compiler creates </a:t>
            </a:r>
            <a:r>
              <a:rPr lang="en-IN" b="1" dirty="0"/>
              <a:t>default constructor(with no arguments)</a:t>
            </a:r>
            <a:r>
              <a:rPr lang="en-IN" dirty="0"/>
              <a:t> for the class. And if we write a constructor with arguments or no-argument then compiler does not create default constructor.</a:t>
            </a:r>
          </a:p>
          <a:p>
            <a:pPr algn="just"/>
            <a:r>
              <a:rPr lang="en-IN" dirty="0"/>
              <a:t>Default constructor provides the default values to the object like 0, null etc. depending on the type.</a:t>
            </a:r>
          </a:p>
          <a:p>
            <a:pPr algn="just"/>
            <a:r>
              <a:rPr lang="en-IN" b="1" dirty="0"/>
              <a:t>Parameterized Constructor: </a:t>
            </a:r>
            <a:r>
              <a:rPr lang="en-IN" dirty="0"/>
              <a:t>A constructor that has parameters is known as parameterized constructor. If we want to initialize fields of the class with your own values, then use parameterized constructor.</a:t>
            </a:r>
          </a:p>
        </p:txBody>
      </p:sp>
    </p:spTree>
    <p:extLst>
      <p:ext uri="{BB962C8B-B14F-4D97-AF65-F5344CB8AC3E}">
        <p14:creationId xmlns:p14="http://schemas.microsoft.com/office/powerpoint/2010/main" val="27626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DB84D-04DA-4AF7-B2B6-45FDB9C2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vs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EFF3-13AA-4662-AF13-1A764AAB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Constructor(s) must have the same name as the class within which it defined while it is not necessary for the method in java.</a:t>
            </a:r>
          </a:p>
          <a:p>
            <a:pPr fontAlgn="base"/>
            <a:r>
              <a:rPr lang="en-IN" dirty="0"/>
              <a:t>Constructor(s) do not any return type while method(s) have the return type or </a:t>
            </a:r>
            <a:r>
              <a:rPr lang="en-IN" b="1" dirty="0"/>
              <a:t>void</a:t>
            </a:r>
            <a:r>
              <a:rPr lang="en-IN" dirty="0"/>
              <a:t> if does not return any value.</a:t>
            </a:r>
          </a:p>
          <a:p>
            <a:pPr fontAlgn="base"/>
            <a:r>
              <a:rPr lang="en-IN" dirty="0"/>
              <a:t>Constructor is called only once at the time of Object creation while method(s) can be called any numbers of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DE7D-275A-4158-BDC1-E4DDE87E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for </a:t>
            </a:r>
            <a:r>
              <a:rPr lang="en-IN"/>
              <a:t>writing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6CED2-C72B-439C-87D8-624C75DF9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Constructor(s) of a class must have same name as the class name in which it resides.</a:t>
            </a:r>
          </a:p>
          <a:p>
            <a:pPr fontAlgn="base"/>
            <a:r>
              <a:rPr lang="en-IN" dirty="0"/>
              <a:t>A constructor in Java can not be abstract, final, static and Synchronized.</a:t>
            </a:r>
          </a:p>
          <a:p>
            <a:pPr fontAlgn="base"/>
            <a:r>
              <a:rPr lang="en-IN" dirty="0"/>
              <a:t>Access modifiers can be used in constructor declaration to control its access </a:t>
            </a:r>
            <a:r>
              <a:rPr lang="en-IN" dirty="0" err="1"/>
              <a:t>i.e</a:t>
            </a:r>
            <a:r>
              <a:rPr lang="en-IN" dirty="0"/>
              <a:t> which other class can call the constructor.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15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Constructor</vt:lpstr>
      <vt:lpstr>Constructor</vt:lpstr>
      <vt:lpstr>Types of constructors</vt:lpstr>
      <vt:lpstr>Constructor vs Method</vt:lpstr>
      <vt:lpstr>Rules for writing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</dc:title>
  <dc:creator>rishav.singh@bennett.edu.in</dc:creator>
  <cp:lastModifiedBy>rishav.singh@bennett.edu.in</cp:lastModifiedBy>
  <cp:revision>4</cp:revision>
  <dcterms:created xsi:type="dcterms:W3CDTF">2018-03-11T19:20:01Z</dcterms:created>
  <dcterms:modified xsi:type="dcterms:W3CDTF">2018-03-11T20:01:08Z</dcterms:modified>
</cp:coreProperties>
</file>