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39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0B758-A0BF-4B6D-89CE-BCFDC98F5C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88BAEB1-8FEA-43B1-AB78-BB1E240C8E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C0CD993-1F76-4F68-9493-EBC1F8E36262}"/>
              </a:ext>
            </a:extLst>
          </p:cNvPr>
          <p:cNvSpPr>
            <a:spLocks noGrp="1"/>
          </p:cNvSpPr>
          <p:nvPr>
            <p:ph type="dt" sz="half" idx="10"/>
          </p:nvPr>
        </p:nvSpPr>
        <p:spPr/>
        <p:txBody>
          <a:bodyPr/>
          <a:lstStyle/>
          <a:p>
            <a:fld id="{1179A431-28A5-40F5-A743-D894F2F05CF6}" type="datetimeFigureOut">
              <a:rPr lang="en-IN" smtClean="0"/>
              <a:t>13-03-2018</a:t>
            </a:fld>
            <a:endParaRPr lang="en-IN"/>
          </a:p>
        </p:txBody>
      </p:sp>
      <p:sp>
        <p:nvSpPr>
          <p:cNvPr id="5" name="Footer Placeholder 4">
            <a:extLst>
              <a:ext uri="{FF2B5EF4-FFF2-40B4-BE49-F238E27FC236}">
                <a16:creationId xmlns:a16="http://schemas.microsoft.com/office/drawing/2014/main" id="{5DEA1E55-85C6-433D-A6AD-D7DA47C749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1AF099-B9B6-433E-A76E-C504F94B7740}"/>
              </a:ext>
            </a:extLst>
          </p:cNvPr>
          <p:cNvSpPr>
            <a:spLocks noGrp="1"/>
          </p:cNvSpPr>
          <p:nvPr>
            <p:ph type="sldNum" sz="quarter" idx="12"/>
          </p:nvPr>
        </p:nvSpPr>
        <p:spPr/>
        <p:txBody>
          <a:bodyPr/>
          <a:lstStyle/>
          <a:p>
            <a:fld id="{1390FA4E-FFB1-43E9-A298-BC28A8CE9A6E}" type="slidenum">
              <a:rPr lang="en-IN" smtClean="0"/>
              <a:t>‹#›</a:t>
            </a:fld>
            <a:endParaRPr lang="en-IN"/>
          </a:p>
        </p:txBody>
      </p:sp>
    </p:spTree>
    <p:extLst>
      <p:ext uri="{BB962C8B-B14F-4D97-AF65-F5344CB8AC3E}">
        <p14:creationId xmlns:p14="http://schemas.microsoft.com/office/powerpoint/2010/main" val="4137762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A3FBB-F65B-4434-A922-B28ECE91B76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D895A10-AD6A-4FA4-A07A-9C85DD324D3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8B1CFD-C83C-4A78-8F32-904A73CECA65}"/>
              </a:ext>
            </a:extLst>
          </p:cNvPr>
          <p:cNvSpPr>
            <a:spLocks noGrp="1"/>
          </p:cNvSpPr>
          <p:nvPr>
            <p:ph type="dt" sz="half" idx="10"/>
          </p:nvPr>
        </p:nvSpPr>
        <p:spPr/>
        <p:txBody>
          <a:bodyPr/>
          <a:lstStyle/>
          <a:p>
            <a:fld id="{1179A431-28A5-40F5-A743-D894F2F05CF6}" type="datetimeFigureOut">
              <a:rPr lang="en-IN" smtClean="0"/>
              <a:t>13-03-2018</a:t>
            </a:fld>
            <a:endParaRPr lang="en-IN"/>
          </a:p>
        </p:txBody>
      </p:sp>
      <p:sp>
        <p:nvSpPr>
          <p:cNvPr id="5" name="Footer Placeholder 4">
            <a:extLst>
              <a:ext uri="{FF2B5EF4-FFF2-40B4-BE49-F238E27FC236}">
                <a16:creationId xmlns:a16="http://schemas.microsoft.com/office/drawing/2014/main" id="{B2D810DA-C34F-4BD9-9D96-065449B1CE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ACA59C-5E1E-4898-9084-DE2F3FC14A96}"/>
              </a:ext>
            </a:extLst>
          </p:cNvPr>
          <p:cNvSpPr>
            <a:spLocks noGrp="1"/>
          </p:cNvSpPr>
          <p:nvPr>
            <p:ph type="sldNum" sz="quarter" idx="12"/>
          </p:nvPr>
        </p:nvSpPr>
        <p:spPr/>
        <p:txBody>
          <a:bodyPr/>
          <a:lstStyle/>
          <a:p>
            <a:fld id="{1390FA4E-FFB1-43E9-A298-BC28A8CE9A6E}" type="slidenum">
              <a:rPr lang="en-IN" smtClean="0"/>
              <a:t>‹#›</a:t>
            </a:fld>
            <a:endParaRPr lang="en-IN"/>
          </a:p>
        </p:txBody>
      </p:sp>
    </p:spTree>
    <p:extLst>
      <p:ext uri="{BB962C8B-B14F-4D97-AF65-F5344CB8AC3E}">
        <p14:creationId xmlns:p14="http://schemas.microsoft.com/office/powerpoint/2010/main" val="3708647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77905-BD46-42BA-8EF9-F6765D6B2D8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12293A6-756A-48E4-9373-2717E5EF9AF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828FA1-8012-4F05-9941-EE399B613549}"/>
              </a:ext>
            </a:extLst>
          </p:cNvPr>
          <p:cNvSpPr>
            <a:spLocks noGrp="1"/>
          </p:cNvSpPr>
          <p:nvPr>
            <p:ph type="dt" sz="half" idx="10"/>
          </p:nvPr>
        </p:nvSpPr>
        <p:spPr/>
        <p:txBody>
          <a:bodyPr/>
          <a:lstStyle/>
          <a:p>
            <a:fld id="{1179A431-28A5-40F5-A743-D894F2F05CF6}" type="datetimeFigureOut">
              <a:rPr lang="en-IN" smtClean="0"/>
              <a:t>13-03-2018</a:t>
            </a:fld>
            <a:endParaRPr lang="en-IN"/>
          </a:p>
        </p:txBody>
      </p:sp>
      <p:sp>
        <p:nvSpPr>
          <p:cNvPr id="5" name="Footer Placeholder 4">
            <a:extLst>
              <a:ext uri="{FF2B5EF4-FFF2-40B4-BE49-F238E27FC236}">
                <a16:creationId xmlns:a16="http://schemas.microsoft.com/office/drawing/2014/main" id="{B92EF6F0-4BB0-42EA-B029-A1D8630F1D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5CAABB-D23E-4CA9-96EE-27BBED2EAD7E}"/>
              </a:ext>
            </a:extLst>
          </p:cNvPr>
          <p:cNvSpPr>
            <a:spLocks noGrp="1"/>
          </p:cNvSpPr>
          <p:nvPr>
            <p:ph type="sldNum" sz="quarter" idx="12"/>
          </p:nvPr>
        </p:nvSpPr>
        <p:spPr/>
        <p:txBody>
          <a:bodyPr/>
          <a:lstStyle/>
          <a:p>
            <a:fld id="{1390FA4E-FFB1-43E9-A298-BC28A8CE9A6E}" type="slidenum">
              <a:rPr lang="en-IN" smtClean="0"/>
              <a:t>‹#›</a:t>
            </a:fld>
            <a:endParaRPr lang="en-IN"/>
          </a:p>
        </p:txBody>
      </p:sp>
    </p:spTree>
    <p:extLst>
      <p:ext uri="{BB962C8B-B14F-4D97-AF65-F5344CB8AC3E}">
        <p14:creationId xmlns:p14="http://schemas.microsoft.com/office/powerpoint/2010/main" val="1033819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43E03-9216-4CAF-93DA-5772F66251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6305FEF-A720-4C44-8283-F93AE450FB7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D627A0-F322-4DE1-9696-B9CFC53E27D9}"/>
              </a:ext>
            </a:extLst>
          </p:cNvPr>
          <p:cNvSpPr>
            <a:spLocks noGrp="1"/>
          </p:cNvSpPr>
          <p:nvPr>
            <p:ph type="dt" sz="half" idx="10"/>
          </p:nvPr>
        </p:nvSpPr>
        <p:spPr/>
        <p:txBody>
          <a:bodyPr/>
          <a:lstStyle/>
          <a:p>
            <a:fld id="{1179A431-28A5-40F5-A743-D894F2F05CF6}" type="datetimeFigureOut">
              <a:rPr lang="en-IN" smtClean="0"/>
              <a:t>13-03-2018</a:t>
            </a:fld>
            <a:endParaRPr lang="en-IN"/>
          </a:p>
        </p:txBody>
      </p:sp>
      <p:sp>
        <p:nvSpPr>
          <p:cNvPr id="5" name="Footer Placeholder 4">
            <a:extLst>
              <a:ext uri="{FF2B5EF4-FFF2-40B4-BE49-F238E27FC236}">
                <a16:creationId xmlns:a16="http://schemas.microsoft.com/office/drawing/2014/main" id="{2D25C2A0-5DE5-4D49-B569-6762CAD922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E39DFD-8F43-493D-95D2-420073B50751}"/>
              </a:ext>
            </a:extLst>
          </p:cNvPr>
          <p:cNvSpPr>
            <a:spLocks noGrp="1"/>
          </p:cNvSpPr>
          <p:nvPr>
            <p:ph type="sldNum" sz="quarter" idx="12"/>
          </p:nvPr>
        </p:nvSpPr>
        <p:spPr/>
        <p:txBody>
          <a:bodyPr/>
          <a:lstStyle/>
          <a:p>
            <a:fld id="{1390FA4E-FFB1-43E9-A298-BC28A8CE9A6E}" type="slidenum">
              <a:rPr lang="en-IN" smtClean="0"/>
              <a:t>‹#›</a:t>
            </a:fld>
            <a:endParaRPr lang="en-IN"/>
          </a:p>
        </p:txBody>
      </p:sp>
    </p:spTree>
    <p:extLst>
      <p:ext uri="{BB962C8B-B14F-4D97-AF65-F5344CB8AC3E}">
        <p14:creationId xmlns:p14="http://schemas.microsoft.com/office/powerpoint/2010/main" val="2491049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3E8E9-41D9-4EB8-8AA6-C3338CF466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E3C2ABC-2596-40BC-9EAC-1EAEBE97BC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83918D0-019D-4716-B109-9DCA99D1CE0A}"/>
              </a:ext>
            </a:extLst>
          </p:cNvPr>
          <p:cNvSpPr>
            <a:spLocks noGrp="1"/>
          </p:cNvSpPr>
          <p:nvPr>
            <p:ph type="dt" sz="half" idx="10"/>
          </p:nvPr>
        </p:nvSpPr>
        <p:spPr/>
        <p:txBody>
          <a:bodyPr/>
          <a:lstStyle/>
          <a:p>
            <a:fld id="{1179A431-28A5-40F5-A743-D894F2F05CF6}" type="datetimeFigureOut">
              <a:rPr lang="en-IN" smtClean="0"/>
              <a:t>13-03-2018</a:t>
            </a:fld>
            <a:endParaRPr lang="en-IN"/>
          </a:p>
        </p:txBody>
      </p:sp>
      <p:sp>
        <p:nvSpPr>
          <p:cNvPr id="5" name="Footer Placeholder 4">
            <a:extLst>
              <a:ext uri="{FF2B5EF4-FFF2-40B4-BE49-F238E27FC236}">
                <a16:creationId xmlns:a16="http://schemas.microsoft.com/office/drawing/2014/main" id="{FD21B15A-5285-4C90-A899-28B18A2458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2A8F44-F97D-48BA-8C0D-D99F39F3DE89}"/>
              </a:ext>
            </a:extLst>
          </p:cNvPr>
          <p:cNvSpPr>
            <a:spLocks noGrp="1"/>
          </p:cNvSpPr>
          <p:nvPr>
            <p:ph type="sldNum" sz="quarter" idx="12"/>
          </p:nvPr>
        </p:nvSpPr>
        <p:spPr/>
        <p:txBody>
          <a:bodyPr/>
          <a:lstStyle/>
          <a:p>
            <a:fld id="{1390FA4E-FFB1-43E9-A298-BC28A8CE9A6E}" type="slidenum">
              <a:rPr lang="en-IN" smtClean="0"/>
              <a:t>‹#›</a:t>
            </a:fld>
            <a:endParaRPr lang="en-IN"/>
          </a:p>
        </p:txBody>
      </p:sp>
    </p:spTree>
    <p:extLst>
      <p:ext uri="{BB962C8B-B14F-4D97-AF65-F5344CB8AC3E}">
        <p14:creationId xmlns:p14="http://schemas.microsoft.com/office/powerpoint/2010/main" val="2842915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FA2CF-D8C3-48E5-BCC1-E23A2B13981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DEDF86-1A57-413D-8BC7-1FD20960D4A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E1ED8F1-D6E3-4A98-876E-5D9DB07C610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1DE799A-6A63-4001-AB6F-FA5AA2D344E6}"/>
              </a:ext>
            </a:extLst>
          </p:cNvPr>
          <p:cNvSpPr>
            <a:spLocks noGrp="1"/>
          </p:cNvSpPr>
          <p:nvPr>
            <p:ph type="dt" sz="half" idx="10"/>
          </p:nvPr>
        </p:nvSpPr>
        <p:spPr/>
        <p:txBody>
          <a:bodyPr/>
          <a:lstStyle/>
          <a:p>
            <a:fld id="{1179A431-28A5-40F5-A743-D894F2F05CF6}" type="datetimeFigureOut">
              <a:rPr lang="en-IN" smtClean="0"/>
              <a:t>13-03-2018</a:t>
            </a:fld>
            <a:endParaRPr lang="en-IN"/>
          </a:p>
        </p:txBody>
      </p:sp>
      <p:sp>
        <p:nvSpPr>
          <p:cNvPr id="6" name="Footer Placeholder 5">
            <a:extLst>
              <a:ext uri="{FF2B5EF4-FFF2-40B4-BE49-F238E27FC236}">
                <a16:creationId xmlns:a16="http://schemas.microsoft.com/office/drawing/2014/main" id="{26F7B451-D317-4C10-9815-ADB461392A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8EAE61-1FAB-489E-B440-0AFB05082C77}"/>
              </a:ext>
            </a:extLst>
          </p:cNvPr>
          <p:cNvSpPr>
            <a:spLocks noGrp="1"/>
          </p:cNvSpPr>
          <p:nvPr>
            <p:ph type="sldNum" sz="quarter" idx="12"/>
          </p:nvPr>
        </p:nvSpPr>
        <p:spPr/>
        <p:txBody>
          <a:bodyPr/>
          <a:lstStyle/>
          <a:p>
            <a:fld id="{1390FA4E-FFB1-43E9-A298-BC28A8CE9A6E}" type="slidenum">
              <a:rPr lang="en-IN" smtClean="0"/>
              <a:t>‹#›</a:t>
            </a:fld>
            <a:endParaRPr lang="en-IN"/>
          </a:p>
        </p:txBody>
      </p:sp>
    </p:spTree>
    <p:extLst>
      <p:ext uri="{BB962C8B-B14F-4D97-AF65-F5344CB8AC3E}">
        <p14:creationId xmlns:p14="http://schemas.microsoft.com/office/powerpoint/2010/main" val="3108106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BB065-F4E4-4954-B76B-90EDAEB68A8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B1DC685-494A-4D6F-BA54-DCC3051679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AFEA5C1-4810-401C-A568-9811326C914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CC411BE-5F03-4D10-97FB-3FFEC068C9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6063FE6-3ACD-4827-872D-D66D4DF1102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640B067-B8AD-455E-A106-8E10825B0CC0}"/>
              </a:ext>
            </a:extLst>
          </p:cNvPr>
          <p:cNvSpPr>
            <a:spLocks noGrp="1"/>
          </p:cNvSpPr>
          <p:nvPr>
            <p:ph type="dt" sz="half" idx="10"/>
          </p:nvPr>
        </p:nvSpPr>
        <p:spPr/>
        <p:txBody>
          <a:bodyPr/>
          <a:lstStyle/>
          <a:p>
            <a:fld id="{1179A431-28A5-40F5-A743-D894F2F05CF6}" type="datetimeFigureOut">
              <a:rPr lang="en-IN" smtClean="0"/>
              <a:t>13-03-2018</a:t>
            </a:fld>
            <a:endParaRPr lang="en-IN"/>
          </a:p>
        </p:txBody>
      </p:sp>
      <p:sp>
        <p:nvSpPr>
          <p:cNvPr id="8" name="Footer Placeholder 7">
            <a:extLst>
              <a:ext uri="{FF2B5EF4-FFF2-40B4-BE49-F238E27FC236}">
                <a16:creationId xmlns:a16="http://schemas.microsoft.com/office/drawing/2014/main" id="{761E1AF4-3E25-4687-95E3-0BFCEF4D889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1C48D9D-7D1B-4C87-BBC4-51363EF510F9}"/>
              </a:ext>
            </a:extLst>
          </p:cNvPr>
          <p:cNvSpPr>
            <a:spLocks noGrp="1"/>
          </p:cNvSpPr>
          <p:nvPr>
            <p:ph type="sldNum" sz="quarter" idx="12"/>
          </p:nvPr>
        </p:nvSpPr>
        <p:spPr/>
        <p:txBody>
          <a:bodyPr/>
          <a:lstStyle/>
          <a:p>
            <a:fld id="{1390FA4E-FFB1-43E9-A298-BC28A8CE9A6E}" type="slidenum">
              <a:rPr lang="en-IN" smtClean="0"/>
              <a:t>‹#›</a:t>
            </a:fld>
            <a:endParaRPr lang="en-IN"/>
          </a:p>
        </p:txBody>
      </p:sp>
    </p:spTree>
    <p:extLst>
      <p:ext uri="{BB962C8B-B14F-4D97-AF65-F5344CB8AC3E}">
        <p14:creationId xmlns:p14="http://schemas.microsoft.com/office/powerpoint/2010/main" val="3807823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CD978-A96C-4E07-9F04-8B87471FE84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C5E83A8-9CE4-489E-92C1-00E7EA75FDB1}"/>
              </a:ext>
            </a:extLst>
          </p:cNvPr>
          <p:cNvSpPr>
            <a:spLocks noGrp="1"/>
          </p:cNvSpPr>
          <p:nvPr>
            <p:ph type="dt" sz="half" idx="10"/>
          </p:nvPr>
        </p:nvSpPr>
        <p:spPr/>
        <p:txBody>
          <a:bodyPr/>
          <a:lstStyle/>
          <a:p>
            <a:fld id="{1179A431-28A5-40F5-A743-D894F2F05CF6}" type="datetimeFigureOut">
              <a:rPr lang="en-IN" smtClean="0"/>
              <a:t>13-03-2018</a:t>
            </a:fld>
            <a:endParaRPr lang="en-IN"/>
          </a:p>
        </p:txBody>
      </p:sp>
      <p:sp>
        <p:nvSpPr>
          <p:cNvPr id="4" name="Footer Placeholder 3">
            <a:extLst>
              <a:ext uri="{FF2B5EF4-FFF2-40B4-BE49-F238E27FC236}">
                <a16:creationId xmlns:a16="http://schemas.microsoft.com/office/drawing/2014/main" id="{C57D6D39-09CD-4932-B9EB-1749AFD0DE9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EE7A2F6-FBD1-4DE3-8E37-78C55B73B8CA}"/>
              </a:ext>
            </a:extLst>
          </p:cNvPr>
          <p:cNvSpPr>
            <a:spLocks noGrp="1"/>
          </p:cNvSpPr>
          <p:nvPr>
            <p:ph type="sldNum" sz="quarter" idx="12"/>
          </p:nvPr>
        </p:nvSpPr>
        <p:spPr/>
        <p:txBody>
          <a:bodyPr/>
          <a:lstStyle/>
          <a:p>
            <a:fld id="{1390FA4E-FFB1-43E9-A298-BC28A8CE9A6E}" type="slidenum">
              <a:rPr lang="en-IN" smtClean="0"/>
              <a:t>‹#›</a:t>
            </a:fld>
            <a:endParaRPr lang="en-IN"/>
          </a:p>
        </p:txBody>
      </p:sp>
    </p:spTree>
    <p:extLst>
      <p:ext uri="{BB962C8B-B14F-4D97-AF65-F5344CB8AC3E}">
        <p14:creationId xmlns:p14="http://schemas.microsoft.com/office/powerpoint/2010/main" val="671236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3D9CCE-FF6D-44CC-A400-B004B62E4022}"/>
              </a:ext>
            </a:extLst>
          </p:cNvPr>
          <p:cNvSpPr>
            <a:spLocks noGrp="1"/>
          </p:cNvSpPr>
          <p:nvPr>
            <p:ph type="dt" sz="half" idx="10"/>
          </p:nvPr>
        </p:nvSpPr>
        <p:spPr/>
        <p:txBody>
          <a:bodyPr/>
          <a:lstStyle/>
          <a:p>
            <a:fld id="{1179A431-28A5-40F5-A743-D894F2F05CF6}" type="datetimeFigureOut">
              <a:rPr lang="en-IN" smtClean="0"/>
              <a:t>13-03-2018</a:t>
            </a:fld>
            <a:endParaRPr lang="en-IN"/>
          </a:p>
        </p:txBody>
      </p:sp>
      <p:sp>
        <p:nvSpPr>
          <p:cNvPr id="3" name="Footer Placeholder 2">
            <a:extLst>
              <a:ext uri="{FF2B5EF4-FFF2-40B4-BE49-F238E27FC236}">
                <a16:creationId xmlns:a16="http://schemas.microsoft.com/office/drawing/2014/main" id="{F14FCAA0-1350-44BA-BF80-CC0A68528C0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FCD4C33-ADF6-40E5-8DAD-08F07816AB8E}"/>
              </a:ext>
            </a:extLst>
          </p:cNvPr>
          <p:cNvSpPr>
            <a:spLocks noGrp="1"/>
          </p:cNvSpPr>
          <p:nvPr>
            <p:ph type="sldNum" sz="quarter" idx="12"/>
          </p:nvPr>
        </p:nvSpPr>
        <p:spPr/>
        <p:txBody>
          <a:bodyPr/>
          <a:lstStyle/>
          <a:p>
            <a:fld id="{1390FA4E-FFB1-43E9-A298-BC28A8CE9A6E}" type="slidenum">
              <a:rPr lang="en-IN" smtClean="0"/>
              <a:t>‹#›</a:t>
            </a:fld>
            <a:endParaRPr lang="en-IN"/>
          </a:p>
        </p:txBody>
      </p:sp>
    </p:spTree>
    <p:extLst>
      <p:ext uri="{BB962C8B-B14F-4D97-AF65-F5344CB8AC3E}">
        <p14:creationId xmlns:p14="http://schemas.microsoft.com/office/powerpoint/2010/main" val="1458627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C3D86-B957-4F4E-A748-6A97C668C0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6F4232F-665D-46E7-AD8A-EB91CCA19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D338AE3-0DB9-4688-9A1A-CEE6FFACFF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15D377F-B324-4DB4-AA79-6B917FAF7E36}"/>
              </a:ext>
            </a:extLst>
          </p:cNvPr>
          <p:cNvSpPr>
            <a:spLocks noGrp="1"/>
          </p:cNvSpPr>
          <p:nvPr>
            <p:ph type="dt" sz="half" idx="10"/>
          </p:nvPr>
        </p:nvSpPr>
        <p:spPr/>
        <p:txBody>
          <a:bodyPr/>
          <a:lstStyle/>
          <a:p>
            <a:fld id="{1179A431-28A5-40F5-A743-D894F2F05CF6}" type="datetimeFigureOut">
              <a:rPr lang="en-IN" smtClean="0"/>
              <a:t>13-03-2018</a:t>
            </a:fld>
            <a:endParaRPr lang="en-IN"/>
          </a:p>
        </p:txBody>
      </p:sp>
      <p:sp>
        <p:nvSpPr>
          <p:cNvPr id="6" name="Footer Placeholder 5">
            <a:extLst>
              <a:ext uri="{FF2B5EF4-FFF2-40B4-BE49-F238E27FC236}">
                <a16:creationId xmlns:a16="http://schemas.microsoft.com/office/drawing/2014/main" id="{24153EDF-02D1-45BE-87BA-69F3D11049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E35751-4597-428C-85A3-585FA9D5378A}"/>
              </a:ext>
            </a:extLst>
          </p:cNvPr>
          <p:cNvSpPr>
            <a:spLocks noGrp="1"/>
          </p:cNvSpPr>
          <p:nvPr>
            <p:ph type="sldNum" sz="quarter" idx="12"/>
          </p:nvPr>
        </p:nvSpPr>
        <p:spPr/>
        <p:txBody>
          <a:bodyPr/>
          <a:lstStyle/>
          <a:p>
            <a:fld id="{1390FA4E-FFB1-43E9-A298-BC28A8CE9A6E}" type="slidenum">
              <a:rPr lang="en-IN" smtClean="0"/>
              <a:t>‹#›</a:t>
            </a:fld>
            <a:endParaRPr lang="en-IN"/>
          </a:p>
        </p:txBody>
      </p:sp>
    </p:spTree>
    <p:extLst>
      <p:ext uri="{BB962C8B-B14F-4D97-AF65-F5344CB8AC3E}">
        <p14:creationId xmlns:p14="http://schemas.microsoft.com/office/powerpoint/2010/main" val="4099806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4CD17-B7B9-4526-AD10-2F3FFD49BC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2B0BDAB-0676-41A0-A0A5-F146D9F7F4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0DB8338-1440-41D1-87FD-2BC987309A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4019841-3870-4D87-B6F4-DAFA64D872CF}"/>
              </a:ext>
            </a:extLst>
          </p:cNvPr>
          <p:cNvSpPr>
            <a:spLocks noGrp="1"/>
          </p:cNvSpPr>
          <p:nvPr>
            <p:ph type="dt" sz="half" idx="10"/>
          </p:nvPr>
        </p:nvSpPr>
        <p:spPr/>
        <p:txBody>
          <a:bodyPr/>
          <a:lstStyle/>
          <a:p>
            <a:fld id="{1179A431-28A5-40F5-A743-D894F2F05CF6}" type="datetimeFigureOut">
              <a:rPr lang="en-IN" smtClean="0"/>
              <a:t>13-03-2018</a:t>
            </a:fld>
            <a:endParaRPr lang="en-IN"/>
          </a:p>
        </p:txBody>
      </p:sp>
      <p:sp>
        <p:nvSpPr>
          <p:cNvPr id="6" name="Footer Placeholder 5">
            <a:extLst>
              <a:ext uri="{FF2B5EF4-FFF2-40B4-BE49-F238E27FC236}">
                <a16:creationId xmlns:a16="http://schemas.microsoft.com/office/drawing/2014/main" id="{7496676F-1E8E-4CBB-87B1-450B1FB41A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EA619F-EE48-4AF2-BD55-8770337D7118}"/>
              </a:ext>
            </a:extLst>
          </p:cNvPr>
          <p:cNvSpPr>
            <a:spLocks noGrp="1"/>
          </p:cNvSpPr>
          <p:nvPr>
            <p:ph type="sldNum" sz="quarter" idx="12"/>
          </p:nvPr>
        </p:nvSpPr>
        <p:spPr/>
        <p:txBody>
          <a:bodyPr/>
          <a:lstStyle/>
          <a:p>
            <a:fld id="{1390FA4E-FFB1-43E9-A298-BC28A8CE9A6E}" type="slidenum">
              <a:rPr lang="en-IN" smtClean="0"/>
              <a:t>‹#›</a:t>
            </a:fld>
            <a:endParaRPr lang="en-IN"/>
          </a:p>
        </p:txBody>
      </p:sp>
    </p:spTree>
    <p:extLst>
      <p:ext uri="{BB962C8B-B14F-4D97-AF65-F5344CB8AC3E}">
        <p14:creationId xmlns:p14="http://schemas.microsoft.com/office/powerpoint/2010/main" val="221092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FDC01F-6F4C-4FF3-970B-7F0DB20B61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8EAB80-3CBC-429E-B4B1-0E6E3F06EE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16711A-AA71-4A66-B315-C0990611A7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79A431-28A5-40F5-A743-D894F2F05CF6}" type="datetimeFigureOut">
              <a:rPr lang="en-IN" smtClean="0"/>
              <a:t>13-03-2018</a:t>
            </a:fld>
            <a:endParaRPr lang="en-IN"/>
          </a:p>
        </p:txBody>
      </p:sp>
      <p:sp>
        <p:nvSpPr>
          <p:cNvPr id="5" name="Footer Placeholder 4">
            <a:extLst>
              <a:ext uri="{FF2B5EF4-FFF2-40B4-BE49-F238E27FC236}">
                <a16:creationId xmlns:a16="http://schemas.microsoft.com/office/drawing/2014/main" id="{CFD8F595-1F11-481B-8345-79A5F41A49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8877730-77C2-4663-A136-3B5E2AABD8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90FA4E-FFB1-43E9-A298-BC28A8CE9A6E}" type="slidenum">
              <a:rPr lang="en-IN" smtClean="0"/>
              <a:t>‹#›</a:t>
            </a:fld>
            <a:endParaRPr lang="en-IN"/>
          </a:p>
        </p:txBody>
      </p:sp>
    </p:spTree>
    <p:extLst>
      <p:ext uri="{BB962C8B-B14F-4D97-AF65-F5344CB8AC3E}">
        <p14:creationId xmlns:p14="http://schemas.microsoft.com/office/powerpoint/2010/main" val="3748764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DD8DA-B272-490C-A424-DB4908D8DA5E}"/>
              </a:ext>
            </a:extLst>
          </p:cNvPr>
          <p:cNvSpPr>
            <a:spLocks noGrp="1"/>
          </p:cNvSpPr>
          <p:nvPr>
            <p:ph type="ctrTitle"/>
          </p:nvPr>
        </p:nvSpPr>
        <p:spPr/>
        <p:txBody>
          <a:bodyPr/>
          <a:lstStyle/>
          <a:p>
            <a:r>
              <a:rPr lang="en-IN" dirty="0"/>
              <a:t>Encapsulation</a:t>
            </a:r>
          </a:p>
        </p:txBody>
      </p:sp>
      <p:sp>
        <p:nvSpPr>
          <p:cNvPr id="3" name="Subtitle 2">
            <a:extLst>
              <a:ext uri="{FF2B5EF4-FFF2-40B4-BE49-F238E27FC236}">
                <a16:creationId xmlns:a16="http://schemas.microsoft.com/office/drawing/2014/main" id="{41804571-7B0C-40D8-AD51-5F685E263FD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151068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CD3AA-5E92-4B49-BBCC-EC6568EC930D}"/>
              </a:ext>
            </a:extLst>
          </p:cNvPr>
          <p:cNvSpPr>
            <a:spLocks noGrp="1"/>
          </p:cNvSpPr>
          <p:nvPr>
            <p:ph type="title"/>
          </p:nvPr>
        </p:nvSpPr>
        <p:spPr/>
        <p:txBody>
          <a:bodyPr/>
          <a:lstStyle/>
          <a:p>
            <a:r>
              <a:rPr lang="en-IN" dirty="0"/>
              <a:t>Encapsulation</a:t>
            </a:r>
          </a:p>
        </p:txBody>
      </p:sp>
      <p:sp>
        <p:nvSpPr>
          <p:cNvPr id="3" name="Content Placeholder 2">
            <a:extLst>
              <a:ext uri="{FF2B5EF4-FFF2-40B4-BE49-F238E27FC236}">
                <a16:creationId xmlns:a16="http://schemas.microsoft.com/office/drawing/2014/main" id="{9AD9A057-E6E0-4F73-900A-F91A6A3A9504}"/>
              </a:ext>
            </a:extLst>
          </p:cNvPr>
          <p:cNvSpPr>
            <a:spLocks noGrp="1"/>
          </p:cNvSpPr>
          <p:nvPr>
            <p:ph idx="1"/>
          </p:nvPr>
        </p:nvSpPr>
        <p:spPr/>
        <p:txBody>
          <a:bodyPr/>
          <a:lstStyle/>
          <a:p>
            <a:pPr fontAlgn="base"/>
            <a:r>
              <a:rPr lang="en-IN" dirty="0"/>
              <a:t>Technically in encapsulation, the variables or data of a class is hidden from any other class and can be accessed only through any member function of own class in which they are declared.</a:t>
            </a:r>
          </a:p>
          <a:p>
            <a:pPr fontAlgn="base"/>
            <a:r>
              <a:rPr lang="en-IN" dirty="0"/>
              <a:t>As in encapsulation, the data in a class is hidden from other classes, so it is also known as </a:t>
            </a:r>
            <a:r>
              <a:rPr lang="en-IN" b="1" dirty="0"/>
              <a:t>data-hiding</a:t>
            </a:r>
            <a:r>
              <a:rPr lang="en-IN" dirty="0"/>
              <a:t>.</a:t>
            </a:r>
          </a:p>
          <a:p>
            <a:pPr fontAlgn="base"/>
            <a:r>
              <a:rPr lang="en-IN" dirty="0"/>
              <a:t>Encapsulation can be achieved by: Declaring all the variables in the class as private and writing public methods in the class to set and get the values of variables.</a:t>
            </a:r>
          </a:p>
          <a:p>
            <a:endParaRPr lang="en-IN" dirty="0"/>
          </a:p>
        </p:txBody>
      </p:sp>
    </p:spTree>
    <p:extLst>
      <p:ext uri="{BB962C8B-B14F-4D97-AF65-F5344CB8AC3E}">
        <p14:creationId xmlns:p14="http://schemas.microsoft.com/office/powerpoint/2010/main" val="3593944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0D086-4C42-41CB-A17D-3B0357F8F3D4}"/>
              </a:ext>
            </a:extLst>
          </p:cNvPr>
          <p:cNvSpPr>
            <a:spLocks noGrp="1"/>
          </p:cNvSpPr>
          <p:nvPr>
            <p:ph type="title"/>
          </p:nvPr>
        </p:nvSpPr>
        <p:spPr/>
        <p:txBody>
          <a:bodyPr/>
          <a:lstStyle/>
          <a:p>
            <a:r>
              <a:rPr lang="en-IN" dirty="0"/>
              <a:t>Advantages of Encapsulation</a:t>
            </a:r>
          </a:p>
        </p:txBody>
      </p:sp>
      <p:sp>
        <p:nvSpPr>
          <p:cNvPr id="3" name="Content Placeholder 2">
            <a:extLst>
              <a:ext uri="{FF2B5EF4-FFF2-40B4-BE49-F238E27FC236}">
                <a16:creationId xmlns:a16="http://schemas.microsoft.com/office/drawing/2014/main" id="{BE5D6F22-A294-4A6E-8B9F-069E6BE17DB5}"/>
              </a:ext>
            </a:extLst>
          </p:cNvPr>
          <p:cNvSpPr>
            <a:spLocks noGrp="1"/>
          </p:cNvSpPr>
          <p:nvPr>
            <p:ph idx="1"/>
          </p:nvPr>
        </p:nvSpPr>
        <p:spPr/>
        <p:txBody>
          <a:bodyPr>
            <a:normAutofit/>
          </a:bodyPr>
          <a:lstStyle/>
          <a:p>
            <a:pPr fontAlgn="base"/>
            <a:r>
              <a:rPr lang="en-IN" b="1" dirty="0"/>
              <a:t>Data Hiding:</a:t>
            </a:r>
            <a:r>
              <a:rPr lang="en-IN" dirty="0"/>
              <a:t> The user will have no idea about the inner implementation of the class. It will not be visible to the user that how the class is storing values in the variables. He only knows that we are passing the values to a setter method and variables are getting initialized with that value.</a:t>
            </a:r>
          </a:p>
          <a:p>
            <a:pPr fontAlgn="base"/>
            <a:r>
              <a:rPr lang="en-IN" b="1" dirty="0"/>
              <a:t>Reusability:</a:t>
            </a:r>
            <a:r>
              <a:rPr lang="en-IN" dirty="0"/>
              <a:t> Encapsulation also improves the re-usability and easy to change with new requirements.</a:t>
            </a:r>
          </a:p>
          <a:p>
            <a:pPr fontAlgn="base"/>
            <a:r>
              <a:rPr lang="en-IN" b="1" dirty="0"/>
              <a:t>Testing code is easy:</a:t>
            </a:r>
            <a:r>
              <a:rPr lang="en-IN" dirty="0"/>
              <a:t> Encapsulated code is easy to test for unit testing.</a:t>
            </a:r>
          </a:p>
          <a:p>
            <a:endParaRPr lang="en-IN" dirty="0"/>
          </a:p>
        </p:txBody>
      </p:sp>
    </p:spTree>
    <p:extLst>
      <p:ext uri="{BB962C8B-B14F-4D97-AF65-F5344CB8AC3E}">
        <p14:creationId xmlns:p14="http://schemas.microsoft.com/office/powerpoint/2010/main" val="2825602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21D16-332C-4EC5-B040-76246BEE7FC8}"/>
              </a:ext>
            </a:extLst>
          </p:cNvPr>
          <p:cNvSpPr>
            <a:spLocks noGrp="1"/>
          </p:cNvSpPr>
          <p:nvPr>
            <p:ph type="title"/>
          </p:nvPr>
        </p:nvSpPr>
        <p:spPr/>
        <p:txBody>
          <a:bodyPr/>
          <a:lstStyle/>
          <a:p>
            <a:r>
              <a:rPr lang="en-IN" dirty="0"/>
              <a:t>Advantages of Encapsulation</a:t>
            </a:r>
          </a:p>
        </p:txBody>
      </p:sp>
      <p:sp>
        <p:nvSpPr>
          <p:cNvPr id="3" name="Content Placeholder 2">
            <a:extLst>
              <a:ext uri="{FF2B5EF4-FFF2-40B4-BE49-F238E27FC236}">
                <a16:creationId xmlns:a16="http://schemas.microsoft.com/office/drawing/2014/main" id="{1C661D84-6481-4A90-A35C-F689E5566482}"/>
              </a:ext>
            </a:extLst>
          </p:cNvPr>
          <p:cNvSpPr>
            <a:spLocks noGrp="1"/>
          </p:cNvSpPr>
          <p:nvPr>
            <p:ph idx="1"/>
          </p:nvPr>
        </p:nvSpPr>
        <p:spPr/>
        <p:txBody>
          <a:bodyPr/>
          <a:lstStyle/>
          <a:p>
            <a:r>
              <a:rPr lang="en-IN" b="1" dirty="0"/>
              <a:t>Increased Flexibility:</a:t>
            </a:r>
            <a:r>
              <a:rPr lang="en-IN" dirty="0"/>
              <a:t> We can make the variables of the class as read-only or write-only depending on our requirement. If we wish to make the variables as read-only then we have to omit the setter methods like </a:t>
            </a:r>
            <a:r>
              <a:rPr lang="en-IN" dirty="0" err="1"/>
              <a:t>setName</a:t>
            </a:r>
            <a:r>
              <a:rPr lang="en-IN" dirty="0"/>
              <a:t>(), </a:t>
            </a:r>
            <a:r>
              <a:rPr lang="en-IN" dirty="0" err="1"/>
              <a:t>setAge</a:t>
            </a:r>
            <a:r>
              <a:rPr lang="en-IN" dirty="0"/>
              <a:t>() etc. from the above program or if we wish to make the variables as write-only then we have to omit the get methods like </a:t>
            </a:r>
            <a:r>
              <a:rPr lang="en-IN" dirty="0" err="1"/>
              <a:t>getName</a:t>
            </a:r>
            <a:r>
              <a:rPr lang="en-IN" dirty="0"/>
              <a:t>(), </a:t>
            </a:r>
            <a:r>
              <a:rPr lang="en-IN" dirty="0" err="1"/>
              <a:t>getAge</a:t>
            </a:r>
            <a:r>
              <a:rPr lang="en-IN" dirty="0"/>
              <a:t>() etc. from the above program</a:t>
            </a:r>
          </a:p>
          <a:p>
            <a:endParaRPr lang="en-IN" dirty="0"/>
          </a:p>
        </p:txBody>
      </p:sp>
    </p:spTree>
    <p:extLst>
      <p:ext uri="{BB962C8B-B14F-4D97-AF65-F5344CB8AC3E}">
        <p14:creationId xmlns:p14="http://schemas.microsoft.com/office/powerpoint/2010/main" val="480671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22837-6CAA-46A0-8F67-9C449C42AA5C}"/>
              </a:ext>
            </a:extLst>
          </p:cNvPr>
          <p:cNvSpPr>
            <a:spLocks noGrp="1"/>
          </p:cNvSpPr>
          <p:nvPr>
            <p:ph type="title"/>
          </p:nvPr>
        </p:nvSpPr>
        <p:spPr/>
        <p:txBody>
          <a:bodyPr/>
          <a:lstStyle/>
          <a:p>
            <a:r>
              <a:rPr lang="en-IN" dirty="0"/>
              <a:t>Access Specifiers</a:t>
            </a:r>
          </a:p>
        </p:txBody>
      </p:sp>
      <p:sp>
        <p:nvSpPr>
          <p:cNvPr id="3" name="Content Placeholder 2">
            <a:extLst>
              <a:ext uri="{FF2B5EF4-FFF2-40B4-BE49-F238E27FC236}">
                <a16:creationId xmlns:a16="http://schemas.microsoft.com/office/drawing/2014/main" id="{B05ECBC8-2FE5-43C9-A248-7614541A6788}"/>
              </a:ext>
            </a:extLst>
          </p:cNvPr>
          <p:cNvSpPr>
            <a:spLocks noGrp="1"/>
          </p:cNvSpPr>
          <p:nvPr>
            <p:ph idx="1"/>
          </p:nvPr>
        </p:nvSpPr>
        <p:spPr/>
        <p:txBody>
          <a:bodyPr/>
          <a:lstStyle/>
          <a:p>
            <a:r>
              <a:rPr lang="en-IN" dirty="0"/>
              <a:t>Setters – Method for inserting the values in a instance variable or class variable. (Write only data)</a:t>
            </a:r>
          </a:p>
          <a:p>
            <a:r>
              <a:rPr lang="en-IN"/>
              <a:t>Getters </a:t>
            </a:r>
            <a:r>
              <a:rPr lang="en-IN" dirty="0"/>
              <a:t>– Method for retrieving the values of instance variable or class variable. (Read only data)</a:t>
            </a:r>
          </a:p>
          <a:p>
            <a:endParaRPr lang="en-IN" dirty="0"/>
          </a:p>
          <a:p>
            <a:r>
              <a:rPr lang="en-IN" dirty="0"/>
              <a:t>Note: If a data needs to be inserted and retrieved, then we need to use the combination of getters and setters.</a:t>
            </a:r>
          </a:p>
        </p:txBody>
      </p:sp>
    </p:spTree>
    <p:extLst>
      <p:ext uri="{BB962C8B-B14F-4D97-AF65-F5344CB8AC3E}">
        <p14:creationId xmlns:p14="http://schemas.microsoft.com/office/powerpoint/2010/main" val="15633592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135</Words>
  <Application>Microsoft Office PowerPoint</Application>
  <PresentationFormat>Widescreen</PresentationFormat>
  <Paragraphs>16</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Encapsulation</vt:lpstr>
      <vt:lpstr>Encapsulation</vt:lpstr>
      <vt:lpstr>Advantages of Encapsulation</vt:lpstr>
      <vt:lpstr>Advantages of Encapsulation</vt:lpstr>
      <vt:lpstr>Access Specifiers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Encapsulation</dc:title>
  <dc:creator>rishav.singh@bennett.edu.in</dc:creator>
  <cp:lastModifiedBy>rishav.singh@bennett.edu.in</cp:lastModifiedBy>
  <cp:revision>2</cp:revision>
  <dcterms:created xsi:type="dcterms:W3CDTF">2018-03-13T18:09:27Z</dcterms:created>
  <dcterms:modified xsi:type="dcterms:W3CDTF">2018-03-13T18:16:46Z</dcterms:modified>
</cp:coreProperties>
</file>