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27D8-BCE3-40AB-A2A3-746AB1F93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3EF02-5910-4AB6-AAAD-7C7E6EAC9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D657-0B32-47AF-8289-B2D04320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0A8-EC06-4721-A05E-469680F3982F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0338E-7E35-415A-9349-BB66B1BF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DA005-C461-4A72-8178-B593E8BE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15F6-F247-48D5-8F0D-D315ED5D6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5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3D24-2024-4CCD-90D0-4789C051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713C9-2480-46D2-BA64-B8438A87B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70383-3B7A-4377-A23C-16A15E27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0A8-EC06-4721-A05E-469680F3982F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D768-1733-47F2-A8B4-665DD03B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0C06D-F9F9-4707-9585-B2D69632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15F6-F247-48D5-8F0D-D315ED5D6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4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00E70-B185-4DFC-A054-A785A70B8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75190-8028-44EB-A40E-6E704C96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5878-E721-49D5-948F-FB63504B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0A8-EC06-4721-A05E-469680F3982F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72800-179F-4A7C-A1DB-D90A531D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CA86-29A7-40B8-AFED-B96DCFEB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15F6-F247-48D5-8F0D-D315ED5D6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263F-7EE1-4A75-8D51-A9B81ED5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2E54-C020-404E-A7F0-929A62840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337C3-7270-4D71-8670-CCF354C6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0A8-EC06-4721-A05E-469680F3982F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CE49A-8E8E-4553-A255-8EEA99B7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5E00-A391-4533-82A0-AF0CB5C8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15F6-F247-48D5-8F0D-D315ED5D6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C673-7F75-43FA-8937-ECEFEBFE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1D896-96F5-4420-B624-56F950435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27C2-EE37-4346-A96A-F16E717A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0A8-EC06-4721-A05E-469680F3982F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3D0-2C1E-4615-BC42-D7263971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234F7-D48C-4484-BCB5-6DE93800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15F6-F247-48D5-8F0D-D315ED5D6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3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6F30-4B9D-4BEA-81B1-62C6538F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0196-8182-4628-9A3C-8CC224BF1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F92A4-39DE-4ADD-AC96-93B5EDE25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6C1DA-A5DC-42B8-A414-D6A33E06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0A8-EC06-4721-A05E-469680F3982F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79E1-91FA-4204-96DC-2A5A563D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06F60-C0A0-4FAA-8D7D-D0804343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15F6-F247-48D5-8F0D-D315ED5D6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3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93E9-7D77-43A9-BF42-85FCD7BA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4138D-F863-4E59-8A43-6DA1D158A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6B379-606D-4321-855D-CF22A688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5E6CC-A12D-4334-8773-F87DBB37D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A22A2-DBF1-4F35-89DC-F842F51C4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65ED1-3C97-4078-BC14-4C475A7E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0A8-EC06-4721-A05E-469680F3982F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8EB86-6E2F-43D0-9107-0E4D4970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9F11D-5707-4630-9466-A8523D17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15F6-F247-48D5-8F0D-D315ED5D6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6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7235-48AD-458E-AF2D-061E64AB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A0313-387D-448F-A822-92A56D38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0A8-EC06-4721-A05E-469680F3982F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EA18B-F057-4A9F-A16D-83288822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48CF4-E050-4DD8-BBF6-C3FA4731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15F6-F247-48D5-8F0D-D315ED5D6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00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FD37F-CC8F-49DC-816E-675CD3B7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0A8-EC06-4721-A05E-469680F3982F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92DA7-1E28-4817-AFED-C45D7C3B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78ACA-8E92-44AE-AE5B-3B2A1702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15F6-F247-48D5-8F0D-D315ED5D6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58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9962-900A-4B84-9AA5-A3E40AD5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0D4D-8890-485E-AEB1-85E71AA28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9EAD1-0B9D-4C52-A154-BB6C24829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49C84-67B4-498D-AB29-C8CB9446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0A8-EC06-4721-A05E-469680F3982F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01DE2-E581-4B9F-9C05-483A8D98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1A2E1-0855-4A09-B6F5-3DAF0177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15F6-F247-48D5-8F0D-D315ED5D6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0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A768-BD54-453D-8742-80A8E22A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69672-BCD8-4997-B1C0-C55897204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2C874-C6D2-4BE5-9174-19AE4A936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5DCB7-6075-48E4-934E-87C52E6A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0A8-EC06-4721-A05E-469680F3982F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F6316-49F9-43A8-BC6D-CA929707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81208-3158-4391-BC89-127D88D5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15F6-F247-48D5-8F0D-D315ED5D6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CB259-9B8A-407F-B81E-9B04C87C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94917-5C87-43AC-90D4-0B7802B4A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A26AE-F10A-4CB0-95A2-7E74F6CB9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40A8-EC06-4721-A05E-469680F3982F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8B4D3-F958-46CC-936B-CB113F69B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5E47-2232-42B8-BF37-62D32B417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115F6-F247-48D5-8F0D-D315ED5D6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1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58E6-F826-4C95-B679-C62FA32FE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 &amp; Objects</a:t>
            </a:r>
          </a:p>
        </p:txBody>
      </p:sp>
    </p:spTree>
    <p:extLst>
      <p:ext uri="{BB962C8B-B14F-4D97-AF65-F5344CB8AC3E}">
        <p14:creationId xmlns:p14="http://schemas.microsoft.com/office/powerpoint/2010/main" val="81737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0ED5AA-16C5-4D57-883E-A84661F2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4" y="93504"/>
            <a:ext cx="12057476" cy="60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4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F4AD4F-F4C3-4068-9BDE-233333BD1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20" y="643467"/>
            <a:ext cx="93239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6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CB56-4517-4D0F-80A4-B00207BC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D465-7CC0-4C9B-A52C-2C4DA7AD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class is a user defined blueprint or prototype from which objects are created.  </a:t>
            </a:r>
          </a:p>
          <a:p>
            <a:pPr fontAlgn="base"/>
            <a:r>
              <a:rPr lang="en-US" dirty="0"/>
              <a:t>It represents the set of properties or methods that are common to all objects of one type.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93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CB56-4517-4D0F-80A4-B00207BC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D465-7CC0-4C9B-A52C-2C4DA7AD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It is a basic unit of Object Oriented Programming and represents the real life entities.  </a:t>
            </a:r>
          </a:p>
          <a:p>
            <a:pPr fontAlgn="base"/>
            <a:r>
              <a:rPr lang="en-US" dirty="0"/>
              <a:t>A typical Java program creates many objects, which as you know, interact by invoking methods. An object consists of :</a:t>
            </a:r>
          </a:p>
          <a:p>
            <a:pPr lvl="1" fontAlgn="base"/>
            <a:r>
              <a:rPr lang="en-US" b="1" dirty="0"/>
              <a:t>State </a:t>
            </a:r>
            <a:r>
              <a:rPr lang="en-US" dirty="0"/>
              <a:t>: It is represented by attributes of an object. It also reflects the properties of an object.</a:t>
            </a:r>
          </a:p>
          <a:p>
            <a:pPr lvl="1" fontAlgn="base"/>
            <a:r>
              <a:rPr lang="en-US" b="1" dirty="0"/>
              <a:t>Behavior </a:t>
            </a:r>
            <a:r>
              <a:rPr lang="en-US" dirty="0"/>
              <a:t>: It is represented by methods of an object. It also reflects the response of an object with other objects.</a:t>
            </a:r>
          </a:p>
          <a:p>
            <a:pPr lvl="1" fontAlgn="base"/>
            <a:r>
              <a:rPr lang="en-US" b="1" dirty="0"/>
              <a:t>Identity </a:t>
            </a:r>
            <a:r>
              <a:rPr lang="en-US" dirty="0"/>
              <a:t>: It gives a unique name to an object and enables one object to interact with other objects.</a:t>
            </a: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41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CB56-4517-4D0F-80A4-B00207BC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</a:t>
            </a:r>
          </a:p>
        </p:txBody>
      </p:sp>
      <p:pic>
        <p:nvPicPr>
          <p:cNvPr id="1026" name="Picture 2" descr="Blank Diagram - Page 1 (5)">
            <a:extLst>
              <a:ext uri="{FF2B5EF4-FFF2-40B4-BE49-F238E27FC236}">
                <a16:creationId xmlns:a16="http://schemas.microsoft.com/office/drawing/2014/main" id="{32BD13E0-0057-45CC-AA3D-13B258E3B0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5" y="2055659"/>
            <a:ext cx="10706655" cy="301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05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2ED9-BDBE-426A-A1F4-5013A432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3589-7F7A-4BD5-9F58-BF1BCA81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338"/>
            <a:ext cx="10515600" cy="5222929"/>
          </a:xfrm>
        </p:spPr>
        <p:txBody>
          <a:bodyPr>
            <a:normAutofit/>
          </a:bodyPr>
          <a:lstStyle/>
          <a:p>
            <a:r>
              <a:rPr lang="en-US" dirty="0"/>
              <a:t>When an object of a class is created, the class is said to be </a:t>
            </a:r>
            <a:r>
              <a:rPr lang="en-US" b="1" dirty="0"/>
              <a:t>instantiated</a:t>
            </a:r>
            <a:r>
              <a:rPr lang="en-US" dirty="0"/>
              <a:t>. </a:t>
            </a:r>
          </a:p>
          <a:p>
            <a:r>
              <a:rPr lang="en-US" dirty="0"/>
              <a:t>All the instances share the attributes and the behavior of the class. But the values of those attributes, i.e. the state are unique for each object. </a:t>
            </a:r>
          </a:p>
          <a:p>
            <a:r>
              <a:rPr lang="en-US" dirty="0"/>
              <a:t>A single class may have any number of instances.</a:t>
            </a:r>
          </a:p>
          <a:p>
            <a:pPr marL="0" indent="0">
              <a:buNone/>
            </a:pPr>
            <a:r>
              <a:rPr lang="en-US" dirty="0"/>
              <a:t>Dog dog1 = new Dog()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Dog dog2 = new Dog()</a:t>
            </a:r>
          </a:p>
          <a:p>
            <a:pPr marL="0" indent="0">
              <a:buNone/>
            </a:pPr>
            <a:r>
              <a:rPr lang="en-US" dirty="0"/>
              <a:t>Dog dog3 = new Dog()</a:t>
            </a:r>
          </a:p>
          <a:p>
            <a:r>
              <a:rPr lang="en-US" dirty="0"/>
              <a:t>New operator helps to instantiate a  class and allocate new memory for objects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95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http://cdncontribute.geeksforgeeks.org/wp-content/uploads/Blank-Diagram-Page-1-3.png">
            <a:extLst>
              <a:ext uri="{FF2B5EF4-FFF2-40B4-BE49-F238E27FC236}">
                <a16:creationId xmlns:a16="http://schemas.microsoft.com/office/drawing/2014/main" id="{6773E803-2D97-4100-A13A-E093D8E8DC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002623"/>
            <a:ext cx="10905066" cy="485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60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C1C666-6191-4A71-B0E0-12B2D35D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64" y="377287"/>
            <a:ext cx="11259043" cy="62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9407-B7CE-404E-892C-6C64F33C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255F9-2A0F-415A-9CC3-5469430F5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352"/>
            <a:ext cx="10515600" cy="5377911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Modifier</a:t>
            </a:r>
            <a:r>
              <a:rPr lang="en-US" dirty="0"/>
              <a:t>-: Defines </a:t>
            </a:r>
            <a:r>
              <a:rPr lang="en-US" b="1" dirty="0"/>
              <a:t>access type</a:t>
            </a:r>
            <a:r>
              <a:rPr lang="en-US" dirty="0"/>
              <a:t> of the method i.e. from where it can be accessed in your application. In Java, there 4 type of the access specifiers.</a:t>
            </a:r>
          </a:p>
          <a:p>
            <a:pPr lvl="1" fontAlgn="base"/>
            <a:r>
              <a:rPr lang="en-US" b="1" dirty="0"/>
              <a:t>public: </a:t>
            </a:r>
            <a:r>
              <a:rPr lang="en-US" dirty="0"/>
              <a:t>accessible in all class in your application.</a:t>
            </a:r>
          </a:p>
          <a:p>
            <a:pPr lvl="1" fontAlgn="base"/>
            <a:r>
              <a:rPr lang="en-US" b="1" dirty="0">
                <a:highlight>
                  <a:srgbClr val="FFFF00"/>
                </a:highlight>
              </a:rPr>
              <a:t>protected: </a:t>
            </a:r>
            <a:r>
              <a:rPr lang="en-US" dirty="0">
                <a:highlight>
                  <a:srgbClr val="FFFF00"/>
                </a:highlight>
              </a:rPr>
              <a:t>accessible within the class in which it is defined and in its </a:t>
            </a:r>
            <a:r>
              <a:rPr lang="en-US" b="1" dirty="0">
                <a:highlight>
                  <a:srgbClr val="FFFF00"/>
                </a:highlight>
              </a:rPr>
              <a:t>subclass(es)</a:t>
            </a:r>
            <a:endParaRPr lang="en-US" dirty="0">
              <a:highlight>
                <a:srgbClr val="FFFF00"/>
              </a:highlight>
            </a:endParaRPr>
          </a:p>
          <a:p>
            <a:pPr lvl="1" fontAlgn="base"/>
            <a:r>
              <a:rPr lang="en-US" b="1" dirty="0">
                <a:highlight>
                  <a:srgbClr val="FFFF00"/>
                </a:highlight>
              </a:rPr>
              <a:t>private: </a:t>
            </a:r>
            <a:r>
              <a:rPr lang="en-US" dirty="0">
                <a:highlight>
                  <a:srgbClr val="FFFF00"/>
                </a:highlight>
              </a:rPr>
              <a:t>accessible only within the class in which it is defined.</a:t>
            </a:r>
          </a:p>
          <a:p>
            <a:pPr lvl="1" fontAlgn="base"/>
            <a:r>
              <a:rPr lang="en-US" b="1" dirty="0"/>
              <a:t>default </a:t>
            </a:r>
            <a:r>
              <a:rPr lang="en-US" dirty="0"/>
              <a:t>(declared/defined without using any modifier) : accessible within same class and package within which its class is defined.</a:t>
            </a:r>
          </a:p>
          <a:p>
            <a:pPr marL="457200" lvl="1" indent="0" fontAlgn="base">
              <a:buNone/>
            </a:pPr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pPr fontAlgn="base"/>
            <a:r>
              <a:rPr lang="en-US" b="1" dirty="0"/>
              <a:t>The return type</a:t>
            </a:r>
            <a:r>
              <a:rPr lang="en-US" dirty="0"/>
              <a:t> : The data type of the value returned by the </a:t>
            </a:r>
            <a:r>
              <a:rPr lang="en-US" dirty="0" err="1"/>
              <a:t>the</a:t>
            </a:r>
            <a:r>
              <a:rPr lang="en-US" dirty="0"/>
              <a:t> method or void if does not return a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59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695CE-9F5B-44FA-BB51-25C2AA93C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966"/>
            <a:ext cx="10515600" cy="638530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Method Name</a:t>
            </a:r>
            <a:r>
              <a:rPr lang="en-US" dirty="0"/>
              <a:t> : the rules for field names apply to method names as well, but the convention is a little different.</a:t>
            </a:r>
          </a:p>
          <a:p>
            <a:endParaRPr lang="en-US" b="1" dirty="0"/>
          </a:p>
          <a:p>
            <a:r>
              <a:rPr lang="en-US" b="1" dirty="0"/>
              <a:t>Parameter list </a:t>
            </a:r>
            <a:r>
              <a:rPr lang="en-US" dirty="0"/>
              <a:t>: Comma separated list of the input parameters are defined, preceded with their data type, within the enclosed parenthesis. If there are no parameters, you must use empty parentheses (). </a:t>
            </a:r>
          </a:p>
          <a:p>
            <a:endParaRPr lang="en-US" b="1" dirty="0"/>
          </a:p>
          <a:p>
            <a:r>
              <a:rPr lang="en-US" b="1" dirty="0"/>
              <a:t>Method body </a:t>
            </a:r>
            <a:r>
              <a:rPr lang="en-US" dirty="0"/>
              <a:t>: it is enclosed between braces. The code you need to be executed to perform your intended operations.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&lt;access modifier&gt; &lt;return type&gt; </a:t>
            </a:r>
            <a:r>
              <a:rPr lang="en-US" dirty="0" err="1"/>
              <a:t>methodname</a:t>
            </a:r>
            <a:r>
              <a:rPr lang="en-US" dirty="0"/>
              <a:t>(parameter list){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45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53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 &amp; Objects</vt:lpstr>
      <vt:lpstr>Class</vt:lpstr>
      <vt:lpstr>Objects</vt:lpstr>
      <vt:lpstr>Objects</vt:lpstr>
      <vt:lpstr>Declaring Objects</vt:lpstr>
      <vt:lpstr>PowerPoint Presentation</vt:lpstr>
      <vt:lpstr>PowerPoint Presentation</vt:lpstr>
      <vt:lpstr>methods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&amp; Objects</dc:title>
  <dc:creator>rishav.singh</dc:creator>
  <cp:lastModifiedBy>rishav.singh</cp:lastModifiedBy>
  <cp:revision>15</cp:revision>
  <dcterms:created xsi:type="dcterms:W3CDTF">2019-01-21T16:09:27Z</dcterms:created>
  <dcterms:modified xsi:type="dcterms:W3CDTF">2019-01-22T16:59:26Z</dcterms:modified>
</cp:coreProperties>
</file>