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3C65-AB1B-4033-B0BF-670BD35A0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E533-099E-40FA-89AE-036B18F4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F0B3-A9AD-40C8-9119-569A5373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EFB3-8174-4C53-B732-F3A709E3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3A2A9-0860-44EF-ADB5-167626B9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C505-4DF3-49B7-8B3D-F7462103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8CBED-2FA0-4A81-A638-6EED7CF4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C5E9B-10D7-4AE2-B329-3877127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DDA4-2A05-4EDE-8448-596C46C5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0E9A-DB7B-44AE-9489-67592498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684E-0A7D-4C10-87F1-28694B69F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E2CF7-A84B-40F4-B18F-145A866B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2E3E-BC6E-48BB-A485-1DEE1F38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5816-1DFF-4687-BFD6-3CC7C9F3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DA24-59EF-4836-90A2-9BD2EFCE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D036-D5DD-4E68-B37F-11C5B3B9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1D03-3590-4C0F-BABD-F9959527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7CD1-4992-436C-8FF7-A24E8779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D223-530A-46C3-8BF2-54209CC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45B0-9ECB-4CB4-892A-4F23236D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985C-CF61-47AD-A0F6-80854E05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932D-972F-4826-B16D-527E12B3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58B3-0206-4797-8934-2B2BAC9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6250-B41C-49CD-8520-9B1E1411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61695-BE55-40D5-AC84-950C6AD6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0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B72F-24EC-4D46-BC71-C4FAF007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CE23-8237-458B-9CD9-301F883A9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3813F-2369-401F-9026-0E861D3BC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37F52-099C-48E8-94AE-B5F4317F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F08F-4D5E-449A-8EC2-FA99DAF0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2A6BD-CA5A-4A9F-BF2F-F4783D7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3087-D699-4C9A-BAE9-D7641231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18B26-3C99-4E92-A032-E0AC8F95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15D1-B40E-42E2-B393-CD58124D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F7EFF-269D-4282-9497-BB0435060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D2BE9-8753-4D8B-ADE2-E6980DD21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C4729-AFBB-407D-A0E0-20CCCCFC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CA98-C643-4DCC-A63F-CC88DEA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9D16F-5D52-4CAE-90BB-374BE357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6869-4BFF-4A07-A192-F17B362D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B1AA0-A4E0-4D08-BB74-75EA27E5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3F148-D347-4299-8788-8E4D9B0E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02043-488C-4B2A-B034-B87499DA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9A00F-DAAC-4615-84A6-7F1C1E4F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05DBA-2F75-45D3-9949-3F1F6317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2BDD2-BEA7-407B-89D0-AB5C49D9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3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6B88-53C3-40FF-B8AC-6874B913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DB73-C11D-4F12-A021-53D6DFEC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008E-932B-4C49-8596-F8E4425F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A9B6-1D26-463C-B1EE-C3769D08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C5A28-C4FD-41F5-92F2-D7E853AB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A6CE-CE6F-45C2-ABF8-85E0A797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5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7BE6-34D7-4636-B285-605BA167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37866-5BF4-44A8-866E-EC3D52B9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86BD-21F8-4CA2-BE91-2DFAC989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7F390-810F-43C1-9A55-F6B5C2A8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4B2FC-5EF8-4F50-9133-C9109A34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5BB2-ED16-4797-A3E8-186100EF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90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6CDF6-285A-4710-BE13-0BE34B57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EA37-EE58-41B9-9204-5877427A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CD3F-B59C-43B0-AD49-63A538A4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60C3-C3C2-49C3-91C5-1DF31C064039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D5A0-03E9-40A0-8495-33E0A747B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C547-02E8-4794-92DB-68045955E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0825-1A3C-431D-9420-3192E7E61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8B8A-06E8-4304-BAAB-CD3C6D17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3465-BD9F-4E54-B4DB-A5DA1DCD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Static variable</a:t>
            </a:r>
          </a:p>
          <a:p>
            <a:r>
              <a:rPr lang="en-IN" dirty="0"/>
              <a:t>Static block</a:t>
            </a:r>
          </a:p>
          <a:p>
            <a:r>
              <a:rPr lang="en-IN" dirty="0"/>
              <a:t>Static method </a:t>
            </a:r>
          </a:p>
        </p:txBody>
      </p:sp>
    </p:spTree>
    <p:extLst>
      <p:ext uri="{BB962C8B-B14F-4D97-AF65-F5344CB8AC3E}">
        <p14:creationId xmlns:p14="http://schemas.microsoft.com/office/powerpoint/2010/main" val="21697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8B8A-06E8-4304-BAAB-CD3C6D17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variable and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3465-BD9F-4E54-B4DB-A5DA1DCD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Static variable is global: single copy of variable is created and shared among all objects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We can create static variables at class-level only. Local variables cannot be static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Static block are executed only once when the class is loaded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Static block are used to initialize static variable.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Static block cannot access non static variable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Static block and static variables are executed in order they are present in a program.</a:t>
            </a:r>
          </a:p>
        </p:txBody>
      </p:sp>
    </p:spTree>
    <p:extLst>
      <p:ext uri="{BB962C8B-B14F-4D97-AF65-F5344CB8AC3E}">
        <p14:creationId xmlns:p14="http://schemas.microsoft.com/office/powerpoint/2010/main" val="338812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8B8A-06E8-4304-BAAB-CD3C6D17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3465-BD9F-4E54-B4DB-A5DA1DCD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They can directly call other static methods.</a:t>
            </a:r>
          </a:p>
          <a:p>
            <a:pPr fontAlgn="base"/>
            <a:r>
              <a:rPr lang="en-IN" dirty="0"/>
              <a:t>They can directly access static data.</a:t>
            </a:r>
          </a:p>
        </p:txBody>
      </p:sp>
    </p:spTree>
    <p:extLst>
      <p:ext uri="{BB962C8B-B14F-4D97-AF65-F5344CB8AC3E}">
        <p14:creationId xmlns:p14="http://schemas.microsoft.com/office/powerpoint/2010/main" val="317649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Static keyword</vt:lpstr>
      <vt:lpstr>Static variable and block</vt:lpstr>
      <vt:lpstr>Static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rishav.singh@bennett.edu.in</dc:creator>
  <cp:lastModifiedBy>rishav.singh@bennett.edu.in</cp:lastModifiedBy>
  <cp:revision>4</cp:revision>
  <dcterms:created xsi:type="dcterms:W3CDTF">2018-02-27T17:42:45Z</dcterms:created>
  <dcterms:modified xsi:type="dcterms:W3CDTF">2018-02-27T17:52:59Z</dcterms:modified>
</cp:coreProperties>
</file>