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AE4D6A-3F76-40BD-B7F5-7180BDAE580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E59B3B0-2E1C-4BA9-8D97-69B562B43AA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BE251C4-6B55-4248-8AE2-74DC7A19713E}"/>
              </a:ext>
            </a:extLst>
          </p:cNvPr>
          <p:cNvSpPr>
            <a:spLocks noGrp="1"/>
          </p:cNvSpPr>
          <p:nvPr>
            <p:ph type="dt" sz="half" idx="10"/>
          </p:nvPr>
        </p:nvSpPr>
        <p:spPr/>
        <p:txBody>
          <a:bodyPr/>
          <a:lstStyle/>
          <a:p>
            <a:fld id="{F9F50E2B-B1D2-4965-81BB-8E8805D6EBBF}" type="datetimeFigureOut">
              <a:rPr lang="en-US" smtClean="0"/>
              <a:t>10/11/2018</a:t>
            </a:fld>
            <a:endParaRPr lang="en-US"/>
          </a:p>
        </p:txBody>
      </p:sp>
      <p:sp>
        <p:nvSpPr>
          <p:cNvPr id="5" name="Footer Placeholder 4">
            <a:extLst>
              <a:ext uri="{FF2B5EF4-FFF2-40B4-BE49-F238E27FC236}">
                <a16:creationId xmlns:a16="http://schemas.microsoft.com/office/drawing/2014/main" id="{A41CC467-3314-4660-8FD7-B3A5AA176F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0CD5A2A-35BB-4DB9-91F1-6C18416F4120}"/>
              </a:ext>
            </a:extLst>
          </p:cNvPr>
          <p:cNvSpPr>
            <a:spLocks noGrp="1"/>
          </p:cNvSpPr>
          <p:nvPr>
            <p:ph type="sldNum" sz="quarter" idx="12"/>
          </p:nvPr>
        </p:nvSpPr>
        <p:spPr/>
        <p:txBody>
          <a:bodyPr/>
          <a:lstStyle/>
          <a:p>
            <a:fld id="{6823E090-0ED6-43E2-BBC7-969753F4089A}" type="slidenum">
              <a:rPr lang="en-US" smtClean="0"/>
              <a:t>‹#›</a:t>
            </a:fld>
            <a:endParaRPr lang="en-US"/>
          </a:p>
        </p:txBody>
      </p:sp>
    </p:spTree>
    <p:extLst>
      <p:ext uri="{BB962C8B-B14F-4D97-AF65-F5344CB8AC3E}">
        <p14:creationId xmlns:p14="http://schemas.microsoft.com/office/powerpoint/2010/main" val="41806625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B8B408-9315-4218-B53B-0C526FB25EB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2210E45-4454-4011-A9F3-C769DB06CF4F}"/>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DB0E0D7-00A7-473D-B69D-5A011F80B146}"/>
              </a:ext>
            </a:extLst>
          </p:cNvPr>
          <p:cNvSpPr>
            <a:spLocks noGrp="1"/>
          </p:cNvSpPr>
          <p:nvPr>
            <p:ph type="dt" sz="half" idx="10"/>
          </p:nvPr>
        </p:nvSpPr>
        <p:spPr/>
        <p:txBody>
          <a:bodyPr/>
          <a:lstStyle/>
          <a:p>
            <a:fld id="{F9F50E2B-B1D2-4965-81BB-8E8805D6EBBF}" type="datetimeFigureOut">
              <a:rPr lang="en-US" smtClean="0"/>
              <a:t>10/11/2018</a:t>
            </a:fld>
            <a:endParaRPr lang="en-US"/>
          </a:p>
        </p:txBody>
      </p:sp>
      <p:sp>
        <p:nvSpPr>
          <p:cNvPr id="5" name="Footer Placeholder 4">
            <a:extLst>
              <a:ext uri="{FF2B5EF4-FFF2-40B4-BE49-F238E27FC236}">
                <a16:creationId xmlns:a16="http://schemas.microsoft.com/office/drawing/2014/main" id="{8D7E93E1-A34B-459B-9530-E916883445F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90E0E40-E4FA-4A09-A8B4-B029819AF82D}"/>
              </a:ext>
            </a:extLst>
          </p:cNvPr>
          <p:cNvSpPr>
            <a:spLocks noGrp="1"/>
          </p:cNvSpPr>
          <p:nvPr>
            <p:ph type="sldNum" sz="quarter" idx="12"/>
          </p:nvPr>
        </p:nvSpPr>
        <p:spPr/>
        <p:txBody>
          <a:bodyPr/>
          <a:lstStyle/>
          <a:p>
            <a:fld id="{6823E090-0ED6-43E2-BBC7-969753F4089A}" type="slidenum">
              <a:rPr lang="en-US" smtClean="0"/>
              <a:t>‹#›</a:t>
            </a:fld>
            <a:endParaRPr lang="en-US"/>
          </a:p>
        </p:txBody>
      </p:sp>
    </p:spTree>
    <p:extLst>
      <p:ext uri="{BB962C8B-B14F-4D97-AF65-F5344CB8AC3E}">
        <p14:creationId xmlns:p14="http://schemas.microsoft.com/office/powerpoint/2010/main" val="31588572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B17781C-FB4A-4568-B221-3B36FCE9F92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D567C69-A555-47D4-AEC9-B71D67644245}"/>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7418BA6-3082-450C-A59C-6F77C67CD40F}"/>
              </a:ext>
            </a:extLst>
          </p:cNvPr>
          <p:cNvSpPr>
            <a:spLocks noGrp="1"/>
          </p:cNvSpPr>
          <p:nvPr>
            <p:ph type="dt" sz="half" idx="10"/>
          </p:nvPr>
        </p:nvSpPr>
        <p:spPr/>
        <p:txBody>
          <a:bodyPr/>
          <a:lstStyle/>
          <a:p>
            <a:fld id="{F9F50E2B-B1D2-4965-81BB-8E8805D6EBBF}" type="datetimeFigureOut">
              <a:rPr lang="en-US" smtClean="0"/>
              <a:t>10/11/2018</a:t>
            </a:fld>
            <a:endParaRPr lang="en-US"/>
          </a:p>
        </p:txBody>
      </p:sp>
      <p:sp>
        <p:nvSpPr>
          <p:cNvPr id="5" name="Footer Placeholder 4">
            <a:extLst>
              <a:ext uri="{FF2B5EF4-FFF2-40B4-BE49-F238E27FC236}">
                <a16:creationId xmlns:a16="http://schemas.microsoft.com/office/drawing/2014/main" id="{31DFA9A7-31A3-42ED-9571-2DCF7DCBB6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FD247C-B450-41D6-B71B-F7FD5F750EE4}"/>
              </a:ext>
            </a:extLst>
          </p:cNvPr>
          <p:cNvSpPr>
            <a:spLocks noGrp="1"/>
          </p:cNvSpPr>
          <p:nvPr>
            <p:ph type="sldNum" sz="quarter" idx="12"/>
          </p:nvPr>
        </p:nvSpPr>
        <p:spPr/>
        <p:txBody>
          <a:bodyPr/>
          <a:lstStyle/>
          <a:p>
            <a:fld id="{6823E090-0ED6-43E2-BBC7-969753F4089A}" type="slidenum">
              <a:rPr lang="en-US" smtClean="0"/>
              <a:t>‹#›</a:t>
            </a:fld>
            <a:endParaRPr lang="en-US"/>
          </a:p>
        </p:txBody>
      </p:sp>
    </p:spTree>
    <p:extLst>
      <p:ext uri="{BB962C8B-B14F-4D97-AF65-F5344CB8AC3E}">
        <p14:creationId xmlns:p14="http://schemas.microsoft.com/office/powerpoint/2010/main" val="1356496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D49CA3-959B-4AF6-96CC-9DC61695A77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5F6FD92-7208-4DE1-AD78-4E9DCB990A3D}"/>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B98DD6-D9B0-4D3C-9F2B-1DBCB47F4546}"/>
              </a:ext>
            </a:extLst>
          </p:cNvPr>
          <p:cNvSpPr>
            <a:spLocks noGrp="1"/>
          </p:cNvSpPr>
          <p:nvPr>
            <p:ph type="dt" sz="half" idx="10"/>
          </p:nvPr>
        </p:nvSpPr>
        <p:spPr/>
        <p:txBody>
          <a:bodyPr/>
          <a:lstStyle/>
          <a:p>
            <a:fld id="{F9F50E2B-B1D2-4965-81BB-8E8805D6EBBF}" type="datetimeFigureOut">
              <a:rPr lang="en-US" smtClean="0"/>
              <a:t>10/11/2018</a:t>
            </a:fld>
            <a:endParaRPr lang="en-US"/>
          </a:p>
        </p:txBody>
      </p:sp>
      <p:sp>
        <p:nvSpPr>
          <p:cNvPr id="5" name="Footer Placeholder 4">
            <a:extLst>
              <a:ext uri="{FF2B5EF4-FFF2-40B4-BE49-F238E27FC236}">
                <a16:creationId xmlns:a16="http://schemas.microsoft.com/office/drawing/2014/main" id="{2F2DE5B8-22A5-4534-8171-68A9FD3883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5CA737-887D-487A-B3A3-2E3100AC4A37}"/>
              </a:ext>
            </a:extLst>
          </p:cNvPr>
          <p:cNvSpPr>
            <a:spLocks noGrp="1"/>
          </p:cNvSpPr>
          <p:nvPr>
            <p:ph type="sldNum" sz="quarter" idx="12"/>
          </p:nvPr>
        </p:nvSpPr>
        <p:spPr/>
        <p:txBody>
          <a:bodyPr/>
          <a:lstStyle/>
          <a:p>
            <a:fld id="{6823E090-0ED6-43E2-BBC7-969753F4089A}" type="slidenum">
              <a:rPr lang="en-US" smtClean="0"/>
              <a:t>‹#›</a:t>
            </a:fld>
            <a:endParaRPr lang="en-US"/>
          </a:p>
        </p:txBody>
      </p:sp>
    </p:spTree>
    <p:extLst>
      <p:ext uri="{BB962C8B-B14F-4D97-AF65-F5344CB8AC3E}">
        <p14:creationId xmlns:p14="http://schemas.microsoft.com/office/powerpoint/2010/main" val="6976620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5F1F1E-EEF6-4EEE-BD16-A488E8BAF65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ABF7586-3657-4A4B-A9BD-C7F471B7723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06CF98E3-F98C-4180-ACF9-835EE3F27826}"/>
              </a:ext>
            </a:extLst>
          </p:cNvPr>
          <p:cNvSpPr>
            <a:spLocks noGrp="1"/>
          </p:cNvSpPr>
          <p:nvPr>
            <p:ph type="dt" sz="half" idx="10"/>
          </p:nvPr>
        </p:nvSpPr>
        <p:spPr/>
        <p:txBody>
          <a:bodyPr/>
          <a:lstStyle/>
          <a:p>
            <a:fld id="{F9F50E2B-B1D2-4965-81BB-8E8805D6EBBF}" type="datetimeFigureOut">
              <a:rPr lang="en-US" smtClean="0"/>
              <a:t>10/11/2018</a:t>
            </a:fld>
            <a:endParaRPr lang="en-US"/>
          </a:p>
        </p:txBody>
      </p:sp>
      <p:sp>
        <p:nvSpPr>
          <p:cNvPr id="5" name="Footer Placeholder 4">
            <a:extLst>
              <a:ext uri="{FF2B5EF4-FFF2-40B4-BE49-F238E27FC236}">
                <a16:creationId xmlns:a16="http://schemas.microsoft.com/office/drawing/2014/main" id="{BC28C32C-17E2-4F8A-AE4B-3872CAABC8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7218A8-3759-44C9-AC42-0D3D13F05215}"/>
              </a:ext>
            </a:extLst>
          </p:cNvPr>
          <p:cNvSpPr>
            <a:spLocks noGrp="1"/>
          </p:cNvSpPr>
          <p:nvPr>
            <p:ph type="sldNum" sz="quarter" idx="12"/>
          </p:nvPr>
        </p:nvSpPr>
        <p:spPr/>
        <p:txBody>
          <a:bodyPr/>
          <a:lstStyle/>
          <a:p>
            <a:fld id="{6823E090-0ED6-43E2-BBC7-969753F4089A}" type="slidenum">
              <a:rPr lang="en-US" smtClean="0"/>
              <a:t>‹#›</a:t>
            </a:fld>
            <a:endParaRPr lang="en-US"/>
          </a:p>
        </p:txBody>
      </p:sp>
    </p:spTree>
    <p:extLst>
      <p:ext uri="{BB962C8B-B14F-4D97-AF65-F5344CB8AC3E}">
        <p14:creationId xmlns:p14="http://schemas.microsoft.com/office/powerpoint/2010/main" val="30569471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653D97-FD2F-412A-8A05-298EF991E8F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7646891-284C-4E2F-963D-0A4D37CC4350}"/>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42085F4-F9C0-4A11-8466-1E0E1C558183}"/>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67B1EC6-6EB5-404B-97A1-A508CEED43D7}"/>
              </a:ext>
            </a:extLst>
          </p:cNvPr>
          <p:cNvSpPr>
            <a:spLocks noGrp="1"/>
          </p:cNvSpPr>
          <p:nvPr>
            <p:ph type="dt" sz="half" idx="10"/>
          </p:nvPr>
        </p:nvSpPr>
        <p:spPr/>
        <p:txBody>
          <a:bodyPr/>
          <a:lstStyle/>
          <a:p>
            <a:fld id="{F9F50E2B-B1D2-4965-81BB-8E8805D6EBBF}" type="datetimeFigureOut">
              <a:rPr lang="en-US" smtClean="0"/>
              <a:t>10/11/2018</a:t>
            </a:fld>
            <a:endParaRPr lang="en-US"/>
          </a:p>
        </p:txBody>
      </p:sp>
      <p:sp>
        <p:nvSpPr>
          <p:cNvPr id="6" name="Footer Placeholder 5">
            <a:extLst>
              <a:ext uri="{FF2B5EF4-FFF2-40B4-BE49-F238E27FC236}">
                <a16:creationId xmlns:a16="http://schemas.microsoft.com/office/drawing/2014/main" id="{35BD8CEF-A2DB-4B54-9B66-D7E45721A6E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2911160-B273-4890-8F2A-084DB000FC0E}"/>
              </a:ext>
            </a:extLst>
          </p:cNvPr>
          <p:cNvSpPr>
            <a:spLocks noGrp="1"/>
          </p:cNvSpPr>
          <p:nvPr>
            <p:ph type="sldNum" sz="quarter" idx="12"/>
          </p:nvPr>
        </p:nvSpPr>
        <p:spPr/>
        <p:txBody>
          <a:bodyPr/>
          <a:lstStyle/>
          <a:p>
            <a:fld id="{6823E090-0ED6-43E2-BBC7-969753F4089A}" type="slidenum">
              <a:rPr lang="en-US" smtClean="0"/>
              <a:t>‹#›</a:t>
            </a:fld>
            <a:endParaRPr lang="en-US"/>
          </a:p>
        </p:txBody>
      </p:sp>
    </p:spTree>
    <p:extLst>
      <p:ext uri="{BB962C8B-B14F-4D97-AF65-F5344CB8AC3E}">
        <p14:creationId xmlns:p14="http://schemas.microsoft.com/office/powerpoint/2010/main" val="6920854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B160C2-500C-402E-ABCB-53112BDBA75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4C11422-2CC9-4139-873C-0B09B4EB700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26C92DE-0EF0-449F-9B45-FDD7D012FF4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A04DCD1-D98B-48F4-B679-8035F5C956C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62DDAD04-2B33-408E-B1CD-DE30FE86F53F}"/>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2ED3053-04CB-48A6-9C4F-E31F0B4F2E47}"/>
              </a:ext>
            </a:extLst>
          </p:cNvPr>
          <p:cNvSpPr>
            <a:spLocks noGrp="1"/>
          </p:cNvSpPr>
          <p:nvPr>
            <p:ph type="dt" sz="half" idx="10"/>
          </p:nvPr>
        </p:nvSpPr>
        <p:spPr/>
        <p:txBody>
          <a:bodyPr/>
          <a:lstStyle/>
          <a:p>
            <a:fld id="{F9F50E2B-B1D2-4965-81BB-8E8805D6EBBF}" type="datetimeFigureOut">
              <a:rPr lang="en-US" smtClean="0"/>
              <a:t>10/11/2018</a:t>
            </a:fld>
            <a:endParaRPr lang="en-US"/>
          </a:p>
        </p:txBody>
      </p:sp>
      <p:sp>
        <p:nvSpPr>
          <p:cNvPr id="8" name="Footer Placeholder 7">
            <a:extLst>
              <a:ext uri="{FF2B5EF4-FFF2-40B4-BE49-F238E27FC236}">
                <a16:creationId xmlns:a16="http://schemas.microsoft.com/office/drawing/2014/main" id="{862EF870-A2F9-446E-9B46-94C88BE3A28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B2B8702-7894-4FDD-9E6C-E750FEEDB99C}"/>
              </a:ext>
            </a:extLst>
          </p:cNvPr>
          <p:cNvSpPr>
            <a:spLocks noGrp="1"/>
          </p:cNvSpPr>
          <p:nvPr>
            <p:ph type="sldNum" sz="quarter" idx="12"/>
          </p:nvPr>
        </p:nvSpPr>
        <p:spPr/>
        <p:txBody>
          <a:bodyPr/>
          <a:lstStyle/>
          <a:p>
            <a:fld id="{6823E090-0ED6-43E2-BBC7-969753F4089A}" type="slidenum">
              <a:rPr lang="en-US" smtClean="0"/>
              <a:t>‹#›</a:t>
            </a:fld>
            <a:endParaRPr lang="en-US"/>
          </a:p>
        </p:txBody>
      </p:sp>
    </p:spTree>
    <p:extLst>
      <p:ext uri="{BB962C8B-B14F-4D97-AF65-F5344CB8AC3E}">
        <p14:creationId xmlns:p14="http://schemas.microsoft.com/office/powerpoint/2010/main" val="31546092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060A8-C894-421A-8652-04065FA2082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00CC621-116B-4322-A390-EB2E6D4A22D6}"/>
              </a:ext>
            </a:extLst>
          </p:cNvPr>
          <p:cNvSpPr>
            <a:spLocks noGrp="1"/>
          </p:cNvSpPr>
          <p:nvPr>
            <p:ph type="dt" sz="half" idx="10"/>
          </p:nvPr>
        </p:nvSpPr>
        <p:spPr/>
        <p:txBody>
          <a:bodyPr/>
          <a:lstStyle/>
          <a:p>
            <a:fld id="{F9F50E2B-B1D2-4965-81BB-8E8805D6EBBF}" type="datetimeFigureOut">
              <a:rPr lang="en-US" smtClean="0"/>
              <a:t>10/11/2018</a:t>
            </a:fld>
            <a:endParaRPr lang="en-US"/>
          </a:p>
        </p:txBody>
      </p:sp>
      <p:sp>
        <p:nvSpPr>
          <p:cNvPr id="4" name="Footer Placeholder 3">
            <a:extLst>
              <a:ext uri="{FF2B5EF4-FFF2-40B4-BE49-F238E27FC236}">
                <a16:creationId xmlns:a16="http://schemas.microsoft.com/office/drawing/2014/main" id="{EAE23C68-D83C-42BB-8DC3-E22FA1BB607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B3E1FA8-7F0C-4B43-97DD-E0FCB55AA94B}"/>
              </a:ext>
            </a:extLst>
          </p:cNvPr>
          <p:cNvSpPr>
            <a:spLocks noGrp="1"/>
          </p:cNvSpPr>
          <p:nvPr>
            <p:ph type="sldNum" sz="quarter" idx="12"/>
          </p:nvPr>
        </p:nvSpPr>
        <p:spPr/>
        <p:txBody>
          <a:bodyPr/>
          <a:lstStyle/>
          <a:p>
            <a:fld id="{6823E090-0ED6-43E2-BBC7-969753F4089A}" type="slidenum">
              <a:rPr lang="en-US" smtClean="0"/>
              <a:t>‹#›</a:t>
            </a:fld>
            <a:endParaRPr lang="en-US"/>
          </a:p>
        </p:txBody>
      </p:sp>
    </p:spTree>
    <p:extLst>
      <p:ext uri="{BB962C8B-B14F-4D97-AF65-F5344CB8AC3E}">
        <p14:creationId xmlns:p14="http://schemas.microsoft.com/office/powerpoint/2010/main" val="15678685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C224092-9F08-431C-BBD4-BE4060D25C1C}"/>
              </a:ext>
            </a:extLst>
          </p:cNvPr>
          <p:cNvSpPr>
            <a:spLocks noGrp="1"/>
          </p:cNvSpPr>
          <p:nvPr>
            <p:ph type="dt" sz="half" idx="10"/>
          </p:nvPr>
        </p:nvSpPr>
        <p:spPr/>
        <p:txBody>
          <a:bodyPr/>
          <a:lstStyle/>
          <a:p>
            <a:fld id="{F9F50E2B-B1D2-4965-81BB-8E8805D6EBBF}" type="datetimeFigureOut">
              <a:rPr lang="en-US" smtClean="0"/>
              <a:t>10/11/2018</a:t>
            </a:fld>
            <a:endParaRPr lang="en-US"/>
          </a:p>
        </p:txBody>
      </p:sp>
      <p:sp>
        <p:nvSpPr>
          <p:cNvPr id="3" name="Footer Placeholder 2">
            <a:extLst>
              <a:ext uri="{FF2B5EF4-FFF2-40B4-BE49-F238E27FC236}">
                <a16:creationId xmlns:a16="http://schemas.microsoft.com/office/drawing/2014/main" id="{65452BC0-7A42-4384-8303-23AD847565A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DFA57E2-6A54-42E5-8C0E-CB0A1C05AA73}"/>
              </a:ext>
            </a:extLst>
          </p:cNvPr>
          <p:cNvSpPr>
            <a:spLocks noGrp="1"/>
          </p:cNvSpPr>
          <p:nvPr>
            <p:ph type="sldNum" sz="quarter" idx="12"/>
          </p:nvPr>
        </p:nvSpPr>
        <p:spPr/>
        <p:txBody>
          <a:bodyPr/>
          <a:lstStyle/>
          <a:p>
            <a:fld id="{6823E090-0ED6-43E2-BBC7-969753F4089A}" type="slidenum">
              <a:rPr lang="en-US" smtClean="0"/>
              <a:t>‹#›</a:t>
            </a:fld>
            <a:endParaRPr lang="en-US"/>
          </a:p>
        </p:txBody>
      </p:sp>
    </p:spTree>
    <p:extLst>
      <p:ext uri="{BB962C8B-B14F-4D97-AF65-F5344CB8AC3E}">
        <p14:creationId xmlns:p14="http://schemas.microsoft.com/office/powerpoint/2010/main" val="9783698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E794F-CDF2-4F3A-BC3A-5C7000EDB41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B6AA888-50DA-4985-9FF1-2B634E814A7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1CA23AF-B22D-4EB6-8CC3-C176990D2F0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1E8AD29-AE5D-4812-94AB-E60CD6B62F1A}"/>
              </a:ext>
            </a:extLst>
          </p:cNvPr>
          <p:cNvSpPr>
            <a:spLocks noGrp="1"/>
          </p:cNvSpPr>
          <p:nvPr>
            <p:ph type="dt" sz="half" idx="10"/>
          </p:nvPr>
        </p:nvSpPr>
        <p:spPr/>
        <p:txBody>
          <a:bodyPr/>
          <a:lstStyle/>
          <a:p>
            <a:fld id="{F9F50E2B-B1D2-4965-81BB-8E8805D6EBBF}" type="datetimeFigureOut">
              <a:rPr lang="en-US" smtClean="0"/>
              <a:t>10/11/2018</a:t>
            </a:fld>
            <a:endParaRPr lang="en-US"/>
          </a:p>
        </p:txBody>
      </p:sp>
      <p:sp>
        <p:nvSpPr>
          <p:cNvPr id="6" name="Footer Placeholder 5">
            <a:extLst>
              <a:ext uri="{FF2B5EF4-FFF2-40B4-BE49-F238E27FC236}">
                <a16:creationId xmlns:a16="http://schemas.microsoft.com/office/drawing/2014/main" id="{50025EA6-8065-4628-869D-1D6BD8CAAEA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85D47AA-7AE0-4EC0-A9E4-5B37DF2AF50A}"/>
              </a:ext>
            </a:extLst>
          </p:cNvPr>
          <p:cNvSpPr>
            <a:spLocks noGrp="1"/>
          </p:cNvSpPr>
          <p:nvPr>
            <p:ph type="sldNum" sz="quarter" idx="12"/>
          </p:nvPr>
        </p:nvSpPr>
        <p:spPr/>
        <p:txBody>
          <a:bodyPr/>
          <a:lstStyle/>
          <a:p>
            <a:fld id="{6823E090-0ED6-43E2-BBC7-969753F4089A}" type="slidenum">
              <a:rPr lang="en-US" smtClean="0"/>
              <a:t>‹#›</a:t>
            </a:fld>
            <a:endParaRPr lang="en-US"/>
          </a:p>
        </p:txBody>
      </p:sp>
    </p:spTree>
    <p:extLst>
      <p:ext uri="{BB962C8B-B14F-4D97-AF65-F5344CB8AC3E}">
        <p14:creationId xmlns:p14="http://schemas.microsoft.com/office/powerpoint/2010/main" val="16540928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A925A-E3B1-45E2-A418-65434A022E3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7908B61-356F-4523-A72E-613F0BA5A0D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02F8536-C0CE-4F1A-AE68-ED0B76C5AF6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B11D661-C2F1-4168-9520-60CE69C3AB25}"/>
              </a:ext>
            </a:extLst>
          </p:cNvPr>
          <p:cNvSpPr>
            <a:spLocks noGrp="1"/>
          </p:cNvSpPr>
          <p:nvPr>
            <p:ph type="dt" sz="half" idx="10"/>
          </p:nvPr>
        </p:nvSpPr>
        <p:spPr/>
        <p:txBody>
          <a:bodyPr/>
          <a:lstStyle/>
          <a:p>
            <a:fld id="{F9F50E2B-B1D2-4965-81BB-8E8805D6EBBF}" type="datetimeFigureOut">
              <a:rPr lang="en-US" smtClean="0"/>
              <a:t>10/11/2018</a:t>
            </a:fld>
            <a:endParaRPr lang="en-US"/>
          </a:p>
        </p:txBody>
      </p:sp>
      <p:sp>
        <p:nvSpPr>
          <p:cNvPr id="6" name="Footer Placeholder 5">
            <a:extLst>
              <a:ext uri="{FF2B5EF4-FFF2-40B4-BE49-F238E27FC236}">
                <a16:creationId xmlns:a16="http://schemas.microsoft.com/office/drawing/2014/main" id="{D59B6F83-59D2-4E27-876A-560FD2116AD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A680EE7-5709-4565-A4CB-43B7061AD2A8}"/>
              </a:ext>
            </a:extLst>
          </p:cNvPr>
          <p:cNvSpPr>
            <a:spLocks noGrp="1"/>
          </p:cNvSpPr>
          <p:nvPr>
            <p:ph type="sldNum" sz="quarter" idx="12"/>
          </p:nvPr>
        </p:nvSpPr>
        <p:spPr/>
        <p:txBody>
          <a:bodyPr/>
          <a:lstStyle/>
          <a:p>
            <a:fld id="{6823E090-0ED6-43E2-BBC7-969753F4089A}" type="slidenum">
              <a:rPr lang="en-US" smtClean="0"/>
              <a:t>‹#›</a:t>
            </a:fld>
            <a:endParaRPr lang="en-US"/>
          </a:p>
        </p:txBody>
      </p:sp>
    </p:spTree>
    <p:extLst>
      <p:ext uri="{BB962C8B-B14F-4D97-AF65-F5344CB8AC3E}">
        <p14:creationId xmlns:p14="http://schemas.microsoft.com/office/powerpoint/2010/main" val="29939968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D599127-AD4C-462B-8256-10ADC1B0707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09DC87A-033D-46A3-881C-1E29697E48C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92D7E5B-E597-443E-9EBA-578EF0A20E4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9F50E2B-B1D2-4965-81BB-8E8805D6EBBF}" type="datetimeFigureOut">
              <a:rPr lang="en-US" smtClean="0"/>
              <a:t>10/11/2018</a:t>
            </a:fld>
            <a:endParaRPr lang="en-US"/>
          </a:p>
        </p:txBody>
      </p:sp>
      <p:sp>
        <p:nvSpPr>
          <p:cNvPr id="5" name="Footer Placeholder 4">
            <a:extLst>
              <a:ext uri="{FF2B5EF4-FFF2-40B4-BE49-F238E27FC236}">
                <a16:creationId xmlns:a16="http://schemas.microsoft.com/office/drawing/2014/main" id="{5BD39432-F3C1-4B0F-9827-518D2B17EC6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8636C15-107A-4305-95F8-691C0930E07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823E090-0ED6-43E2-BBC7-969753F4089A}" type="slidenum">
              <a:rPr lang="en-US" smtClean="0"/>
              <a:t>‹#›</a:t>
            </a:fld>
            <a:endParaRPr lang="en-US"/>
          </a:p>
        </p:txBody>
      </p:sp>
    </p:spTree>
    <p:extLst>
      <p:ext uri="{BB962C8B-B14F-4D97-AF65-F5344CB8AC3E}">
        <p14:creationId xmlns:p14="http://schemas.microsoft.com/office/powerpoint/2010/main" val="12538306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E6BCC2-3758-4B9C-8308-492FF50D4108}"/>
              </a:ext>
            </a:extLst>
          </p:cNvPr>
          <p:cNvSpPr>
            <a:spLocks noGrp="1"/>
          </p:cNvSpPr>
          <p:nvPr>
            <p:ph type="ctrTitle"/>
          </p:nvPr>
        </p:nvSpPr>
        <p:spPr/>
        <p:txBody>
          <a:bodyPr/>
          <a:lstStyle/>
          <a:p>
            <a:r>
              <a:rPr lang="en-US" dirty="0"/>
              <a:t>File Handling</a:t>
            </a:r>
          </a:p>
        </p:txBody>
      </p:sp>
      <p:sp>
        <p:nvSpPr>
          <p:cNvPr id="3" name="Subtitle 2">
            <a:extLst>
              <a:ext uri="{FF2B5EF4-FFF2-40B4-BE49-F238E27FC236}">
                <a16:creationId xmlns:a16="http://schemas.microsoft.com/office/drawing/2014/main" id="{EF87ACC9-8C15-43D4-9122-A26659569ADD}"/>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6748869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2F87DD-939B-43FC-8D88-65E990F3DD7B}"/>
              </a:ext>
            </a:extLst>
          </p:cNvPr>
          <p:cNvSpPr>
            <a:spLocks noGrp="1"/>
          </p:cNvSpPr>
          <p:nvPr>
            <p:ph type="title"/>
          </p:nvPr>
        </p:nvSpPr>
        <p:spPr/>
        <p:txBody>
          <a:bodyPr/>
          <a:lstStyle/>
          <a:p>
            <a:r>
              <a:rPr lang="en-US" dirty="0"/>
              <a:t>Problem</a:t>
            </a:r>
          </a:p>
        </p:txBody>
      </p:sp>
      <p:sp>
        <p:nvSpPr>
          <p:cNvPr id="3" name="Content Placeholder 2">
            <a:extLst>
              <a:ext uri="{FF2B5EF4-FFF2-40B4-BE49-F238E27FC236}">
                <a16:creationId xmlns:a16="http://schemas.microsoft.com/office/drawing/2014/main" id="{95C814BA-7A70-4150-8AB5-350FB79F2F46}"/>
              </a:ext>
            </a:extLst>
          </p:cNvPr>
          <p:cNvSpPr>
            <a:spLocks noGrp="1"/>
          </p:cNvSpPr>
          <p:nvPr>
            <p:ph idx="1"/>
          </p:nvPr>
        </p:nvSpPr>
        <p:spPr>
          <a:xfrm>
            <a:off x="838200" y="1825625"/>
            <a:ext cx="10515600" cy="523292"/>
          </a:xfrm>
        </p:spPr>
        <p:txBody>
          <a:bodyPr/>
          <a:lstStyle/>
          <a:p>
            <a:r>
              <a:rPr lang="en-US" dirty="0"/>
              <a:t>Write a program to copy contain of file X.txt to Y.txt</a:t>
            </a:r>
          </a:p>
        </p:txBody>
      </p:sp>
      <p:sp>
        <p:nvSpPr>
          <p:cNvPr id="4" name="TextBox 3">
            <a:extLst>
              <a:ext uri="{FF2B5EF4-FFF2-40B4-BE49-F238E27FC236}">
                <a16:creationId xmlns:a16="http://schemas.microsoft.com/office/drawing/2014/main" id="{BFF0D635-C2C1-4923-85F2-88FB24C64775}"/>
              </a:ext>
            </a:extLst>
          </p:cNvPr>
          <p:cNvSpPr txBox="1"/>
          <p:nvPr/>
        </p:nvSpPr>
        <p:spPr>
          <a:xfrm>
            <a:off x="4244829" y="2818701"/>
            <a:ext cx="4731391" cy="3046988"/>
          </a:xfrm>
          <a:prstGeom prst="rect">
            <a:avLst/>
          </a:prstGeom>
          <a:noFill/>
        </p:spPr>
        <p:txBody>
          <a:bodyPr wrap="square" rtlCol="0">
            <a:spAutoFit/>
          </a:bodyPr>
          <a:lstStyle/>
          <a:p>
            <a:r>
              <a:rPr lang="en-US" sz="2400" dirty="0" err="1"/>
              <a:t>fpx</a:t>
            </a:r>
            <a:r>
              <a:rPr lang="en-US" sz="2400" dirty="0"/>
              <a:t>=open('</a:t>
            </a:r>
            <a:r>
              <a:rPr lang="en-US" sz="2400" dirty="0" err="1"/>
              <a:t>hello.txt','r</a:t>
            </a:r>
            <a:r>
              <a:rPr lang="en-US" sz="2400" dirty="0"/>
              <a:t>')</a:t>
            </a:r>
          </a:p>
          <a:p>
            <a:r>
              <a:rPr lang="en-US" sz="2400" dirty="0" err="1"/>
              <a:t>fpy</a:t>
            </a:r>
            <a:r>
              <a:rPr lang="en-US" sz="2400" dirty="0"/>
              <a:t>=open('</a:t>
            </a:r>
            <a:r>
              <a:rPr lang="en-US" sz="2400" dirty="0" err="1"/>
              <a:t>new.txt','w</a:t>
            </a:r>
            <a:r>
              <a:rPr lang="en-US" sz="2400" dirty="0"/>
              <a:t>+')</a:t>
            </a:r>
          </a:p>
          <a:p>
            <a:r>
              <a:rPr lang="en-US" sz="2400" dirty="0"/>
              <a:t>for line in </a:t>
            </a:r>
            <a:r>
              <a:rPr lang="en-US" sz="2400" dirty="0" err="1"/>
              <a:t>fpx</a:t>
            </a:r>
            <a:r>
              <a:rPr lang="en-US" sz="2400" dirty="0"/>
              <a:t>:</a:t>
            </a:r>
          </a:p>
          <a:p>
            <a:r>
              <a:rPr lang="en-US" sz="2400" dirty="0"/>
              <a:t>    </a:t>
            </a:r>
            <a:r>
              <a:rPr lang="en-US" sz="2400" dirty="0" err="1"/>
              <a:t>fpy.write</a:t>
            </a:r>
            <a:r>
              <a:rPr lang="en-US" sz="2400" dirty="0"/>
              <a:t>(line)</a:t>
            </a:r>
          </a:p>
          <a:p>
            <a:r>
              <a:rPr lang="en-US" sz="2400" dirty="0" err="1"/>
              <a:t>fpy.seek</a:t>
            </a:r>
            <a:r>
              <a:rPr lang="en-US" sz="2400" dirty="0"/>
              <a:t>(0)</a:t>
            </a:r>
          </a:p>
          <a:p>
            <a:r>
              <a:rPr lang="en-US" sz="2400" dirty="0"/>
              <a:t>print(</a:t>
            </a:r>
            <a:r>
              <a:rPr lang="en-US" sz="2400" dirty="0" err="1"/>
              <a:t>fpy.read</a:t>
            </a:r>
            <a:r>
              <a:rPr lang="en-US" sz="2400" dirty="0"/>
              <a:t>())</a:t>
            </a:r>
          </a:p>
          <a:p>
            <a:r>
              <a:rPr lang="en-US" sz="2400" dirty="0" err="1"/>
              <a:t>fpx.close</a:t>
            </a:r>
            <a:r>
              <a:rPr lang="en-US" sz="2400" dirty="0"/>
              <a:t>()</a:t>
            </a:r>
          </a:p>
          <a:p>
            <a:r>
              <a:rPr lang="en-US" sz="2400" dirty="0" err="1"/>
              <a:t>fpy.close</a:t>
            </a:r>
            <a:r>
              <a:rPr lang="en-US" sz="2400" dirty="0"/>
              <a:t>()</a:t>
            </a:r>
          </a:p>
        </p:txBody>
      </p:sp>
    </p:spTree>
    <p:extLst>
      <p:ext uri="{BB962C8B-B14F-4D97-AF65-F5344CB8AC3E}">
        <p14:creationId xmlns:p14="http://schemas.microsoft.com/office/powerpoint/2010/main" val="2652714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AB3C7-751C-4FD7-80B8-A23BED9AAD9C}"/>
              </a:ext>
            </a:extLst>
          </p:cNvPr>
          <p:cNvSpPr>
            <a:spLocks noGrp="1"/>
          </p:cNvSpPr>
          <p:nvPr>
            <p:ph type="title"/>
          </p:nvPr>
        </p:nvSpPr>
        <p:spPr/>
        <p:txBody>
          <a:bodyPr/>
          <a:lstStyle/>
          <a:p>
            <a:r>
              <a:rPr lang="en-US" dirty="0"/>
              <a:t>What is File?</a:t>
            </a:r>
          </a:p>
        </p:txBody>
      </p:sp>
      <p:sp>
        <p:nvSpPr>
          <p:cNvPr id="3" name="Content Placeholder 2">
            <a:extLst>
              <a:ext uri="{FF2B5EF4-FFF2-40B4-BE49-F238E27FC236}">
                <a16:creationId xmlns:a16="http://schemas.microsoft.com/office/drawing/2014/main" id="{2B00FF05-FFED-43DC-ACC6-E446828DD4A9}"/>
              </a:ext>
            </a:extLst>
          </p:cNvPr>
          <p:cNvSpPr>
            <a:spLocks noGrp="1"/>
          </p:cNvSpPr>
          <p:nvPr>
            <p:ph idx="1"/>
          </p:nvPr>
        </p:nvSpPr>
        <p:spPr/>
        <p:txBody>
          <a:bodyPr/>
          <a:lstStyle/>
          <a:p>
            <a:r>
              <a:rPr lang="en-US" dirty="0"/>
              <a:t>File is a named location on disk to store related information. It is used to permanently store data in a non-volatile memory </a:t>
            </a:r>
          </a:p>
          <a:p>
            <a:endParaRPr lang="en-US" dirty="0"/>
          </a:p>
        </p:txBody>
      </p:sp>
    </p:spTree>
    <p:extLst>
      <p:ext uri="{BB962C8B-B14F-4D97-AF65-F5344CB8AC3E}">
        <p14:creationId xmlns:p14="http://schemas.microsoft.com/office/powerpoint/2010/main" val="25981096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FC60A-4163-43FB-81F0-06BEBF8E00B3}"/>
              </a:ext>
            </a:extLst>
          </p:cNvPr>
          <p:cNvSpPr>
            <a:spLocks noGrp="1"/>
          </p:cNvSpPr>
          <p:nvPr>
            <p:ph type="title"/>
          </p:nvPr>
        </p:nvSpPr>
        <p:spPr/>
        <p:txBody>
          <a:bodyPr/>
          <a:lstStyle/>
          <a:p>
            <a:r>
              <a:rPr lang="en-US" dirty="0"/>
              <a:t>Operation in File</a:t>
            </a:r>
          </a:p>
        </p:txBody>
      </p:sp>
      <p:sp>
        <p:nvSpPr>
          <p:cNvPr id="3" name="Content Placeholder 2">
            <a:extLst>
              <a:ext uri="{FF2B5EF4-FFF2-40B4-BE49-F238E27FC236}">
                <a16:creationId xmlns:a16="http://schemas.microsoft.com/office/drawing/2014/main" id="{82114A19-3E34-4B3E-B416-895EC91BE383}"/>
              </a:ext>
            </a:extLst>
          </p:cNvPr>
          <p:cNvSpPr>
            <a:spLocks noGrp="1"/>
          </p:cNvSpPr>
          <p:nvPr>
            <p:ph idx="1"/>
          </p:nvPr>
        </p:nvSpPr>
        <p:spPr/>
        <p:txBody>
          <a:bodyPr/>
          <a:lstStyle/>
          <a:p>
            <a:r>
              <a:rPr lang="en-US" dirty="0"/>
              <a:t>Open a file</a:t>
            </a:r>
          </a:p>
          <a:p>
            <a:r>
              <a:rPr lang="en-US" dirty="0"/>
              <a:t>Read or write (perform operation)</a:t>
            </a:r>
          </a:p>
          <a:p>
            <a:r>
              <a:rPr lang="en-US" dirty="0"/>
              <a:t>Close the file</a:t>
            </a:r>
          </a:p>
          <a:p>
            <a:endParaRPr lang="en-US" dirty="0"/>
          </a:p>
        </p:txBody>
      </p:sp>
    </p:spTree>
    <p:extLst>
      <p:ext uri="{BB962C8B-B14F-4D97-AF65-F5344CB8AC3E}">
        <p14:creationId xmlns:p14="http://schemas.microsoft.com/office/powerpoint/2010/main" val="3994030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7CC689-E69C-4CAA-9866-FE94E22AF1A4}"/>
              </a:ext>
            </a:extLst>
          </p:cNvPr>
          <p:cNvSpPr>
            <a:spLocks noGrp="1"/>
          </p:cNvSpPr>
          <p:nvPr>
            <p:ph type="title"/>
          </p:nvPr>
        </p:nvSpPr>
        <p:spPr/>
        <p:txBody>
          <a:bodyPr/>
          <a:lstStyle/>
          <a:p>
            <a:r>
              <a:rPr lang="en-US" dirty="0"/>
              <a:t>Open a file</a:t>
            </a:r>
          </a:p>
        </p:txBody>
      </p:sp>
      <p:sp>
        <p:nvSpPr>
          <p:cNvPr id="3" name="Content Placeholder 2">
            <a:extLst>
              <a:ext uri="{FF2B5EF4-FFF2-40B4-BE49-F238E27FC236}">
                <a16:creationId xmlns:a16="http://schemas.microsoft.com/office/drawing/2014/main" id="{B950A800-0993-4C73-9BDE-C37D824ED85E}"/>
              </a:ext>
            </a:extLst>
          </p:cNvPr>
          <p:cNvSpPr>
            <a:spLocks noGrp="1"/>
          </p:cNvSpPr>
          <p:nvPr>
            <p:ph idx="1"/>
          </p:nvPr>
        </p:nvSpPr>
        <p:spPr/>
        <p:txBody>
          <a:bodyPr/>
          <a:lstStyle/>
          <a:p>
            <a:r>
              <a:rPr lang="en-US" dirty="0" err="1"/>
              <a:t>File_pointer</a:t>
            </a:r>
            <a:r>
              <a:rPr lang="en-US" dirty="0"/>
              <a:t> = open(&lt;</a:t>
            </a:r>
            <a:r>
              <a:rPr lang="en-US" dirty="0" err="1"/>
              <a:t>file_name</a:t>
            </a:r>
            <a:r>
              <a:rPr lang="en-US" dirty="0"/>
              <a:t>/path&gt;, &lt;</a:t>
            </a:r>
            <a:r>
              <a:rPr lang="en-US" dirty="0" err="1"/>
              <a:t>access_mode</a:t>
            </a:r>
            <a:r>
              <a:rPr lang="en-US" dirty="0"/>
              <a:t>&gt;)</a:t>
            </a:r>
          </a:p>
        </p:txBody>
      </p:sp>
    </p:spTree>
    <p:extLst>
      <p:ext uri="{BB962C8B-B14F-4D97-AF65-F5344CB8AC3E}">
        <p14:creationId xmlns:p14="http://schemas.microsoft.com/office/powerpoint/2010/main" val="9164983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909687-C0BA-4368-928B-88DA42EB3576}"/>
              </a:ext>
            </a:extLst>
          </p:cNvPr>
          <p:cNvSpPr>
            <a:spLocks noGrp="1"/>
          </p:cNvSpPr>
          <p:nvPr>
            <p:ph type="title"/>
          </p:nvPr>
        </p:nvSpPr>
        <p:spPr/>
        <p:txBody>
          <a:bodyPr/>
          <a:lstStyle/>
          <a:p>
            <a:r>
              <a:rPr lang="en-US" dirty="0"/>
              <a:t>File mode</a:t>
            </a:r>
          </a:p>
        </p:txBody>
      </p:sp>
      <p:graphicFrame>
        <p:nvGraphicFramePr>
          <p:cNvPr id="4" name="Table 3">
            <a:extLst>
              <a:ext uri="{FF2B5EF4-FFF2-40B4-BE49-F238E27FC236}">
                <a16:creationId xmlns:a16="http://schemas.microsoft.com/office/drawing/2014/main" id="{473D84C5-CC15-4409-9D6F-C374C70614C9}"/>
              </a:ext>
            </a:extLst>
          </p:cNvPr>
          <p:cNvGraphicFramePr>
            <a:graphicFrameLocks noGrp="1"/>
          </p:cNvGraphicFramePr>
          <p:nvPr>
            <p:extLst>
              <p:ext uri="{D42A27DB-BD31-4B8C-83A1-F6EECF244321}">
                <p14:modId xmlns:p14="http://schemas.microsoft.com/office/powerpoint/2010/main" val="2068837727"/>
              </p:ext>
            </p:extLst>
          </p:nvPr>
        </p:nvGraphicFramePr>
        <p:xfrm>
          <a:off x="3333225" y="239393"/>
          <a:ext cx="8263856" cy="6498080"/>
        </p:xfrm>
        <a:graphic>
          <a:graphicData uri="http://schemas.openxmlformats.org/drawingml/2006/table">
            <a:tbl>
              <a:tblPr/>
              <a:tblGrid>
                <a:gridCol w="639783">
                  <a:extLst>
                    <a:ext uri="{9D8B030D-6E8A-4147-A177-3AD203B41FA5}">
                      <a16:colId xmlns:a16="http://schemas.microsoft.com/office/drawing/2014/main" val="2222157744"/>
                    </a:ext>
                  </a:extLst>
                </a:gridCol>
                <a:gridCol w="7624073">
                  <a:extLst>
                    <a:ext uri="{9D8B030D-6E8A-4147-A177-3AD203B41FA5}">
                      <a16:colId xmlns:a16="http://schemas.microsoft.com/office/drawing/2014/main" val="3639699612"/>
                    </a:ext>
                  </a:extLst>
                </a:gridCol>
              </a:tblGrid>
              <a:tr h="269997">
                <a:tc>
                  <a:txBody>
                    <a:bodyPr/>
                    <a:lstStyle/>
                    <a:p>
                      <a:pPr algn="ctr" fontAlgn="t"/>
                      <a:r>
                        <a:rPr lang="en-US" sz="1800" dirty="0">
                          <a:effectLst/>
                        </a:rPr>
                        <a:t>1</a:t>
                      </a:r>
                    </a:p>
                  </a:txBody>
                  <a:tcPr marL="13480" marR="13480" marT="13480" marB="1348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800" b="1" dirty="0">
                          <a:solidFill>
                            <a:srgbClr val="000000"/>
                          </a:solidFill>
                          <a:effectLst/>
                        </a:rPr>
                        <a:t>r </a:t>
                      </a:r>
                    </a:p>
                    <a:p>
                      <a:pPr algn="just" fontAlgn="t"/>
                      <a:r>
                        <a:rPr lang="en-US" sz="1800" dirty="0">
                          <a:solidFill>
                            <a:srgbClr val="000000"/>
                          </a:solidFill>
                          <a:effectLst/>
                        </a:rPr>
                        <a:t>Opens a file for reading only. The file pointer is placed at the beginning of the file. This is the default mode.</a:t>
                      </a:r>
                    </a:p>
                  </a:txBody>
                  <a:tcPr marL="13480" marR="13480" marT="13480" marB="1348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4211114846"/>
                  </a:ext>
                </a:extLst>
              </a:tr>
              <a:tr h="387889">
                <a:tc>
                  <a:txBody>
                    <a:bodyPr/>
                    <a:lstStyle/>
                    <a:p>
                      <a:pPr algn="ctr" fontAlgn="t"/>
                      <a:r>
                        <a:rPr lang="en-US" sz="1800" dirty="0">
                          <a:effectLst/>
                        </a:rPr>
                        <a:t>2</a:t>
                      </a:r>
                    </a:p>
                  </a:txBody>
                  <a:tcPr marL="13480" marR="13480" marT="13480" marB="1348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800" b="1" dirty="0" err="1">
                          <a:solidFill>
                            <a:srgbClr val="000000"/>
                          </a:solidFill>
                          <a:effectLst/>
                        </a:rPr>
                        <a:t>rb</a:t>
                      </a:r>
                      <a:r>
                        <a:rPr lang="en-US" sz="1800" b="1" dirty="0">
                          <a:solidFill>
                            <a:srgbClr val="000000"/>
                          </a:solidFill>
                          <a:effectLst/>
                        </a:rPr>
                        <a:t>  </a:t>
                      </a:r>
                    </a:p>
                    <a:p>
                      <a:pPr algn="just" fontAlgn="t"/>
                      <a:r>
                        <a:rPr lang="en-US" sz="1800" dirty="0">
                          <a:solidFill>
                            <a:srgbClr val="000000"/>
                          </a:solidFill>
                          <a:effectLst/>
                        </a:rPr>
                        <a:t>Opens a file for reading only in binary format. The file pointer is placed at the beginning of the file. This is the default mode.</a:t>
                      </a:r>
                    </a:p>
                  </a:txBody>
                  <a:tcPr marL="13480" marR="13480" marT="13480" marB="1348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647166237"/>
                  </a:ext>
                </a:extLst>
              </a:tr>
              <a:tr h="328720">
                <a:tc>
                  <a:txBody>
                    <a:bodyPr/>
                    <a:lstStyle/>
                    <a:p>
                      <a:pPr algn="ctr" fontAlgn="t"/>
                      <a:r>
                        <a:rPr lang="en-US" sz="1800">
                          <a:effectLst/>
                        </a:rPr>
                        <a:t>3</a:t>
                      </a:r>
                    </a:p>
                  </a:txBody>
                  <a:tcPr marL="13480" marR="13480" marT="13480" marB="1348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800" b="1" dirty="0">
                          <a:solidFill>
                            <a:srgbClr val="000000"/>
                          </a:solidFill>
                          <a:effectLst/>
                        </a:rPr>
                        <a:t>r+ </a:t>
                      </a:r>
                    </a:p>
                    <a:p>
                      <a:pPr algn="just" fontAlgn="t"/>
                      <a:r>
                        <a:rPr lang="en-US" sz="1800" dirty="0">
                          <a:solidFill>
                            <a:srgbClr val="000000"/>
                          </a:solidFill>
                          <a:effectLst/>
                        </a:rPr>
                        <a:t>Opens a file for both reading and writing. The file pointer placed at the beginning of the file.</a:t>
                      </a:r>
                    </a:p>
                  </a:txBody>
                  <a:tcPr marL="13480" marR="13480" marT="13480" marB="1348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080194970"/>
                  </a:ext>
                </a:extLst>
              </a:tr>
              <a:tr h="387889">
                <a:tc>
                  <a:txBody>
                    <a:bodyPr/>
                    <a:lstStyle/>
                    <a:p>
                      <a:pPr algn="ctr" fontAlgn="t"/>
                      <a:r>
                        <a:rPr lang="en-US" sz="1800" dirty="0">
                          <a:effectLst/>
                        </a:rPr>
                        <a:t>5</a:t>
                      </a:r>
                    </a:p>
                  </a:txBody>
                  <a:tcPr marL="13480" marR="13480" marT="13480" marB="1348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800" b="1" dirty="0">
                          <a:solidFill>
                            <a:srgbClr val="000000"/>
                          </a:solidFill>
                          <a:effectLst/>
                        </a:rPr>
                        <a:t>w </a:t>
                      </a:r>
                    </a:p>
                    <a:p>
                      <a:pPr algn="just" fontAlgn="t"/>
                      <a:r>
                        <a:rPr lang="en-US" sz="1800" dirty="0">
                          <a:solidFill>
                            <a:srgbClr val="000000"/>
                          </a:solidFill>
                          <a:effectLst/>
                        </a:rPr>
                        <a:t>Opens a file for writing only. Overwrites the file if the file exists. If the file does not exist, creates a new file for writing.</a:t>
                      </a:r>
                    </a:p>
                  </a:txBody>
                  <a:tcPr marL="13480" marR="13480" marT="13480" marB="1348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819358290"/>
                  </a:ext>
                </a:extLst>
              </a:tr>
              <a:tr h="447058">
                <a:tc>
                  <a:txBody>
                    <a:bodyPr/>
                    <a:lstStyle/>
                    <a:p>
                      <a:pPr algn="ctr" fontAlgn="t"/>
                      <a:r>
                        <a:rPr lang="en-US" sz="1800" dirty="0">
                          <a:effectLst/>
                        </a:rPr>
                        <a:t>7</a:t>
                      </a:r>
                    </a:p>
                  </a:txBody>
                  <a:tcPr marL="13480" marR="13480" marT="13480" marB="1348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800" b="1" dirty="0">
                          <a:solidFill>
                            <a:srgbClr val="000000"/>
                          </a:solidFill>
                          <a:effectLst/>
                        </a:rPr>
                        <a:t>w+ </a:t>
                      </a:r>
                    </a:p>
                    <a:p>
                      <a:pPr algn="just" fontAlgn="t"/>
                      <a:r>
                        <a:rPr lang="en-US" sz="1800" dirty="0">
                          <a:solidFill>
                            <a:srgbClr val="000000"/>
                          </a:solidFill>
                          <a:effectLst/>
                        </a:rPr>
                        <a:t>Opens a file for both writing and reading. Overwrites the existing file if the file exists. If the file does not exist, creates a new file for reading and writing.</a:t>
                      </a:r>
                    </a:p>
                  </a:txBody>
                  <a:tcPr marL="13480" marR="13480" marT="13480" marB="1348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22840678"/>
                  </a:ext>
                </a:extLst>
              </a:tr>
              <a:tr h="506227">
                <a:tc>
                  <a:txBody>
                    <a:bodyPr/>
                    <a:lstStyle/>
                    <a:p>
                      <a:pPr algn="ctr" fontAlgn="t"/>
                      <a:r>
                        <a:rPr lang="en-US" sz="1800" dirty="0">
                          <a:effectLst/>
                        </a:rPr>
                        <a:t>9</a:t>
                      </a:r>
                    </a:p>
                  </a:txBody>
                  <a:tcPr marL="13480" marR="13480" marT="13480" marB="1348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800" b="1" dirty="0">
                          <a:solidFill>
                            <a:srgbClr val="000000"/>
                          </a:solidFill>
                          <a:effectLst/>
                        </a:rPr>
                        <a:t>a </a:t>
                      </a:r>
                    </a:p>
                    <a:p>
                      <a:pPr algn="just" fontAlgn="t"/>
                      <a:r>
                        <a:rPr lang="en-US" sz="1800" dirty="0">
                          <a:solidFill>
                            <a:srgbClr val="000000"/>
                          </a:solidFill>
                          <a:effectLst/>
                        </a:rPr>
                        <a:t>Opens a file for appending. The file pointer is at the end of the file if the file exists. That is, the file is in the append mode. If the file does not exist, it creates a new file for writing.</a:t>
                      </a:r>
                    </a:p>
                  </a:txBody>
                  <a:tcPr marL="13480" marR="13480" marT="13480" marB="1348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264227663"/>
                  </a:ext>
                </a:extLst>
              </a:tr>
              <a:tr h="565397">
                <a:tc>
                  <a:txBody>
                    <a:bodyPr/>
                    <a:lstStyle/>
                    <a:p>
                      <a:pPr algn="ctr" fontAlgn="t"/>
                      <a:r>
                        <a:rPr lang="en-US" sz="1800" dirty="0">
                          <a:effectLst/>
                        </a:rPr>
                        <a:t>11</a:t>
                      </a:r>
                    </a:p>
                  </a:txBody>
                  <a:tcPr marL="13480" marR="13480" marT="13480" marB="1348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800" b="1" dirty="0">
                          <a:solidFill>
                            <a:srgbClr val="000000"/>
                          </a:solidFill>
                          <a:effectLst/>
                        </a:rPr>
                        <a:t>a+ </a:t>
                      </a:r>
                    </a:p>
                    <a:p>
                      <a:pPr algn="just" fontAlgn="t"/>
                      <a:r>
                        <a:rPr lang="en-US" sz="1800" dirty="0">
                          <a:solidFill>
                            <a:srgbClr val="000000"/>
                          </a:solidFill>
                          <a:effectLst/>
                        </a:rPr>
                        <a:t>Opens a file for both appending and reading. The file pointer is at the end of the file if the file exists. The file opens in the append mode. If the file does not exist, it creates a new file for reading and writing.</a:t>
                      </a:r>
                    </a:p>
                  </a:txBody>
                  <a:tcPr marL="13480" marR="13480" marT="13480" marB="1348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439909296"/>
                  </a:ext>
                </a:extLst>
              </a:tr>
            </a:tbl>
          </a:graphicData>
        </a:graphic>
      </p:graphicFrame>
    </p:spTree>
    <p:extLst>
      <p:ext uri="{BB962C8B-B14F-4D97-AF65-F5344CB8AC3E}">
        <p14:creationId xmlns:p14="http://schemas.microsoft.com/office/powerpoint/2010/main" val="13998159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C1E8D-C550-4276-AAA1-D8A0A728B4FF}"/>
              </a:ext>
            </a:extLst>
          </p:cNvPr>
          <p:cNvSpPr>
            <a:spLocks noGrp="1"/>
          </p:cNvSpPr>
          <p:nvPr>
            <p:ph type="title"/>
          </p:nvPr>
        </p:nvSpPr>
        <p:spPr/>
        <p:txBody>
          <a:bodyPr/>
          <a:lstStyle/>
          <a:p>
            <a:r>
              <a:rPr lang="en-US" dirty="0"/>
              <a:t>Reading from file</a:t>
            </a:r>
          </a:p>
        </p:txBody>
      </p:sp>
      <p:sp>
        <p:nvSpPr>
          <p:cNvPr id="3" name="Content Placeholder 2">
            <a:extLst>
              <a:ext uri="{FF2B5EF4-FFF2-40B4-BE49-F238E27FC236}">
                <a16:creationId xmlns:a16="http://schemas.microsoft.com/office/drawing/2014/main" id="{1C63677E-C5FF-4AA5-B093-1BA9C1286508}"/>
              </a:ext>
            </a:extLst>
          </p:cNvPr>
          <p:cNvSpPr>
            <a:spLocks noGrp="1"/>
          </p:cNvSpPr>
          <p:nvPr>
            <p:ph idx="1"/>
          </p:nvPr>
        </p:nvSpPr>
        <p:spPr>
          <a:xfrm>
            <a:off x="838200" y="1825625"/>
            <a:ext cx="5143150" cy="4351338"/>
          </a:xfrm>
        </p:spPr>
        <p:txBody>
          <a:bodyPr/>
          <a:lstStyle/>
          <a:p>
            <a:r>
              <a:rPr lang="en-US" dirty="0" err="1"/>
              <a:t>fp</a:t>
            </a:r>
            <a:r>
              <a:rPr lang="en-US" dirty="0"/>
              <a:t> = open(" filehandle.txt", "r")</a:t>
            </a:r>
          </a:p>
          <a:p>
            <a:r>
              <a:rPr lang="en-US" dirty="0"/>
              <a:t>print(</a:t>
            </a:r>
            <a:r>
              <a:rPr lang="en-US" dirty="0" err="1"/>
              <a:t>fp.read</a:t>
            </a:r>
            <a:r>
              <a:rPr lang="en-US" dirty="0"/>
              <a:t>())</a:t>
            </a:r>
          </a:p>
          <a:p>
            <a:r>
              <a:rPr lang="en-US" dirty="0"/>
              <a:t>print(</a:t>
            </a:r>
            <a:r>
              <a:rPr lang="en-US" dirty="0" err="1"/>
              <a:t>fp.read</a:t>
            </a:r>
            <a:r>
              <a:rPr lang="en-US" dirty="0"/>
              <a:t>(5))</a:t>
            </a:r>
          </a:p>
          <a:p>
            <a:r>
              <a:rPr lang="en-US" dirty="0"/>
              <a:t>print(</a:t>
            </a:r>
            <a:r>
              <a:rPr lang="en-US" dirty="0" err="1"/>
              <a:t>fp.readline</a:t>
            </a:r>
            <a:r>
              <a:rPr lang="en-US" dirty="0"/>
              <a:t>())</a:t>
            </a:r>
          </a:p>
          <a:p>
            <a:r>
              <a:rPr lang="en-US" dirty="0" err="1"/>
              <a:t>fp.close</a:t>
            </a:r>
            <a:r>
              <a:rPr lang="en-US" dirty="0"/>
              <a:t>()</a:t>
            </a:r>
          </a:p>
          <a:p>
            <a:endParaRPr lang="en-US" dirty="0"/>
          </a:p>
          <a:p>
            <a:endParaRPr lang="en-US" dirty="0"/>
          </a:p>
          <a:p>
            <a:endParaRPr lang="en-US" dirty="0"/>
          </a:p>
          <a:p>
            <a:endParaRPr lang="en-US" dirty="0"/>
          </a:p>
          <a:p>
            <a:endParaRPr lang="en-US" dirty="0"/>
          </a:p>
          <a:p>
            <a:endParaRPr lang="en-US" dirty="0"/>
          </a:p>
          <a:p>
            <a:endParaRPr lang="en-US" dirty="0"/>
          </a:p>
        </p:txBody>
      </p:sp>
      <p:sp>
        <p:nvSpPr>
          <p:cNvPr id="4" name="TextBox 3">
            <a:extLst>
              <a:ext uri="{FF2B5EF4-FFF2-40B4-BE49-F238E27FC236}">
                <a16:creationId xmlns:a16="http://schemas.microsoft.com/office/drawing/2014/main" id="{7A395B8F-1BAD-454F-BCD8-9306EF89AC9B}"/>
              </a:ext>
            </a:extLst>
          </p:cNvPr>
          <p:cNvSpPr txBox="1"/>
          <p:nvPr/>
        </p:nvSpPr>
        <p:spPr>
          <a:xfrm>
            <a:off x="7860484" y="1568741"/>
            <a:ext cx="4275081" cy="1200329"/>
          </a:xfrm>
          <a:prstGeom prst="rect">
            <a:avLst/>
          </a:prstGeom>
          <a:noFill/>
        </p:spPr>
        <p:txBody>
          <a:bodyPr wrap="none" rtlCol="0">
            <a:spAutoFit/>
          </a:bodyPr>
          <a:lstStyle/>
          <a:p>
            <a:r>
              <a:rPr lang="en-US" dirty="0"/>
              <a:t>Hello! Welcome to filehandle.txt</a:t>
            </a:r>
          </a:p>
          <a:p>
            <a:r>
              <a:rPr lang="en-US" dirty="0"/>
              <a:t>Reading the file is very easy.</a:t>
            </a:r>
          </a:p>
          <a:p>
            <a:r>
              <a:rPr lang="en-US" dirty="0"/>
              <a:t>Now you can read a file from your hard disk</a:t>
            </a:r>
          </a:p>
          <a:p>
            <a:r>
              <a:rPr lang="en-US" dirty="0"/>
              <a:t>Good Luck!</a:t>
            </a:r>
          </a:p>
        </p:txBody>
      </p:sp>
      <p:sp>
        <p:nvSpPr>
          <p:cNvPr id="5" name="TextBox 4">
            <a:extLst>
              <a:ext uri="{FF2B5EF4-FFF2-40B4-BE49-F238E27FC236}">
                <a16:creationId xmlns:a16="http://schemas.microsoft.com/office/drawing/2014/main" id="{63F63296-57F2-4FA2-9FCA-AC088F04090C}"/>
              </a:ext>
            </a:extLst>
          </p:cNvPr>
          <p:cNvSpPr txBox="1"/>
          <p:nvPr/>
        </p:nvSpPr>
        <p:spPr>
          <a:xfrm>
            <a:off x="7801761" y="1195521"/>
            <a:ext cx="1463029" cy="369332"/>
          </a:xfrm>
          <a:prstGeom prst="rect">
            <a:avLst/>
          </a:prstGeom>
          <a:noFill/>
        </p:spPr>
        <p:txBody>
          <a:bodyPr wrap="none" rtlCol="0">
            <a:spAutoFit/>
          </a:bodyPr>
          <a:lstStyle/>
          <a:p>
            <a:r>
              <a:rPr lang="en-US" b="1" dirty="0"/>
              <a:t>filehandle.txt</a:t>
            </a:r>
          </a:p>
        </p:txBody>
      </p:sp>
    </p:spTree>
    <p:extLst>
      <p:ext uri="{BB962C8B-B14F-4D97-AF65-F5344CB8AC3E}">
        <p14:creationId xmlns:p14="http://schemas.microsoft.com/office/powerpoint/2010/main" val="34026115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E0C35-70E0-49A5-8D18-CE5EB7EB3AC4}"/>
              </a:ext>
            </a:extLst>
          </p:cNvPr>
          <p:cNvSpPr>
            <a:spLocks noGrp="1"/>
          </p:cNvSpPr>
          <p:nvPr>
            <p:ph type="title"/>
          </p:nvPr>
        </p:nvSpPr>
        <p:spPr/>
        <p:txBody>
          <a:bodyPr/>
          <a:lstStyle/>
          <a:p>
            <a:r>
              <a:rPr lang="en-US" dirty="0"/>
              <a:t>Write into file</a:t>
            </a:r>
          </a:p>
        </p:txBody>
      </p:sp>
      <p:sp>
        <p:nvSpPr>
          <p:cNvPr id="3" name="Content Placeholder 2">
            <a:extLst>
              <a:ext uri="{FF2B5EF4-FFF2-40B4-BE49-F238E27FC236}">
                <a16:creationId xmlns:a16="http://schemas.microsoft.com/office/drawing/2014/main" id="{9FF19841-A93C-461B-B1CC-7680504151F3}"/>
              </a:ext>
            </a:extLst>
          </p:cNvPr>
          <p:cNvSpPr>
            <a:spLocks noGrp="1"/>
          </p:cNvSpPr>
          <p:nvPr>
            <p:ph idx="1"/>
          </p:nvPr>
        </p:nvSpPr>
        <p:spPr>
          <a:xfrm>
            <a:off x="838200" y="1825625"/>
            <a:ext cx="5419987" cy="4351338"/>
          </a:xfrm>
        </p:spPr>
        <p:txBody>
          <a:bodyPr/>
          <a:lstStyle/>
          <a:p>
            <a:pPr marL="0" indent="0">
              <a:buNone/>
            </a:pPr>
            <a:r>
              <a:rPr lang="en-US" dirty="0"/>
              <a:t>with open("</a:t>
            </a:r>
            <a:r>
              <a:rPr lang="en-US" dirty="0" err="1"/>
              <a:t>test.txt",'w</a:t>
            </a:r>
            <a:r>
              <a:rPr lang="en-US" dirty="0"/>
              <a:t>') as </a:t>
            </a:r>
            <a:r>
              <a:rPr lang="en-US" dirty="0" err="1"/>
              <a:t>fp</a:t>
            </a:r>
            <a:r>
              <a:rPr lang="en-US" dirty="0"/>
              <a:t>:</a:t>
            </a:r>
          </a:p>
          <a:p>
            <a:pPr marL="0" indent="0">
              <a:buNone/>
            </a:pPr>
            <a:r>
              <a:rPr lang="en-US" dirty="0"/>
              <a:t>   </a:t>
            </a:r>
            <a:r>
              <a:rPr lang="en-US" dirty="0" err="1"/>
              <a:t>fp.write</a:t>
            </a:r>
            <a:r>
              <a:rPr lang="en-US" dirty="0"/>
              <a:t>("my first file\n")</a:t>
            </a:r>
          </a:p>
          <a:p>
            <a:pPr marL="0" indent="0">
              <a:buNone/>
            </a:pPr>
            <a:r>
              <a:rPr lang="en-US" dirty="0"/>
              <a:t>   </a:t>
            </a:r>
            <a:r>
              <a:rPr lang="en-US" dirty="0" err="1"/>
              <a:t>fp.write</a:t>
            </a:r>
            <a:r>
              <a:rPr lang="en-US" dirty="0"/>
              <a:t>("This file\n\n")</a:t>
            </a:r>
          </a:p>
          <a:p>
            <a:pPr marL="0" indent="0">
              <a:buNone/>
            </a:pPr>
            <a:r>
              <a:rPr lang="en-US" dirty="0"/>
              <a:t>   </a:t>
            </a:r>
            <a:r>
              <a:rPr lang="en-US" dirty="0" err="1"/>
              <a:t>fp.write</a:t>
            </a:r>
            <a:r>
              <a:rPr lang="en-US" dirty="0"/>
              <a:t>("contains three lines\n")</a:t>
            </a:r>
          </a:p>
          <a:p>
            <a:pPr marL="0" indent="0">
              <a:buNone/>
            </a:pPr>
            <a:r>
              <a:rPr lang="en-US" dirty="0"/>
              <a:t>   </a:t>
            </a:r>
            <a:r>
              <a:rPr lang="en-US" dirty="0" err="1"/>
              <a:t>fp.close</a:t>
            </a:r>
            <a:r>
              <a:rPr lang="en-US" dirty="0"/>
              <a:t>()</a:t>
            </a:r>
          </a:p>
          <a:p>
            <a:pPr marL="0" indent="0">
              <a:buNone/>
            </a:pPr>
            <a:endParaRPr lang="en-US" dirty="0"/>
          </a:p>
          <a:p>
            <a:pPr marL="0" indent="0">
              <a:buNone/>
            </a:pPr>
            <a:endParaRPr lang="en-US" dirty="0"/>
          </a:p>
        </p:txBody>
      </p:sp>
      <p:sp>
        <p:nvSpPr>
          <p:cNvPr id="4" name="Content Placeholder 2">
            <a:extLst>
              <a:ext uri="{FF2B5EF4-FFF2-40B4-BE49-F238E27FC236}">
                <a16:creationId xmlns:a16="http://schemas.microsoft.com/office/drawing/2014/main" id="{A55D3D36-7D5D-4D73-B0BB-93802581D49C}"/>
              </a:ext>
            </a:extLst>
          </p:cNvPr>
          <p:cNvSpPr txBox="1">
            <a:spLocks/>
          </p:cNvSpPr>
          <p:nvPr/>
        </p:nvSpPr>
        <p:spPr>
          <a:xfrm>
            <a:off x="6628001" y="1690688"/>
            <a:ext cx="5419987"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err="1"/>
              <a:t>fp</a:t>
            </a:r>
            <a:r>
              <a:rPr lang="en-US" dirty="0"/>
              <a:t> = open("</a:t>
            </a:r>
            <a:r>
              <a:rPr lang="en-US" dirty="0" err="1"/>
              <a:t>test.txt",'w</a:t>
            </a:r>
            <a:r>
              <a:rPr lang="en-US" dirty="0"/>
              <a:t>') </a:t>
            </a:r>
            <a:r>
              <a:rPr lang="en-US" dirty="0" err="1"/>
              <a:t>fp.write</a:t>
            </a:r>
            <a:r>
              <a:rPr lang="en-US" dirty="0"/>
              <a:t>("my first file\n")</a:t>
            </a:r>
          </a:p>
          <a:p>
            <a:pPr marL="0" indent="0">
              <a:buFont typeface="Arial" panose="020B0604020202020204" pitchFamily="34" charset="0"/>
              <a:buNone/>
            </a:pPr>
            <a:r>
              <a:rPr lang="en-US" dirty="0" err="1"/>
              <a:t>fp.write</a:t>
            </a:r>
            <a:r>
              <a:rPr lang="en-US" dirty="0"/>
              <a:t>("This file\n\n")</a:t>
            </a:r>
          </a:p>
          <a:p>
            <a:pPr marL="0" indent="0">
              <a:buFont typeface="Arial" panose="020B0604020202020204" pitchFamily="34" charset="0"/>
              <a:buNone/>
            </a:pPr>
            <a:r>
              <a:rPr lang="en-US" dirty="0" err="1"/>
              <a:t>fp.write</a:t>
            </a:r>
            <a:r>
              <a:rPr lang="en-US" dirty="0"/>
              <a:t>("contains three lines\n")</a:t>
            </a:r>
          </a:p>
          <a:p>
            <a:pPr marL="0" indent="0">
              <a:buFont typeface="Arial" panose="020B0604020202020204" pitchFamily="34" charset="0"/>
              <a:buNone/>
            </a:pPr>
            <a:r>
              <a:rPr lang="en-US" dirty="0" err="1"/>
              <a:t>fp.close</a:t>
            </a:r>
            <a:r>
              <a:rPr lang="en-US" dirty="0"/>
              <a:t>()</a:t>
            </a:r>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p:txBody>
      </p:sp>
    </p:spTree>
    <p:extLst>
      <p:ext uri="{BB962C8B-B14F-4D97-AF65-F5344CB8AC3E}">
        <p14:creationId xmlns:p14="http://schemas.microsoft.com/office/powerpoint/2010/main" val="735002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1B7C70-498A-4164-BA52-6134DC36B1CA}"/>
              </a:ext>
            </a:extLst>
          </p:cNvPr>
          <p:cNvSpPr>
            <a:spLocks noGrp="1"/>
          </p:cNvSpPr>
          <p:nvPr>
            <p:ph type="title"/>
          </p:nvPr>
        </p:nvSpPr>
        <p:spPr/>
        <p:txBody>
          <a:bodyPr/>
          <a:lstStyle/>
          <a:p>
            <a:r>
              <a:rPr lang="en-US" dirty="0"/>
              <a:t>Append in file</a:t>
            </a:r>
          </a:p>
        </p:txBody>
      </p:sp>
      <p:sp>
        <p:nvSpPr>
          <p:cNvPr id="4" name="Content Placeholder 2">
            <a:extLst>
              <a:ext uri="{FF2B5EF4-FFF2-40B4-BE49-F238E27FC236}">
                <a16:creationId xmlns:a16="http://schemas.microsoft.com/office/drawing/2014/main" id="{357B9FA0-B3B4-477B-B9B1-3409F7FA5F6D}"/>
              </a:ext>
            </a:extLst>
          </p:cNvPr>
          <p:cNvSpPr txBox="1">
            <a:spLocks/>
          </p:cNvSpPr>
          <p:nvPr/>
        </p:nvSpPr>
        <p:spPr>
          <a:xfrm>
            <a:off x="1074489" y="1782967"/>
            <a:ext cx="5419987"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err="1"/>
              <a:t>fp</a:t>
            </a:r>
            <a:r>
              <a:rPr lang="en-US" dirty="0"/>
              <a:t> = open("</a:t>
            </a:r>
            <a:r>
              <a:rPr lang="en-US" dirty="0" err="1"/>
              <a:t>test.txt",’a</a:t>
            </a:r>
            <a:r>
              <a:rPr lang="en-US" dirty="0"/>
              <a:t>’) </a:t>
            </a:r>
          </a:p>
          <a:p>
            <a:pPr marL="0" indent="0">
              <a:buFont typeface="Arial" panose="020B0604020202020204" pitchFamily="34" charset="0"/>
              <a:buNone/>
            </a:pPr>
            <a:r>
              <a:rPr lang="en-US" dirty="0" err="1"/>
              <a:t>fp.write</a:t>
            </a:r>
            <a:r>
              <a:rPr lang="en-US" dirty="0"/>
              <a:t>("my first file\n")</a:t>
            </a:r>
          </a:p>
          <a:p>
            <a:pPr marL="0" indent="0">
              <a:buFont typeface="Arial" panose="020B0604020202020204" pitchFamily="34" charset="0"/>
              <a:buNone/>
            </a:pPr>
            <a:r>
              <a:rPr lang="en-US" dirty="0" err="1"/>
              <a:t>fp.write</a:t>
            </a:r>
            <a:r>
              <a:rPr lang="en-US" dirty="0"/>
              <a:t>("This file\n\n")</a:t>
            </a:r>
          </a:p>
          <a:p>
            <a:pPr marL="0" indent="0">
              <a:buFont typeface="Arial" panose="020B0604020202020204" pitchFamily="34" charset="0"/>
              <a:buNone/>
            </a:pPr>
            <a:r>
              <a:rPr lang="en-US" dirty="0" err="1"/>
              <a:t>fp.write</a:t>
            </a:r>
            <a:r>
              <a:rPr lang="en-US" dirty="0"/>
              <a:t>("contains three lines\n")</a:t>
            </a:r>
          </a:p>
          <a:p>
            <a:pPr marL="0" indent="0">
              <a:buFont typeface="Arial" panose="020B0604020202020204" pitchFamily="34" charset="0"/>
              <a:buNone/>
            </a:pPr>
            <a:r>
              <a:rPr lang="en-US" dirty="0" err="1"/>
              <a:t>fp.close</a:t>
            </a:r>
            <a:r>
              <a:rPr lang="en-US" dirty="0"/>
              <a:t>()</a:t>
            </a:r>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p:txBody>
      </p:sp>
    </p:spTree>
    <p:extLst>
      <p:ext uri="{BB962C8B-B14F-4D97-AF65-F5344CB8AC3E}">
        <p14:creationId xmlns:p14="http://schemas.microsoft.com/office/powerpoint/2010/main" val="868656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00460B-9877-4CE7-AB27-738FC81E92E1}"/>
              </a:ext>
            </a:extLst>
          </p:cNvPr>
          <p:cNvSpPr>
            <a:spLocks noGrp="1"/>
          </p:cNvSpPr>
          <p:nvPr>
            <p:ph type="title"/>
          </p:nvPr>
        </p:nvSpPr>
        <p:spPr/>
        <p:txBody>
          <a:bodyPr/>
          <a:lstStyle/>
          <a:p>
            <a:r>
              <a:rPr lang="en-US" dirty="0"/>
              <a:t>Few important function</a:t>
            </a:r>
          </a:p>
        </p:txBody>
      </p:sp>
      <p:sp>
        <p:nvSpPr>
          <p:cNvPr id="3" name="Content Placeholder 2">
            <a:extLst>
              <a:ext uri="{FF2B5EF4-FFF2-40B4-BE49-F238E27FC236}">
                <a16:creationId xmlns:a16="http://schemas.microsoft.com/office/drawing/2014/main" id="{0BEA281C-2C07-45F3-9B55-F5D2AE863B1D}"/>
              </a:ext>
            </a:extLst>
          </p:cNvPr>
          <p:cNvSpPr>
            <a:spLocks noGrp="1"/>
          </p:cNvSpPr>
          <p:nvPr>
            <p:ph idx="1"/>
          </p:nvPr>
        </p:nvSpPr>
        <p:spPr/>
        <p:txBody>
          <a:bodyPr/>
          <a:lstStyle/>
          <a:p>
            <a:r>
              <a:rPr lang="en-US" dirty="0" err="1"/>
              <a:t>fp.seek</a:t>
            </a:r>
            <a:r>
              <a:rPr lang="en-US" dirty="0"/>
              <a:t>(0)</a:t>
            </a:r>
          </a:p>
          <a:p>
            <a:r>
              <a:rPr lang="en-US" dirty="0" err="1"/>
              <a:t>fp.tell</a:t>
            </a:r>
            <a:r>
              <a:rPr lang="en-US" dirty="0"/>
              <a:t>()</a:t>
            </a:r>
          </a:p>
        </p:txBody>
      </p:sp>
    </p:spTree>
    <p:extLst>
      <p:ext uri="{BB962C8B-B14F-4D97-AF65-F5344CB8AC3E}">
        <p14:creationId xmlns:p14="http://schemas.microsoft.com/office/powerpoint/2010/main" val="1337738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709</TotalTime>
  <Words>612</Words>
  <Application>Microsoft Office PowerPoint</Application>
  <PresentationFormat>Widescreen</PresentationFormat>
  <Paragraphs>76</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File Handling</vt:lpstr>
      <vt:lpstr>What is File?</vt:lpstr>
      <vt:lpstr>Operation in File</vt:lpstr>
      <vt:lpstr>Open a file</vt:lpstr>
      <vt:lpstr>File mode</vt:lpstr>
      <vt:lpstr>Reading from file</vt:lpstr>
      <vt:lpstr>Write into file</vt:lpstr>
      <vt:lpstr>Append in file</vt:lpstr>
      <vt:lpstr>Few important function</vt:lpstr>
      <vt:lpstr>Problem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File Handling</dc:title>
  <dc:creator>Vipul Mishra</dc:creator>
  <cp:lastModifiedBy>Vipul Mishra</cp:lastModifiedBy>
  <cp:revision>10</cp:revision>
  <dcterms:created xsi:type="dcterms:W3CDTF">2018-10-10T01:05:25Z</dcterms:created>
  <dcterms:modified xsi:type="dcterms:W3CDTF">2018-10-11T02:50:22Z</dcterms:modified>
</cp:coreProperties>
</file>