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86" r:id="rId8"/>
    <p:sldId id="28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8-09-24T03:54:51.26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3128AA0-078E-4E6F-BA44-8B20D05A7911}" emma:medium="tactile" emma:mode="ink">
          <msink:context xmlns:msink="http://schemas.microsoft.com/ink/2010/main" type="inkDrawing" rotatedBoundingBox="18012,3105 30588,1663 30802,3531 18226,4972" semanticType="enclosure" shapeName="Other">
            <msink:sourceLink direction="with" ref="{3E406138-D1BD-4255-9476-3A98D4CC0A13}"/>
            <msink:sourceLink direction="with" ref="{C9668233-8F2C-47E7-A8A7-B934AED34722}"/>
          </msink:context>
        </emma:interpretation>
      </emma:emma>
    </inkml:annotationXML>
    <inkml:trace contextRef="#ctx0" brushRef="#br0">8 1222 134 0,'0'0'2'0,"0"0"0"0,0 0 3 16,0 0 1-16,0 0 3 16,0 0 4-16,0 0 0 0,3 0-1 15,-3 0 2-15,0 0-2 16,0 0-2-16,26-3 0 16,0-1-3-16,0 4-4 15,7-7 1-15,5 3-1 16,5-7-3-16,6 4 4 0,2 0-3 15,1 1-1-15,0-4 1 16,3 2-1-16,11 5 0 16,11-5 1-16,1 5 0 15,14-4-1-15,8-1 0 0,14-3 0 16,9 3 0-16,13-2-2 16,4-1 2-16,7 0-2 15,8-10-1-15,5 1 5 0,1-1 0 16,-6 2 1-16,12 0 2 15,13-3 1-15,-2-7-1 16,9 0 1-16,17-2 1 16,6 10-4-16,7-12 1 0,16 3-2 15,-1 2-2-15,12-1 1 16,0-2-1-16,-2 10 0 16,-1-9 2-16,-2 0-2 15,16 5 0-15,0-4 0 16,-2-2 0-16,2 2 0 0,4 4 1 15,7-8 0-15,-9 8 1 16,1-6 0-16,-11 10 3 16,8-6 0-16,-15 2-1 0,-7-1 1 15,-5 8-1-15,-17-4-2 16,2 4 2-16,-3 0-2 16,-6 2-3-16,-1 2 4 15,-8-1-3-15,1 8 0 0,-12-11 0 16,1 7 1-16,-15-4-2 15,-4 4 3-15,-16-1-1 16,-9-3 0-16,-12 8 2 16,-14 0 1-16,-17 0 0 15,-4 3 0-15,-17 4 2 0,-4-5-3 16,-7 3 1-16,2-6 0 16,-5 8-1-16,-5-3-2 15,0 3 1-15,-5 0-1 16,-1-7-1-16,3-1 1 0,-10 8 0 15,-9 0 1-15,-9-3 2 16,2-1-1-16,-11 0-1 16,0 4 2-16,-18 0 0 0,14 0-2 15,-14 0 1-15,0 0-1 16,0 0-3-16,8 11 2 16,-8-11-1-16,8 26-1 15,-1-8 1-15,1 2 0 0,-2 12-1 16,2 8 2-16,-1 4-1 15,9-1 0-15,-2 18-1 16,1-3 1-16,3 12 2 16,1-1-1-16,7 6 1 15,0 1-1-15,6 5 0 0,2 0 1 16,6 4 1-16,-9 0-2 16,5-4 1-16,-3-1-1 15,0 5-2-15,4-9 1 16,-11-6 0-16,3-3-1 0,-10-16 0 15,-4-10 1-15,-4-1-2 16,-3-7 3-16,-8-12 1 16,0-21-1-16,-13 17 1 0,-8-17 0 15,-13 0 1-15,-13 0-2 16,-19-8 0-16,-5-8-1 16,-18 2 0-16,-6-1 1 15,-16 8-2-15,-15 3 1 0,-10 4 1 16,-8-3-1-16,-7 3 0 15,-11 0 0-15,-9 11 0 16,-16 7 0-16,-5-4 1 16,-15 4-1-16,-3 6-1 15,-8 1 1-15,-6-3-1 0,-5 7 1 16,1-4 0-16,-1 0-1 16,-7 4 0-16,13-1 1 15,-9-6 0-15,11 0 0 16,0-4 0-16,3 1 0 0,-4 2-3 15,5-1 6-15,-8-4-5 16,4-7 1-16,3 2 0 16,-3 0 0-16,-2 8-1 0,-5-5 0 15,10 0 0-15,-6-5-2 16,14 2 2-16,2-2 0 16,3 4 1-16,-2 1-1 15,-1-3 3-15,14 5-2 0,-6-6 0 16,5-2 2-16,-1 2-1 15,1 5 0-15,6-5 1 16,2 2-1-16,9 3-2 16,4-4 3-16,12-4-1 0,1 9-2 15,13-9 3-15,4 0-1 16,11 8-2-16,7-4 2 16,1 0 0-16,10 0-2 15,-3-4 1-15,12 4 0 16,-1 7 0-16,10 0 0 0,-6-2 0 15,14-1 0-15,8-5 0 16,15 1 1-16,0 0 0 16,11 0 1-16,3-6 0 0,7-3-1 15,8-2 0-15,5 0 1 16,9 0-1-16,-6 0 1 16,7 0 0-16,4 0-1 15,3 0-1-15,15 0 2 0,-22 0-1 16,22 0-1-16,-15 0 2 15,15 0-1-15,-16 0-1 16,16 0 2-16,-13 5 0 16,13-5-2-16,-19 0 1 0,19 0 0 15,-26 7-1-15,8-3 1 16,-5-1 0-16,-2 1-1 16,-1-4 1-16,3 3 0 15,-3 1 1-15,-3-1-1 16,3 1 1-16,-3-4-1 0,2 0 0 15,6 0 1-15,-1 0-1 16,-4 0 0-16,0 0 1 16,-3 0-1-16,6 0 0 15,2 0 1-15,-2 0 0 0,1 0-1 16,1-4 2-16,-2 1 0 16,7-4-2-16,16 7 2 15,-24-11-1-15,11-3 0 0,7-9 1 16,2 5 0-16,-4-4-1 15,8-1 2-15,-11-3-1 16,8-6-1-16,3-8 0 16,-4 2-1-16,-3 2-5 0,-5-8-7 15,6-4-28-15,6 6-37 16,-5-5-2-16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8-09-24T03:56:02.91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0634CC6-3ACF-4F16-8728-54672FFFDFF0}" emma:medium="tactile" emma:mode="ink">
          <msink:context xmlns:msink="http://schemas.microsoft.com/ink/2010/main" type="inkDrawing" rotatedBoundingBox="14663,3923 15472,4550 14774,5451 13965,4823" shapeName="Other"/>
        </emma:interpretation>
      </emma:emma>
    </inkml:annotationXML>
    <inkml:trace contextRef="#ctx0" brushRef="#br0">-5310 2022 314 0,'0'0'2'0,"0"0"-1"16,0 0 3-16,0 0-1 15,0 0 1-15,8 0 2 16,22 0 0-16,7 4 1 16,19 3-1-16,13 2 0 15,23-2 0-15,7-1-1 0,12 6-2 16,7 2-1-16,-11-7 0 15,-4 16-2-15,-21 2 1 16,-12 13 1-16,-33 5 2 16,-19 8-1-16,-33 16 0 0,-25 10 1 15,-26 23 1-15,-23 7-1 16,-14 9-3-16,-7 6-14 16,-13 14-61-16,2 12-1 15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8-09-24T03:56:34.91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D9197C8-7E52-416D-A632-977B41CE0D45}" emma:medium="tactile" emma:mode="ink">
          <msink:context xmlns:msink="http://schemas.microsoft.com/ink/2010/main" type="inkDrawing" rotatedBoundingBox="17803,3452 18680,4375 18017,5006 17139,4082" semanticType="callout" shapeName="Other">
            <msink:sourceLink direction="with" ref="{9C12FC42-B360-46D6-85CA-5C4CE89B587C}"/>
          </msink:context>
        </emma:interpretation>
      </emma:emma>
    </inkml:annotationXML>
    <inkml:trace contextRef="#ctx0" brushRef="#br0">-2307 1596 244 0,'0'0'7'0,"0"0"1"0,0-15 4 16,0 15 4-16,0 0 0 15,0 0 2-15,23-14 0 16,-1 10 1-16,7 4-3 0,12-5-2 15,7 1-5-15,15 2-2 16,8-1 0-16,5 3-2 16,6 0-2-16,-9 0 1 15,5 5-2-15,-12 11-1 16,0 4 2-16,-18-7 0 0,-3 9-2 16,-1 3 2-16,-7 2-1 15,-8 2 0-15,-3 12 2 16,-3-2 0-16,-4-2-2 15,2 7 2-15,-6 8 0 0,-8 3 0 16,-7 4 0-16,0 7 1 16,-7-7-1-16,-11 0-1 15,-5-4 1-15,-6 8 0 16,-11-1-1-16,-5-1 0 0,-7 0-4 16,-3 1-8-16,-16 15-53 15,5-11-22-15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8-09-24T03:57:02.21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44893A6-F8A1-437A-9CA0-A2FD34A4A578}" emma:medium="tactile" emma:mode="ink">
          <msink:context xmlns:msink="http://schemas.microsoft.com/ink/2010/main" type="inkDrawing" rotatedBoundingBox="3031,7140 7925,6729 8024,7912 3130,8323" semanticType="enclosure" shapeName="Other"/>
        </emma:interpretation>
      </emma:emma>
    </inkml:annotationXML>
    <inkml:trace contextRef="#ctx0" brushRef="#br0">742 555 287 0,'0'0'6'16,"0"0"3"-16,-10-18 2 16,10 18 3-16,-23-15 0 0,4 4 1 15,-2 7 2-15,-5-3 0 16,-7 7-7-16,-5 4-2 15,-2 3-4-15,-7 7-1 16,-6-2-2-16,-2 1-1 16,-3 3 0-16,-2-5 1 0,-11-4 0 15,-2 0 0-15,-1-3 1 16,-7-1 0-16,-7-3 0 16,-4-3 0-16,-8 3 0 0,1 0 0 15,-1 3-2-15,-3-3 0 16,-4 6 0-16,4-6 0 15,-5 3 0-15,1-6 0 16,-4 3 0-16,1 0 1 0,3-6 1 16,-1-4 2-16,-2 2 0 15,7-3 2-15,3 4-1 16,0 0 0-16,5 0 0 16,3 3 0-16,3 0-1 0,0 4-3 15,5 0-1-15,-1 8-1 16,-4-6 1-16,5 10-1 15,-10-5 1-15,2 8-1 0,-3-1 2 16,-2 1 0-16,2 1 1 16,3 2 0-16,6 5 0 15,6-2 0-15,2 4 0 16,4 2-1-16,8 2 0 16,4-4 0-16,6 5-1 0,1 0 1 15,7-1-1-15,-1 0 0 16,9-2 0-16,4 2 0 15,10 0 1-15,7 0-1 16,8 1 0-16,4 3 0 0,7-3 0 16,3 6 0-16,12-3 0 15,4 0 0-15,7 4 0 16,3-8 0-16,0-3 1 16,5 3-1-16,10-4 1 0,1-1-1 15,2-6 0-15,9 1 0 16,6-6 0-16,4 2 0 15,0 3 0-15,8-2-1 0,0 2 1 16,4-4-1-16,-1 1 1 16,1 3 0-16,3-2 0 15,-4-2 0-15,9 1 1 16,-2-5-1-16,5 5 0 0,-4-5 1 16,10 2-1-16,-3-4 0 15,5 2 1-15,3-6-1 16,-5 0 1-16,4-1-1 15,6-3 1-15,-2-3-1 16,4-5 0-16,7-2 1 0,1-5-1 16,3 4 0-16,0-3 0 15,3-1 1-15,-3 4 0 16,1 0-1-16,2-3 1 16,-11-2 0-16,1 2 1 0,-4-1 0 15,1-3 0-15,-9-1 0 16,-3-3 0-16,3 1-1 15,-10-6 2-15,3 6-3 0,0-5 0 16,1-4 0-16,-9 4 0 16,-3-3 0-16,-2 0 0 15,-10-1 0-15,-10 1 0 16,-6 0 0-16,-14-4 0 0,-9 6 0 16,-7-2 0-16,-10-5 0 15,-2 5 0-15,-6-7 0 16,-5 0 0-16,0-6 0 15,0 6 0-15,0-4 0 16,-5-1 0-16,2 1 0 0,-5 2 0 16,-2 6 0-16,-6-1 0 15,-2 6 0-15,-4 2 0 16,-11 3 0-16,-7 0 0 16,-8 3 0-16,-15 5 0 0,-10 0 0 15,-13 3 0-15,-17-5 0 16,-8 14 0-16,-17 2 0 15,-20 11 0-15,-22 10 0 0,-14 12-65 16,-34 32-23-16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8-09-24T03:56:37.79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33FD6C6-E4A0-4800-BFF9-2A0F83950AED}" emma:medium="tactile" emma:mode="ink">
          <msink:context xmlns:msink="http://schemas.microsoft.com/ink/2010/main" type="writingRegion" rotatedBoundingBox="7875,6021 14465,6021 14465,7796 7875,7796">
            <msink:destinationLink direction="with" ref="{BDF89074-A23C-4BFC-B3C5-19DF9D8E0053}"/>
          </msink:context>
        </emma:interpretation>
      </emma:emma>
    </inkml:annotationXML>
    <inkml:traceGroup>
      <inkml:annotationXML>
        <emma:emma xmlns:emma="http://www.w3.org/2003/04/emma" version="1.0">
          <emma:interpretation id="{3302E3C7-479C-41E2-B862-58DBA50574BA}" emma:medium="tactile" emma:mode="ink">
            <msink:context xmlns:msink="http://schemas.microsoft.com/ink/2010/main" type="paragraph" rotatedBoundingBox="7875,6021 14465,6021 14465,7796 7875,77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FBFCD34-493D-4AE4-BAA1-C077B5EC6FF4}" emma:medium="tactile" emma:mode="ink">
              <msink:context xmlns:msink="http://schemas.microsoft.com/ink/2010/main" type="line" rotatedBoundingBox="7875,6021 14465,6021 14465,7796 7875,7796"/>
            </emma:interpretation>
          </emma:emma>
        </inkml:annotationXML>
        <inkml:traceGroup>
          <inkml:annotationXML>
            <emma:emma xmlns:emma="http://www.w3.org/2003/04/emma" version="1.0">
              <emma:interpretation id="{A8B6CA5A-41CF-4BCA-826C-4C6293E61A21}" emma:medium="tactile" emma:mode="ink">
                <msink:context xmlns:msink="http://schemas.microsoft.com/ink/2010/main" type="inkWord" rotatedBoundingBox="7875,7054 8624,7054 8624,7796 7875,7796">
                  <msink:destinationLink direction="with" ref="{C8CD0790-1222-47A7-9E1F-E14E8D0E8649}"/>
                </msink:context>
              </emma:interpretation>
              <emma:one-of disjunction-type="recognition" id="oneOf0">
                <emma:interpretation id="interp0" emma:lang="en-US" emma:confidence="1">
                  <emma:literal>&lt;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A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h</emma:literal>
                </emma:interpretation>
              </emma:one-of>
            </emma:emma>
          </inkml:annotationXML>
          <inkml:trace contextRef="#ctx0" brushRef="#br0">-11359 4797 331 0,'0'0'5'0,"0"0"1"16,0 0 2-16,18-9 3 15,-18 9 2-15,18-16-1 16,-2 16-1-16,-2 0 1 15,1 16-3-15,-4 5-3 0,-11 5 0 16,0 14-3-16,-19 12 0 16,-22 0 0-16,-7-5 1 15,-10 4-1-15,-13 1 0 16,1-8-1-16,4-8 1 16,8-7-1-16,8-6-1 0,14-3 1 15,17-11 0-15,19-9 0 16,0 16 0-16,15-13 0 15,22 5 0 1,8-1 0-16,2 3 0 0,13 1 0 16,2 1-1-16,1 1 0 0,-1 5 0 15,-2 2-1-15,-4-2 0 16,-1 5-1-16,-8-5-3 16,-2 0-7-16,-11-10-15 0,-2-1-45 15,-3 7-11-15</inkml:trace>
        </inkml:traceGroup>
        <inkml:traceGroup>
          <inkml:annotationXML>
            <emma:emma xmlns:emma="http://www.w3.org/2003/04/emma" version="1.0">
              <emma:interpretation id="{AF61930D-28E2-4FF1-B7AE-7C9482F03B5E}" emma:medium="tactile" emma:mode="ink">
                <msink:context xmlns:msink="http://schemas.microsoft.com/ink/2010/main" type="inkWord" rotatedBoundingBox="13676,6021 14465,6021 14465,7010 13676,7010">
                  <msink:destinationLink direction="with" ref="{6717B573-15B1-4105-8525-B68F1A93E0B1}"/>
                </msink:context>
              </emma:interpretation>
              <emma:one-of disjunction-type="recognition" id="oneOf1">
                <emma:interpretation id="interp5" emma:lang="en-US" emma:confidence="0">
                  <emma:literal>&gt;</emma:literal>
                </emma:interpretation>
                <emma:interpretation id="interp6" emma:lang="en-US" emma:confidence="0">
                  <emma:literal>)</emma:literal>
                </emma:interpretation>
                <emma:interpretation id="interp7" emma:lang="en-US" emma:confidence="0">
                  <emma:literal>,</emma:literal>
                </emma:interpretation>
                <emma:interpretation id="interp8" emma:lang="en-US" emma:confidence="0">
                  <emma:literal>7</emma:literal>
                </emma:interpretation>
                <emma:interpretation id="interp9" emma:lang="en-US" emma:confidence="0">
                  <emma:literal>]</emma:literal>
                </emma:interpretation>
              </emma:one-of>
            </emma:emma>
          </inkml:annotationXML>
          <inkml:trace contextRef="#ctx0" brushRef="#br0" timeOffset="-17343.8905">-6002 3739 347 0,'0'0'1'0,"0"0"-1"0,0 0 2 16,0 0 1-16,0 0 3 15,14 11 1-15,12-7 2 16,8 3 1-16,21-7 0 15,3 11-1-15,13-7 0 16,10 7-2-16,4 3-1 0,-1 4-2 16,-6 9-1-16,-9 2 0 15,-9 5 1-15,-20 9 1 16,-14 12-1-16,-18 1 1 16,-19 9 0-16,-26 9-1 0,-18 6 2 15,-19 6-2-15,-22 5-3 16,-12 2-9-16,-13-18-55 15,-16 26-18-15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8-09-24T03:57:39.34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559C4C9-BDA8-4642-ADB3-ABA9D14D00A2}" emma:medium="tactile" emma:mode="ink">
          <msink:context xmlns:msink="http://schemas.microsoft.com/ink/2010/main" type="inkDrawing" rotatedBoundingBox="30037,10937 34710,10292 34730,10435 30056,11081" shapeName="Other"/>
        </emma:interpretation>
      </emma:emma>
    </inkml:annotationXML>
    <inkml:trace contextRef="#ctx0" brushRef="#br0">92 640 370 0,'0'0'2'0,"-29"-7"1"16,18 7-1-16,-7 0 1 15,-1 0 0-15,19 0 1 16,-15 0 0-16,23 0 0 0,36 0-1 16,27-4-1-16,16-6 0 15,32-1 4-15,32-13-1 16,26-6 1-16,22-6 1 16,22-4 0-16,19-3 1 0,8-6 0 15,18 5 0-15,7-3-2 16,-1 6 0-16,-7 4-2 15,-2 1 0-15,-12 2-1 16,-22 5-1-16,-11 11-1 0,-26-5 0 16,-19 9 0-16,-26-1 0 15,-15 0-1-15,-21 4 1 16,-22 8-1-16,-15-3 1 16,-22-3 1-16,-15 6 0 0,-8-1-1 15,-11 4 1-15,-2 0-1 16,-16 0 0-16,0 0-1 15,0 0-4-15,0 25-20 16,10 1-59-16,-17 8-4 0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8-09-24T03:57:15.28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A1E122A-18CE-4D24-A8B5-D86BD60705B2}" emma:medium="tactile" emma:mode="ink">
          <msink:context xmlns:msink="http://schemas.microsoft.com/ink/2010/main" type="writingRegion" rotatedBoundingBox="1135,6043 4083,6043 4083,7348 1135,7348"/>
        </emma:interpretation>
      </emma:emma>
    </inkml:annotationXML>
    <inkml:traceGroup>
      <inkml:annotationXML>
        <emma:emma xmlns:emma="http://www.w3.org/2003/04/emma" version="1.0">
          <emma:interpretation id="{F15118FF-920B-4DE6-8D5F-827B086AFAD6}" emma:medium="tactile" emma:mode="ink">
            <msink:context xmlns:msink="http://schemas.microsoft.com/ink/2010/main" type="paragraph" rotatedBoundingBox="1135,6043 4083,6043 4083,7348 1135,73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970F8C-6323-4466-B607-DB73B77944D0}" emma:medium="tactile" emma:mode="ink">
              <msink:context xmlns:msink="http://schemas.microsoft.com/ink/2010/main" type="line" rotatedBoundingBox="1135,6043 4083,6043 4083,7348 1135,7348"/>
            </emma:interpretation>
          </emma:emma>
        </inkml:annotationXML>
        <inkml:traceGroup>
          <inkml:annotationXML>
            <emma:emma xmlns:emma="http://www.w3.org/2003/04/emma" version="1.0">
              <emma:interpretation id="{2F4047F3-8804-402E-AA0C-7C59224B60FC}" emma:medium="tactile" emma:mode="ink">
                <msink:context xmlns:msink="http://schemas.microsoft.com/ink/2010/main" type="inkWord" rotatedBoundingBox="1135,6043 4083,6043 4083,7348 1135,7348"/>
              </emma:interpretation>
              <emma:one-of disjunction-type="recognition" id="oneOf0">
                <emma:interpretation id="interp0" emma:lang="en-US" emma:confidence="0">
                  <emma:literal>1</emma:literal>
                </emma:interpretation>
                <emma:interpretation id="interp1" emma:lang="en-US" emma:confidence="0">
                  <emma:literal>y</emma:literal>
                </emma:interpretation>
                <emma:interpretation id="interp2" emma:lang="en-US" emma:confidence="0">
                  <emma:literal>x</emma:literal>
                </emma:interpretation>
                <emma:interpretation id="interp3" emma:lang="en-US" emma:confidence="0">
                  <emma:literal>Z</emma:literal>
                </emma:interpretation>
                <emma:interpretation id="interp4" emma:lang="en-US" emma:confidence="0">
                  <emma:literal>v</emma:literal>
                </emma:interpretation>
              </emma:one-of>
            </emma:emma>
          </inkml:annotationXML>
          <inkml:trace contextRef="#ctx0" brushRef="#br0">-3817-412 302 0,'0'0'2'16,"-15"-6"3"-16,15 6 2 16,-26-5 2-16,15 5 1 15,-8 0 1-15,19 0 1 0,-18 5 4 16,18 8-1-16,18-1-3 15,19 2-3-15,15-3-1 16,17 8 0-16,13-1-2 16,10-5 0-16,5 7-5 0,10-4 1 15,-12 2-1-15,-14-1 1 16,-4 6-2-16,-17 2 2 16,-12 8-1-16,-19 1 2 15,-14 10 1-15,-15-1 0 0,-15 13 1 16,-14 6 0-16,-16 6 1 15,-6-3 1-15,-19 4 0 16,-4 1-1-16,-7-3-2 0,-14-4 1 16,-2-9-1-16,-13 1 0 15,-6-6-4-15,-5-2 0 16,-8 5-7-16,-7-7-19 16,-16 5-57-16,28 5-4 0</inkml:trace>
          <inkml:trace contextRef="#ctx0" brushRef="#br0" timeOffset="-375.0062">-5850 166 223 0,'0'0'8'0,"-16"0"4"0,16 0 3 16,-14-7 6-16,14 7 0 15,-15-13 1-15,15 13 0 16,0-14 2-16,19 7-5 16,14-2-6-16,4 3-3 0,18-6-3 15,11 5-2-15,16-4-1 16,17 4-1-16,12 0 0 16,15-4-2-16,13 1 1 15,9 6 1-15,7-3-3 0,4 0 1 16,4 9 0-16,-13-2 0 15,-2 5-1-15,-15 2 1 16,-7-3 0-16,-20 6-1 0,-14 1 1 16,-21-7-1-16,-13 3 0 15,-14 1 0-15,-10-8-5 16,-8 6-9-16,-15-6-17 16,-11 0-46-16,22-11-4 0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8-09-24T03:57:52.50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8CD0790-1222-47A7-9E1F-E14E8D0E8649}" emma:medium="tactile" emma:mode="ink">
          <msink:context xmlns:msink="http://schemas.microsoft.com/ink/2010/main" type="inkDrawing" rotatedBoundingBox="2153,7042 9507,6232 9771,8624 2416,9434" hotPoints="9524,7555 5737,9041 1752,8222 5539,6736" semanticType="enclosure" shapeName="Ellipse">
            <msink:sourceLink direction="with" ref="{A8B6CA5A-41CF-4BCA-826C-4C6293E61A21}"/>
            <msink:destinationLink direction="with" ref="{7ACE321D-D7BE-4BF7-9C52-524961A85BB1}"/>
          </msink:context>
        </emma:interpretation>
      </emma:emma>
    </inkml:annotationXML>
    <inkml:trace contextRef="#ctx0" brushRef="#br0">5720 661 186 0,'0'0'4'0,"0"0"2"16,-11-14 1-16,11 14 2 15,-10-23 1-15,2 9 2 0,-8-4 4 16,9-1 0-16,-4-3-2 16,0 4-2-16,-4-2-1 15,1 2-1-15,-9 4-1 16,-9-1-2-16,-10 1-2 0,-8-1-1 15,-13 1-1-15,-11-1 1 16,-12-5 1-16,-9-1 0 16,-12-1 0-16,-4-4 0 0,-15 4 0 15,5-6 0-15,-15 4-1 16,2-6-2-16,-6 10 0 16,-4-3-1-16,-3 9-1 15,-4 0 1-15,0 3 0 16,-4 4 2-16,-8-2 0 0,-6 9 1 15,-4-3 0-15,-5 3 1 16,1 0 0-16,1 3 0 16,-2 1-1-16,1 3-1 15,4 4 0-15,7 4-1 0,6 3 0 16,10 12-2-16,3 1 0 16,13 12 0-16,-2 4 0 15,7 8 0-15,11 8 0 16,2 6 0-16,6 1 0 0,7 7 2 15,3 1 0-15,8 2 0 16,11 5 1-16,7 7-3 16,19-4 1-16,8 5 0 0,13-2-1 15,18 4 1-15,13-6-2 16,11 6 1-16,21-2 0 16,8-12 1-16,15 4 0 15,11-9 1-15,11-4 0 0,10-1 0 16,13-5 0-16,9-3 0 15,12-8 0-15,18 1-1 16,1-9 0-16,26-7 1 16,2 1-2-16,17-15 1 15,5-3 0-15,9-5 0 0,14-11-1 16,4-4 1-16,4-3 0 16,3-10 0-16,7-1 0 15,6-12 0-15,2 1 1 16,6-12-1-16,-1 2 1 0,-1-7-1 15,7-15 0-15,0 0 0 16,-11-4 0-16,1-9 0 16,-9-2 0-16,-7-5 0 0,-3 0 0 15,-11-7 0-15,-12-3-1 16,-6-2 1-16,-13 3 1 16,-10-6-1-16,-14 0 0 15,-12-2 0-15,-30-2 0 0,-10 6 1 16,-26-6-1-16,-19 11-1 15,-21-8 1-15,-24 5-1 16,-20 5 0-16,-32 6 2 16,-19-3-1-16,-21 11 0 15,-28-1-1-15,-20 6 1 0,-29 1-1 16,-22 9 1-16,-14 3-1 16,-26 8 0-16,-23 6-1 15,-18 9 1-15,-14 6 0 0,-19 9-1 16,-22 10 1-16,-20 14 0 15,-20 12 0-15,-24 22 0 16,-10 18-2-16,-22 20-3 16,-15 26-8-16,-14 21-22 0,-26 31-49 15,6 31 0-15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8-09-24T03:58:25.50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D92D5BB-890A-4FD8-A477-16EF365D7BBB}" emma:medium="tactile" emma:mode="ink">
          <msink:context xmlns:msink="http://schemas.microsoft.com/ink/2010/main" type="inkDrawing" rotatedBoundingBox="24799,13824 35542,13451 35636,16153 24893,16526" semanticType="enclosure" shapeName="Other">
            <msink:sourceLink direction="with" ref="{A1093A5E-A8CC-405D-A9FE-B28D345A29CF}"/>
          </msink:context>
        </emma:interpretation>
      </emma:emma>
    </inkml:annotationXML>
    <inkml:trace contextRef="#ctx0" brushRef="#br0">67 447 221 0,'0'0'7'0,"0"0"1"16,0-18 3-16,0 18 1 16,-8-16 0-16,8 16-1 0,-4-18-1 15,4 18 2-15,12-11-5 16,17 11-3-16,23 4-1 16,22-4 0-16,39-7 0 15,39 3 0-15,36 0 1 16,40-10 1-16,38-4 1 15,30 0 1-15,32-8-1 0,38-4 2 16,20-3-1-16,24-4 0 16,26 0 0-16,13 5-2 15,24 6-3-15,11-4 0 0,-1 4-1 16,-4 12 0-16,-11 6 2 16,-14 5 1-16,-29 6 0 15,-30-3 2-15,-41 8-1 16,-26 0 1-16,-44-2 0 0,-26-2-1 15,-40 0 0-15,-31 3-2 16,-27-3 0-16,-20-4-2 16,-25 7 1-16,-20-4-1 15,-17 1 0-15,-12 3 0 0,-21 0 0 16,-6-3-1-16,-5 1 1 16,-2 2-1-16,-13 4 0 15,-7-3 0-15,7 6 1 16,-9 2-1-16,-2 9 0 15,3 3 1-15,-1 17-1 0,1 7 1 16,12 17-1-16,-1 9 1 16,1 13-1-16,6 16 1 15,8 15 0-15,7-2 0 0,-4 20 0 16,20-8 1-16,3 11-1 16,-2 2 1-16,7-6-1 15,-10-2-1-15,-6-9 1 16,-4-3-1-16,-11-11 0 0,-11-11 0 15,-11-15 0-15,-15-11 0 16,-31-15 0-16,-1-6 0 16,-31-16-1-16,-29-11 2 15,-34-14-2-15,-47-3 0 16,-30-12 1-16,-41 0 0 0,-36-9 0 16,-37-1 0-16,-42-1 0 15,-24 4 0-15,-26 3 1 16,-16 0 0-16,-17 4 0 0,-12 8 0 15,-3 6 1-15,-5 0-1 16,1 6 0-16,0-5 1 16,8 3-1-16,-1-6 1 15,7-2-1-15,16-2 0 0,16-1 1 16,13-4-1-16,37-3 1 16,26 0-1-16,34-3 0 15,35 3 0-15,41 0 0 16,29-7 0-16,39 2-1 0,31-1 1 15,32 1 0-15,22 3-1 16,26 2-2-16,16-9-3 16,23 13-12-16,11-4-64 15,8 15-4-15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8-09-24T03:58:33.51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E216FA3-EA4A-4005-BC05-D3A11E8B402B}" emma:medium="tactile" emma:mode="ink">
          <msink:context xmlns:msink="http://schemas.microsoft.com/ink/2010/main" type="inkDrawing" rotatedBoundingBox="14404,11729 16870,10307 17100,10707 14634,12128" semanticType="callout" shapeName="Other">
            <msink:sourceLink direction="with" ref="{026BF2D3-C3AD-4342-9FE4-E65BBC74D670}"/>
            <msink:destinationLink direction="with" ref="{7ACE321D-D7BE-4BF7-9C52-524961A85BB1}"/>
          </msink:context>
        </emma:interpretation>
      </emma:emma>
    </inkml:annotationXML>
    <inkml:trace contextRef="#ctx0" brushRef="#br0">-1676 3256 277 0,'0'0'1'16,"0"0"-4"-16,0 0 2 0,0 0-1 16,-3 11 0-16,3-11 1 15,-4 21-1-15,4 2 0 16,-3 2 0-16,-2 13 3 15,-1-5 1-15,1 14 1 0,2-6 0 16,3 7 0-16,0-7 3 16,14-1 0-16,4-15 2 15,16-2-2-15,14-15 0 16,7-12 0-16,26-23 0 0,11-20 1 16,26-15-2-16,16-24 0 15,21-12-2-15,8-20 0 16,10-8-2-16,14-2 0 15,-9-4 0-15,-4-2-1 16,-13 11 1-16,-17 5 2 0,-15 18-1 16,-18 5 2-16,-22 20 0 15,-23 14-1-15,-11 21-7 16,-25 14-15-16,-30 26-49 0,0 0-6 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8-09-24T03:58:28.86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2D6FB6B-CD14-456D-A141-F43C254C3B2F}" emma:medium="tactile" emma:mode="ink">
          <msink:context xmlns:msink="http://schemas.microsoft.com/ink/2010/main" type="inkDrawing" rotatedBoundingBox="15853,9365 29056,8163 29506,13108 16304,14310" hotPoints="16384,9130 28798,8591 28997,13184 16583,13723" semanticType="enclosure" shapeName="Rectangle">
            <msink:sourceLink direction="with" ref="{026BF2D3-C3AD-4342-9FE4-E65BBC74D670}"/>
          </msink:context>
        </emma:interpretation>
      </emma:emma>
    </inkml:annotationXML>
    <inkml:trace contextRef="#ctx0" brushRef="#br0">0 5351 209 0,'0'0'1'15,"0"0"0"-15,0 0 1 16,11-6-1-16,10-2 0 16,13 3 3-16,17 3-3 0,16-2 2 15,10 8-1-15,30-4 2 16,22 7 0-16,19 1 2 16,7 4 0-16,23-3 2 15,9 0-1-15,20-7 3 0,11-2 0 16,6 5-1-16,17-12 1 15,9-4 0-15,8 4 0 16,7-5 0-16,16-1 0 16,8 2-2-16,2 0 0 0,12 2-2 15,7-10-1-15,10 8 0 16,9-8-2-16,7 5 0 16,-2-8-2-16,13 2 1 15,-3-1 1-15,-2 2 0 16,5 0 0-16,0 2 2 0,-3-1-1 15,-1-4 2-15,-8 4-1 16,-2-7 1-16,1-2-1 16,-11 4-1-16,-3-2-1 15,-17 3 0-15,-4 0 0 0,-20 4-1 16,-16 0-1-16,-13 3 1 16,-25-1 0-16,-14 9 1 15,-27 0-1-15,-22-1 1 0,-14 1 0 16,-19 3 1-16,-22 1-1 15,-18-1 0-15,-12-3 0 16,-14 3 1-16,-11 4-1 16,-12-3 0-16,-11-1-1 0,2 0 1 15,-10 1-1-15,2-4-1 16,-4-1 1-16,5-3-1 16,-1-1 0-16,-1-6 0 15,4 0 0-15,-3-9 1 16,-5 2-1-16,1-11 0 0,2-10 1 15,1-4-1-15,1-8 0 16,3-9 0-16,-2-3 0 16,7-12 0-16,-2-5 0 15,5-5-1-15,-5-6 0 0,0-3 0 16,-10-9 1-16,-9-4 0 16,-5 5-1-16,-10-13 0 15,-8-1 1-15,-18-2-1 0,-1 6-1 16,-10-15 2-16,2 10-3 15,-1-9 0-15,1 0 1 16,0-3 0-16,3 2 0 16,3-5 1-16,1-2-1 0,4 2 0 15,-8-2 1-15,3 5 1 16,2 1-1-16,-2 5 1 16,0 1 0-16,-3 10-1 15,1 1 0-15,-4 3 1 0,6 10 0 16,2 4-1-16,6 5 1 15,-8 16 0-15,5-1-1 16,7 16 0-16,-1 0 1 16,2 19-1-16,-10 2 1 15,2 6-1-15,-16 9 0 0,-5 7 0 16,-13 10 1-16,-16 6-1 16,-16 6 0-16,-20 11 1 15,-17 3-1-15,-15 12 0 0,-20 4 0 16,-13 3 0-16,-27 0 0 15,-11 3 1-15,-21-4-1 16,-8-1-1-16,-19-6 2 16,-12 1-1-16,-12-1 0 0,-17-9 1 15,-6 2-1-15,-1 2-1 16,-7-2 2-16,-7-4-1 16,-9 8 0-16,3-7 0 15,-5-1 0-15,-5 8-1 0,5 0 2 16,-5-3-1-16,2-1-1 15,1 1 1-15,13-5 0 16,4 9 0-16,3-9 0 16,14 0 1-16,10 4-2 15,5-2 1-15,14-2 0 0,13 8-1 16,7-2 1-16,14 5 0 16,15-3 0-16,16 3-1 15,17 1 1-15,8 8 0 16,18-2-1-16,15 1 1 0,5 4 0 15,16 0-1-15,8 3 1 16,20 1-1-16,10 6 1 16,14-5-1-16,19 5 1 0,16 0 0 15,13 5 0-15,13-1 1 16,10 7-1-16,6 1 1 16,10 8 0-16,3 2-1 15,5 10 1-15,-2 1 0 0,1 4-1 16,-1 9 0-16,-8 5 1 15,5 6-1-15,-8 0 2 16,4 8 1-16,7 2-3 16,3 5 0-16,4 2 0 0,13 0 0 15,-6 4 0-15,12-3 0 16,-4-2 0-16,1 3 0 16,-2-7 0-16,-13 3 0 15,-4-6 0-15,-12 2 0 0,-3-10 0 16,0 2 0-16,-6-3 0 15,-6-13 0-15,6 2 0 16,1-17 0-16,2 2 0 16,3-13 0-16,11-2 0 0,-1-8 0 15,6-3 0-15,-2-5 0 16,4-2 0-16,-3-9 0 16,1-1 0-16,-3-3 0 15,0 2 0-15,-7-9 0 0,2 3 0 16,-1-6 0-16,-4 10 0 15,2-7 0-15,-5-3 0 16,0 3 0-16,0 1 0 0,0-1 0 16,-5 2 0-16,2-5 0 15,0 1 0-15,-1-3 0 16,0-1 0-16,0-1 0 16,1-4 0-16,3-14 0 15,-3 18 0-15,3-18 0 0,-5 18 0 16,5-18 0-16,-3 25 0 15,3-12 0-15,0 3 0 16,0 5 0-16,0-7-11 16,0 13-75-16,0-2-3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8-09-24T03:54:48.90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B32571A-FE6D-4EE0-B7CC-70EEF5C1252F}" emma:medium="tactile" emma:mode="ink">
          <msink:context xmlns:msink="http://schemas.microsoft.com/ink/2010/main" type="writingRegion" rotatedBoundingBox="3056,4415 31136,1543 31965,9647 3885,12519"/>
        </emma:interpretation>
      </emma:emma>
    </inkml:annotationXML>
    <inkml:traceGroup>
      <inkml:annotationXML>
        <emma:emma xmlns:emma="http://www.w3.org/2003/04/emma" version="1.0">
          <emma:interpretation id="{402151F2-C963-46C0-ADFB-842FFCB03F23}" emma:medium="tactile" emma:mode="ink">
            <msink:context xmlns:msink="http://schemas.microsoft.com/ink/2010/main" type="paragraph" rotatedBoundingBox="12856,3300 29089,1763 29241,3372 13009,491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E9E8B0A-5CE8-4762-B7EB-8AC6050B5454}" emma:medium="tactile" emma:mode="ink">
              <msink:context xmlns:msink="http://schemas.microsoft.com/ink/2010/main" type="line" rotatedBoundingBox="12856,3300 29089,1763 29241,3372 13009,4910"/>
            </emma:interpretation>
          </emma:emma>
        </inkml:annotationXML>
        <inkml:traceGroup>
          <inkml:annotationXML>
            <emma:emma xmlns:emma="http://www.w3.org/2003/04/emma" version="1.0">
              <emma:interpretation id="{C9668233-8F2C-47E7-A8A7-B934AED34722}" emma:medium="tactile" emma:mode="ink">
                <msink:context xmlns:msink="http://schemas.microsoft.com/ink/2010/main" type="inkWord" rotatedBoundingBox="18077,3129 22408,2719 22514,3837 18183,4247">
                  <msink:destinationLink direction="with" ref="{63128AA0-078E-4E6F-BA44-8B20D05A7911}"/>
                </msink:context>
              </emma:interpretation>
              <emma:one-of disjunction-type="recognition" id="oneOf0">
                <emma:interpretation id="interp0" emma:lang="en-US" emma:confidence="0">
                  <emma:literal>71-7122121319/5/617</emma:literal>
                </emma:interpretation>
                <emma:interpretation id="interp1" emma:lang="en-US" emma:confidence="0">
                  <emma:literal>71-77122121319/5/617</emma:literal>
                </emma:interpretation>
                <emma:interpretation id="interp2" emma:lang="en-US" emma:confidence="0">
                  <emma:literal>71-77122121319/516/7</emma:literal>
                </emma:interpretation>
                <emma:interpretation id="interp3" emma:lang="en-US" emma:confidence="0">
                  <emma:literal>71-7712212131915/6/7</emma:literal>
                </emma:interpretation>
                <emma:interpretation id="interp4" emma:lang="en-US" emma:confidence="0">
                  <emma:literal>71-7422121319/5/617</emma:literal>
                </emma:interpretation>
              </emma:one-of>
            </emma:emma>
          </inkml:annotationXML>
          <inkml:trace contextRef="#ctx0" brushRef="#br0">-26 1291 16 0,'0'0'4'15,"0"0"5"-15,0 0 5 0,0 0 6 16,0-7 6-16,0 7 5 15,0 0 1-15,0 0 2 16,0 0-1-16,0 0-6 16,0 0-5-16,13-22-4 0,-13 22-5 15,0 0-5-15,10-11-1 16,-10 11-3-16,0 0 0 16,8-14-3-16,-8 14 0 15,0 0-1-15,0 0 0 0,0 0 1 16,0 0-1-16,0 0 0 15,-5 7 1-15,5-7-1 16,0 14 1-16,0-14 0 16,0 0 0-16,0 0-1 15,0 0 3-15,0 0-2 0,5 15 1 16,-5-15 0-16,0 0-8 16,0 0-39-16,0 0-20 15</inkml:trace>
          <inkml:trace contextRef="#ctx0" brushRef="#br0" timeOffset="34785.3801">148 1924 315 0,'0'0'3'0,"0"0"1"16,0 0 2-16,0 0-1 15,12-4 1-15,2-7 2 0,4-3 1 16,8 3 0-16,4-4-1 16,6 1-1-16,6-8-2 15,8 4 0-15,3-2 0 16,5 11-3-16,-17 3 0 0,7 6 0 16,-11 0-2-16,0 8 1 15,-11 8-1-15,-8 6 1 16,-10 10-1-16,-8 1 3 15,0 3-2-15,-16 6 0 0,6 1 2 16,-16 1-1-16,7-3 0 16,-7-7 2-16,8-5-3 15,7-1 0-15,8-5 2 16,3-9-2-16,0-14 0 0,29 8-1 16,0-8-2-16,19 0-11 15,12-11-26-15,-13 0-35 16,16-5-5-16</inkml:trace>
          <inkml:trace contextRef="#ctx0" brushRef="#br0" timeOffset="-425.648">208 1307 269 0,'0'0'5'0,"0"0"3"15,-16 2-1-15,16-2 1 0,0 0 1 16,-10 24 1-16,2-10 3 16,0 9-1-16,8 5-4 15,0 13-1-15,0 10 0 16,0 12 2-16,0 6-1 0,5 6-1 16,2 1-3-16,4-2 2 15,-8-5-2-15,2-4-2 16,-5-19 2-16,0-3-2 15,0-5-2-15,0-15-3 0,6 2-11 16,-6-25-38-16,0 11-21 16,0-11-6-16</inkml:trace>
          <inkml:trace contextRef="#ctx0" brushRef="#br0" timeOffset="34255.1435">307 1497 279 0,'0'0'2'15,"0"0"2"-15,0 0 0 0,0 0 2 16,-18 0 4-16,18 0 1 15,0 0 2-15,0 0 1 16,21 20-3-16,2-3 0 16,14 6-4-16,6-9-17 15,9-3-55-15,22 7-5 16</inkml:trace>
          <inkml:trace contextRef="#ctx0" brushRef="#br0" timeOffset="34035.3656">852 1240 281 0,'0'0'5'16,"-24"0"1"-16,8 8 3 0,1-8 0 15,1 7 3-15,-4 0 1 16,-5 0 1-16,4 4 2 16,9 0-5-16,2 7 0 15,-3 13-3-15,-7 6-3 0,-4 7 1 16,-4-4-3-16,0 8-2 16,0-4-3-16,0-4-9 15,1 1-13-15,-1-19-34 0,8 1-17 16</inkml:trace>
          <inkml:trace contextRef="#ctx0" brushRef="#br0" timeOffset="4421.9098">487 1336 283 0,'0'0'5'16,"0"0"4"-16,-6-14-1 15,6 14 0-15,0 0 2 0,0 0 0 16,0 14 1-16,0 15 0 16,14 19-4-16,-7 3-1 15,9 19-2-15,2 12-3 16,-4-1-14-16,1 10-54 0,7 8-4 15</inkml:trace>
          <inkml:trace contextRef="#ctx0" brushRef="#br0" timeOffset="35129.1387">897 1786 314 0,'0'0'5'16,"0"0"5"-16,-14-9-1 15,14 9 1-15,0 0 1 16,-5-16 0-16,5 16 0 0,19-20 1 16,7 11-6-16,11-5-3 15,15 3-1-15,0-4-1 16,-1 12 0-16,-4-1 0 16,-5 4 2-16,-6 7-1 0,-9 8 0 15,-17 0 2-15,-7 17 0 16,-9 2 0-16,-12 4 2 15,-5 5 0-15,-3 1-3 16,-3 1 3-16,10 3-2 0,1 2 0 16,2-20 2-16,10-1-1 15,6 0-1-15,25-10 2 16,5-19-1-16,18 0-3 0,7-7-4 16,1 7-57-16,20-12-22 15</inkml:trace>
          <inkml:trace contextRef="#ctx0" brushRef="#br0" timeOffset="2734.3735">1650 1079 251 0,'0'0'3'0,"0"0"2"15,-4 18 1-15,-3 0 0 16,7 15 4-16,0 12-3 0,0 17 2 15,0 16 1-15,19 5-4 16,-1 21-1-16,-7-6 0 16,7 13-2-16,4 7-11 0,1-16-18 15,-12 1-38-15,15-17-7 16</inkml:trace>
          <inkml:trace contextRef="#ctx0" brushRef="#br0" timeOffset="5031.2971">2152 1314 252 0,'0'0'3'0,"0"0"1"16,0 0 1-16,0 0 1 16,0 0 1-16,21-12-1 15,9 1 3-15,0 0 0 0,18-3-4 16,4 3 1-16,9-4 0 16,10 4-3-16,-8 1 0 15,-5 10 0-15,-13 3-2 16,-11 12 3-16,-27 17-3 15,-11 6 0-15,-18 9-1 0,-19 5 1 16,-10 6 0-16,-9 2 0 16,-3-2 1-16,16-4-2 15,7-16 2-15,17-5 3 16,15-4 0-16,8-6 0 0,20-12 2 16,17-4-1-16,18-7-1 15,11 3-1-15,11-3-12 16,-7 11-48-16,9-14-13 0</inkml:trace>
          <inkml:trace contextRef="#ctx0" brushRef="#br0" timeOffset="2984.3782">3096 1130 343 0,'0'0'0'0,"0"0"0"16,0 11-1-16,0 0 1 15,4 16 0-15,7 2 1 0,3 18-2 16,-2 20 1-16,7 6 1 16,2 14-1-16,5 13 0 15,3 7-3-15,-3 10-13 16,-4 8-33-16,9-6-17 0</inkml:trace>
          <inkml:trace contextRef="#ctx0" brushRef="#br0" timeOffset="5546.933">3808 1086 299 0,'0'0'2'0,"-11"-18"0"16,11 18-1-16,0-14 2 16,3-2 0-16,9 5 1 0,7 0 0 15,5 0 2-15,13 11-3 16,0 0 1-16,0 8 0 15,1-5-2-15,-1 15 0 0,-8 2 0 16,-3 5-1-16,-15 0 0 16,-3 5 1-16,-5-5-2 15,-3 9 0-15,-3-8 2 16,-10 3-1-16,3 3 0 0,-4-5 1 16,-1 2-2-16,7-2-2 15,8-7 5-15,5-1-3 16,1 6-1-16,17-18 4 15,-2 5-2-15,13 6-2 0,3 0 4 16,3-5-1-16,-7 9-3 16,4-8 4-16,-8 12-1 15,-3 10-2-15,-2 7 3 16,-18-5 2-16,1-2-2 16,-7 8 2-16,-10-10 2 0,-17 11-2 15,-9-9 0-15,-20 0 1 16,-6-17-3-16,-9 2-6 15,-17-17-21-15,-11-4-47 16,17 0-5-16</inkml:trace>
          <inkml:trace contextRef="#ctx0" brushRef="#br0" timeOffset="7515.7899">9006 450 256 0,'0'0'4'0,"0"0"2"15,-19 4 5-15,13 14 0 0,-6 4 2 16,-7 7 1-16,6 9 1 16,-14 12 0-16,4 17-1 15,5-4-2-15,4 6-5 16,3-2 0-16,11 2-1 0,7-6-2 15,11-4-1-15,19-12-1 16,1-18-3-16,13-5 0 16,-4-19-2-16,6-5-1 15,-1-10-1-15,-20-12-3 0,-9-12-5 16,-5-9-4-16,-18-2-2 16,-4 1-11-16,-21 15-13 15,-19-7-25-15,-1 7-7 16</inkml:trace>
          <inkml:trace contextRef="#ctx0" brushRef="#br0" timeOffset="3281.2608">5287 637 354 0,'0'0'0'15,"0"0"0"-15,11 11 0 16,4 12 0-16,-4 13 1 0,4 16 0 16,-7 10-1-16,3 23 3 15,-8 18-2-15,1 14-1 16,-4 12 2-16,0 4-1 16,0-4-1-16,4 3-5 0,-1-15-13 15,15-14-41-15,19-3-10 16</inkml:trace>
          <inkml:trace contextRef="#ctx0" brushRef="#br0" timeOffset="3531.3224">6919 391 304 0,'0'0'1'0,"0"16"-2"0,3 16 1 16,1 23 1-16,-1 12 1 15,0 20-1-15,10 20 1 16,-7 15 1-16,6 20-1 16,-6 12 4-16,-1-5-5 0,9-7-6 15,12 1-10-15,3-2-36 16,15-24-16-16</inkml:trace>
          <inkml:trace contextRef="#ctx0" brushRef="#br0" timeOffset="3781.2709">9581 5 250 0,'0'0'4'0,"5"11"1"0,-5 17 3 15,0 13-1-15,-8 30 2 16,-3 17 0-16,1 30 2 16,-9 17 0-16,7 23-7 15,-13 12-29-15,18 14-36 0,2 0-7 16</inkml:trace>
          <inkml:trace contextRef="#ctx0" brushRef="#br0" timeOffset="6187.5745">6480 1089 262 0,'0'0'6'0,"-8"0"-1"16,-7 5 1-16,-18-5 1 15,-3 6-1-15,-21-2 1 16,-17 11 0-16,-13 0 0 16,-13-8-3-16,-4 0 3 0,5 0-1 15,3 1-1-15,4-8 2 16,13-4-1-16,32-14-1 15,21-8 0-15,26-3-3 0,18-1-1 16,27-13 1-16,10 5-3 16,18 6 0-16,13-5 3 15,-1 8-2-15,-8 7 0 16,-10 6 3-16,-16 12 0 0,-10 12 0 16,-9 19 2-16,-19 13-1 15,-6 11 0-15,-7 13 1 16,0 5 0-16,-4 16-4 15,1 5-4-15,3 4-29 16,13-16-39-16,10 1-5 0</inkml:trace>
          <inkml:trace contextRef="#ctx0" brushRef="#br0" timeOffset="6578.2062">7767 780 358 0,'0'0'0'0,"0"0"0"0,-23 0 0 16,-3 0 0-16,1 5 1 16,-16 2 0-16,7 7 0 0,-9 5 0 15,-1 6 2-15,7 13-2 16,8-6 2-16,9 9-1 15,17-4-1-15,6 3 1 16,17 1-1-16,17-5 2 0,6-10-1 16,12-4-1-16,8-6 2 15,4-2-2-15,-5-3 0 16,5 4 1-16,-16-12-2 16,1 8-1-16,-7 0 2 0,-9 7-1 15,-10 11-2-15,-12 2 3 16,-1-1-2-16,-13 9-1 15,0 4 3-15,-23-5-2 16,-4 3 0-16,-16-12-4 16,-6-4-8-16,-14-14-45 0,8 4-14 15</inkml:trace>
          <inkml:trace contextRef="#ctx0" brushRef="#br0" timeOffset="6922.0192">8608 252 274 0,'0'0'6'0,"0"18"0"16,-4 4 4-16,0 11 1 15,1 13 5-15,-1 22-1 16,4 5 2-16,0 26 2 16,-3 8-5-16,13 7-1 15,12 11-3-15,-4 4-5 0,5-4-11 16,-9 4-31-16,9-8-37 15,-1 0-4-15</inkml:trace>
          <inkml:trace contextRef="#ctx0" brushRef="#br0" timeOffset="8218.8896">10405 601 275 0,'0'0'6'0,"0"0"1"0,0 0 2 16,0 0-2-16,0 0 1 16,14-15 2-16,9 8-1 15,9 0 0-15,16-4-4 0,9 7-2 16,12 0-1-16,1 4 1 16,7 4 0-16,-3 7-1 15,-7 3 1-15,-4 15 1 16,-26 4 2-16,-16 8 0 0,-18 15 3 15,-9 9-1-15,-24 6 0 16,-10 16 1-16,-12 24-3 16,-18 0-11-16,-3 25-65 15,-2 6-5-15</inkml:trace>
          <inkml:trace contextRef="#ctx0" brushRef="#br0" timeOffset="18312.9684">-3486 2138 329 0,'0'0'6'0,"-25"0"1"16,5 4 3-16,-4-4 1 0,-2 7 3 15,0-7 0-15,7 7 0 16,1-7 1-16,18 0-4 16,26 0-3-16,18 0 0 0,25-4-3 15,20-6 1-15,14-1-3 16,20-12 0-16,17 3-1 15,7 2 0-15,8 0-1 16,8 0 0-16,-5-4 0 0,4 0-2 16,-4 1 2-16,-3 1-1 15,-13 11 0-15,-13 0 0 16,-8 5 1-16,-21 1-1 16,-8 3 0-16,-11 0 0 0,-18 0 0 15,-26 0 1-15,-11 0 0 16,-26 0 0-16,0 0-3 15,0 0-6-15,-8 3-28 0,-10 1-44 16,-4-4-1-16</inkml:trace>
          <inkml:trace contextRef="#ctx0" brushRef="#br0" timeOffset="18625.4824">-1582 1495 394 0,'0'0'1'15,"0"0"0"-15,-23 11 1 16,23-11 2-16,-14 3 2 16,14-3 1-16,-10 18 2 0,10-18 1 15,14 7-2-15,22 1 2 16,17-4-2-16,5 7-2 16,9-8-1-16,7 4-2 15,3 4-2-15,-11 4 1 0,-3-1-1 16,-14 10-1-16,-9 1 2 15,-11 8-1-15,-11 7 1 16,-7 8 0-16,-14 4 1 16,-8 6-2-16,-12 9 2 15,-17 6-1-15,-7 8-1 0,-16 4-4 16,0 18-25-16,-22-11-53 16,-4-1-5-16</inkml:trace>
          <inkml:trace contextRef="#ctx0" brushRef="#br0" timeOffset="17656.7052">-5205 1909 306 0,'0'0'1'0,"0"0"1"16,0-14 0-16,0 14 0 16,0 0 1-16,11-19 0 15,4 8 1-15,7-3 0 16,19-4 2-16,7 2 0 0,10-2 0 16,20-1 3-16,-1 0 0 15,12 6 0-15,0 6-1 16,6 9 0-16,-9 9-3 0,-12 12 0 15,-11 11-2-15,-13 10-2 16,-13 10 1-16,-11 2-1 16,-7 6 1-16,-19 5-1 15,-11 6 1-15,-8-4-1 16,-10 5-1-16,-8-7 1 0,-4-2-1 16,-14-5 1-16,0-17-1 15,-4-1-5-15,10-17-20 16,20-14-49-16,0-11-2 15</inkml:trace>
          <inkml:trace contextRef="#ctx0" brushRef="#br0" timeOffset="17906.7115">-3736 1761 351 0,'0'0'3'15,"-16"0"1"-15,-2 12 1 0,-11 6 4 16,-11 17 2-16,-5 0 0 16,-4 13 1-16,-1 15 0 15,-6 3-1-15,15 4-2 16,9-1-2-16,9 3-2 0,15-3-4 16,8-15-7-16,26-2-38 15,16-11-35-15,13-20-3 16</inkml:trace>
        </inkml:traceGroup>
      </inkml:traceGroup>
    </inkml:traceGroup>
    <inkml:traceGroup>
      <inkml:annotationXML>
        <emma:emma xmlns:emma="http://www.w3.org/2003/04/emma" version="1.0">
          <emma:interpretation id="{F49EF429-DD11-4834-83F9-EB0C90D333C2}" emma:medium="tactile" emma:mode="ink">
            <msink:context xmlns:msink="http://schemas.microsoft.com/ink/2010/main" type="paragraph" rotatedBoundingBox="3165,5475 19752,3779 20115,7335 3528,90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C7EE94C-DC76-4D18-A71C-5FC99DD1EB69}" emma:medium="tactile" emma:mode="ink">
              <msink:context xmlns:msink="http://schemas.microsoft.com/ink/2010/main" type="line" rotatedBoundingBox="3165,5475 19752,3779 20115,7335 3528,9031"/>
            </emma:interpretation>
          </emma:emma>
        </inkml:annotationXML>
        <inkml:traceGroup>
          <inkml:annotationXML>
            <emma:emma xmlns:emma="http://www.w3.org/2003/04/emma" version="1.0">
              <emma:interpretation id="{FAE7E116-286F-406D-A346-A7043B43E3C0}" emma:medium="tactile" emma:mode="ink">
                <msink:context xmlns:msink="http://schemas.microsoft.com/ink/2010/main" type="inkWord" rotatedBoundingBox="3165,5475 8194,4961 8474,7698 3445,8213">
                  <msink:destinationLink direction="from" ref="{1C924DC1-4078-4415-BE95-60F9ED7D119D}"/>
                </msink:context>
              </emma:interpretation>
              <emma:one-of disjunction-type="recognition" id="oneOf1">
                <emma:interpretation id="interp5" emma:lang="en-US" emma:confidence="0">
                  <emma:literal>to</emma:literal>
                </emma:interpretation>
                <emma:interpretation id="interp6" emma:lang="en-US" emma:confidence="0">
                  <emma:literal>so</emma:literal>
                </emma:interpretation>
                <emma:interpretation id="interp7" emma:lang="en-US" emma:confidence="0">
                  <emma:literal>too</emma:literal>
                </emma:interpretation>
                <emma:interpretation id="interp8" emma:lang="en-US" emma:confidence="0">
                  <emma:literal>Too</emma:literal>
                </emma:interpretation>
                <emma:interpretation id="interp9" emma:lang="en-US" emma:confidence="0">
                  <emma:literal>Jo</emma:literal>
                </emma:interpretation>
              </emma:one-of>
            </emma:emma>
          </inkml:annotationXML>
          <inkml:trace contextRef="#ctx0" brushRef="#br0" timeOffset="-2651.1911">-11732 4282 182 0,'0'0'6'0,"0"0"1"15,0 0 2-15,0 0 1 0,-13-16 1 16,13 16 3-16,-23-11 0 15,9 8 1-15,-9-5-3 16,1 8 0-16,-4-5-3 16,-3 5 0-16,-5-7 0 0,-3 3-1 15,-3-3-1-15,-1-7 0 16,-7 3-2-16,-7-3 0 16,8-1 0-16,-13 5-1 15,5-2-1-15,-1 5-1 0,-7 7 1 16,8 3-1-16,-3 8 0 15,6 4 0-15,-7 0-1 16,3 3 1-16,-3-1 1 16,4 3 0-16,3-5 0 15,-3 3-1-15,7-6 0 0,0 1 0 16,7-1 0-16,1 2-1 16,3-2 0-16,4 1-1 15,0 5 1-15,0-6 0 0,3 10-1 16,-3-11 1-16,3 7 0 15,-3-2 0-15,4-2 0 16,-1 5 0-16,-3-5 0 16,3 1 0-16,4-4 1 0,-3 3-1 15,3 2 0-15,3-1 1 16,2-1-1-16,5 4 0 16,-2 0-1-16,4 1 1 15,3-1-1-15,4 5 1 0,2-5-1 16,2 3 0-16,0-2 1 15,-2 4-1-15,5-1 1 16,0 3-1-16,0-3 0 16,8 0 1-16,0 5 0 15,2-6 0-15,6 6 0 0,5-6 0 16,-2 1 0-16,7-1 1 16,3 6-1-16,0-9 1 15,5 5-1-15,3-1-1 16,3-4 1-16,4 4-1 0,8-9 0 15,0 6 1-15,7-4-1 16,4-4 0-16,3-2 0 16,7-6 1-16,-2-3 0 0,2 0 0 15,6-9-1-15,-3-1 2 16,-2-1 0-16,0-11 0 16,-1 4-1-16,1-4 1 15,-3-3-1-15,2-2 1 0,-2-6 0 16,-5-1-2-16,5 6 1 15,-9-9-1-15,1 4 0 16,-7-5 1-16,-6 6-1 16,-2 3 1-16,-10-4 0 15,-6 8 0-15,-5-6 0 0,-9 6 1 16,-3-5 1-16,-9 2-1 16,-1-2 0-16,-5-8 1 15,-8 5-2-15,-2-11 1 16,-6 5-1-16,-10-3-1 0,-3 2 0 15,0 4 0-15,-5 2 0 16,-6 7-1-16,-1 5 0 16,-2 15 1-16,-9 7-2 0,-4 11-4 15,1 23-13-15,-15 6-61 16,4 16 0-16</inkml:trace>
          <inkml:trace contextRef="#ctx0" brushRef="#br0" timeOffset="16623.8191">-11905 4691 104 0,'0'0'5'0,"0"0"2"0,0 0 0 15,0 0 1-15,0 0 1 16,0 0-1-16,0 0 0 0,0 0 0 16,0 0-2-16,0 0-2 15,0 0 4-15,0 0 6 16,0 0 2-16,0 0 2 16,0 0 1-16,0 0-2 0,0 0 1 15,0 0-2-15,0-13-3 16,0 13-5-16,0 0-3 15,5-12-2-15,-5 12-1 16,0 0 0-16,0 0-2 0,0 0 0 16,0 0-1-16,0 0 1 15,0 0 0-15,0 0 0 16,0 0 1-16,0 0 0 16,0 0 0-16,0 0 1 0,0 0 0 15,0 0-1-15,0 0 1 16,0 0-1-16,0 0 0 15,0 0 0-15,0 0-1 16,0 0 0-16,0 0 0 16,0 0 0-16,0 0 0 0,0 0 0 15,0 0-1-15,0 0 0 16,0 0 0-16,0 0-9 16,3 12-55-16,-3-1-5 0</inkml:trace>
          <inkml:trace contextRef="#ctx0" brushRef="#br0" timeOffset="-4916.8916">-14911 3905 190 0,'0'0'2'15,"0"0"-2"-15,3-6 1 16,9-2-1-16,9-3 1 0,9 0 1 16,3 0-1-16,12 1 3 15,10 2-1-15,8-2 2 16,3 1 0-16,15 6 1 0,-7 3 1 15,15 0 1-15,-5 0 0 16,5 0-1-16,-4 7-1 16,-11-2-4-16,-1 1-25 15,-21-2-35-15,11-4-4 16</inkml:trace>
          <inkml:trace contextRef="#ctx0" brushRef="#br0" timeOffset="30266.3509">-10374 5200 162 0,'0'0'5'0,"0"0"4"15,-29-12 2-15,14 3 4 0,-3-7 3 16,4-3 1-16,-12 0 0 16,3 6 3-16,1-9-4 15,4 4-3-15,2 2-1 16,-2 3-4-16,4 4 0 0,-9 0-2 16,5 0 0-16,-1 2 1 15,4-2-2-15,-3-2-1 16,-1 4 0-16,1-4-2 15,4 1 1-15,-1-2-2 0,-4-1 1 16,-2 1-1-16,-5 1-1 16,0 0 1-16,-4 8-1 15,-3-5 0-15,-4 8 1 0,-8 0-1 16,5-3 0-16,-7 3 0 16,2 0 0-16,-7 0 1 15,0 0 0-15,1 0-1 16,-4 0 0-16,3-8 0 0,-3 1 0 15,2-2-1-15,6 9 0 16,-5-3 0-16,9 3-1 16,1 0 1-16,-2 3-1 15,7 3 1-15,5-1-1 16,-10 0 0-16,10 3 0 0,-5-5 0 16,3 5 1-16,-2-5-1 15,-1-3 0-15,3 0 0 16,-6 0 1-16,3 0-1 15,-4 4 0-15,-4-4 0 0,2 7 0 16,-6-2 0-16,5 1 1 16,1 1-1-16,-9 5 0 15,7-9 0-15,5 0 1 0,-4-3-1 16,7 0 0-16,-8 0 0 16,9-3 0-16,-1 0 0 15,-5-9 0-15,10 5 1 16,-5 1-1-16,3 1 0 0,1 3 0 15,1 2 0-15,-2 0 1 16,5 0-1-16,-8 2 0 16,0 9 0-16,0 1 1 15,-4 1-1-15,1 6 1 0,-2 0 0 16,-1-1 0-16,-1 4 0 16,-1-4 0-16,1 2 0 15,4 1-1-15,-5 1 0 16,9-5 0-16,-1 6-1 15,0-5 1-15,3 0-1 0,5 2 1 16,3-2-1-16,0 0 1 16,0 0 0-16,4 4 0 15,-1 5 1-15,2-1-1 0,-5 4 0 16,0 2 0-16,4 5 1 16,4-5-1-16,-1-6 0 15,9 4 0-15,2-4 0 16,8-5-1-16,0 1 1 0,0-7 0 15,11-1 0-15,7 2 0 16,-3 2 0-16,4-3 0 16,10-1 0-16,-8 2 0 15,6 2 0-15,3 0 1 0,-1 0-1 16,8 1 1-16,3-5 0 16,5 1-1-16,2 3 1 15,5-2 0-15,4-2-1 16,3 1 1-16,-3 3-1 15,-1 0 0-15,0 0 0 0,-7 4 1 16,4 1-1-16,-9 3-1 16,1-4 1-16,1 0-1 15,2-4 1-15,3-4 1 0,5-2-2 16,3-12 2-16,5 0 0 16,3-5 1-16,5-5-1 15,2-1 0-15,1 0 0 16,0 0 0-16,-4 1 0 0,-7 10-1 15,0 0 0-15,-8 0 0 16,1 0 0-16,-12 0 1 16,4 0-1-16,-1 2 0 15,5-2 1-15,-4 0-1 0,4-2 1 16,-1-6-1-16,1-2 1 16,-4 1-1-16,4 2 0 15,-5-4 0-15,-2 2 0 0,-1 7 0 16,-4-1 0-16,5-1 0 15,2 4 0-15,2-5 0 16,7-1 0-16,-1-3 0 16,0-1 1-16,3-1-1 15,-2-8 0-15,7 5 1 0,0-1-1 16,-1 1 1-16,-6 3-1 16,-4 4 0-16,-5 7 0 15,6 0 0-15,-10 0 1 16,6 3-1-16,-9 5 1 0,1-5-1 15,2 5 0-15,-2-5 1 16,4 1-1-16,-1-4 1 16,-1 0 0-16,10-4-1 15,-1-7 1-15,3-7-1 0,3 4 1 16,2-10-1-16,-2 3 1 16,-5-6-1-16,-6 6 1 15,-10-9 0-15,-8 10 0 0,-13-11 0 16,-13-3-1-16,-3 2 1 15,-22-8 0-15,-12-5-1 16,-13 1 0-16,-12-7 0 16,-11-1-1-16,-11 4 1 15,-4 8 0-15,-4 3 1 0,0 12-2 16,5 11-2-16,-1 14-3 16,-1 5-8-16,10 26-26 15,5 12-43-15,-3 17-2 16</inkml:trace>
          <inkml:trace contextRef="#ctx0" brushRef="#br0" timeOffset="-4635.6358">-14270 3516 292 0,'0'0'0'0,"0"0"0"16,26 0 0-16,0 0 0 16,11 0 0-16,11 0 0 0,12 0 0 15,13 0 1-15,-7 0 1 16,16 0-1-16,-9-4 1 15,-2 4 1-15,-5 0 1 16,-11 0 1-16,-7 9 2 0,-15 9 1 16,-7 7 1-16,-12 12 1 15,-17 19-1-15,-23 13-1 16,-18 19 0-16,-15 15-3 16,-14 29-21-16,-9 11-50 0,-28 23-4 15</inkml:trace>
        </inkml:traceGroup>
        <inkml:traceGroup>
          <inkml:annotationXML>
            <emma:emma xmlns:emma="http://www.w3.org/2003/04/emma" version="1.0">
              <emma:interpretation id="{713BA07D-1EFB-4863-AFA3-3BF782D13E9C}" emma:medium="tactile" emma:mode="ink">
                <msink:context xmlns:msink="http://schemas.microsoft.com/ink/2010/main" type="inkWord" rotatedBoundingBox="12167,4988 19796,4208 20115,7335 12487,8115"/>
              </emma:interpretation>
              <emma:one-of disjunction-type="recognition" id="oneOf2">
                <emma:interpretation id="interp10" emma:lang="en-US" emma:confidence="0">
                  <emma:literal>5571135</emma:literal>
                </emma:interpretation>
                <emma:interpretation id="interp11" emma:lang="en-US" emma:confidence="0">
                  <emma:literal>5/71135</emma:literal>
                </emma:interpretation>
                <emma:interpretation id="interp12" emma:lang="en-US" emma:confidence="0">
                  <emma:literal>5271135</emma:literal>
                </emma:interpretation>
                <emma:interpretation id="interp13" emma:lang="en-US" emma:confidence="0">
                  <emma:literal>55&gt;1135</emma:literal>
                </emma:interpretation>
                <emma:interpretation id="interp14" emma:lang="en-US" emma:confidence="0">
                  <emma:literal>51571135</emma:literal>
                </emma:interpretation>
              </emma:one-of>
            </emma:emma>
          </inkml:annotationXML>
          <inkml:trace contextRef="#ctx0" brushRef="#br0" timeOffset="14092.4917">1639 3033 333 0,'0'0'3'0,"-12"-2"0"0,-6 2 2 16,-1 0 2-16,-7 8-1 16,-11 6 2-16,8 2-1 15,-8 9 0-15,5 7-1 16,-2-2-1-16,11 8-2 15,13-2-1-15,10 0 1 0,10-3-1 16,13 5-1-16,11-13 2 16,9 1-2-16,2-1-1 15,10 0 2-15,-6-10-2 0,-1 5 0 16,-9-10 0-16,-2 12 0 16,-8 1-1-16,-5 2 2 15,-9 0 0-15,-9 7-2 16,-1 15 2-16,-5-4 0 0,0 8 0 15,-8 5 0-15,-10-5 1 16,-6-4-1-16,-8-3 1 16,-12-2-3-16,-4-2-22 15,-22-4-52-15,-19-14 0 0</inkml:trace>
          <inkml:trace contextRef="#ctx0" brushRef="#br0" timeOffset="13201.8523">277 2986 298 0,'0'0'4'0,"0"0"0"16,-11 18 3-16,3-3 2 15,2 12 1-15,-2 2 1 16,4 15 3-16,1 4-1 16,3 8-3-16,0 2 0 0,11 9-3 15,-4-2-1-15,4 0-1 16,0-2-1-16,1-12-3 15,2-2-2-15,-3-5-11 16,-4-3-31-16,5-12-30 0,-5-8-7 16</inkml:trace>
          <inkml:trace contextRef="#ctx0" brushRef="#br0" timeOffset="12920.5912">-231 3015 293 0,'0'0'6'16,"0"0"0"-16,0 0 2 15,0 0 2-15,0 0 1 0,0 0 1 16,0 27 1-16,0 2 3 16,-5 15-4-16,5 8 0 15,0 7-3-15,-3 7-1 16,3 4-1-16,0-1-2 16,3 5-1-16,2-7-1 0,2-6 0 15,0-9-6-15,11-4-4 16,0-12-13-16,8-13-47 15,1 3-11-15</inkml:trace>
          <inkml:trace contextRef="#ctx0" brushRef="#br0" timeOffset="13717.4976">536 3115 225 0,'0'0'7'16,"0"0"1"-16,0 0 1 16,0-18 1-16,0 18 2 15,26-15 1-15,-4 8 1 0,7 1-2 16,15-3-4-16,4-5-1 15,4 7-2-15,0 10-2 16,-1-3-1-16,-7 7-1 16,-7 4-1-16,-14 4 1 0,-4 10-1 15,-19 13 1-15,-13 6 0 16,-16-7 1-16,-15 7 0 16,-1-8 0-16,2-2 0 0,2-5 0 15,1 0 1-15,14-11 0 16,7-3 0-16,19-15-1 15,11 14 3-15,18-6-1 16,8 2-1-16,8-1 1 16,2 2-2-16,2 4-1 15,2-1 3-15,-10 9-3 0,-1 2-1 16,-17 0 2-16,-4 7-1 16,-9 6 0-16,-2 7 1 15,-8-5 0-15,-8-4 0 0,-7 2 0 16,1-5 1-16,-4-4 0 15,-8-4 0-15,0-7-1 16,-3-6 0-16,6-8-5 16,-7-8-8-16,12-8-39 0,4-1-25 15,10-6-3-15</inkml:trace>
          <inkml:trace contextRef="#ctx0" brushRef="#br0" timeOffset="24844.3596">-1741 2692 233 0,'0'0'7'16,"0"0"3"-16,0 0 5 15,0 0 1-15,0 0 1 16,12-15 2-16,9 12 0 15,16-5-1-15,11-2-4 0,7 6-4 16,16 4-4-16,7 0 0 16,-4 0-3-16,2 0-2 15,-2 4 1-15,-6 6 0 0,-18 9 0 16,-2 0 0-16,-14 7 1 16,-5-1 0-16,-6 5 2 15,-2 2 2-15,-10 16 0 16,-6-3 0-16,-10 13 0 15,5 5-1-15,-11 3 1 0,-10 4-2 16,-5 18-1-16,-16 5-8 16,-8 5-26-16,-6 9-50 15,-11-3-2-15</inkml:trace>
          <inkml:trace contextRef="#ctx0" brushRef="#br0" timeOffset="23906.8403">-4850 4716 286 0,'0'0'3'0,"-16"0"0"16,16 0-2-16,-14 11 3 0,7 7-1 16,-4 3 0-16,3 5 1 15,1 3 2-15,7 5-1 16,7-1 2-16,7 3 0 16,17-6 0-16,1-2 1 15,9-1 0-15,4-9 0 0,3-2-1 16,-4-9 0-16,4-1 0 15,-8-6-1-15,1-2-1 16,-4-18 0-16,-8 2 0 16,0-11-1-16,-3-4 0 0,-3-3-1 15,-4-7-2-15,-6 0 1 16,-5 6-2-16,-5 1 1 16,-3 4-1-16,0 5 0 0,-3 7 1 15,-8 6 0-15,11 14-1 16,-10-11 0-16,10 11 1 15,0 0-1-15,-5 18 1 16,5 0 0-16,11 1-1 0,7 12 1 16,5 2 1-16,3 3 0 15,3 9 0-15,8 2 0 16,0 0 0-16,3 9 0 16,5 0-2-16,-1 6 2 15,-3 3-2-15,2 5 2 0,2 5-2 16,-1 1 1-16,1 5 0 15,-8-4 1-15,-3 1-1 16,-13-5 1-16,-6-7 0 16,-8-3 0-16,-11-8 2 0,-17-8 0 15,-16-6 0-15,-18-14 0 16,-8-6 0-16,-11-3 0 16,-4-11-1-16,4-7-3 0,4-7-6 15,19-18-10-15,10-12-24 16,19-14-42-16,25-12-2 15</inkml:trace>
          <inkml:trace contextRef="#ctx0" brushRef="#br0" timeOffset="24500.6045">-3755 5320 258 0,'0'0'5'0,"0"0"0"15,0 0 5-15,0 13 4 16,0-13 2-16,11 10 2 16,4-10 1-16,11-7 1 15,7-9-4-15,11-13 0 16,11-11-5-16,11-7-3 0,16-9-3 15,-1-6-2-15,8-8-1 16,3 0 0-16,-3-6-1 16,-1-2-1-16,-2 4-1 15,-2 1 1-15,-7-6-1 0,4 3 0 16,0-2 1-16,-2 2-2 16,-10-3 1-16,4 7 1 15,-5-1-1-15,1-5 1 0,-2 1 1 16,-5 3-1-16,-2 9 1 15,-2-13 1-15,-3 13 0 16,5-2-1-16,-5 0 2 16,4 4-3-16,-3 5 1 15,6-4 0-15,-7-1 0 0,8 8-2 16,8-3 1-16,-13 2 0 16,5 1 0-16,-8-1 1 15,0 13-1-15,-10 6 1 16,-1 5 1-16,-18 5 0 0,-4 0 0 15,-4 2-1-15,-2 4 2 16,-6 10-2-16,-5-3 1 16,-5 14-1-16,11-18 0 0,-11 18-2 15,0 0 0-15,14-9-5 16,-14 9-8-16,0 11-17 16,0 7-48-16,0-18-2 15</inkml:trace>
          <inkml:trace contextRef="#ctx0" brushRef="#br0" timeOffset="-1760.5284">-5872 3776 134 0,'0'0'7'0,"0"0"3"16,18 9 3-16,8-7 2 15,6 3 0-15,13-3 0 16,18 7 0-16,10-9 1 16,6 0-6-16,20 0-5 15,-4 0-1-15,-2-3-4 0,14-10-9 16,-7 6-27-16,-11-4-24 16,-13 4-5-16</inkml:trace>
          <inkml:trace contextRef="#ctx0" brushRef="#br0" timeOffset="-1494.9146">-5345 3467 230 0,'0'0'2'0,"0"0"-1"16,0 0 0-16,0 0 1 16,0 0 2-16,11 6-1 15,15-6 1-15,14 0 0 16,15 0-1-16,24 3 0 0,13-6-1 15,11-3 1-15,7 6-2 16,1 0 0-16,-12 9-1 16,-7 6 1-16,-6 6 2 15,-30 13 1-15,-20 2 3 0,-22 15-2 16,-17 5 1-16,-18 13 0 16,-21 3-10-16,-13 3-50 15,-8 22-11-15</inkml:trace>
        </inkml:traceGroup>
      </inkml:traceGroup>
    </inkml:traceGroup>
    <inkml:traceGroup>
      <inkml:annotationXML>
        <emma:emma xmlns:emma="http://www.w3.org/2003/04/emma" version="1.0">
          <emma:interpretation id="{5C561B48-3ED5-4640-B811-8019D65988D3}" emma:medium="tactile" emma:mode="ink">
            <msink:context xmlns:msink="http://schemas.microsoft.com/ink/2010/main" type="paragraph" rotatedBoundingBox="16181,7215 31489,5238 32054,9610 16746,1158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BD4D9017-E1FF-4690-B96E-7747914CF4B5}" emma:medium="tactile" emma:mode="ink">
              <msink:context xmlns:msink="http://schemas.microsoft.com/ink/2010/main" type="inkBullet" rotatedBoundingBox="16302,8148 17486,7996 17596,8853 16412,9006"/>
            </emma:interpretation>
            <emma:one-of disjunction-type="recognition" id="oneOf3">
              <emma:interpretation id="interp15" emma:lang="en-US" emma:confidence="0">
                <emma:literal>→</emma:literal>
              </emma:interpretation>
            </emma:one-of>
          </emma:emma>
        </inkml:annotationXML>
        <inkml:trace contextRef="#ctx0" brushRef="#br0" timeOffset="38004.2389">-1586 6281 229 0,'0'0'2'0,"-19"-9"0"16,-5 7 0-16,-7-1 2 15,2-1-2-15,0 4 0 0,-5 0-1 16,2-5 4-16,9 5 2 16,23 0 2-16,0 0 4 15,33 9 1-15,12-6 0 16,13-3 3-16,16 0 0 0,18 0-2 16,8 0-2-16,15 0-5 15,-2 0 0-15,3 0-4 16,-3 2-1-16,-5 14-1 15,-16 6-1-15,-19 11 0 0,-18 1 0 16,-21 13 0-16,-23 5 1 16,-11 6 0-16,-29 9-1 15,-23 2 2-15,-14 5-4 16,-5 3-9-16,-13-8-19 0,-5 5-43 16,15-7-5-16</inkml:trace>
      </inkml:traceGroup>
      <inkml:traceGroup>
        <inkml:annotationXML>
          <emma:emma xmlns:emma="http://www.w3.org/2003/04/emma" version="1.0">
            <emma:interpretation id="{EF89469F-8F64-424B-9C27-2E2553508F2A}" emma:medium="tactile" emma:mode="ink">
              <msink:context xmlns:msink="http://schemas.microsoft.com/ink/2010/main" type="line" rotatedBoundingBox="18762,6882 31489,5238 31721,7036 18995,8680"/>
            </emma:interpretation>
          </emma:emma>
        </inkml:annotationXML>
        <inkml:traceGroup>
          <inkml:annotationXML>
            <emma:emma xmlns:emma="http://www.w3.org/2003/04/emma" version="1.0">
              <emma:interpretation id="{F2237870-F0E2-4352-B27B-2FD39B768E8F}" emma:medium="tactile" emma:mode="ink">
                <msink:context xmlns:msink="http://schemas.microsoft.com/ink/2010/main" type="inkWord" rotatedBoundingBox="24596,6029 29611,5581 29745,7087 24730,7534"/>
              </emma:interpretation>
              <emma:one-of disjunction-type="recognition" id="oneOf4">
                <emma:interpretation id="interp16" emma:lang="en-US" emma:confidence="0">
                  <emma:literal>22,213,454</emma:literal>
                </emma:interpretation>
                <emma:interpretation id="interp17" emma:lang="en-US" emma:confidence="0">
                  <emma:literal>22,213,454,</emma:literal>
                </emma:interpretation>
                <emma:interpretation id="interp18" emma:lang="en-US" emma:confidence="0">
                  <emma:literal>22,213.4154</emma:literal>
                </emma:interpretation>
                <emma:interpretation id="interp19" emma:lang="en-US" emma:confidence="0">
                  <emma:literal>22,213.4154.</emma:literal>
                </emma:interpretation>
                <emma:interpretation id="interp20" emma:lang="en-US" emma:confidence="0">
                  <emma:literal>22,213.4154,</emma:literal>
                </emma:interpretation>
              </emma:one-of>
            </emma:emma>
          </inkml:annotationXML>
          <inkml:trace contextRef="#ctx0" brushRef="#br0" timeOffset="52179.76">6711 5123 418 0,'0'0'1'0,"-18"14"-1"0,3 12 2 15,1 15-1-15,-5 6-1 16,9 20-9-16,-3 21-41 15,10 12-24-15,3 10-4 16</inkml:trace>
          <inkml:trace contextRef="#ctx0" brushRef="#br0" timeOffset="52445.3999">8689 5104 402 0,'-7'19'0'0,"2"6"-2"15,-1 11-3-15,1 13-10 16,5 13-25-16,5 13-33 0,-5 16-5 16</inkml:trace>
          <inkml:trace contextRef="#ctx0" brushRef="#br0" timeOffset="40504.2662">6984 4284 324 0,'0'0'2'0,"0"-14"-1"15,0-1 2-15,0 15-1 16,16-27 0-16,-5 13 0 16,2 0 0-16,18-1 1 0,1 5-1 15,13 5 0-15,2 5-1 16,2 0 1-16,14 15 0 16,-7 10 0-16,2 13 2 15,-18 3-1-15,4 3-2 0,-18 6 2 16,-3 3-1-16,-23 8 1 15,-18-5 0-15,-13-5-1 16,2-7-1-16,0-1 0 16,3-7 2-16,15 3-2 0,0-6 1 15,11-7 2-15,22-5-3 16,15-3 2-16,23 2 2 16,1-2-1-16,10 4 0 0,-1-7 1 15,7-5 1-15,-6 9-1 16,-1 0 2-16,-15-6-2 15,-4 12-2-15,-14-5 2 16,-6 7-4-16,-10 1 0 16,-18 9 0-16,-3 5-3 0,-11-3-2 15,-15 9-1-15,-11-5-3 16,-6 6-10-16,-13 2-30 16,-6-14-27-16,7-12-6 15</inkml:trace>
          <inkml:trace contextRef="#ctx0" brushRef="#br0" timeOffset="40910.5125">9946 4398 377 0,'0'0'1'0,"-21"9"0"16,-5 5 1-16,-19 1 1 0,-21 10-2 15,-18 8 1-15,-24-4-1 16,-13 3-1-16,-8-1 1 16,3-13-1-16,5-2 1 15,6-6 0-15,26-13 1 0,20-15-1 16,38-12 2-16,28-12-1 16,25-1 0-16,27-8-2 15,17-9 1-15,18-5-2 0,13-5 0 16,3 7 1-16,-16 5 1 15,-13 13 0-15,-16 5 0 16,-11 10 1-16,-25 23-1 16,-19 7 1-16,0 29 0 15,-12 15 0-15,-2 23 1 0,1 14 0 16,3 18-1-16,10 12 2 16,4 8-4-16,18-3-10 15,22-2-29-15,22-8-36 16,13-10-5-16</inkml:trace>
          <inkml:trace contextRef="#ctx0" brushRef="#br0" timeOffset="52726.6566">10589 4759 366 0,'0'0'0'0,"0"0"2"16,0 29-1-16,8 0 0 0,-5 18 1 15,0 7-9-15,2 21-22 16,5 14-39-16,-6 11-5 16</inkml:trace>
          <inkml:trace contextRef="#ctx0" brushRef="#br0" timeOffset="41301.1498">11301 3711 300 0,'0'0'1'0,"0"0"0"0,-26 0 0 16,3 7 1-16,-9 1 1 16,-16 13 1-16,-1 5 1 15,-9 12 1-15,3 6-1 0,0 6-1 16,13 7 1-16,10 1 1 16,13 7-1-16,19 2 0 15,7-2 1-15,26 2 0 16,12-8 0-16,18-8 2 0,6-2-1 15,6-5-2-15,2-5 1 16,1-10-3-16,-4-9 0 16,-13 2 0-16,-9 1-1 15,-10 2-1-15,-13-10 1 16,-15 10 0-16,-2 0-1 0,-12 6 2 16,-5 9-1-16,-5 0-3 15,-6 3 0-15,-8 4-1 16,-7-1-4-16,-1-10-4 0,-5 1-18 15,0-6-47-15,-4-24-5 16</inkml:trace>
          <inkml:trace contextRef="#ctx0" brushRef="#br0" timeOffset="39113.6002">717 5255 234 0,'0'0'7'15,"-15"-4"3"-15,15 4 2 16,0 0 0-16,-16-11 1 0,16 11 1 16,13-18 2-16,8 7 1 15,24-7-8-15,-1 4-1 16,19-6-2-16,6 5-2 15,13 1 2-15,-1 7-3 0,8 7-3 16,-5 7 0-16,-7 15 0 16,-2 10-1-16,-16 13 2 15,-12 3-2-15,-21 8 1 16,-15 6 0-16,-14 0 2 0,-23 1 0 16,-19-1 0-16,-5 1 1 15,-7-8-2-15,-5-1 3 16,10-4-1-16,5-7-1 15,5-3 1-15,24-7 1 0,18-8 0 16,15-7-1-16,33-5 1 16,18-6-1-16,20-7-3 15,24-7-7-15,11-11-19 16,13-16-41-16,9 1-8 0</inkml:trace>
          <inkml:trace contextRef="#ctx0" brushRef="#br0" timeOffset="39488.6061">2170 5061 328 0,'0'0'5'15,"0"0"1"-15,-23-11 1 16,23 11 2-16,-21-16-2 16,21 16 2-16,3-22 1 0,28 8-1 15,12 3-4-15,20-5-1 16,18 6-1-16,19 6-1 15,2 1 2-15,9 3-2 16,-14 10-1-16,-16 8 1 0,-10 9-1 16,-28 9-2-16,-20 9 2 15,-23 6-1-15,-16 1-1 16,-16 6 1-16,-9-7 0 0,1 5 0 16,-2-5 0-16,13-8 2 15,14-5-1-15,15-4 1 16,18-9 2-16,19-2 0 15,23-2 0-15,10-3 0 16,18 0 0-16,9-2-3 0,-2-5-1 16,12 5-7-16,-15-9-9 15,0-5-34-15,-10-2-26 16,-4-2-5-16</inkml:trace>
          <inkml:trace contextRef="#ctx0" brushRef="#br0" timeOffset="39988.6184">4683 4541 312 0,'0'0'4'0,"0"0"2"16,13-25-1-16,13 14 0 15,5 3 3-15,6-6 0 16,6-1 0-16,14 1 1 0,1 10-2 16,8 4-2-16,-3 18 3 15,-3 11-3-15,-13 4-1 16,4 23-1-16,-17 6 1 16,-19 11 0-16,-12 9-1 15,-17 3 0-15,-16-5-3 0,-7 2 2 16,-8-13-1-16,2 0 1 15,2-6-1-15,12-7 3 16,10-16-2-16,27-15 2 0,24-14 0 16,31-3-3-16,19-8-4 15,25-14-7-15,7-9-22 16,8-13-45-16,15-2 1 16</inkml:trace>
          <inkml:trace contextRef="#ctx0" brushRef="#br0" timeOffset="41644.956">13128 3380 354 0,'0'0'1'16,"0"0"0"-16,-19 22 0 15,-7 14 2-15,-15 20 2 16,-7 7 0-16,-7 21 0 0,-4 11 1 16,-3 19 2-16,2 4-2 15,20-1 1-15,6-2-1 16,23-15-3-16,14-13 1 15,28-9-1-15,20-20-1 0,22-20 1 16,16-24-2-16,11-10-1 16,8-19 1-16,-6-23 0 15,6-1-1-15,-31-21 0 16,-18 4-2-16,-29 6-2 0,-34 2-11 16,-48 19-61-16,-40 17-4 15</inkml:trace>
          <inkml:trace contextRef="#ctx0" brushRef="#br0" timeOffset="51945.378">4512 5461 378 0,'0'0'1'16,"-18"32"-1"-16,7 6 1 15,8 24-1-15,-9 8-9 0,12 18-32 16,12 26-30-16,-6 8-4 16</inkml:trace>
          <inkml:trace contextRef="#ctx0" brushRef="#br0" timeOffset="52992.2745">12910 4696 427 0,'0'0'1'15,"-5"14"0"-15,-16 21 1 16,-9 30-1-16,-22 5-8 0,-14 39-28 16,-7 27-41-16,-46 23-2 15</inkml:trace>
        </inkml:traceGroup>
      </inkml:traceGroup>
      <inkml:traceGroup>
        <inkml:annotationXML>
          <emma:emma xmlns:emma="http://www.w3.org/2003/04/emma" version="1.0">
            <emma:interpretation id="{2091AABF-C724-496D-8830-247F7D41F061}" emma:medium="tactile" emma:mode="ink">
              <msink:context xmlns:msink="http://schemas.microsoft.com/ink/2010/main" type="line" rotatedBoundingBox="19190,8168 31657,7403 31811,9919 19344,10683"/>
            </emma:interpretation>
          </emma:emma>
        </inkml:annotationXML>
        <inkml:traceGroup>
          <inkml:annotationXML>
            <emma:emma xmlns:emma="http://www.w3.org/2003/04/emma" version="1.0">
              <emma:interpretation id="{B97D3BA3-0AFD-4017-B2EE-557CD1307C5E}" emma:medium="tactile" emma:mode="ink">
                <msink:context xmlns:msink="http://schemas.microsoft.com/ink/2010/main" type="inkWord" rotatedBoundingBox="28440,7601 31657,7403 31798,9696 28581,9894"/>
              </emma:interpretation>
              <emma:one-of disjunction-type="recognition" id="oneOf5">
                <emma:interpretation id="interp21" emma:lang="en-US" emma:confidence="0">
                  <emma:literal>2212.3545b.</emma:literal>
                </emma:interpretation>
                <emma:interpretation id="interp22" emma:lang="en-US" emma:confidence="0">
                  <emma:literal>2212.3945b.</emma:literal>
                </emma:interpretation>
                <emma:interpretation id="interp23" emma:lang="en-US" emma:confidence="0">
                  <emma:literal>2212.3595b.</emma:literal>
                </emma:interpretation>
                <emma:interpretation id="interp24" emma:lang="en-US" emma:confidence="0">
                  <emma:literal>2212.3495b.</emma:literal>
                </emma:interpretation>
                <emma:interpretation id="interp25" emma:lang="en-US" emma:confidence="0">
                  <emma:literal>2212.3445b.</emma:literal>
                </emma:interpretation>
              </emma:one-of>
            </emma:emma>
          </inkml:annotationXML>
          <inkml:trace contextRef="#ctx0" brushRef="#br0" timeOffset="48635.1487">10981 6796 293 0,'0'0'2'0,"-13"3"-2"0,0 4 0 16,-3-3 1-16,2 7 0 16,-9-3 3-16,-6 3 2 15,-5 3 4-15,2 1 1 16,-9-5 0-16,-4-2 2 0,-5-1 0 15,-3 2-1-15,-2-9 0 16,3 0-4-16,8-4-4 16,4-16 0-16,21 2-2 15,12-3-2-15,17-13 1 0,21-1-2 16,20-12 0-16,16 4 0 16,13-4 1-16,6 3-1 15,1-1 2-15,-1 9 0 16,-12 10 1-16,-11 5 0 0,-20 5 2 15,-5 16 0-15,-19 0 0 16,-9 16 2-16,-10 19-2 16,-15 6 2-16,1 15-2 15,2 6 0-15,4 15-1 0,5 0-2 16,3 3-3-16,16 5-5 16,13-11-11-16,11-1-39 15,15-17-23-15,15-20-4 16</inkml:trace>
          <inkml:trace contextRef="#ctx0" brushRef="#br0" timeOffset="48994.5282">12187 6233 352 0,'0'0'3'16,"-23"-8"2"-16,1 5 0 15,-7 3 1-15,-8 0 0 16,-4 3 1-16,-4 5-1 0,1 10 0 15,1 9-2-15,17 2-1 16,7 7 0-16,15 7-1 16,11 4 0-16,23-4 0 15,11 3 0-15,17-5 0 16,5 4 0-16,8-8-1 0,10-5 0 16,-12-3 1-16,5 0-2 15,-7 2 2-15,-11-5-1 16,-9 6 1-16,-7 5 0 15,-14 5 0-15,-3 1 0 0,-12 1 0 16,-8 8 1-16,-6-1-2 16,-12-7 1-16,-14 4 0 15,-8-10 0-15,-3-10-2 0,-12-9-2 16,4-8-3-16,-7-11-13 16,13-26-50-16,10-3-11 15</inkml:trace>
          <inkml:trace contextRef="#ctx0" brushRef="#br0" timeOffset="50307.073">12405 7203 245 0,'0'0'8'0,"-5"-15"3"0,5 15 4 16,-11-14-1-16,11 14 2 16,-10-16 1-16,10 16 0 15,-8 11 1-15,3 20-5 16,2 13-4-16,6 11-4 0,2 12-2 15,3 9-8-15,-5 3-22 16,-3 1-45-16,7 1-5 16</inkml:trace>
          <inkml:trace contextRef="#ctx0" brushRef="#br0" timeOffset="50494.6219">13204 7276 363 0,'0'0'2'0,"0"8"1"16,-7 14 0-16,-7 14 0 15,-5 17 0-15,-10 9-4 16,-12 22-9-16,-14 8-26 16,-11 15-36-16,-2 7-5 0</inkml:trace>
          <inkml:trace contextRef="#ctx0" brushRef="#br0" timeOffset="49353.9107">13548 5513 371 0,'0'0'2'0,"0"0"2"0,0 0 3 15,0 14 1-15,-15 12 2 16,-4 14 1-16,-10 16 1 15,0 17 1-15,-5 20-2 0,-3 12-1 16,-3 20-3-16,7 12-2 16,4 7 0-16,6-5-2 15,15 1-2-15,8-10 1 16,8-18-1-16,10-13-1 16,13-21 1-16,1-22 0 0,15-24-2 15,3-22 2-15,-3-10-1 16,-2-17 0-16,-9-24 0 15,-6-8 1-15,-9-12-1 0,-9-6 0 16,-12 4 0-16,-18 10 0 16,-13-1 0-16,-9 18 0 15,-7 11-3-15,-2 14-8 16,-7 11-12-16,13 7-60 0,10 15-1 16</inkml:trace>
          <inkml:trace contextRef="#ctx0" brushRef="#br0" timeOffset="49478.9507">13551 6796 403 0,'0'0'1'15,"0"0"-2"-15,-21 10-15 16,21 8-58-16,-19-2-1 16</inkml:trace>
          <inkml:trace contextRef="#ctx0" brushRef="#br0" timeOffset="50775.8696">10482 7324 360 0,'0'0'3'16,"8"18"0"-16,2 9 2 16,6 10-2-16,-3 14-3 0,6 13-9 15,-7 8-32-15,-12 28-29 16,-12-6-7-16</inkml:trace>
          <inkml:trace contextRef="#ctx0" brushRef="#br0" timeOffset="46635.1267">1138 7200 197 0,'0'0'5'0,"10"-15"3"16,12-1 1-16,12-5-1 0,18-8 3 16,-2-8 1-16,21 4 2 15,10-12 1-15,11 13-5 16,8-1 0-16,0 11-2 15,0 8 0-15,-5 16 0 0,2 14-2 16,-18 20-1-16,3 19-2 16,-27 13 1-16,-11 8-2 15,-21 9 0-15,-20 6 0 16,-18 1-1-16,-22 0 0 16,-21-11 0-16,-16-12 1 0,-10-6-1 15,-8-16 1-15,-5-18 0 16,8-5-1-16,8-21 1 15,19-10 0-15,13-18 1 16,23-2-2-16,16-13 4 0,20 0 0 16,24 4-1-16,21 9 2 15,11 5-1-15,9 17 0 16,5 10 0-16,2 17-2 0,4 14-3 16,-10 13-8-16,-2 16-17 15,-8 5-41-15,-11-8-11 16</inkml:trace>
          <inkml:trace contextRef="#ctx0" brushRef="#br0" timeOffset="47056.9867">2480 7031 368 0,'0'0'2'0,"0"0"0"15,-12-7 0-15,12 7 0 16,0 0 0-16,0 0 1 0,15-20 1 16,15 13 0-16,19 0-1 15,12 0 1-15,10-1 1 16,10 8-1-16,8 4 1 16,-1 7-1-16,-3 18 0 15,-15 5-1-15,-15 13-1 0,-21 4 0 16,-16 12-1-16,-18-1 0 15,-11 4 0-15,-23-2 0 16,-16-3-1-16,-10-1 1 16,-6-12 0-16,3-4-1 0,0-12 2 15,5-5-1-15,13-12 0 16,12-12 2-16,22-3-2 16,11 0 1-16,34-14 1 0,21 10-1 15,18-8 0-15,15 12 0 16,16 5 0-16,10 13 0 15,-7 8-3-15,4 10-6 16,-15-2-14-16,-8 6-58 16,-2 1-1-16</inkml:trace>
          <inkml:trace contextRef="#ctx0" brushRef="#br0" timeOffset="47588.2625">5306 6799 318 0,'0'0'5'16,"0"0"0"-16,10-21 0 16,21 9 0-16,1 1 2 0,16-3 0 15,15-3 1-15,10-1 3 16,6 16-5-16,2 2 1 15,3 6 0-15,-13 19 0 16,-8 18-2-16,-15 8 1 16,-15 10-1-16,-22 17-1 0,-11 3-1 15,-11 3-1-15,-22 6-1 16,-12-11 0-16,-10-1 0 16,-8-9-1-16,-3-6 1 15,11-11 0-15,2-8 1 0,17-15 1 16,17-9 2-16,19-20 0 15,37 2-1-15,29-10 2 16,34-6-2-16,18-8-1 0,11-3-5 16,12 3-11-16,-4 0-29 15,-13-1-38-15,-12 9-4 16</inkml:trace>
          <inkml:trace contextRef="#ctx0" brushRef="#br0" timeOffset="48166.4065">7693 6494 337 0,'0'0'4'15,"0"0"0"-15,7-7 3 0,11-1 0 16,16 0 0-16,6-1 2 16,20 0 0-16,2 7 0 15,20 2-4-15,-5 11-2 16,4 3-1-16,-7 7-1 0,-12 20 0 15,-17 2-2-15,-19 6 0 16,-18 2 0-16,-13 3 0 16,-21 3 0-16,-11-7 0 15,-7 2 0-15,1-7 0 0,1-9 1 16,9-3 0-16,14-2 1 16,19-10 0-16,8 1 0 15,26-7 2-15,13 0-1 0,16 3 0 16,11 0 1-16,4 1-1 15,-1 2 1-15,1 5 1 16,-4 1-1-16,-13 8 1 16,-9 6 0-16,-7 0-1 15,-12 7 2-15,-3 3-4 0,-4 4 1 16,-8 1-4-16,-15 6-2 16,-3-3-3-16,-18-8-3 15,-16 0-3-15,-9-10-5 16,-24-4-9-16,-10-12-14 0,-15-9-26 15,6-2-13-15</inkml:trace>
          <inkml:trace contextRef="#ctx0" brushRef="#br0" timeOffset="51260.2023">7390 8132 361 0,'0'0'1'0,"-22"16"0"0,7 4 1 16,-4 8-2-16,-2 13-8 16,-8 9-19-16,-8 20-41 0,-15 0-6 15</inkml:trace>
          <inkml:trace contextRef="#ctx0" brushRef="#br0" timeOffset="51525.8494">4641 7431 378 0,'0'0'1'16,"-21"11"1"-16,5 11 3 16,-5 30-2-16,-5 17 1 15,0 35-2-15,-19 17-10 0,-2 37-30 16,2 33-33-16,-29 14-6 15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8-09-24T03:59:35.48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9A9F3C4-6256-4AFE-B920-56E63645174C}" emma:medium="tactile" emma:mode="ink">
          <msink:context xmlns:msink="http://schemas.microsoft.com/ink/2010/main" type="writingRegion" rotatedBoundingBox="1615,16085 8049,14865 8381,16614 1947,17834"/>
        </emma:interpretation>
      </emma:emma>
    </inkml:annotationXML>
    <inkml:traceGroup>
      <inkml:annotationXML>
        <emma:emma xmlns:emma="http://www.w3.org/2003/04/emma" version="1.0">
          <emma:interpretation id="{3CA10360-3C00-4F4B-A9EB-9D48E0C78B45}" emma:medium="tactile" emma:mode="ink">
            <msink:context xmlns:msink="http://schemas.microsoft.com/ink/2010/main" type="paragraph" rotatedBoundingBox="1615,16085 8049,14865 8381,16614 1947,178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8A7F5FF-DDFE-444F-871F-3F71606E2DC1}" emma:medium="tactile" emma:mode="ink">
              <msink:context xmlns:msink="http://schemas.microsoft.com/ink/2010/main" type="line" rotatedBoundingBox="1615,16085 8049,14865 8381,16614 1947,17834"/>
            </emma:interpretation>
          </emma:emma>
        </inkml:annotationXML>
        <inkml:traceGroup>
          <inkml:annotationXML>
            <emma:emma xmlns:emma="http://www.w3.org/2003/04/emma" version="1.0">
              <emma:interpretation id="{5CE7ABB8-AD5B-413A-8F73-96BF6A3A9027}" emma:medium="tactile" emma:mode="ink">
                <msink:context xmlns:msink="http://schemas.microsoft.com/ink/2010/main" type="inkWord" rotatedBoundingBox="4383,15560 8049,14865 8381,16614 4715,17309"/>
              </emma:interpretation>
              <emma:one-of disjunction-type="recognition" id="oneOf0">
                <emma:interpretation id="interp0" emma:lang="en-US" emma:confidence="0">
                  <emma:literal>5=119:]</emma:literal>
                </emma:interpretation>
                <emma:interpretation id="interp1" emma:lang="en-US" emma:confidence="0">
                  <emma:literal>5=29:]</emma:literal>
                </emma:interpretation>
                <emma:interpretation id="interp2" emma:lang="en-US" emma:confidence="0">
                  <emma:literal>5=1/9:]</emma:literal>
                </emma:interpretation>
                <emma:interpretation id="interp3" emma:lang="en-US" emma:confidence="0">
                  <emma:literal>5=7/9:]</emma:literal>
                </emma:interpretation>
                <emma:interpretation id="interp4" emma:lang="en-US" emma:confidence="0">
                  <emma:literal>3=7/9:]</emma:literal>
                </emma:interpretation>
              </emma:one-of>
            </emma:emma>
          </inkml:annotationXML>
          <inkml:trace contextRef="#ctx0" brushRef="#br0">2701-136 351 0,'0'0'2'0,"15"-3"0"0,4-1 0 15,2 0 1-15,10 4 2 16,-2 0 2-16,8 0 1 16,3 8 2-16,4 9 0 15,-2 13 0-15,-5 6-1 0,0 10 0 16,-8 8-2-16,0 9-1 16,-3 7-2-16,-15 6-3 15,-1 2-2-15,-2-2-2 16,-8-1-1-16,0-1-3 15,-11-12-1-15,-7-7-2 0,0-12-5 16,-9-8-8-16,6-25-35 16,6-6-20-16</inkml:trace>
          <inkml:trace contextRef="#ctx0" brushRef="#br0" timeOffset="203.1295">3886-85 380 0,'0'0'5'0,"-8"0"1"16,-10 11 0-16,-16 4 2 16,-6 8 0-16,-15 10 1 15,-11 7 1-15,-15 16-1 16,-5 10-3-16,6 10-2 0,6 2-1 16,14 11-4-16,20-9-9 15,28 0-23-15,35-2-47 16,17-20-3-16</inkml:trace>
          <inkml:trace contextRef="#ctx0" brushRef="#br0" timeOffset="625.0397">4856-750 361 0,'0'0'7'0,"-14"-14"0"16,-9-4 2-16,-6-2-1 16,-8 2 0-16,-11 0 2 15,-12 0 0-15,-10 7 2 16,-7 7-4-16,-7 4-1 16,-2 15 0-16,6 6-1 0,9 6 0 15,5 2-1-15,14 8-1 16,18-1-1-16,13 9-1 15,21 3 0-15,8 7-1 16,13 8 1-16,8 1 0 0,5 8 1 16,0 4-1-16,3 9 1 15,-8-4-1-15,-3 11-1 16,-5-12 0-16,-2 9 0 16,-8-10 0-16,-7 7-1 0,-1-13 0 15,-3 1 0-15,5-9 0 16,-5-5 1-16,3-5-1 15,8-11 0-15,-1-8-2 16,16-5-4-16,4-17-8 0,19-6-17 16,6-8-55-16,3-15 0 15</inkml:trace>
          <inkml:trace contextRef="#ctx0" brushRef="#br0" timeOffset="968.8132">5210 427 410 0,'0'0'0'0,"0"0"0"16,0 0-5-16,0 0-6 15,0 0-14-15,0-11-39 0,0 11-13 16</inkml:trace>
          <inkml:trace contextRef="#ctx0" brushRef="#br0" timeOffset="843.7761">5247-620 418 0,'0'0'2'0,"0"0"0"0,-11-5 0 16,11 5 0-16,-23 5 0 16,13 2 0-16,-4 11-2 15,-2 0-3-15,9 19-12 0,-4 15-40 16,11-5-22-16,0 8-6 15</inkml:trace>
          <inkml:trace contextRef="#ctx0" brushRef="#br0" timeOffset="1468.8093">5752-908 321 0,'0'0'3'0,"-11"0"1"0,11 0 1 16,-18 0 1-16,18 0 1 15,-14 4 2-15,14-4 2 16,11 0 2-16,21-7-1 15,20-4-2-15,11-1 0 0,11 1-1 16,7 0-1-16,3 4-1 16,-13 4-2-16,-5 3 0 15,-22 3-1-15,-10 8 0 16,-15 12-1-16,-16 5 0 16,-3 8 0-16,-11 9-2 0,-4 4 1 15,4 5-1-15,-8 9-1 16,12 6 0-16,7 3 1 15,0 4-1-15,15 2 0 16,7-2 1-16,7 2 1 0,8-2 0 16,-1-3 1-16,6 2-1 15,-5-14 1-15,-4 6 0 16,-8-11 1-16,-7 2 0 0,-13-6 0 16,-5-5-1-16,-26 0 0 15,-19-2 0-15,-21 3-2 16,-23-11-7-16,-10 3-78 15,-30-2-2-15</inkml:trace>
          <inkml:trace contextRef="#ctx0" brushRef="#br0" timeOffset="-828.1255">31 0 353 0,'0'0'7'0,"0"0"1"16,0 0-1-16,0 0 1 15,0 11 1-15,0 15 0 16,-5 3 0-16,2 12-1 0,-8 11-5 15,4 6-2-15,2 4 1 16,5 1 0-16,12-7-1 16,7-11-1-16,10-14 1 15,8-19 1-15,3-12 0 0,9-15 1 16,-5-13 0-16,-4-10 0 16,-6-10 2-16,-12 4 0 15,-1 4 0-15,-9 6-1 16,-9 5-2-16,-3 14-1 0,0 15-1 15,-21 3-1-15,2 22-1 16,4 13-1-16,0 10 1 16,9 3-1-16,6 12 3 15,3 3 0-15,18-5 2 16,13 4 0-16,10-4-1 0,12-5 1 16,-1 2 0-16,3-9-1 15,-1 2 0-15,-9-7 0 16,-12 4-1-16,-6-5 1 0,-20-1 0 15,-5 1 0-15,-13 1 1 16,-21 1-1-16,-15-4 1 16,-12-2-1-16,-11-5 1 15,-7 2-2-15,-10-6-3 0,2-4-9 16,6-20-21-16,13-6-48 16,26-21-2-16</inkml:trace>
          <inkml:trace contextRef="#ctx0" brushRef="#br0" timeOffset="-624.9908">1384 478 424 0,'0'0'1'16,"0"0"0"-16,0 0-1 15,0 0 0-15,0 0 1 16,0 0 0-16,11 0 0 15,15 0-1-15,14 0-4 16,17-7-8-16,9 4-27 0,26-4-37 16,-11-2-3-16</inkml:trace>
          <inkml:trace contextRef="#ctx0" brushRef="#br0" timeOffset="-500.015">1510 716 377 0,'0'0'1'16,"19"-5"-2"-16,17-8-10 0,15-5-17 16,12-5-42-16,23-5-5 15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8-09-24T03:55:26.56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C924DC1-4078-4415-BE95-60F9ED7D119D}" emma:medium="tactile" emma:mode="ink">
          <msink:context xmlns:msink="http://schemas.microsoft.com/ink/2010/main" type="inkDrawing" rotatedBoundingBox="8420,7705 17037,8650 16832,10517 8215,9572" semanticType="callout" shapeName="Other">
            <msink:sourceLink direction="with" ref="{82369C5A-5304-4D99-946A-DAF0F47ABC5F}"/>
            <msink:sourceLink direction="from" ref="{FAE7E116-286F-406D-A346-A7043B43E3C0}"/>
          </msink:context>
        </emma:interpretation>
      </emma:emma>
    </inkml:annotationXML>
    <inkml:trace contextRef="#ctx0" brushRef="#br0">99-1 170 0,'0'0'3'0,"0"0"2"0,0 0 1 15,-19 0 3-15,19 0 0 16,-26 2 2-16,26-2 0 0,-21 5 1 15,2-5-1-15,19 0-1 16,-15 0-1-16,15 0-2 16,0 0 2-16,0 0-2 15,0 0 1-15,0 0-1 16,18 11-1-16,1-11 0 0,7 0-1 16,11 0-1-16,10 3-2 15,5-3 0-15,11 0-2 16,14 4 0-16,-3-4 0 15,12 0 0-15,1 0 0 0,2 3-1 16,3 2 1-16,-3-2 0 16,11 1-1-16,0 2 2 15,13-1-1-15,2 2 0 0,3 0 0 16,7-1 1-16,11 3 0 16,12-2 0-16,4 4 1 15,3-2 0-15,3-4 2 16,1 4 0-16,10 2 0 0,12-4 1 15,-7 4-1-15,-1-7 0 16,19 3 1-16,0-3-2 16,10-1 0-16,8-3-1 15,1 0 0-15,4 4 0 16,5-8 1-16,6 1 2 0,-8 3-1 16,-2 0 0-16,10 0 1 15,-5 0 0-15,-3 3-1 16,3 1 0-16,4 3-2 0,-7 1 1 15,-4-1 0-15,4 0 0 16,-8-3 0-16,-8-1 2 16,-13 1-1-16,-15 3 1 15,-16-3 0-15,-14-1-1 0,-23 8 0 16,-9 0-1-16,-24 5-1 16,-7-5-3-16,-15 5-5 15,-17-5-9-15,-9 3-26 16,1 0-39-16,-27-3-2 0</inkml:trace>
    <inkml:trace contextRef="#ctx0" brushRef="#br0" timeOffset="5625.1238">7086 878 292 0,'0'0'3'0,"0"0"0"16,0 0 1-16,18 0 0 15,0-6 0-15,9 6 0 16,14 0 0-16,7-3 2 16,10-1-4-16,5 4 0 0,7 0 1 15,4-3 1-15,0 3 1 16,-4 3-1-16,-4 10 1 15,-14 5 0-15,-1 7 0 16,-22 8 1-16,-6 7-2 0,-23 8 0 16,-7 11 1-16,-23 7 1 15,-11 4 1-15,-14 8 1 16,-8-2-1-16,-6 12 0 16,-9-3 0-16,1 4-2 0,-1-9-5 15,12 1-11-15,0-3-32 16,10-17-33-16,15-5-6 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8-09-24T03:55:31.83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9FEE607-E94A-4393-85A8-C79A82E46CDA}" emma:medium="tactile" emma:mode="ink">
          <msink:context xmlns:msink="http://schemas.microsoft.com/ink/2010/main" type="inkDrawing" rotatedBoundingBox="8569,9281 15888,9360 15885,9660 8566,9581" shapeName="Other"/>
        </emma:interpretation>
      </emma:emma>
    </inkml:annotationXML>
    <inkml:trace contextRef="#ctx0" brushRef="#br0">55 0 164 0,'0'0'2'0,"0"0"-1"15,-18 4 2-15,18-4-2 0,-22 11 0 16,22-11 0-16,-15 11 2 16,15-11 2-16,7 18 4 15,9-4 3-15,13-3 2 16,0 5 3-16,23-2 1 15,0 1 0-15,22-4-1 0,3 7-2 16,4-6-6-16,19 2-2 16,3-3-1-16,12 0-3 15,6 0-1-15,13-3 0 16,5-1-1-16,9 0 0 0,-1-3 1 16,16-1-1-16,10 1 2 15,0 0 1-15,1 3 1 16,10 0 2-16,5 6 0 15,-8 1 2-15,6 1-1 0,-14-1 0 16,9-3-2-16,-6 0 0 16,2-4-2-16,-9-7-1 15,1 4-1-15,7-12 0 0,-4 1 0 16,5-11-1-16,-9-4 0 16,4 1 0-16,-5 1 0 15,-3-7 1-15,-7 7 0 16,0-2-1-16,-3 4 1 15,-10 2 0-15,2 5-1 0,-10-3 1 16,-1 10-1-16,-2 1 0 16,-8 3 0-16,-2 0 0 15,-9 7-1-15,-9 5 1 16,-2-1-1-16,-12 7 0 0,-15 0 0 16,-3-1 0-16,-18 6-2 15,-5-1-5-15,-14-8-6 16,0 8-20-16,-11 8-36 15,-3-11-10-15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8-09-24T03:56:11.19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4AC34F9-B204-4148-B603-6764CEF2EFFE}" emma:medium="tactile" emma:mode="ink">
          <msink:context xmlns:msink="http://schemas.microsoft.com/ink/2010/main" type="writingRegion" rotatedBoundingBox="13057,2154 33426,1357 34105,18694 13736,19492"/>
        </emma:interpretation>
      </emma:emma>
    </inkml:annotationXML>
    <inkml:traceGroup>
      <inkml:annotationXML>
        <emma:emma xmlns:emma="http://www.w3.org/2003/04/emma" version="1.0">
          <emma:interpretation id="{40B4BF48-CA48-4957-BFAB-192EF5FF0CE1}" emma:medium="tactile" emma:mode="ink">
            <msink:context xmlns:msink="http://schemas.microsoft.com/ink/2010/main" type="paragraph" rotatedBoundingBox="13053,1914 32975,1497 33015,3384 13092,38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0023A2-5D61-4ED1-8316-EB1B29C16E58}" emma:medium="tactile" emma:mode="ink">
              <msink:context xmlns:msink="http://schemas.microsoft.com/ink/2010/main" type="line" rotatedBoundingBox="13053,1914 32975,1497 33015,3384 13092,3801"/>
            </emma:interpretation>
          </emma:emma>
        </inkml:annotationXML>
        <inkml:traceGroup>
          <inkml:annotationXML>
            <emma:emma xmlns:emma="http://www.w3.org/2003/04/emma" version="1.0">
              <emma:interpretation id="{9C12FC42-B360-46D6-85CA-5C4CE89B587C}" emma:medium="tactile" emma:mode="ink">
                <msink:context xmlns:msink="http://schemas.microsoft.com/ink/2010/main" type="inkWord" rotatedBoundingBox="13053,1914 32975,1497 33015,3384 13092,3801">
                  <msink:destinationLink direction="with" ref="{6717B573-15B1-4105-8525-B68F1A93E0B1}"/>
                  <msink:destinationLink direction="with" ref="{7D9197C8-7E52-416D-A632-977B41CE0D45}"/>
                </msink:context>
              </emma:interpretation>
              <emma:one-of disjunction-type="recognition" id="oneOf0">
                <emma:interpretation id="interp0" emma:lang="en-US" emma:confidence="0">
                  <emma:literal>31-71,733,415,673</emma:literal>
                </emma:interpretation>
                <emma:interpretation id="interp1" emma:lang="en-US" emma:confidence="0">
                  <emma:literal>3/-71,233,415,673</emma:literal>
                </emma:interpretation>
                <emma:interpretation id="interp2" emma:lang="en-US" emma:confidence="0">
                  <emma:literal>3/-71,733,415,673</emma:literal>
                </emma:interpretation>
                <emma:interpretation id="interp3" emma:lang="en-US" emma:confidence="0">
                  <emma:literal>3/7&gt;1,733,415,673</emma:literal>
                </emma:interpretation>
                <emma:interpretation id="interp4" emma:lang="en-US" emma:confidence="0">
                  <emma:literal>3/7&gt;1,233,415,673</emma:literal>
                </emma:interpretation>
              </emma:one-of>
            </emma:emma>
          </inkml:annotationXML>
          <inkml:trace contextRef="#ctx0" brushRef="#br0">0 11 263 0,'0'0'9'15,"0"0"2"-15,8-13-2 16,-8 13 3-16,0 0-1 0,13 0 4 16,-5 13 0-16,-3 10 2 15,1 17-5-15,1 11-1 16,-7 15 1-16,0 7-2 16,5 13 0-16,-5 1-2 0,3 16-7 15,-6-9-15-15,-2-4-49 16,5 10-13-16</inkml:trace>
          <inkml:trace contextRef="#ctx0" brushRef="#br0" timeOffset="234.3988">1040 703 409 0,'0'0'0'16,"0"0"0"-16,-4 13 1 16,1 6 0-16,0 3 1 0,-2 9 0 15,5 12 1-15,0-3-1 16,5 20 1-16,-2 1-2 16,-3-3-7-16,-8 3-13 15,-14 1-57-15,-1-4 0 0</inkml:trace>
          <inkml:trace contextRef="#ctx0" brushRef="#br0" timeOffset="671.9031">1538-48 326 0,'0'0'4'0,"0"0"0"15,0-10 2-15,18-5 1 16,19 4 1-16,7-7 0 0,24 2 1 15,12-2 0-15,16-3-2 16,7 6-1-16,8 6-3 16,-19 9 0-16,-11 11 1 15,-13 16-1-15,-29 9-1 0,-17 5 1 16,-22 23 0-16,-19 8 0 16,-23-7 2-16,-18 18-1 15,-11-7-1-15,13 5 2 16,-13-4-1-16,16-7-1 0,7-19 0 15,19-2 1-15,14-6-1 16,23-17-3-16,28-8-14 16,27-18-65-16,19-6 2 15</inkml:trace>
          <inkml:trace contextRef="#ctx0" brushRef="#br0" timeOffset="984.4192">3184 309 448 0,'0'0'-2'0,"0"0"-1"16,0 0 1-16,6 4 0 0,2 10 2 16,-3 4 0-16,1 9 0 15,12 2 1-15,13 7 2 16,-10 6 1-16,1 12 0 15,1-3 1-15,-2 5-3 0,10 2 0 16,-13-3 0-16,-7 5 0 16,-11-2-2-16,-8-6 2 15,-18-1-2-15,-10-7-2 16,-4-3 1-16,-34-12-1 16,0-2-2-16,-15-20-5 0,-7-7-9 15,11-11-55-15,12-3-5 16</inkml:trace>
          <inkml:trace contextRef="#ctx0" brushRef="#br0" timeOffset="1468.7802">3839-390 387 0,'0'0'1'15,"0"0"1"-15,-13 0-2 16,13 0 2-16,0 0 0 0,13 0 1 16,10 0 0-16,14 15 1 15,8 0-1-15,18-2-2 16,6 10 3-16,1 11-2 16,-7 6-1-16,-18-7 2 0,-8 7-3 15,-8 1 0-15,-22-4 2 16,-14 6-1-16,-15 11-1 15,-8-15 2-15,5 5 0 16,-1 0-2-16,8 4 2 16,-5-8 0-16,12 4-1 0,14-14 1 15,9-1-1-15,10 5 2 16,4-2 0-16,7-2 1 16,0-12 0-16,14 4 1 15,2-3-1-15,-4 3 0 0,-2 4 0 16,-6-1 0-16,-7 4-1 15,-5 1-1-15,-13 7 1 16,-9 4-1-16,-18 6 0 0,-17-3 1 16,-10 4-1-16,-13-1-1 15,-3-7 0-15,-8-2-10 16,-8-9-16-16,-4-13-55 16,26-9-3-16</inkml:trace>
          <inkml:trace contextRef="#ctx0" brushRef="#br0" timeOffset="1671.9124">5339 519 427 0,'0'0'1'0,"0"10"-1"16,3 5 3-16,0 3 4 0,-3 11-1 15,5 8 1-15,-2 12 1 16,-3 2 0-16,4 9 0 15,-4 1-2-15,-7-3-3 16,-1 14-8-16,-11-10-11 16,-14-22-59-16,-12 8-10 15</inkml:trace>
          <inkml:trace contextRef="#ctx0" brushRef="#br0" timeOffset="2250.0483">6666 257 388 0,'0'0'1'0,"-11"4"1"15,-15-1-1-15,-10 2 1 0,-20 2 1 16,-25-3 1-16,-16-4-1 15,-13 0 3-15,-15-9 0 16,0-9-2-16,6 1 2 16,23-13-1-16,16-10-3 15,35-9 1-15,22-2-1 0,31-4-2 16,32-7 1-16,17-8-2 16,16-11 1-16,4 11 0 15,12-7 2-15,-7 10 1 16,-13 9 1-16,-17 13 1 0,-8 3-2 15,-10 19 1-15,-20 8 0 16,-14 15-1-16,0 38 0 16,-11 1 2-16,-12 27-3 15,12 15-1-15,-2 22 1 0,5 12 2 16,-3 16 0-16,3 9 1 16,8-4-2-16,4 8-5 15,11-23-10-15,11-18-64 0,3 11-7 16</inkml:trace>
          <inkml:trace contextRef="#ctx0" brushRef="#br0" timeOffset="2515.6782">7499 289 456 0,'0'0'0'15,"0"0"1"-15,11 16 0 0,-11 6 1 16,0 12 0-16,8 6 2 16,-8 14-1-16,12 10 1 15,-6 6 0-15,2 6 0 16,0 9-2-16,7 3 0 0,-12-10-1 16,-6 3-4-16,3-16 0 15,-15-9-3-15,-7-5-7 16,-19-18-12-16,-11-15-56 15,12-18-4-15</inkml:trace>
          <inkml:trace contextRef="#ctx0" brushRef="#br0" timeOffset="-1359.3825">12053-400 224 0,'0'0'8'0,"0"0"3"16,0 0 1-16,0-16 3 16,0 16 1-16,3-18 1 15,-3 18-1-15,23-22 1 16,-2 22-6-16,13-10-3 16,17 4-3-16,16-1 0 15,10 5-2-15,12-2-1 0,3-3 1 16,8-2-2-16,-11 2 1 15,-5 7 1-15,-13-7 1 16,-16 3-2-16,-18 4 2 0,-13 0-1 16,-8 0 0-16,-16 18 0 15,-3 2 0-15,-10-5-2 16,0 10 2-16,-6 9-1 16,1 1-2-16,-1 13 1 0,9 4 0 15,2-8-1-15,8 14 1 16,0 3 0-16,8 0 1 15,10 5 0-15,11 1 2 16,8-2-1-16,0 3 1 16,7-4 0-16,4 4-1 0,4-3 2 15,-4-9-3-15,-12 2 0 16,4-7-1-16,-14-3 1 16,-10 1-1-16,-9-10 0 15,-11 2 1-15,-22-3 0 0,-17-2-4 16,-20 0-9-16,-29 1-67 15,-23 4-2-15</inkml:trace>
          <inkml:trace contextRef="#ctx0" brushRef="#br0" timeOffset="2937.5887">8655-640 399 0,'0'0'1'0,"0"0"1"0,-11-15 1 16,-1 8 0-16,-2 0 1 16,-9 7 0-16,-9 0 1 15,-5 11 0-15,0 11-1 16,-7 8-2-16,2 6 1 16,13 15-2-16,-8 12 1 0,11 7-1 15,8-1 0-15,10 2-1 16,8-8 2-16,16 6-1 15,10-6-1-15,6-12 3 16,9-3-2-16,7-15-1 0,7-4 2 16,5-7-1-16,-9 1-1 15,1-8 1-15,-8-1 0 16,-4 4-2-16,5 8 2 16,-12 3 0-16,-6-4-1 0,-3 9 1 15,2 7 1-15,-10 7-1 16,-6 2 1-16,-10 6 1 15,-3-8-2-15,-9 2 2 0,-10 0-1 16,-11-3-1-16,-18-10-3 16,-4 2-15-16,-13-8-61 15,7-27-4-15</inkml:trace>
          <inkml:trace contextRef="#ctx0" brushRef="#br0" timeOffset="3140.7119">9459 206 451 0,'0'0'0'16,"0"0"1"-16,0 0 1 15,3 26 1-15,-3-1 0 16,0 7 1-16,0 15 1 16,-3 6 0-16,-8 17 0 15,-12 0 2-15,-6 4-3 0,0 0-4 16,-12-8-6-16,4 8-20 15,-8-9-56-15,-5-13-2 16</inkml:trace>
          <inkml:trace contextRef="#ctx0" brushRef="#br0" timeOffset="3468.8838">10219-720 389 0,'0'0'1'0,"-3"7"4"15,-16 15 0-15,-7 7 1 16,-3 7 2-16,-8 29 0 16,-7 6-1-16,-5 26 2 15,-2 6-2-15,10 4-2 0,11-1-1 16,12-6-1-16,7-6-1 15,14-16 1-15,13-23-1 16,10-23-1-16,14-20 1 16,4-17-1-16,-4-13-1 15,-6-14-1-15,-8-16-1 0,-11-4-4 16,-4 1-7-16,-16-7-21 16,-19 13-47-16,-7 15-4 15</inkml:trace>
          <inkml:trace contextRef="#ctx0" brushRef="#br0" timeOffset="4021.999">10687-407 421 0,'0'0'0'0,"-3"-15"1"16,3 15 0-16,0 0 2 15,21-7-1-15,16 7 1 16,15 0 1-16,19 0-1 16,16 13-1-16,18-1 2 0,1-5-2 15,6-3-2-15,-10 3 2 16,-17 4-1-16,-15-1 0 16,-17 8 3-16,-29 5 0 15,-24 11 0-15,-6 14 2 0,-38 11-1 16,-9 17 1-16,-5 11 1 15,-16 18 0-15,-12 23-4 16,-19 9-9-16,5 3-62 16,-23 43-16-16</inkml:trace>
          <inkml:trace contextRef="#ctx0" brushRef="#br0" timeOffset="5225.186">10624 552 358 0,'0'0'1'0,"0"0"3"15,-18 25 3-15,11-4 0 0,-8 15 2 16,-6 7 1-16,-6 23-1 16,-14 15 0-16,-10 26-13 15,-22 3-67-15,-13 15-3 16</inkml:trace>
          <inkml:trace contextRef="#ctx0" brushRef="#br0" timeOffset="6287.7108">-6619-81 326 0,'0'0'1'0,"11"-14"1"0,12 2 0 15,21 5 1-15,18-4 0 16,11 4 2-16,9 0 0 16,14 7 2-16,12 12 0 0,-13 8 0 15,5 17-1-15,-24 7 3 16,-13 19-2-16,-7 17-1 16,-12 9 1-16,-18 10-2 0,-15 8 0 15,-11 0 0-15,-18-4 0 16,-27-1-2-16,-3-9-1 15,-25-17 1-15,-4-13-1 16,-12-19-1-16,0-12-6 0,12-14-22 16,17-9-48-16,16-25-1 15</inkml:trace>
          <inkml:trace contextRef="#ctx0" brushRef="#br0" timeOffset="6522.0558">-5313 45 404 0,'0'0'3'0,"-26"7"1"0,-3 4 3 15,-11 11 1-15,-12 7 1 16,-4 12 0-16,-6 6 1 16,-4 12 1-16,6 7-3 15,4 12-2-15,24-1-1 16,14 0-5-16,24 4-9 0,17-18-23 15,32 6-49-15,27-10-1 16</inkml:trace>
          <inkml:trace contextRef="#ctx0" brushRef="#br0" timeOffset="6850.2078">-4982 511 366 0,'0'0'4'0,"0"0"1"16,-18-3 5-16,18 3-2 15,-11 0 2-15,11 0 0 0,0 0 2 16,26 0-1-16,22-4 0 16,20 0-4-16,27-3-4 15,26 4 2-15,20-8-3 16,25 3 0-16,15-11 1 0,6 4-2 15,5-7-1-15,0 12 3 16,-11-9-1-16,-8-3-1 16,-7 3 0-16,-19 1 1 15,-24 11-1-15,-12 0 0 0,-30 3 0 16,-18-7-2-16,-16 7 0 16,-13-1-5-16,-12 5-16 15,-22 0-59-15,0 0-2 16</inkml:trace>
          <inkml:trace contextRef="#ctx0" brushRef="#br0" timeOffset="7147.0673">-3066-81 431 0,'0'0'0'0,"-19"0"1"15,19 0 0-15,-18 4 0 16,18-4 3-16,-15 7-1 15,15-7 1-15,18 12 0 0,31-5 1 16,25-1-1-16,15 10 0 16,9-9 1-16,17 7-3 15,3 5-2-15,-4 0 3 16,-18 3-1-16,-19 3 0 0,-28 12 2 16,-24-1-1-16,-25 16 0 15,-14 15 3-15,-34 2-1 16,-19 16-2-16,-25 7 1 15,-11 15-5-15,-12 17-30 0,-3 16-49 16,-30-1-6-16</inkml:trace>
        </inkml:traceGroup>
      </inkml:traceGroup>
    </inkml:traceGroup>
    <inkml:traceGroup>
      <inkml:annotationXML>
        <emma:emma xmlns:emma="http://www.w3.org/2003/04/emma" version="1.0">
          <emma:interpretation id="{9C9EB74F-0899-46A4-9BBF-F1D39820C262}" emma:medium="tactile" emma:mode="ink">
            <msink:context xmlns:msink="http://schemas.microsoft.com/ink/2010/main" type="paragraph" rotatedBoundingBox="19091,5917 33583,5350 33651,7101 19160,766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69E82E7E-E637-4FB3-AF6D-12E5ABBDBB1F}" emma:medium="tactile" emma:mode="ink">
              <msink:context xmlns:msink="http://schemas.microsoft.com/ink/2010/main" type="line" rotatedBoundingBox="19091,5917 33583,5350 33651,7101 19160,7669"/>
            </emma:interpretation>
          </emma:emma>
        </inkml:annotationXML>
        <inkml:traceGroup>
          <inkml:annotationXML>
            <emma:emma xmlns:emma="http://www.w3.org/2003/04/emma" version="1.0">
              <emma:interpretation id="{65804182-B0DD-4493-8D86-FCFDB312EE27}" emma:medium="tactile" emma:mode="ink">
                <msink:context xmlns:msink="http://schemas.microsoft.com/ink/2010/main" type="inkWord" rotatedBoundingBox="19091,5917 33583,5350 33651,7101 19160,7669"/>
              </emma:interpretation>
              <emma:one-of disjunction-type="recognition" id="oneOf1">
                <emma:interpretation id="interp5" emma:lang="en-US" emma:confidence="0">
                  <emma:literal>(22,213,915,077</emma:literal>
                </emma:interpretation>
                <emma:interpretation id="interp6" emma:lang="en-US" emma:confidence="0">
                  <emma:literal>(22,213,415,077</emma:literal>
                </emma:interpretation>
                <emma:interpretation id="interp7" emma:lang="en-US" emma:confidence="0">
                  <emma:literal>(22,213,416,077</emma:literal>
                </emma:interpretation>
                <emma:interpretation id="interp8" emma:lang="en-US" emma:confidence="0">
                  <emma:literal>(22,273,415,077</emma:literal>
                </emma:interpretation>
                <emma:interpretation id="interp9" emma:lang="en-US" emma:confidence="0">
                  <emma:literal>(22,213,815,077</emma:literal>
                </emma:interpretation>
              </emma:one-of>
            </emma:emma>
          </inkml:annotationXML>
          <inkml:trace contextRef="#ctx0" brushRef="#br0" timeOffset="45302.1781">5145 4272 383 0,'0'0'4'0,"20"10"1"0,2-3 1 16,-4 13 1-16,1 1 1 15,-1 21 1-15,0-2-1 16,-2 12 1-16,-13-1-4 15,-6 11-2-15,-23 4-3 0,0 0-5 16,-19-7-9-16,-2-3-17 16,-1-5-26-16,-7-19-24 15,3-5-5-15</inkml:trace>
          <inkml:trace contextRef="#ctx0" brushRef="#br0" timeOffset="45770.938">5633 3464 408 0,'0'0'2'0,"0"0"2"0,0 0 0 16,11-12 0-16,4 12 1 15,15 0-1-15,10 0 0 16,4 5 0-16,11 5-1 15,5 19-3-15,-2 1 0 16,-2 8 0-16,-9-2-1 0,-8 7 1 16,-18-3-1-16,-2 9 1 15,-19-2 0-15,-8-7 1 16,-11-2 0-16,-2-2-1 0,10-2 3 16,-4 2-2-16,7-3 0 15,5-11 2-15,3 5-2 16,22-2-2-16,7 1 4 15,5-8-2-15,5 7-1 0,6-7 2 16,7 0-1-16,-4 9-2 16,4 0 3-16,-12-2-1 15,-3 1-1-15,-1 3 1 16,-9 0-1-16,-17 8 1 0,3 0 0 16,-13 3 0-16,-13-3 0 15,-11 1 0-15,-2 1 2 16,-8 4-1-16,-18 0 0 15,1-4-2-15,-4-9-6 16,0-5-25-16,21-7-47 0,0-3-2 16</inkml:trace>
          <inkml:trace contextRef="#ctx0" brushRef="#br0" timeOffset="45999.5518">7426 4350 463 0,'0'0'2'0,"0"25"-2"16,-8 1 2-16,-6 3 0 16,-4 14 0-16,-8 11 0 15,-16 8-1-15,-8 12 0 16,-13-5-1-16,3 5 2 0,-6-8-2 16,-11 4-4-16,-4-15-6 15,0-9-15-15,2-12-56 16,24-14-2-16</inkml:trace>
          <inkml:trace contextRef="#ctx0" brushRef="#br0" timeOffset="46398.3137">8241 4063 391 0,'0'0'6'0,"0"0"2"15,20 0 2-15,-20 0 1 0,0 0 1 16,-16 0-1-16,-7 0 1 16,-14-4 0-16,-21-3-5 15,-20 0-3-15,-10-4-2 16,-11-12-1-16,-4-8 1 0,9 6-2 16,10-3-1-16,18-8 0 15,24-9 0-15,32-4-1 16,20-1 1-16,40-3 0 15,12 2-2-15,15-3 4 16,8-2-1-16,4 5-1 0,-5 8 2 16,-10 5-1-16,-25 15-1 15,-5 9 2-15,-25 14 0 16,-9 14-2-16,-10 31 2 16,-18 7 0-16,-5 24-1 0,-3 9 3 15,-6 18 0-15,-2 15-1 16,5 5-3-16,7 15-9 15,4-2-52-15,18-11-20 0</inkml:trace>
          <inkml:trace contextRef="#ctx0" brushRef="#br0" timeOffset="46621.8071">8692 4139 406 0,'0'0'3'0,"-11"11"0"16,-4 3 2-16,-4 3 2 16,1 8 0-16,3 19 1 15,1 4 1-15,2 15 0 0,8 2-2 16,4 20-2-16,4-5-1 16,8 13-4-16,-6-5-3 15,-1-6-9-15,-5-13-21 16,-19-13-48-16,4-20-4 0</inkml:trace>
          <inkml:trace contextRef="#ctx0" brushRef="#br0" timeOffset="47029.0494">9375 3416 407 0,'0'0'0'0,"0"0"1"16,-19-20 1-16,4 18 0 16,-8 2-1-16,2 0 1 15,-1 2 0-15,-9 14-1 16,7 21 1-16,1-1 0 0,9 12-2 16,9 15 0-16,5-5 0 15,16 13 0-15,2 1-1 16,4-8 3-16,7-5-2 15,12-6-1-15,4-8 2 0,2-11 0 16,-2 2-1-16,-1-14 0 16,-1 0 1-16,-1 3-2 15,-2 2 2-15,-14 2 1 16,0 4-1-16,-5 8 1 0,-2 2 0 16,-7 10 1-16,-9-2 0 15,-3-1 1-15,-15-7-1 16,-4 0-1-16,-24-11-3 0,-6 0-9 15,-24-12-49-15,-1-9-18 16</inkml:trace>
          <inkml:trace contextRef="#ctx0" brushRef="#br0" timeOffset="47215.5498">10197 4121 443 0,'0'0'1'0,"3"14"2"16,-3 6 1-16,0 9 2 0,-3 16 0 16,3 6 1-16,0 7 0 15,0 16 0-15,-12 3 0 16,-6 4-4-16,-4 3-4 0,-12-14-11 16,-5-19-55-16,-14 5-16 15</inkml:trace>
          <inkml:trace contextRef="#ctx0" brushRef="#br0" timeOffset="43005.2557">12805 3327 241 0,'0'0'3'0,"0"0"3"0,0-14-1 16,0 14 2-16,18-22-1 16,8 6 3-16,16-2-1 15,8-4 3-15,13 4-4 0,26 2-1 16,6 6 1-16,13 2 1 16,-1 1-2-16,-7 7 1 15,3 0-1-15,-19 5 0 16,-6 8-1-16,-22 5 0 0,-12 9 1 15,-15 3-1-15,-15 3-1 16,-9 10-1-16,-13 6 0 16,-13 14 1-16,-13-1-2 15,8 8 0-15,-7-1 0 16,3 16 0-16,1-2 1 0,10 11 0 16,8-7 0-16,7 5 0 15,4-3 1-15,8 3-1 16,-4-11 0-16,-1-5-2 15,-10-5-13-15,-33-2-62 0,-20-3-2 16</inkml:trace>
          <inkml:trace contextRef="#ctx0" brushRef="#br0" timeOffset="45052.191">3390 3709 302 0,'0'0'5'0,"0"0"2"0,0 0 1 16,4-18 0-16,21 7 1 15,6 0 1-15,16 0 2 16,16 4 1-16,18-1-4 16,4 8-3-16,10 11 0 15,-1 15-1-15,-15 19 2 0,-8 2-3 16,-26 16-1-16,-16 6 2 16,-32 7-1-16,-23 7 1 15,-30-3 2-15,-17 2 0 16,-12-2-2-16,-8-6 3 0,5-5-2 15,7-9-1-15,21-10 1 16,20-6-1-16,29-12-2 16,30-12 0-16,44-15-6 0,24-12-15 15,28-18-61-15,29-4-3 16</inkml:trace>
          <inkml:trace contextRef="#ctx0" brushRef="#br0" timeOffset="42208.3816">107 3812 267 0,'0'0'5'16,"-4"-15"2"-16,-7 2 2 15,-4-3 2-15,-4-2 1 0,-5-4 3 16,-7-3 0-16,-14 2 1 16,6 5-3-16,-6-1-3 15,-3 9 0-15,-4 2-3 16,5 8-1-16,7 0 0 0,-5 4-3 15,8 7 0-15,11 3 0 16,-3 8 0-16,11 7 1 16,-1 2 1-16,4 9-1 15,7 3 0-15,1 13 2 0,-1 6-1 16,2 8-2-16,6 0 1 16,-5 3-1-16,5 8-2 15,0-7 2-15,-7 0-2 16,7-9-1-16,0-5 2 15,0-9-1-15,0-4 0 0,-3-10 1 16,3-11 0-16,3-3 0 16,4-5 0-16,-7-18 0 15,19 18 1-15,-19-18 0 0,12 4 0 16,-12-4-1-16,18 4-2 16,-18-4 3-16,22 2-3 15,-22-2-1-15,11 23 1 16,-7-8-1-16,2 6-2 0,2-1 2 15,-8 2-1-15,8 7-1 16,-5-7 0-16,1 3 2 16,4-2-2-16,-2-1 2 15,-1 1-2-15,2-5-3 0,0 0-3 16,-7-18-7-16,12 28-25 16,2-20-40-16,-14-8-2 15</inkml:trace>
          <inkml:trace contextRef="#ctx0" brushRef="#br0" timeOffset="43630.2666">331 4106 325 0,'0'0'4'0,"0"0"2"16,0-21 1-16,0 21 0 15,0-19 0-15,0 19 2 16,16-18-1-16,10 6 0 0,6 3-2 16,12 0-3-16,12 9-2 15,-1 3 1-15,8 17 1 16,-11-2-2-16,-4 15 2 15,-19 7 1-15,-17 16 0 0,-24 10 0 16,-25 5 2-16,-18 1-1 16,-19 1 0-16,-3 2 1 15,-4 1-2-15,-5-2 0 16,17-8 0-16,17-14-1 0,18-11 0 16,28-9 0-16,20-14-1 15,30-6-2-15,27-10-1 16,18-23-7-16,17-4-17 15,17-9-51-15,-2-7-3 0</inkml:trace>
          <inkml:trace contextRef="#ctx0" brushRef="#br0" timeOffset="43958.4288">844 3875 323 0,'0'0'4'0,"0"0"2"15,-6-14-1-15,6 14 2 16,18-15 2-16,14 6-1 0,16 7 3 16,12-10 1-16,13 5-5 15,12 7-2-15,7 3 1 16,-3 4-1-16,-5 13-2 16,-21-2 1-16,-14 11-2 0,-24 8 0 15,-25 11 1-15,-11 10-1 16,-26-6 0-16,-7 6 0 15,-11-2 0-15,4 6 1 16,2-7 0-16,9-2 2 16,17-13-1-16,23-8 0 0,15-3 1 15,33-5-1-15,7-1-3 16,26-10-8-16,-7-6-32 16,18 8-39-16,2-15-2 15</inkml:trace>
          <inkml:trace contextRef="#ctx0" brushRef="#br0" timeOffset="44208.4044">2412 4394 371 0,'0'0'3'15,"11"10"-1"-15,-11-10 3 0,18 33 1 16,-5-4-1-16,1 9 2 15,-4 10 0-15,3 2-1 16,-7 18 1-16,-2-4-2 16,-4 8-2-16,-10-11 1 0,-9 8-1 15,-12 6-1-15,-1-6-2 16,-9-2-5-16,-14-12-12 16,-1-19-47-16,-2 7-13 15</inkml:trace>
          <inkml:trace contextRef="#ctx0" brushRef="#br0" timeOffset="47559.3062">10928 3298 423 0,'0'0'3'15,"-8"15"2"-15,-3 10 0 16,-4 8 1-16,-3 26 0 16,-1 7 1-16,1 20 0 0,-1 8 1 15,9 9-2-15,2 4-2 16,8 3-1-16,3-7-1 16,9-18-1-16,10-8 0 15,4-29-1-15,0-19-1 0,-5-13-1 16,6-25 1-16,-6-20 0 15,-3-26-1-15,-2-15-1 16,-5-11-3-16,-11 5-3 0,-4-6-8 16,-11 5-17-16,-14 14-51 15,11 19 0-15</inkml:trace>
          <inkml:trace contextRef="#ctx0" brushRef="#br0" timeOffset="47762.4359">11591 4106 434 0,'0'0'4'15,"4"15"1"-15,-1 3 2 0,2 13 1 16,-2 5 1-16,-3 12 0 16,-3 10 0-16,-9 9 1 15,-7 2-4-15,-10 10-3 16,-11-8-4-16,-9 5-10 0,-17-18-25 15,-4-8-49-15,1-12-2 16</inkml:trace>
          <inkml:trace contextRef="#ctx0" brushRef="#br0" timeOffset="48074.9424">11499 3508 388 0,'0'0'4'0,"0"0"2"16,7-19 1-16,19 15 1 15,11-3-1-15,15 4 2 0,22-5 0 16,18 5-2-16,14 3-2 16,9 3-2-16,-7 5-1 15,-6-1-2-15,-9 3 0 16,-15 8 1-16,-23 5 1 0,-29 10 0 15,-26 8 2-15,-12 10 0 16,-25 19 1-16,-18 11 2 16,-14 26 1-16,-28 13-1 15,-13 28 0-15,-30 13-6 16,3 21-80-16,-33 33-4 0</inkml:trace>
        </inkml:traceGroup>
      </inkml:traceGroup>
    </inkml:traceGroup>
    <inkml:traceGroup>
      <inkml:annotationXML>
        <emma:emma xmlns:emma="http://www.w3.org/2003/04/emma" version="1.0">
          <emma:interpretation id="{45D4630D-8594-443F-B969-FC77D423DF43}" emma:medium="tactile" emma:mode="ink">
            <msink:context xmlns:msink="http://schemas.microsoft.com/ink/2010/main" type="paragraph" rotatedBoundingBox="14206,11009 30866,9086 31163,11657 14503,135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3A54FF-5C6A-493D-AF68-964DD8DD7436}" emma:medium="tactile" emma:mode="ink">
              <msink:context xmlns:msink="http://schemas.microsoft.com/ink/2010/main" type="line" rotatedBoundingBox="14206,11009 30866,9086 31163,11657 14503,13579"/>
            </emma:interpretation>
          </emma:emma>
        </inkml:annotationXML>
        <inkml:traceGroup>
          <inkml:annotationXML>
            <emma:emma xmlns:emma="http://www.w3.org/2003/04/emma" version="1.0">
              <emma:interpretation id="{026BF2D3-C3AD-4342-9FE4-E65BBC74D670}" emma:medium="tactile" emma:mode="ink">
                <msink:context xmlns:msink="http://schemas.microsoft.com/ink/2010/main" type="inkWord" rotatedBoundingBox="14206,11009 30866,9086 31163,11657 14503,13579">
                  <msink:destinationLink direction="with" ref="{52D6FB6B-CD14-456D-A141-F43C254C3B2F}"/>
                  <msink:destinationLink direction="with" ref="{4E216FA3-EA4A-4005-BC05-D3A11E8B402B}"/>
                </msink:context>
              </emma:interpretation>
              <emma:one-of disjunction-type="recognition" id="oneOf2">
                <emma:interpretation id="interp10" emma:lang="en-US" emma:confidence="0">
                  <emma:literal>y=sic:3&lt;</emma:literal>
                </emma:interpretation>
                <emma:interpretation id="interp11" emma:lang="en-US" emma:confidence="0">
                  <emma:literal>y=scc:] &lt;</emma:literal>
                </emma:interpretation>
                <emma:interpretation id="interp12" emma:lang="en-US" emma:confidence="0">
                  <emma:literal>ig=scc:] &lt;</emma:literal>
                </emma:interpretation>
                <emma:interpretation id="interp13" emma:lang="en-US" emma:confidence="0">
                  <emma:literal>y=sic:]&lt;</emma:literal>
                </emma:interpretation>
                <emma:interpretation id="interp14" emma:lang="en-US" emma:confidence="0">
                  <emma:literal>b=scc:] &lt;</emma:literal>
                </emma:interpretation>
              </emma:one-of>
            </emma:emma>
          </inkml:annotationXML>
          <inkml:trace contextRef="#ctx0" brushRef="#br0" timeOffset="142728.0137">-5305 10121 249 0,'0'0'4'0,"0"15"2"0,0-1 3 16,0 5 2-16,7 2 0 15,15-1 4-15,7 5-1 16,8-3 3-16,12-7-4 16,17-4 0-16,11-11 0 0,19-11-1 15,15-26-2-15,18-11-1 16,18-28-1-16,23-18-1 15,25-18 0-15,16-17-2 16,14-21 0-16,4-9-3 0,-4-7-1 16,4 9 0-16,-16 3-1 15,-10 11-1-15,-22 24 0 16,-26 11-1-16,-21 33-2 16,-24 12-6-16,-3 25-31 0,-19 31-38 15,-2 14-3-15</inkml:trace>
          <inkml:trace contextRef="#ctx0" brushRef="#br0" timeOffset="65370.505">-1882 9442 252 0,'0'0'2'0,"0"0"0"15,-7 7 4-15,-1 8 5 16,5 6 4-16,-5 5 3 0,1 10 2 15,-1 0 1-15,5 20 0 16,0-12-1-16,3 0-3 16,0 5-5-16,14-13-4 0,15-3-2 15,8-15-2-15,15-14 0 16,14-15-2-16,12-25 1 16,3-11-1-16,7-24 1 15,-7-5-1-15,-3-10 0 0,-12-1 1 16,-18 4 0-16,-11 14 0 15,-22 2-1-15,-15 20 1 16,-15 18-1-16,-17 15 0 16,-13 14 0-16,-2 21-1 15,-6 19 0-15,6 16 0 0,5 11 0 16,16 9-1-16,16 13 1 16,10 1 0-16,26 4 0 15,15-2-1-15,20-1 1 16,13 2 0-16,4-11 0 0,7 4 0 15,4-8 0-15,-8-2-1 16,-15-2 0-16,-11 3-1 16,-13-15 1-16,-24 5-1 0,-22-8 1 15,-18-2-1-15,-22-7 2 16,-16-11 0-16,-20-9 0 16,-9 1 0-16,-11-18 0 15,8-13-1-15,3 0-8 0,15-22-22 16,8-12-53-16,51-12 0 15</inkml:trace>
          <inkml:trace contextRef="#ctx0" brushRef="#br0" timeOffset="65698.6346">-329 10169 476 0,'0'0'0'0,"11"-4"-2"15,23-3-5-15,17-9-7 16,27-1-26-16,25-12-31 0,15 0-12 16</inkml:trace>
          <inkml:trace contextRef="#ctx0" brushRef="#br0" timeOffset="65558.0098">-276 9614 460 0,'0'0'2'16,"0"0"0"-16,0 0 1 15,21 0-1-15,5-4 1 0,14-3-1 16,23 0-2-16,3-8-4 16,34 12-16-16,7-5-60 15,4 3-3-15</inkml:trace>
          <inkml:trace contextRef="#ctx0" brushRef="#br0" timeOffset="66589.2805">3084 8415 327 0,'0'0'5'0,"-18"-7"2"16,-8 3 1-16,-16-6 1 16,-5 2 0-16,-24-3 2 0,-8 1 2 15,-26-1-2-15,-1-2-5 16,-9 10 0-16,-6-1 0 15,-5 4-1-15,5-4 0 16,6 4 0-16,7 4 0 0,16 0 0 16,19-1 1-16,14 1-2 15,18-4 1-15,12 5-1 16,13-1 0-16,16-4-1 16,0 0 0-16,0 0-1 0,13 2 0 15,-13-2 0-15,24 16-2 16,-24-16 1-16,19 25 0 15,-12-7-1-15,-2 1 1 0,-5-1-1 16,0 0 1-16,0 0-1 16,0-4 1-16,0-14-1 15,-5 13 1-15,5-13 0 16,0 0 0-16,0 0-1 0,0 0 2 16,11 5-1-16,-11-5-1 15,23-9 1-15,-5 6 0 16,-2-3-1-16,5 4 0 15,5-5 0-15,4 2-1 16,6-1 2-16,6-6-1 0,-2 1-1 16,7-4 2-16,5 1-1 15,-4-1 0-15,4 4 0 16,-1-3 0-16,4-1 0 16,2 5 0-16,9-1 0 0,0 2 0 15,8 2 0-15,4 3 0 16,3 0 0-16,-7 4 0 15,7 0-1-15,-7 0 1 16,-13 11 0-16,-4 2 1 0,-6 1-2 16,-4 8 1-16,-10 3 1 15,1 8-1-15,-9 7 1 16,-2 10 1-16,-9 7 0 0,-4 13-1 16,-3 7 2-16,-7 5-1 15,-4 5 0-15,-11 3 1 16,-7 0-1-16,-5-1 0 15,-17 3-2-15,-9-8 0 16,-9-7 0-16,-13-3 0 0,-13-11 0 16,-11-7 0-16,-13-17 0 15,-2 2 0-15,-5-23 0 16,1-7-4-16,7-11-8 16,18-2-27-16,33-23-46 0,19-18-2 15</inkml:trace>
          <inkml:trace contextRef="#ctx0" brushRef="#br0" timeOffset="66854.9185">3704 8394 423 0,'0'0'2'16,"0"0"-1"-16,0 0 2 0,0 0 0 15,-4 7 1-15,-15 7 2 16,-7 15 0-16,-18 15 2 15,-7 13 0-15,-12 12 0 16,-10 19 0-16,-9 7 0 0,4 12-1 16,9-1-1-16,9 1-1 15,16-4-3-15,19-11-1 16,25-11-3-16,11-18-5 16,39-16-22-16,44-17-56 0,1-27-1 15</inkml:trace>
          <inkml:trace contextRef="#ctx0" brushRef="#br0" timeOffset="67308.057">4987 7633 360 0,'0'0'6'16,"-40"-4"1"-16,-1-3 1 16,-14 3 1-16,-11 0-1 15,-16 4 1-15,-7 0 1 0,-10 11 0 16,4 3-6-16,10 19 0 15,18 7-1-15,8 13 1 16,18 5 0-16,12 10 0 16,15 14 1-16,14 4-1 0,0 12 2 15,14 6-2-15,4 7 2 16,1 10-1-16,-1 0-1 16,0 4 0-16,-2 1 0 15,-1-1-1-15,-4 0-1 16,0-2 0-16,-4-8-1 0,7-1 0 15,4-11 0-15,9-11 0 16,9-12-2-16,17-2-3 16,17-20-7-16,22-6-26 0,29-16-48 15,16-21-1-15</inkml:trace>
          <inkml:trace contextRef="#ctx0" brushRef="#br0" timeOffset="67792.4587">7486 7249 372 0,'0'0'3'15,"0"0"1"-15,0 0 1 16,-8-10-2-16,8 10 1 0,18-8-1 15,12 5 1-15,17-1 0 16,16 4-2-16,15 0-1 16,17 7 2-16,13 4 0 15,5 7 1-15,6 9 0 0,-7 2 0 16,-6 15 1-16,-21-4-1 16,-11 17 0-16,-19-3 0 15,-18 12-1-15,-23 4-1 16,-14 6 1-16,-18 6-1 15,-15 4 0-15,0 1 0 0,-4 5-1 16,3-1-1-16,5 9 0 16,14-7 3-16,11 8-1 15,8 0 1-15,15 6 2 0,14-6-1 16,8 7 0-16,10-1 1 16,4-6 0-16,0-5-2 15,-6-3-2-15,-6-13-1 16,-12-11-1-16,-31-9-2 0,-23-16-3 15,-35-8-4-15,-34-13-11 16,-34-12-33-16,-29-11-30 16,-22-14-2-16</inkml:trace>
          <inkml:trace contextRef="#ctx0" brushRef="#br0" timeOffset="67995.5595">6619 7805 454 0,'0'0'2'0,"0"0"-2"15,0 0 2-15,0 0-1 16,3 22-1-16,-3 4-4 0,0 12-15 16,-3 5-59-16,-5 26-2 15</inkml:trace>
          <inkml:trace contextRef="#ctx0" brushRef="#br0" timeOffset="68120.5743">6855 9783 460 0,'0'0'3'0,"0"0"1"16,0 0-1-16,18 4 0 0,-18-4-6 15,19 11-41-15,-16 11-36 16,-3 10-2-16</inkml:trace>
          <inkml:trace contextRef="#ctx0" brushRef="#br0" timeOffset="87733.7408">11262 7727 138 0,'0'0'6'16,"0"0"4"-16,0 0 3 0,16-9 6 16,-16 9 1-16,0 0 2 15,15-9-3-15,-15 9 1 16,0 0-4-16,-12 12-6 15,-10 3-2-15,-18 14-4 0,-4 0-1 16,-16 14 2-16,-3 6 1 16,-14 13 2-16,4 0 0 15,-6 9 0-15,3-6 2 16,2 9-1-16,3-4 0 0,5 8-2 16,1-2 1-16,2 0-1 15,3-5-1-15,9 1-1 16,7 0-1-16,10-1 0 15,8-5-1-15,15-4 1 0,11-4 0 16,21 4-1-16,16-10 1 16,20-3 0-16,17-9 1 15,18-11-1-15,11-4 1 16,22-11-2-16,7-5-2 16,10 0-7-16,5-18-15 0,-7-9-53 15,1 9-6-15</inkml:trace>
        </inkml:traceGroup>
      </inkml:traceGroup>
    </inkml:traceGroup>
    <inkml:traceGroup>
      <inkml:annotationXML>
        <emma:emma xmlns:emma="http://www.w3.org/2003/04/emma" version="1.0">
          <emma:interpretation id="{7625AE2D-F9D1-47CB-9154-DCF7CD2FDE51}" emma:medium="tactile" emma:mode="ink">
            <msink:context xmlns:msink="http://schemas.microsoft.com/ink/2010/main" type="paragraph" rotatedBoundingBox="14470,15245 24985,14003 25206,15874 14691,171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A743C8-3CF2-41D5-BD31-0A30559D6D2E}" emma:medium="tactile" emma:mode="ink">
              <msink:context xmlns:msink="http://schemas.microsoft.com/ink/2010/main" type="line" rotatedBoundingBox="14470,15245 24985,14003 25206,15874 14691,17116"/>
            </emma:interpretation>
          </emma:emma>
        </inkml:annotationXML>
        <inkml:traceGroup>
          <inkml:annotationXML>
            <emma:emma xmlns:emma="http://www.w3.org/2003/04/emma" version="1.0">
              <emma:interpretation id="{A1093A5E-A8CC-405D-A9FE-B28D345A29CF}" emma:medium="tactile" emma:mode="ink">
                <msink:context xmlns:msink="http://schemas.microsoft.com/ink/2010/main" type="inkWord" rotatedBoundingBox="14470,15245 24985,14003 25206,15874 14691,17116">
                  <msink:destinationLink direction="with" ref="{CD92D5BB-890A-4FD8-A477-16EF365D7BBB}"/>
                </msink:context>
              </emma:interpretation>
              <emma:one-of disjunction-type="recognition" id="oneOf3">
                <emma:interpretation id="interp15" emma:lang="en-US" emma:confidence="0">
                  <emma:literal>3503=221</emma:literal>
                </emma:interpretation>
                <emma:interpretation id="interp16" emma:lang="en-US" emma:confidence="0">
                  <emma:literal>3503: 221</emma:literal>
                </emma:interpretation>
                <emma:interpretation id="interp17" emma:lang="en-US" emma:confidence="0">
                  <emma:literal>350}: 221</emma:literal>
                </emma:interpretation>
                <emma:interpretation id="interp18" emma:lang="en-US" emma:confidence="0">
                  <emma:literal>3503=22</emma:literal>
                </emma:interpretation>
                <emma:interpretation id="interp19" emma:lang="en-US" emma:confidence="0">
                  <emma:literal>yfo]= 221</emma:literal>
                </emma:interpretation>
              </emma:one-of>
            </emma:emma>
          </inkml:annotationXML>
          <inkml:trace contextRef="#ctx0" brushRef="#br0" timeOffset="129482.3913">-2575 12886 473 0,'0'0'0'16,"0"0"0"-16,-19-14-2 15,-10 9 0-15,-12 3 0 16,-11 2 0-16,-17 0 1 0,-13 7 0 15,-14 11 0-15,0 0 2 16,-6 10 0-16,5 2 1 16,12 5 0-16,7-3 1 15,15-3-1-15,13 8 0 0,8-5 0 16,13 6-1-16,15 3 0 16,10 3 1-16,8 3 0 15,15 1 0-15,10 11 0 16,0 4-1-16,11-2 1 0,-3 14 0 15,-4 1-1-15,1 3 0 16,-8 4 0-16,-4 6 0 16,-11-1 1-16,-7 0-1 0,-1 0 1 15,-3-11-1-15,-3-8 0 16,3-4-2-16,6-18-5 16,2-18-20-16,0-15-58 15,28-14-3-15</inkml:trace>
          <inkml:trace contextRef="#ctx0" brushRef="#br0" timeOffset="129888.625">-2443 13595 370 0,'0'0'3'0,"0"0"1"0,-11 6 2 15,-7 3 0-15,-1 7 1 16,-10 9 2-16,3 4 0 15,-8 11 2-15,2 9-4 0,3 2 0 16,17 0-1-16,5 1 0 16,10-11-3-16,13-9-2 15,16-6-1-15,16-19-2 16,4-12 1-16,11-9-1 0,-5-11-1 16,-6-12-1-16,-7-3-3 15,-8-8-1-15,-19 4-3 16,-15-8-2-16,-9 12-7 15,-25-1-20-15,-9 2-38 0,6 2-3 16</inkml:trace>
          <inkml:trace contextRef="#ctx0" brushRef="#br0" timeOffset="130310.5104">-2010 12918 391 0,'0'0'1'15,"-19"0"1"-15,1 0 1 0,2 0-1 16,1 0 1-16,-3 0 1 16,18 0 1-16,0 0 0 15,26-2-1-15,21-6-1 16,24-3 0-16,18 4 0 16,3 0 0-16,11 0 0 0,-7 7 0 15,-11 2 0-15,-19 13 0 16,-14 14 1-16,-26 8 0 15,-23 12-1-15,-11 9 0 16,-21 7-1-16,-8 14 0 0,-7 1-1 16,-1 9 0-16,6-1-1 15,5 8-1-15,12-1 2 16,15-2-1-16,11-3 1 0,21-1-1 16,12-9 1-16,7 1-1 15,4-11 0-15,-4-12 1 16,-2 3-1-16,-10-22 0 15,-20-2 0-15,-12-13 0 16,-26-6 1-16,-18-7-3 0,-22-11-7 16,-13 0-21-16,-2-16-51 15,-3-9-1-15</inkml:trace>
          <inkml:trace contextRef="#ctx0" brushRef="#br0" timeOffset="130498.0151">-525 13393 485 0,'0'0'0'0,"0"0"0"15,0 0 0-15,0 0-1 16,0 0 1-16,15 4-1 16,1-4-3-16,5 0-5 0,24 0-14 15,-5 0-38-15,23-4-23 16</inkml:trace>
          <inkml:trace contextRef="#ctx0" brushRef="#br0" timeOffset="129076.1045">-5155 13180 274 0,'0'0'-1'0,"0"0"-1"15,0 0 0-15,0 0 4 16,0 22 4-16,0 3 4 16,5 9 3-16,5 10 2 15,9 11 3-15,2-4 1 0,10 5 3 16,9-9-4-16,-3-14-3 15,10-8-3-15,6-5-3 16,2-20-1-16,0-9-1 16,-3-11-2-16,0-14 0 0,-4-6 0 15,-8-2-1-15,-11-1-1 16,-3 10 0-16,-3 4-2 16,-9 6-1-16,-14 23 0 0,0 0 0 15,12 12 0-15,-6 13-1 16,2 12 0-16,3 10 0 15,1 6 1-15,6 5 1 16,4 5 0-16,-1-1 0 16,10-3-1-16,-2 4 1 0,0-8 0 15,5 0-1-15,-8 1 0 16,-1-5 0-16,-2-4 0 16,-8-2 0-16,-4 2 0 15,-11 0 0-15,-5-5 0 0,-13 5 0 16,-8-4 0-16,-11-2 0 15,-18 8 1-15,-11-9-1 16,-11-4 1-16,-12 2 0 16,-8-9-1-16,-2-3 1 0,6-11-4 15,9-15-14-15,18-12-63 16,25-17-3-16</inkml:trace>
          <inkml:trace contextRef="#ctx0" brushRef="#br0" timeOffset="130623.0192">-605 13706 440 0,'0'0'0'15,"6"0"-5"-15,17-4-8 16,22-8-21-16,13-5-43 15,16-5-4-15</inkml:trace>
          <inkml:trace contextRef="#ctx0" brushRef="#br0" timeOffset="130982.4291">531 12742 470 0,'0'0'1'0,"0"0"-4"16,0-18-1-16,0 18-1 16,29-25 0-16,12 7 0 15,4 2 0-15,16 5 2 16,18 11 0-16,5 0 3 0,13 9 1 16,2 14 2-16,-11 8-1 15,-10 13 1-15,-20-1-1 16,-21 13 0-16,-24 2-1 15,-21 5 0-15,-34 4-1 16,-16 5 0-16,-16 2 0 0,-7 0-1 16,0 0 0-16,7-12 1 15,8 1 1-15,25-8 0 16,22-12 1-16,19-7-2 16,29-9-3-16,34-8-10 0,16-11-22 15,8-5-44-15,36-14-5 16</inkml:trace>
          <inkml:trace contextRef="#ctx0" brushRef="#br0" timeOffset="131341.8126">1682 12761 434 0,'0'0'1'0,"-3"-19"0"0,3 1 1 15,7 0-1-15,15-7 1 16,12-2 2-16,13 5 0 15,16-3 0-15,14 13 1 16,7 5-1-16,10 14 0 0,-7 16 0 16,-1 2 0-16,-20 15-2 15,-21 9 1-15,-27 1-1 16,-18 14-1-16,-34-2 1 16,-18 7-1-16,-24-2-1 15,-9 2 1-15,-7-2 0 0,6-2 0 16,17-5 1-16,17-5 0 15,26-7 1-15,29-12 2 16,35-6 0-16,36-8 1 0,26-7-6 16,21-7 0-16,26-5 0 15,11-3 0-15,10 0 0 16,-18-15-14-16,-3 8-72 16,-13 0-2-16</inkml:trace>
          <inkml:trace contextRef="#ctx0" brushRef="#br0" timeOffset="133373.0962">5294 11723 280 0,'0'0'6'0,"0"0"1"16,0 0 2-16,0 0-2 16,0 0 1-16,3 16 1 15,5 2 1-15,0 20 0 0,-2 5-4 16,1 21-2-16,6 19 2 15,-10 24 2-15,5 14-1 16,-5 22 2-16,-3-4-1 16,0 13-1-16,-8-6-2 15,2 2 0-15,-2-16-1 0,3-13-2 16,2-17 0-16,3-21-1 16,0-16-1-16,0-16-2 15,0-19-10-15,0-30-39 0,0 0-24 16,11-16-5-16</inkml:trace>
        </inkml:traceGroup>
      </inkml:traceGroup>
    </inkml:traceGroup>
    <inkml:traceGroup>
      <inkml:annotationXML>
        <emma:emma xmlns:emma="http://www.w3.org/2003/04/emma" version="1.0">
          <emma:interpretation id="{5A2C2435-8999-42DF-86DD-A9D89CC193B5}" emma:medium="tactile" emma:mode="ink">
            <msink:context xmlns:msink="http://schemas.microsoft.com/ink/2010/main" type="paragraph" rotatedBoundingBox="16163,17450 22888,17574 22855,19363 16130,1923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9C92C79-B130-4FA0-BB24-CBF96CB0A895}" emma:medium="tactile" emma:mode="ink">
              <msink:context xmlns:msink="http://schemas.microsoft.com/ink/2010/main" type="inkBullet" rotatedBoundingBox="16157,17790 17124,17808 17117,18165 16150,18147"/>
            </emma:interpretation>
            <emma:one-of disjunction-type="recognition" id="oneOf4">
              <emma:interpretation id="interp20" emma:lang="en-US" emma:confidence="0">
                <emma:literal>-</emma:literal>
              </emma:interpretation>
            </emma:one-of>
          </emma:emma>
        </inkml:annotationXML>
        <inkml:trace contextRef="#ctx0" brushRef="#br0" timeOffset="155717.102">-3521 15866 362 0,'0'0'1'0,"0"0"1"16,-6-17-1-16,6 2 1 16,11-3-1-16,3-3 1 15,12-6 2-15,11-2 1 16,12-1 2-16,6 1 1 16,11 7 0-16,0 4 2 0,5 7 0 15,2 4 1-15,1-2-2 16,-3 7 1-16,-2 2-3 15,-2 0 0-15,-12 0-1 16,-7 0-1-16,-14 0 0 0,-2 0-1 16,-14 0-1-16,-18 0 0 15,11 0 0-15,-11 0-1 16,0 0 0-16,0 0 0 0,0 0 1 16,0 0-1-16,0 0-1 15,0 0 2-15,0 0-3 16,0 0 0-16,0 0 0 15,0 0 0-15,0 0 0 0,0 0 0 16,0 0 0-16,5-16 0 16,-5 16 0-16,0 0 0 15,0-15 0-15,0 15 0 16,0 0 0-16,3-14 0 16,-3 14 0-16,0 0 0 0,11-16 0 15,-11 16 0-15,0 0 0 16,0 0-3-16,0 0 0 15,7-13 0-15,-7 13-2 16,0 0 0-16,0 0-1 0,0 0 0 16,0 0 0-16,-10-8 0 15,10 8-2-15,-34 0-7 16,20-4-26-16,14 4-40 16,-41 0-3-16</inkml:trace>
      </inkml:traceGroup>
      <inkml:traceGroup>
        <inkml:annotationXML>
          <emma:emma xmlns:emma="http://www.w3.org/2003/04/emma" version="1.0">
            <emma:interpretation id="{2251D2C4-67AB-40F5-9A32-8EA0859B5CD6}" emma:medium="tactile" emma:mode="ink">
              <msink:context xmlns:msink="http://schemas.microsoft.com/ink/2010/main" type="line" rotatedBoundingBox="17837,17481 22888,17574 22855,19363 17804,19269"/>
            </emma:interpretation>
          </emma:emma>
        </inkml:annotationXML>
        <inkml:traceGroup>
          <inkml:annotationXML>
            <emma:emma xmlns:emma="http://www.w3.org/2003/04/emma" version="1.0">
              <emma:interpretation id="{0DAE69DE-55EE-4339-8523-B476E12FAF83}" emma:medium="tactile" emma:mode="ink">
                <msink:context xmlns:msink="http://schemas.microsoft.com/ink/2010/main" type="inkWord" rotatedBoundingBox="17811,17613 22870,17436 22930,19149 17871,19326"/>
              </emma:interpretation>
              <emma:one-of disjunction-type="recognition" id="oneOf5">
                <emma:interpretation id="interp21" emma:lang="en-US" emma:confidence="0">
                  <emma:literal>4=7</emma:literal>
                </emma:interpretation>
                <emma:interpretation id="interp22" emma:lang="en-US" emma:confidence="0">
                  <emma:literal>9=7</emma:literal>
                </emma:interpretation>
                <emma:interpretation id="interp23" emma:lang="en-US" emma:confidence="0">
                  <emma:literal>3=7</emma:literal>
                </emma:interpretation>
                <emma:interpretation id="interp24" emma:lang="en-US" emma:confidence="0">
                  <emma:literal>7=7</emma:literal>
                </emma:interpretation>
                <emma:interpretation id="interp25" emma:lang="en-US" emma:confidence="0">
                  <emma:literal>5=7</emma:literal>
                </emma:interpretation>
              </emma:one-of>
            </emma:emma>
          </inkml:annotationXML>
          <inkml:trace contextRef="#ctx0" brushRef="#br0" timeOffset="156354.6521">-1595 15349 397 0,'0'0'4'16,"0"0"3"-16,0 0 0 15,-6-11 1-15,6 11-1 0,-15-14 1 16,0 14 0-16,-7 0 0 15,-1 7-3-15,-9 18-3 0,-2 19-1 16,2 15 0-16,1 11 0 16,5 8 0-16,8-2-1 15,18 9 0-15,0-15 0 0,26-4 0 16,15-30 0-16,17-13 0 16,21-23-1-16,8-11 1 15,13-21 0-15,4-13 1 16,2-14-1-16,-9 4 0 0,-8-5 1 15,-15 10 0-15,-16 6 0 16,-18 10 0-16,-14 11 0 16,-14 21-1-16,-12 2 1 15,0 21-1-15,-4 12 1 16,-10 12 0-16,1 6 0 0,6 12 1 16,7 3 1-16,0 9 1 15,12-3-1-15,14 1 0 16,3 2 0-16,11 5-1 0,5-6 0 15,-4 2 0-15,7 3-1 16,-8-4 0-16,-7 4 0 16,-7-3-1-16,-15-2-1 15,-11-5 1-15,-18-6 0 0,-19-11 0 16,-15-8-1-16,-11-15-2 16,-3-13-2-16,-11-23-12 15,14-24-58-15,11-5-12 16</inkml:trace>
          <inkml:trace contextRef="#ctx0" brushRef="#br0" timeOffset="156542.1733">95 15952 470 0,'0'0'3'0,"0"0"0"0,0 0 1 15,15 0 0-15,-15 0 0 16,19 0 0-16,10-3 0 15,12-1-1-15,10-10-4 16,23 8-3-16,7-8-8 0,29 14-19 16,-5 0-36-16,8 0-20 15</inkml:trace>
          <inkml:trace contextRef="#ctx0" brushRef="#br0" timeOffset="156714.0499">218 16290 379 0,'0'0'5'15,"0"0"0"-15,0 0 1 16,0 0 1-16,0 0 0 0,0 0 2 16,29 4-1-16,23-4-2 15,14-11-11-15,29-3-16 16,5-1-29-16,23-15-27 16,19-10-8-16</inkml:trace>
          <inkml:trace contextRef="#ctx0" brushRef="#br0" timeOffset="157010.9393">1671 15302 439 0,'0'0'3'0,"0"0"2"0,0 0 0 16,0 0 1-16,-8-20 0 16,8 20 0-16,16-11 1 15,10 8 0-15,11 3-2 16,21 0-2-16,5 0-1 0,14 10-1 15,15 7 1-15,1 12-2 16,-1 0 0-16,-10 14-1 16,-9 9 0-16,-17 11 1 15,-16 3-1-15,-14 11 0 0,-23 3 1 16,-14 10 0-16,-21 1 0 16,-17 1-1-16,-7-7 1 15,-13-4-2-15,-1-7-1 16,-1-16-4-16,2-11-6 15,6-13-18-15,8-19-54 0,24-15 0 16</inkml:trace>
          <inkml:trace contextRef="#ctx0" brushRef="#br0" timeOffset="157260.93">3206 15544 458 0,'0'0'2'15,"0"0"-1"-15,-8-12 1 0,-10 9 0 16,-12 3 2-16,-17 8 0 16,-8 5 2-16,-8 10-1 15,-19 11 0-15,1 17-1 16,-3 7 1-16,2 21 0 0,12 1-2 16,11 5-1-16,15 2-1 15,21-2 1-15,23-4-4 16,26-8-4-16,48-3-20 15,48-25-60-15,7-13-2 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8-09-24T03:56:20.13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DF89074-A23C-4BFC-B3C5-19DF9D8E0053}" emma:medium="tactile" emma:mode="ink">
          <msink:context xmlns:msink="http://schemas.microsoft.com/ink/2010/main" type="inkDrawing" rotatedBoundingBox="7025,6666 14088,6448 14094,6653 7032,6871" semanticType="underline" shapeName="Other">
            <msink:sourceLink direction="with" ref="{F33FD6C6-E4A0-4800-BFF9-2A0F83950AED}"/>
          </msink:context>
        </emma:interpretation>
      </emma:emma>
    </inkml:annotationXML>
    <inkml:trace contextRef="#ctx0" brushRef="#br0">-3 228 255 0,'0'0'7'15,"0"0"1"-15,0 0 3 16,0 0 1-16,0 0 3 0,0 0 0 15,0 0 1-15,0 7 1 16,0-7-4-16,0 0-4 16,12 7 1-16,-12-7-3 15,29 4-1-15,-11 0-1 0,12-4-1 16,-4 0 0-16,14 0-1 16,1 0 0-16,7-4 0 15,-1 0-1-15,2 1 0 16,-1-1 0-16,-1 0-1 0,-2 1 1 15,-1-1 0-15,1 0-1 16,-1-3 2-16,4 4-3 16,-1-1 1-16,1-3 0 15,1 3 0-15,6-3 0 16,-4 3-1-16,1 1 1 0,-4-1 0 16,4 0 0-16,-4 4 1 15,4 0 0-15,-2-3 0 16,3 3 1-16,2-4-1 15,8-1 1-15,-5 3-1 0,2-3 1 16,6 5-2-16,-6-2 0 16,-2 2 0-16,-3 0 0 15,1 0-1-15,-4 7 1 0,-5-5-1 16,-5 7 0-16,5-2 1 16,-2 4-1-16,-1 0 1 15,-1-8-1-15,6 5 0 16,-6-1 1-16,6 4-1 0,-1-4 0 15,-3 4 1-15,2-4-1 16,1 4 0-16,4-4 1 16,3 4-1-16,8 2 1 15,3-10 0-15,8 4 1 16,4-7-1-16,14 0 0 0,3 4 1 16,13-4 0-16,2-9 0 15,5 7 0-15,-1-10 0 16,8 6 1-16,0-6-1 15,-1-3 1-15,2 4-1 0,1-3-1 16,5-1 1-16,1 1-1 16,2-8-1-16,-3 6 1 15,0-2-1-15,5 0 0 0,-5 3 0 16,-4 3 0-16,1-1 1 16,-4 5-1-16,-4-3 0 15,-5 4 1-15,-2 3-1 16,-4 1 1-16,-7-4-1 0,0 3 1 15,-8-3 1-15,-3 2-2 16,0 3 0-16,-5-7 0 16,-7 7 0-16,-3-3 0 15,7 1 0-15,-14 1 0 16,2 3 0-16,-3 0 0 0,-6-4 0 16,-12 4 0-16,-4 0 0 15,-7 0 0-15,-11 0 0 16,-4 0 0-16,-22 0 0 15,23 0 0-15,-23 0 0 0,0 0 0 16,0 0 0-16,0 0 0 16,0 0 0-16,0 0-2 15,0 0-9-15,0 0-16 0,0 0-51 16,0 0-9-16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8-09-24T03:56:34.48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717B573-15B1-4105-8525-B68F1A93E0B1}" emma:medium="tactile" emma:mode="ink">
          <msink:context xmlns:msink="http://schemas.microsoft.com/ink/2010/main" type="inkDrawing" rotatedBoundingBox="14756,6730 18209,3904 18553,4323 15099,7149" semanticType="callout" shapeName="Other">
            <msink:sourceLink direction="with" ref="{015B8B68-5166-485F-BF38-C1CDF5B5058A}"/>
            <msink:sourceLink direction="with" ref="{9C12FC42-B360-46D6-85CA-5C4CE89B587C}"/>
            <msink:sourceLink direction="with" ref="{AF61930D-28E2-4FF1-B7AE-7C9482F03B5E}"/>
          </msink:context>
        </emma:interpretation>
      </emma:emma>
    </inkml:annotationXML>
    <inkml:trace contextRef="#ctx0" brushRef="#br0">0 2697 213 0,'0'0'8'16,"0"0"2"-16,0 0 2 15,0 0 4-15,0 0 0 0,0 0 2 16,19 0 2-16,-1-11 1 16,16 4-7-16,6-11 0 15,18 0-3-15,20-8-1 16,14-6-2-16,11-4-1 0,12 0-1 15,7-3-2-15,3-5 0 16,4-9-2-16,0-1 0 16,0-4-2-16,-11-6 1 15,-3 3-1-15,-1-4 0 0,-3 0 1 16,-7-5-1-16,-1 0 1 16,-11 0 0-16,-3 1 1 15,-8-1 2-15,-4-4-1 16,-10 2 0-16,-1 0 1 0,-7 8 0 15,-4-8-1-15,-3 7 1 16,3 0-1-16,-13 1 0 16,1 5 0-16,-6-8 0 15,-1 7-1-15,-2 1 1 0,0 3-1 16,-2 5 0-16,10-3 0 16,-6 11-1-16,4-3 0 15,12 1 0-15,-4 4 0 16,4 1-1-16,-7 0 1 0,-1-2 1 15,-1 5-2-15,-1-2 1 16,-10 5 0-16,2 2 0 16,-11 1 0-16,-2 2 1 0,-2 7-1 15,-1 1-1-15,0-1 2 16,-7 4-1-16,8 0-1 16,-4-9 2-16,-4 8-2 15,12 4 0-15,-5 1 1 16,-18 14-1-16,25-22-1 0,-25 22 0 15,18-14-2-15,-18 14-6 16,0 0-10-16,0 0-37 16,-11 14-29-16,-3-6 0 15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8-09-24T03:56:38.65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ACE321D-D7BE-4BF7-9C52-524961A85BB1}" emma:medium="tactile" emma:mode="ink">
          <msink:context xmlns:msink="http://schemas.microsoft.com/ink/2010/main" type="inkDrawing" rotatedBoundingBox="8065,7416 18491,7249 18494,7404 8068,7571" semanticType="connector" shapeName="Other">
            <msink:sourceLink direction="with" ref="{C8CD0790-1222-47A7-9E1F-E14E8D0E8649}"/>
            <msink:sourceLink direction="with" ref="{4E216FA3-EA4A-4005-BC05-D3A11E8B402B}"/>
          </msink:context>
        </emma:interpretation>
      </emma:emma>
    </inkml:annotationXML>
    <inkml:trace contextRef="#ctx0" brushRef="#br0">0 198 292 0,'0'0'7'16,"0"0"2"-16,0 0 2 16,0 0 2-16,0 0 1 15,0 0 1-15,0 0 2 0,0 0 1 16,26 0-6-16,-8-5-3 16,12 1-1-16,3-3-2 15,9 4 1-15,1-1-4 16,1 0 1-16,4 1-2 0,4-1 1 15,-4 4-2-15,7 0 1 16,-3 0-1-16,3 0 0 16,-10 7-1-16,7 1 1 0,-4-1 0 15,4 0-1-15,-2 4 1 16,13 1-1-16,0-5 1 16,19 1-1-16,2-1 1 15,16-7-1-15,7 0 0 0,11 0 0 16,11 0 1-16,11-11-1 15,4 0 0-15,11-5 0 16,8 5 1-16,2-3-1 16,12-1 1-16,-4-3-1 15,8 4 1-15,1 3-1 0,-1-4 0 16,-5 8 0-16,-2-4 0 16,10-1 0-16,-11 4 1 15,8-3-1-15,-7 4 0 0,2 4 0 16,2-6 0-16,-1 7 1 15,1-2 0-15,-5 4 0 16,0 0 0-16,-4 0 0 16,5 0 0-16,-4 6 0 0,-1 3-1 15,4-2 1-15,1 0-1 16,-1 0 1-16,0 1-1 16,9-8 2-16,-12 7 0 15,6-2 0-15,8-1 0 0,-2-4 1 16,-1 0 0-16,0 0 0 15,-5 0 0-15,-5 0 0 16,2 0-2-16,-7-4 1 0,-8-5-1 16,-3 6 0-16,-3 1 0 15,-10-7 1-15,0 5-2 16,-3-3 0-16,-10 3 2 16,0 1-1-16,-11-1 0 15,-13-3 1-15,-13 3-2 0,-11 4 0 16,-12 0 0-16,-20-4 0 15,-6 4 0-15,-9-3 0 16,-8 3 0-16,-15 0 0 16,-11 0 0-16,18 0 0 0,-18 0 0 15,0 0 0-15,0 0 0 16,0 22-26-16,-11-12-60 16,-10 9-2-16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8-09-24T03:56:02.61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1966490-B8E5-4823-A759-8D811B18B17B}" emma:medium="tactile" emma:mode="ink">
          <msink:context xmlns:msink="http://schemas.microsoft.com/ink/2010/main" type="inkDrawing" rotatedBoundingBox="12086,5446 15324,4633 15341,4701 12103,5514" shapeName="Other"/>
        </emma:interpretation>
      </emma:emma>
    </inkml:annotationXML>
    <inkml:trace contextRef="#ctx0" brushRef="#br0">-7567 3231 150 0,'0'0'4'0,"0"0"3"0,0 0 3 15,0 0 5-15,0 0 2 16,0 0 2-16,-11-14 2 0,11 14 0 16,0 0-4-16,8-16-1 15,5 9-5-15,14 0-2 16,2-4-2-16,15-3-3 15,19-5 0-15,18-3-1 0,16-7 0 16,17-8-1-16,15 4-1 16,15-11 1-16,18 3-1 15,1-4 0-15,11 2 1 16,-1-1-2-16,3-1 0 16,9 2 1-16,-1-1 0 0,-3 8-1 15,-8-2 1-15,-10-3-1 16,-8 13 0-16,-11-6 0 15,-12 2 0-15,-29 8 1 16,-22 4-6-16,-18 8-13 0,-15 8-40 16,-22-6-12-16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100797-D871-4E9E-8E57-20FDB122A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DCAD2D8-AB05-4D05-ADE8-B663CEC4F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6A16B5-967C-4F95-A069-48A321FE3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2A1A-A534-4211-88C5-8723B54FF6EA}" type="datetimeFigureOut">
              <a:rPr lang="en-US" smtClean="0"/>
              <a:t>2018-09-24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0D35B6-1C8C-4B66-B174-1AE589DE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920DAC-8E69-4F97-A708-CE9C32D3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4C80-8BAB-4026-8F99-B666EC43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2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2773B1-92FC-4A13-A136-40D58AEA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6A7AFE8-8C00-4D04-9FAE-041247F23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903D70-FD6C-4957-8FEB-FED184C9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2A1A-A534-4211-88C5-8723B54FF6EA}" type="datetimeFigureOut">
              <a:rPr lang="en-US" smtClean="0"/>
              <a:t>2018-09-24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894F25-70F4-4898-B8AA-F427907DA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14AB9D-3AAB-4550-A81B-155BC142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4C80-8BAB-4026-8F99-B666EC43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2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86CC5F4-BEC6-4690-9C03-6692F8A9E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D08F309-3CF3-46CB-9EE9-296584488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06159F-1F65-4E16-8A2C-92BEEC4C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2A1A-A534-4211-88C5-8723B54FF6EA}" type="datetimeFigureOut">
              <a:rPr lang="en-US" smtClean="0"/>
              <a:t>2018-09-24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2DBA44-95B1-4060-99E7-491CCD8F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1A06E8-5887-45D9-A09B-3FCD405F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4C80-8BAB-4026-8F99-B666EC43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0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305E3-4962-47A1-8C0C-D0B38D50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868019-BAC6-4A08-80C5-15D8BE158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BB66BA-5FF9-4ABC-9134-C4289F59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2A1A-A534-4211-88C5-8723B54FF6EA}" type="datetimeFigureOut">
              <a:rPr lang="en-US" smtClean="0"/>
              <a:t>2018-09-24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4FBAF0-5B17-4AF2-B529-A97C0A4B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84B401-EA09-4628-9DA6-820DAD7B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4C80-8BAB-4026-8F99-B666EC43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1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3F426C-F4B7-4553-B155-47543B0C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6207F8-EF3F-4D98-AB75-1D2399F97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7E6A7A-F474-48DF-BB78-87DAD8D0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2A1A-A534-4211-88C5-8723B54FF6EA}" type="datetimeFigureOut">
              <a:rPr lang="en-US" smtClean="0"/>
              <a:t>2018-09-24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33F1C3-2C4B-473F-A7D5-6115D60D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51D450-E812-4386-BEDF-8337E6D0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4C80-8BAB-4026-8F99-B666EC43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9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1D8199-2900-4C59-A1DC-1C3ACABE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360380-0DA6-4525-93CF-3C64956E3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B71B24C-DBBF-4502-92E3-C14FF9A3E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1EF768-9D8E-4CD2-B0F7-0B509956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2A1A-A534-4211-88C5-8723B54FF6EA}" type="datetimeFigureOut">
              <a:rPr lang="en-US" smtClean="0"/>
              <a:t>2018-09-24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CC22460-55BF-498E-ADFA-870DE414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AC9DD13-3AFE-47B6-99A2-77A6A1CF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4C80-8BAB-4026-8F99-B666EC43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7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476F83-B21A-4A57-9CCE-3D4907A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5C6AF3-01D1-4EC0-AAAE-C48925712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354858-EDF5-490F-A5DA-B021CFF5A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5BE1C81-3775-4048-94FE-5D5A5E347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C445B3B-130C-44B3-B390-F8D5B8152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63B8B4A-89C9-43AC-9F97-5B3B52F8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2A1A-A534-4211-88C5-8723B54FF6EA}" type="datetimeFigureOut">
              <a:rPr lang="en-US" smtClean="0"/>
              <a:t>2018-09-24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27CF98A-0E9D-4F7A-9C20-E357835B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89DE21A-9151-426E-9A44-06606FA9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4C80-8BAB-4026-8F99-B666EC43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3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8F6C0F-131B-45D3-8642-AC18177A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1E2835B-AAAD-4266-A180-86CEE935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2A1A-A534-4211-88C5-8723B54FF6EA}" type="datetimeFigureOut">
              <a:rPr lang="en-US" smtClean="0"/>
              <a:t>2018-09-24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3DCD32F-16E2-4BD5-B4DE-92F1000C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6427235-AD55-4186-AF51-34479B86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4C80-8BAB-4026-8F99-B666EC43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3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DDCA1D1-241E-481B-B402-98A40A32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2A1A-A534-4211-88C5-8723B54FF6EA}" type="datetimeFigureOut">
              <a:rPr lang="en-US" smtClean="0"/>
              <a:t>2018-09-24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0F7BE56-37A8-4E62-B7A0-5A8F830C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4172C0D-7D14-4726-873F-CE4A2690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4C80-8BAB-4026-8F99-B666EC43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0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8B5B8F-7C83-49CA-9949-54BD4979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7EA353-D6D0-4CD2-AE3B-4C1F2D084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4ED45F3-6553-4D86-B0DF-5AA724975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260CF2-61AB-4FC0-A40B-B4008064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2A1A-A534-4211-88C5-8723B54FF6EA}" type="datetimeFigureOut">
              <a:rPr lang="en-US" smtClean="0"/>
              <a:t>2018-09-24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4B508DB-5731-4D39-A5B1-BEEDA0E4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CB4F7D-830B-44F3-BBEF-5920A51F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4C80-8BAB-4026-8F99-B666EC43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3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723654-5CA7-4B1C-8F6A-A261B10A3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E6F487F-26CC-4814-BE91-50747BF0F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60EC360-1B6F-4A7B-B885-E7FA1D7B6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256931-AED7-481C-A7BE-AE54B6FD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2A1A-A534-4211-88C5-8723B54FF6EA}" type="datetimeFigureOut">
              <a:rPr lang="en-US" smtClean="0"/>
              <a:t>2018-09-24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BFF7045-2DAE-4AAE-9A09-E115B595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BA33DA-E229-4525-A4FB-8A002BE3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4C80-8BAB-4026-8F99-B666EC43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2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4EEB016-3FC3-47A4-9549-5352C69C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3E02B0-E0FE-4A87-A442-1B85DF976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3D4D25-DC64-4D08-A086-DB8E1DB56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32A1A-A534-4211-88C5-8723B54FF6EA}" type="datetimeFigureOut">
              <a:rPr lang="en-US" smtClean="0"/>
              <a:t>2018-09-24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995305-0CEA-401B-9DC3-2586ED581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3F8229-4AA8-48D1-AF50-889FC66FD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74C80-8BAB-4026-8F99-B666EC43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8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3.emf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" Type="http://schemas.openxmlformats.org/officeDocument/2006/relationships/image" Target="../media/image8.PNG"/><Relationship Id="rId21" Type="http://schemas.openxmlformats.org/officeDocument/2006/relationships/image" Target="../media/image17.emf"/><Relationship Id="rId34" Type="http://schemas.openxmlformats.org/officeDocument/2006/relationships/customXml" Target="../ink/ink20.xml"/><Relationship Id="rId7" Type="http://schemas.openxmlformats.org/officeDocument/2006/relationships/image" Target="../media/image10.emf"/><Relationship Id="rId12" Type="http://schemas.openxmlformats.org/officeDocument/2006/relationships/customXml" Target="../ink/ink9.xml"/><Relationship Id="rId17" Type="http://schemas.openxmlformats.org/officeDocument/2006/relationships/image" Target="../media/image15.emf"/><Relationship Id="rId25" Type="http://schemas.openxmlformats.org/officeDocument/2006/relationships/image" Target="../media/image19.emf"/><Relationship Id="rId33" Type="http://schemas.openxmlformats.org/officeDocument/2006/relationships/image" Target="../media/image23.emf"/><Relationship Id="rId2" Type="http://schemas.openxmlformats.org/officeDocument/2006/relationships/image" Target="../media/image7.PNG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29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12.emf"/><Relationship Id="rId24" Type="http://schemas.openxmlformats.org/officeDocument/2006/relationships/customXml" Target="../ink/ink15.xml"/><Relationship Id="rId32" Type="http://schemas.openxmlformats.org/officeDocument/2006/relationships/customXml" Target="../ink/ink19.xml"/><Relationship Id="rId5" Type="http://schemas.openxmlformats.org/officeDocument/2006/relationships/image" Target="../media/image9.emf"/><Relationship Id="rId15" Type="http://schemas.openxmlformats.org/officeDocument/2006/relationships/image" Target="../media/image14.emf"/><Relationship Id="rId23" Type="http://schemas.openxmlformats.org/officeDocument/2006/relationships/image" Target="../media/image18.emf"/><Relationship Id="rId28" Type="http://schemas.openxmlformats.org/officeDocument/2006/relationships/customXml" Target="../ink/ink17.xml"/><Relationship Id="rId10" Type="http://schemas.openxmlformats.org/officeDocument/2006/relationships/customXml" Target="../ink/ink8.xml"/><Relationship Id="rId19" Type="http://schemas.openxmlformats.org/officeDocument/2006/relationships/image" Target="../media/image16.emf"/><Relationship Id="rId31" Type="http://schemas.openxmlformats.org/officeDocument/2006/relationships/image" Target="../media/image22.emf"/><Relationship Id="rId4" Type="http://schemas.openxmlformats.org/officeDocument/2006/relationships/customXml" Target="../ink/ink5.xml"/><Relationship Id="rId9" Type="http://schemas.openxmlformats.org/officeDocument/2006/relationships/image" Target="../media/image11.emf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20.emf"/><Relationship Id="rId30" Type="http://schemas.openxmlformats.org/officeDocument/2006/relationships/customXml" Target="../ink/ink18.xml"/><Relationship Id="rId35" Type="http://schemas.openxmlformats.org/officeDocument/2006/relationships/image" Target="../media/image2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E1B7DC-D380-42F8-BCC8-B625033A36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Deeper in List and String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708A304-6561-4245-97F2-884F1B86FB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55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47DDC6-6037-4295-80FA-D4B7FFBA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en-US" dirty="0"/>
              <a:t>Example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78AA7-292E-4D9F-8698-74A0639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Write a program to determine root mean square of the given comma separated values.</a:t>
            </a:r>
          </a:p>
          <a:p>
            <a:r>
              <a:rPr lang="en-US" sz="1800" dirty="0"/>
              <a:t>Input-  1,2,3,4,5</a:t>
            </a:r>
          </a:p>
          <a:p>
            <a:r>
              <a:rPr lang="en-US" sz="1800" dirty="0"/>
              <a:t>Output- 3.31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xmlns="" id="{61445B8C-D724-4F73-AB77-3CCE4E822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4655" y="20963"/>
            <a:ext cx="4657345" cy="6816065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object, antenna&#10;&#10;Description generated with very high confidence">
            <a:extLst>
              <a:ext uri="{FF2B5EF4-FFF2-40B4-BE49-F238E27FC236}">
                <a16:creationId xmlns:a16="http://schemas.microsoft.com/office/drawing/2014/main" xmlns="" id="{6006D977-1DF2-4947-B777-3C53E4224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882" y="1365962"/>
            <a:ext cx="3996386" cy="733343"/>
          </a:xfrm>
          <a:prstGeom prst="rect">
            <a:avLst/>
          </a:prstGeom>
        </p:spPr>
      </p:pic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xmlns="" id="{99905336-A7CD-4C75-9E77-C704674F40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073347" y="34290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0B315817-1223-47DB-A063-0253722C4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882" y="3849582"/>
            <a:ext cx="3996386" cy="255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78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4DA810-4E5B-427B-94D5-1BF3367A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9D8AFB-D914-4674-9272-BC226A5F0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the duplicate elements from the list</a:t>
            </a:r>
          </a:p>
          <a:p>
            <a:r>
              <a:rPr lang="en-US" dirty="0"/>
              <a:t>Input : [2, 4, 10, 20, 5, 2, 20, 4]</a:t>
            </a:r>
          </a:p>
          <a:p>
            <a:r>
              <a:rPr lang="en-US" dirty="0"/>
              <a:t>Output : [2, 4, 10, 20, 5]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480156DF-22A7-4AF6-BBD0-26EA2A11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81" y="3504007"/>
            <a:ext cx="5179714" cy="267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8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DEA952-1BC4-4ACC-B214-22E8DFF1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F2E272-F2E7-4F95-9031-E95EAB749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intersection between two lists</a:t>
            </a:r>
          </a:p>
          <a:p>
            <a:r>
              <a:rPr lang="en-US" dirty="0"/>
              <a:t>Input : </a:t>
            </a:r>
          </a:p>
          <a:p>
            <a:pPr marL="0" indent="0">
              <a:buNone/>
            </a:pPr>
            <a:r>
              <a:rPr lang="en-US" dirty="0"/>
              <a:t>lst1 = [15, 9, 10, 56, 23, 78, 5, 4, 9]</a:t>
            </a:r>
          </a:p>
          <a:p>
            <a:pPr marL="0" indent="0">
              <a:buNone/>
            </a:pPr>
            <a:r>
              <a:rPr lang="en-US" dirty="0"/>
              <a:t>lst2 = [9, 4, 5, 36, 47, 26, 10, 45, 87]</a:t>
            </a:r>
          </a:p>
          <a:p>
            <a:r>
              <a:rPr lang="en-US" dirty="0"/>
              <a:t>Output :</a:t>
            </a:r>
          </a:p>
          <a:p>
            <a:pPr marL="0" indent="0">
              <a:buNone/>
            </a:pPr>
            <a:r>
              <a:rPr lang="en-US" dirty="0"/>
              <a:t>[9, 10, 4, 5]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19861994-0E72-40EF-8CE9-686E74542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12" y="4132135"/>
            <a:ext cx="6165291" cy="204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7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62AD4F-765C-4E3B-81E7-CF6D16E6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Example 1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894D2C6-522F-4705-8C91-6DC9F8CE3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69" y="1798182"/>
            <a:ext cx="4132116" cy="1781738"/>
          </a:xfrm>
        </p:spPr>
      </p:pic>
      <p:pic>
        <p:nvPicPr>
          <p:cNvPr id="7" name="Picture 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xmlns="" id="{647D32DC-DE35-483D-A031-684378964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69" y="4234820"/>
            <a:ext cx="4083266" cy="10917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/>
              <p14:cNvContentPartPr/>
              <p14:nvPr/>
            </p14:nvContentPartPr>
            <p14:xfrm>
              <a:off x="6519590" y="681010"/>
              <a:ext cx="4568040" cy="90288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5190" y="663370"/>
                <a:ext cx="4600800" cy="9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9" name="Ink 48"/>
              <p14:cNvContentPartPr/>
              <p14:nvPr/>
            </p14:nvContentPartPr>
            <p14:xfrm>
              <a:off x="1151630" y="682810"/>
              <a:ext cx="10274760" cy="303228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1910" y="670930"/>
                <a:ext cx="10304640" cy="30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1" name="Ink 60"/>
              <p14:cNvContentPartPr/>
              <p14:nvPr/>
            </p14:nvContentPartPr>
            <p14:xfrm>
              <a:off x="3005990" y="3010210"/>
              <a:ext cx="3126240" cy="723600"/>
            </p14:xfrm>
          </p:contentPart>
        </mc:Choice>
        <mc:Fallback>
          <p:pic>
            <p:nvPicPr>
              <p:cNvPr id="61" name="Ink 6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2310" y="2999050"/>
                <a:ext cx="3151080" cy="74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1" name="Ink 70"/>
              <p14:cNvContentPartPr/>
              <p14:nvPr/>
            </p14:nvContentPartPr>
            <p14:xfrm>
              <a:off x="3085190" y="3341770"/>
              <a:ext cx="2634480" cy="120240"/>
            </p14:xfrm>
          </p:contentPart>
        </mc:Choice>
        <mc:Fallback>
          <p:pic>
            <p:nvPicPr>
              <p:cNvPr id="71" name="Ink 7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75830" y="3332770"/>
                <a:ext cx="2655000" cy="1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303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C315E6-E956-4204-9168-DB2DA1B21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FCFD011-C345-4658-8523-11487940F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08" y="1842295"/>
            <a:ext cx="3488725" cy="1833060"/>
          </a:xfrm>
        </p:spPr>
      </p:pic>
      <p:pic>
        <p:nvPicPr>
          <p:cNvPr id="7" name="Picture 6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xmlns="" id="{4047D782-2F18-4F00-B7C5-FAA12BB41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550" y="4247014"/>
            <a:ext cx="3683983" cy="8754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/>
              <p14:cNvContentPartPr/>
              <p14:nvPr/>
            </p14:nvContentPartPr>
            <p14:xfrm>
              <a:off x="4701590" y="562570"/>
              <a:ext cx="7392600" cy="638172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87190" y="546010"/>
                <a:ext cx="7423200" cy="64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Ink 32"/>
              <p14:cNvContentPartPr/>
              <p14:nvPr/>
            </p14:nvContentPartPr>
            <p14:xfrm>
              <a:off x="2531150" y="2328010"/>
              <a:ext cx="2541600" cy="11160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14950" y="2307130"/>
                <a:ext cx="25786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7" name="Ink 36"/>
              <p14:cNvContentPartPr/>
              <p14:nvPr/>
            </p14:nvContentPartPr>
            <p14:xfrm>
              <a:off x="5312510" y="1452130"/>
              <a:ext cx="1279080" cy="97056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99190" y="1431970"/>
                <a:ext cx="1312560" cy="10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" name="Ink 40"/>
              <p14:cNvContentPartPr/>
              <p14:nvPr/>
            </p14:nvContentPartPr>
            <p14:xfrm>
              <a:off x="2904470" y="2631490"/>
              <a:ext cx="3749400" cy="87120"/>
            </p14:xfrm>
          </p:contentPart>
        </mc:Choice>
        <mc:Fallback>
          <p:pic>
            <p:nvPicPr>
              <p:cNvPr id="41" name="Ink 4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87550" y="2610250"/>
                <a:ext cx="378720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1" name="Ink 60"/>
              <p14:cNvContentPartPr/>
              <p14:nvPr/>
            </p14:nvContentPartPr>
            <p14:xfrm>
              <a:off x="4362110" y="1683610"/>
              <a:ext cx="1159200" cy="301680"/>
            </p14:xfrm>
          </p:contentPart>
        </mc:Choice>
        <mc:Fallback>
          <p:pic>
            <p:nvPicPr>
              <p:cNvPr id="61" name="Ink 6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49150" y="1673530"/>
                <a:ext cx="118224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2" name="Ink 61"/>
              <p14:cNvContentPartPr/>
              <p14:nvPr/>
            </p14:nvContentPartPr>
            <p14:xfrm>
              <a:off x="5172830" y="1550050"/>
              <a:ext cx="372240" cy="402840"/>
            </p14:xfrm>
          </p:contentPart>
        </mc:Choice>
        <mc:Fallback>
          <p:pic>
            <p:nvPicPr>
              <p:cNvPr id="62" name="Ink 6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58430" y="1534930"/>
                <a:ext cx="40320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4" name="Ink 63"/>
              <p14:cNvContentPartPr/>
              <p14:nvPr/>
            </p14:nvContentPartPr>
            <p14:xfrm>
              <a:off x="6256070" y="1375810"/>
              <a:ext cx="377640" cy="42696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41670" y="1357810"/>
                <a:ext cx="41148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8" name="Ink 67"/>
              <p14:cNvContentPartPr/>
              <p14:nvPr/>
            </p14:nvContentPartPr>
            <p14:xfrm>
              <a:off x="1104830" y="2496850"/>
              <a:ext cx="1769400" cy="432720"/>
            </p14:xfrm>
          </p:contentPart>
        </mc:Choice>
        <mc:Fallback>
          <p:pic>
            <p:nvPicPr>
              <p:cNvPr id="68" name="Ink 6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84670" y="2475610"/>
                <a:ext cx="181044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3" name="Ink 72"/>
              <p14:cNvContentPartPr/>
              <p14:nvPr/>
            </p14:nvContentPartPr>
            <p14:xfrm>
              <a:off x="2835350" y="2167810"/>
              <a:ext cx="2371680" cy="639360"/>
            </p14:xfrm>
          </p:contentPart>
        </mc:Choice>
        <mc:Fallback>
          <p:pic>
            <p:nvPicPr>
              <p:cNvPr id="73" name="Ink 7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15910" y="2152330"/>
                <a:ext cx="2410200" cy="6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3" name="Ink 82"/>
              <p14:cNvContentPartPr/>
              <p14:nvPr/>
            </p14:nvContentPartPr>
            <p14:xfrm>
              <a:off x="10816190" y="3728050"/>
              <a:ext cx="1685160" cy="230760"/>
            </p14:xfrm>
          </p:contentPart>
        </mc:Choice>
        <mc:Fallback>
          <p:pic>
            <p:nvPicPr>
              <p:cNvPr id="83" name="Ink 8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799270" y="3707530"/>
                <a:ext cx="171900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5" name="Ink 84"/>
              <p14:cNvContentPartPr/>
              <p14:nvPr/>
            </p14:nvContentPartPr>
            <p14:xfrm>
              <a:off x="408950" y="2176810"/>
              <a:ext cx="1061640" cy="469080"/>
            </p14:xfrm>
          </p:contentPart>
        </mc:Choice>
        <mc:Fallback>
          <p:pic>
            <p:nvPicPr>
              <p:cNvPr id="85" name="Ink 8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3110" y="2161330"/>
                <a:ext cx="109656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6" name="Ink 85"/>
              <p14:cNvContentPartPr/>
              <p14:nvPr/>
            </p14:nvContentPartPr>
            <p14:xfrm>
              <a:off x="821510" y="2403610"/>
              <a:ext cx="2648160" cy="891360"/>
            </p14:xfrm>
          </p:contentPart>
        </mc:Choice>
        <mc:Fallback>
          <p:pic>
            <p:nvPicPr>
              <p:cNvPr id="86" name="Ink 8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3150" y="2383090"/>
                <a:ext cx="2686680" cy="9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7" name="Ink 96"/>
              <p14:cNvContentPartPr/>
              <p14:nvPr/>
            </p14:nvContentPartPr>
            <p14:xfrm>
              <a:off x="8959670" y="4893370"/>
              <a:ext cx="3870360" cy="959400"/>
            </p14:xfrm>
          </p:contentPart>
        </mc:Choice>
        <mc:Fallback>
          <p:pic>
            <p:nvPicPr>
              <p:cNvPr id="97" name="Ink 9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40230" y="4876090"/>
                <a:ext cx="3909240" cy="9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9" name="Ink 98"/>
              <p14:cNvContentPartPr/>
              <p14:nvPr/>
            </p14:nvContentPartPr>
            <p14:xfrm>
              <a:off x="5236190" y="3764050"/>
              <a:ext cx="868320" cy="576000"/>
            </p14:xfrm>
          </p:contentPart>
        </mc:Choice>
        <mc:Fallback>
          <p:pic>
            <p:nvPicPr>
              <p:cNvPr id="99" name="Ink 9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23230" y="3748930"/>
                <a:ext cx="89640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4" name="Ink 103"/>
              <p14:cNvContentPartPr/>
              <p14:nvPr/>
            </p14:nvContentPartPr>
            <p14:xfrm>
              <a:off x="5850710" y="3015250"/>
              <a:ext cx="4727520" cy="1973160"/>
            </p14:xfrm>
          </p:contentPart>
        </mc:Choice>
        <mc:Fallback>
          <p:pic>
            <p:nvPicPr>
              <p:cNvPr id="104" name="Ink 103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40270" y="2994370"/>
                <a:ext cx="4758480" cy="20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3" name="Ink 112"/>
              <p14:cNvContentPartPr/>
              <p14:nvPr/>
            </p14:nvContentPartPr>
            <p14:xfrm>
              <a:off x="633230" y="5439130"/>
              <a:ext cx="2369160" cy="862560"/>
            </p14:xfrm>
          </p:contentPart>
        </mc:Choice>
        <mc:Fallback>
          <p:pic>
            <p:nvPicPr>
              <p:cNvPr id="113" name="Ink 11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5230" y="5420410"/>
                <a:ext cx="2407680" cy="8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779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F38D87-7A8F-4F57-BE3C-92C4AEAC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628102B8-13D4-4F34-A41E-CFABEF100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13" y="1690688"/>
            <a:ext cx="3805470" cy="2401070"/>
          </a:xfrm>
        </p:spPr>
      </p:pic>
      <p:pic>
        <p:nvPicPr>
          <p:cNvPr id="7" name="Picture 6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xmlns="" id="{2832370D-169E-469F-8315-46201BDAC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71" y="4315453"/>
            <a:ext cx="4804150" cy="110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1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DE87D5-EA33-45EC-A601-8F062962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BC71B0D1-25F1-4AA6-BBFC-014D9367B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84" y="1690688"/>
            <a:ext cx="4077885" cy="2265492"/>
          </a:xfrm>
        </p:spPr>
      </p:pic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0DD6F7F-8239-4E75-8538-382DEEDD4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6" y="4500676"/>
            <a:ext cx="4554940" cy="11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9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77752D-1728-463D-A61F-7FF0107A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 – List Comprehension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3CFFBA6D-ED21-4163-9F35-19160057F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45" y="1586234"/>
            <a:ext cx="6123206" cy="1842766"/>
          </a:xfrm>
        </p:spPr>
      </p:pic>
      <p:pic>
        <p:nvPicPr>
          <p:cNvPr id="13" name="Picture 1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xmlns="" id="{597EC863-0E2E-4216-AF0E-7CA88E8FF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45" y="3805096"/>
            <a:ext cx="5821555" cy="114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0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F7AAC8-0B8C-4519-A932-BFE689AA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insert, delete, update one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C74DF-6369-4CC5-96F5-158BEFA98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str</a:t>
            </a:r>
            <a:r>
              <a:rPr lang="en-US" dirty="0"/>
              <a:t> = ‘hello friends’</a:t>
            </a:r>
          </a:p>
          <a:p>
            <a:pPr marL="0" indent="0">
              <a:buNone/>
            </a:pPr>
            <a:r>
              <a:rPr lang="en-US" dirty="0" err="1"/>
              <a:t>str.insert</a:t>
            </a:r>
            <a:r>
              <a:rPr lang="en-US" dirty="0"/>
              <a:t>(1,’a’)         # error:  '</a:t>
            </a:r>
            <a:r>
              <a:rPr lang="en-US" dirty="0" err="1"/>
              <a:t>str</a:t>
            </a:r>
            <a:r>
              <a:rPr lang="en-US" dirty="0"/>
              <a:t>' object has no attribute 'insert’</a:t>
            </a:r>
          </a:p>
          <a:p>
            <a:pPr marL="0" indent="0">
              <a:buNone/>
            </a:pPr>
            <a:r>
              <a:rPr lang="en-US" dirty="0"/>
              <a:t>del </a:t>
            </a:r>
            <a:r>
              <a:rPr lang="en-US" dirty="0" err="1"/>
              <a:t>str</a:t>
            </a:r>
            <a:r>
              <a:rPr lang="en-US" dirty="0"/>
              <a:t>[1] 		# error: object doesn't support item deletion</a:t>
            </a:r>
          </a:p>
          <a:p>
            <a:pPr marL="0" indent="0">
              <a:buNone/>
            </a:pPr>
            <a:r>
              <a:rPr lang="en-US" dirty="0" err="1"/>
              <a:t>Str.remove</a:t>
            </a:r>
            <a:r>
              <a:rPr lang="en-US" dirty="0"/>
              <a:t>(‘h’) 	# error: '</a:t>
            </a:r>
            <a:r>
              <a:rPr lang="en-US" dirty="0" err="1"/>
              <a:t>str</a:t>
            </a:r>
            <a:r>
              <a:rPr lang="en-US" dirty="0"/>
              <a:t>' object has no attribute 'remove'</a:t>
            </a:r>
          </a:p>
        </p:txBody>
      </p:sp>
    </p:spTree>
    <p:extLst>
      <p:ext uri="{BB962C8B-B14F-4D97-AF65-F5344CB8AC3E}">
        <p14:creationId xmlns:p14="http://schemas.microsoft.com/office/powerpoint/2010/main" val="34656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BC3FDD-A90A-4CC5-B654-14FE118D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7EFA0E-2619-444C-97E7-6D8281D93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str</a:t>
            </a:r>
            <a:r>
              <a:rPr lang="en-US" dirty="0"/>
              <a:t> = "hello dear students";</a:t>
            </a:r>
          </a:p>
          <a:p>
            <a:pPr marL="0" indent="0">
              <a:buNone/>
            </a:pPr>
            <a:r>
              <a:rPr lang="en-US" dirty="0" err="1"/>
              <a:t>lst</a:t>
            </a:r>
            <a:r>
              <a:rPr lang="en-US" dirty="0"/>
              <a:t>=list(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del </a:t>
            </a:r>
            <a:r>
              <a:rPr lang="en-US" dirty="0" err="1"/>
              <a:t>lst</a:t>
            </a:r>
            <a:r>
              <a:rPr lang="en-US" dirty="0"/>
              <a:t>[1]</a:t>
            </a:r>
          </a:p>
          <a:p>
            <a:pPr marL="0" indent="0">
              <a:buNone/>
            </a:pPr>
            <a:r>
              <a:rPr lang="en-US" dirty="0" err="1"/>
              <a:t>lst.insert</a:t>
            </a:r>
            <a:r>
              <a:rPr lang="en-US" dirty="0"/>
              <a:t>(1,'a')</a:t>
            </a:r>
          </a:p>
          <a:p>
            <a:pPr marL="0" indent="0">
              <a:buNone/>
            </a:pPr>
            <a:r>
              <a:rPr lang="en-US" dirty="0" err="1"/>
              <a:t>lst.remove</a:t>
            </a:r>
            <a:r>
              <a:rPr lang="en-US" dirty="0"/>
              <a:t>('h')</a:t>
            </a:r>
          </a:p>
          <a:p>
            <a:pPr marL="0" indent="0">
              <a:buNone/>
            </a:pPr>
            <a:r>
              <a:rPr lang="en-US" dirty="0" err="1"/>
              <a:t>str</a:t>
            </a:r>
            <a:r>
              <a:rPr lang="en-US" dirty="0"/>
              <a:t>="".join(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str</a:t>
            </a:r>
            <a:r>
              <a:rPr lang="en-US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9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7B3420-8B50-4762-8781-C6316921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94E98C-9B42-4553-9D35-0C8066C17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swap the case. i.e. Upper case to lower and lower to upper</a:t>
            </a:r>
          </a:p>
          <a:p>
            <a:r>
              <a:rPr lang="en-US" dirty="0"/>
              <a:t>Input- Hello Friends 123</a:t>
            </a:r>
          </a:p>
          <a:p>
            <a:r>
              <a:rPr lang="en-US" dirty="0"/>
              <a:t>Output – </a:t>
            </a:r>
            <a:r>
              <a:rPr lang="en-US" dirty="0" err="1"/>
              <a:t>hELLO</a:t>
            </a:r>
            <a:r>
              <a:rPr lang="en-US" dirty="0"/>
              <a:t> </a:t>
            </a:r>
            <a:r>
              <a:rPr lang="en-US" dirty="0" err="1"/>
              <a:t>fRIENDS</a:t>
            </a:r>
            <a:r>
              <a:rPr lang="en-US" dirty="0"/>
              <a:t> 123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BAAFD71-3A71-4F16-9BF7-150B505E5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50" y="4091931"/>
            <a:ext cx="4965442" cy="101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4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</TotalTime>
  <Words>232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Deeper in List and String</vt:lpstr>
      <vt:lpstr>Example 1</vt:lpstr>
      <vt:lpstr>Example 2</vt:lpstr>
      <vt:lpstr>Example 3</vt:lpstr>
      <vt:lpstr>Example 4</vt:lpstr>
      <vt:lpstr>Example 5 – List Comprehension</vt:lpstr>
      <vt:lpstr>insert, delete, update one character</vt:lpstr>
      <vt:lpstr>How to do ?</vt:lpstr>
      <vt:lpstr>Example 7</vt:lpstr>
      <vt:lpstr>Example 8</vt:lpstr>
      <vt:lpstr>Example 9</vt:lpstr>
      <vt:lpstr>Example 10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Deeper in List and String</dc:title>
  <dc:creator>Vipul</dc:creator>
  <cp:lastModifiedBy>LECTUREHALL</cp:lastModifiedBy>
  <cp:revision>9</cp:revision>
  <dcterms:created xsi:type="dcterms:W3CDTF">2018-09-16T10:33:32Z</dcterms:created>
  <dcterms:modified xsi:type="dcterms:W3CDTF">2018-09-24T04:01:37Z</dcterms:modified>
</cp:coreProperties>
</file>