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2FD10-E582-41CC-BDFA-3EF523C967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D2AA7-0330-42F4-96D2-CC7C6987CE7E}">
      <dgm:prSet phldrT="[Text]"/>
      <dgm:spPr/>
      <dgm:t>
        <a:bodyPr/>
        <a:lstStyle/>
        <a:p>
          <a:r>
            <a:rPr lang="en-US" dirty="0"/>
            <a:t>Required arguments</a:t>
          </a:r>
        </a:p>
      </dgm:t>
    </dgm:pt>
    <dgm:pt modelId="{A5CB49B8-C30F-42EA-980A-690C2AF9BE8A}" type="parTrans" cxnId="{903CF416-7AB6-4A01-9F56-A3A10623B3F2}">
      <dgm:prSet/>
      <dgm:spPr/>
      <dgm:t>
        <a:bodyPr/>
        <a:lstStyle/>
        <a:p>
          <a:endParaRPr lang="en-US"/>
        </a:p>
      </dgm:t>
    </dgm:pt>
    <dgm:pt modelId="{BF8EDCA3-C9D6-4AB7-9C2C-F48B091E3451}" type="sibTrans" cxnId="{903CF416-7AB6-4A01-9F56-A3A10623B3F2}">
      <dgm:prSet/>
      <dgm:spPr/>
      <dgm:t>
        <a:bodyPr/>
        <a:lstStyle/>
        <a:p>
          <a:endParaRPr lang="en-US"/>
        </a:p>
      </dgm:t>
    </dgm:pt>
    <dgm:pt modelId="{A56BE560-E4E2-4AB6-B3DA-B3B99A3E15A0}">
      <dgm:prSet/>
      <dgm:spPr/>
      <dgm:t>
        <a:bodyPr/>
        <a:lstStyle/>
        <a:p>
          <a:r>
            <a:rPr lang="en-US"/>
            <a:t>Default arguments</a:t>
          </a:r>
          <a:endParaRPr lang="en-US" dirty="0"/>
        </a:p>
      </dgm:t>
    </dgm:pt>
    <dgm:pt modelId="{D745F499-3332-461C-8703-94919583665F}" type="parTrans" cxnId="{FA10A36D-8832-499E-B510-A0B599C8D0FC}">
      <dgm:prSet/>
      <dgm:spPr/>
      <dgm:t>
        <a:bodyPr/>
        <a:lstStyle/>
        <a:p>
          <a:endParaRPr lang="en-US"/>
        </a:p>
      </dgm:t>
    </dgm:pt>
    <dgm:pt modelId="{533624A2-BC1B-4B0E-8AFE-6546F970C9F3}" type="sibTrans" cxnId="{FA10A36D-8832-499E-B510-A0B599C8D0FC}">
      <dgm:prSet/>
      <dgm:spPr/>
      <dgm:t>
        <a:bodyPr/>
        <a:lstStyle/>
        <a:p>
          <a:endParaRPr lang="en-US"/>
        </a:p>
      </dgm:t>
    </dgm:pt>
    <dgm:pt modelId="{8B9DA8CB-ECF0-4D93-B372-4E1EDAE18114}">
      <dgm:prSet/>
      <dgm:spPr/>
      <dgm:t>
        <a:bodyPr/>
        <a:lstStyle/>
        <a:p>
          <a:r>
            <a:rPr lang="en-US"/>
            <a:t>Keyword arguments</a:t>
          </a:r>
          <a:endParaRPr lang="en-US" dirty="0"/>
        </a:p>
      </dgm:t>
    </dgm:pt>
    <dgm:pt modelId="{1C50F560-36EA-4CA2-9913-C577E90A545A}" type="parTrans" cxnId="{FA696083-7E1F-4EAF-AC1F-DBE8793B251B}">
      <dgm:prSet/>
      <dgm:spPr/>
      <dgm:t>
        <a:bodyPr/>
        <a:lstStyle/>
        <a:p>
          <a:endParaRPr lang="en-US"/>
        </a:p>
      </dgm:t>
    </dgm:pt>
    <dgm:pt modelId="{7C14D25F-F1BB-4365-B08A-78EA49391E6A}" type="sibTrans" cxnId="{FA696083-7E1F-4EAF-AC1F-DBE8793B251B}">
      <dgm:prSet/>
      <dgm:spPr/>
      <dgm:t>
        <a:bodyPr/>
        <a:lstStyle/>
        <a:p>
          <a:endParaRPr lang="en-US"/>
        </a:p>
      </dgm:t>
    </dgm:pt>
    <dgm:pt modelId="{C0BD906B-F808-439F-9AC1-4D123D6F2FA8}">
      <dgm:prSet/>
      <dgm:spPr/>
      <dgm:t>
        <a:bodyPr/>
        <a:lstStyle/>
        <a:p>
          <a:r>
            <a:rPr lang="en-US"/>
            <a:t>Variable number of arguments</a:t>
          </a:r>
          <a:endParaRPr lang="en-US" dirty="0"/>
        </a:p>
      </dgm:t>
    </dgm:pt>
    <dgm:pt modelId="{522550FB-B82F-4965-A052-6178A56F4D7D}" type="parTrans" cxnId="{E7CA5D96-DF9B-43E3-A0E9-CE1CD069FD51}">
      <dgm:prSet/>
      <dgm:spPr/>
      <dgm:t>
        <a:bodyPr/>
        <a:lstStyle/>
        <a:p>
          <a:endParaRPr lang="en-US"/>
        </a:p>
      </dgm:t>
    </dgm:pt>
    <dgm:pt modelId="{64D3B898-D303-4B8D-ACAD-481BF0B2C4AF}" type="sibTrans" cxnId="{E7CA5D96-DF9B-43E3-A0E9-CE1CD069FD51}">
      <dgm:prSet/>
      <dgm:spPr/>
      <dgm:t>
        <a:bodyPr/>
        <a:lstStyle/>
        <a:p>
          <a:endParaRPr lang="en-US"/>
        </a:p>
      </dgm:t>
    </dgm:pt>
    <dgm:pt modelId="{8E2C8BC6-BE61-486A-8E34-AC28D1ABE23F}" type="pres">
      <dgm:prSet presAssocID="{C362FD10-E582-41CC-BDFA-3EF523C967B8}" presName="diagram" presStyleCnt="0">
        <dgm:presLayoutVars>
          <dgm:dir/>
          <dgm:resizeHandles val="exact"/>
        </dgm:presLayoutVars>
      </dgm:prSet>
      <dgm:spPr/>
    </dgm:pt>
    <dgm:pt modelId="{12C40641-2012-4C2A-BB1C-B4D56A85F9DE}" type="pres">
      <dgm:prSet presAssocID="{A3DD2AA7-0330-42F4-96D2-CC7C6987CE7E}" presName="node" presStyleLbl="node1" presStyleIdx="0" presStyleCnt="4">
        <dgm:presLayoutVars>
          <dgm:bulletEnabled val="1"/>
        </dgm:presLayoutVars>
      </dgm:prSet>
      <dgm:spPr/>
    </dgm:pt>
    <dgm:pt modelId="{F08DBAF4-D361-44F7-9010-F483CE77D5D1}" type="pres">
      <dgm:prSet presAssocID="{BF8EDCA3-C9D6-4AB7-9C2C-F48B091E3451}" presName="sibTrans" presStyleCnt="0"/>
      <dgm:spPr/>
    </dgm:pt>
    <dgm:pt modelId="{91A843B5-0CB9-42A2-8815-2A605555479F}" type="pres">
      <dgm:prSet presAssocID="{A56BE560-E4E2-4AB6-B3DA-B3B99A3E15A0}" presName="node" presStyleLbl="node1" presStyleIdx="1" presStyleCnt="4">
        <dgm:presLayoutVars>
          <dgm:bulletEnabled val="1"/>
        </dgm:presLayoutVars>
      </dgm:prSet>
      <dgm:spPr/>
    </dgm:pt>
    <dgm:pt modelId="{2F745462-2E02-4BF6-BEAA-AC34F03715AE}" type="pres">
      <dgm:prSet presAssocID="{533624A2-BC1B-4B0E-8AFE-6546F970C9F3}" presName="sibTrans" presStyleCnt="0"/>
      <dgm:spPr/>
    </dgm:pt>
    <dgm:pt modelId="{02CD73D9-DE6C-45E8-86D5-26D85992930D}" type="pres">
      <dgm:prSet presAssocID="{8B9DA8CB-ECF0-4D93-B372-4E1EDAE18114}" presName="node" presStyleLbl="node1" presStyleIdx="2" presStyleCnt="4">
        <dgm:presLayoutVars>
          <dgm:bulletEnabled val="1"/>
        </dgm:presLayoutVars>
      </dgm:prSet>
      <dgm:spPr/>
    </dgm:pt>
    <dgm:pt modelId="{3A47D811-204D-49A2-91BD-664A1F8EFB4E}" type="pres">
      <dgm:prSet presAssocID="{7C14D25F-F1BB-4365-B08A-78EA49391E6A}" presName="sibTrans" presStyleCnt="0"/>
      <dgm:spPr/>
    </dgm:pt>
    <dgm:pt modelId="{768C80A7-1E8F-4EBC-9158-F348291795D1}" type="pres">
      <dgm:prSet presAssocID="{C0BD906B-F808-439F-9AC1-4D123D6F2FA8}" presName="node" presStyleLbl="node1" presStyleIdx="3" presStyleCnt="4">
        <dgm:presLayoutVars>
          <dgm:bulletEnabled val="1"/>
        </dgm:presLayoutVars>
      </dgm:prSet>
      <dgm:spPr/>
    </dgm:pt>
  </dgm:ptLst>
  <dgm:cxnLst>
    <dgm:cxn modelId="{15B09D10-9392-4955-93EF-8685C4777B2D}" type="presOf" srcId="{A56BE560-E4E2-4AB6-B3DA-B3B99A3E15A0}" destId="{91A843B5-0CB9-42A2-8815-2A605555479F}" srcOrd="0" destOrd="0" presId="urn:microsoft.com/office/officeart/2005/8/layout/default"/>
    <dgm:cxn modelId="{903CF416-7AB6-4A01-9F56-A3A10623B3F2}" srcId="{C362FD10-E582-41CC-BDFA-3EF523C967B8}" destId="{A3DD2AA7-0330-42F4-96D2-CC7C6987CE7E}" srcOrd="0" destOrd="0" parTransId="{A5CB49B8-C30F-42EA-980A-690C2AF9BE8A}" sibTransId="{BF8EDCA3-C9D6-4AB7-9C2C-F48B091E3451}"/>
    <dgm:cxn modelId="{BCD0442D-27CE-4B47-948E-7CD7DC665C1F}" type="presOf" srcId="{C0BD906B-F808-439F-9AC1-4D123D6F2FA8}" destId="{768C80A7-1E8F-4EBC-9158-F348291795D1}" srcOrd="0" destOrd="0" presId="urn:microsoft.com/office/officeart/2005/8/layout/default"/>
    <dgm:cxn modelId="{4574383F-0B23-4934-878B-A0E8B194941F}" type="presOf" srcId="{8B9DA8CB-ECF0-4D93-B372-4E1EDAE18114}" destId="{02CD73D9-DE6C-45E8-86D5-26D85992930D}" srcOrd="0" destOrd="0" presId="urn:microsoft.com/office/officeart/2005/8/layout/default"/>
    <dgm:cxn modelId="{FA10A36D-8832-499E-B510-A0B599C8D0FC}" srcId="{C362FD10-E582-41CC-BDFA-3EF523C967B8}" destId="{A56BE560-E4E2-4AB6-B3DA-B3B99A3E15A0}" srcOrd="1" destOrd="0" parTransId="{D745F499-3332-461C-8703-94919583665F}" sibTransId="{533624A2-BC1B-4B0E-8AFE-6546F970C9F3}"/>
    <dgm:cxn modelId="{FA696083-7E1F-4EAF-AC1F-DBE8793B251B}" srcId="{C362FD10-E582-41CC-BDFA-3EF523C967B8}" destId="{8B9DA8CB-ECF0-4D93-B372-4E1EDAE18114}" srcOrd="2" destOrd="0" parTransId="{1C50F560-36EA-4CA2-9913-C577E90A545A}" sibTransId="{7C14D25F-F1BB-4365-B08A-78EA49391E6A}"/>
    <dgm:cxn modelId="{E7CA5D96-DF9B-43E3-A0E9-CE1CD069FD51}" srcId="{C362FD10-E582-41CC-BDFA-3EF523C967B8}" destId="{C0BD906B-F808-439F-9AC1-4D123D6F2FA8}" srcOrd="3" destOrd="0" parTransId="{522550FB-B82F-4965-A052-6178A56F4D7D}" sibTransId="{64D3B898-D303-4B8D-ACAD-481BF0B2C4AF}"/>
    <dgm:cxn modelId="{C546E7A9-2D36-4BDF-AF4A-236120A286EF}" type="presOf" srcId="{A3DD2AA7-0330-42F4-96D2-CC7C6987CE7E}" destId="{12C40641-2012-4C2A-BB1C-B4D56A85F9DE}" srcOrd="0" destOrd="0" presId="urn:microsoft.com/office/officeart/2005/8/layout/default"/>
    <dgm:cxn modelId="{3C3693CA-59EA-437C-BE13-AECF0BFDA617}" type="presOf" srcId="{C362FD10-E582-41CC-BDFA-3EF523C967B8}" destId="{8E2C8BC6-BE61-486A-8E34-AC28D1ABE23F}" srcOrd="0" destOrd="0" presId="urn:microsoft.com/office/officeart/2005/8/layout/default"/>
    <dgm:cxn modelId="{9941DEA5-ED9C-4960-8538-EDC91158536C}" type="presParOf" srcId="{8E2C8BC6-BE61-486A-8E34-AC28D1ABE23F}" destId="{12C40641-2012-4C2A-BB1C-B4D56A85F9DE}" srcOrd="0" destOrd="0" presId="urn:microsoft.com/office/officeart/2005/8/layout/default"/>
    <dgm:cxn modelId="{AA9539CB-5ADC-46F4-9267-AD76D3DAE5FA}" type="presParOf" srcId="{8E2C8BC6-BE61-486A-8E34-AC28D1ABE23F}" destId="{F08DBAF4-D361-44F7-9010-F483CE77D5D1}" srcOrd="1" destOrd="0" presId="urn:microsoft.com/office/officeart/2005/8/layout/default"/>
    <dgm:cxn modelId="{72CCA964-F60D-4C5D-81FD-5108404FF2AF}" type="presParOf" srcId="{8E2C8BC6-BE61-486A-8E34-AC28D1ABE23F}" destId="{91A843B5-0CB9-42A2-8815-2A605555479F}" srcOrd="2" destOrd="0" presId="urn:microsoft.com/office/officeart/2005/8/layout/default"/>
    <dgm:cxn modelId="{BA50EBF5-8277-47E5-A7AA-F26EC966BB87}" type="presParOf" srcId="{8E2C8BC6-BE61-486A-8E34-AC28D1ABE23F}" destId="{2F745462-2E02-4BF6-BEAA-AC34F03715AE}" srcOrd="3" destOrd="0" presId="urn:microsoft.com/office/officeart/2005/8/layout/default"/>
    <dgm:cxn modelId="{86156334-D24E-4BA5-BEA5-D7006E445745}" type="presParOf" srcId="{8E2C8BC6-BE61-486A-8E34-AC28D1ABE23F}" destId="{02CD73D9-DE6C-45E8-86D5-26D85992930D}" srcOrd="4" destOrd="0" presId="urn:microsoft.com/office/officeart/2005/8/layout/default"/>
    <dgm:cxn modelId="{38556E13-74AC-48A2-B2F0-831E7E49309A}" type="presParOf" srcId="{8E2C8BC6-BE61-486A-8E34-AC28D1ABE23F}" destId="{3A47D811-204D-49A2-91BD-664A1F8EFB4E}" srcOrd="5" destOrd="0" presId="urn:microsoft.com/office/officeart/2005/8/layout/default"/>
    <dgm:cxn modelId="{9D18ED48-3622-4D9B-8B7C-BF5FD44D225A}" type="presParOf" srcId="{8E2C8BC6-BE61-486A-8E34-AC28D1ABE23F}" destId="{768C80A7-1E8F-4EBC-9158-F348291795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40641-2012-4C2A-BB1C-B4D56A85F9DE}">
      <dsp:nvSpPr>
        <dsp:cNvPr id="0" name=""/>
        <dsp:cNvSpPr/>
      </dsp:nvSpPr>
      <dsp:spPr>
        <a:xfrm>
          <a:off x="906" y="238643"/>
          <a:ext cx="3535173" cy="212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Required arguments</a:t>
          </a:r>
        </a:p>
      </dsp:txBody>
      <dsp:txXfrm>
        <a:off x="906" y="238643"/>
        <a:ext cx="3535173" cy="2121104"/>
      </dsp:txXfrm>
    </dsp:sp>
    <dsp:sp modelId="{91A843B5-0CB9-42A2-8815-2A605555479F}">
      <dsp:nvSpPr>
        <dsp:cNvPr id="0" name=""/>
        <dsp:cNvSpPr/>
      </dsp:nvSpPr>
      <dsp:spPr>
        <a:xfrm>
          <a:off x="3889597" y="238643"/>
          <a:ext cx="3535173" cy="212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Default arguments</a:t>
          </a:r>
          <a:endParaRPr lang="en-US" sz="4200" kern="1200" dirty="0"/>
        </a:p>
      </dsp:txBody>
      <dsp:txXfrm>
        <a:off x="3889597" y="238643"/>
        <a:ext cx="3535173" cy="2121104"/>
      </dsp:txXfrm>
    </dsp:sp>
    <dsp:sp modelId="{02CD73D9-DE6C-45E8-86D5-26D85992930D}">
      <dsp:nvSpPr>
        <dsp:cNvPr id="0" name=""/>
        <dsp:cNvSpPr/>
      </dsp:nvSpPr>
      <dsp:spPr>
        <a:xfrm>
          <a:off x="906" y="2713265"/>
          <a:ext cx="3535173" cy="212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Keyword arguments</a:t>
          </a:r>
          <a:endParaRPr lang="en-US" sz="4200" kern="1200" dirty="0"/>
        </a:p>
      </dsp:txBody>
      <dsp:txXfrm>
        <a:off x="906" y="2713265"/>
        <a:ext cx="3535173" cy="2121104"/>
      </dsp:txXfrm>
    </dsp:sp>
    <dsp:sp modelId="{768C80A7-1E8F-4EBC-9158-F348291795D1}">
      <dsp:nvSpPr>
        <dsp:cNvPr id="0" name=""/>
        <dsp:cNvSpPr/>
      </dsp:nvSpPr>
      <dsp:spPr>
        <a:xfrm>
          <a:off x="3889597" y="2713265"/>
          <a:ext cx="3535173" cy="212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Variable number of arguments</a:t>
          </a:r>
          <a:endParaRPr lang="en-US" sz="4200" kern="1200" dirty="0"/>
        </a:p>
      </dsp:txBody>
      <dsp:txXfrm>
        <a:off x="3889597" y="2713265"/>
        <a:ext cx="3535173" cy="212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BBE6-4008-467C-BB01-6B20D7F0F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049F6-5ABD-4B3A-81E7-6C2A1C0F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F661-7066-4FF2-BBB0-A796FE92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7C5C-4B8E-4016-8475-FBDF0F13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50B3-C800-44A0-8746-6CCC66C0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7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0AD-51D3-442C-A100-1C13BDDF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30840-9C00-4F0A-BEDB-A3B55840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3EDE5-7080-4848-8256-79CB750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EC26-D37C-476D-B256-7D25212D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7D67-69DA-4478-AA37-7303B3F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EE4D6-1E19-4C42-94FA-B0038B750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AEFF5-E8A4-4CAB-8C84-F04E5D54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785D-1CE6-4BFE-8E79-AC74725B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1510-4EBF-4D0C-A7CB-03786D1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86BE-5D68-48D3-B249-DE94F886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A7E5-72DF-4D37-9FB3-375A02DA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5359-9456-43A2-953F-8C995E97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7647-B6E4-499E-84F6-AA52C614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879D-F701-4D27-B449-BF4396BC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F738-96E6-4CE2-AD93-41D3CEC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BCBE-AE19-47E8-98BF-F1F7CEE8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03BE-3308-4250-8B16-826B6A15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B609-A02B-480D-85B7-576AF2E8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B5E2-7DC7-47C3-8FDA-4AFB1AEC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5A0F-1C88-46A8-8404-320F164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AC10-31C3-4393-9C6F-DBE61C53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5176-C8E7-4A7D-B8D7-71117DE9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43D1-556F-4369-8D22-7CC4FC7A7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3409-A876-4F49-B089-E5BB062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E51-D2B7-4329-A71D-C977C8A8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0D43-6813-46DC-B813-22E9512B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C000-B2C1-4130-85E8-CB655D21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CAB4-25E8-4CCA-A5E2-32DA1304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4723-A2F0-4254-886C-DFCC02DB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C4480-D10D-4D88-AA57-AE8F34A65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8A9E8-FB34-4820-9406-F7A3416E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437E7-462D-4399-A7ED-B7F1040D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99F16-02B6-42F5-8947-D4D08735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9EA4C-9513-45F3-BAA5-F26E298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8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43F8-9266-4D72-9CBD-6B10EAB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8FC0-49DD-4F2A-982E-7FE82C68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38FF7-EFBF-4D0B-B2F5-39A85363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3BAF0-DAE2-456B-8AD1-C61D9590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1C59F-2A53-460A-B009-5E0850ED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99864-D1B2-4C95-9932-F3D6D0A1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828D1-C558-4F03-B52E-3854AF63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DA2A-637B-4BCD-9D09-0BBD6929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29C9-A699-4F89-B293-B7016186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AC3F-6163-4EBA-992D-F7BC81BA3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FF11-8AC9-4BAD-AF8F-AEF662A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06C8-F51E-4486-A96D-8DBB95AB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1C569-EF59-4B7D-B7EB-2351D56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7555-3783-4AC0-8108-7B83F70C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60BB-9352-435E-9317-82DA7FDF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4971-4CE0-425E-A87F-227C0282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FE6BA-627F-4C3A-A208-90D64DFC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8C69-750F-405C-A8D3-177FD73A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BC3-7FFC-46CC-BB37-5BBCF616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D7597-4B9E-429D-9DDF-0A3B0AF5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3371-E643-487D-92BE-10D2D9BA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3F2F-0268-4BCE-B8DE-5E68B48EB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FA98-CD78-440A-874F-BCEF7994E0C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F5FD-32FB-4909-852D-08ECFD65A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D42E-0A09-4AF8-99C4-BFE897AA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4F68-397A-4BEE-9837-A79E2B3F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331F-9194-43EF-898A-E922484BB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298F-AFB9-4063-83C4-2A997F1F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7B65E-3018-429C-9E38-A664FC49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2532C"/>
          </a:solidFill>
          <a:ln>
            <a:solidFill>
              <a:srgbClr val="42532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Required argument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2548082-1F16-445B-B99D-C50D688C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1979351"/>
            <a:ext cx="6804078" cy="321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73004-4C6A-45A5-9F75-AAA514C344FE}"/>
              </a:ext>
            </a:extLst>
          </p:cNvPr>
          <p:cNvSpPr txBox="1"/>
          <p:nvPr/>
        </p:nvSpPr>
        <p:spPr>
          <a:xfrm>
            <a:off x="3868117" y="5415378"/>
            <a:ext cx="364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**Open </a:t>
            </a:r>
            <a:r>
              <a:rPr lang="en-US" dirty="0" err="1"/>
              <a:t>Acadly</a:t>
            </a:r>
            <a:r>
              <a:rPr lang="en-US" dirty="0"/>
              <a:t> and give the answer?</a:t>
            </a:r>
          </a:p>
        </p:txBody>
      </p:sp>
    </p:spTree>
    <p:extLst>
      <p:ext uri="{BB962C8B-B14F-4D97-AF65-F5344CB8AC3E}">
        <p14:creationId xmlns:p14="http://schemas.microsoft.com/office/powerpoint/2010/main" val="23796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F211-7839-4B1E-A6A7-800DAB9F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Default Argument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2E888B-9224-44FC-861F-00BF292D6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36678"/>
            <a:ext cx="6780700" cy="39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8D6F8-696F-4162-8755-50BAF40F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Keyword argument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93D9298-4026-4A5F-B265-67ED7DBCB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4734"/>
            <a:ext cx="6553545" cy="3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112C-5BA5-4438-9039-FC7922A9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number of argument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2855C3-BB52-4C24-AC10-E0F49531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76957"/>
            <a:ext cx="6553545" cy="41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15846-3EEC-42D9-AD53-5E4E6EDC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FAF-A8AB-4006-8234-E7D60B18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Convenient way to divide your code into useful blocks</a:t>
            </a:r>
          </a:p>
          <a:p>
            <a:r>
              <a:rPr lang="en-US" sz="2400">
                <a:solidFill>
                  <a:srgbClr val="000000"/>
                </a:solidFill>
              </a:rPr>
              <a:t>Reuse the code</a:t>
            </a:r>
          </a:p>
          <a:p>
            <a:r>
              <a:rPr lang="en-US" sz="2400">
                <a:solidFill>
                  <a:srgbClr val="000000"/>
                </a:solidFill>
              </a:rPr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15483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4AF63-AC47-470B-A8DF-E23FDAA2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755D-34FE-43A5-9727-3306A38F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Built-in function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User 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88239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4453-445C-422E-9724-13FCAA1F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function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573316-BE19-4603-87D7-0154E9976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49" y="2901820"/>
            <a:ext cx="3384918" cy="15907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44786-786E-4F5A-AF0E-3CC4B06BFDAC}"/>
              </a:ext>
            </a:extLst>
          </p:cNvPr>
          <p:cNvSpPr txBox="1"/>
          <p:nvPr/>
        </p:nvSpPr>
        <p:spPr>
          <a:xfrm>
            <a:off x="2080727" y="2967335"/>
            <a:ext cx="1352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to define the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44DE2-940C-41D9-A551-8CA1AEB4589E}"/>
              </a:ext>
            </a:extLst>
          </p:cNvPr>
          <p:cNvSpPr txBox="1"/>
          <p:nvPr/>
        </p:nvSpPr>
        <p:spPr>
          <a:xfrm>
            <a:off x="4139225" y="1609158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DD0E6-E808-4B65-B3EE-A2FF15639C59}"/>
              </a:ext>
            </a:extLst>
          </p:cNvPr>
          <p:cNvSpPr txBox="1"/>
          <p:nvPr/>
        </p:nvSpPr>
        <p:spPr>
          <a:xfrm>
            <a:off x="6550749" y="1750572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of the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C5E9A-5FD7-4287-B7FB-E07EA7E95E4C}"/>
              </a:ext>
            </a:extLst>
          </p:cNvPr>
          <p:cNvSpPr txBox="1"/>
          <p:nvPr/>
        </p:nvSpPr>
        <p:spPr>
          <a:xfrm>
            <a:off x="4935984" y="5424257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result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634479-4A3F-4379-8241-01762E12E307}"/>
              </a:ext>
            </a:extLst>
          </p:cNvPr>
          <p:cNvCxnSpPr>
            <a:stCxn id="7" idx="2"/>
          </p:cNvCxnSpPr>
          <p:nvPr/>
        </p:nvCxnSpPr>
        <p:spPr>
          <a:xfrm>
            <a:off x="4902705" y="2255489"/>
            <a:ext cx="530429" cy="78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F1EA6-9A3B-4905-A22F-0C71462BA933}"/>
              </a:ext>
            </a:extLst>
          </p:cNvPr>
          <p:cNvCxnSpPr/>
          <p:nvPr/>
        </p:nvCxnSpPr>
        <p:spPr>
          <a:xfrm flipH="1">
            <a:off x="6096000" y="2119904"/>
            <a:ext cx="1059402" cy="98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2F805B-F64A-4B8E-9FE4-4DE296C346DA}"/>
              </a:ext>
            </a:extLst>
          </p:cNvPr>
          <p:cNvCxnSpPr/>
          <p:nvPr/>
        </p:nvCxnSpPr>
        <p:spPr>
          <a:xfrm flipV="1">
            <a:off x="3254660" y="3178206"/>
            <a:ext cx="1335095" cy="15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BCE269-0373-4E3F-AFD6-B7857E2D92AA}"/>
              </a:ext>
            </a:extLst>
          </p:cNvPr>
          <p:cNvCxnSpPr>
            <a:cxnSpLocks/>
          </p:cNvCxnSpPr>
          <p:nvPr/>
        </p:nvCxnSpPr>
        <p:spPr>
          <a:xfrm flipV="1">
            <a:off x="5504155" y="4318316"/>
            <a:ext cx="807868" cy="110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A8B64-E8B6-411F-9C4A-F62E67A18855}"/>
              </a:ext>
            </a:extLst>
          </p:cNvPr>
          <p:cNvSpPr txBox="1"/>
          <p:nvPr/>
        </p:nvSpPr>
        <p:spPr>
          <a:xfrm>
            <a:off x="9152878" y="333103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of function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C43E509-D760-4CC5-B691-81BCB7EE4FF0}"/>
              </a:ext>
            </a:extLst>
          </p:cNvPr>
          <p:cNvSpPr/>
          <p:nvPr/>
        </p:nvSpPr>
        <p:spPr>
          <a:xfrm>
            <a:off x="6550749" y="3331036"/>
            <a:ext cx="418222" cy="987280"/>
          </a:xfrm>
          <a:prstGeom prst="rightBrace">
            <a:avLst>
              <a:gd name="adj1" fmla="val 8333"/>
              <a:gd name="adj2" fmla="val 46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9AEE17-2937-4DEF-A45D-69C6F4418F5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7748" y="3515702"/>
            <a:ext cx="2095130" cy="3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426D-C1B5-446B-85F5-F300B811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call a function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A1DDA9E-4E9E-4B09-9507-AC88956B1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15" y="4184493"/>
            <a:ext cx="3086531" cy="733527"/>
          </a:xfrm>
        </p:spPr>
      </p:pic>
      <p:pic>
        <p:nvPicPr>
          <p:cNvPr id="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12F8C7-04E7-4CCB-9AC6-5DFC334BE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87" y="2006081"/>
            <a:ext cx="3384918" cy="1590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DED22-9029-4F1F-8602-5BB95F2CA307}"/>
              </a:ext>
            </a:extLst>
          </p:cNvPr>
          <p:cNvSpPr txBox="1"/>
          <p:nvPr/>
        </p:nvSpPr>
        <p:spPr>
          <a:xfrm>
            <a:off x="8139557" y="436659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call a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C650FB-B309-4C67-9A3D-E2FDA75F16AD}"/>
              </a:ext>
            </a:extLst>
          </p:cNvPr>
          <p:cNvCxnSpPr/>
          <p:nvPr/>
        </p:nvCxnSpPr>
        <p:spPr>
          <a:xfrm flipH="1">
            <a:off x="6189646" y="4551256"/>
            <a:ext cx="1844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53CE-E33D-4E4A-85AC-DB00B3E6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 to calculate number is even or not even.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113D-FC87-4168-BCED-9F328AA4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True if even else false</a:t>
            </a:r>
          </a:p>
        </p:txBody>
      </p:sp>
      <p:pic>
        <p:nvPicPr>
          <p:cNvPr id="5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6BAD2D8C-4945-474D-98B4-F03D4402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42" y="2932521"/>
            <a:ext cx="5392511" cy="26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D2913-0A2B-4E3A-B240-D77CE60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this code is doing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749EAB-7C64-47B7-8034-4FF18DB0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30" y="947835"/>
            <a:ext cx="6220347" cy="3489190"/>
          </a:xfrm>
        </p:spPr>
      </p:pic>
    </p:spTree>
    <p:extLst>
      <p:ext uri="{BB962C8B-B14F-4D97-AF65-F5344CB8AC3E}">
        <p14:creationId xmlns:p14="http://schemas.microsoft.com/office/powerpoint/2010/main" val="392216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3B3F4-7277-439A-B41E-34046404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we right function to check number is prime or not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B8D434-9679-4758-9968-B7B471CEB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56274"/>
            <a:ext cx="6553545" cy="37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0E0-144A-42E0-9C47-13C990B2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/>
              <a:t>Function Arguments 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DDB356-7E1C-42A6-B4B0-00EE0EBF1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78905"/>
              </p:ext>
            </p:extLst>
          </p:nvPr>
        </p:nvGraphicFramePr>
        <p:xfrm>
          <a:off x="1988597" y="1615736"/>
          <a:ext cx="7425678" cy="507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56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120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Functions</vt:lpstr>
      <vt:lpstr>Why??</vt:lpstr>
      <vt:lpstr>Types of Function</vt:lpstr>
      <vt:lpstr>How to define a function</vt:lpstr>
      <vt:lpstr>How call a function</vt:lpstr>
      <vt:lpstr>Write a function to calculate number is even or not even.</vt:lpstr>
      <vt:lpstr>What this code is doing</vt:lpstr>
      <vt:lpstr>Can we right function to check number is prime or not</vt:lpstr>
      <vt:lpstr>More on Function Arguments </vt:lpstr>
      <vt:lpstr>Required argument</vt:lpstr>
      <vt:lpstr>Default Argument</vt:lpstr>
      <vt:lpstr>Keyword argument</vt:lpstr>
      <vt:lpstr>Variable number of argument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Vipul</dc:creator>
  <cp:lastModifiedBy>Vipul</cp:lastModifiedBy>
  <cp:revision>10</cp:revision>
  <dcterms:created xsi:type="dcterms:W3CDTF">2018-08-30T11:29:26Z</dcterms:created>
  <dcterms:modified xsi:type="dcterms:W3CDTF">2018-08-31T04:45:08Z</dcterms:modified>
</cp:coreProperties>
</file>