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2.xml" ContentType="application/vnd.openxmlformats-officedocument.presentationml.notesSlide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notesSlides/notesSlide3.xml" ContentType="application/vnd.openxmlformats-officedocument.presentationml.notesSlide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notesSlides/notesSlide7.xml" ContentType="application/vnd.openxmlformats-officedocument.presentationml.notesSlide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notesSlides/notesSlide8.xml" ContentType="application/vnd.openxmlformats-officedocument.presentationml.notesSlide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notesSlides/notesSlide9.xml" ContentType="application/vnd.openxmlformats-officedocument.presentationml.notesSlide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1"/>
  </p:notesMasterIdLst>
  <p:sldIdLst>
    <p:sldId id="256" r:id="rId3"/>
    <p:sldId id="262" r:id="rId4"/>
    <p:sldId id="257" r:id="rId5"/>
    <p:sldId id="264" r:id="rId6"/>
    <p:sldId id="263" r:id="rId7"/>
    <p:sldId id="265" r:id="rId8"/>
    <p:sldId id="266" r:id="rId9"/>
    <p:sldId id="305" r:id="rId10"/>
    <p:sldId id="312" r:id="rId11"/>
    <p:sldId id="313" r:id="rId12"/>
    <p:sldId id="267" r:id="rId13"/>
    <p:sldId id="269" r:id="rId14"/>
    <p:sldId id="270" r:id="rId15"/>
    <p:sldId id="271" r:id="rId16"/>
    <p:sldId id="363" r:id="rId17"/>
    <p:sldId id="362" r:id="rId18"/>
    <p:sldId id="272" r:id="rId19"/>
    <p:sldId id="364" r:id="rId20"/>
    <p:sldId id="372" r:id="rId21"/>
    <p:sldId id="370" r:id="rId22"/>
    <p:sldId id="365" r:id="rId23"/>
    <p:sldId id="369" r:id="rId24"/>
    <p:sldId id="268" r:id="rId25"/>
    <p:sldId id="371" r:id="rId26"/>
    <p:sldId id="345" r:id="rId27"/>
    <p:sldId id="346" r:id="rId28"/>
    <p:sldId id="360" r:id="rId29"/>
    <p:sldId id="361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23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1-15T06:20:22.124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290 1169 338 0,'0'0'5'15,"0"0"2"-15,0 0 3 16,0 0 2-16,0 0 2 0,0 0 0 15,12-4 0-15,-12 4 1 16,11-4-3-16,-11 4-4 16,16-6-2-16,-16 6-2 15,22 0 0-15,-22 0-2 0,22 0 0 16,-8 0-1-16,2 4 1 16,3-2-2-16,1-2 1 15,3 0 0-15,-2 0-1 16,6 0 1-16,-11 0 0 0,3 4-2 15,-1-4 2-15,-7 4-1 16,-11-4 1-16,16 3-1 16,-16-3 1-16,10 0 0 15,-10 0-1-15,16 0 1 0,-16 0 1 16,19-3-2-16,-6 3 1 16,3-4 0-16,-3 0-1 15,3 4 1-15,1 0-1 16,-5 0 1-16,4-2-1 0,-3 2 1 15,-13 0-1-15,19 0 0 16,-19 0 1-16,20-8 0 16,-20 8-1-16,16 0 0 15,-16 0 1-15,19-6-1 0,-19 6 0 16,20-6 1-16,-20 6 1 16,16-6 0-16,-16 6 0 15,12-10 0-15,-12 10 0 16,0 0 0-16,16-9 0 0,-16 9-1 15,0 0-1-15,16-6 1 16,-16 6-1-16,16-10-1 16,-16 10 2-16,16-7-1 15,-16 7 0-15,14-6 1 0,-14 6 0 16,9-12 1-16,-9 12 0 16,0 0-2-16,4-17 0 15,-4 17 0-15,3-14 0 16,-3 14 0-16,7-16 0 0,-7 16 0 15,12-16 0-15,-12 16 0 16,10-22 0-16,-7 13 0 16,-3-4 0-16,3 1 0 15,-3 2 0-15,0-6 0 0,0 16 0 16,-12-21 0-16,2 9 0 16,6-2 0-16,-2 6 0 15,3-5 0-15,0-6 0 16,-1 6 0-16,4-3 0 0,-2 0 0 15,-2 7 0-15,4-4 0 16,-3 3 0-16,0-7 0 16,3 17 0-16,-7-22 0 15,3 10 0-15,2-5 0 0,-1 1 0 16,3-6 0-16,-7 3 0 16,3-5 0-16,2-1 0 15,2 0 0-15,-3-1 0 16,-1 7 0-16,4-7 0 15,0 3 0-15,0 4 0 0,0 0 0 16,0-4 0-16,0 2 0 16,-3-3 0-16,-1 2 0 15,2-1 0-15,-5 1 0 0,0-3 0 16,0 0 0-16,-2 1 0 16,2-1 0-16,2 1 0 15,1 2 0-15,-3 0 0 16,2 0 0-16,-6 5 0 0,2 1 0 15,-1 0 0-15,1 4 0 16,0-2 0-16,-7 5 0 16,0 0 0-16,-1 3 0 15,0 0 0-15,-2 2 0 0,0 4 0 16,-3 0 0-16,2 0 0 16,-2 0 0-16,-1 6 0 15,-3 4 0-15,4 2 0 16,-5 8 0-16,2-2 0 0,-3 3 0 15,-4 7 0-15,2 4 0 16,-2-6 0-16,2 0 0 16,2 5 0-16,-8-5 0 15,7 6 0-15,3-6 0 0,7 6 0 16,-3-5 0-16,3 10 0 16,-1-8 0-16,8 6 0 15,-4 1 0-15,-1 3 0 16,0 2 0-16,1 4 0 0,4 0 0 15,-4 3 0-15,6 4 0 16,-6-1 0-16,6 3 0 16,4-5 0-16,0 5 0 0,2-2 0 15,4 3 0-15,0-5 0 16,16 13-26-16,4-7-58 16,2 3-3-16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1-15T06:22:07.477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5535 602 366 0,'0'0'3'0,"0"-15"2"15,-12 1 2-15,-1-5 5 16,-3 3 1-16,-7-12 3 0,-9 1 0 16,-7-8 2-16,4 6-1 15,-13-2-4-15,0-5-2 16,-11 1-3-16,-8-4-2 15,-2 2-6-15,-7-4 0 0,-5 3 0 16,-10 4 0-16,-5 2 0 16,-13 3 0-16,-1 5 0 15,-2 8 0-15,-14 4 0 16,-3 6 0-16,-10 3 0 0,-6 0 0 16,0 3 0-16,-4 6 0 15,-5 3 0-15,0 0 0 16,-4 4 0-16,2 0 0 15,5 7 0-15,0-1 0 16,-1 7 0-16,1 2 0 0,6 4 0 16,-3 7 0-16,4 3 0 15,-2 6 0-15,-2 3 0 16,13 4 0-16,-1 2 0 0,8 11 0 16,-2-4 0-16,8 7 0 15,0 3 0-15,9 3 0 16,3 4 0-16,10 5 0 15,0 7 0-15,11-2 0 0,7 3 0 16,12 3 0-16,15 10 0 16,3-4 0-16,17 2 0 15,15 1 0-15,11-3 0 16,9 0 0-16,13-4 0 0,15 1 0 16,15-7 0-16,12-4 0 15,15-5 0-15,17 0 0 16,9-8 0-16,18-1 0 15,15-5 0-15,13-2 0 16,15-5 0-16,5 0 0 0,8-7 0 16,11-3 0-16,3-6 0 15,9-5 0-15,0-2 0 16,4-12 0-16,9-9 0 0,3-10 0 16,7-5 0-16,9-21 0 15,5-8 0-15,8-17 0 16,-6-13 0-16,7-15 0 15,-7-13 0-15,-10-11 0 0,-6-8 0 16,-14-17 0-16,-21-9 0 16,-4-10 0-16,-16-5 0 15,-6-8 0-15,-19-3 0 16,-8 1 0-16,-18 2 0 16,-20 4 0-16,-23 8 0 0,-19 14 0 15,-31 9 0-15,-27 12 0 16,-29 10 0-16,-28 16 0 15,-23 8 0-15,-29 9 0 16,-14 7 0-16,-18 14 0 0,-10 11 0 16,-29 17 0-16,-13 15 0 15,-32 10-4-15,-32 36-86 16,-27 27-1-16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1-15T06:53:05.707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87AD295B-2842-459A-8999-5046DA563FF8}" emma:medium="tactile" emma:mode="ink">
          <msink:context xmlns:msink="http://schemas.microsoft.com/ink/2010/main" type="inkDrawing" rotatedBoundingBox="23912,3532 30044,3599 30042,3728 23910,3661" semanticType="underline" shapeName="Other">
            <msink:sourceLink direction="with" ref="{659175EF-15D6-455C-A9E1-BA77FDC79B3E}"/>
          </msink:context>
        </emma:interpretation>
      </emma:emma>
    </inkml:annotationXML>
    <inkml:trace contextRef="#ctx0" brushRef="#br0">290 0 310 0,'0'0'0'0,"-26"0"1"0,3 10 0 16,-11-4 1-16,-3 4 3 16,3-1 4-16,-8 0 0 15,-1 4 1-15,4 7 3 0,27-7 1 16,12-13 1-16,42 16-1 16,29-13-3-16,28 6-3 15,43-2 0-15,32-7 0 16,49-7-5-16,41-2 1 0,32 3-1 15,23 0 0-15,23-4 1 16,18 0 0-16,14 0 0 16,14 8 0-16,-5 2-1 15,-16 0 0-15,-13 2 2 16,-12-2-1-16,-32 8-2 0,-24 4 2 16,-40-2 0-16,-34-1-1 15,-45-6 1-15,-34 6 0 16,-37 4-3-16,-25-3 2 15,-29-4-2-15,-23 0-5 0,-9 8-16 16,-10-5-63-16,-26 7-4 16</inkml:trace>
  </inkml:traceGroup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1-15T06:53:30.176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3B14A1EE-8C15-4D35-B09B-19D28504118F}" emma:medium="tactile" emma:mode="ink">
          <msink:context xmlns:msink="http://schemas.microsoft.com/ink/2010/main" type="writingRegion" rotatedBoundingBox="23797,4666 30051,4422 30559,17416 24304,17660">
            <msink:destinationLink direction="with" ref="{EBB07239-56D6-4185-9D09-62A0A912CD05}"/>
          </msink:context>
        </emma:interpretation>
      </emma:emma>
    </inkml:annotationXML>
    <inkml:traceGroup>
      <inkml:annotationXML>
        <emma:emma xmlns:emma="http://www.w3.org/2003/04/emma" version="1.0">
          <emma:interpretation id="{E3C0C872-2A78-46E1-A959-09A99EBCB4BD}" emma:medium="tactile" emma:mode="ink">
            <msink:context xmlns:msink="http://schemas.microsoft.com/ink/2010/main" type="paragraph" rotatedBoundingBox="24690,5040 28460,4309 28787,5996 25018,6727" alignmentLevel="2"/>
          </emma:interpretation>
        </emma:emma>
      </inkml:annotationXML>
      <inkml:traceGroup>
        <inkml:annotationXML>
          <emma:emma xmlns:emma="http://www.w3.org/2003/04/emma" version="1.0">
            <emma:interpretation id="{A4363749-19A8-49A4-BE92-8663F402C9DC}" emma:medium="tactile" emma:mode="ink">
              <msink:context xmlns:msink="http://schemas.microsoft.com/ink/2010/main" type="line" rotatedBoundingBox="24690,5040 28460,4309 28787,5996 25018,6727">
                <msink:destinationLink direction="with" ref="{D1DE73C1-5331-468D-8348-0AC6B0D1DDB3}"/>
                <msink:destinationLink direction="with" ref="{5861F826-3CE4-4A19-9CCA-CBB4BC5FFA36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26D30521-A2C9-4621-8BC6-D9065C49B9D3}" emma:medium="tactile" emma:mode="ink">
                <msink:context xmlns:msink="http://schemas.microsoft.com/ink/2010/main" type="inkWord" rotatedBoundingBox="24690,5040 28460,4309 28787,5996 25018,6727"/>
              </emma:interpretation>
              <emma:one-of disjunction-type="recognition" id="oneOf0">
                <emma:interpretation id="interp0" emma:lang="en-US" emma:confidence="0">
                  <emma:literal>1001</emma:literal>
                </emma:interpretation>
                <emma:interpretation id="interp1" emma:lang="en-US" emma:confidence="0">
                  <emma:literal>100</emma:literal>
                </emma:interpretation>
                <emma:interpretation id="interp2" emma:lang="en-US" emma:confidence="0">
                  <emma:literal>10101</emma:literal>
                </emma:interpretation>
                <emma:interpretation id="interp3" emma:lang="en-US" emma:confidence="0">
                  <emma:literal>1010</emma:literal>
                </emma:interpretation>
                <emma:interpretation id="interp4" emma:lang="en-US" emma:confidence="0">
                  <emma:literal>10001</emma:literal>
                </emma:interpretation>
              </emma:one-of>
            </emma:emma>
          </inkml:annotationXML>
          <inkml:trace contextRef="#ctx0" brushRef="#br0">2642-430 461 0,'0'0'6'15,"0"0"1"-15,0 0 1 16,-12 0 0-16,12 0 1 0,-14 2 1 16,1 14-8-16,1 15-2 15,-2 3 0-15,-2 18 0 16,4 15 0-16,2 19 0 16,0 21 0-16,-2 9 0 0,5 5 0 15,3 24-6-15,2-10-82 16,2 3-3-16</inkml:trace>
          <inkml:trace contextRef="#ctx0" brushRef="#br0" timeOffset="-265.5807">1710-73 467 0,'-37'0'1'0,"-18"3"2"16,0 6 1-16,-3 4 1 15,-6 12 0-15,-7 4 1 0,-10 11 0 16,0 4 0-16,55 1 0 16,3 3-4-16,11 10-2 15,12 1 0-15,7-12 0 16,18 3 0-16,20-20 0 15,10-11 0-15,13-12 0 0,-6-10 0 16,-2-16 0-16,-8-15 0 16,-10-10 0-16,-17-7 0 15,-15-4 0-15,-13 8 0 16,-27 8 0-16,-11-3 0 0,-10 19 0 16,8 4 0-16,-1 3-11 15,14 7-56-15,12 15-21 16</inkml:trace>
          <inkml:trace contextRef="#ctx0" brushRef="#br0" timeOffset="-578.1357">264 0 468 0,'0'0'1'15,"0"0"2"-15,-7 6 0 16,-9 6 0-16,-7 10 1 0,2 5-1 15,-9 12 1-15,-8 8 1 16,3 9-2-16,-1 11-1 16,7 4 0-16,9 3-1 15,14-3-1-15,6-21 0 0,16-1 0 16,16-23-2-16,13-23 2 16,17-10-2-16,-7-19 1 15,3-19 1-15,-3-11-1 16,-11-3 0-16,-8-2 0 0,-20-1 0 15,-13 15-1-15,-15-1 1 16,-20 16-3-16,-7 12-5 16,-7 14-6-16,11 2-46 0,3 8-22 15</inkml:trace>
          <inkml:trace contextRef="#ctx0" brushRef="#br0" timeOffset="-906.2645">-902-263 440 0,'0'0'2'16,"0"0"-1"-16,0 0 1 16,0 0 1-16,0 9 0 15,3 11 1-15,1 6 2 0,-2 12-1 16,5 16-1-16,-4 10 2 15,1 14-2-15,-4 15-1 16,-4 10 1-16,-3 10-1 16,-9-2-3-16,0 5 1 0,0-11 0 15,4-4-3-15,-4-12 1 16,6-19-11-16,-1 3-62 16,11-49-7-16</inkml:trace>
          <inkml:trace contextRef="#ctx0" brushRef="#br0" timeOffset="21196.4014">1478-895 292 0,'0'0'8'0,"0"0"6"16,-16-13 4-16,-3 9 2 0,-3 4 2 16,-8 0 1-16,-2 4 0 15,0 4-1-15,-3 15-6 16,0 19-8-16,2 12 0 16,-5 20-2-16,6 14-1 15,2 23 1-15,1 18-2 0,1 20 0 16,-2 8 0-16,1-1 1 15,1-8-2-15,2-9-3 16,-6-11 0-16,3-21 0 16,-13-29-11-16,10-9-31 0,-14-25-42 15,-2-32-2-15</inkml:trace>
        </inkml:traceGroup>
      </inkml:traceGroup>
    </inkml:traceGroup>
    <inkml:traceGroup>
      <inkml:annotationXML>
        <emma:emma xmlns:emma="http://www.w3.org/2003/04/emma" version="1.0">
          <emma:interpretation id="{B1EE2783-9AB2-4503-8A17-10339B4D9994}" emma:medium="tactile" emma:mode="ink">
            <msink:context xmlns:msink="http://schemas.microsoft.com/ink/2010/main" type="paragraph" rotatedBoundingBox="24988,7481 28746,7416 28764,8486 25006,8551" alignmentLevel="2"/>
          </emma:interpretation>
        </emma:emma>
      </inkml:annotationXML>
      <inkml:traceGroup>
        <inkml:annotationXML>
          <emma:emma xmlns:emma="http://www.w3.org/2003/04/emma" version="1.0">
            <emma:interpretation id="{128EEEC6-1F12-40E1-99C8-34095B1B4AE1}" emma:medium="tactile" emma:mode="ink">
              <msink:context xmlns:msink="http://schemas.microsoft.com/ink/2010/main" type="line" rotatedBoundingBox="24988,7481 28746,7416 28764,8486 25006,8551">
                <msink:destinationLink direction="with" ref="{37D9D750-5139-4381-B2FD-B8C3E5C2B61D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92F4566D-52FC-4723-84E2-CD3F847016B0}" emma:medium="tactile" emma:mode="ink">
                <msink:context xmlns:msink="http://schemas.microsoft.com/ink/2010/main" type="inkWord" rotatedBoundingBox="24988,7481 28746,7416 28764,8486 25006,8551"/>
              </emma:interpretation>
              <emma:one-of disjunction-type="recognition" id="oneOf1">
                <emma:interpretation id="interp5" emma:lang="en-US" emma:confidence="0">
                  <emma:literal>1010</emma:literal>
                </emma:interpretation>
                <emma:interpretation id="interp6" emma:lang="en-US" emma:confidence="1">
                  <emma:literal>10 10</emma:literal>
                </emma:interpretation>
                <emma:interpretation id="interp7" emma:lang="en-US" emma:confidence="0">
                  <emma:literal>100</emma:literal>
                </emma:interpretation>
                <emma:interpretation id="interp8" emma:lang="en-US" emma:confidence="0">
                  <emma:literal>1000</emma:literal>
                </emma:interpretation>
                <emma:interpretation id="interp9" emma:lang="en-US" emma:confidence="0">
                  <emma:literal>0010</emma:literal>
                </emma:interpretation>
              </emma:one-of>
            </emma:emma>
          </inkml:annotationXML>
          <inkml:trace contextRef="#ctx0" brushRef="#br0" timeOffset="1921.9059">1434 2000 415 0,'0'0'6'16,"0"0"2"-16,0 0 1 15,0 0-3-15,0 0 3 16,0 0 0-16,-13 12 1 16,13 8 1-16,0 12-6 0,4 8-2 15,1 13 0-15,-1 16 1 16,3 3-2-16,-5 12 1 15,-2 8 0-15,0-4-1 16,0 6-3-16,-2-10-5 0,-2 8-14 16,1-14-62-16,3-16-3 15</inkml:trace>
          <inkml:trace contextRef="#ctx0" brushRef="#br0" timeOffset="2484.3927">2451 2101 393 0,'0'0'6'15,"0"0"3"-15,0 0 0 16,0 0 1-16,0 0 1 16,0 0-1-16,-9 12 1 0,-3 4 0 15,-4 12-4-15,-4 11-3 16,-3 7-2-16,0 10 1 16,2 10-1-16,-6-3 0 15,15-1 0-15,3-5 0 0,9-12-2 16,16-12 2-16,12-15-2 15,17-14 0-15,6-14 0 16,11-15-2-16,0-11 0 0,5-12 1 16,-3-9 0-16,-12-5 0 15,-8 5 0-15,-21-2 0 16,-19 12-1-16,-8 8-4 16,-37 13-23-16,-21 17-53 15,-18 11-2-15</inkml:trace>
          <inkml:trace contextRef="#ctx0" brushRef="#br0" timeOffset="875.057">-886 2216 384 0,'0'0'7'0,"0"0"2"15,7-12 1-15,-7 12 2 16,2-14 0-16,-2 14 2 15,10-19-1-15,-10 19 1 16,0 0-4-16,0-14-4 0,0 14-1 16,0 0-2-16,0 0 0 15,0 0 0-15,-12-10 1 16,12 10-2-16,0 0-2 0,-11-12 0 16,11 12 0-16,0 0 0 15,-9-6 0-15,9 6 0 16,0 0 0-16,0 0 0 15,-7-13 0-15,7 13 0 16,0 0 0-16,0 0 0 0,-16-12 0 16,16 12 0-16,0 0 0 15,0 0 0-15,-10-7 0 16,10 7 0-16,0 0 0 16,0 0 0-16,0 0 0 0,0 0 0 15,0 0 0-15,0 0 0 16,0 0 0-16,0 10 0 15,0-10 0-15,0 15 0 16,0 1 0-16,0 9 0 0,0 16 0 16,0-3 0-16,0 16 0 15,4 7 0-15,-4 7 0 16,-4 12 0-16,-2 6 0 0,3 8 0 16,0 2 0-16,-3-6 0 15,6-1 0-15,16-8-76 16,-4-11-11-16</inkml:trace>
          <inkml:trace contextRef="#ctx0" brushRef="#br0" timeOffset="1328.1324">23 2210 451 0,'0'0'1'15,"0"0"2"-15,-20 19 0 16,8 3 0-16,-5 9 1 0,-9 16 0 16,4 3 1-16,-5 11 1 15,-5 4-2-15,13 8-1 16,6-5 1-16,13-1-2 16,0-12-2-16,20-17 2 0,8-9-2 15,18-17-3-15,18-12 2 16,1-15-1-16,3-20-2 15,-1-16 2-15,1-4-1 16,-10-9 0-16,-7-1 1 0,-22 2-1 16,-15-3-2-16,-14 19-2 15,-23 6-4-15,-16 21-12 16,-19 16-50-16,-10 4-9 0</inkml:trace>
        </inkml:traceGroup>
      </inkml:traceGroup>
    </inkml:traceGroup>
    <inkml:traceGroup>
      <inkml:annotationXML>
        <emma:emma xmlns:emma="http://www.w3.org/2003/04/emma" version="1.0">
          <emma:interpretation id="{C42B6ECE-5BAD-4181-AC28-28E0B56642A8}" emma:medium="tactile" emma:mode="ink">
            <msink:context xmlns:msink="http://schemas.microsoft.com/ink/2010/main" type="paragraph" rotatedBoundingBox="24467,9406 29686,6872 30566,8685 25347,11218" alignmentLevel="2"/>
          </emma:interpretation>
        </emma:emma>
      </inkml:annotationXML>
      <inkml:traceGroup>
        <inkml:annotationXML>
          <emma:emma xmlns:emma="http://www.w3.org/2003/04/emma" version="1.0">
            <emma:interpretation id="{8CC4BCB6-4A2E-4F63-BD75-5B2AFBA83644}" emma:medium="tactile" emma:mode="ink">
              <msink:context xmlns:msink="http://schemas.microsoft.com/ink/2010/main" type="line" rotatedBoundingBox="24467,9406 29686,6872 30566,8685 25347,11218">
                <msink:destinationLink direction="with" ref="{37D9D750-5139-4381-B2FD-B8C3E5C2B61D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E7AB0937-7323-4046-A299-20D217101C06}" emma:medium="tactile" emma:mode="ink">
                <msink:context xmlns:msink="http://schemas.microsoft.com/ink/2010/main" type="inkWord" rotatedBoundingBox="24467,9406 29686,6872 30566,8685 25347,11218"/>
              </emma:interpretation>
              <emma:one-of disjunction-type="recognition" id="oneOf2">
                <emma:interpretation id="interp10" emma:lang="en-US" emma:confidence="0">
                  <emma:literal>lo use</emma:literal>
                </emma:interpretation>
                <emma:interpretation id="interp11" emma:lang="en-US" emma:confidence="0">
                  <emma:literal>lone</emma:literal>
                </emma:interpretation>
                <emma:interpretation id="interp12" emma:lang="en-US" emma:confidence="0">
                  <emma:literal>lose</emma:literal>
                </emma:interpretation>
                <emma:interpretation id="interp13" emma:lang="en-US" emma:confidence="0">
                  <emma:literal>louse</emma:literal>
                </emma:interpretation>
                <emma:interpretation id="interp14" emma:lang="en-US" emma:confidence="0">
                  <emma:literal>loin</emma:literal>
                </emma:interpretation>
              </emma:one-of>
            </emma:emma>
          </inkml:annotationXML>
          <inkml:trace contextRef="#ctx0" brushRef="#br0" timeOffset="2937.5219">-1166 3811 449 0,'0'0'3'0,"0"0"1"0,0 8 1 16,0 14 1-16,0 6 1 16,5 8 0-16,-5 9 1 15,11 12-1-15,-4 13-2 16,-2 5-1-16,2 8-1 0,-1 3-2 15,4-1 1-15,-1 4-2 16,2-3-2-16,-6-4-2 16,6-5-5-16,-6-20-33 0,11-5-42 15,7-11-2-15</inkml:trace>
          <inkml:trace contextRef="#ctx0" brushRef="#br0" timeOffset="3281.2897">3 4030 492 0,'0'0'0'0,"0"0"1"16,0 0 0-16,-19 10 0 15,0 8 1-15,-4 9 0 16,-4 4 0-16,-5 14 0 0,0 6 1 15,4 11-1-15,12-1-1 16,9 4 1-16,7-5-2 16,23-9 0-16,9-12 0 15,16-10 0-15,14-19 0 16,5-10 0-16,0-20 0 0,1-12 0 16,-13-12-2-16,-10-3 1 15,-16-9-2-15,-15 1 0 16,-14 0-1-16,-17 8-3 0,-19 10-4 15,-5 12-12-15,-8 6-59 16,8 6-1-16</inkml:trace>
          <inkml:trace contextRef="#ctx0" brushRef="#br0" timeOffset="3546.955">1311 3728 431 0,'0'0'7'0,"-10"0"1"0,10 0 2 16,-22 26 1-16,10-4 1 15,-5 13 0-15,1 4 0 16,6 12-4-16,10 4-8 15,0 13 0-15,10 3 0 0,9 2 0 16,7 4 0-16,-4 9-53 16,15-5-33-16,0-7-2 15</inkml:trace>
          <inkml:trace contextRef="#ctx0" brushRef="#br0" timeOffset="3796.9268">2687 3426 469 0,'0'0'1'16,"0"0"0"-16,0-12 3 16,0 12 0-16,0 0 0 0,-13 0 3 15,1 2-1-15,-2 22 2 16,5 4-1-16,0 20-7 15,-2 17 0-15,6 11 0 16,-6 14 0-16,8 23 0 0,-3-1 0 16,-20 20-86-16,17 6-3 15</inkml:trace>
          <inkml:trace contextRef="#ctx0" brushRef="#br0" timeOffset="361359.6702">3870 1929 263 0,'0'0'5'16,"0"0"1"-16,0 0 3 15,0 0 0-15,0 0 2 0,0 0 2 16,0 0 2-16,0 7 0 15,0-7-4-15,0 0 0 16,-7 16-1-16,-5 1 0 16,-4 2-3-16,-10 3-3 15,-3 6 0-15,-3 9-1 0,-10-2-1 16,3 2 0-16,-6 2-1 16,3 1 0-16,3-6 0 15,10-2 0-15,1-3 0 16,5 5 0-16,7-13 1 0,0-2 0 15,9 1-1-15,7-10 1 16,0-10-1-16,0 18 1 16,0-18 0-16,0 0 0 0,9 16-1 15,-9-16 0-15,20 11 0 16,-4-5 0-16,-4 4-4 16,5-4-5-16,-1-3-7 15,6 10-16-15,8-10-30 0,-7 0-19 16</inkml:trace>
          <inkml:trace contextRef="#ctx0" brushRef="#br0" timeOffset="361703.4227">3422 1946 281 0,'0'0'6'0,"0"0"2"0,0 0 0 16,0 0-1-16,0 0 1 16,-14-4 1-16,14 4 0 0,0 18 1 15,0 4-5-15,0 6-2 16,0 8 1-16,4 9 0 16,-1 11-1-16,1 3 1 15,-4 8-1-15,-4-1 1 16,1 0 3-16,-1-5-2 0,2-6 2 15,2-10 1-15,13-10 0 16,13-12 0-16,22-17-1 16,23-6 0-16,16-15-5 15,16-13-3-15,13 1-9 0,7-6-34 16,1 1-34-16,-7 3-5 16</inkml:trace>
        </inkml:traceGroup>
      </inkml:traceGroup>
    </inkml:traceGroup>
    <inkml:traceGroup>
      <inkml:annotationXML>
        <emma:emma xmlns:emma="http://www.w3.org/2003/04/emma" version="1.0">
          <emma:interpretation id="{D1BC35D3-E1CF-4B49-A317-6F2D2EED8D3B}" emma:medium="tactile" emma:mode="ink">
            <msink:context xmlns:msink="http://schemas.microsoft.com/ink/2010/main" type="paragraph" rotatedBoundingBox="24966,11163 28920,11078 28945,12201 24990,12286" alignmentLevel="2"/>
          </emma:interpretation>
        </emma:emma>
      </inkml:annotationXML>
      <inkml:traceGroup>
        <inkml:annotationXML>
          <emma:emma xmlns:emma="http://www.w3.org/2003/04/emma" version="1.0">
            <emma:interpretation id="{19579D5A-7402-45E3-A44E-47A9390A9B78}" emma:medium="tactile" emma:mode="ink">
              <msink:context xmlns:msink="http://schemas.microsoft.com/ink/2010/main" type="line" rotatedBoundingBox="24966,11163 28920,11078 28945,12201 24990,12286">
                <msink:destinationLink direction="with" ref="{37D9D750-5139-4381-B2FD-B8C3E5C2B61D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9653A3C2-AFCE-4F47-8151-F9BC25B5E99D}" emma:medium="tactile" emma:mode="ink">
                <msink:context xmlns:msink="http://schemas.microsoft.com/ink/2010/main" type="inkWord" rotatedBoundingBox="24966,11163 28920,11078 28945,12201 24990,12286"/>
              </emma:interpretation>
              <emma:one-of disjunction-type="recognition" id="oneOf3">
                <emma:interpretation id="interp15" emma:lang="en-US" emma:confidence="1">
                  <emma:literal>1100</emma:literal>
                </emma:interpretation>
                <emma:interpretation id="interp16" emma:lang="en-US" emma:confidence="0">
                  <emma:literal>| 100</emma:literal>
                </emma:interpretation>
                <emma:interpretation id="interp17" emma:lang="en-US" emma:confidence="0">
                  <emma:literal>1 100</emma:literal>
                </emma:interpretation>
                <emma:interpretation id="interp18" emma:lang="en-US" emma:confidence="0">
                  <emma:literal>l 100</emma:literal>
                </emma:interpretation>
                <emma:interpretation id="interp19" emma:lang="en-US" emma:confidence="0">
                  <emma:literal>I 100</emma:literal>
                </emma:interpretation>
              </emma:one-of>
            </emma:emma>
          </inkml:annotationXML>
          <inkml:trace contextRef="#ctx0" brushRef="#br0" timeOffset="4390.6633">-957 5723 415 0,'0'0'4'16,"0"0"1"-16,0 12 1 16,0 8 2-16,0 2 0 0,-3 10 2 15,-1 9-1-15,2 14 1 16,2 9-3-16,-5 13-2 16,3 7-2-16,2 2 0 0,0 14-6 15,0 0-5-15,7 7-33 16,-5-3-41-16,5-4-3 15</inkml:trace>
          <inkml:trace contextRef="#ctx0" brushRef="#br0" timeOffset="4656.3402">113 5739 460 0,'0'0'0'0,"0"0"0"0,-10 9 0 15,1 4 1-15,-5 12 2 16,5 10 1-16,-7 14 0 16,0 11 2-16,2 19 1 15,2-1-1-15,6 22 0 16,2 7 0-16,1 3-3 0,3 1-5 15,-3-2-13-15,3-3-67 16,3-10-3-16</inkml:trace>
          <inkml:trace contextRef="#ctx0" brushRef="#br0" timeOffset="4984.4359">1111 5989 480 0,'0'0'0'0,"0"0"-1"16,-9 0 1-16,-3 6 0 15,-6 10 0-15,-3 7 0 0,-9 8 0 16,5 8 1-16,-1 13 2 16,4 6-1-16,1 12 0 15,16-3 1-15,5 1-1 16,12-11 0-16,14-10 0 0,10-13-1 15,8-15 0-15,8-19-1 16,-3-13 1-16,-4-19-2 16,-3-13 2-16,-13-13-2 15,-10-6-1-15,-16-3 1 16,-9-1-2-16,-17 7-2 0,-6 6 0 16,-3 13-5-16,-3 11-16 15,-11 12-55-15,21 13-3 16</inkml:trace>
          <inkml:trace contextRef="#ctx0" brushRef="#br0" timeOffset="5312.5736">2614 5710 479 0,'0'0'1'16,"-11"3"1"-16,-8 7 1 15,-13 6-1-15,-7 9 2 0,-6 6 0 16,-9 12 0-16,-8 11 0 16,5 4-1-16,8 13-1 15,17-1 1-15,16 4-3 0,16-3 0 16,16-7 0-16,22-9 0 16,30-22 0-16,10-15 0 15,12-18 0-15,6-12 0 16,1-27 0-16,-8-13 0 0,-7-12 0 15,-17-7 0-15,-28 0 0 16,-17 8-2-16,-20-2-1 16,-32 14-3-16,-16 16-7 15,-23 18-56-15,-10 11-16 16</inkml:trace>
        </inkml:traceGroup>
      </inkml:traceGroup>
    </inkml:traceGroup>
    <inkml:traceGroup>
      <inkml:annotationXML>
        <emma:emma xmlns:emma="http://www.w3.org/2003/04/emma" version="1.0">
          <emma:interpretation id="{B859CA45-A17A-483F-B53C-C83158929C2F}" emma:medium="tactile" emma:mode="ink">
            <msink:context xmlns:msink="http://schemas.microsoft.com/ink/2010/main" type="paragraph" rotatedBoundingBox="25010,12953 28907,12681 28995,13951 25098,14222" alignmentLevel="2"/>
          </emma:interpretation>
        </emma:emma>
      </inkml:annotationXML>
      <inkml:traceGroup>
        <inkml:annotationXML>
          <emma:emma xmlns:emma="http://www.w3.org/2003/04/emma" version="1.0">
            <emma:interpretation id="{F886E395-1FBC-4E84-B7DB-93BF14462AD6}" emma:medium="tactile" emma:mode="ink">
              <msink:context xmlns:msink="http://schemas.microsoft.com/ink/2010/main" type="line" rotatedBoundingBox="25010,12953 28907,12681 28995,13951 25098,14222">
                <msink:destinationLink direction="with" ref="{37D9D750-5139-4381-B2FD-B8C3E5C2B61D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7C9F01F4-62DA-46DB-82D4-CB08A37EC4FF}" emma:medium="tactile" emma:mode="ink">
                <msink:context xmlns:msink="http://schemas.microsoft.com/ink/2010/main" type="inkWord" rotatedBoundingBox="25010,12953 28907,12681 28995,13951 25098,14222"/>
              </emma:interpretation>
              <emma:one-of disjunction-type="recognition" id="oneOf4">
                <emma:interpretation id="interp20" emma:lang="en-US" emma:confidence="0">
                  <emma:literal>110 l</emma:literal>
                </emma:interpretation>
                <emma:interpretation id="interp21" emma:lang="en-US" emma:confidence="0">
                  <emma:literal>110 {</emma:literal>
                </emma:interpretation>
                <emma:interpretation id="interp22" emma:lang="en-US" emma:confidence="0">
                  <emma:literal>110 '</emma:literal>
                </emma:interpretation>
                <emma:interpretation id="interp23" emma:lang="en-US" emma:confidence="0">
                  <emma:literal>1101</emma:literal>
                </emma:interpretation>
                <emma:interpretation id="interp24" emma:lang="en-US" emma:confidence="0">
                  <emma:literal>110 (</emma:literal>
                </emma:interpretation>
              </emma:one-of>
            </emma:emma>
          </inkml:annotationXML>
          <inkml:trace contextRef="#ctx0" brushRef="#br0" timeOffset="5812.602">-912 7511 397 0,'0'0'6'16,"0"0"1"-16,0 0 1 0,0 0 2 15,0 0 1-15,3 25 1 16,0 14 1-16,1 10 0 15,-1 23-4-15,-3 15-2 0,4 17-1 16,-4 8-1-16,2 13-3 16,-2-4-6-16,10 8-18 15,6-10-62-15,-7-13-2 16</inkml:trace>
          <inkml:trace contextRef="#ctx0" brushRef="#br0" timeOffset="6093.8005">-138 7639 417 0,'0'0'6'15,"-4"19"3"-15,1 3 2 0,-1 15 1 16,1 14 0-16,1 10 2 16,-2 19-1-16,1 14 0 15,3 1-9-15,0 11-4 16,0 4 0-16,7 1-12 16,-2-11-73-16,2-4-3 0</inkml:trace>
          <inkml:trace contextRef="#ctx0" brushRef="#br0" timeOffset="6546.9304">1102 7880 472 0,'0'0'1'0,"0"0"0"16,0 0 0-16,0 0 1 0,-12 13 1 15,-6 3 1-15,-3 9-1 16,-9 17 2-16,1 10-1 15,-6 5-1-15,3 11 0 16,2 2 0-16,12 5-2 0,13-12 0 16,5-7-1-16,27-12-1 15,12-22 0-15,19-10 0 16,9-14 0-16,4-23 0 16,3-10 1-16,1-22 0 15,-11-2 0-15,-13-13 1 0,-15 6-1 16,-17-3-1-16,-15 9 0 15,-8 13-1-15,-22 4-3 16,1 17-8-16,-11 10-34 16,13 13-37-16,2 3-1 0</inkml:trace>
          <inkml:trace contextRef="#ctx0" brushRef="#br0" timeOffset="6781.3227">2974 7565 494 0,'0'-10'2'0,"0"-2"-1"0,-7-8 1 15,-2 5 0-15,-7 2 0 16,-4 3 1-16,-6 8 0 16,-2 4-1-16,-4 27-2 15,3 18 0-15,-1 22 0 0,7 20 0 16,7 17 0-16,7 23 0 15,9 8 0-15,0 8 0 16,16-5-73-16,-3 15-18 16</inkml:trace>
        </inkml:traceGroup>
      </inkml:traceGroup>
    </inkml:traceGroup>
    <inkml:traceGroup>
      <inkml:annotationXML>
        <emma:emma xmlns:emma="http://www.w3.org/2003/04/emma" version="1.0">
          <emma:interpretation id="{9A80D492-30A1-493B-A189-A65EE1AE636D}" emma:medium="tactile" emma:mode="ink">
            <msink:context xmlns:msink="http://schemas.microsoft.com/ink/2010/main" type="paragraph" rotatedBoundingBox="24931,14755 28806,14653 28838,15850 24963,15952" alignmentLevel="2"/>
          </emma:interpretation>
        </emma:emma>
      </inkml:annotationXML>
      <inkml:traceGroup>
        <inkml:annotationXML>
          <emma:emma xmlns:emma="http://www.w3.org/2003/04/emma" version="1.0">
            <emma:interpretation id="{A3449300-9B45-47DE-B3B3-16A083EB44EE}" emma:medium="tactile" emma:mode="ink">
              <msink:context xmlns:msink="http://schemas.microsoft.com/ink/2010/main" type="line" rotatedBoundingBox="24931,14755 28806,14653 28838,15850 24963,15952">
                <msink:destinationLink direction="with" ref="{37D9D750-5139-4381-B2FD-B8C3E5C2B61D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7A7EC2CA-5499-465A-BF22-6EDB8093517C}" emma:medium="tactile" emma:mode="ink">
                <msink:context xmlns:msink="http://schemas.microsoft.com/ink/2010/main" type="inkWord" rotatedBoundingBox="24931,14755 28806,14653 28838,15850 24963,15952"/>
              </emma:interpretation>
              <emma:one-of disjunction-type="recognition" id="oneOf5">
                <emma:interpretation id="interp25" emma:lang="en-US" emma:confidence="1">
                  <emma:literal>1110</emma:literal>
                </emma:interpretation>
                <emma:interpretation id="interp26" emma:lang="en-US" emma:confidence="0">
                  <emma:literal>1/10</emma:literal>
                </emma:interpretation>
                <emma:interpretation id="interp27" emma:lang="en-US" emma:confidence="0">
                  <emma:literal>$110</emma:literal>
                </emma:interpretation>
                <emma:interpretation id="interp28" emma:lang="en-US" emma:confidence="0">
                  <emma:literal>+110</emma:literal>
                </emma:interpretation>
                <emma:interpretation id="interp29" emma:lang="en-US" emma:confidence="0">
                  <emma:literal>no</emma:literal>
                </emma:interpretation>
              </emma:one-of>
            </emma:emma>
          </inkml:annotationXML>
          <inkml:trace contextRef="#ctx0" brushRef="#br0" timeOffset="7180.6831">-999 9364 425 0,'0'0'4'0,"0"0"1"16,0 0 2-16,0 9 1 16,0 7 2-16,0 13-1 15,0 9 2-15,0 20-1 0,0 9-3 16,-4 21-1-16,2 11-2 15,2 1 1-15,0 11-5 16,6-1-3-16,10 3-9 16,-9 3-60-16,19-21-12 0</inkml:trace>
          <inkml:trace contextRef="#ctx0" brushRef="#br0" timeOffset="7446.2681">-158 9293 438 0,'0'0'4'0,"0"0"0"16,-3 16 3-16,-1 9 0 15,-8 14 2-15,3 9 1 16,-9 12 1-16,2 18 0 15,0 12-1-15,0 10-10 0,7-1 0 16,-1 10 0-16,10 1 0 16,0 0 0-16,10 5 0 15,-4-9-76-15,13-11-14 0</inkml:trace>
          <inkml:trace contextRef="#ctx0" brushRef="#br0" timeOffset="7805.6391">905 9334 353 0,'0'0'3'15,"0"0"3"-15,6-13 5 16,-6 13 2-16,11-6 1 0,-11 6 3 16,12 0 0-16,-2 9 2 15,-6 19-2-15,-4 9-3 16,0 18-3-16,0 19-3 15,0 8 0-15,0 15-8 0,0 10 0 16,0 2 0-16,12 12-15 16,10-11-69-16,-1-8-2 15</inkml:trace>
          <inkml:trace contextRef="#ctx0" brushRef="#br0" timeOffset="8321.2807">2517 9385 465 0,'0'0'2'0,"0"0"0"16,-17 4 1-16,5 6 0 15,-11 9 1-15,-3 3 0 16,-6 17 1-16,-7 12-1 0,-2 9 0 16,-2 12-1-16,8 1 0 15,6 5 0-15,12-4-2 16,15-7 0-16,15-18 0 0,22-20-1 16,23-17-1-16,17-18-1 15,8-23 1-15,4-10-1 16,3-22 1-16,-10-7 1 15,-9-1 0-15,-23-6 0 0,-25 11 1 16,-25 6-4-16,-35 20-6 16,-30 9-15-16,-40 23-59 15,-1 12-4-15</inkml:trace>
        </inkml:traceGroup>
      </inkml:traceGroup>
    </inkml:traceGroup>
    <inkml:traceGroup>
      <inkml:annotationXML>
        <emma:emma xmlns:emma="http://www.w3.org/2003/04/emma" version="1.0">
          <emma:interpretation id="{BF176A71-17B9-4E5A-ACD4-E4ACD70A4FD2}" emma:medium="tactile" emma:mode="ink">
            <msink:context xmlns:msink="http://schemas.microsoft.com/ink/2010/main" type="paragraph" rotatedBoundingBox="24257,16451 28614,16281 28661,17490 24304,1766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5AAF1B0-2044-4B95-8CB5-FD2F1C18CBEE}" emma:medium="tactile" emma:mode="ink">
              <msink:context xmlns:msink="http://schemas.microsoft.com/ink/2010/main" type="line" rotatedBoundingBox="24257,16451 28614,16281 28661,17490 24304,17660">
                <msink:destinationLink direction="with" ref="{37D9D750-5139-4381-B2FD-B8C3E5C2B61D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24A36125-F4C1-480C-9310-CE832DD4065E}" emma:medium="tactile" emma:mode="ink">
                <msink:context xmlns:msink="http://schemas.microsoft.com/ink/2010/main" type="inkWord" rotatedBoundingBox="24257,16451 28614,16281 28661,17490 24304,17660"/>
              </emma:interpretation>
              <emma:one-of disjunction-type="recognition" id="oneOf6">
                <emma:interpretation id="interp30" emma:lang="en-US" emma:confidence="1">
                  <emma:literal>1111</emma:literal>
                </emma:interpretation>
                <emma:interpretation id="interp31" emma:lang="en-US" emma:confidence="0">
                  <emma:literal>111/</emma:literal>
                </emma:interpretation>
                <emma:interpretation id="interp32" emma:lang="en-US" emma:confidence="0">
                  <emma:literal>in</emma:literal>
                </emma:interpretation>
                <emma:interpretation id="interp33" emma:lang="en-US" emma:confidence="0">
                  <emma:literal>in,</emma:literal>
                </emma:interpretation>
                <emma:interpretation id="interp34" emma:lang="en-US" emma:confidence="0">
                  <emma:literal>inn</emma:literal>
                </emma:interpretation>
              </emma:one-of>
            </emma:emma>
          </inkml:annotationXML>
          <inkml:trace contextRef="#ctx0" brushRef="#br0" timeOffset="8649.447">-1692 11129 499 0,'0'0'1'0,"7"-16"-1"0,5 7 2 16,8 3 0-16,3 2 0 15,3 8 1-15,2 15-1 16,1 16-2-16,3 26 0 16,-13 26 0-16,-3 12 0 0,2 14 0 15,-6 18 0-15,-3-3 0 16,11 6-22-16,19-11-64 15,-14-13-2-15</inkml:trace>
          <inkml:trace contextRef="#ctx0" brushRef="#br0" timeOffset="8930.6618">13 10945 489 0,'0'0'-2'0,"0"0"-1"16,0 0 2-16,0 0 0 15,-10 8 2-15,0 8 1 0,-6 9 2 16,-3 14 1-16,-7 12 4 16,0 17-1-16,3 16-8 15,-2 4 0-15,9 16 0 0,6 6 0 16,4-1 0-16,6-1 0 15,13 1 0-15,10-12 0 16,14-30-50-16,2 10-39 16,7-25-2-16</inkml:trace>
          <inkml:trace contextRef="#ctx0" brushRef="#br0" timeOffset="9180.6613">1163 10918 511 0,'0'0'0'0,"0"0"-2"15,-9-7 1-15,9 7 0 16,0 0 0-16,-16 7 2 0,12 11 0 16,-6 22 2-16,4 11-3 15,-1 23 0-15,-2 9 0 16,-3 17 0-16,1 5 0 15,4 5 0-15,7 5 0 0,4-9 0 16,19 0-19-16,-4-15-70 16,10-18-3-16</inkml:trace>
          <inkml:trace contextRef="#ctx0" brushRef="#br0" timeOffset="9415.0526">2662 10873 511 0,'0'0'0'16,"0"0"0"-16,-16 12 0 16,5 11 0-16,-8 12 0 0,-3 16 0 15,-7 23 0-15,-7 20 0 16,4 22 0-16,-3 15 0 15,3 14 0-15,9 11 0 16,-6 2-50-16,26-11-41 0</inkml:trace>
        </inkml:traceGroup>
      </inkml:traceGroup>
    </inkml:traceGroup>
  </inkml:traceGroup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1-15T06:53:40.575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EBB07239-56D6-4185-9D09-62A0A912CD05}" emma:medium="tactile" emma:mode="ink">
          <msink:context xmlns:msink="http://schemas.microsoft.com/ink/2010/main" type="inkDrawing" rotatedBoundingBox="31094,3888 31442,17451 29541,17500 29192,3936" semanticType="verticalRange" shapeName="Other">
            <msink:sourceLink direction="with" ref="{3B14A1EE-8C15-4D35-B09B-19D28504118F}"/>
          </msink:context>
        </emma:interpretation>
      </emma:emma>
    </inkml:annotationXML>
    <inkml:trace contextRef="#ctx0" brushRef="#br0">0 146 483 0,'0'0'0'0,"9"-25"0"15,27 6 1-15,12-6-1 0,26 2-1 16,17-6 1-16,22 7 0 15,12 5 0-15,17 17 0 16,0 26 0-16,-4 22-2 16,-6 20 3-16,-16 28-1 0,-18 23-2 15,-18 22 2-15,-29 30 0 16,-19 28-1-16,-25 21 2 16,-26 25-1-16,-27 21-1 15,-15 14 1-15,-13 14 2 0,-6 15-3 16,6 6 1-16,6-3 1 15,19-8 0-15,27-7 1 16,19-9 0-16,28-15 0 16,30-19 1-16,32-27 0 15,19-17-1-15,23-28 0 0,6-15-1 16,-2-22-1-16,-4-20 0 16,-13-16 0-16,-26-9-1 15,-26-6 1-15,-25-6-1 0,-36 6 1 16,-22-4-1-16,-33 10 1 15,-15 1 0-15,-11 16-1 16,-9 14 1-16,-3 11-1 16,3 15 0-16,13 12 2 0,13 13-1 15,19 9 0-15,17 15 1 16,18 9 2-16,16 13 1 16,24 13 0-16,15 13 1 15,7 16-5-15,2 16 0 0,1 18 0 16,-19 7 0-16,-10 18 0 15,-19 5 0-15,-22 6 0 16,-22-7 0-16,-17-5 0 16,-22-10 0-16,-5-20 0 15,-3-19 0-15,-6-28 0 0,-7-26 0 16,7-32 0-16,-2-33 0 16,5-27 0-16,0-29 0 15,1-22 0-15,-2-29 0 0,2-12 0 16,-1-33 0-16,1-4-86 15,-4-10-4-15</inkml:trace>
  </inkml:traceGroup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1-15T06:53:51.013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D1DE73C1-5331-468D-8348-0AC6B0D1DDB3}" emma:medium="tactile" emma:mode="ink">
          <msink:context xmlns:msink="http://schemas.microsoft.com/ink/2010/main" type="inkDrawing" rotatedBoundingBox="24755,5707 29122,5177 29143,5350 24776,5880" semanticType="strikethrough" shapeName="Other">
            <msink:sourceLink direction="with" ref="{A4363749-19A8-49A4-BE92-8663F402C9DC}"/>
          </msink:context>
        </emma:interpretation>
      </emma:emma>
    </inkml:annotationXML>
    <inkml:trace contextRef="#ctx0" brushRef="#br0">4383 74 255 0,'0'0'7'0,"0"0"1"15,-16-9 4-15,16 9 2 16,-23-7 0-16,13 7 3 15,-6-6 1-15,-6 3 0 16,6-1-2-16,0-2-3 0,-7 6-2 16,0-3 0-16,-2 0-2 15,2-7-1-15,-6 4 0 16,1-1-1-16,-15 7 0 16,-8-6 0-16,-7 2-1 0,-10 4-1 15,-15-2 0-15,-14 8-1 16,-22 10 0-16,-23 9 0 15,-10 4-2-15,-15 11 0 16,-14-2 0-16,-10 3-1 0,-2 11-1 16,-13-4 4-16,4-3-2 15,2-10 0-15,10-3 1 16,2-6 2-16,15 2-5 16,5-14 0-16,13-4 0 0,20-6 0 15,9-2 0-15,13-2 0 16,10 0 0-16,10-2 0 15,6-6 0-15,9 4 0 16,11 4 0-16,-4 0 0 0,12-6 0 16,11 6 0-16,11 0 0 15,3 6 0-15,13-2-34 16,7-4-52-16,14 0-3 16</inkml:trace>
  </inkml:traceGroup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1-15T06:53:51.685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5861F826-3CE4-4A19-9CCA-CBB4BC5FFA36}" emma:medium="tactile" emma:mode="ink">
          <msink:context xmlns:msink="http://schemas.microsoft.com/ink/2010/main" type="inkDrawing" rotatedBoundingBox="25994,4638 28696,6374 28562,6582 25860,4846" semanticType="strikethrough" shapeName="Other">
            <msink:sourceLink direction="with" ref="{A4363749-19A8-49A4-BE92-8663F402C9DC}"/>
          </msink:context>
        </emma:interpretation>
      </emma:emma>
    </inkml:annotationXML>
    <inkml:trace contextRef="#ctx0" brushRef="#br0">0 6 462 0,'0'0'0'0,"0"0"0"15,16-8 0-15,7 8 0 16,9 0 2-16,16 8 1 16,7 14 1-16,9 11 3 15,19 13-1-15,8 13 2 0,9 17 0 16,6 22 1-16,10 8-7 15,6 9-2-15,8 3 0 16,15 1 0-16,6-3 0 16,10 0 0-16,0-10 0 15,-3-6 0-15,3-15 0 0,-9-10 0 16,-1-11 0-16,-22-15 0 16,-17-7 0-16,-21-11 0 15,-10-8 0-15,-21-23 0 16,-10 0-72-16,-9 0-20 0</inkml:trace>
  </inkml:traceGroup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1-15T06:53:54.997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37D9D750-5139-4381-B2FD-B8C3E5C2B61D}" emma:medium="tactile" emma:mode="ink">
          <msink:context xmlns:msink="http://schemas.microsoft.com/ink/2010/main" type="inkDrawing" rotatedBoundingBox="21647,17665 22459,7210 24617,7378 23805,17833" semanticType="verticalRange" shapeName="Other">
            <msink:sourceLink direction="with" ref="{128EEEC6-1F12-40E1-99C8-34095B1B4AE1}"/>
            <msink:sourceLink direction="with" ref="{8CC4BCB6-4A2E-4F63-BD75-5B2AFBA83644}"/>
            <msink:sourceLink direction="with" ref="{19579D5A-7402-45E3-A44E-47A9390A9B78}"/>
            <msink:sourceLink direction="with" ref="{F886E395-1FBC-4E84-B7DB-93BF14462AD6}"/>
            <msink:sourceLink direction="with" ref="{A3449300-9B45-47DE-B3B3-16A083EB44EE}"/>
            <msink:sourceLink direction="with" ref="{95AAF1B0-2044-4B95-8CB5-FD2F1C18CBEE}"/>
          </msink:context>
        </emma:interpretation>
      </emma:emma>
    </inkml:annotationXML>
    <inkml:trace contextRef="#ctx0" brushRef="#br0">2295 183 286 0,'0'0'7'16,"0"-13"6"-16,0 1 2 16,0-2 2-16,-4-2 1 15,-3-7 2-15,-9-3-1 16,0-2 0-16,-9 0-7 0,-17 12-6 16,-15 6-3-16,-18 10 0 15,-15 3-3-15,-16 12-2 16,-11 21 4-16,-14 12-4 0,-15 13 2 15,-6-1 2-15,-2 22-2 16,-4 7 0-16,7 10 4 16,-1 8-1-16,10 9 0 15,13 5 1-15,21 8 1 0,7 10-2 16,24-2 1-16,16-2-1 16,18 6-3-16,18-6 2 15,15 13-1-15,17-7-1 16,16 7-1-16,19 3 2 0,8 3-1 15,9 7 1-15,2 3 0 16,3 12 0-16,0 10 2 16,-9 7 1-16,-2 12 0 15,-9 7-1-15,1 10 0 16,-8 5 0-16,4 5 1 0,-2 6 0 16,-4 6-2-16,6-4 0 15,2 4 0-15,-5 1-1 16,-9 5 2-16,-3 1-3 0,-13-3 0 15,-6-2 0-15,-11-9 0 16,-8 5 0-16,-15-13 0 16,-5-3 0-16,-6-14 0 15,-5-7 0-15,9-11 0 0,1-22 0 16,8-8 0-16,2-19 0 16,10-20 0-16,3-19 0 15,4-13 0-15,-1-16 0 16,4-15 0-16,-3-15 0 0,-1-8 0 15,-2-6 0-15,-4-7 0 16,0-4 0-16,-7 0 0 16,4 0 0-16,-6 8 0 15,0-5 0-15,2 4 0 16,-2-1 0-16,2 7 0 0,-5 2 0 16,4 1 0-16,3 0 0 15,-5-2 0-15,4 6 0 16,-1-8 0-16,4 9 0 0,4-4 0 15,2 1 0-15,0 2 0 16,7 1 0-16,3 1 0 16,0 0 0-16,3 3 0 15,7-3 0-15,7-6 0 0,1 1 0 16,5-6 0-16,5-5 0 16,4-5 0-16,1-1 0 15,5-7 0-15,5-1 0 16,2 2 0-16,7-6 0 15,3 3 0-15,-2-1 0 0,9 8 0 16,0-5 0-16,2 4 0 16,0 3 0-16,3-1 0 15,4 1 0-15,-2 1-44 16,27-23-46-16</inkml:trace>
  </inkml:traceGroup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1-15T06:59:27.786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2E6F7E6F-532C-4679-85AA-6E993A7CCBE0}" emma:medium="tactile" emma:mode="ink">
          <msink:context xmlns:msink="http://schemas.microsoft.com/ink/2010/main" type="writingRegion" rotatedBoundingBox="4226,10103 13692,9491 14000,14250 4534,14862"/>
        </emma:interpretation>
      </emma:emma>
    </inkml:annotationXML>
    <inkml:traceGroup>
      <inkml:annotationXML>
        <emma:emma xmlns:emma="http://www.w3.org/2003/04/emma" version="1.0">
          <emma:interpretation id="{9E8EF607-D297-47E8-86CC-D51DCEA9EB38}" emma:medium="tactile" emma:mode="ink">
            <msink:context xmlns:msink="http://schemas.microsoft.com/ink/2010/main" type="paragraph" rotatedBoundingBox="4824,10195 9431,9397 9865,11905 5258,1270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07EEACD-F5C8-40D4-B0D2-AEA15F209B72}" emma:medium="tactile" emma:mode="ink">
              <msink:context xmlns:msink="http://schemas.microsoft.com/ink/2010/main" type="line" rotatedBoundingBox="4824,10195 9431,9397 9865,11905 5258,12703"/>
            </emma:interpretation>
          </emma:emma>
        </inkml:annotationXML>
        <inkml:traceGroup>
          <inkml:annotationXML>
            <emma:emma xmlns:emma="http://www.w3.org/2003/04/emma" version="1.0">
              <emma:interpretation id="{B0604BE7-6820-43E7-B904-EFDC3C14C99F}" emma:medium="tactile" emma:mode="ink">
                <msink:context xmlns:msink="http://schemas.microsoft.com/ink/2010/main" type="inkWord" rotatedBoundingBox="4824,10195 9431,9397 9865,11905 5258,12703"/>
              </emma:interpretation>
              <emma:one-of disjunction-type="recognition" id="oneOf0">
                <emma:interpretation id="interp0" emma:lang="en-US" emma:confidence="0">
                  <emma:literal>to</emma:literal>
                </emma:interpretation>
                <emma:interpretation id="interp1" emma:lang="en-US" emma:confidence="0">
                  <emma:literal>t]</emma:literal>
                </emma:interpretation>
                <emma:interpretation id="interp2" emma:lang="en-US" emma:confidence="0">
                  <emma:literal>18</emma:literal>
                </emma:interpretation>
                <emma:interpretation id="interp3" emma:lang="en-US" emma:confidence="0">
                  <emma:literal>180</emma:literal>
                </emma:interpretation>
                <emma:interpretation id="interp4" emma:lang="en-US" emma:confidence="0">
                  <emma:literal>To</emma:literal>
                </emma:interpretation>
              </emma:one-of>
            </emma:emma>
          </inkml:annotationXML>
          <inkml:trace contextRef="#ctx0" brushRef="#br0">0 146 319 0,'0'0'5'15,"0"0"0"-15,0 0 2 16,0 0 1-16,0 0 1 0,9-6 1 15,-9 6 3-15,20-6 0 16,-8 3-3-16,8 3-1 16,13 0-1-16,1 0-1 15,12 0 0-15,16 3-2 0,5-3 0 16,10 3-1-16,13-3 0 16,4-6-1-16,9-4 0 15,3 0 0-15,4-3 0 16,-4-3 0-16,-6 4 0 15,-7-4 0-15,-9 3 0 0,-13 3 0 16,-13 0 0-16,-16 1 0 16,-16 6 2-16,-10 0-1 15,-16 3 0-15,0 0 0 0,0 0 0 16,0 0-1-16,0 0-1 16,0 0-2-16,0 0-5 15,0 0-20-15,35 0-58 16,-16-10-3-16</inkml:trace>
          <inkml:trace contextRef="#ctx0" brushRef="#br0" timeOffset="-2546.9136">847-2117 398 0,'0'0'-2'0,"0"0"0"15,0 0 0-15,4 13 1 16,-4-1 0-16,7 7 1 0,-2 13 0 16,2 8 1-16,-1 13 2 15,1 16 1-15,5 11-1 16,-1 13 0-16,-2 13 1 16,1 10-2-16,-4 9 2 0,4 2-1 15,-4-2 1-15,-6 2 1 16,0-12 0-16,0-6 0 15,0-16-1-15,0-13 1 16,-2-21-1-16,-2-18-2 16,1-8-3-16,-4-20-10 0,7-13-31 15,7-11-38-15,2-11-1 16</inkml:trace>
          <inkml:trace contextRef="#ctx0" brushRef="#br0" timeOffset="609.3808">2388-364 203 0,'0'0'7'0,"0"0"2"15,-20 3 5-15,20-3 3 16,-23 6 2-16,11 1 1 15,-1-4 1-15,-3 3-1 0,16-6-4 16,-14 14-3-16,14-14-1 16,4 16-4-16,15-9-1 15,11 1-1-15,18 2-1 0,10 0 1 16,26-4-1-16,12 4-1 16,20-6 1-16,14 2 0 15,15-6 1-15,9 0 0 16,11 0 0-16,2 0 1 15,-3 3 1-15,3-3-1 0,-9 0 0 16,-6 0 0-16,-17 3-2 16,-18-3 0-16,-25 3-1 15,-17 0-1-15,-20 0 0 16,-17 4-3-16,-15-1-7 0,-23-6-32 16,0 0-46-16,0 22 1 15</inkml:trace>
          <inkml:trace contextRef="#ctx0" brushRef="#br0" timeOffset="-2062.5331">3070-1799 395 0,'0'0'1'0,"0"0"0"15,0 0 1-15,-12-8-1 16,12 8 1-16,-22 0 0 16,2 0 1-16,-3 10 0 0,1 13 0 15,-5 11 1-15,2 9-1 16,-7 13 1-16,6 7 1 16,6 11-1-16,4 10 1 15,4 6-3-15,3-4 0 0,2 4 1 16,7-6-1-16,12-14-1 15,11-11-1-15,9-15 0 16,14-22-1-16,11-19 0 16,14-12-1-16,7-23 0 0,2-19 1 15,1-10-1-15,-1-15 1 16,-9-12 1-16,-9-2-2 16,-14-2 4-16,-16-5-2 15,-13 6 0-15,-15 11 1 16,-10 3 0-16,-24 22 0 0,-14 19-1 15,-15 20 1-15,-8 20-2 16,-14 39-13-16,-10 14-63 16,-8 26-2-16</inkml:trace>
        </inkml:traceGroup>
      </inkml:traceGroup>
    </inkml:traceGroup>
    <inkml:traceGroup>
      <inkml:annotationXML>
        <emma:emma xmlns:emma="http://www.w3.org/2003/04/emma" version="1.0">
          <emma:interpretation id="{9FC5A6AC-2270-4970-A014-312EEB37B583}" emma:medium="tactile" emma:mode="ink">
            <msink:context xmlns:msink="http://schemas.microsoft.com/ink/2010/main" type="paragraph" rotatedBoundingBox="4452,13585 13918,12973 14000,14250 4534,1486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621AE0BB-20ED-48B2-9228-E45B9618BECA}" emma:medium="tactile" emma:mode="ink">
              <msink:context xmlns:msink="http://schemas.microsoft.com/ink/2010/main" type="line" rotatedBoundingBox="4452,13585 13918,12973 14000,14250 4534,14862"/>
            </emma:interpretation>
          </emma:emma>
        </inkml:annotationXML>
        <inkml:traceGroup>
          <inkml:annotationXML>
            <emma:emma xmlns:emma="http://www.w3.org/2003/04/emma" version="1.0">
              <emma:interpretation id="{FB326134-EC9E-4581-AFAA-BFE41E25B744}" emma:medium="tactile" emma:mode="ink">
                <msink:context xmlns:msink="http://schemas.microsoft.com/ink/2010/main" type="inkWord" rotatedBoundingBox="4452,13585 7737,13372 7820,14650 4534,14862"/>
              </emma:interpretation>
              <emma:one-of disjunction-type="recognition" id="oneOf1">
                <emma:interpretation id="interp5" emma:lang="en-US" emma:confidence="0">
                  <emma:literal>0001</emma:literal>
                </emma:interpretation>
                <emma:interpretation id="interp6" emma:lang="en-US" emma:confidence="0">
                  <emma:literal>000/</emma:literal>
                </emma:interpretation>
                <emma:interpretation id="interp7" emma:lang="en-US" emma:confidence="0">
                  <emma:literal>000</emma:literal>
                </emma:interpretation>
                <emma:interpretation id="interp8" emma:lang="en-US" emma:confidence="0">
                  <emma:literal>0006</emma:literal>
                </emma:interpretation>
                <emma:interpretation id="interp9" emma:lang="en-US" emma:confidence="0">
                  <emma:literal>0000</emma:literal>
                </emma:interpretation>
              </emma:one-of>
            </emma:emma>
          </inkml:annotationXML>
          <inkml:trace contextRef="#ctx0" brushRef="#br0" timeOffset="5390.6615">-335 1871 209 0,'0'0'10'0,"0"0"7"0,-19 0 4 15,5 0 3-15,-8 0 0 16,3 3 1-16,-11 3-2 16,2 8 2-16,-4 2-9 0,3 9-7 15,-4 14-3-15,8 12-4 16,2 6 0-16,3 19 0 16,4 0-1-16,4 8 0 15,5-5-1-15,7-5 1 0,7-16 0 16,9-12 0-16,9-18 0 15,10-22 0-15,11-15 1 16,-1-30-1-16,13-12 1 16,-7-10-1-16,4-13 1 15,-3-2-1-15,-7-3 0 0,-16 7-1 16,-6 3-1-16,-17 19-1 16,-6 3-3-16,-22 19-2 15,-1 13-3-15,-9 15-12 0,-7 12-36 16,7 11-19-16</inkml:trace>
          <inkml:trace contextRef="#ctx0" brushRef="#br0" timeOffset="5718.7899">693 1847 418 0,'0'0'1'0,"-16"8"-1"15,-7 8 0-15,-9 7 0 16,-10 5 0-16,-6 10 0 16,-4 10 0-16,-3 11 0 15,10 1 0-15,13 2 1 0,12-5 0 16,20-4-1-16,14-16 1 16,27-14-2-16,14-20 1 15,9-6-1-15,10-26 1 16,1-12 0-16,-4-12 0 15,-11 0 0-15,-7-5 0 0,-18 3 1 16,-19 14-2-16,-16 4 0 16,-16 15-1-16,-17 9-1 15,-8 13-3-15,-1 3-7 0,-3 17-24 16,19 6-36-16,-3 7-5 16</inkml:trace>
          <inkml:trace contextRef="#ctx0" brushRef="#br0" timeOffset="6058.586">1652 1787 432 0,'0'0'1'16,"-21"7"0"-16,-6 9-1 15,-8 9 1-15,-10 11 0 16,-4 6 1-16,-1 9-1 15,-5 14 0-15,6-5-1 0,20 1 0 16,13-3 2-16,16-6-2 16,16-17 0-16,23-15 0 15,18-20 1-15,14-6-1 16,7-30 1-16,3-10 0 0,-1-11 0 16,-12-8 0-16,-14 5 0 15,-15-3-1-15,-19 16-1 16,-20 8-1-16,-23 17-1 15,-16 13-3-15,-9 9-3 16,-10 13-12-16,-6 15-56 0,12 1-2 0</inkml:trace>
          <inkml:trace contextRef="#ctx0" brushRef="#br0" timeOffset="6324.2261">2558 1270 438 0,'0'0'1'0,"-16"0"-1"0,3 10 0 15,-10 6 2-15,-5 11 0 16,-1 11 1-16,-6 10 1 16,3 19 1-16,2 10 0 15,14 16 1-15,0 10-1 0,13 5 0 16,3 5-1-16,10 6-2 15,2-6-4-15,4-6-7 16,4-16-18-16,-4-1-55 16,9-19 0-16</inkml:trace>
        </inkml:traceGroup>
        <inkml:traceGroup>
          <inkml:annotationXML>
            <emma:emma xmlns:emma="http://www.w3.org/2003/04/emma" version="1.0">
              <emma:interpretation id="{B0F3A003-204C-413F-B351-15BC8EB2EF6B}" emma:medium="tactile" emma:mode="ink">
                <msink:context xmlns:msink="http://schemas.microsoft.com/ink/2010/main" type="inkWord" rotatedBoundingBox="9507,13629 13941,13342 13989,14081 9555,14368"/>
              </emma:interpretation>
              <emma:one-of disjunction-type="recognition" id="oneOf2">
                <emma:interpretation id="interp10" emma:lang="en-US" emma:confidence="1">
                  <emma:literal>0000</emma:literal>
                </emma:interpretation>
                <emma:interpretation id="interp11" emma:lang="en-US" emma:confidence="0">
                  <emma:literal>000</emma:literal>
                </emma:interpretation>
                <emma:interpretation id="interp12" emma:lang="en-US" emma:confidence="0">
                  <emma:literal>00000</emma:literal>
                </emma:interpretation>
                <emma:interpretation id="interp13" emma:lang="en-US" emma:confidence="0">
                  <emma:literal>00</emma:literal>
                </emma:interpretation>
                <emma:interpretation id="interp14" emma:lang="en-US" emma:confidence="0">
                  <emma:literal>•000</emma:literal>
                </emma:interpretation>
              </emma:one-of>
            </emma:emma>
          </inkml:annotationXML>
          <inkml:trace contextRef="#ctx0" brushRef="#br0" timeOffset="6792.9816">4826 1597 457 0,'0'0'0'16,"-21"4"0"-16,-2 15 0 15,-9 11-1-15,-11 5 1 0,-8 16-1 16,-11 14 0-16,-2 5 0 16,9 10 0-16,7 0 0 15,16-6-3-15,9-9-2 0,23-18-2 16,23-14-1-16,22-23-1 15,22-14 0-15,11-25 1 16,12-12 2-16,4-20 4 16,2-3 6-16,-11-15 3 15,-14 7 3-15,-20 1 2 16,-19 7 1-16,-23 9 0 0,-18 10-3 16,-26 20-2-16,-17 15-2 15,-15 13-2-15,-11 16-4 16,4 23-8-16,-4 0-20 0,1 13-50 15,39-1-1-15</inkml:trace>
          <inkml:trace contextRef="#ctx0" brushRef="#br0" timeOffset="7121.0951">5897 1608 467 0,'0'0'1'0,"-17"0"-1"15,-5 12 1-15,-4 4 0 0,-12 7 0 16,-7 12 0-16,-4 3 0 16,-6 11 0-16,10 1-2 15,10 9 0-15,12-7-2 16,16-2-1-16,21-3-2 0,18-16-1 16,30-16 0-16,11-8 1 15,17-14 0-15,7-14 1 16,-1-14 1-16,-2-8 4 15,-14-8 2-15,-18 0 2 0,-23 6 0 16,-23 0 1-16,-23 6 0 16,-22 6-1-16,-19 8 0 15,-10 7-3-15,-9 8-3 16,-1 7-6-16,13 6-17 0,6 16-40 16,17-7-14-16</inkml:trace>
          <inkml:trace contextRef="#ctx0" brushRef="#br0" timeOffset="7589.8488">7192 1396 443 0,'0'0'1'0,"-23"0"-1"15,-2 9 0-15,-17 4 1 16,-13 3 0-16,-9 8 0 15,-7 4 1-15,-7 7 0 0,0 6-1 16,14 8 1-16,16-1 0 16,16 5-1-16,16-4 0 15,16 3-3-15,25-8-2 16,11-5-3-16,22-9 0 16,13-8-2-16,9-6 1 0,10-16 1 15,4 0 1-15,-4-16 0 16,-3-3 4-16,-3-6 1 15,-13-5 2-15,-13-3 0 16,-19 2 1-16,-10 2 0 0,-17-3 1 16,-8 5 1-16,-8-1 0 15,-8 3 1-15,-8-1 0 16,2-3 0-16,-5 0 0 16,0 3-1-16,0-2 0 0,4-2-1 15,-1 3-1-15,2-3 0 16,-5 7-1-16,0-2 0 15,-5 5-1-15,-2 5-1 0,1 5 0 16,-3 4 0-16,-3 6-3 16,5 0-4-16,5 9-12 15,-1 17-49-15,6-7-8 16</inkml:trace>
          <inkml:trace contextRef="#ctx0" brushRef="#br0" timeOffset="7980.5286">8358 1373 420 0,'-9'3'4'0,"-10"4"1"15,-8 6 0-15,-8 6 1 16,-3 6-1-16,-8 9 0 16,-2 7 1-16,-1 3-1 0,15 8-3 15,11-1-1-15,16-1-1 16,11-7 0-16,24-4 0 16,21-17 1-16,9-7-1 0,19-15 1 15,10-6-1-15,3-12 1 16,-3-11 1-16,0-13 0 15,-16 0-1-15,-13-2 1 16,-15-5 0-16,-25 4-1 0,-18 7 0 16,-32 9-1-16,-19 16-6 15,-33 3-25-15,-26 27-49 16,-19 24-2-16</inkml:trace>
        </inkml:traceGroup>
      </inkml:traceGroup>
    </inkml:traceGroup>
  </inkml:traceGroup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1-15T06:56:19.975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4FA87713-83C4-4CC4-AF66-0DCE707FD7F2}" emma:medium="tactile" emma:mode="ink">
          <msink:context xmlns:msink="http://schemas.microsoft.com/ink/2010/main" type="inkDrawing" rotatedBoundingBox="24878,4935 25177,15269 22289,15352 21990,5018" semanticType="verticalRange" shapeName="Other">
            <msink:sourceLink direction="with" ref="{7E79354F-C71B-453A-ACF3-5FDB73E08C81}"/>
          </msink:context>
        </emma:interpretation>
      </emma:emma>
    </inkml:annotationXML>
    <inkml:trace contextRef="#ctx0" brushRef="#br0">-8 151 272 0,'0'0'9'0,"0"0"2"16,-9-2 5-16,9 2 0 0,0 0-1 15,-7-17 3-15,7 17 1 16,11-13-1-16,10 7-6 16,11-4-5-16,21 1-3 15,11-4 0-15,14 1-1 0,25 6-2 16,10-8 3-16,9 4-1 15,13 1-2-15,10-5 2 16,6 4-1-16,5 8 1 0,5 2 0 16,-10 2 0-16,-4-2-1 15,5 8 1-15,-17 8 0 16,-11 7-1-16,-16 9 2 16,-17-4-1-16,-13 8 0 0,-14 5 0 15,-15 14 0-15,-17 5-1 16,-9 1 1-16,-11 13-2 15,-6 4-1-15,-3 9 1 16,4 5-1-16,-3 11 0 16,-4 10 0-16,5 13-1 0,9 8-1 15,4 4 2-15,9 12 0 16,1 14-1-16,4 10 1 16,1 9 0-16,9 3 1 15,-4 10-1-15,5 15 1 0,-4 2 2 16,-7 11 1-16,0 11 0 15,-6 0-1-15,-1 6 0 16,-2 9 0-16,-4 6-1 16,-9 6 0-16,-4 0-1 0,0 4-1 15,-2-2-1-15,-4-2 1 16,-4 0 0-16,4 4 1 16,-12-16 0-16,6 4-1 0,-8-9 1 15,2-5 1-15,-4-6-1 16,-1-9 0-16,-2-11 1 15,0-11-2-15,3-4 0 16,-7-18 0-16,10-8 0 0,-3-13 0 16,0-13 0-16,4-6 0 15,1-12 0-15,1-10 0 16,1-10 0-16,0-8 0 16,-7-12 0-16,5-9 0 15,2-9 0-15,-4-7 0 0,3-13 0 16,0-8 0-16,4-12 0 15,0-9 0-15,2-2 0 16,4-7 0-16,0-13 0 16,-6 14 0-16,6-14 0 0,0 0 0 15,0 0 0-15,0 0 0 16,-12 0 0-16,12 0 0 16,-26 2 0-16,3 0 0 0,-9 10 0 15,-13-3 0-15,-13 1 0 16,-6 8 0-16,-17 5 0 15,-6-1 0-15,-16 3 0 16,-10 5 0-16,-3-1 0 0,-1 0 0 16,-5-1 0-16,3 3 0 15,-1-6 0-15,-2 0 0 16,3 1 0-16,0-4 0 16,6 1 0-16,6-4 0 15,8 1 0-15,9-8 0 0,10 1 0 16,9-6 0-16,16-1 0 15,9-3 0-15,14-3 0 16,6 0 0-16,17-3 0 16,-4-13 0-16,13 0-84 0,16-3-5 15</inkml:trace>
  </inkml:traceGroup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1-15T06:56:21.335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994CCDEB-B291-4869-9D14-178917288FA5}" emma:medium="tactile" emma:mode="ink">
          <msink:context xmlns:msink="http://schemas.microsoft.com/ink/2010/main" type="inkDrawing" rotatedBoundingBox="23528,6129 23711,14043 22343,14075 22160,6160" semanticType="verticalRange" shapeName="Other">
            <msink:sourceLink direction="with" ref="{7E79354F-C71B-453A-ACF3-5FDB73E08C81}"/>
          </msink:context>
        </emma:interpretation>
      </emma:emma>
    </inkml:annotationXML>
    <inkml:trace contextRef="#ctx0" brushRef="#br0">-3 201 344 0,'0'0'4'15,"0"-10"3"-15,0 10 1 16,0-16 2-16,11 6 2 16,-2-6-1-16,14-6 0 15,5 0 0-15,8 1-3 0,15 5-2 16,11 0-3-16,21 1 0 15,8-1-1-15,12 7-1 16,3 9 0-16,0-4 1 16,1 4 0-16,-5 13-1 0,-8 0 1 15,-14 9 0-15,-15 14 0 16,-17-1 0-16,-16 10 0 16,-9 10-2-16,-12 6 2 0,-11 3-2 15,-4 9 0-15,-10 1 1 16,-7 6-2-16,1 8 0 15,8-2 1-15,-5 7 1 16,7-3-2-16,7 2 1 0,0 9 1 16,3 2-2-16,10 0 3 15,-1 1-1-15,5 9-1 16,2-4 0-16,2 10 2 16,1 7 0-16,-8 2 0 15,1 7 1-15,-5 3-2 16,-3 3 1-16,1 4 0 0,-5 9 1 15,-5 2-1-15,-2 5 0 16,3-3-1-16,-1 0-1 16,5-1 2-16,0 7-1 0,-7-4-1 15,7 1 1-15,0-1 0 16,-4-5-2-16,1 1 2 16,-1 2-1-16,-5 2 0 15,-3-7 1-15,5 0-1 0,0-11-1 16,5-1 1-16,2-4 0 15,0-2 0-15,0-10 1 16,2-6 0-16,8-2-1 16,-1-9 2-16,2-5-1 0,-9-3 1 15,1-8 0-15,-3-2 0 16,0-6 0-16,0-4-2 16,0-9 0-16,-3 3 0 15,1-13-1-15,2-7 1 0,0-3 0 16,0-9-1-16,0 2 0 15,2-8 1-15,-2 0 1 16,3-4-1-16,-3-3 0 16,0-1 0-16,0-1 0 0,4-2 0 15,-1-3 0-15,1 1 0 16,-4-1 0-16,3-1 0 16,1-5 1-16,-4 3-1 15,0-7 1-15,0 1-1 0,0-13 1 16,-14 16 0-16,1-6 0 15,-10 2 0-15,2 1-1 16,-16 3 1-16,-2 4-1 0,-11 5 1 16,-8 4-1-16,-6 6 0 15,-5 1 0-15,-11 3 0 16,-5-1 0-16,2 2 1 16,-4-3 0-16,7-1 1 15,-1-8-2-15,8-2 0 0,2-8 0 16,16-8 0-16,13-3 0 15,3-10-15-15,23-27-64 16,3 5-6-16</inkml:trace>
  </inkml:traceGroup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1-15T06:56:22.616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F3865ED3-753E-4216-9084-FBAF69BFD9D6}" emma:medium="tactile" emma:mode="ink">
          <msink:context xmlns:msink="http://schemas.microsoft.com/ink/2010/main" type="inkDrawing" rotatedBoundingBox="23050,7341 23211,13024 22337,13048 22177,7365" semanticType="verticalRange" shapeName="Other">
            <msink:sourceLink direction="with" ref="{7E79354F-C71B-453A-ACF3-5FDB73E08C81}"/>
          </msink:context>
        </emma:interpretation>
      </emma:emma>
    </inkml:annotationXML>
    <inkml:trace contextRef="#ctx0" brushRef="#br0">0 229 319 0,'0'0'7'0,"0"0"0"16,5-14 1-16,-5 14 0 15,25-25 3-15,-2 6 0 0,12 1 1 16,10-6 2-16,15 1-6 15,6 1-2-15,11-7 2 16,3 10-3-16,4 7 0 16,0 2 1-16,-4 0-3 0,-12 8-2 15,-10 2 1-15,-16 12-2 16,-16 17 0-16,-14 2 0 16,-12 12 0-16,-9 2-2 15,-10 2 2-15,-8 12-1 16,-1 4 1-16,-1 5 0 0,1-4-2 15,5 5 0-15,7-3 3 16,5 9-1-16,6-3 0 16,1 3 1-16,4 4 1 15,-3-4-1-15,6 5 1 0,6 0 0 16,-5 4-1-16,-1 2-1 16,3-2 1-16,-2 2-1 15,6-6-1-15,-1 5 2 0,-2 2 0 16,0 1-1-16,2 3 1 15,-2-5 1-15,-2 5-1 16,2-8 0-16,-3 6 0 16,-2 2 0-16,-2-4 1 0,3 1-1 15,1 0 0-15,3 2 0 16,-2-4 1-16,6 8 0 16,1 0 1-16,-3-6-1 15,8 6-1-15,-1 3 1 0,1-2-1 16,-1 2 0-16,0 3 0 15,-4 0 0-15,4 5-1 16,-6-2 1-16,0 0 0 16,0 2-1-16,-7-2 1 15,1-3 0-15,-4-1 0 0,0-6 0 16,-4-3 0-16,-3-6-2 16,1-6 3-16,-4-2-1 15,4-11 0-15,-4-5 1 0,4-3-1 16,-4-2 0-16,4-6 0 15,-1-7 1-15,1 2-1 16,-4 1 0-16,1-6-1 16,2 3 1-16,-3-7 0 0,0-1-1 15,1 3 1-15,-1-5 0 16,1 0-1-16,-2 0 1 16,6-6-1-16,1-1 1 15,-3-1-1-15,5-6 0 0,-1 4 1 16,3-6-1-16,0-2 1 15,0-14-1-15,0 16 2 16,0-16-1-16,0 0 1 16,0 0 0-16,0 0 1 15,0 0-3-15,0 0 0 0,-14-7 0 16,14 7 0-16,-18-9 0 16,2 9 0-16,0 0 0 15,-7 0 0-15,-9-4 0 0,-5 10 0 16,-4 1 0-16,-11 2 0 15,1-2 0-15,-7 7 0 16,3-4 0-16,3 2-2 16,-2-8-7-16,11 8-17 0,15-15-58 15,1 3-1-15</inkml:trace>
  </inkml:traceGroup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1-15T06:22:44.967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58CB9027-AE6D-4ECE-BC66-2392580ED62A}" emma:medium="tactile" emma:mode="ink">
          <msink:context xmlns:msink="http://schemas.microsoft.com/ink/2010/main" type="inkDrawing"/>
        </emma:interpretation>
      </emma:emma>
    </inkml:annotationXML>
    <inkml:trace contextRef="#ctx0" brushRef="#br0">278 1624 307 0,'0'0'2'0,"0"0"-1"16,0 0 2-16,0 0 2 15,7-13 3-15,-7 13 1 0,0 0 3 16,10-15 1-16,-10 15 1 16,20-10 0-16,-4 7-1 15,0 3-3-15,3 0-1 16,6 0-2-16,5 0-2 0,-2 7-2 15,8-1 0-15,5 0 0 16,-2 0 0-16,10-3 0 16,3 0 0-16,-1-3 0 15,13 0 0-15,-6-6 1 0,10 0-1 16,-6-3 0-16,2 2 0 16,-4 1-1-16,2-4 0 15,-7 7 1-15,-4 3-2 16,-5 0 1-16,2 3-1 0,-7 7 0 15,2-4 0-15,-5 4 0 16,1 2-1-16,2-2 1 16,2 0 0-16,-1-8-1 15,6 2 1-15,0-4 0 0,0 0 0 16,7-4 0-16,-6-2 0 16,6 2 0-16,-5 2 1 15,-1-2-1-15,-4 8 0 16,4-4 0-16,-8 10 0 0,5-4 0 15,-1 4 0-15,0 0 0 16,7-4-1-16,3 1 1 16,2-1 0-16,1-6 0 15,6 4 0-15,1-4 0 0,0 0-1 16,0 0 1-16,-1 6 0 16,-6-4 0-16,-7 8-1 15,4-3 1-15,0 0-1 16,-1-1 2-16,1 0-2 0,3-6 0 15,0 0 0-15,7 3 0 16,5-9 0-16,5-3 0 16,2-5 0-16,4 2 0 15,-4-4 0-15,-2 3 0 0,1 3 0 16,-2 2 0-16,-6 2 0 16,-1 6 0-16,-5 0 0 15,-4 4 0-15,1 6 0 16,-2 0 0-16,1 3 0 0,1-1 0 15,-2-2 0-15,4 0 0 16,7 0 0-16,-1-1 0 16,4-6 0-16,4 4 0 15,-1-4 0-15,0 0 0 0,3-3 0 16,1 3 0-16,-8 0 0 16,8 0 0-16,-7 0 0 15,2 0 0-15,2 1 0 16,-1 2 0-16,0-2 0 0,4-4 0 15,2 2 0-15,0-2 0 16,-2-2 0-16,3-6 0 16,2 6 0-16,-2-5 0 0,0-2 0 15,-5 6 0-15,-1-3 0 16,-8-1 0-16,-2 7 0 16,-10 0 0-16,-10 0 0 15,-10 0 0-15,-10 3 0 16,-8 1 0-16,-7-1 0 0,-10-3 0 15,12 3 0-15,-12-3 0 16,0 0 0-16,0 0 0 16,0 0 0-16,0 0 0 15,0 0 0-15,0 0 0 0,0 0 0 16,0 0 0-16,0 0 0 16,0 0 0-16,0 0 0 15,0 0 0-15,7-13 0 16,-7-3 0-16,0-4 0 0,3-11 0 15,1-9 0-15,-4-7 0 16,2-11 0-16,-2-6 0 16,0-13 0-16,0-3 0 0,0-8 0 15,0 2 0-15,-2-4 0 16,-5 0 0-16,-2 0 0 16,-1 4 0-16,-3 12 0 15,-1 0 0-15,-2 5 0 16,0 9 0-16,0 13 0 0,4-2 0 15,-1 11 0-15,3 6 0 16,1 6 0-16,-4 3 0 16,6 4 0-16,0 3 0 15,5 6 0-15,-5-2 0 0,-3-2 0 16,10 14 0-16,-25-23 0 16,5 15 0-16,-12-2 0 15,-3 0 0-15,-13 0 0 16,-10-2 0-16,-10 2 0 0,-6 4 0 15,-17-4 0-15,-6 0 0 16,-9 1 0-16,-6 2 0 16,-14-2 0-16,-6 3 0 0,-7 0 0 15,-6-1 0-15,0 2 0 16,-3-1 0-16,-10 6 0 16,3 0 0-16,-3-2 0 15,0 2 0-15,1 2 0 0,-8 4 0 16,5 2 0-16,-5 8 0 15,4 0 0-15,-7 0 0 16,3 3 0-16,5 0 0 16,-1 0 0-16,0 1 0 15,0-1 0-15,6 1 0 0,0-1 0 16,0-3 0-16,8 3 0 16,2-3 0-16,-4-4 0 15,7 4 0-15,4-2 0 16,2-1 0-16,14 0 0 0,3-4 0 15,3 1 0-15,12-3 0 16,5 2 0-16,12-6 0 16,7 0 0-16,5 0 0 0,8 0 0 15,5 1 0-15,0 2 0 16,11-4 0-16,3 12 0 16,7-4 0-16,4 0 0 15,9-1 0-15,1 1 0 0,9-4 0 16,18-6 0-16,-19 14 0 15,19-14 0-15,0 0 0 16,-4 12 0-16,4-12 0 16,0 13 0-16,0-1 0 15,0 1 0-15,0 7 0 0,0-1 0 16,0 7 0-16,0 4 0 16,0 4 0-16,0-6 0 15,0 11 0-15,7 0 0 16,-5 0 0-16,12-5 0 0,-5 6 0 15,4 4 0-15,-3-5 0 16,3 6 0-16,-7 0 0 16,0 3 0-16,1 1 0 0,2 2 0 15,1 0 0-15,-4-6 0 16,5 0 0-16,-8-8 0 16,10 3 0-16,-7-8 0 15,4-3 0-15,-7-7 0 0,0-2 0 16,1-1 0-16,-2-3 0 15,-2-3 0-15,0-13 0 16,4 16 0-16,-4-16 0 16,0 13 0-16,0-13 0 0,0 12 0 15,0-12 0-15,0 12 0 16,0-12 0-16,-4 14 0 16,4-14 0-16,-2 12 0 15,2-12 0-15,-10 14 0 16,10-14 0-16,-6 23 0 0,-1-11 0 15,0 2 0-15,1-5 0 16,3 7 0-16,-4-4 0 16,0 1 0-16,5-1 0 0,2-12 0 15,-39 14-62-15,39-14-29 16</inkml:trace>
  </inkml:traceGroup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1-15T06:56:24.850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22410E5C-8854-4FFD-A79F-54C496CC7C1A}" emma:medium="tactile" emma:mode="ink">
          <msink:context xmlns:msink="http://schemas.microsoft.com/ink/2010/main" type="inkDrawing" rotatedBoundingBox="22669,8435 22909,11975 22317,12015 22077,8475" semanticType="verticalRange" shapeName="Other">
            <msink:sourceLink direction="with" ref="{7E79354F-C71B-453A-ACF3-5FDB73E08C81}"/>
          </msink:context>
        </emma:interpretation>
      </emma:emma>
    </inkml:annotationXML>
    <inkml:trace contextRef="#ctx0" brushRef="#br0">-3 72 300 0,'0'0'7'0,"0"0"2"0,0 0 3 15,-5-10 0-15,5 10 1 16,5-13 3-16,-5 13 1 16,27-18-1-16,-2 5-6 0,3 3-2 15,5 7-2-15,3 0-1 16,-1 3-2-16,-3 6 1 16,7 10-3-16,-7 6 0 15,-5 8 1-15,-15 9-1 0,-3 8 0 16,-2-2 0-16,-3 6 1 15,-4 7-2-15,-7-3 0 16,-2 9 0-16,-5-6 0 16,12 3 0-16,-9-1 0 0,8-4-1 15,-3 5 1-15,3 0 0 16,-1-4 1-16,4-1 0 16,0-6-1-16,-3 4 0 15,10-5 1-15,-7 5-1 0,7-5 1 16,-2-1-2-16,2 0 0 15,-3-7 1-15,1 5-1 16,6 2 1-16,-9-5 0 16,8-2-1-16,-1 0 0 15,2-2 1-15,1 0 0 0,-3 2 0 16,5-6 1-16,-5 3-1 16,1 2-1-16,0-3 2 15,-4 3 0-15,0-1-2 0,1-1 2 16,0 0-1-16,-1 7-1 15,4-6 3-15,-1-2-2 16,1 5 0-16,0-5 1 16,0 4 1-16,-1-2 0 0,4 6 0 15,-10-7 0-15,6 6-1 16,-2-1 1-16,-4 2-1 16,4 0 0-16,-3 3 1 15,-2 0-2-15,1-4 1 0,1 2-1 16,-1 2 1-16,-3-7 0 15,0 8 1-15,4-1 0 16,-2-6-1-16,1-1 1 16,-3 5 0-16,0-6 0 0,0 0 0 15,0 5 0-15,-3-7-1 16,1-2 0-16,-5 3-1 16,3-5 1-16,-1-6-1 15,5 3 0-15,-4-5 0 0,4-4 0 16,0 0 1-16,0-6-1 15,4 0 0-15,-2-4 1 16,-2 2-1-16,0-14 1 16,3 19-1-16,-3-19 0 0,0 14 0 15,0-14 0-15,0 0 1 16,0 0-1-16,0 0 1 16,0 0-1-16,0 12 0 15,0-12 1-15,0 0-1 0,0 0 1 16,0 0-1-16,0 0 0 15,0 0 0-15,0 0 1 16,0 0 0-16,0 0-1 16,0 0 2-16,0 0-1 0,0 0 0 15,0 0 0-15,0 0 0 16,0 0-1-16,0 0 1 16,0 0-1-16,0 0 0 15,0 0-1-15,0 0 1 0,0 0 1 16,0 0-1-16,0 0 0 15,0 0 0-15,0 0 1 16,0 0 0-16,0 0-1 16,0 0 1-16,0 0 0 0,0 0-1 15,0 0 0-15,0 0 1 16,0 0-1-16,0 0 0 16,0 0 0-16,0 0 1 15,0 0-1-15,0 0 0 0,0 0 1 16,0 0-1-16,0 0 1 15,0 0-1-15,0 0 0 16,0 0 2-16,0 0-2 0,0 0 0 16,0 0 0-16,0 0 0 15,0 0 0-15,0 0 0 16,0 0 0-16,0 0 0 16,0 0 0-16,0 0 0 0,0 0 0 15,0 0 0-15,0 0 0 16,0 0 0-16,0 0 0 15,0 0 0-15,0 0 0 16,0 0 0-16,0 0 0 16,0 0 0-16,0 0 0 0,0 10 0 15,0-10 0-15,0 0 0 16,0 0 0-16,0 0 0 16,-5 12 0-16,5-12 0 15,0 0 0-15,0 9 0 0,0-9 0 16,0 0 0-16,0 0 0 15,0 13 0-15,0-13 0 16,0 0 0-16,0 0 0 16,0 0 0-16,0 0 0 0,0 0 0 15,0 0 0-15,0 0 0 16,0 0 0-16,0 0 0 16,0 0 0-16,0 0 0 0,0 0 0 15,0 0 0-15,0 0 0 16,0 0 0-16,0 0 0 15,0 0 0-15,0 0 0 16,0 0 0-16,0 0 0 16,0 0 0-16,0 0 0 0,0 0 0 15,-14 0 0-15,14 0 0 16,-23-9 0-16,11 5 0 16,-4 1 0-16,-4-3 0 15,-8 3 0-15,-1-3 0 0,-1 6 0 16,2-3 0-16,-4 3 0 15,0 0 0-15,-5 0 0 16,3 6 0-16,1 0 0 0,4 3 0 16,-1-2 0-16,8-1 0 15,0 1 0-15,6-1 0 16,0-3 0-16,5 1 0 16,11-4 0-16,-12-4 0 0,12 4 0 15,0 0 0-15,0 0 0 16,0 0 0-16,0 0 0 15,0 0 0-15,0 0-18 16,0 0-46-16,0 0-22 0,0 0-3 16</inkml:trace>
  </inkml:traceGroup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1-15T06:56:25.772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7E79354F-C71B-453A-ACF3-5FDB73E08C81}" emma:medium="tactile" emma:mode="ink">
          <msink:context xmlns:msink="http://schemas.microsoft.com/ink/2010/main" type="writingRegion" rotatedBoundingBox="22107,9685 22683,9685 22683,10857 22107,10857">
            <msink:destinationLink direction="with" ref="{994CCDEB-B291-4869-9D14-178917288FA5}"/>
            <msink:destinationLink direction="with" ref="{22410E5C-8854-4FFD-A79F-54C496CC7C1A}"/>
            <msink:destinationLink direction="with" ref="{F3865ED3-753E-4216-9084-FBAF69BFD9D6}"/>
            <msink:destinationLink direction="with" ref="{4FA87713-83C4-4CC4-AF66-0DCE707FD7F2}"/>
          </msink:context>
        </emma:interpretation>
      </emma:emma>
    </inkml:annotationXML>
    <inkml:traceGroup>
      <inkml:annotationXML>
        <emma:emma xmlns:emma="http://www.w3.org/2003/04/emma" version="1.0">
          <emma:interpretation id="{67B7687E-D181-4BB6-8FBE-1E224DF7479A}" emma:medium="tactile" emma:mode="ink">
            <msink:context xmlns:msink="http://schemas.microsoft.com/ink/2010/main" type="paragraph" rotatedBoundingBox="22107,9685 22683,9685 22683,10857 22107,1085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F17A430-E954-4385-9111-25B1D5B1F19E}" emma:medium="tactile" emma:mode="ink">
              <msink:context xmlns:msink="http://schemas.microsoft.com/ink/2010/main" type="line" rotatedBoundingBox="22107,9685 22683,9685 22683,10857 22107,10857"/>
            </emma:interpretation>
          </emma:emma>
        </inkml:annotationXML>
        <inkml:traceGroup>
          <inkml:annotationXML>
            <emma:emma xmlns:emma="http://www.w3.org/2003/04/emma" version="1.0">
              <emma:interpretation id="{8AB700BD-B996-45A1-BC5E-881BBA2A4F04}" emma:medium="tactile" emma:mode="ink">
                <msink:context xmlns:msink="http://schemas.microsoft.com/ink/2010/main" type="inkWord" rotatedBoundingBox="22107,9685 22683,9685 22683,10857 22107,10857"/>
              </emma:interpretation>
              <emma:one-of disjunction-type="recognition" id="oneOf0">
                <emma:interpretation id="interp0" emma:lang="en-US" emma:confidence="1">
                  <emma:literal>]</emma:literal>
                </emma:interpretation>
                <emma:interpretation id="interp1" emma:lang="en-US" emma:confidence="0">
                  <emma:literal>}</emma:literal>
                </emma:interpretation>
                <emma:interpretation id="interp2" emma:lang="en-US" emma:confidence="0">
                  <emma:literal>3</emma:literal>
                </emma:interpretation>
                <emma:interpretation id="interp3" emma:lang="en-US" emma:confidence="0">
                  <emma:literal>)</emma:literal>
                </emma:interpretation>
                <emma:interpretation id="interp4" emma:lang="en-US" emma:confidence="0">
                  <emma:literal>,</emma:literal>
                </emma:interpretation>
              </emma:one-of>
            </emma:emma>
          </inkml:annotationXML>
          <inkml:trace contextRef="#ctx0" brushRef="#br0">164 95 269 0,'0'0'6'15,"0"0"4"-15,0 0 2 16,0-12 3-16,0 12 3 16,13-17 0-16,-1 3 4 0,4 5-1 15,7-4-5-15,2-2-2 16,14 5-3-16,-3 7-3 16,3 0-1-16,-1 3-1 0,-2 6-4 15,-1 4 1-15,-6 5-1 16,-6 7-1-16,-11-1 1 15,-5 5-1-15,-3 5-2 16,-1-5 2-16,-3 3 0 0,0 4-1 16,-7-8 2-16,0 10-2 15,7-1-1-15,-2 3 2 16,2 1-1-16,0 0 0 16,0 2 0-16,0 1 0 0,0 0-1 15,2 4 2-15,2-2-1 16,3-5-1-16,-4 0 1 15,-1 1 0-15,2-3 0 16,3-5 1-16,-4 4-1 0,-1-12 0 16,2 1 1-16,-4-6-1 15,0 1 1-15,0-3-1 16,0-7 1-16,0-9 0 16,-6 14 1-16,6-14 0 0,0 0 0 15,-10 12 1-15,10-12 0 16,-9 4 1-16,9-4-1 15,-20 0 0-15,8 3 0 16,-8 0 0-16,-3 3-1 0,-5 1-1 16,-11 7 1-16,0-4-1 15,-7 5 0-15,-9 4-1 16,-2 7-4-16,-10-8-12 16,-11 13-66-16,11-3-3 0</inkml:trace>
        </inkml:traceGroup>
      </inkml:traceGroup>
    </inkml:traceGroup>
  </inkml:traceGroup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1-15T06:56:34.335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DDEF5513-8622-4540-ADF5-BD8A637CF2F6}" emma:medium="tactile" emma:mode="ink">
          <msink:context xmlns:msink="http://schemas.microsoft.com/ink/2010/main" type="inkDrawing" rotatedBoundingBox="5771,15300 5913,5003 8580,5040 8438,15336" shapeName="Other">
            <msink:destinationLink direction="with" ref="{0897309E-CB13-4489-A8F0-8B52102CD9FF}"/>
          </msink:context>
        </emma:interpretation>
      </emma:emma>
    </inkml:annotationXML>
    <inkml:trace contextRef="#ctx0" brushRef="#br0">2689 94 260 0,'0'0'7'0,"0"0"1"16,-12-6 5-16,-2 0 2 16,2 2 0-16,-4-2 3 0,0-3 1 15,-4 2 2-15,7-5-4 16,1 6-3-16,-2-8-3 16,2 8-1-16,-4 4-2 15,-7-6-1-15,-6 8-2 0,-6 0-1 16,-13 0-1-16,-14 8 0 15,-12-2-1-15,-20 4-1 16,-6 2 0-16,-13 0 0 16,-6 4-1-16,-12 0 1 0,-5 6-1 15,-6 1 1-15,4 10 1 16,-1-1 0-16,3 3 0 16,1 4 1-16,10 6 1 15,6 0-1-15,5 6-1 16,15 0-1-16,5 7 0 0,18 0 0 15,7 6-2-15,14 4 1 16,11 4-1-16,11 7 0 16,11 3 2-16,9 5-2 0,6 7 1 15,7 6 0-15,4 6 1 16,6 9-1-16,2 4 1 16,1 12 0-16,3 8-1 15,-7 8 1-15,5 9-1 0,-7 5 1 16,2 14-1-16,0 1 1 15,-2 10 0-15,0 4 1 16,-1 11-1-16,0 9 1 16,-2 2 0-16,3 5 0 0,-11 3 1 15,4 6-2-15,-3 7 1 16,-4-6-1-16,-2 1 0 16,-1-1-1-16,4-1 0 15,-4 0 1-15,6-5-2 0,2-6 1 16,2-4-1-16,0-1 1 15,6-9 1-15,4-5 1 16,-1 0 0-16,10 0-2 16,-6-10 0-16,3-2 0 0,3-4 0 15,1-5 0-15,-4-3 0 16,3-9 0-16,8-9 0 16,-2-13 0-16,7-2 0 15,3-11 0-15,11-12 0 0,2-18 0 16,7-8 0-16,7-6 0 15,-2-14 0-15,2-7 0 16,-5-10 0-16,-8-5 0 16,-4-8 0-16,-6 1 0 0,-11-12 0 15,-8 6 0-15,-10-2 0 16,-8-2 0-16,-2 1 0 16,-5 1 0-16,-8 2 0 0,3-3 0 15,-3-3 0-15,1-4 0 16,-2-3 0-16,5-1 0 15,-2-5 0-15,11-16 0 16,-9 19 0-16,9-19 0 16,0 0 0-16,0 0 0 0,0 0 0 15,-3 9 0-15,3-9 0 16,-4 13 0-16,4-13 0 16,0 25 0-16,0-9 0 15,0 4 0-15,0-1 0 0,0 1 0 16,11-4 0-16,-6 0 0 15,9-4 0-15,-5 1 0 16,4-6 0-16,-3-1 0 16,6 0 0-16,-3-2 0 0,3 3 0 15,0-1 0-15,7-3 0 16,3 4 0-16,3-1 0 16,9 0 0-16,7-2 0 0,10 0 0 15,3-4 0-15,13 0 0 16,3-4 0-16,3-2 0 15,4-4 0-15,3 0 0 16,-3 4 0-16,-1-5 0 16,-6 9 0-16,0-2 0 0,-6 8 0 15,-10-4 0-15,-1 6 0 16,-5 4 0-16,-10-4 0 16,-3 1 0-16,-7 3 0 15,-2-8 0-15,-5 2 0 0,-9 0 0 16,-3-4 0-16,-13 0 0 15,17 2 0-15,-17-2 0 16,0 0-77-16,-7-12-12 16</inkml:trace>
  </inkml:traceGroup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1-15T06:56:36.569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2A809429-554C-4C36-ACDF-C038A0F3D6DA}" emma:medium="tactile" emma:mode="ink">
          <msink:context xmlns:msink="http://schemas.microsoft.com/ink/2010/main" type="inkDrawing" rotatedBoundingBox="8487,6054 8648,14481 6556,14521 6395,6094" shapeName="Other"/>
        </emma:interpretation>
      </emma:emma>
    </inkml:annotationXML>
    <inkml:trace contextRef="#ctx0" brushRef="#br0">1985 72 270 0,'0'0'7'16,"0"0"1"-16,-9 0 3 15,9 0 0-15,-20 0 1 16,8 0 1-16,-5-2 0 0,-5-2 2 15,-1-2-4-15,-5-5-3 16,-6 6-1-16,-1-6-1 16,-10 5 0-16,-9-4-1 0,-7 4-2 15,-4 0 0-15,-13 6-2 16,-2 0 0-16,-7 6 0 16,-3 4 0-16,-4 0-1 15,0 6 0-15,-2 3 1 0,2 1 1 16,4-1 0-16,0 2 0 15,6 5 0-15,10 1 1 16,3-1 0-16,14-1 0 16,4 6 0-16,12-1-1 15,9-2 0-15,2 5-2 0,9-2 2 16,1 4-1-16,8 12-1 16,-2-3 1-16,5 4 0 15,-1 13 0-15,4 7 1 16,-1 6-1-16,0 5 0 0,5 12 1 15,-5 5 0-15,4 10 0 16,3 9 0-16,0-2 0 16,0 12 0-16,0 3 0 0,-4 7 1 15,4 7 0-15,0-1 1 16,-2 6-1-16,-8 1 0 16,3 7 0-16,-3-1 0 15,-2 3 0-15,-2 6-1 0,-2-2-1 16,0 3 0-16,-3-3 0 15,6-7 0-15,4 3 0 16,2-6-1-16,7-10 0 16,7-3-1-16,9-4 1 15,2-8 0-15,5-4 0 0,0-3-1 16,0-9 1-16,2 2 0 16,-9-7 0-16,0 5 0 15,-9-4 1-15,2-3-1 16,-5-1 0-16,-4 1 0 0,0-3 1 15,0 0-1-15,3-10 0 16,0-1 1-16,4-2 1 16,2-1 1-16,2-6-1 15,5 0 1-15,-7-2 0 0,3-3 0 16,-1 1-3-16,-2 2 0 16,-6-2 0-16,4-5 0 15,-1 3 0-15,1 0 0 0,2-7 0 16,5 1 0-16,2-1 0 15,5-6 0-15,2-1 0 16,7-4 0-16,-1 1 0 16,-1-2 0-16,4-4 0 0,-9 0 0 15,3-2 0-15,-6 2 0 16,-4-1 0-16,-4-1 0 16,-5 3 0-16,-1 0 0 15,-6 2 0-15,0-1 0 16,0 4 0-16,0-7 0 0,0 2 0 15,0-1 0-15,3-3 0 16,8 1 0-16,1-7 0 16,1-4 0-16,-1-3 0 0,2-3 0 15,2-6 0-15,0-4 0 16,-9-2 0-16,2-4 0 16,-9-16 0-16,16 19 0 15,-16-19 0-15,0 0 0 0,13 9 0 16,-13-9 0-16,0 0 0 15,0 0 0-15,0 0 0 16,0 0 0-16,0 0 0 16,0 0 0-16,0 0 0 0,0 0 0 15,0 0 0-15,0 0 0 16,0 0 0-16,0 0 0 16,0 0 0-16,-6 13 0 15,6-13 0-15,0 0 0 0,0 0 0 16,0 0 0-16,0 0 0 15,0 0 0-15,0 0 0 16,0 0 0-16,0 0 0 16,0 0 0-16,-14 10 0 15,14-10 0-15,0 0 0 0,0 0 0 16,0 0 0-16,-9 8 0 16,9-8 0-16,0 0 0 15,0 0 0-15,0 0 0 0,0 0 0 16,0 0 0-16,0 0 0 15,0 0 0-15,0-10 0 16,0 10 0-16,0 0 0 16,0 0 0-16,0 0 0 0,0-10 0 15,0 10 0-15,0-14 0 16,0 14 0-16,3-13 0 16,-3 13 0-16,10-16 0 15,-10 16 0-15,6-16 0 0,-6 16 0 16,10-13 0-16,-10 13 0 15,0 0 0-15,10-12 0 16,-10 12 0-16,0 0 0 16,19-10 0-16,-19 10 0 15,16-9 0-15,-3 3 0 0,3 0 0 16,10-4 0-16,3-6 0 16,3 2 0-16,10-5 0 15,-1-4 0-15,8 1 0 0,3-3 0 16,3 3 0-16,-4-1 0 15,4-1 0-15,-7 8 0 16,0 1 0-16,-2-1 0 16,-1 7 0-16,-7-5 0 0,-2 4 0 15,-4 2 0-15,0-2 0 16,-2 3 0-16,-2 1 0 16,2-2 0-16,-5 2 0 15,5-4 0-15,2 4 0 0,-4 0 0 16,4-4 0-16,-2 4 0 15,-1 0 0-15,-4 0 0 16,-6-1 0-16,4 4 0 16,-7-1 0-16,-7 2 0 15,-9 2 0-15,0 0 0 0,14-4 0 16,-14 4 0-16,0 0 0 16,0 0 0-16,0 0 0 15,0 0 0-15,0 0 0 0,0 0 0 16,0 0 0-16,0 0-4 15,23 0-82-15,-23 0-3 16</inkml:trace>
  </inkml:traceGroup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1-15T06:56:38.085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3DA700D6-579F-4CE0-A04B-3E35355752A5}" emma:medium="tactile" emma:mode="ink">
          <msink:context xmlns:msink="http://schemas.microsoft.com/ink/2010/main" type="inkDrawing" rotatedBoundingBox="6980,13098 7162,7207 8467,7248 8286,13139" shapeName="Other">
            <msink:destinationLink direction="with" ref="{0897309E-CB13-4489-A8F0-8B52102CD9FF}"/>
          </msink:context>
        </emma:interpretation>
      </emma:emma>
    </inkml:annotationXML>
    <inkml:trace contextRef="#ctx0" brushRef="#br0">1386 134 300 0,'0'0'5'0,"0"0"2"16,0 0 2-16,0-17 1 16,0 17-1-16,-4-23 2 0,-6 15-1 15,-2-6 1-15,-11-2-5 16,-9 0-3-16,-4 1 0 16,-6 5-1-16,-9 3-1 15,-3 5 0-15,-11-2 1 16,4 4 1-16,-4 6-1 0,-3 4 2 15,4 6-1-15,-4 0 0 16,4 0-1-16,3 4 1 16,-1 3-1-16,4 5-1 0,1 0 0 15,4 8 0-15,2-1 0 16,6 7-1-16,1 2 1 16,5 9-1-16,0 1 2 15,9 7 0-15,8 3 0 0,3 3 3 16,3 7 0-16,9 5 1 15,0-3 0-15,7 7 1 16,-2 4 0-16,4 6-1 16,2 6 0-16,-1 1-2 0,4 5-1 15,-5 8-1-15,2-1 0 16,-4 8 0-16,0 5 0 16,0 4-2-16,0 2 1 15,0 1 0-15,-4 3 1 16,2 6-1-16,-1 0 0 0,-1 0 1 15,-3 4-2-15,2-1 1 16,-2 4 0-16,1-3-1 16,-8 5 1-16,5-9-1 0,2 6 0 15,2-7 0-15,1 1 0 16,4-6 0-16,0-4 0 16,0-3 1-16,9-9 0 15,4-4 0-15,1-5 1 0,2-3 1 16,3-7-1-16,-1-8 0 15,3-6 0-15,-5-2-2 16,0-1 0-16,0-8 0 16,0-5 0-16,-3-9 0 0,-1-4 0 15,2-5 0-15,2-10 0 16,-4-7 0-16,1-10 0 16,1-9 0-16,-5-6 0 15,-9-10 0-15,23 4 0 0,-23-4 0 16,9-4 0-16,-9 4 0 15,10-20 0-15,-10 20 0 16,0-15 0-16,0 15 0 16,0 0 0-16,0-10 0 0,0 10 0 15,0 0 0-15,0 0 0 16,0 0 0-16,0 0 0 16,0 0 0-16,0 0 0 15,0 0 0-15,0 0 0 0,0 0 0 16,0 0 0-16,0 0 0 15,0 0 0-15,0 0 0 16,13-12 0-16,-13 12 0 16,0 0 0-16,16-6 0 0,-16 6 0 15,19-3 0-15,-3-1 0 16,-3 2 0-16,10-2 0 16,-1 4 0-16,4-4 0 15,0 2 0-15,9 2 0 0,-6 0 0 16,6-4 0-16,1 4 0 15,-1 0 0-15,8-2 0 16,-1 2 0-16,-1-8 0 16,5 2 0-16,-5 0 0 0,1 2 0 15,-3-3 0-15,-3 2 0 16,-4-2 0-16,-11 3 0 16,2 2 0-16,-9 2 0 15,-14 0 0-15,9-4 0 0,-9 4 0 16,0 0 0-16,0 0 0 15,0 0-14-15,0-14-71 16,0 14-1-16</inkml:trace>
  </inkml:traceGroup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1-15T06:56:39.694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389FFB76-D01E-44EF-B19A-CBC87D43CC9C}" emma:medium="tactile" emma:mode="ink">
          <msink:context xmlns:msink="http://schemas.microsoft.com/ink/2010/main" type="inkDrawing" rotatedBoundingBox="7540,12197 7601,8317 8523,8331 8463,12211" shapeName="Other"/>
        </emma:interpretation>
      </emma:emma>
    </inkml:annotationXML>
    <inkml:trace contextRef="#ctx0" brushRef="#br0">914 34 292 0,'0'0'3'0,"0"0"1"0,0 0 2 16,-10-4 1-16,10 4 4 16,-26-3-1-16,7 0 2 15,-4-1 0-15,-5 1 0 0,-8 0-2 16,-3 0 0-16,-3 0-3 15,-9 0-1-15,-1 3-1 16,-3 0-1-16,-2 0 0 16,-1 0-2-16,-4 3 0 0,7 9 0 15,0-2-1-15,11 3 1 16,5 3-1-16,3 0 1 16,11 4 0-16,2 2 0 15,7 1 0-15,6-1 1 0,4 6-1 16,3 5 1-16,3 5 0 15,-4 4-1-15,4 7-1 16,-3 2 0-16,-3 6 0 16,3 4 0-16,-7-1 0 0,4 13 1 15,-4-11-1-15,4 11 1 16,2-7 1-16,1 2 0 16,3-1 0-16,3 1 1 15,3-1-1-15,1-2-1 16,2 1 0-16,1-4 0 0,-3 8-1 15,-1-2 0-15,-3 2 0 16,1 4-1-16,-4 2 1 16,0 6 0-16,0 4 1 15,-4 4-1-15,1 0 1 0,-3 4 0 16,6-2-1-16,-3 1 1 16,3-2 0-16,0-2-1 15,0-2 0-15,-4-3 0 0,4-1 0 16,0-2 0-16,0-5 0 15,0 2 0-15,0-9-1 16,0 3 1-16,0-9-1 16,0 6 1-16,0-15-1 0,0 7 0 15,0-13 0-15,0 3 1 16,4-9-1-16,-1-7 0 16,1 0 1-16,-2-10-1 15,1 3 1-15,1-10-1 0,-1-2 0 16,1 0 1-16,-2 0-1 15,-2 0 0-15,0-3 1 16,0 5-1-16,0-6 0 16,0 3 0-16,0 1 2 15,0 1-2-15,0-5 0 0,3 2 0 16,1-6 0-16,-4-8 0 16,12 19 0-16,-12-19 0 15,14 12 0-15,-14-12 0 0,0 0 0 16,13 16 0-16,-13-16 0 15,0 0 0-15,0 0 0 16,0 0 0-16,0 0 0 16,9 0 0-16,-9 0 0 0,0 0 0 15,14-14 0-15,-14 14 0 16,5-14 0-16,-5 14 0 16,7-12 0-16,-7 12 0 15,0 0 0-15,0 0 0 0,16-9 0 16,-16 9 0-16,0 0 0 15,9-4 0-15,-9 4 0 16,0 0 0-16,14-2 0 16,-14 2 0-16,16-4 0 0,-16 4 0 15,18-6 0-15,-1 2 0 16,-1 1 0-16,6 0 0 16,5-3 0-16,5 2 0 15,3-5 0-15,4 5 0 0,3-2 0 16,3-4 0-16,4 1 0 15,1-1 0-15,-1 2 0 16,-4-2 0-16,-3-1 0 16,-6 6 0-16,-11 0 0 0,-2-1 0 15,-7 6 0-15,-16 0 0 16,10 0 0-16,-10 0 0 16,0 0 0-16,0 0 0 0,0 0 0 15,0 0 0-15,2 6 0 16,-2-6-7-16,14 0-21 15,11 0-56-15,-25 0-4 16</inkml:trace>
  </inkml:traceGroup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1-15T06:56:40.538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0897309E-CB13-4489-A8F0-8B52102CD9FF}" emma:medium="tactile" emma:mode="ink">
          <msink:context xmlns:msink="http://schemas.microsoft.com/ink/2010/main" type="inkDrawing" rotatedBoundingBox="7620,10799 7737,9344 8479,9404 8362,10859" semanticType="callout" shapeName="Other">
            <msink:sourceLink direction="with" ref="{3DA700D6-579F-4CE0-A04B-3E35355752A5}"/>
            <msink:sourceLink direction="with" ref="{DDEF5513-8622-4540-ADF5-BD8A637CF2F6}"/>
          </msink:context>
        </emma:interpretation>
      </emma:emma>
    </inkml:annotationXML>
    <inkml:trace contextRef="#ctx0" brushRef="#br0">728 60 314 0,'0'0'2'16,"0"0"0"-16,0 0 4 0,0 0 1 15,0 0 3-15,7-12 2 16,-7 12 1-16,0-16 4 16,0 16-4-16,-13-20 0 15,-6 14-2-15,-8 3-3 16,-5 3-2-16,-12-4-2 0,-9 11-2 15,-4 6-1-15,-7 6 0 16,-1 0 0-16,1 7 0 16,2 0 0-16,11-1 0 15,2 1 0-15,11 3-1 0,2 2 1 16,10-4-1-16,13 8 1 16,1-6-1-16,5 3 0 15,7 1 0-15,0 1 0 0,0 5 2 16,10-4 0-16,-4 4 0 15,4 6 0-15,-4-4 0 16,4 4 0-16,-3 1 0 16,2 4-1-16,0 3 1 0,2-3-1 15,-2 3 0-15,1-3 0 16,6 2 0-16,-7-3 0 16,5-5-1-16,-5 0 1 15,7-1 0-15,-9-8-1 16,6 4 1-16,-3-8 0 0,-4 3 0 15,6-10 0-15,-5 2 1 16,6-4 0-16,0-6 1 16,7-3 1-16,-2-5-1 15,8-6 0-15,3-2 0 0,10-14-1 16,3 2 1-16,3-7-2 16,6 0-4-16,-2-10-19 15,6 11-60-15,-1-6-4 0</inkml:trace>
  </inkml:traceGroup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1-15T06:57:12.943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736CD8CF-5676-4AA3-B09A-A61000AD8695}" emma:medium="tactile" emma:mode="ink">
          <msink:context xmlns:msink="http://schemas.microsoft.com/ink/2010/main" type="inkDrawing" rotatedBoundingBox="7757,3945 18520,3263 18538,3562 7776,4244" shapeName="Other"/>
        </emma:interpretation>
      </emma:emma>
    </inkml:annotationXML>
    <inkml:trace contextRef="#ctx0" brushRef="#br0">0 790 384 0,'0'0'-5'0,"0"0"0"15,0 0 1-15,9-3-1 16,11 0 2-16,13-4 0 16,12 4 0-16,19-1 0 0,26 4 4 15,23-2 1-15,20 2-2 16,21 0 1-16,20 0 0 15,26 0-1-15,9 2 0 16,23-2 1-16,13-2 1 16,19-2 2-16,16-5 2 0,14 6-1 15,18-6 0-15,7-5 3 16,23 0-2-16,9-1 0 16,16 2-1-16,4-3-2 15,2-3-2-15,1 3 2 0,0-3-3 16,7-4 0-16,-7-3 1 15,0 3-1-15,-11-2 0 16,-3-10 3-16,-2 7 0 0,-9-5 1 16,-11-9 2-16,-22 8 2 15,-11 0-3-15,-30-5 2 16,-24 5 1-16,-31-2-2 16,-25 7 2-16,-39-3-2 0,-25 4-2 15,-28-8 2-15,-32 8-6 16,-16 7-11-16,-29 9-67 15,-13-7-5-15</inkml:trace>
  </inkml:traceGroup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1-15T06:57:15.380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0D555DA1-1BB0-4D54-BA72-C74739515656}" emma:medium="tactile" emma:mode="ink">
          <msink:context xmlns:msink="http://schemas.microsoft.com/ink/2010/main" type="inkDrawing" rotatedBoundingBox="23720,8192 27416,7910 27420,7957 23724,8238" shapeName="Other">
            <msink:destinationLink direction="from" ref="{0CE35449-136A-441E-86DA-542726967399}"/>
            <msink:destinationLink direction="to" ref="{0CE35449-136A-441E-86DA-542726967399}"/>
          </msink:context>
        </emma:interpretation>
      </emma:emma>
    </inkml:annotationXML>
    <inkml:trace contextRef="#ctx0" brushRef="#br0">0 284 362 0,'0'0'6'0,"6"-7"2"0,10 4 2 16,23 0 1-16,12-7 0 15,31 0 1-15,26-2 0 0,32-9 2 16,27 6-5-16,36 2-2 16,29-6 0-16,10-3-2 15,22 3 0-15,3-4 0 16,8-1 0-16,-4 9-1 0,-18-1 1 15,-17 0-2-15,-23 0-1 16,-20 3 1-16,-35 7-1 16,-27 6-5-16,-39-3-14 0,-51 6-65 15,-25 3-5 1</inkml:trace>
  </inkml:traceGroup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1-15T06:57:15.068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0CE35449-136A-441E-86DA-542726967399}" emma:medium="tactile" emma:mode="ink">
          <msink:context xmlns:msink="http://schemas.microsoft.com/ink/2010/main" type="inkDrawing" rotatedBoundingBox="24301,7666 24693,8534 24082,8811 23689,7942" semanticType="callout" shapeName="Other">
            <msink:sourceLink direction="from" ref="{0D555DA1-1BB0-4D54-BA72-C74739515656}"/>
            <msink:sourceLink direction="to" ref="{0D555DA1-1BB0-4D54-BA72-C74739515656}"/>
          </msink:context>
        </emma:interpretation>
      </emma:emma>
    </inkml:annotationXML>
    <inkml:trace contextRef="#ctx0" brushRef="#br0">461 26 251 0,'0'0'11'16,"0"0"5"-16,12-12 3 16,-12 12 1-16,14-7 1 15,-14 7 0-15,13-9 0 0,-13 9 2 16,0 0-12-16,0 0-5 15,0 0-2-15,0 16-2 16,-13-1-1-16,-3 8 1 16,-14 5 0-16,-7 3-1 0,-2-3 1 15,-13 6 0-15,1 5 0 16,-4 3-1-16,0-3 1 16,9-4-1-16,5 0 1 15,11 1-1-15,9 2 1 0,10-3 0 16,8-7 1-16,6-1-2 15,17-5 2-15,10 1 0 16,4 3 0-16,1-1 1 16,8 5 0-16,-1-5-2 0,9 1 1 15,1 2-1-15,6-2 0 16,-6 9 0-16,5-15 1 16,5 3-1-16,2-8-1 15,-6-5-1-15,6-1-4 0,-18-6-8 16,-2 1-39-16,-8-4-31 15,-17 0-2-15</inkml:trace>
  </inkml:traceGroup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1-15T06:22:51.847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E751EDB0-1F12-4CD8-ABD7-1E4DEFD1604B}" emma:medium="tactile" emma:mode="ink">
          <msink:context xmlns:msink="http://schemas.microsoft.com/ink/2010/main" type="writingRegion" rotatedBoundingBox="24675,3277 33806,2722 34031,6423 24900,6978"/>
        </emma:interpretation>
      </emma:emma>
    </inkml:annotationXML>
    <inkml:traceGroup>
      <inkml:annotationXML>
        <emma:emma xmlns:emma="http://www.w3.org/2003/04/emma" version="1.0">
          <emma:interpretation id="{47DE9028-76B7-49AE-8B0E-65CBCA4F46D0}" emma:medium="tactile" emma:mode="ink">
            <msink:context xmlns:msink="http://schemas.microsoft.com/ink/2010/main" type="paragraph" rotatedBoundingBox="25531,3225 33806,2722 33878,3912 25604,441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DBE011B-1D28-423F-9A90-E4AD7BEC822D}" emma:medium="tactile" emma:mode="ink">
              <msink:context xmlns:msink="http://schemas.microsoft.com/ink/2010/main" type="inkBullet" rotatedBoundingBox="25555,3616 25944,3592 25945,3615 25557,3639"/>
            </emma:interpretation>
            <emma:one-of disjunction-type="recognition" id="oneOf0">
              <emma:interpretation id="interp0" emma:lang="en-US" emma:confidence="1">
                <emma:literal>_</emma:literal>
              </emma:interpretation>
              <emma:interpretation id="interp1" emma:lang="en-US" emma:confidence="0">
                <emma:literal>-</emma:literal>
              </emma:interpretation>
              <emma:interpretation id="interp2" emma:lang="en-US" emma:confidence="0">
                <emma:literal>.</emma:literal>
              </emma:interpretation>
              <emma:interpretation id="interp3" emma:lang="en-US" emma:confidence="0">
                <emma:literal>•</emma:literal>
              </emma:interpretation>
              <emma:interpretation id="interp4" emma:lang="en-US" emma:confidence="0">
                <emma:literal>y</emma:literal>
              </emma:interpretation>
            </emma:one-of>
          </emma:emma>
        </inkml:annotationXML>
        <inkml:trace contextRef="#ctx0" brushRef="#br0">-365 328 340 0,'0'0'7'0,"0"0"2"0,0 0 0 15,0 0 3-15,0 0 0 16,0 0 0-16,26-6 1 16,0 2-1-16,13 1-7 0,6-3-1 15,3-3-4-15,23-1-12 16,-3 12-54-16,-3-2-10 16</inkml:trace>
      </inkml:traceGroup>
      <inkml:traceGroup>
        <inkml:annotationXML>
          <emma:emma xmlns:emma="http://www.w3.org/2003/04/emma" version="1.0">
            <emma:interpretation id="{F0F5D497-958C-4521-8527-5C4C1025CDEC}" emma:medium="tactile" emma:mode="ink">
              <msink:context xmlns:msink="http://schemas.microsoft.com/ink/2010/main" type="line" rotatedBoundingBox="25909,3202 33806,2722 33878,3912 25982,4392"/>
            </emma:interpretation>
          </emma:emma>
        </inkml:annotationXML>
        <inkml:traceGroup>
          <inkml:annotationXML>
            <emma:emma xmlns:emma="http://www.w3.org/2003/04/emma" version="1.0">
              <emma:interpretation id="{7FB22737-6304-4134-9962-FAC40766A412}" emma:medium="tactile" emma:mode="ink">
                <msink:context xmlns:msink="http://schemas.microsoft.com/ink/2010/main" type="inkWord" rotatedBoundingBox="25914,3278 28096,3145 28137,3828 25955,3961"/>
              </emma:interpretation>
              <emma:one-of disjunction-type="recognition" id="oneOf1">
                <emma:interpretation id="interp5" emma:lang="en-US" emma:confidence="1">
                  <emma:literal>117.</emma:literal>
                </emma:interpretation>
                <emma:interpretation id="interp6" emma:lang="en-US" emma:confidence="0">
                  <emma:literal>117".</emma:literal>
                </emma:interpretation>
                <emma:interpretation id="interp7" emma:lang="en-US" emma:confidence="0">
                  <emma:literal>117</emma:literal>
                </emma:interpretation>
                <emma:interpretation id="interp8" emma:lang="en-US" emma:confidence="0">
                  <emma:literal>1172.</emma:literal>
                </emma:interpretation>
                <emma:interpretation id="interp9" emma:lang="en-US" emma:confidence="0">
                  <emma:literal>117,</emma:literal>
                </emma:interpretation>
              </emma:one-of>
            </emma:emma>
          </inkml:annotationXML>
          <inkml:trace contextRef="#ctx0" brushRef="#br0" timeOffset="234.3842">9 0 386 0,'0'0'5'0,"0"0"0"16,0 0 0-16,-3 14 3 15,-1-2-1-15,4 2 0 16,-2 8 3-16,2 8-2 0,2 6-5 15,2 17 1-15,-1 1-1 16,11 1-3-16,2 8 1 16,0 11-8-16,-4 0-16 15,1 0-52-15,10-3-4 0</inkml:trace>
          <inkml:trace contextRef="#ctx0" brushRef="#br0" timeOffset="843.7656">509-64 286 0,'0'0'6'0,"0"0"1"15,0 0 3-15,0 0 2 16,-13 12 4-16,13 5-1 0,0 1 2 16,0 13 1-16,4 3-4 15,-2 10-4-15,1 3-3 16,4 4-1-16,2 2-3 15,2 0-1-15,-8 4 0 0,-3-6-2 16,6 4-12-16,-6-1-35 16,3-15-28-16,1 0-3 15</inkml:trace>
          <inkml:trace contextRef="#ctx0" brushRef="#br0" timeOffset="1187.5119">789-39 381 0,'0'0'4'0,"0"0"-1"16,10-13 1-16,3 7-1 16,6 0 0-16,6-7 0 0,11 7 0 15,3 0-1-15,3 6-2 16,3 0-1-16,-3 6-2 15,0 4 3-15,-6 8 0 16,-18 10 1-16,-8 6 3 0,-10 5 1 16,-3-5 0-16,-13 8 1 15,-4 1 1-15,-3 3 1 16,-2 0-3-16,6-11-1 16,6-5 0-16,10 1-1 15,3-6 0-15,7-2 1 0,11-7-6 16,12-8-9-16,9-16-60 15,-4 12-7-15</inkml:trace>
          <inkml:trace contextRef="#ctx0" brushRef="#br0" timeOffset="1406.2657">1927 208 439 0,'0'0'2'0,"0"0"-1"0,0 0 0 16,0 0 0-16,10-6 0 16,6 6-3-16,6-6-11 15,7-3-45-15,3 9-18 0</inkml:trace>
          <inkml:trace contextRef="#ctx0" brushRef="#br0" timeOffset="1578.1426">2107 315 402 0,'0'0'5'15,"0"0"-1"-15,0 0 0 16,0 0 0-16,6 7-1 15,8-4-5-15,2-6-15 0,9-1-54 16,10-8-7-16</inkml:trace>
        </inkml:traceGroup>
        <inkml:traceGroup>
          <inkml:annotationXML>
            <emma:emma xmlns:emma="http://www.w3.org/2003/04/emma" version="1.0">
              <emma:interpretation id="{E0BFA5B8-9F05-4051-9C77-673B9D1AE728}" emma:medium="tactile" emma:mode="ink">
                <msink:context xmlns:msink="http://schemas.microsoft.com/ink/2010/main" type="inkWord" rotatedBoundingBox="29088,3009 33806,2722 33878,3912 29161,4199"/>
              </emma:interpretation>
              <emma:one-of disjunction-type="recognition" id="oneOf2">
                <emma:interpretation id="interp10" emma:lang="en-US" emma:confidence="0">
                  <emma:literal>8,000/100</emma:literal>
                </emma:interpretation>
                <emma:interpretation id="interp11" emma:lang="en-US" emma:confidence="0">
                  <emma:literal>80001100</emma:literal>
                </emma:interpretation>
                <emma:interpretation id="interp12" emma:lang="en-US" emma:confidence="0">
                  <emma:literal>9,000/100</emma:literal>
                </emma:interpretation>
                <emma:interpretation id="interp13" emma:lang="en-US" emma:confidence="0">
                  <emma:literal>90001100</emma:literal>
                </emma:interpretation>
                <emma:interpretation id="interp14" emma:lang="en-US" emma:confidence="0">
                  <emma:literal>9000/100</emma:literal>
                </emma:interpretation>
              </emma:one-of>
            </emma:emma>
          </inkml:annotationXML>
          <inkml:trace contextRef="#ctx0" brushRef="#br0" timeOffset="2031.2576">3373-177 336 0,'0'0'5'0,"0"0"4"0,0 0 2 15,0 0 3-15,0 0 0 16,0 0-1-16,-9-6 1 15,9 6 1-15,-23 19-5 16,3 3-3-16,1 7-2 0,-3 4-1 16,-1 8-1-16,1 2 0 15,0 8 0-15,12-6 0 16,3-6-1-16,7-1 1 16,10-7-1-16,13-12 1 0,16-3 1 15,2-8-1-15,5-12-1 16,2-8 0-16,-4-8 0 15,2-5-1-15,-5-14 0 16,-5 4-1-16,-10-10-2 0,-14 0 1 16,-5 0-1-16,-7 3 0 15,-3 4-1-15,-17 6 0 16,-6 9-1-16,1 13-2 16,-7 0-6-16,0 10-17 0,-1 20-47 15,8 0-4-15</inkml:trace>
          <inkml:trace contextRef="#ctx0" brushRef="#br0" timeOffset="7734.4573">3447 453 352 0,'0'0'2'0,"0"0"0"15,0 0 1-15,-7 6 0 0,7-6 1 16,-18 16 2-16,4-6-1 15,-2 2 1-15,0-4-2 16,-5 4-1-16,-2 7 1 16,0-3-1-16,-2 1-7 0,2-5-17 15,3-5-47-15,4 2-5 16</inkml:trace>
          <inkml:trace contextRef="#ctx0" brushRef="#br0" timeOffset="7921.9365">3380 431 302 0,'0'0'7'15,"0"0"0"-15,7 10 3 0,-7-10-1 16,16 12 0-16,0-3 0 16,0 4 3-16,0 0-3 15,-4 4-6-15,8-5-5 16,-4 7-16-16,3 7-49 0,-9-7-4 15</inkml:trace>
          <inkml:trace contextRef="#ctx0" brushRef="#br0" timeOffset="8250.0643">3406 511 307 0,'0'0'4'0,"0"0"4"16,0 0 2-16,0 0 1 16,13 9 2-16,-4 4 2 15,7 0 1-15,1 7 0 0,1 2-3 16,-2 6-4 0,0-2-1-16,1 3 0 0,-4 1-4 15,0-2 0-15,-1 1 1 16,5-4-1-16,-4-2-1 15,-1 0 2-15,-1-7 0 0,-2-4 1 16,-9-12 0-16,16 7 1 16,-16-7-3-16,0 0-1 15,0 0-13-15,0 0-70 16,0 0-3-16</inkml:trace>
          <inkml:trace contextRef="#ctx0" brushRef="#br0" timeOffset="2453.1921">4166-261 303 0,'0'0'8'16,"0"0"5"-16,0 0-1 15,-12-5 2-15,12 5 2 0,-17 5 1 16,17-5-1-16,-22 23 0 16,12 0-7-16,-3 6-4 15,-1 5 0-15,2 9-1 16,6 2-4-16,3 2 2 0,-1 10-1 15,4-5-1-15,9-5 2 16,7-3 0-16,5-9-1 16,7-6 1-16,8-10 1 0,3-9-1 15,5-10 3-15,-1-10-2 16,-4-9 0-16,-4-7 2 16,-1-8-2-16,-7-9-2 15,-5-1-1-15,-9-4-1 0,-13 0-5 16,0 2-4-16,-9 1-11 15,-11-2-38-15,-2 19-21 16,-5 4-4-16</inkml:trace>
          <inkml:trace contextRef="#ctx0" brushRef="#br0" timeOffset="2906.2816">4991-412 273 0,'0'0'10'0,"0"0"3"16,-13 0 2-16,13 0 3 15,-12 4 0-15,-2 6 3 0,1 3 0 16,-6 7 0-16,-4 2-9 16,1 9-4-16,-4 12 0 15,-3 2-6-15,3 5 1 16,3 5-1-16,5 6-1 0,4 1 0 16,5-4 0-16,9-4 0 15,7-5 1-15,15-9 0 16,4-4 2-16,13-11-1 15,5-11 1-15,4-8 0 0,7-6 0 16,4-10 0-16,-11-6 1 16,1-13-2-16,-8-6-2 15,-6-12 2-15,-8-6-3 16,-15 5-1-16,-8-9-3 0,-8 2-4 16,-8-7-15-16,-20 18-57 15,-7 6-2-15</inkml:trace>
          <inkml:trace contextRef="#ctx0" brushRef="#br0" timeOffset="4281.2776">5664-250 293 0,'0'0'4'0,"0"0"2"16,-12-13 1-16,12 13 0 15,0 0 2-15,-13 0 0 16,13 0 2-16,-19 7 1 16,8 15-2-16,-5 4-2 0,4 12 1 15,-8 1-1-15,4 9-1 16,6 2-1-16,1 5 0 16,9 0-2-16,3-10 1 15,17-2-2-15,8-12 0 0,11-6 2 16,0-9-1-16,9-12 0 15,7-8 1-15,-7-12-1 16,-2-12-1-16,-11-4 0 16,1-11-1-16,-11-4-1 0,-9-10-1 15,-9-2-2-15,-7 1-2 16,-13 3 0-16,-6 1-1 16,-8 5-4-16,-8 11-5 0,-4 13-28 15,7 15-35-15,-13 10-3 16</inkml:trace>
          <inkml:trace contextRef="#ctx0" brushRef="#br0" timeOffset="6015.6848">6509-504 360 0,'0'0'6'0,"0"0"3"15,0 0 3-15,0 0 0 16,0 0-1-16,0 0 1 16,0 0 0-16,0 0 0 0,0 0-6 15,0 16-2-15,0 3-1 16,0 10-2-16,0 7 0 15,0 12 1-15,0 6-1 0,0 10 1 16,0 4 0-16,-3-3-2 16,3 1 1-16,0-1 0 15,0 1-1-15,0-7-2 16,0-8-6-16,3-6-12 0,-3-6-34 16,2-10-27-16,9-10-3 15</inkml:trace>
          <inkml:trace contextRef="#ctx0" brushRef="#br0" timeOffset="6296.9216">6869-484 384 0,'0'0'6'0,"0"0"4"0,0 0-1 16,0 0 0-16,0 0 1 15,0 0 0-15,0 12 1 16,0 1 1-16,0 6-5 0,0 9-4 16,7 5 0-16,6 9 1 15,-3 6-1-15,-1 3 0 16,0 1-2-16,5 6 0 16,-8-3 0-16,4 1-3 0,-10 1-5 15,0-1-17-15,0-1-56 16,0-13-4-16</inkml:trace>
          <inkml:trace contextRef="#ctx0" brushRef="#br0" timeOffset="6656.31">7433-315 415 0,'0'0'4'0,"0"0"0"16,-9 0 0-16,9 0 1 16,-23 20-1-16,14-4 2 15,-11 2-1-15,4 13 0 0,6 0-4 16,1 10 1-16,5-2-1 16,1 3 1-16,3 2-1 15,3-7-1-15,10-5 2 16,1-6 0-16,-5-8 0 0,7-6 0 15,-2-8 0-15,2-8-1 16,0-8 1-16,-7-6-2 16,0-12-1-16,-2-2-1 15,0-1-1-15,-7-1-2 16,-14 2 0-16,-2 0-3 0,-9 9-10 16,-5 7-20-16,-4 3-42 15,11 7-1-15</inkml:trace>
          <inkml:trace contextRef="#ctx0" brushRef="#br0" timeOffset="6968.8156">7775-396 386 0,'0'0'6'0,"-7"0"0"15,7 0 2-15,-25 17 0 0,9 3 1 16,-7 2 1-16,4 3-1 16,-1 8 2-16,1 6-6 15,9-1-1-15,4 0 0 16,6-5-1-16,0-1 0 16,16-6 1-16,3-8-1 0,7-5-1 15,10-10 1-15,-4-3-1 16,0-13 0-16,3-5-2 15,-3-15 0-15,-5-2-3 0,-15-1-1 16,-2-2-6-16,-23-3-20 16,-12 15-52-16,-14 3 0 15</inkml:trace>
        </inkml:traceGroup>
      </inkml:traceGroup>
    </inkml:traceGroup>
    <inkml:traceGroup>
      <inkml:annotationXML>
        <emma:emma xmlns:emma="http://www.w3.org/2003/04/emma" version="1.0">
          <emma:interpretation id="{48D29327-EDD6-4A81-A62E-F1CBD03180A9}" emma:medium="tactile" emma:mode="ink">
            <msink:context xmlns:msink="http://schemas.microsoft.com/ink/2010/main" type="paragraph" rotatedBoundingBox="24764,6422 26357,3809 27882,4739 26289,735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E6225E2-FE7B-46E2-B831-51DC25B5CD9D}" emma:medium="tactile" emma:mode="ink">
              <msink:context xmlns:msink="http://schemas.microsoft.com/ink/2010/main" type="line" rotatedBoundingBox="24764,6422 26357,3809 27882,4739 26289,7351"/>
            </emma:interpretation>
          </emma:emma>
        </inkml:annotationXML>
        <inkml:traceGroup>
          <inkml:annotationXML>
            <emma:emma xmlns:emma="http://www.w3.org/2003/04/emma" version="1.0">
              <emma:interpretation id="{37381AC3-82FC-45F5-B2AE-68EA66ACB24C}" emma:medium="tactile" emma:mode="ink">
                <msink:context xmlns:msink="http://schemas.microsoft.com/ink/2010/main" type="inkWord" rotatedBoundingBox="24764,6422 26357,3809 27882,4739 26289,7351"/>
              </emma:interpretation>
              <emma:one-of disjunction-type="recognition" id="oneOf3">
                <emma:interpretation id="interp15" emma:lang="en-US" emma:confidence="0">
                  <emma:literal>You's</emma:literal>
                </emma:interpretation>
                <emma:interpretation id="interp16" emma:lang="en-US" emma:confidence="0">
                  <emma:literal>Yet's</emma:literal>
                </emma:interpretation>
                <emma:interpretation id="interp17" emma:lang="en-US" emma:confidence="0">
                  <emma:literal>Yen's</emma:literal>
                </emma:interpretation>
                <emma:interpretation id="interp18" emma:lang="en-US" emma:confidence="0">
                  <emma:literal>Yes's</emma:literal>
                </emma:interpretation>
                <emma:interpretation id="interp19" emma:lang="en-US" emma:confidence="0">
                  <emma:literal>as,</emma:literal>
                </emma:interpretation>
              </emma:one-of>
            </emma:emma>
          </inkml:annotationXML>
          <inkml:trace contextRef="#ctx0" brushRef="#br0" timeOffset="13265.7369">-69 1326 292 0,'0'0'3'0,"0"0"1"0,16 0 2 15,-5-4 1-15,8 2 4 16,1-2 0-16,6 4 2 16,6-4 0-16,-4 4 1 0,4 4-1 15,-5 6-4-15,1 10-2 16,-5 3-1-16,-3 12 0 15,-11 2-2-15,-2 9 0 16,-11-1-1-16,1-1 0 0,-6-2 0 16,-7 1 1-16,-7-9-1 15,-6-8 0-15,-1 1-1 16,-2-11 1-16,0-6 0 16,-3-4-1-16,5-4 0 0,5-2 1 15,9-8-2-15,2-2 0 16,5-4-1-16,9-3 0 15,0 17 0-15,23-22-1 16,0 16 1-16,-1 6 1 16,1 6 0-16,9 8 1 0,0 4 0 15,1 9 0-15,-1 5 1 16,0 2-4-16,3 5-11 16,-6 7-53-16,10-18-14 0</inkml:trace>
          <inkml:trace contextRef="#ctx0" brushRef="#br0" timeOffset="13531.3733">502 955 410 0,'0'0'4'0,"0"0"1"16,0 0 3-16,3 12-1 15,4 3 1-15,6 5 1 0,10 12 0 16,-7 2 0-16,3 13-2 16,0 1-4-16,7 10-10 15,-10-10-21-15,1 5-54 0,-5 0 1 16</inkml:trace>
          <inkml:trace contextRef="#ctx0" brushRef="#br0" timeOffset="14031.3711">1359 1078 322 0,'0'0'8'0,"0"0"3"16,0 0-1-16,-3-18 2 0,3 18 1 16,-19-10 0-16,3 10 1 15,-4 0 1-15,-3 2-9 16,-5 6-1-16,-4 10-1 15,-7-1-1-15,3 9 0 0,1-4 0 16,6 7-1-16,3 2-2 16,8 2 1-16,4-3 0 15,11-2-1-15,3-2 1 16,17 0-2-16,-1-1 1 0,5-1 1 16,6-12 0-16,1 0-2 15,1-2 2-15,4-1-1 16,-4 4 0-16,-7-9 2 15,11-2-1-15,-11-2 0 0,4 0 2 16,0 4 0-16,-10 0 1 31,0 4 1-31,-16-8 0 0,16 21-1 16,-20 1 0-16,4-22-4 0,-9 29 3 16,-19-4-4-16,1 13-32 15,-18 1-37-15,-7-7-3 16</inkml:trace>
          <inkml:trace contextRef="#ctx0" brushRef="#br0" timeOffset="11687.6114">-1051 3176 275 0,'0'0'8'0,"0"0"1"0,0 0 5 15,0 0 2-15,0 0 1 16,0 0 1-16,0 0 3 16,0 0 0-16,0 0-6 15,0 0-3-15,0 0-3 0,0 0-2 16,20-7-1-16,-4 4-2 16,12-7 0-16,4 4-1 15,11 0-1-15,2 3 2 16,9-7-3-16,1-2 0 0,-4 1 1 15,-5 1-2-15,-7 7 1 16,-4-3 0-16,-9 3-1 16,-13-1 0-16,-13 4 1 15,0 0 0-15,0 0-1 0,0 0 1 16,-13 0 0-16,-3 4-1 16,0-4 1-16,0 0-1 15,-4 0 0-15,8 0 0 16,-1 0-2-16,-3 3-6 0,16-3-18 15,-7 16-54-15,7-16 0 16</inkml:trace>
          <inkml:trace contextRef="#ctx0" brushRef="#br0" timeOffset="12109.476">-216 2695 337 0,'0'0'9'0,"0"0"3"16,0 0 2-16,-7 0 1 16,7 0 0-16,0 0 1 15,-6 6 0-15,6 13 2 16,-3 1-9-16,3 8-3 0,3 4 0 16,1 13-1-16,1 7-1 15,-1 8 0-15,3 2-1 16,-2 1-1-16,6 5-1 15,-6 6 1-15,2-7-1 0,-3 1-1 16,5-7-1-16,1-6-4 16,-4-10-8-16,8-4-18 15,2-8-51-15,0-15-1 0</inkml:trace>
          <inkml:trace contextRef="#ctx0" brushRef="#br0" timeOffset="12531.3751">167 2703 381 0,'0'0'7'0,"0"0"2"16,0 0-1-16,0 0 1 0,0 0 0 16,7-8 0-16,9 8 1 15,7 0 0-15,9-4-6 16,10 4-2-16,-1 0-1 15,7 10 0-15,-2 3 1 16,-4 7-1-16,-6 2 0 0,-11 2 1 16,-18 16-1-16,-7 9 1 15,-7-9 0-15,-13 12 0 16,-8 3-1-16,-4-1 3 16,0-5-2-16,5-2 0 0,8-12 1 15,12-3 0-15,7-5 1 16,14-8 0-16,14-13 0 15,17-3-1-15,13-3 1 16,1-6 0-16,1 3-4 0,2-10 0 16,-7 3 0-16,-11-4 0 15,-5 10 0-15,-16-1 0 16,-10 5 0-16,-13 0 0 0,0 0 0 16,0 0-6-16,-9 9-78 15,9-9-2-15</inkml:trace>
        </inkml:traceGroup>
      </inkml:traceGroup>
    </inkml:traceGroup>
  </inkml:traceGroup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1-15T06:57:16.959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0FC4A5AF-AA89-4DE3-816F-3C79FB80B1F9}" emma:medium="tactile" emma:mode="ink">
          <msink:context xmlns:msink="http://schemas.microsoft.com/ink/2010/main" type="inkDrawing" rotatedBoundingBox="6845,8923 14199,9459 13983,12423 6629,11886" semanticType="callout" shapeName="Other">
            <msink:sourceLink direction="with" ref="{4E476F3E-05F8-495A-A141-17E390A57B5E}"/>
          </msink:context>
        </emma:interpretation>
      </emma:emma>
    </inkml:annotationXML>
    <inkml:trace contextRef="#ctx0" brushRef="#br0">0 96 292 0,'0'0'3'15,"0"0"1"-15,0 0 4 16,0 0 2-16,0 0 4 0,0 0 1 15,12 0 1-15,4 0 3 16,14-2-2-16,-1-2-1 16,13-2-4-16,9 2-2 0,13-2-1 15,5 2-2-15,8 0-2 16,6 2-1-16,2 2-1 16,5 0 0-16,0 0-1 15,1 2 0-15,-2 2 0 0,5 4 0 16,-4-6 0-16,0 2 1 15,4 2 0-15,0-6 0 16,-5 0 0-16,8-2 0 16,-3-6 0-16,2-2 0 0,5 4 0 15,-5-1-2-15,1 1 0 16,-1 6 1-16,1-3-1 16,-3 6-1-16,-5-3 1 15,1 0 0-15,4 0 0 16,-7 0 1-16,0 0-2 0,-4-3 0 15,-2-4 0-15,-4-3 0 16,-12 4 0-16,-6-4 0 16,-11 4 0-16,-13 0 0 0,-6 3 0 15,-10 3 0-15,-3 0 0 16,-16 0 0-16,0 0 0 16,0 0 0-16,0 0 0 15,0 0 0-15,0 0 0 0,0 0 0 16,14 0 0-16,-14 0 0 15,9 13-29-15,-9-1-57 16,3 2-3-16</inkml:trace>
    <inkml:trace contextRef="#ctx0" brushRef="#br0" timeOffset="14379.416">526 2758 273 0,'0'0'8'16,"0"0"1"-16,0 0 2 16,9-16 1-16,-9 3 1 15,3-6 1-15,-3-4 1 0,0-5 2 16,0-10-6-16,-7-2-3 15,-2-7-1-15,-1-6-1 16,4-1-2-16,-1-6 1 16,2-5 0-16,1-2-1 0,1-4 0 15,3 4 0-15,0-1 1 16,-4 1 0-16,1 3 0 16,-6 0 0-16,-5 3-1 15,-2 3-1-15,-2-1 1 0,-5 2-2 16,0 2 0-16,4 1-1 15,-4 3 1-15,7-2-1 16,3-1-1-16,4 6 1 16,2-1 0-16,0 9 0 0,4-3 1 15,1 5-1-15,-2 3 1 16,-3 10 0-16,4-5 0 16,-3 1-1-16,-4 7 1 15,1-4-1-15,-5 4 0 0,5-4 0 16,2-3 0-16,1 3-1 15,3-2 0-15,3 2 1 16,0-3-1-16,0 3 0 16,0 4 1-16,0-1 0 0,0 1 0 15,0 3 0-15,0 3 1 16,-7 0-1-16,1 3 1 16,-1-1-1-16,2 2 1 15,-2-1-1-15,-3 1-1 0,10 12 1 16,-13-20-1-16,13 20 0 15,-3-16 0-15,3 16-1 16,0 0 1-16,0-13-1 0,0 13 0 16,22 0 1-16,-6 0-1 15,7 0 1-15,13 4 0 16,3-2 0-16,12-2 0 16,4 0 0-16,16-6-1 0,2-6 1 15,15-1 0-15,5-5 1 16,7 3 0-16,0-4-1 15,-1 3 1-15,11 3 0 16,-4-6 0-16,4 6 0 0,3 1 0 16,-1-6-2-16,7 2 1 15,7-3 0-15,0-3 0 16,3-1 0-16,6 2 0 16,-2 1 0-16,-1 4 0 15,3-1 0-15,-6 5 1 0,-3 2-1 16,-4 7 0-16,4 3 0 15,-7 0 0-15,0 3 0 16,0 3 0-16,1 4 0 16,-5 0 0-16,4 1 0 0,1 1 0 15,3-2 0-15,-1-1 0 16,-3-2 0-16,3-1 0 16,7 0 1-16,3 1-1 0,-3-1 0 15,4-3 0-15,-2-3 1 16,-2 3-1-16,4-3 0 15,-5 0 0-15,1 0 0 16,4 0 1-16,-7 0-1 0,5-6 0 16,-12 0 0-16,1 2 1 15,-4 1-1-15,-13-3 2 16,-10 6-2-16,-9-3 0 16,-17 3 0-16,-8 0 0 15,-14 0 0-15,-7 0 0 0,-12 6 0 16,-10-3 0-16,0 4 0 15,-16-7 0-15,23 12 0 16,-23-12 0-16,16 13 0 16,-16-13 0-16,16 20 0 0,-16-20 0 15,13 25 0-15,-10-9 0 16,-3 4 0-16,0-1 0 16,0 7 0-16,-3 2 0 15,-3 4 0-15,-4 4 0 0,4 2 0 16,-4 7 0-16,1-6 0 15,2 9 0-15,-2 0 0 16,-2 7 0-16,2 2 0 0,-1 1 0 16,1 0 0-16,2 7 0 15,-2-1 0-15,2 0 0 16,0-3 0-16,7 3 0 16,0 0 0-16,0 3 0 15,4-2 0-15,2 2 0 0,4-2 0 16,0 2 0-16,-1 3 0 15,1 4 0-15,-4 1 0 16,1-3 0-16,2 3 0 16,-2 2 0-16,-4-3 0 0,6 1 0 15,-2-3 0-15,0-1 0 16,2-1 0-16,-2-1 0 16,-5-5 0-16,5-7 0 0,-3-5 0 15,-1-8 0-15,-3-5 0 16,0-10 0-16,0-3 0 15,0-11 0-15,0-15 0 16,-14 14-14-16,14-14-71 0,-25-23-3 16</inkml:trace>
    <inkml:trace contextRef="#ctx0" brushRef="#br0" timeOffset="3312.5556">473 2745 286 0,'0'0'6'0,"0"0"4"0,0 0 2 16,14-6 3-16,2 2 1 16,9-2-1-16,5-4 3 15,14 4-1-15,8-4-4 16,6 4-5-16,16-1-1 0,4 4-2 16,11 0-1-16,9 3 0 15,4-3-1-15,12 3 1 16,5-3-1-16,6 0 0 15,8-3-1-15,5-4 1 0,4-2 0 16,2-2 0-16,8 2 0 16,3 1 0-16,0-1-1 15,5 2 1-15,-4 0-1 0,1 7-1 16,1 3 0-16,3 0 0 16,-3 0 0-16,-3 3 0 15,6 3-1-15,0 0 1 16,0 2 0-16,6-2-1 15,-2-2 1-15,10 2 0 0,-3-4 0 16,7 3 1-16,4 3-1 16,-3-4 0-16,10 4-1 15,-6 4 1-15,-3-2 0 16,-7-1 0-16,-13 0 0 0,-3-3 0 16,-17 4 0-16,-8-4 1 15,-24 4 0-15,-9 0 0 16,-16-4 1-16,-17 0-1 15,-12 1-1-15,-13-1 1 0,-10 2-1 16,-12-6 0-16,-4 1-1 16,-16-3 2-16,12 3-2 15,-12-3 0-15,0 0 0 0,0 0-2 16,0 0-6-16,0 0-37 16,-16 20-39-16,-3-7-4 15</inkml:trace>
  </inkml:traceGroup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1-15T06:57:19.412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709A071E-9BDF-4720-9FAC-0A0E7F8D9CA4}" emma:medium="tactile" emma:mode="ink">
          <msink:context xmlns:msink="http://schemas.microsoft.com/ink/2010/main" type="inkDrawing" rotatedBoundingBox="3454,11719 4578,11564 4582,11598 3459,11753" shapeName="Other"/>
        </emma:interpretation>
      </emma:emma>
    </inkml:annotationXML>
    <inkml:trace contextRef="#ctx0" brushRef="#br0">0 164 252 0,'0'0'7'0,"22"-7"3"16,1-2 3-16,12 3 2 15,11-7 1-15,9 0 2 16,16 1 1-16,16-5 2 0,0 1-6 15,5 6-2-15,0 0-1 16,0 0-1-16,-5 1-1 16,-2 6 0-16,-14-7-2 0,-11 4 1 15,-14 3-1-15,-10-3-2 16,-15 3-1-16,-7-3-2 16,-14 6-6-16,0 0-13 15,-17 0-65-15,1 2-1 0</inkml:trace>
  </inkml:traceGroup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1-15T06:57:23.979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4EA9FE2A-BD79-4EFC-B8F6-322D1004A0AB}" emma:medium="tactile" emma:mode="ink">
          <msink:context xmlns:msink="http://schemas.microsoft.com/ink/2010/main" type="inkDrawing" rotatedBoundingBox="23344,10561 24247,9452 24927,10005 24024,11115" shapeName="Other"/>
        </emma:interpretation>
      </emma:emma>
    </inkml:annotationXML>
    <inkml:trace contextRef="#ctx0" brushRef="#br0">1089 0 371 0,'0'0'3'0,"0"0"-2"0,0 0 1 0,0 0 0 16,-9 9 0-16,-4 10 2 15,-10 14-1-15,1 3 0 16,-7 14-2-16,-10 3 2 16,-7 13-1-16,-7-1 1 0,-9 5 0 15,-9 5 0-15,-7-5 1 16,-11 1 0-16,-5-1 1 15,-3-9 1-15,3-7 0 16,14-6 1-16,6-8-1 0,19-18-1 16,16 0 0-16,17-9 0 15,22-13-1-15,6 16 0 16,26-10-1-16,11 1-1 0,11 2 0 16,12 8 0-16,3 6 0 15,6-1-1-15,-1 7 0 16,0-1 0-16,1 5-1 15,-5-2-2-15,-11-1-2 0,-2-8-5 16,-9-6-13-16,-6-10-60 16,1-2 1-16</inkml:trace>
  </inkml:traceGroup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1-15T06:57:24.369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5B1B5D10-F471-4A44-9D6B-16C861BBAB69}" emma:medium="tactile" emma:mode="ink">
          <msink:context xmlns:msink="http://schemas.microsoft.com/ink/2010/main" type="inkDrawing" rotatedBoundingBox="23471,10439 29120,9774 29135,9896 23486,10560" shapeName="Other"/>
        </emma:interpretation>
      </emma:emma>
    </inkml:annotationXML>
    <inkml:trace contextRef="#ctx0" brushRef="#br0">0 656 339 0,'0'0'6'0,"0"0"2"16,0 0 2-16,11-6 2 16,14 3 1-16,21-7 0 15,18-6 1-15,29 1 1 0,30-11-6 16,35 0 0-16,31-7-2 15,40-1-1-15,23-8-1 16,31-3 1-16,13 0 0 16,23 4 0-16,10-6-1 0,3 4 0 15,3 0 1-15,-12 4-2 16,-11 11 1-16,-19 3-3 16,-12 0-2-16,-33 1 0 0,-23 12 0 15,-22-1 0-15,-36 9 0 16,-27-2 0-16,-21 2 0 15,-32 2 0-15,-20 2 0 16,-19 0 0-16,-16 0 0 0,-11 2 0 16,-21-2-10-16,0 0-76 15,0 0-1-15</inkml:trace>
  </inkml:traceGroup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1-15T06:57:33.072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4E476F3E-05F8-495A-A141-17E390A57B5E}" emma:medium="tactile" emma:mode="ink">
          <msink:context xmlns:msink="http://schemas.microsoft.com/ink/2010/main" type="inkDrawing" rotatedBoundingBox="6391,7668 10612,7151 10893,9445 6672,9962" hotPoints="10335,7146 10719,9249 6878,9951 6494,7849" semanticType="enclosure" shapeName="Rectangle">
            <msink:destinationLink direction="with" ref="{0FC4A5AF-AA89-4DE3-816F-3C79FB80B1F9}"/>
          </msink:context>
        </emma:interpretation>
      </emma:emma>
    </inkml:annotationXML>
    <inkml:trace contextRef="#ctx0" brushRef="#br0">3740 164 325 0,'0'0'7'16,"0"0"2"-16,0 0 1 16,0 0 1-16,0-10 2 0,0 10 1 15,0 0 0-15,-4 6 1 16,4 14-6-16,9 8-2 15,5 4-2-15,6 13 0 16,-2 10 0-16,8 7-2 0,-3 11-1 16,9 5 0-16,-7 2 1 15,5 3-1-15,-1 0 1 16,4 4 0-16,-1 3 0 16,0-3 1-16,3-4 1 15,-3 8-1-15,4-5-1 0,-4-2-1 16,-4-2 1-16,2-2-1 15,-5 1 0-15,-2-7 0 16,0 0-1-16,-4-10 0 0,-10-9 0 16,4-8 1-16,-6-5-1 15,0-11 1-15,-4-10-1 16,-1-5 1-16,-2-16 1 16,0 13-3-16,0-13 0 0,0 0 0 15,0 0 0-15,0 0 0 16,-9 0 0-16,9 0 0 15,-23 10 0-15,7-4 0 16,-9 0 0-16,-4 4 0 0,-14 2 0 16,-5-2 0-16,-9 7 0 15,-14-1 0-15,-7 0 0 16,-9-1 0-16,-10 8 0 16,-6-1 0-16,-6 1 0 15,-1 3 0-15,-6-3 0 0,1-1 0 16,-5 1 0-16,4-8 0 15,0 1 0-15,-7-4 0 16,5-2 0-16,-1-2 0 0,-4-2 0 16,1 1 0-16,-4-1 0 15,-3 4 0-15,0-4 0 16,6 6 0-16,-2-2 0 16,-1 0 0-16,14-3 0 0,-1 2 0 15,3-3 0-15,10-3 0 16,3-3 0-16,7 0 0 15,3 0 0-15,4 0 0 16,1-3 0-16,2 0 0 0,4 0 0 16,0 0 0-16,9 3 0 15,10-4 0-15,5 2 0 16,10-5 0-16,10 0 0 16,12-6 0-16,10-3 0 15,10-2 0-15,7-5 0 0,6-3 0 16,6-3 0-16,0-3 0 15,1 0 0-15,-1-1 0 16,-6-5 0-16,-3 3 0 0,-10-8 0 16,0-4 0-16,0-4 0 15,-10-13 0-15,-3 3 0 16,1-17 0-16,-4-2 0 16,0-7 0-16,0 0 0 0,-1 1 0 15,4-1 0-15,-3 11 0 16,3 2 0-16,-4 8 0 15,5 9 0-15,-1 10 0 16,0 0 0-16,1 10 0 0,2 2 0 16,3-4 0-16,1 3 0 15,-1 1 0-15,0 0 0 16,5-2 0-16,2 6 0 16,-3-1 0-16,3 7 0 0,0 0 0 15,0 1 0-15,0 8 0 16,3 3 0-16,-3 13 0 15,16-22 0-15,-16 22 0 16,23-13 0-16,-5 3 0 0,5 4 0 16,9 0 0-16,4 0 0 15,9-3 0-15,10-1 0 16,6-6 0-16,13-1 0 16,13-3 0-16,10-2 0 0,6 0 0 15,3 0 0-15,13 0 0 16,4-4 0-16,2-1 0 15,5 5 0-15,-1 0 0 16,-1 0 0-16,10-2 0 0,-2 1 0 16,3 1 0-16,-1-3 0 15,-5 3 0-15,-4-5 0 16,-5 9 0-16,-4-3 0 0,-11 5 0 16,-5 1 0-16,-8 2 0 15,-9 4 0-15,-2-1 0 16,-12 1 0-16,1-1 0 15,-5 6 0-15,-2-4 0 16,-10 4 0-16,-5-2 0 16,3 1 0-16,-6 3 0 0,-8 2 0 15,-9 0 0-15,1 0 0 16,-11 0 0-16,-6 0 0 16,-2 0 0-16,-14 0 0 0,9 2 0 15,-9-2 0-15,12 7 0 16,-12-7 0-16,27 8 0 15,-1-6-47-15,-1 4-39 16,11-2-2-16</inkml:trace>
  </inkml:traceGroup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1-15T06:23:17.691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B329DC0B-9316-43B9-A2BC-48505A3D805B}" emma:medium="tactile" emma:mode="ink">
          <msink:context xmlns:msink="http://schemas.microsoft.com/ink/2010/main" type="inkDrawing" rotatedBoundingBox="27489,9563 34335,8587 34669,10928 27823,11904" hotPoints="34181,8755 34475,10895 28853,11667 28559,9528" semanticType="enclosure" shapeName="Rectangle">
            <msink:sourceLink direction="with" ref="{158E8FDE-8699-42B4-916D-033E53FFD87F}"/>
          </msink:context>
        </emma:interpretation>
      </emma:emma>
    </inkml:annotationXML>
    <inkml:trace contextRef="#ctx0" brushRef="#br0">-2 874 336 0,'0'0'8'0,"0"-6"1"15,0 6 3-15,23-14 1 16,7 8 3-16,9-7 0 16,14 1 1-16,22-4 1 0,18-1-6 15,23-1-1-15,22-1-2 16,25-11-2-16,16-2 0 15,28-6-1-15,12 3-1 16,25-8 1-16,15-2-3 0,14 4-3 16,5-4 0-16,11 0 0 15,5 4 0-15,-7-2 0 16,9 7 0-16,-25 5 0 16,-10 2 0-16,-22 3 0 0,-24 7 0 15,-19 5 0-15,-24 6 0 16,-32-2 0-16,-36 6 0 15,-13 1 0-15,-24 3 0 16,-15 0 0-16,-10 0 0 0,-24 0 0 16,-18 0 0-16,0 0 0 15,17 0 0-15,-17 0 0 16,0 0 0-16,0 0 0 16,0 0 0-16,13 0 0 0,16-3 0 15,0 3 0-15,-4-3 0 16,14 0 0-16,-3-3 0 15,3 3 0-15,-7-4 0 16,0 1 0-16,-13 0 0 0,7 2 0 16,3-2 0-16,10-4 0 15,0 4 0-15,12 2 0 16,4-3 0-16,6 2 0 16,4 0 0-16,-5 3 0 0,-1-4 0 15,-18 6 0-15,14 0 0 16,-32 0 0-16,-1 0 0 15,-9 0 0-15,10 0 0 16,-23 0 0-16,9 0 0 16,11-4 0-16,-10 0 0 0,13-2 0 15,2 2 0-15,3-2 0 16,-14 0 0-16,22 3 0 16,-15 0 0-16,-5 0 0 0,-2-1 0 15,-14 4 0-15,16 0 0 16,-16 0 0-16,0 0 0 15,-7 7 0-15,7-7 0 16,-32 12 0-16,13-2 0 0,-10 10-34 16,3-18-54-16,3-2-3 15</inkml:trace>
    <inkml:trace contextRef="#ctx0" brushRef="#br0" timeOffset="15284.0895">1510 2878 327 0,'0'0'7'16,"0"0"1"-16,0 0 3 16,0-10 4-16,0 10 1 15,16-14 0-15,3 8 2 16,7-3 0-16,3-1-5 16,17-2-2-16,9 3-2 0,9-1-1 15,10-2-1-15,15 2-1 16,8 0-1-16,17-3-1 15,5-1 1-15,10 4-2 16,6 0 1-16,10-5-4 0,2-4 0 16,9 1 0-16,2-2 0 15,-1-3 0-15,5 1 0 16,-5 2 0-16,5 1 0 0,-10 4 0 16,-5-5 0-16,-8 8 0 15,-1-2 0-15,-6 5 0 16,-6-5 0-16,0 2 0 15,-7 2 0-15,0-3 0 0,7 4 0 16,-6-7 0-16,-8 6 0 16,1-10 0-16,-1 8 0 15,-11-4 0-15,8-1 0 16,-9 1 0-16,-3 4 0 16,-10-4 0-16,-7 3 0 0,-13 0 0 15,-1 1 0-15,-13 2 0 16,-14 4 0-16,-3-4 0 15,-17 3 0-15,11 5 0 0,-14-4 0 16,3-2 0-16,-3 2 0 16,6-4 0-16,4 0 0 15,-10 1 0-15,13 3 0 16,-12-4 0-16,5 3 0 0,4 4 0 16,-3-3 0-16,-11 3 0 15,-12 3 0-15,20-4 0 16,-20 4 0-16,16-3 0 15,-3 3 0-15,3-7 0 0,-16 7 0 16,26-8 0-16,-7 4 0 16,-6-2 0-16,10 3 0 15,-7-1 0-15,0 1 0 16,-16 3 0-16,23 0 0 16,-23 0 0-16,0 0 0 0,16-3 0 15,-16 3 0-15,0 0 0 16,0 0 0-16,0 0 0 15,0 0 0-15,-7-18 0 0,7 18 0 16,0-15 0-16,0 3 0 16,0-4 0-16,0-4 0 15,0-5 0-15,7-4 0 16,-4-4 0-16,-3-8 0 0,6-4 0 16,-3-10 0-16,4-6 0 15,-1-3 0-15,6-10 0 16,-1-3 0-16,-8-3 0 15,13-1 0-15,-3-6 0 0,-7 11 0 16,0-1 0-16,1-1 0 16,-10 14 0-16,-7-6 0 15,10 8 0-15,-12 2 0 16,-9 7 0-16,0 0 0 16,14-1 0-16,-13 1 0 0,4 2 0 15,0 0 0-15,-3 0 0 16,-4 6 0-16,14 4 0 15,2 1 0-15,-2 11 0 0,2 5 0 16,-2 4 0-16,9 6 0 16,0 14 0-16,-7-19 0 15,7 19 0-15,0 0 0 16,0 0 0-16,-16-12 0 0,16 12 0 16,-9-4 0-16,9 4 0 15,0 0 0-15,-23 0 0 16,7 4 0-16,-10 6 0 15,4-2 0-15,-17 2 0 0,4 3 0 16,-27 1 0-16,5 2 0 16,-12-1 0-16,-4-2 0 15,-5-3 0-15,-12 2 0 16,-1-2 0-16,-6 3 0 0,1-4 0 16,-13 1 0-16,-5 1 0 15,-8-1 0-15,0 2 0 16,-4 1 0-16,-18-4 0 15,-1 4 0-15,-1-4 0 0,-6 4 0 16,1 0 0-16,3 3 0 16,-3-1 0-16,-5 3 0 15,5-2 0-15,4 3 0 16,-5-3 0-16,13 3 0 0,-9-3 0 16,4 0 0-16,1-1 0 15,1 3 0-15,7-6 0 16,0 1 0-16,-1-1 0 15,1 5 0-15,4-5 0 0,5 2 0 16,0-2 0-16,10-3 0 16,4 5 0-16,8-4 0 15,7-4 0-15,11-2 0 16,4-1 0-16,8-3 0 16,7 0 0-16,12 0 0 0,3 0 0 15,8 0 0-15,5 0 0 16,3 0 0-16,8 0 0 15,5 0 0-15,9 0 0 0,2 0 0 16,12 0 0-16,-13 0 0 16,13 0 0-16,0 0 0 15,0 0 0-15,0 0 0 16,0 0 0-16,0 0 0 0,3 18 0 16,-3-4 0-16,0 8 0 15,0 0 0-15,6 4 0 16,-2 7 0-16,3-1 0 15,2 6 0-15,1 4 0 0,6-1 0 16,-3 7 0-16,9 4 0 16,-6 6 0-16,7 3 0 15,-3 4 0-15,1 1 0 16,-1 5 0-16,3-3 0 16,-7-1 0-16,3 3 0 0,1-9 0 15,-8 7 0-15,2-10 0 16,-5-1 0-16,-2-2 0 15,-1 0 0-15,4-5 0 16,-10-3 0-16,6 0 0 0,-6-6 0 16,0 2 0-16,0-5 0 15,7-3 0-15,-4-2 0 16,-1-2 0-16,5-1 0 0,0-5 0 16,0 0 0-16,-1-1 0 15,0-5 0-15,0 3 0 16,-2 1 0-16,2-1 0 15,0-3 0-15,-2 3 0 0,6 5 0 16,-7-1 0-16,3-1 0 16,-3 0 0-16,8-3 0 15,-9 1 0-15,-2 3 0 16,7-6 0-16,0-2 0 16,-2 2 0-16,-1-4 0 0,3-4 0 15,-5 5 0-15,-2-17 0 16,10 20 0-16,-10-20 0 15,4 12 0-15,-4-12 0 0,0 0 0 16,0 0 0-16,0 0 0 16,0 0 0-16,0 0 0 15,0 0 0-15,3-12-57 16,-3 12-36-16</inkml:trace>
  </inkml:traceGroup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1-15T06:23:11.988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8D1A8870-9932-48DA-9A03-EF49DAB0270B}" emma:medium="tactile" emma:mode="ink">
          <msink:context xmlns:msink="http://schemas.microsoft.com/ink/2010/main" type="writingRegion" rotatedBoundingBox="28985,5876 33493,5630 33638,8267 29130,8514"/>
        </emma:interpretation>
      </emma:emma>
    </inkml:annotationXML>
    <inkml:traceGroup>
      <inkml:annotationXML>
        <emma:emma xmlns:emma="http://www.w3.org/2003/04/emma" version="1.0">
          <emma:interpretation id="{7E3B3FB9-D5E9-44AB-8F2B-10BE0B9E6133}" emma:medium="tactile" emma:mode="ink">
            <msink:context xmlns:msink="http://schemas.microsoft.com/ink/2010/main" type="paragraph" rotatedBoundingBox="28985,5876 33493,5630 33554,6735 29046,698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3A1C5175-D3DE-413F-8B1B-8E0ACCF64301}" emma:medium="tactile" emma:mode="ink">
              <msink:context xmlns:msink="http://schemas.microsoft.com/ink/2010/main" type="line" rotatedBoundingBox="28985,5876 33493,5630 33554,6735 29046,6982"/>
            </emma:interpretation>
          </emma:emma>
        </inkml:annotationXML>
        <inkml:traceGroup>
          <inkml:annotationXML>
            <emma:emma xmlns:emma="http://www.w3.org/2003/04/emma" version="1.0">
              <emma:interpretation id="{A54C6CF1-B715-479A-9D9E-446752B40F4F}" emma:medium="tactile" emma:mode="ink">
                <msink:context xmlns:msink="http://schemas.microsoft.com/ink/2010/main" type="inkWord" rotatedBoundingBox="28985,5876 33493,5630 33554,6735 29046,6982"/>
              </emma:interpretation>
              <emma:one-of disjunction-type="recognition" id="oneOf0">
                <emma:interpretation id="interp0" emma:lang="en-US" emma:confidence="0">
                  <emma:literal>1111001)</emma:literal>
                </emma:interpretation>
                <emma:interpretation id="interp1" emma:lang="en-US" emma:confidence="0">
                  <emma:literal>11110011</emma:literal>
                </emma:interpretation>
                <emma:interpretation id="interp2" emma:lang="en-US" emma:confidence="0">
                  <emma:literal>1111001/</emma:literal>
                </emma:interpretation>
                <emma:interpretation id="interp3" emma:lang="en-US" emma:confidence="0">
                  <emma:literal>111100/1</emma:literal>
                </emma:interpretation>
                <emma:interpretation id="interp4" emma:lang="en-US" emma:confidence="0">
                  <emma:literal>11/10011</emma:literal>
                </emma:interpretation>
              </emma:one-of>
            </emma:emma>
          </inkml:annotationXML>
          <inkml:trace contextRef="#ctx0" brushRef="#br0">3151 2734 337 0,'0'0'5'0,"0"0"3"16,0 0 3-16,0 0 2 15,-13 0 3-15,13 0 0 16,0 0 2-16,-13 0 1 16,13 0-5-16,0 0-2 0,0 0-2 15,-16-8-2-15,16 8-3 16,0 0-1-16,0 0 0 15,0 0-2-15,0 0 0 16,0 10 0-16,0 3-1 16,0 3-1-16,0-1 2 0,0 11 0 15,-4 6-2-15,4 5 0 16,0-6 0-16,0 14 0 16,0 0 0-16,4 0 0 15,-1 0 0-15,4 4 0 0,-1-2 0 16,-6 1 0-16,0 1 0 15,3-8 0-15,-3-6 0 16,-3 5 0-16,3-5 0 0,0-4 0 16,-6-8 0-16,3-5 0 15,3 0 0-15,0-18-17 16,0 0-44-16,0 0-25 16,0 0-3-16</inkml:trace>
          <inkml:trace contextRef="#ctx0" brushRef="#br0" timeOffset="500.0093">3879 2720 300 0,'0'0'11'0,"0"0"3"0,0 0 2 16,0 0 1-16,-12-6 4 15,12 6 0-15,0 0 0 16,0 0 0-16,0 0-9 0,0 0-2 16,0 12-2-16,6 8-2 15,0 2-1-15,4 0-1 16,0 8 0-16,-1 9 0 16,1-1-1-16,-4 10 0 0,1 1-2 15,-7-2 1-15,7-2-1 16,-7 4 0-16,0-2 0 15,-4-5 0-15,4 0-1 16,0-7 0-16,0 0 1 16,4-6 1-16,-4-3-2 0,0-7 0 15,2-3-4-15,-2-3-6 16,7 7-15-16,-7-20-59 16,3 12-3-16</inkml:trace>
          <inkml:trace contextRef="#ctx0" brushRef="#br0" timeOffset="953.1392">4659 2752 280 0,'0'0'9'0,"0"0"3"15,0 0 2-15,0 0 4 16,0 0 2-16,7-10 1 16,-7 10 2-16,0 0 0 15,0 0-7-15,13 14-2 16,-13 1-2-16,0 4-3 0,3 1-2 15,3 8 0-15,-3 9-1 16,1-3-2-16,-1 12 0 16,-1-5-2-16,2 4 0 15,-1 0 0-15,1 4 0 0,-4 1 0 16,0-2 0-16,0-2-2 16,0-1 0-16,0-2 0 15,0 0 0-15,5-4 0 16,-5-7 0-16,0-3 0 0,4-6 0 15,-4-5-2-15,3 2-13 16,-3-20-27-16,0 0-44 16,0 13-1-16</inkml:trace>
          <inkml:trace contextRef="#ctx0" brushRef="#br0" timeOffset="1890.6957">5361 2681 301 0,'0'0'7'16,"0"0"3"-16,0 0 3 15,0 0 1-15,0 0 0 0,0 0 4 16,0 0 1-16,0 0 0 16,7 10-6-16,0 2-2 15,-1 9-2-15,0 7 0 16,4 4-2-16,-4 10 0 0,-2 3-2 15,-4 9-1-15,6 5-1 16,-10-6 0-16,4 5-1 16,0 0 1-16,-2-4-2 15,-2-5 0-15,-2-7 0 0,0-7 1 16,6-3-2-16,-7-16-4 16,7 7-12-16,0 12-62 15,0-35-6-15</inkml:trace>
          <inkml:trace contextRef="#ctx0" brushRef="#br0" timeOffset="2312.5183">5871 2897 303 0,'0'0'9'16,"0"0"3"-16,0 0 1 16,-10 9 2-16,10-9 4 15,-7 25 1-15,5-5 1 16,-2 2-1-16,1 11-9 0,-1-2-1 16,1 8-2-16,1 4-3 15,-2-2-2-15,1 0-1 16,3 0-1-16,0-7 0 15,12-6 1-15,1-2 0 0,6-10-1 16,1-13 0-16,10-3 0 16,-5-3 0-16,1-13-1 15,6-7 1-15,-9-8 0 16,-5-12-1-16,3 1 1 0,-12-5 0 16,-2-2 0-16,-5-2-1 15,-4 3 0-15,-14 7-1 16,-1 5 1-16,-12 7-4 15,-3 16-5-15,2 1-9 0,9 6-39 16,-6 6-26-16,4 10-2 16</inkml:trace>
          <inkml:trace contextRef="#ctx0" brushRef="#br0" timeOffset="2671.9046">6479 2777 429 0,'0'0'7'0,"0"0"1"16,-9 0 1-16,9 0 2 15,-19 13 0-15,3-1 0 16,6 6 0-16,-10 5 3 0,11 3-14 16,0 5 0-16,9 6 0 15,0 6 0-15,0-4 0 16,12 2 0-16,4-9 0 15,13 1 0-15,-3-14 0 0,10-7 0 16,-4-5 0-16,3-7 0 16,4-16 0-16,0-6 0 15,-11-8 0-15,-5-1 0 16,-3-8 0-16,-14 0 0 0,-6-2 0 16,-10 5 0-16,-16 8 0 15,1 12-2-15,-12-6-14 16,3 17-21-16,8 2-49 15,-3 3 0-15</inkml:trace>
          <inkml:trace contextRef="#ctx0" brushRef="#br0" timeOffset="2937.5195">6912 2502 414 0,'0'0'6'16,"0"0"1"-16,0 0 0 16,3 9 2-16,-3-9 2 0,0 22 1 15,6-5 0-15,1 8 2 16,-4 7-5-16,6 7-1 16,-2 2-6-16,-5 8-2 0,3 1 0 15,-3 9 0-15,2 2 0 16,-4-4 0-16,0 2 0 15,-6-5 0-15,-1-1 0 16,7 0-29-16,13-11-57 0,3-3-4 16</inkml:trace>
          <inkml:trace contextRef="#ctx0" brushRef="#br0" timeOffset="3343.7861">7520 2322 396 0,'0'0'6'0,"0"0"3"16,14 0 1-16,-14 0 2 15,16 3 1-15,-16-3 2 0,12 26 2 16,-5-7 0-16,-1 9-5 15,-3 7-8-15,-3 14-4 16,0 5 0-16,0 9 0 16,0 3 0-16,0 3 0 0,-3-1 0 15,3 7 0-15,-4-5 0 16,4-5 0-16,-2-1 0 16,-5-2 0-16,0-9 0 15,-2-2 0-15,9-11 0 0,-9-5 0 16,2-6 0-16,-12-2 0 15,15-9 0-15,-1-5 0 16,5-13 0-16,-4 16 0 16,4-16 0-16,0 0-8 0,0 0-79 15,0 0-2-15</inkml:trace>
        </inkml:traceGroup>
      </inkml:traceGroup>
    </inkml:traceGroup>
    <inkml:traceGroup>
      <inkml:annotationXML>
        <emma:emma xmlns:emma="http://www.w3.org/2003/04/emma" version="1.0">
          <emma:interpretation id="{F968302B-89F4-4BB7-8253-7AC0FBE68900}" emma:medium="tactile" emma:mode="ink">
            <msink:context xmlns:msink="http://schemas.microsoft.com/ink/2010/main" type="paragraph" rotatedBoundingBox="31217,7608 33379,7140 33566,8003 31404,8471" alignmentLevel="2"/>
          </emma:interpretation>
        </emma:emma>
      </inkml:annotationXML>
      <inkml:traceGroup>
        <inkml:annotationXML>
          <emma:emma xmlns:emma="http://www.w3.org/2003/04/emma" version="1.0">
            <emma:interpretation id="{A0A88D0B-91E4-4DCD-BF88-96E2389C3FDA}" emma:medium="tactile" emma:mode="ink">
              <msink:context xmlns:msink="http://schemas.microsoft.com/ink/2010/main" type="line" rotatedBoundingBox="31217,7608 33379,7140 33566,8003 31404,8471"/>
            </emma:interpretation>
          </emma:emma>
        </inkml:annotationXML>
        <inkml:traceGroup>
          <inkml:annotationXML>
            <emma:emma xmlns:emma="http://www.w3.org/2003/04/emma" version="1.0">
              <emma:interpretation id="{DEAF5348-73F0-4BDE-A3A9-3887EF25743D}" emma:medium="tactile" emma:mode="ink">
                <msink:context xmlns:msink="http://schemas.microsoft.com/ink/2010/main" type="inkWord" rotatedBoundingBox="31262,7814 31946,7665 32088,8323 31404,8471"/>
              </emma:interpretation>
              <emma:one-of disjunction-type="recognition" id="oneOf1">
                <emma:interpretation id="interp5" emma:lang="en-US" emma:confidence="1">
                  <emma:literal>+</emma:literal>
                </emma:interpretation>
                <emma:interpretation id="interp6" emma:lang="en-US" emma:confidence="0">
                  <emma:literal>Y</emma:literal>
                </emma:interpretation>
                <emma:interpretation id="interp7" emma:lang="en-US" emma:confidence="0">
                  <emma:literal>x</emma:literal>
                </emma:interpretation>
                <emma:interpretation id="interp8" emma:lang="en-US" emma:confidence="0">
                  <emma:literal>T</emma:literal>
                </emma:interpretation>
                <emma:interpretation id="interp9" emma:lang="en-US" emma:confidence="0">
                  <emma:literal>4</emma:literal>
                </emma:interpretation>
              </emma:one-of>
            </emma:emma>
          </inkml:annotationXML>
          <inkml:trace contextRef="#ctx0" brushRef="#br0" timeOffset="3921.9573">5371 4646 374 0,'0'0'10'0,"0"0"0"0,0 0 3 15,0 0 1-15,10 7 1 16,6-4 2-16,10 0 0 16,3-3 2-16,6 0-9 15,11 0-3-15,14 0-2 0,-5-3-5 16,9-3 0-16,1-1 0 16,-6-2 0-16,-2 3 0 15,-8-4 0-15,-4 3 0 0,-17-5-10 16,2 8-27-16,-1-6-50 15,-29 10-3-15</inkml:trace>
          <inkml:trace contextRef="#ctx0" brushRef="#br0" timeOffset="4140.717">5848 4393 422 0,'0'0'6'0,"0"0"4"16,-10 9-2-16,10-9 3 0,-9 23 1 15,9-4 0-15,-4 11 1 16,4 4 0-16,0 2-9 16,4 5-4-16,5 4 0 15,7 6 0-15,-2-2 0 16,-5 6 0-16,3-5 0 0,8 3 0 16,-6-9 0-16,5 8-2 15,10-13-85-15,-10-11-3 16</inkml:trace>
        </inkml:traceGroup>
        <inkml:traceGroup>
          <inkml:annotationXML>
            <emma:emma xmlns:emma="http://www.w3.org/2003/04/emma" version="1.0">
              <emma:interpretation id="{E7D5D70E-11B2-4D61-9921-9F2642B310E0}" emma:medium="tactile" emma:mode="ink">
                <msink:context xmlns:msink="http://schemas.microsoft.com/ink/2010/main" type="inkWord" rotatedBoundingBox="33296,7158 33379,7140 33554,7946 33471,7964"/>
              </emma:interpretation>
              <emma:one-of disjunction-type="recognition" id="oneOf2">
                <emma:interpretation id="interp10" emma:lang="en-US" emma:confidence="0">
                  <emma:literal>|</emma:literal>
                </emma:interpretation>
                <emma:interpretation id="interp11" emma:lang="en-US" emma:confidence="0">
                  <emma:literal>1</emma:literal>
                </emma:interpretation>
                <emma:interpretation id="interp12" emma:lang="en-US" emma:confidence="0">
                  <emma:literal>I</emma:literal>
                </emma:interpretation>
                <emma:interpretation id="interp13" emma:lang="en-US" emma:confidence="0">
                  <emma:literal>l</emma:literal>
                </emma:interpretation>
                <emma:interpretation id="interp14" emma:lang="en-US" emma:confidence="0">
                  <emma:literal>'</emma:literal>
                </emma:interpretation>
              </emma:one-of>
            </emma:emma>
          </inkml:annotationXML>
          <inkml:trace contextRef="#ctx0" brushRef="#br0" timeOffset="4687.556">7449 3831 412 0,'0'0'5'0,"0"0"2"0,0 0 1 15,0 0 1-15,0 0 1 16,10 6 1-16,-10-6 1 16,4 23 2-16,-4-11-4 0,9 13-1 15,-9 1-5-15,0 14-4 16,3 1 0-16,4 13 0 15,-1-1 0-15,-3 8 0 0,1 0 0 16,-4 2 0-16,9-1 0 16,-6-1 0-16,1-4 0 15,8-12 0-15,-5-4 0 16,2-8 0-16,2-7 0 16,-2-10 0-16,1-7 0 15,-10-9 0-15,16 0 0 0,-16 0 0 16,9-9 0-16,-9 9 0 15,0 0-27-15,-12-19-64 16,-8 4-2-16</inkml:trace>
        </inkml:traceGroup>
      </inkml:traceGroup>
    </inkml:traceGroup>
  </inkml:traceGroup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1-15T06:25:08.304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320ECD88-C132-4A0A-8C8F-99AB278DFECD}" emma:medium="tactile" emma:mode="ink">
          <msink:context xmlns:msink="http://schemas.microsoft.com/ink/2010/main" type="writingRegion" rotatedBoundingBox="34111,9988 25098,13998 23655,10755 32667,6744"/>
        </emma:interpretation>
      </emma:emma>
    </inkml:annotationXML>
    <inkml:traceGroup>
      <inkml:annotationXML>
        <emma:emma xmlns:emma="http://www.w3.org/2003/04/emma" version="1.0">
          <emma:interpretation id="{276922EB-9018-4E64-AA80-08EF1E7097E6}" emma:medium="tactile" emma:mode="ink">
            <msink:context xmlns:msink="http://schemas.microsoft.com/ink/2010/main" type="paragraph" rotatedBoundingBox="34111,9988 27933,12737 27119,10908 33297,815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D67317F-8D9B-4E17-BA3A-D0EA793C631D}" emma:medium="tactile" emma:mode="ink">
              <msink:context xmlns:msink="http://schemas.microsoft.com/ink/2010/main" type="line" rotatedBoundingBox="34111,9988 27933,12737 27119,10908 33297,8159"/>
            </emma:interpretation>
          </emma:emma>
        </inkml:annotationXML>
        <inkml:traceGroup>
          <inkml:annotationXML>
            <emma:emma xmlns:emma="http://www.w3.org/2003/04/emma" version="1.0">
              <emma:interpretation id="{158E8FDE-8699-42B4-916D-033E53FFD87F}" emma:medium="tactile" emma:mode="ink">
                <msink:context xmlns:msink="http://schemas.microsoft.com/ink/2010/main" type="inkWord" rotatedBoundingBox="27119,10908 33297,8159 34111,9988 27933,12737">
                  <msink:destinationLink direction="with" ref="{B329DC0B-9316-43B9-A2BC-48505A3D805B}"/>
                </msink:context>
              </emma:interpretation>
              <emma:one-of disjunction-type="recognition" id="oneOf0">
                <emma:interpretation id="interp0" emma:lang="en-US" emma:confidence="0">
                  <emma:literal>overnice</emma:literal>
                </emma:interpretation>
                <emma:interpretation id="interp1" emma:lang="en-US" emma:confidence="0">
                  <emma:literal>overruns.</emma:literal>
                </emma:interpretation>
                <emma:interpretation id="interp2" emma:lang="en-US" emma:confidence="0">
                  <emma:literal>overrun's.</emma:literal>
                </emma:interpretation>
                <emma:interpretation id="interp3" emma:lang="en-US" emma:confidence="0">
                  <emma:literal>overrun?</emma:literal>
                </emma:interpretation>
                <emma:interpretation id="interp4" emma:lang="en-US" emma:confidence="0">
                  <emma:literal>overrun's,</emma:literal>
                </emma:interpretation>
              </emma:one-of>
            </emma:emma>
          </inkml:annotationXML>
          <inkml:trace contextRef="#ctx0" brushRef="#br0">7817 6141 29 0,'0'0'10'0,"9"-4"9"16,-9 4 11-16,16-6 8 16,-16 6 2-16,20-4 3 15,-20 4 0-15,0 0 0 16,0 0-9-16,0 0-8 0,0 0-6 15,-6 4-5-15,-8 6-5 16,9 3-1-16,-2 3-2 16,3 2-1-16,-8 9 0 15,1 4-2-15,6 12 0 0,1 4 0 16,-3 5-1-16,2 5 0 16,5-2 0-16,-7 6-1 15,7-9 1-15,10-7-1 16,3-7 1-16,12-13-1 0,-2-5 1 15,3-16 0-15,3-4 0 16,6-14 0-16,-10-12 1 16,8-5 0-16,-7-8 0 15,-13-10-1-15,0-5 1 0,-10-3-2 16,1-1 1-16,-18 0-2 16,-2 3 0-16,-7 4-1 15,1 17 0-15,-4 6-1 16,-6 19-1-16,6 9-2 0,-3 13-9 15,6-1-28-15,11 21-44 16,-1 3 1-16</inkml:trace>
          <inkml:trace contextRef="#ctx0" brushRef="#br0" timeOffset="4062.5996">7337 6134 301 0,'0'0'6'0,"0"0"3"16,0 0 4-16,0 0 1 15,-16-3 2-15,2 3 2 16,2 6 1-16,-10 4-1 16,1 6-4-16,5 6-3 0,4 4-2 15,3 7-3-15,5 5-2 16,1 3 0-16,6-1-1 16,13 1-1-16,4-3 0 15,12-5 0-15,0-8 0 0,13-11 1 16,-2-8-1-16,7-6 1 15,-11-14 0-15,10-11 1 16,-20-5 0-16,-7-4-1 0,-9-4 0 16,-13 1 0-16,0 2-2 15,-16 4-3-15,0 1-3 16,-7 18-13-16,-12-1-40 16,8 7-27-16,-1 6-2 15</inkml:trace>
          <inkml:trace contextRef="#ctx0" brushRef="#br0" timeOffset="5000.0472">6786 6147 328 0,'0'0'5'0,"0"0"2"16,0 0 3-16,0 0 1 16,7-10 3-16,-7 10 2 0,0 0 0 15,0 0 0-15,0 0-3 16,0 0-3-16,0 0-1 16,0 0-1-16,0 0-1 15,9 7-2-15,-9-7 0 16,7 16 0-16,-5-4 0 0,1 1-1 15,1-1-1-15,3 10 0 16,-2-1 0-16,6 8 0 16,-6 3-2-16,-1 3 1 15,10 1 0-15,-9 6-2 0,2-1 0 16,-3 2 0-16,5-2 0 16,-9-4 0-16,7 3 0 15,2-5 0-15,1 1 0 0,-4-4 0 16,10 0 0-16,-4-7 0 15,-7-5 0-15,4-1 0 16,0-4 0-16,-2 1 0 16,-7-16 0-16,13 16 0 0,-13-16 0 15,0 0 0-15,0 0 0 16,0 0 0-16,-6 10 0 16,6-10 0-16,-16 0 0 15,16 0 0-15,0 0 0 16,0 0 0-16,-7-12 0 0,7 12 0 15,0-14 0-15,0-26-55 16,0 27-35-16</inkml:trace>
          <inkml:trace contextRef="#ctx0" brushRef="#br0" timeOffset="5906.3058">6118 6306 239 0,'0'0'7'16,"0"0"3"-16,0 0 3 15,-2-12 3-15,2 12 1 0,0 0 2 16,0 0 0-16,0 0 1 16,-16-6-4-16,16 6-1 15,-16 15-4-15,12-2-2 0,-8 12-1 16,-2-2 0-16,1 13 0 16,-3 2-1-16,4 2-1 15,2 1 0-15,4 3 0 16,1 2-1-16,5-1-1 0,11-4 0 15,5-2-1-15,10-4-1 16,-1-9 1-16,5-7-1 16,11-10 0-16,5-9 0 15,2-6 1-15,-4-12-1 0,-1-8 0 16,-5-7 0-16,-2-9 0 16,-11-2 0-16,-9-5-1 15,-16-5 1-15,0 0-1 16,-12-2 0-16,-1-1 0 15,-6 12 0-15,-4 3-1 0,-9 13 1 16,0 6-2-16,5 17 0 16,-1 6-3-16,3 29-15 15,-9 6-64-15,6 11-2 0</inkml:trace>
          <inkml:trace contextRef="#ctx0" brushRef="#br0" timeOffset="9265.7113">5432 6218 289 0,'0'0'6'0,"0"0"1"0,0 0 1 16,0 0 3-16,0 0 2 15,0 0 0-15,0 0 2 16,0 0 2-16,0 0-3 16,0 0-2-16,14 6-1 15,-14-6 0-15,0 0 0 0,0 12-3 16,0-12 0-16,6 16-1 16,-6-16-1-16,6 26 0 15,-2-7-2-15,-2 3-1 0,5 8 0 16,-4-5 0-16,1 10 0 15,2 6 0-15,0 2-1 16,5-1 1-16,-9 2-1 16,1-1 0-16,-3 1 0 0,4-2 0 15,-4-3-1-15,0-3 0 16,0-8 0-16,0-3 0 16,-4-2 1-16,4-11-2 15,0-12 0-15,0 16 0 0,0-16 0 16,0 0 0-16,0 0 0 15,0 0 0-15,0 0 0 16,-5 0-17-16,-2-16-64 0,7 16-6 16</inkml:trace>
          <inkml:trace contextRef="#ctx0" brushRef="#br0" timeOffset="9765.7175">4849 6448 342 0,'0'0'6'0,"0"0"1"16,0 0 0-16,0 0 3 0,0 0-1 15,0 0 3-15,0 0 1 16,-7 12 0-16,7 8-5 16,10 5 0-16,1 11 0 15,-2 6 0-15,3 3 0 0,1 10-2 16,1-2-1-16,-5 3-1 16,1 1 0-16,-4-2-1 15,-3-4 0-15,-3-6 0 16,4-10-1-16,-4-2 0 0,0-14-1 15,3-1 1-15,-3-4-1 16,0-14-1-16,0 0-5 16,0 0-14-16,-10 0-62 15,10 0-4-15</inkml:trace>
          <inkml:trace contextRef="#ctx0" brushRef="#br0" timeOffset="10265.7219">4163 6538 327 0,'0'0'6'0,"0"0"5"0,0 0 1 16,0 0 2-16,0 0 1 15,0 0-1-15,0 0 2 16,0 0 2-16,7 10-7 15,-7 5-2-15,6 7-2 0,0 8 0 16,4 5-2-16,0 13 1 16,2 1-2-16,-1 5-1 15,1 4 0-15,1-7-1 0,-4 0 0 16,1 1 0-16,-1-10 0 16,-2-7-1-16,0-6 1 15,-5-7-1-15,2-6 1 16,-1-3 0-16,-3-13 0 0,4 10-1 15,-4-10-1-15,0 0-5 16,0-6-11-16,0 6-66 16,-11-20-4-16</inkml:trace>
          <inkml:trace contextRef="#ctx0" brushRef="#br0" timeOffset="10765.7772">3341 6676 369 0,'0'0'6'0,"0"0"2"16,-6-16 1-16,6 16 1 15,0 0-1-15,-17-6 2 16,17 6 0-16,-13 6 0 15,8 13-3-15,5 10-2 0,0 10-1 16,0 9-1-16,5 8 1 16,6 17-1-16,-2-3 0 15,3 7 0-15,-1-4-2 16,5 1 0-16,-7-5 0 16,1-9 1-16,-6-9 0 0,5-11-1 15,-2-9 2-15,-4-9 0 16,-3-9 1-16,0-13-5 15,2 13 0-15,-2-13 0 0,0 0 0 16,0 0 0-16,7-22-70 16,-7 22-16-16</inkml:trace>
          <inkml:trace contextRef="#ctx0" brushRef="#br0" timeOffset="-98297.3763">2765 8404 358 0,'0'0'7'0,"0"0"1"16,-14-16 3-16,14 16-1 15,-18-14 1-15,2 14 0 16,-7 0 1-16,-4 0 1 15,6 3-6-15,-6 10-2 0,5 7-1 16,-4-1-1-16,7 3-1 16,9 5-1-16,4-6 0 15,6 5-2-15,6 3-2 0,6-6-2 16,9 5-1-16,1-7-1 16,0-1 0-16,1 1 0 15,-3-2 0-15,-2 0 1 16,-1-3 3-16,-8 1 3 0,2-5 2 15,-2-1 4-15,-2 1 1 16,5 2 2-16,-12-14 2 16,13 18 0-16,-13-18 0 15,16 25-1-15,-9-12-2 0,-2 0-2 16,-5 9-1-16,-5 0-2 16,-2 11-7-16,-18-4-12 15,-18 7-66-15,1 5-3 16</inkml:trace>
          <inkml:trace contextRef="#ctx0" brushRef="#br0" timeOffset="-98719.2674">2136 8040 435 0,'0'0'5'15,"0"0"1"-15,0 0 1 16,0 0 2-16,12 0 0 0,2 10 0 15,5 9 1-15,3 3 0 16,5 15-4-16,1 10-1 16,8 2-5-16,6 12-6 0,-14-7-16 15,-12 11-62-15,20-1-3 16</inkml:trace>
          <inkml:trace contextRef="#ctx0" brushRef="#br0" timeOffset="-98953.6064">1849 8799 357 0,'0'0'6'0,"0"0"4"16,7-12 2-16,-7 12 1 0,12-14 2 15,-12 14 0-15,10-23 0 16,0 13 1-16,-10 10-7 16,23-6-1-16,-4 6-3 15,4 4-3-15,2 8-1 0,5 7 1 16,-5 7 0-16,7 6-1 15,-9 4 0-15,0 1 0 16,-14 6 0-16,1-4 0 16,-10-5 0-16,-10 3-1 0,-6-6 0 15,-9-8 0-15,-9-4 0 16,6-10 1-16,-11-6 0 16,7-3-1-16,6 0 2 0,0-12-1 15,7 2 1-15,10-6 0 16,9 6 0-16,6 1 0 15,13 9 2-15,13 0-4 16,0 13 0-16,10 6 0 16,1 6 0-16,5 5 0 0,-9 5 0 15,2 4-14-15,-8-11-30 16,-4 1-41-16,-7-9-3 16</inkml:trace>
        </inkml:traceGroup>
      </inkml:traceGroup>
    </inkml:traceGroup>
    <inkml:traceGroup>
      <inkml:annotationXML>
        <emma:emma xmlns:emma="http://www.w3.org/2003/04/emma" version="1.0">
          <emma:interpretation id="{12845433-2383-417B-BE1C-D9315644CD8A}" emma:medium="tactile" emma:mode="ink">
            <msink:context xmlns:msink="http://schemas.microsoft.com/ink/2010/main" type="paragraph" rotatedBoundingBox="28722,11680 24130,12335 23877,10559 28469,9904" alignmentLevel="2"/>
          </emma:interpretation>
        </emma:emma>
      </inkml:annotationXML>
      <inkml:traceGroup>
        <inkml:annotationXML>
          <emma:emma xmlns:emma="http://www.w3.org/2003/04/emma" version="1.0">
            <emma:interpretation id="{E0423618-4FF1-4EE0-B40D-E364CF7BDF65}" emma:medium="tactile" emma:mode="ink">
              <msink:context xmlns:msink="http://schemas.microsoft.com/ink/2010/main" type="line" rotatedBoundingBox="28722,11680 24130,12335 23877,10559 28469,9904"/>
            </emma:interpretation>
          </emma:emma>
        </inkml:annotationXML>
        <inkml:traceGroup>
          <inkml:annotationXML>
            <emma:emma xmlns:emma="http://www.w3.org/2003/04/emma" version="1.0">
              <emma:interpretation id="{B313F553-B52E-4537-86F0-04D990BC208B}" emma:medium="tactile" emma:mode="ink">
                <msink:context xmlns:msink="http://schemas.microsoft.com/ink/2010/main" type="inkWord" rotatedBoundingBox="28722,11680 24130,12335 23877,10559 28469,9904"/>
              </emma:interpretation>
              <emma:one-of disjunction-type="recognition" id="oneOf1">
                <emma:interpretation id="interp5" emma:lang="en-US" emma:confidence="0">
                  <emma:literal>felt</emma:literal>
                </emma:interpretation>
                <emma:interpretation id="interp6" emma:lang="en-US" emma:confidence="0">
                  <emma:literal>felt)</emma:literal>
                </emma:interpretation>
                <emma:interpretation id="interp7" emma:lang="en-US" emma:confidence="0">
                  <emma:literal>Felt</emma:literal>
                </emma:interpretation>
                <emma:interpretation id="interp8" emma:lang="en-US" emma:confidence="0">
                  <emma:literal>(felt</emma:literal>
                </emma:interpretation>
                <emma:interpretation id="interp9" emma:lang="en-US" emma:confidence="0">
                  <emma:literal>a-felt</emma:literal>
                </emma:interpretation>
              </emma:one-of>
            </emma:emma>
          </inkml:annotationXML>
          <inkml:trace contextRef="#ctx0" brushRef="#br0" timeOffset="-100828.6615">-1788 7231 354 0,'0'0'6'0,"-11"17"3"0,2-5 2 16,-3 15 2-16,-5 8 1 16,-3 9 2-16,-2 14 1 15,3 16 1-15,0 13-5 16,6 6-3-16,6 12 0 0,7 11-3 15,3 10-2-15,17 2-1 16,9 4 0-16,19-7-4 16,19 0 0-16,11-18 0 15,25-3-12-15,6-23-17 0,8-14-54 16,25-18-3-16</inkml:trace>
          <inkml:trace contextRef="#ctx0" brushRef="#br0" timeOffset="-101828.6121">-1357 8050 332 0,'0'0'9'0,"0"0"5"16,10 3 2-16,-10-3 3 15,29 0 1-15,-7-6 0 16,7-1 2-16,7-5-1 16,9-4-8-16,3-1-4 0,7-1-1 15,0 2-4-15,0 1 0 16,-7 3-4-16,-3 2 0 15,-7 7 0-15,-11 3 0 16,-4 0 0-16,-7 7 0 0,-16-7 0 16,9 16 0-16,-6-6-8 15,-3-10-20-15,-12 2-56 16,12-2-4-16</inkml:trace>
          <inkml:trace contextRef="#ctx0" brushRef="#br0" timeOffset="-101547.4182">-532 7539 325 0,'0'0'8'0,"0"0"4"16,0 0 2-16,0-9 3 16,0 9 1-16,0 0 1 15,16 3 1-15,-16-3 1 0,22 26-7 16,-8 3-3-16,-2 6-2 15,1 6 0-15,1 8-2 16,2 9 0-16,0 0-7 16,0 3 0-16,-4 5 0 0,1-1 0 15,4-7 0-15,-5 1 0 16,5-13 0-16,2-4-3 16,-10-3-39-16,11-13-44 15,-1-7-2-15</inkml:trace>
          <inkml:trace contextRef="#ctx0" brushRef="#br0" timeOffset="-101172.354">-97 7607 442 0,'0'0'5'16,"0"0"0"-16,0 0 1 0,3-13 0 15,-3 13 0-15,23-15 0 16,-1 5 0-16,11 0 1 16,6 0-4-16,2-3-1 15,7 7 0-15,-2 0-1 0,-2 6 1 16,-12 2-1-16,-2 15-1 16,-17 5 1-16,-13 7-1 15,0 13 0-15,-20-4 0 0,1 11 0 16,-3-4 0-16,3 0 1 15,3-6 1-15,9-4 0 16,7-10 3-16,19-3-5 16,10-12 0-16,10-4 0 0,9-6 0 15,-3 0 0-15,3-4 0 16,4-2 0-16,-6 0 0 16,-14-7 0-16,0 13-7 15,-16 0-75-15,-6 0-6 16</inkml:trace>
          <inkml:trace contextRef="#ctx0" brushRef="#br0" timeOffset="-100453.659">741 6851 392 0,'0'0'5'16,"0"0"1"-16,16-2 5 15,-4 2 1-15,4 0 2 0,7 10 1 16,6 0 0-16,1 3 2 16,5 9-4-16,0 4-2 15,14 8-11-15,0 8 0 16,1 7 0-16,3 5 0 0,-5 5 0 16,6 1 0-16,-5 11 0 15,-5-1 0-15,-7 1 0 16,-9 6 0-16,-8 0 0 15,-15-3 0-15,-5 0 0 0,-9-1 0 16,-17-4 0-16,-6-9 0 16,-9-1 0-16,-12-12 0 15,-7-6 0-15,-8-8 0 16,6 9-6-16,2-24-81 16,2-12-2-16</inkml:trace>
          <inkml:trace contextRef="#ctx0" brushRef="#br0" timeOffset="-99734.8821">1827 7565 323 0,'0'0'6'0,"0"0"3"15,0 0 2-15,0 0 3 0,0 0 4 16,13-4 1-16,-1 4 0 16,4-2 2-16,10 0-6 15,10-4-2-15,9-6-2 16,6-1-3-16,11 1-2 16,-2-4 0-16,2 0-2 0,0 3-1 15,-7 1 0-15,-14 2-1 16,-9 3-2-16,-9 5 0 15,-11 2 0-15,-12 0 0 16,0 9-6-16,0 3-14 0,-12 11-50 16,12-23-16-16</inkml:trace>
          <inkml:trace contextRef="#ctx0" brushRef="#br0" timeOffset="-99453.5949">2345 7254 365 0,'0'0'5'0,"0"0"2"16,-16 6 2-16,16-6 1 0,-9 10 1 15,9-10 1-15,3 17 1 16,10-9-1-16,10 2-3 16,5-2-3-16,8 1-1 0,8-3-2 15,-1 0 0-15,-1 4-2 16,-3-1 0-16,-7 1-1 15,-7 6 1-15,-11 0 0 16,-12 11 0-16,-4 1-1 0,-14 7 1 16,-14 10-1-16,-9 0-4 15,0 16-18-15,1 1-58 16,-7-2-3-16</inkml:trace>
        </inkml:traceGroup>
      </inkml:traceGroup>
    </inkml:traceGroup>
  </inkml:traceGroup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1-15T06:25:37.770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D687BC0D-3207-4351-922C-2135176F4C14}" emma:medium="tactile" emma:mode="ink">
          <msink:context xmlns:msink="http://schemas.microsoft.com/ink/2010/main" type="writingRegion" rotatedBoundingBox="10807,2621 31865,3562 31410,13730 10353,12789"/>
        </emma:interpretation>
      </emma:emma>
    </inkml:annotationXML>
    <inkml:traceGroup>
      <inkml:annotationXML>
        <emma:emma xmlns:emma="http://www.w3.org/2003/04/emma" version="1.0">
          <emma:interpretation id="{4555B285-0A14-4649-B302-9A5A1B57BC19}" emma:medium="tactile" emma:mode="ink">
            <msink:context xmlns:msink="http://schemas.microsoft.com/ink/2010/main" type="paragraph" rotatedBoundingBox="11115,4805 29979,3351 30137,5396 11273,685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FCBFC88-B6A8-4E91-887A-EDE7E73677C4}" emma:medium="tactile" emma:mode="ink">
              <msink:context xmlns:msink="http://schemas.microsoft.com/ink/2010/main" type="line" rotatedBoundingBox="11115,4805 29979,3351 30137,5396 11273,6850"/>
            </emma:interpretation>
          </emma:emma>
        </inkml:annotationXML>
        <inkml:traceGroup>
          <inkml:annotationXML>
            <emma:emma xmlns:emma="http://www.w3.org/2003/04/emma" version="1.0">
              <emma:interpretation id="{03184566-A7F8-4A93-8EF6-919FF12B8220}" emma:medium="tactile" emma:mode="ink">
                <msink:context xmlns:msink="http://schemas.microsoft.com/ink/2010/main" type="inkWord" rotatedBoundingBox="11115,4805 29979,3351 30137,5396 11273,6850">
                  <msink:destinationLink direction="with" ref="{75C8954F-022A-4878-994F-BF04F896014C}"/>
                </msink:context>
              </emma:interpretation>
              <emma:one-of disjunction-type="recognition" id="oneOf0">
                <emma:interpretation id="interp0" emma:lang="en-US" emma:confidence="0">
                  <emma:literal>1111000-215</emma:literal>
                </emma:interpretation>
                <emma:interpretation id="interp1" emma:lang="en-US" emma:confidence="0">
                  <emma:literal>11110100-215</emma:literal>
                </emma:interpretation>
                <emma:interpretation id="interp2" emma:lang="en-US" emma:confidence="0">
                  <emma:literal>11110/00-215</emma:literal>
                </emma:interpretation>
                <emma:interpretation id="interp3" emma:lang="en-US" emma:confidence="0">
                  <emma:literal>11/10/00-215</emma:literal>
                </emma:interpretation>
                <emma:interpretation id="interp4" emma:lang="en-US" emma:confidence="0">
                  <emma:literal>11/10100-215</emma:literal>
                </emma:interpretation>
              </emma:one-of>
            </emma:emma>
          </inkml:annotationXML>
          <inkml:trace contextRef="#ctx0" brushRef="#br0">0 12 414 0,'0'0'5'16,"0"0"2"-16,0-16 1 15,0 16 2-15,4-9 0 0,-4 9 0 16,0 0 0-16,0 0-1 16,0 0-3-16,5 25-3 15,-1 15-1-15,-1 11-1 16,3 12 1-16,4 15-1 15,-1 12 0-15,4 9 1 0,1 10-1 16,5 10 0-16,-3 0 0 16,4 4 0-16,1-2-1 15,2-3 2-15,0-5 0 0,0-10 0 16,-5-12-2-16,-2-12 0 16,1-15 0-16,-7-12 0 15,0-11-4-15,-10-15-41 16,2-13-39-16,-2-13-2 0</inkml:trace>
          <inkml:trace contextRef="#ctx0" brushRef="#br0" timeOffset="312.5416">1231 125 433 0,'0'0'0'0,"0"-13"1"16,0 13 3-16,-6-16 0 0,6 16 2 16,-16-12 0-16,16 12 2 15,-17 0 1-15,11 19 2 16,-1 16-2-16,4 16-1 16,3 7-1-16,0 19-2 0,3 9-5 15,6 14 0-15,1 10 0 16,6 7 0-16,1 2 0 15,5-3 0-15,1 6 0 0,-1-12 0 16,1-6 0-16,0-12 0 16,-4-22-20-16,-3-9-64 15,0-12-4-15</inkml:trace>
          <inkml:trace contextRef="#ctx0" brushRef="#br0" timeOffset="687.4966">2204 70 489 0,'0'0'0'16,"0"0"2"-16,0 0 0 0,0 0 0 16,0 0 1-16,0 0 0 15,0 0 0-15,0 24 2 16,0 10-3-16,6 14-2 16,0 14 0-16,15 11 0 0,-3 20 0 15,8 13 0-15,3 13 0 16,1 10 0-16,7 8 0 15,0 6 0-15,-3-6 0 16,-1 2 0-16,-1-14 0 0,0-6 0 16,-9-23 0-16,9-29-77 15,-7 0-10-15</inkml:trace>
          <inkml:trace contextRef="#ctx0" brushRef="#br0" timeOffset="984.3715">3421 156 461 0,'0'0'3'0,"0"0"0"0,0 0 1 15,0 0 1-15,0 0 0 16,0 14 2-16,0 5 2 16,7 13-1-16,3 13-2 0,6 13-6 15,0 16 0-15,4 19 0 16,3 2 0-16,2 15 0 16,1 13 0-16,3 8 0 15,-1-5-12-15,8 8-74 0,-1-2-1 16</inkml:trace>
          <inkml:trace contextRef="#ctx0" brushRef="#br0" timeOffset="1500.0018">5503 436 434 0,'0'0'2'16,"0"0"2"-16,0 0 0 16,-23-6 1-16,4 6 0 15,-10 16 3-15,-9 5-1 0,-4 16 1 16,-7 8 0-16,-6 16-3 16,-5 16 1-16,1 6 0 15,15 7-2-15,14-6 1 16,12 2-5-16,18-12 0 0,16-13 0 15,28-16 0-15,24-26 0 16,15-19 0-16,14-19 0 16,3-22 0-16,1-22 0 0,-15-5 0 15,-9-11 0-15,-24-10 0 16,-21-1 0-16,-29 6 0 16,-13 11 0-16,-31 11-9 15,-14 15-6-15,-14 18-16 16,5 11-52-16,2 18-2 0</inkml:trace>
          <inkml:trace contextRef="#ctx0" brushRef="#br0" timeOffset="1765.6317">6664-334 425 0,'0'0'3'0,"0"0"1"0,-20 7 2 16,8 9 0-16,-2 9 1 15,-2 16 3-15,3 12 1 0,-3 19 1 16,10 17-2-16,2 20-1 16,8 8-1-16,6 22-8 15,2 9 0-15,1 12 0 16,3 1 0-16,7 1 0 0,-7-11-23 15,10 0-62-15,-6-9-2 16</inkml:trace>
          <inkml:trace contextRef="#ctx0" brushRef="#br0" timeOffset="2406.3005">7843 166 380 0,'0'0'6'0,"0"0"1"16,0 0 2-16,-13 4 1 15,-1 6 1-15,-4 9 0 16,-12 13 2-16,-2 12 0 15,-3 5-4-15,6 12-2 0,6 9-2 16,7 8 0-16,10-1-2 16,9-3 0-16,27-16 0 15,11-10-1-15,20-13 0 16,7-16 0-16,10-17 2 0,-2-11-2 16,4-22 2-16,-2-21-4 15,-20-3 0-15,-9-9 0 16,-16-6-5-16,-21-4-6 15,-19-9-6-15,-14 13-6 0,-25 5-13 16,-16 13-32-16,-2 7-16 16</inkml:trace>
          <inkml:trace contextRef="#ctx0" brushRef="#br0" timeOffset="2859.3968">9315 29 356 0,'0'0'9'0,"0"0"2"0,-9-10 5 16,9 10 0-16,0 0 3 15,-14-14 0-15,14 14 0 16,-16-9 1-16,16 9-7 0,-32 0-2 16,4 13-9-16,-4 3-2 15,-7 6 0-15,-13 17 0 16,3 15 0-16,-2 5 0 16,6 11 0-16,6 9 0 0,13-1 0 15,10 3 0-15,16-4 0 16,26-19 0-16,19-13 0 15,13-7 0-15,10-18 0 16,19-20 0-16,3-20 0 0,9-9 0 16,-7-16 0-16,-16-6 0 15,-10-13 0-15,-15-13 0 16,-19-3 0-16,-16 2 0 16,-23 8 0-16,-28 5-4 0,-20 17-55 15,-29 14-29-15,-18 20 0 16</inkml:trace>
          <inkml:trace contextRef="#ctx0" brushRef="#br0" timeOffset="10406.3484">12728 244 471 0,'0'0'1'0,"0"0"0"16,0 0 0-16,0 0 0 0,0 0 0 15,22-3 1-15,13 0-1 16,17 0 1-16,20-1-2 16,24-2 1-16,30 0 0 0,21-4 0 15,18 0 0-15,15 3-2 16,-2 4 2-16,2-4-3 15,-13 7-8-15,-18 5-31 16,-14 7-40-16,-22 10-1 16</inkml:trace>
          <inkml:trace contextRef="#ctx0" brushRef="#br0" timeOffset="10861.464">16186-444 378 0,'0'0'3'0,"0"0"3"16,5-12-2-16,-5 12 0 15,11-10 2-15,-11 10 0 0,28-3 2 16,-5 0 2-16,6 6-3 15,10 20-1-15,12 5-1 16,7 16 0-16,1 15 0 16,-8 11 0-16,-6 5-2 0,-17 5-2 15,-12-3 1-15,-16-4 0 16,-28-2 0-16,-17-20 1 16,-10-5-1-16,-10-21 0 15,4-9 1-15,-4-12 0 16,12-4-1-16,7-7 1 0,17-15-1 15,13-7 0-15,16 3-1 16,13 3 1-16,19 7-1 16,14 6 0-16,14 10 0 15,11 10 0-15,7 16 0 0,5 13 0 16,1 6 2-16,-6 9-4 16,-4 1-3-16,0 2-9 15,-20 2-45-15,4-15-25 0,-10-5-2 16</inkml:trace>
          <inkml:trace contextRef="#ctx0" brushRef="#br0" timeOffset="11125.0923">17033-1368 444 0,'0'0'5'16,"0"0"1"-16,0-12 1 16,0 12-1-16,0 0 1 15,13 2 0-15,9 23 0 16,0 10 0-16,15 22-3 0,4 13-2 16,7 16-2-16,1 18 0 15,-8 7-9-15,2 8-32 16,-11-3-42-16,0-4-2 15</inkml:trace>
          <inkml:trace contextRef="#ctx0" brushRef="#br0" timeOffset="11609.47">18869-1371 428 0,'0'0'2'0,"-12"-9"0"15,-11-1 0-15,-2 4 2 16,-11 6-1-16,-15-4-1 16,-11 10 2-16,-18 14 0 0,-5 8-2 15,-2 8-1-15,-3 13 1 16,-4 7-2-16,2 9 1 15,11 5 1-15,13-1-2 16,23-3 0-16,12 5 0 0,21-1 0 16,19-8 1-16,28-5-2 15,22-12 0-15,19 0-1 16,11-9 1-16,2-2 1 0,5-2-1 16,-8-9-1-16,-11 1 2 15,-17 1-1-15,-13-3 2 16,-12 1 0-16,-24 3 0 15,-2-3 1-15,-11-5 1 0,-6 8 0 16,-13 2 0-16,-5-1-1 16,-8 1 1-16,1-2-1 15,-1 3 1-15,-6-4 0 16,4-3-2-16,-4-1 2 16,7-5-4-16,-1-14-6 0,20-14-52 15,-3 8-24-15,12-11 0 16</inkml:trace>
        </inkml:traceGroup>
      </inkml:traceGroup>
    </inkml:traceGroup>
    <inkml:traceGroup>
      <inkml:annotationXML>
        <emma:emma xmlns:emma="http://www.w3.org/2003/04/emma" version="1.0">
          <emma:interpretation id="{49D9C78F-6A98-44F8-BC89-95E9D5810566}" emma:medium="tactile" emma:mode="ink">
            <msink:context xmlns:msink="http://schemas.microsoft.com/ink/2010/main" type="paragraph" rotatedBoundingBox="10619,6839 21390,7320 21276,9862 10505,938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1E9DAFB-F629-473A-B6D5-1B2CA9378512}" emma:medium="tactile" emma:mode="ink">
              <msink:context xmlns:msink="http://schemas.microsoft.com/ink/2010/main" type="line" rotatedBoundingBox="10619,6839 21390,7320 21276,9862 10505,9381"/>
            </emma:interpretation>
          </emma:emma>
        </inkml:annotationXML>
        <inkml:traceGroup>
          <inkml:annotationXML>
            <emma:emma xmlns:emma="http://www.w3.org/2003/04/emma" version="1.0">
              <emma:interpretation id="{69932812-F861-4D8A-8F18-57056ABCAFF3}" emma:medium="tactile" emma:mode="ink">
                <msink:context xmlns:msink="http://schemas.microsoft.com/ink/2010/main" type="inkWord" rotatedBoundingBox="10619,6839 21390,7320 21276,9862 10505,9381"/>
              </emma:interpretation>
              <emma:one-of disjunction-type="recognition" id="oneOf1">
                <emma:interpretation id="interp5" emma:lang="en-US" emma:confidence="0">
                  <emma:literal>tooo lol</emma:literal>
                </emma:interpretation>
                <emma:interpretation id="interp6" emma:lang="en-US" emma:confidence="0">
                  <emma:literal>Foo lol</emma:literal>
                </emma:interpretation>
                <emma:interpretation id="interp7" emma:lang="en-US" emma:confidence="0">
                  <emma:literal>Tooo lol</emma:literal>
                </emma:interpretation>
                <emma:interpretation id="interp8" emma:lang="en-US" emma:confidence="0">
                  <emma:literal>tooo lol"</emma:literal>
                </emma:interpretation>
                <emma:interpretation id="interp9" emma:lang="en-US" emma:confidence="0">
                  <emma:literal>Foo lol"</emma:literal>
                </emma:interpretation>
              </emma:one-of>
            </emma:emma>
          </inkml:annotationXML>
          <inkml:trace contextRef="#ctx0" brushRef="#br0" timeOffset="25183.7973">2149 3910 251 0,'0'0'8'0,"0"0"5"15,0 0 3-15,-6-9 3 16,6 9 2-16,-16-3 1 15,0 3 1-15,-5 0 1 0,3 12-8 16,-5-2-4-16,0 5-2 16,-2-1-3-16,-1 8 0 15,1 1-2-15,2 3 1 16,3 6-1-16,1 6 0 16,-4 9 0-16,7 3-1 0,10 7 0 15,-4 1-2-15,10 3 1 16,0 0 0-16,16-3-1 15,10-6 0-15,13-14 0 0,9-9 0 16,13-13 1-16,6-16-1 16,9-9-1-16,0-24 1 15,2-5 0-15,-7-14 0 16,-7-5-2-16,-12-8 0 0,-7 1 0 16,-16-10 0-16,-10 7 0 15,-12-3 0-15,-7 6-2 16,-17 1-2-16,-8 12-2 15,-7 10-2-15,-11 8-5 0,-5 11-7 16,-1 18-24-16,8 8-38 16,-10 16-4-16</inkml:trace>
          <inkml:trace contextRef="#ctx0" brushRef="#br0" timeOffset="25730.6761">3299 3945 356 0,'0'0'6'16,"0"0"3"-16,0 0-1 0,0 0 2 15,-13 8 0-15,1 0 3 16,-8 6 0-16,4 5 2 15,-7 7-6-15,-5 6-1 0,-2 10 1 16,1 7-1-16,3 4-1 16,1 9-1-16,6 2-1 15,13 1-1-15,6-5-1 16,12-1 1-16,17-12-1 16,13-12-1-16,17-13 1 0,5-15-3 15,7-7 0-15,3-23 0 16,-1-12 0-16,-8-6 0 15,-8-11 0-15,-2-5 0 16,-22-4 0-16,-11 0 0 0,-8-7 0 16,-14 4-3-16,-14-3-8 15,-8 9-5-15,-11-1-6 16,-8 17-13-16,-5 8-29 16,-2 14-19-16,4 12-5 0</inkml:trace>
          <inkml:trace contextRef="#ctx0" brushRef="#br0" timeOffset="26183.8107">4321 3683 396 0,'0'0'4'16,"0"0"1"-16,-19 10 2 16,3 3 2-16,-4 5 1 15,1 8 2-15,-4 9-1 0,-2 11 1 16,-2 6-2-16,8 4-3 15,6 3-1-15,10-2-1 16,3 1-1-16,19-4-2 0,8-12 1 16,14-13-1-16,5-13 0 15,12-12 0-15,2-8 0 16,6-14-2-16,-2-22 0 16,-4-1 0-16,-5-13 0 15,-13-5 0-15,-10-5 0 0,-16 0 0 16,-12-1 0-16,-11 8 0 15,-16 9 0-15,-21 10-2 16,-15 11-9-16,-1 17-14 0,1 7-58 16,-5 6-3-16</inkml:trace>
          <inkml:trace contextRef="#ctx0" brushRef="#br0" timeOffset="26730.6727">5519 3478 319 0,'0'0'11'0,"0"0"2"15,-12-14 3-15,12 14 4 0,-13-9 2 16,13 9 0-16,-14-6 0 15,14 6 3-15,0 0-10 16,-9 9-3-16,9 7-2 16,0 7-6-16,9 11-4 0,-2 9 0 15,6 8 0-15,-1 17 0 16,2 2 0-16,-1 10 0 16,-1 12 0-16,4 3 0 15,4 2 0-15,-3 7 0 16,-8-11 0-16,4 1 0 0,-1-6 0 15,2-19 0-15,-2-1 0 16,-5-17 0-16,-3-12 0 16,1-11 0-16,2-11 0 0,-7-17 0 15,4 13 0-15,-4-13 0 16,0 0 0-16,0-13 0 16,0 13 0-16,2-17-83 15,2-5-9-15</inkml:trace>
          <inkml:trace contextRef="#ctx0" brushRef="#br0" timeOffset="15933.7123">-609 4340 368 0,'0'0'8'0,"0"0"5"0,0 0 1 15,0 0 1-15,0 0 2 16,0 0 1-16,0 0 1 16,0 0 1-16,12-6-8 15,8 6-5-15,6 0-7 0,6-3 0 16,9 0 0-16,12-1 0 15,11 2 0-15,3-2 0 16,11 1 0-16,2-3 0 16,5-4 0-16,-2 1 0 0,-3-4 0 15,-9 4 0-15,-7-1 0 16,-11 4 0-16,-14 2 0 16,-11 0 0-16,-5 1 0 0,-7 0 0 15,-16 3 0-15,0 0 0 16,0 0 0-16,0 0 0 15,0 0 0-15,0 0 0 16,0 0 0-16,0 0 0 0,-14-7 0 16,-18 7-63-16,32 0-28 15</inkml:trace>
          <inkml:trace contextRef="#ctx0" brushRef="#br0" timeOffset="13187.6232">-467 2280 333 0,'0'0'7'15,"0"0"3"-15,0 0 3 0,0 0 3 16,0 0 1-16,-11-10 1 15,11 10 2-15,20-3-1 16,6 0-4-16,22-3-5 0,10-2-3 16,20 0 0-16,15-7-2 15,13 3-1-15,7-10-2 16,-1-1 1-16,5-2-1 16,-7 3 1-16,-11-1-3 0,-14 7 0 15,-18-4 0-15,-15 4 0 16,-11 3 0-16,-11 11 0 15,-14-5 0-15,-16 7 0 16,12 0 0-16,-12 0 0 0,0 0 0 16,-7 9 0-16,-5 14-50 15,3-7-36-15,2 0-3 16</inkml:trace>
          <inkml:trace contextRef="#ctx0" brushRef="#br0" timeOffset="23246.2791">10047 3429 206 0,'0'0'8'0,"0"0"2"16,0 0 4-16,0 0 1 0,-14 0 3 15,14 0 1-15,0 0 3 16,-12 0 0-16,12 0-8 15,0 0 0-15,-4-14-2 16,4 14-2-16,0 0-3 0,0 0-1 16,0 0-2-16,-2-12 0 15,2 12 0-15,0 0 1 16,0 0-2-16,0 0 0 0,0 0 1 16,0 0-1-16,0 0-1 15,0 0 2-15,0 0-1 16,0 0-1-16,0 0 0 15,-3-13 0-15,3 13-1 16,0 0 1-16,0 0-1 16,0 0-1-16,0-12 2 0,0 12-1 15,0 0-1-15,0 0 0 16,0 0 1-16,0 0 0 16,0 0 0-16,0 0-1 0,0 0 0 15,0 0 0-15,0 0 1 16,0 0-1-16,0 0 1 15,0 0-1-15,0 0 1 16,0 0 0-16,0 0 0 0,0 0-1 16,0 0 1-16,0 0-1 15,0 0 1-15,0 0 0 16,0 0-1-16,0 0 0 16,0 0-2-16,9-13-8 0,-9 13-29 15,0 0-39-15,-9 9-2 16</inkml:trace>
          <inkml:trace contextRef="#ctx0" brushRef="#br0" timeOffset="27886.9541">6870 3767 331 0,'0'0'4'0,"0"0"2"15,0 0 2-15,0 0 2 16,-13 0 3-16,13 0 0 0,0 0 2 15,-14 12 1-15,9-3-2 16,-6 17-1-16,2 3-3 16,-4 11 0-16,-6 6-2 0,0 9 0 15,-1 13-1-15,4-1 0 16,4 3-3-16,8-1 0 16,4-9 1-16,13-3 0 15,15-8-5-15,8-16 0 16,15-15 0-16,8-14 0 0,6-10 0 15,2-20 0-15,1-9 0 16,-1-14 0-16,-5-5 0 16,-11-11 0-16,-8 8 0 15,-15-13 0-15,-12 1 0 0,-7 9 0 16,-11-1 0-16,-21 9 0 16,-9 3 0-16,-14 15 0 15,-2 2-2-15,-10 16-14 16,10 12-27-16,-10 4-42 0,13 17 0 15</inkml:trace>
          <inkml:trace contextRef="#ctx0" brushRef="#br0" timeOffset="28277.5634">8119 3478 416 0,'0'0'8'0,"0"0"2"15,0 0 2-15,-2-14 1 16,2 14 1-16,0 0 1 0,0 0 0 15,2 7-7-15,9 12-8 16,-1 13 0-16,6 17 0 16,0 15 0-16,6 10 0 15,4 9 0-15,3 4 0 16,-7 9 0-16,7 13 0 0,-3-10 0 16,-1-5 0-16,-2-8 0 15,0-9 0-15,-10-7 0 16,-3-8 0-16,3-26 0 0,3-3-12 15,-6-21-75-15,2-8-3 16</inkml:trace>
          <inkml:trace contextRef="#ctx0" brushRef="#br0" timeOffset="28652.5656">9698 3060 426 0,'0'0'4'0,"0"0"4"15,0 0-1-15,0-12 2 0,0 12 0 16,0 0 1-16,0 0 2 16,0 6 1-16,0 13-3 15,11 12-7-15,-2 18-3 16,4 12 0-16,0 15 0 15,3 15 0-15,-3 12 0 0,6 6 0 16,-5 10 0-16,4 10 0 16,8-9 0-16,1 7 0 15,-2-6 0-15,3-15 0 16,8-6 0-16,-1-14 0 0,1-22 0 16,3-12 0-16,-17-6 0 15,1-27 0-15,-3-13 0 16,-8-6 0-16,-2-6 0 15,-4-10 0-15,-6-1-84 0,-6-3-10 16</inkml:trace>
        </inkml:traceGroup>
      </inkml:traceGroup>
    </inkml:traceGroup>
    <inkml:traceGroup>
      <inkml:annotationXML>
        <emma:emma xmlns:emma="http://www.w3.org/2003/04/emma" version="1.0">
          <emma:interpretation id="{FB0EA37B-ED25-41A8-A430-407BF51F478C}" emma:medium="tactile" emma:mode="ink">
            <msink:context xmlns:msink="http://schemas.microsoft.com/ink/2010/main" type="paragraph" rotatedBoundingBox="19362,10089 31594,11528 31290,14112 19058,12674" alignmentLevel="2"/>
          </emma:interpretation>
        </emma:emma>
      </inkml:annotationXML>
      <inkml:traceGroup>
        <inkml:annotationXML>
          <emma:emma xmlns:emma="http://www.w3.org/2003/04/emma" version="1.0">
            <emma:interpretation id="{D9F5FC12-8407-4BB2-84F7-B9C2BEBB335A}" emma:medium="tactile" emma:mode="ink">
              <msink:context xmlns:msink="http://schemas.microsoft.com/ink/2010/main" type="inkBullet" rotatedBoundingBox="19201,11455 20060,11556 19974,12280 19116,12179"/>
            </emma:interpretation>
            <emma:one-of disjunction-type="recognition" id="oneOf2">
              <emma:interpretation id="interp10" emma:lang="en-US" emma:confidence="0">
                <emma:literal>-</emma:literal>
              </emma:interpretation>
            </emma:one-of>
          </emma:emma>
        </inkml:annotationXML>
        <inkml:trace contextRef="#ctx0" brushRef="#br0" timeOffset="29293.1971">8039 6930 428 0,'0'0'4'0,"13"-5"2"16,10 3 1-16,16-4 1 0,9-4 1 15,17 0 0-15,15-3 2 16,7 0-2-16,10 1-3 15,2-1-6-15,-3-4-8 0,-2 9-33 16,-16-6-42-16,-11 2-1 16</inkml:trace>
        <inkml:trace contextRef="#ctx0" brushRef="#br0" timeOffset="29512.0016">8266 6605 474 0,'0'0'1'16,"0"0"0"-16,0 16 1 0,2-4 1 16,8 8 1-16,6 8 0 15,6 9 1-15,1 7 0 16,9 15-1-16,3 4 0 16,1 15 0-16,15 2-4 15,-5 0-9-15,12 16-16 0,-3-6-57 16,2-6-4-16</inkml:trace>
      </inkml:traceGroup>
      <inkml:traceGroup>
        <inkml:annotationXML>
          <emma:emma xmlns:emma="http://www.w3.org/2003/04/emma" version="1.0">
            <emma:interpretation id="{60B1DE60-EA56-4C3E-B38A-EBD665F61573}" emma:medium="tactile" emma:mode="ink">
              <msink:context xmlns:msink="http://schemas.microsoft.com/ink/2010/main" type="line" rotatedBoundingBox="21655,10359 31594,11528 31290,14112 21351,12944"/>
            </emma:interpretation>
          </emma:emma>
        </inkml:annotationXML>
        <inkml:traceGroup>
          <inkml:annotationXML>
            <emma:emma xmlns:emma="http://www.w3.org/2003/04/emma" version="1.0">
              <emma:interpretation id="{CB70E0A9-BB7E-49DA-84ED-7BE21E56E407}" emma:medium="tactile" emma:mode="ink">
                <msink:context xmlns:msink="http://schemas.microsoft.com/ink/2010/main" type="inkWord" rotatedBoundingBox="21655,10359 22063,10407 21884,11931 21475,11883"/>
              </emma:interpretation>
              <emma:one-of disjunction-type="recognition" id="oneOf3">
                <emma:interpretation id="interp11" emma:lang="en-US" emma:confidence="0.5">
                  <emma:literal>I</emma:literal>
                </emma:interpretation>
                <emma:interpretation id="interp12" emma:lang="en-US" emma:confidence="0">
                  <emma:literal>|</emma:literal>
                </emma:interpretation>
                <emma:interpretation id="interp13" emma:lang="en-US" emma:confidence="0">
                  <emma:literal>1</emma:literal>
                </emma:interpretation>
                <emma:interpretation id="interp14" emma:lang="en-US" emma:confidence="0">
                  <emma:literal>l</emma:literal>
                </emma:interpretation>
                <emma:interpretation id="interp15" emma:lang="en-US" emma:confidence="0">
                  <emma:literal>'</emma:literal>
                </emma:interpretation>
              </emma:one-of>
            </emma:emma>
          </inkml:annotationXML>
          <inkml:trace contextRef="#ctx0" brushRef="#br0" timeOffset="29840.0775">10598 5504 470 0,'0'0'1'0,"0"0"1"16,-7-10 2-16,7 10 0 0,-19 0 0 15,10 6 2-15,-5 10 1 16,1 12 0-16,4 21-1 16,-3 12-6-16,1 19 0 15,8 16 0-15,3 14 0 0,7 15 0 16,5 4 0-16,4 3 0 15,0-7 0-15,11 1 0 16,-6-11 0-16,9-17 0 16,-7-7 0-16,2-24 0 0,1-12 0 15,-10-16-25-15,4-24-64 16,3-15-3-16</inkml:trace>
        </inkml:traceGroup>
        <inkml:traceGroup>
          <inkml:annotationXML>
            <emma:emma xmlns:emma="http://www.w3.org/2003/04/emma" version="1.0">
              <emma:interpretation id="{B536762A-F7E2-488B-A988-56438075D7A0}" emma:medium="tactile" emma:mode="ink">
                <msink:context xmlns:msink="http://schemas.microsoft.com/ink/2010/main" type="inkWord" rotatedBoundingBox="26195,11539 31519,12165 31290,14112 25966,13486"/>
              </emma:interpretation>
              <emma:one-of disjunction-type="recognition" id="oneOf4">
                <emma:interpretation id="interp16" emma:lang="en-US" emma:confidence="0">
                  <emma:literal>2-12</emma:literal>
                </emma:interpretation>
                <emma:interpretation id="interp17" emma:lang="en-US" emma:confidence="0">
                  <emma:literal>€.12</emma:literal>
                </emma:interpretation>
                <emma:interpretation id="interp18" emma:lang="en-US" emma:confidence="0">
                  <emma:literal>=T2</emma:literal>
                </emma:interpretation>
                <emma:interpretation id="interp19" emma:lang="en-US" emma:confidence="0">
                  <emma:literal>#-12</emma:literal>
                </emma:interpretation>
                <emma:interpretation id="interp20" emma:lang="en-US" emma:confidence="0">
                  <emma:literal>#.12</emma:literal>
                </emma:interpretation>
              </emma:one-of>
            </emma:emma>
          </inkml:annotationXML>
          <inkml:trace contextRef="#ctx0" brushRef="#br0" timeOffset="40183.9236">14845 8615 499 0,'0'0'0'0,"0"-7"1"0,16-5-1 15,10-7 0-15,15-8-1 16,21 1-2-16,9-9-5 16,26 7-16-16,6 9-54 0,21-8-7 15</inkml:trace>
          <inkml:trace contextRef="#ctx0" brushRef="#br0" timeOffset="39996.436">15174 8127 474 0,'0'0'1'16,"2"-10"0"-16,18-3 0 0,15-3-3 16,23 1-14-16,4-5-63 15,18-6-2-15</inkml:trace>
          <inkml:trace contextRef="#ctx0" brushRef="#br0" timeOffset="40871.442">16089 7988 354 0,'0'0'9'0,"0"0"5"16,0 0 2-16,10-4 2 15,2 2 2-15,10-2 0 16,4 2 0-16,10-2 0 0,3 1-8 16,9-3-8-16,7 6-14 15,0-7-71-15,9 1-4 16</inkml:trace>
          <inkml:trace contextRef="#ctx0" brushRef="#br0" timeOffset="40543.3018">17246 7185 400 0,'0'0'5'0,"0"0"2"16,0 0 0-16,-16 0 3 16,12 15-1-16,4 3 2 0,0 17 2 15,6 10-1-15,8 10-4 16,2 15-1-16,5 8-1 16,6 8-1-16,1 5-1 15,-1 2-2-15,8-7-1 16,-9 4 0-16,6-4-4 0,-7-6-6 15,5 1-27-15,-8-7-48 16,-3-3-3-16</inkml:trace>
          <inkml:trace contextRef="#ctx0" brushRef="#br0" timeOffset="41371.451">17832 7112 476 0,'0'0'0'0,"0"0"1"15,20-15-2-15,5 3 1 16,7 4 1-16,19-4-2 15,11 1 1-15,16 5 0 16,9 2 1-16,5 4-1 0,5 13 2 16,-3 13 0-16,-7 13-1 15,-14 8 3-15,-18 16-1 16,-22 9 1-16,-20 6-1 16,-17 8 1-16,-24 8-2 0,-18-4 1 15,-9 0 1-15,-2-10-2 16,2 0-2-16,13-23 0 15,19-5 0-15,23-26 0 0,33-10 0 16,35-16 0-16,34-16 0 16,37-10 0-16,22-13 0 15,32 1 0-15,13 0 0 16,4 5 0-16,-7 4 0 0,-12 14 0 16,-28 2 0-16,-21 13-43 15,-39 16-49-15</inkml:trace>
        </inkml:traceGroup>
      </inkml:traceGroup>
    </inkml:traceGroup>
  </inkml:traceGroup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1-15T06:25:55.407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75C8954F-022A-4878-994F-BF04F896014C}" emma:medium="tactile" emma:mode="ink">
          <msink:context xmlns:msink="http://schemas.microsoft.com/ink/2010/main" type="inkDrawing" rotatedBoundingBox="12286,6485 21655,6093 21710,7406 12341,7798" semanticType="underline" shapeName="Other">
            <msink:sourceLink direction="with" ref="{03184566-A7F8-4A93-8EF6-919FF12B8220}"/>
          </msink:context>
        </emma:interpretation>
      </emma:emma>
    </inkml:annotationXML>
    <inkml:trace contextRef="#ctx0" brushRef="#br0">-1 681 345 0,'0'0'4'0,"0"0"2"15,0 0 1-15,0 0 2 0,0 0 1 16,0 0 1-16,0 0 1 15,0 16 0-15,9-2-4 16,5 1-2-16,2 7 0 16,3 5-1-16,3-2-2 0,4 5 0 15,3-3-2-15,1 3 1 16,-5 5 0-16,8 0-1 16,-1-2 1-16,0 2-1 15,0-4 1-15,3 1 0 0,4-5-1 16,0-1 1-16,9-4 0 15,4-10-1-15,3-2 0 16,5-4 0-16,2-6 0 16,2 0 0-16,-2-6 0 0,2-10 0 15,-3 0 1-15,-6 0-1 16,0 0 0-16,-7-1 1 16,0 1-1-16,-2-2-1 15,-1-2 1-15,6 11-1 0,-3-4-1 16,10 1 2-16,4 2-1 15,2 0 0-15,0 4 1 16,7-4 0-16,7-1 0 16,-4 6 1-16,6-2 0 0,1 1-1 15,-1 2 1-15,5-2 0 16,2 2-2-16,0-2 2 16,3 3-2-16,0 0 1 15,3 3-1-15,4-3 1 0,6 0-1 16,0-1 1-16,3 1-1 15,1 0 1-15,-1 0 0 16,0 0 0-16,-3 3-1 16,1 0 1-16,-1 0-1 0,-3 3 1 15,-1 6-1-15,-2 1-1 16,4 6 2-16,-8 4 0 16,4-1-1-16,-5 1 2 0,6 5-2 15,-8 3 0-15,-7 7 0 16,8-4 1-16,-8 7-2 15,2-4 1-15,-5 2-1 16,3 3 0-16,-5-4 2 16,0-4-1-16,2-5 0 0,1 1 0 15,-4-11 1-15,-3 0 0 16,0-7 0-16,-10-3 0 16,4-6-1-16,-3-3 1 15,-1-6 1-15,-2 0-2 0,2-11 0 16,3 0 0-16,11-5 0 15,0 5 0-15,5-2 0 16,7 0 0-16,1-4 0 16,5 4 0-16,3-1 0 0,2 3 0 15,-2 4 0-15,8-2 0 16,-1 2 0-16,0 6 0 16,1 0 0-16,2 4 0 15,1 0 0-15,0-1 0 0,0 1 0 16,-7 6 0-16,-4-8 0 15,4-2 0-15,-2-2 0 16,-5-1 0-16,1 1 0 0,-3-1 0 16,-5-9 0-16,5-4 0 15,-11-3 0-15,2-3 0 16,-9 0 0-16,-5-4 0 16,-9-3 0-16,0-5 0 15,-9-4 0-15,-7-4 0 0,-1 4 0 16,-3-10 0-16,-3 3 0 15,0-1 0-15,-11-3 0 16,-1 4 0-16,-9 7 0 16,-2-4 0-16,-9 8 0 0,-7 5 0 15,0 7 0-15,-9-3 0 16,-5 10 0-16,-2-5 0 16,3 7 0-16,1 7 0 0,-4 4 0 15,0-2 0-15,16 14-8 16,-30 4-77-16,1 8-2 15</inkml:trace>
  </inkml:traceGroup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1-15T06:26:08.173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61FFA4BF-6258-4E79-8910-D54D5EC568E0}" emma:medium="tactile" emma:mode="ink">
          <msink:context xmlns:msink="http://schemas.microsoft.com/ink/2010/main" type="inkDrawing" rotatedBoundingBox="11592,13535 24694,12624 24925,15937 11823,16849" hotPoints="24329,12265 24788,15095 12913,17018 12455,14189" semanticType="enclosure" shapeName="Rectangle">
            <msink:sourceLink direction="with" ref="{F27A545F-61B2-4047-9B6B-B42D0E5B01C8}"/>
          </msink:context>
        </emma:interpretation>
      </emma:emma>
    </inkml:annotationXML>
    <inkml:trace contextRef="#ctx0" brushRef="#br0">0 1011 410 0,'16'-10'1'0,"30"-3"0"16,28-3 1-16,29-10 1 15,32-6 2-15,42-6 1 0,36-5 1 16,49-4 1-16,30-1 0 16,27 2 0-16,71 5 0 15,-12 0-1-15,24-2 0 16,29 2-1-16,40 6-1 0,19-6-1 15,71 4 0-15,-20-4-1 16,-31 2 1-16,89 0 0 16,-23 4-4-16,-2-3 0 15,25 7 0-15,-42-2 0 0,-73 3 0 16,28 2 0-16,-38 6 0 16,-68 2 0-16,-16 3 0 15,-39 5 0-15,-92 6 0 16,-22-4 0-16,-47 6 0 0,-50-5 0 15,-53 9-86-15,-34-3-4 16</inkml:trace>
    <inkml:trace contextRef="#ctx0" brushRef="#br0" timeOffset="8671.9403">854 3827 352 0,'0'0'0'0,"9"-6"1"15,14-2 0-15,16 6 2 16,16-6 1-16,25 2 1 15,24-6 2-15,31 2 0 0,30-2 1 16,28-8-2-16,32 2 0 16,30-8-1-16,32-5-1 15,29-3-2-15,28-4 0 16,81-7-1-16,-15-4 1 16,15-2 1-16,20-7 1 0,22-3 0 15,67 0 1-15,-34-3-1 16,10 3 0-16,-1-3 1 15,6-1 0-15,4 1-1 16,-13 3 0-16,-17 0 0 0,-66 5 1 16,6-3 0-16,-23 5 2 15,-82-1 0-15,6 6-1 16,-31 4-1-16,-41 4 0 0,-32 8-1 16,-24-4 1-16,-28 7-5 15,-25-3 0-15,-18 7 0 16,-21 2 0-16,-16-2 0 15,-11 0 0-15,-14 4 0 16,-15-7 0-16,-16 3 0 0,-6-9 0 16,-14 3 0-16,-9-10 0 15,-6-3 0-15,-3-6 0 16,0-7 0-16,-3-9 0 16,3-7 0-16,-4-10 0 0,1-6 0 15,6-10 0-15,-6-9 0 16,-3-6 0-16,-8-8 0 15,-7 5 0-15,-11-3 0 16,-7 2 0-16,-10 6 0 0,4 7 0 16,-10 6 0-16,0 10 0 15,0 10 0-15,7 10 0 16,-1 5 0-16,5 14 0 0,-4 12 0 16,0 0 0-16,2 14 0 15,-9 6 0-15,-2 7 0 16,-12 6 0-16,-7-2 0 15,-11 8 0-15,-21 0 0 0,-7 0 0 16,-20-2 0-16,-23 2 0 16,-17-4 0-16,-20 4 0 15,-18-2 0-15,-17-8 0 16,-18 6 0-16,-25 4 0 16,-11 4 0-16,-15-4 0 0,-24 10 0 15,-5-2 0-15,-24 6 0 16,-8 4 0-16,-18 4 0 15,-6-2 0-15,-11 7 0 16,-8-1 0-16,-3 8 0 0,-6 0 0 16,2 7 0-16,1-7 0 15,6 4 0-15,10-2 0 16,16 3 0-16,10-1 0 0,18-2 0 16,14-8 0-16,16 1 0 15,21 0 0-15,20-7 0 16,19 1 0-16,27-4 0 15,21-1 0-15,23-4 0 0,25-4 0 16,27 0 0-16,26-4 0 16,30-3 0-16,18 1 0 15,18-2 0-15,21 5 0 16,10-4 0-16,13-3 0 0,0 26 0 16,4-10 0-16,8 10 0 15,4 3 0-15,7 6 0 16,-1 7 0-16,4 9 0 15,-1 7 0-15,8 5 0 16,-4 9 0-16,-3 12 0 0,3 4 0 16,-4 13 0-16,1 6 0 15,-6 4 0-15,6 8 0 16,-8 6 0-16,2 6 0 0,-1 0 0 16,4 2 0-16,-4 2 0 15,1 0 0-15,-4-8 0 16,3-1 0-16,7-10 0 15,-4-10 0-15,1-2 0 0,2-16 0 16,5-10 0-16,-1-8 0 16,6 4 0-16,1-17-89 15,-4-8-1-15</inkml:trace>
  </inkml:traceGroup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1-15T06:26:13.126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F27A545F-61B2-4047-9B6B-B42D0E5B01C8}" emma:medium="tactile" emma:mode="ink">
          <msink:context xmlns:msink="http://schemas.microsoft.com/ink/2010/main" type="writingRegion" rotatedBoundingBox="23067,14775 13441,15658 13316,14298 22942,13416">
            <msink:destinationLink direction="with" ref="{61FFA4BF-6258-4E79-8910-D54D5EC568E0}"/>
          </msink:context>
        </emma:interpretation>
      </emma:emma>
    </inkml:annotationXML>
    <inkml:traceGroup>
      <inkml:annotationXML>
        <emma:emma xmlns:emma="http://www.w3.org/2003/04/emma" version="1.0">
          <emma:interpretation id="{83394469-4A85-4DDD-8F4B-2797E72B9A29}" emma:medium="tactile" emma:mode="ink">
            <msink:context xmlns:msink="http://schemas.microsoft.com/ink/2010/main" type="paragraph" rotatedBoundingBox="23067,14775 13441,15658 13316,14298 22942,1341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B3A7D4A-CCB8-488E-B30C-9873A10CDB81}" emma:medium="tactile" emma:mode="ink">
              <msink:context xmlns:msink="http://schemas.microsoft.com/ink/2010/main" type="line" rotatedBoundingBox="23067,14775 13441,15658 13316,14298 22942,13416"/>
            </emma:interpretation>
          </emma:emma>
        </inkml:annotationXML>
        <inkml:traceGroup>
          <inkml:annotationXML>
            <emma:emma xmlns:emma="http://www.w3.org/2003/04/emma" version="1.0">
              <emma:interpretation id="{57CFF09B-D0B2-42E6-B5F5-2AF6C7D92684}" emma:medium="tactile" emma:mode="ink">
                <msink:context xmlns:msink="http://schemas.microsoft.com/ink/2010/main" type="inkWord" rotatedBoundingBox="23067,14775 13441,15658 13316,14298 22942,13416"/>
              </emma:interpretation>
              <emma:one-of disjunction-type="recognition" id="oneOf0">
                <emma:interpretation id="interp0" emma:lang="en-US" emma:confidence="0">
                  <emma:literal>99119.0</emma:literal>
                </emma:interpretation>
                <emma:interpretation id="interp1" emma:lang="en-US" emma:confidence="0">
                  <emma:literal>49119.0</emma:literal>
                </emma:interpretation>
                <emma:interpretation id="interp2" emma:lang="en-US" emma:confidence="0">
                  <emma:literal>49114.0</emma:literal>
                </emma:interpretation>
                <emma:interpretation id="interp3" emma:lang="en-US" emma:confidence="0">
                  <emma:literal>491199.</emma:literal>
                </emma:interpretation>
                <emma:interpretation id="interp4" emma:lang="en-US" emma:confidence="0">
                  <emma:literal>4911990</emma:literal>
                </emma:interpretation>
              </emma:one-of>
            </emma:emma>
          </inkml:annotationXML>
          <inkml:trace contextRef="#ctx0" brushRef="#br0">6453 9164 263 0,'0'0'8'0,"0"0"5"16,0 0 4-16,0 0 3 0,0 0 2 16,0 0 3-16,0 0 2 15,11 3 0-15,-6 10-5 16,2 5-5-16,3 16-3 16,7 7-3-16,2 10-2 15,3 21-2-15,-3 8-1 0,13 9-3 16,-6 12-3-16,-3 0 0 15,-1-1 0-15,-1 0 0 16,-3-7 0-16,-2-13 0 0,0-13 0 16,-6-6 0-16,-1-20 0 15,-2-8 0-15,2-10 0 16,-5-10 0-16,-4-13 0 16,0 0 0-16,-20-16-83 0,20-4-7 15</inkml:trace>
          <inkml:trace contextRef="#ctx0" brushRef="#br0" timeOffset="783.2723">5081 9767 249 0,'0'0'6'0,"0"0"6"16,0 0 4-16,0 0 4 16,7-13 2-16,-7 13 2 15,0 0 3-15,4-12 0 0,-4 12-6 16,0 0-5-16,0-14-4 15,0 14-3-15,0 0-3 16,0 0-2-16,-14 14 0 16,1-2-2-16,3 11 1 0,-8 3-1 15,1 9 1-15,-3 4 0 16,2 12-1-16,2 7 0 16,-1 3 0-16,11 3 0 15,3-3 0-15,6 0-1 0,16-7 1 16,13-11 0-16,7-15-1 15,16-11 1-15,9-17 0 16,7-7-1-16,7-19 1 0,-1-13-2 16,-7-5 0-16,-6-10 0 15,-5-5 0-15,-17 1 0 16,-17-3 0-16,-15 4 0 16,-10 1 0-16,-22 9 0 15,-17 8-10-15,-9 14-26 16,-4 9-49-16,-22 14-3 0</inkml:trace>
          <inkml:trace contextRef="#ctx0" brushRef="#br0" timeOffset="1218.7601">3789 9851 425 0,'0'0'2'0,"-16"0"1"15,16 0-1-15,-23 6 1 16,4 4 0-16,-4 6 0 16,1 11 1-16,-4 10 1 0,3 12-1 15,2 4-1-15,3 9 2 16,9 7-1-16,6-12 1 16,6-1-1-16,17-7 1 15,12-19-1-15,17-18-1 0,8-15 0 16,12-26-1-16,0-9 1 15,2-17-1-15,-6-9 0 16,-10-7 0-16,-13-4-3 16,-23 12-2-16,-19-3-6 15,-19 23-14-15,-30 23-51 0,-18 4-11 16</inkml:trace>
          <inkml:trace contextRef="#ctx0" brushRef="#br0" timeOffset="1593.7645">2436 9896 366 0,'0'0'8'0,"0"0"2"15,-10-13 1-15,10 13 0 16,-19 0 2-16,3 9 0 16,-3 13 2-16,-4 15 0 15,0 14-7-15,1 14-2 0,6 5-2 16,2 8 0-16,14-2-1 16,11-9-2-16,14-7 1 15,14-13-1-15,16-25 0 16,12-22 1-16,11-16-1 0,5-27 0 15,4-10 0-15,-6-19 0 16,-6-4-2-16,-18-8-1 16,-15 8-3-16,-26-2-11 15,-12 17-36-15,-43 22-32 0,-25 29-1 16</inkml:trace>
          <inkml:trace contextRef="#ctx0" brushRef="#br0" timeOffset="-3671.8896">11368 8942 263 0,'0'0'8'0,"0"0"6"0,0 0 5 16,0 0 3-16,0 0 1 16,0 0 3-16,0 0 1 15,-10 0 0-15,10 0-8 0,-12 18-4 16,-4 3-5-16,-5 15-2 16,-4 8-3-16,-5 21-1 15,-4 11 0-15,-1 11-1 16,3 14 0-16,2-3 0 0,10-2 0 15,17-2-1-15,6-14 1 16,24-16-3-16,17-19 0 16,15-20 0-16,17-21 0 15,9-17 0-15,5-19 0 0,4-18 0 16,-5-13 0-16,-8-13 0 16,-17-5 0-16,-16-2 0 15,-21 0 0-15,-21 1 0 16,-16 16 0-16,-29 5 0 0,-21 9 0 15,-20 30 0-15,-14 6-16 16,-3 10-49-16,-13 24-21 16,4 12-3-16</inkml:trace>
          <inkml:trace contextRef="#ctx0" brushRef="#br0" timeOffset="-2359.3983">9693 9167 299 0,'0'0'7'15,"0"0"4"-15,0 0 5 16,0 0 1-16,0 0 3 0,-11 13 1 15,2 3 0-15,-1 10 1 16,-10 15-6-16,2 7-5 16,-5 16-2-16,-5 13-2 15,1 12-1-15,-1-1-2 0,8 9 0 16,10-10-2-16,10-11 1 16,7-12 0-16,18-19-1 15,17-19 0-15,17-17 0 16,8-18 0-16,11-23 0 0,-1-15 0 15,0-12-2-15,-9-11 0 16,-3-8 0-16,-21-2 0 16,-12-3 0-16,-21 6 0 0,-15 3 0 15,-25 9 0-15,-19 17 0 16,-20 14 0-16,-10 18-12 16,-18 6-14-16,-10 20-58 15,5 16-4-15</inkml:trace>
          <inkml:trace contextRef="#ctx0" brushRef="#br0" timeOffset="-1281.2433">8223 8888 209 0,'0'0'4'0,"0"0"5"16,0 0 5-16,0 0 6 16,-10-13 3-16,10 13 2 15,0 0 3-15,0 0 2 0,0 0 0 16,3 13-3-16,1 0-4 15,-1 3-4-15,3 11-2 16,-3 7-2-16,4 11-3 16,3 3-6-16,0 13-6 0,-1 9 0 15,5 11 0-15,2 6 0 16,-7-1 0-16,7 8 0 16,-4-8 0-16,8 4 0 15,-8-13 0-15,8-7 0 0,-7-11 0 16,0-8 0-16,0-13 0 15,-1-5 0-15,-1-11 0 16,-6-10 0-16,-5-12 0 16,7 14 0-16,-7-14 0 0,0 0 0 15,0 0-70-15,0-10-22 16</inkml:trace>
        </inkml:traceGroup>
      </inkml:traceGroup>
    </inkml:traceGroup>
  </inkml:traceGroup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1-15T06:20:33.734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0 0 169 0,'0'0'7'0,"0"0"5"0,0 0 3 16,0 0 1-16,0 0 1 16,0 0 1-16,0 0-1 15,0 0 1-15,0 0-6 0,0 0-5 16,12 6-1-16,-12-6-1 16,16 9 2-16,-16-9-2 15,20 7 1-15,-20-7 1 16,16 6-1-16,-16-6-1 0,19 4 1 15,-19-4-2-15,20 2 1 16,-10-2-2-16,3 0 0 16,-4 0-1-16,8 0-1 15,-5 0 1-15,-2-2 0 16,2-2-1-16,-12 4 0 0,21-4 0 16,-21 4-1-16,12 0 0 15,-12 0 0-15,13 0 0 16,-13 0 0-16,16 0 0 15,-16 0 0-15,13 4 0 0,-13-4 1 16,19 6 0-16,-19-6 0 16,19 0 1-16,-19 0-1 15,16 0 1-15,-16 0-1 0,13 0-1 16,-13 0 1-16,17-6-1 16,-17 6 0-16,16-6 0 15,-16 6-1-15,13 0 1 16,-13 0-1-16,0 0 1 0,9 0 0 15,-9 0 2-15,0 0-1 16,0 0 1-16,0 0 0 16,0 0 0-16,0 0 0 15,0 6-8-15,0-6-20 16,-22 6-45-16,22-6-3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1-15T06:26:17.314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9BF67241-E0E0-4198-90A3-40F63193A1DE}" emma:medium="tactile" emma:mode="ink">
          <msink:context xmlns:msink="http://schemas.microsoft.com/ink/2010/main" type="writingRegion" rotatedBoundingBox="10290,15199 10974,15199 10974,15413 10290,15413"/>
        </emma:interpretation>
      </emma:emma>
    </inkml:annotationXML>
    <inkml:traceGroup>
      <inkml:annotationXML>
        <emma:emma xmlns:emma="http://www.w3.org/2003/04/emma" version="1.0">
          <emma:interpretation id="{CD68AE00-EB31-4DE8-8C43-CE59A08D91C0}" emma:medium="tactile" emma:mode="ink">
            <msink:context xmlns:msink="http://schemas.microsoft.com/ink/2010/main" type="paragraph" rotatedBoundingBox="10290,15199 10974,15199 10974,15413 10290,1541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F7A12FD-7199-4658-BBE3-A4F0A5D999B5}" emma:medium="tactile" emma:mode="ink">
              <msink:context xmlns:msink="http://schemas.microsoft.com/ink/2010/main" type="line" rotatedBoundingBox="10290,15199 10974,15199 10974,15413 10290,15413"/>
            </emma:interpretation>
          </emma:emma>
        </inkml:annotationXML>
        <inkml:traceGroup>
          <inkml:annotationXML>
            <emma:emma xmlns:emma="http://www.w3.org/2003/04/emma" version="1.0">
              <emma:interpretation id="{11C847D6-E9E2-4315-8DDF-4555746070C7}" emma:medium="tactile" emma:mode="ink">
                <msink:context xmlns:msink="http://schemas.microsoft.com/ink/2010/main" type="inkWord" rotatedBoundingBox="10290,15199 10974,15199 10974,15413 10290,15413"/>
              </emma:interpretation>
              <emma:one-of disjunction-type="recognition" id="oneOf0">
                <emma:interpretation id="interp0" emma:lang="en-US" emma:confidence="0">
                  <emma:literal>-</emma:literal>
                </emma:interpretation>
                <emma:interpretation id="interp1" emma:lang="en-US" emma:confidence="0">
                  <emma:literal>_</emma:literal>
                </emma:interpretation>
                <emma:interpretation id="interp2" emma:lang="en-US" emma:confidence="0">
                  <emma:literal>.</emma:literal>
                </emma:interpretation>
                <emma:interpretation id="interp3" emma:lang="en-US" emma:confidence="0">
                  <emma:literal>•</emma:literal>
                </emma:interpretation>
                <emma:interpretation id="interp4" emma:lang="en-US" emma:confidence="0">
                  <emma:literal>~</emma:literal>
                </emma:interpretation>
              </emma:one-of>
            </emma:emma>
          </inkml:annotationXML>
          <inkml:trace contextRef="#ctx0" brushRef="#br0">0 214 492 0,'0'0'2'16,"0"0"1"-16,0 0 0 15,17 0 1-15,8-13 0 0,14 1-1 16,13-4-3-16,22-9 0 15,16-8 0-15,22 0-18 16,17-4-67-16,17-8-2 0</inkml:trace>
        </inkml:traceGroup>
      </inkml:traceGroup>
    </inkml:traceGroup>
  </inkml:traceGroup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1-15T06:27:07.928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66F9A661-D9DB-4FE7-B53B-B0E86A1992A6}" emma:medium="tactile" emma:mode="ink">
          <msink:context xmlns:msink="http://schemas.microsoft.com/ink/2010/main" type="writingRegion" rotatedBoundingBox="12966,4482 17182,5773 16099,9311 11883,8019"/>
        </emma:interpretation>
      </emma:emma>
    </inkml:annotationXML>
    <inkml:traceGroup>
      <inkml:annotationXML>
        <emma:emma xmlns:emma="http://www.w3.org/2003/04/emma" version="1.0">
          <emma:interpretation id="{ABF4C772-BF8A-4528-A534-B47F6DF805AA}" emma:medium="tactile" emma:mode="ink">
            <msink:context xmlns:msink="http://schemas.microsoft.com/ink/2010/main" type="paragraph" rotatedBoundingBox="16648,6421 13966,6448 13956,5462 16638,5434" alignmentLevel="2"/>
          </emma:interpretation>
        </emma:emma>
      </inkml:annotationXML>
      <inkml:traceGroup>
        <inkml:annotationXML>
          <emma:emma xmlns:emma="http://www.w3.org/2003/04/emma" version="1.0">
            <emma:interpretation id="{A50BE4DF-D62E-44F1-8718-CFBC42EA9375}" emma:medium="tactile" emma:mode="ink">
              <msink:context xmlns:msink="http://schemas.microsoft.com/ink/2010/main" type="line" rotatedBoundingBox="16648,6421 13966,6448 13956,5462 16638,5434"/>
            </emma:interpretation>
          </emma:emma>
        </inkml:annotationXML>
        <inkml:traceGroup>
          <inkml:annotationXML>
            <emma:emma xmlns:emma="http://www.w3.org/2003/04/emma" version="1.0">
              <emma:interpretation id="{DABFCE97-80DE-4578-AC60-88BF3E0AF09E}" emma:medium="tactile" emma:mode="ink">
                <msink:context xmlns:msink="http://schemas.microsoft.com/ink/2010/main" type="inkWord" rotatedBoundingBox="16648,6421 13966,6448 13956,5462 16638,5434"/>
              </emma:interpretation>
              <emma:one-of disjunction-type="recognition" id="oneOf0">
                <emma:interpretation id="interp0" emma:lang="en-US" emma:confidence="0">
                  <emma:literal>cell</emma:literal>
                </emma:interpretation>
                <emma:interpretation id="interp1" emma:lang="en-US" emma:confidence="0">
                  <emma:literal>ell</emma:literal>
                </emma:interpretation>
                <emma:interpretation id="interp2" emma:lang="en-US" emma:confidence="0">
                  <emma:literal>eel</emma:literal>
                </emma:interpretation>
                <emma:interpretation id="interp3" emma:lang="en-US" emma:confidence="0">
                  <emma:literal>el</emma:literal>
                </emma:interpretation>
                <emma:interpretation id="interp4" emma:lang="en-US" emma:confidence="0">
                  <emma:literal>eels</emma:literal>
                </emma:interpretation>
              </emma:one-of>
            </emma:emma>
          </inkml:annotationXML>
          <inkml:trace contextRef="#ctx0" brushRef="#br0">228-1 93 0,'0'0'9'0,"0"0"9"15,0 0 3-15,0 0 7 16,0 0 3-16,0 0 4 16,0 0 2-16,-10 0 1 15,10 0-9-15,0 0-7 16,0 0-3-16,-13 16-5 0,1 2-5 15,-8 3-3-15,4 5-3 16,-6 9 0-16,-5 14 0 16,2 2 0-16,-1 13 0 15,6-5 0-15,4-3 0 0,4 3 1 16,5-5 0-16,7-10-1 16,10-5 2-16,3-9 0 15,6-14 1-15,4-4 0 16,2-2 0-16,2-4-1 0,-2-2 1 15,4-4-2-15,-9 0-1 16,-2 0 1-16,-4-4-1 16,-14 4-1-16,19-4 0 15,-19 4 1-15,0 0-1 0,0 0 1 16,0 0-1-16,0 0 1 16,0 0-3-16,0 0 0 15,0 0 0-15,0 0 0 16,0 0 0-16,0 0 0 0,0 0 0 15,0 0 0-15,0 0 0 16,0 0 0-16,0 0 0 16,0 0 0-16,0 0 0 15,0 0 0-15,0 0 0 0,0 0 0 16,0 0 0-16,0 0 0 16,0 0 0-16,0 0 0 15,16-15 0-15,-16 15 0 16,10-9 0-16,-10 9 0 0,0 0 0 15,17-13 0-15,-17 13 0 16,16-9 0-16,-16 9 0 16,0 0 0-16,12-14 0 0,-12 14 0 15,13-16 0-15,-13 16 0 16,12-12 0-16,-12 12 0 16,7-17 0-16,2 3 0 15,-2 2 0-15,2-1 0 0,-9 13 0 16,7-28 0-16,-3 9 0 15,-1-13 0-15,3 1 0 16,-3 1 0-16,-3-6 0 16,0 1 0-16,0-11 0 15,0 2 0-15,0 1 0 0,0 15 0 16,0-1 0-16,-3 0 0 16,-1 4 0-16,2 6 0 15,-12 10 0-15,2 1 0 16,-8 2 0-16,-1 2 0 0,-9-5 0 15,1 9 0-15,-10-3-22 16,-9 9-62-16,10 0-2 16</inkml:trace>
          <inkml:trace contextRef="#ctx0" brushRef="#br0" timeOffset="4140.6495">-771 211 358 0,'0'0'7'16,"-13"4"4"-16,13-4 1 16,-16 10 1-16,-1 9 0 0,-1-4 2 15,-5 5 0-15,-3 8 2 16,10 5-7-16,0 9-2 16,-4 2-2-16,4 5 0 0,4-1-1 15,5-4-2-15,5 9-1 16,2-19 0-16,5 2-1 15,6-7 1-15,10-13 0 16,6-6-2-16,5-6 1 16,3-8 1-16,1-12-2 0,-4-6 0 15,6-11 0-15,-5-12 0 16,-4 0 0-16,-4-10 0 16,-5-1-2-16,-4-1 1 15,-6 1-1-15,-8 1 0 0,-4 6 0 16,-12 14 0-16,-5 7 1 15,-6 15 0-15,-11 3-4 16,1 12-7-16,-13 15-22 16,2 9-48-16,7 6 0 0</inkml:trace>
          <inkml:trace contextRef="#ctx0" brushRef="#br0" timeOffset="3687.5047">-1625 9 398 0,'0'0'4'0,"0"0"1"16,0 0 2-16,-9 6 2 0,9-6 1 15,-14 22 0-15,8-1 1 16,3 5 1-16,-4 12-3 15,-2 4-1-15,9 9-3 16,0 3 0-16,0 5-2 0,3 7 0 16,1 3 0-16,-2-3-2 15,5 3 0-15,0-9-2 16,-5-6-6-16,8 7-20 16,13-9-55-16,-17-7-3 0</inkml:trace>
          <inkml:trace contextRef="#ctx0" brushRef="#br0" timeOffset="3406.2551">-2240-110 282 0,'0'0'10'0,"0"0"7"16,0 0 3-16,-16 8 3 15,16-8 3-15,-14 0 1 0,14 0 0 16,-9 4-2-16,9-4-8 16,0 0-7-16,-9 24-4 15,9-5-2-15,0 10-4 16,0 9 1-16,2 11-1 16,-2 12 2-16,4 6-1 0,-1 3 0 15,0 5 1-15,-3 1 0 16,0 2 0-16,0-5 0 15,0-5-1-15,0-7-1 16,0-8 0-16,0-16-3 0,11 2-7 16,-6-16-24-16,2-7-49 15,15-16-2-15</inkml:trace>
        </inkml:traceGroup>
      </inkml:traceGroup>
    </inkml:traceGroup>
    <inkml:traceGroup>
      <inkml:annotationXML>
        <emma:emma xmlns:emma="http://www.w3.org/2003/04/emma" version="1.0">
          <emma:interpretation id="{7663FE76-75E1-4099-A2D4-F16FE1471ABF}" emma:medium="tactile" emma:mode="ink">
            <msink:context xmlns:msink="http://schemas.microsoft.com/ink/2010/main" type="paragraph" rotatedBoundingBox="12675,5431 16891,6722 16099,9311 11883,801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C66A8EA-F236-4298-A138-1D03DC38288A}" emma:medium="tactile" emma:mode="ink">
              <msink:context xmlns:msink="http://schemas.microsoft.com/ink/2010/main" type="line" rotatedBoundingBox="12675,5431 16891,6722 16099,9311 11883,8019"/>
            </emma:interpretation>
          </emma:emma>
        </inkml:annotationXML>
        <inkml:traceGroup>
          <inkml:annotationXML>
            <emma:emma xmlns:emma="http://www.w3.org/2003/04/emma" version="1.0">
              <emma:interpretation id="{727A97F3-A200-444B-B661-56AB00E0B4E8}" emma:medium="tactile" emma:mode="ink">
                <msink:context xmlns:msink="http://schemas.microsoft.com/ink/2010/main" type="inkWord" rotatedBoundingBox="12675,5431 16891,6722 16099,9311 11883,8019"/>
              </emma:interpretation>
              <emma:one-of disjunction-type="recognition" id="oneOf1">
                <emma:interpretation id="interp5" emma:lang="en-US" emma:confidence="0">
                  <emma:literal>You"</emma:literal>
                </emma:interpretation>
                <emma:interpretation id="interp6" emma:lang="en-US" emma:confidence="0">
                  <emma:literal>Yom"</emma:literal>
                </emma:interpretation>
                <emma:interpretation id="interp7" emma:lang="en-US" emma:confidence="0">
                  <emma:literal>Yowl"</emma:literal>
                </emma:interpretation>
                <emma:interpretation id="interp8" emma:lang="en-US" emma:confidence="0">
                  <emma:literal>'to"</emma:literal>
                </emma:interpretation>
                <emma:interpretation id="interp9" emma:lang="en-US" emma:confidence="0">
                  <emma:literal>ion"</emma:literal>
                </emma:interpretation>
              </emma:one-of>
            </emma:emma>
          </inkml:annotationXML>
          <inkml:trace contextRef="#ctx0" brushRef="#br0" timeOffset="22712.8597">331 1451 302 0,'0'0'7'15,"0"0"3"-15,0 0 5 16,0 0 2-16,0 0 2 0,0 0 0 16,0 0-1-16,0 0 1 15,0 0-5-15,9 10-3 16,-9 12-2-16,-5 6-3 0,1 9-1 15,1 4 1-15,-4 16 0 16,1 8 0-16,-1 3-1 16,2 3-1-16,-6 2-2 15,11-6 1-15,-5-3-1 0,1-2-1 16,4-14 0-16,0-3-1 16,0-13-5-16,9-6-13 15,-2-10-64-15,-7-16-4 16</inkml:trace>
          <inkml:trace contextRef="#ctx0" brushRef="#br0" timeOffset="23119.1207">-700 1458 348 0,'0'0'7'15,"0"0"3"-15,0 0 1 16,-13-4 2-16,13 4 0 15,0 0 1-15,0 13 2 0,0 3 0 16,0 12-6-16,10 3-1 16,0 10-2-16,2 10-2 15,-1 8 1-15,1 7-1 16,1 5-2-16,-1-3 0 0,-1 6-2 16,-2-5 1-16,-6 0 0 15,4-9-2-15,-1-7-7 16,-6-19-38-16,3 2-39 15,-3-11-1-15</inkml:trace>
          <inkml:trace contextRef="#ctx0" brushRef="#br0" timeOffset="23900.4198">-1593 1522 280 0,'0'0'9'0,"0"0"4"0,0 0 4 15,0 0 3-15,14 0 0 16,-14 0 1-16,0 0 1 15,0 0-2-15,12 5-6 0,-12-5-4 16,0 23-3-16,0 1-2 16,-3 4 0-16,-1 6 1 15,-1 7 0-15,5 9 0 16,-7 8-1-16,3 0 0 0,1 5-2 16,1 3 0-16,-2-7 0 15,4 7-1-15,0-9 0 16,0-2 0-16,0-7-1 0,0-6 0 15,0-9 0-15,0-8-4 16,4-3-9-16,-4-6-44 16,0-16-30-16,2-6 0 15</inkml:trace>
          <inkml:trace contextRef="#ctx0" brushRef="#br0" timeOffset="24291.0138">-2391 1605 383 0,'0'0'4'0,"0"0"1"0,-17 6 2 16,8 11 0-16,-2 1 1 15,-5 9 1-15,0 8 1 16,0 10 0-16,0 12-3 0,0 1-1 16,7 6-2-16,2-6 0 15,7 0-1-15,13-9-1 16,10-11 0-16,5-15 1 0,15-15-1 16,5-8 0-16,10-18 0 15,0-11 1-15,-3-12-1 16,-7-12 1-16,-3 0-2 15,-12-5 1-15,-15-3-1 0,-11 5 0 16,-14 5-2-16,-21 10 0 16,-11 13-7-16,-13 11-11 15,-8-3-54-15,-9 26-11 16</inkml:trace>
          <inkml:trace contextRef="#ctx0" brushRef="#br0" timeOffset="24822.2548">-3525 1602 315 0,'0'0'7'0,"2"-19"2"15,-2 10 4-15,0-5 2 16,-2 4 4-16,-2-2 0 16,-3 1 0-16,7 11-1 15,-12-2-3-15,5 12-4 0,0 9-2 16,7 13-2-16,0 16-2 15,0 7 0-15,4 19 0 16,2 6 1-16,0 9-2 0,4 8 0 16,-6 9 0-16,-1-6-2 15,3 3-2-15,-3-7 0 16,1-6 0-16,-4-18-6 16,9-6-76-16,1-15-3 0</inkml:trace>
          <inkml:trace contextRef="#ctx0" brushRef="#br0" timeOffset="25634.7768">-3523-126 360 0,'0'0'5'0,"0"0"4"15,0 0 1-15,0 0 0 16,0 0-1-16,-16 0 2 16,16 0 0-16,-16 20 0 0,3-4-5 15,1 9-1-15,-4 11-1 16,-1 8 0-16,-5 15 1 15,2 4-2-15,3 15 0 16,5-2 2-16,6 6-2 0,6-8 0 16,9-5 0-16,23-13 0 15,10-14-1-15,13-17 0 16,9-19 0-16,14-3 0 16,0-22-1-16,-1-16 0 0,-3-14 0 15,-10-5 0-15,-13-7-1 16,-15-3 0-16,-17-7 0 15,-21 4-2-15,-21 7-2 16,-32 4-10-16,-23 8-52 0,-21 32-16 16</inkml:trace>
        </inkml:traceGroup>
      </inkml:traceGroup>
    </inkml:traceGroup>
  </inkml:traceGroup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1-15T06:27:17.538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8E5D1422-208D-4411-8A2A-4AF79308EBB5}" emma:medium="tactile" emma:mode="ink">
          <msink:context xmlns:msink="http://schemas.microsoft.com/ink/2010/main" type="writingRegion" rotatedBoundingBox="25318,2200 32481,1671 32802,6027 25639,6555"/>
        </emma:interpretation>
      </emma:emma>
    </inkml:annotationXML>
    <inkml:traceGroup>
      <inkml:annotationXML>
        <emma:emma xmlns:emma="http://www.w3.org/2003/04/emma" version="1.0">
          <emma:interpretation id="{3D9D1A7F-62EF-4ED7-BA4B-1006BD227D98}" emma:medium="tactile" emma:mode="ink">
            <msink:context xmlns:msink="http://schemas.microsoft.com/ink/2010/main" type="paragraph" rotatedBoundingBox="25318,2200 32481,1671 32575,2954 25412,348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817AC2E-144F-4B10-BC15-3CA75FBDE776}" emma:medium="tactile" emma:mode="ink">
              <msink:context xmlns:msink="http://schemas.microsoft.com/ink/2010/main" type="line" rotatedBoundingBox="25318,2200 32481,1671 32575,2954 25412,3482"/>
            </emma:interpretation>
          </emma:emma>
        </inkml:annotationXML>
        <inkml:traceGroup>
          <inkml:annotationXML>
            <emma:emma xmlns:emma="http://www.w3.org/2003/04/emma" version="1.0">
              <emma:interpretation id="{20C211CF-3C21-405D-AA95-7E530827169D}" emma:medium="tactile" emma:mode="ink">
                <msink:context xmlns:msink="http://schemas.microsoft.com/ink/2010/main" type="inkWord" rotatedBoundingBox="25318,2200 32481,1671 32575,2954 25412,3482"/>
              </emma:interpretation>
              <emma:one-of disjunction-type="recognition" id="oneOf0">
                <emma:interpretation id="interp0" emma:lang="en-US" emma:confidence="1">
                  <emma:literal>168421</emma:literal>
                </emma:interpretation>
                <emma:interpretation id="interp1" emma:lang="en-US" emma:confidence="1">
                  <emma:literal>16 8421</emma:literal>
                </emma:interpretation>
                <emma:interpretation id="interp2" emma:lang="en-US" emma:confidence="0">
                  <emma:literal>•6 8421</emma:literal>
                </emma:interpretation>
                <emma:interpretation id="interp3" emma:lang="en-US" emma:confidence="0">
                  <emma:literal>66 8421</emma:literal>
                </emma:interpretation>
                <emma:interpretation id="interp4" emma:lang="en-US" emma:confidence="0">
                  <emma:literal>6 8421</emma:literal>
                </emma:interpretation>
              </emma:one-of>
            </emma:emma>
          </inkml:annotationXML>
          <inkml:trace contextRef="#ctx0" brushRef="#br0">-2 0 391 0,'0'0'8'0,"0"0"4"16,0 0 1-16,0 0 1 0,0 0 0 15,0 10 1-15,0-10 1 16,0 26 1-16,3-3-8 15,1 12-7-15,2 14-2 16,0 12 0-16,4 15 0 0,3 14 0 16,-4 7 0-16,2 9 0 15,-6 5 0-15,-1-4 0 16,3-14 0-16,-7-9 0 16,0-17 0-16,0-9 0 0,0-19 0 15,-4-11 0-15,4-11-3 16,0-2-61-16,0-15-23 15,20-9-2-15</inkml:trace>
          <inkml:trace contextRef="#ctx0" brushRef="#br0" timeOffset="375.0539">920 14 384 0,'0'0'7'0,"0"0"2"16,0 0 2-16,0 0 2 0,-7 17 1 15,-6 5-1-15,0 7 2 16,-9 15 0-16,-5 22-4 16,-5 6-5-16,4 12 0 15,-11-4-3-15,10 16 1 0,1-6-4 16,5 0 0-16,9-9 0 15,12-15 0-15,11-17 0 16,21-7 0-16,4-16 0 16,12-13 0-16,2-13 0 0,3-15 0 15,1-13 0-15,-13-3 0 16,-4-4 0-16,-19-4 0 16,-9-6-3-16,-11 10 0 15,-15-4 1-15,-16 9-3 16,-8 18-4-16,-12-10-22 0,7 15-51 15,0 7-4-15</inkml:trace>
          <inkml:trace contextRef="#ctx0" brushRef="#br0" timeOffset="1093.8099">2234 245 395 0,'0'0'6'0,"0"0"1"0,0 0 3 16,0 0 0-16,-16 19 2 16,4 3 1-16,2 1 0 15,-3 13 0-15,3 6-5 16,0 5-2-16,4 18-2 0,6-5 0 15,3 9-1-15,17-13-2 16,8 9 0-16,14-10 0 16,1-10 0-16,12-12 0 15,2-11-1-15,8-13 0 16,2-9 0-16,-6-3 2 0,-10-16-2 16,-8 0 0-16,-8-14 0 15,-10-9 0-15,-18-2 0 16,-14-5 0-16,-18-2 0 15,-14-3 0-15,-12-5 0 0,-13-4 0 16,-7 1 0-16,-10 11 0 16,1-4 0-16,2 0 0 15,4 1 0-15,13 5 0 0,6 8 0 16,16 4 0-16,11 3 0 16,12-1 0-16,18 0 0 15,5 6 0-15,16 7 0 16,16 5 0-16,14-1 0 0,9 10 0 15,0-2 0-15,14 10 0 16,-8 10 0-16,4 13 0 16,-8 3 0-16,-7 10 0 15,-8 8 0-15,-6 11 0 16,-11-4 0-16,-11 7 0 0,6-3 0 16,-5 8 0-16,-12 11-69 15,9-13-16-15</inkml:trace>
          <inkml:trace contextRef="#ctx0" brushRef="#br0" timeOffset="1593.78">4721 345 411 0,'0'0'5'15,"0"0"0"-15,0 0 1 16,-16 0 2-16,-9 0 0 16,-14 0 1-16,-9 0 0 0,-10 0 1 15,-22 0-4-15,-5-3-1 16,-7-4-1-16,-6 1 0 15,5 0-2-15,6-4 1 16,10-7 0-16,12 1-1 0,14-3 0 16,15 3 0-16,23-13 0 15,13-3-1-15,10-9-1 16,25 1 0-16,11-4 0 16,5 3 0-16,1-2 1 0,3-2-1 15,-4 11 0-15,-10 1 1 16,-4 10 1-16,-19 11-2 15,-4-1 0-15,-14 13 0 0,0 0 0 16,0 0 0-16,3 25 0 16,-3 8 0-16,0 12 0 15,0 9 0-15,-3 10 0 16,-1 17 0-16,-2 0 0 16,-4 7 0-16,7 6 0 15,-10-4 0-15,7-13-81 0,-7 19-6 16</inkml:trace>
          <inkml:trace contextRef="#ctx0" brushRef="#br0" timeOffset="2140.6449">5237-109 459 0,'0'0'2'16,"0"0"3"-16,0 0 0 15,3-12 1-15,11 2 0 0,8 0 0 16,10 0 0-16,7 8 0 15,6-2-2-15,7 4-2 16,5 0-1-16,8 13-1 16,-8 14 0-16,-8 8 0 0,-6 7-1 15,-11 6 0-15,-9 7 1 16,-11-1-1-16,-12 13 1 16,-19 1 0-16,-13-7 0 15,-11-7 0-15,-11-6 1 0,-7-2 0 16,-1-14 1-16,2-1 0 15,1-15-2-15,17-9 0 16,3-7 0-16,11-3 0 16,17-13 0-16,11 0 0 0,14-3 0 15,15-4 0-15,13 1 0 16,6 8 0-16,10 14 0 16,6 0 0-16,4 20 0 15,-7 5 0-15,-2 14 0 0,-8 6 0 16,-3 6 0-16,-9 0-2 15,9 11-19-15,-19 8-60 16,10-18-4-16</inkml:trace>
          <inkml:trace contextRef="#ctx0" brushRef="#br0" timeOffset="2390.6599">7149-504 405 0,'0'0'3'0,"0"0"2"0,0 0 2 16,0 0 2-16,0 31 2 16,0 7 1-16,-4 16 1 15,4 20 1-15,-7 16-3 16,2 18-1-16,-9 25-3 0,-6 11-3 15,15 5-4-15,-11-5-18 16,-16 9-65-16,11 2-4 16</inkml:trace>
        </inkml:traceGroup>
      </inkml:traceGroup>
    </inkml:traceGroup>
    <inkml:traceGroup>
      <inkml:annotationXML>
        <emma:emma xmlns:emma="http://www.w3.org/2003/04/emma" version="1.0">
          <emma:interpretation id="{89C7B10B-E6C8-4D73-BAE0-DE2CD5CDAA49}" emma:medium="tactile" emma:mode="ink">
            <msink:context xmlns:msink="http://schemas.microsoft.com/ink/2010/main" type="paragraph" rotatedBoundingBox="25796,4275 32279,4350 32259,6120 25775,604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A800565-CB9A-47D5-969C-9126A16E6CCF}" emma:medium="tactile" emma:mode="ink">
              <msink:context xmlns:msink="http://schemas.microsoft.com/ink/2010/main" type="line" rotatedBoundingBox="25796,4275 32279,4350 32259,6120 25775,6045"/>
            </emma:interpretation>
          </emma:emma>
        </inkml:annotationXML>
        <inkml:traceGroup>
          <inkml:annotationXML>
            <emma:emma xmlns:emma="http://www.w3.org/2003/04/emma" version="1.0">
              <emma:interpretation id="{E2B7FFE9-84D6-488D-92BD-9A4C4F5A46C7}" emma:medium="tactile" emma:mode="ink">
                <msink:context xmlns:msink="http://schemas.microsoft.com/ink/2010/main" type="inkWord" rotatedBoundingBox="25796,4275 32279,4350 32259,6120 25775,6045"/>
              </emma:interpretation>
              <emma:one-of disjunction-type="recognition" id="oneOf1">
                <emma:interpretation id="interp5" emma:lang="en-US" emma:confidence="0">
                  <emma:literal>10111</emma:literal>
                </emma:interpretation>
                <emma:interpretation id="interp6" emma:lang="en-US" emma:confidence="0">
                  <emma:literal>10 l "</emma:literal>
                </emma:interpretation>
                <emma:interpretation id="interp7" emma:lang="en-US" emma:confidence="0">
                  <emma:literal>10 III</emma:literal>
                </emma:interpretation>
                <emma:interpretation id="interp8" emma:lang="en-US" emma:confidence="0">
                  <emma:literal>101 "</emma:literal>
                </emma:interpretation>
                <emma:interpretation id="interp9" emma:lang="en-US" emma:confidence="0">
                  <emma:literal>10 "I</emma:literal>
                </emma:interpretation>
              </emma:one-of>
            </emma:emma>
          </inkml:annotationXML>
          <inkml:trace contextRef="#ctx0" brushRef="#br0" timeOffset="7009.6214">459 2339 394 0,'0'0'7'0,"0"0"0"0,0 0 1 15,0 0 1-15,0 0 0 16,0 0 0-16,3 13 4 15,3 9-1-15,1 7-6 16,9 10 0-16,-4 12 1 0,2 23 0 16,-8 7 0-16,4 14 0 15,-1 7-4-15,-2 11-3 16,-7 3 0-16,0 6 0 16,0-6 0-16,-3-10 0 0,3-5 0 15,0-9 0-15,0-12 0 16,-7-19 0-16,10-14-39 15,1-10-45-15,-1-25-5 16</inkml:trace>
          <inkml:trace contextRef="#ctx0" brushRef="#br0" timeOffset="7478.3841">2063 2595 362 0,'0'0'7'0,"0"0"1"0,0 0 2 15,0 0 1-15,7 11 2 16,-7 1 1-16,0 12 2 16,-4 3 0-16,-8 12-5 15,-1 12-1-15,-3 10-2 16,0 7 0-16,-3 6-3 16,8 3-1-16,11-10-2 0,11 4-1 15,10-20 0-15,15-8 0 16,13-21-2-16,15-13 0 15,14-18 1-15,-5-21-1 16,1-15-1-16,-3-12 2 0,-9-7-2 16,-11-10-1-16,-15-1 0 15,-24 3 0-15,-12 3-2 16,-19 13 1-16,-20 9-1 0,-16 9-1 16,-12 23-9-16,-13 24-57 15,9-9-11-15</inkml:trace>
          <inkml:trace contextRef="#ctx0" brushRef="#br0" timeOffset="8712.7589">3936 2137 311 0,'0'0'8'16,"0"0"3"-16,0 0 1 15,0-10 2-15,0 10 4 0,0 0 1 16,0 0 0-16,16-10 2 15,-16 10-6-15,0 0-4 16,0 0 1-16,0 0-2 16,0 0-3-16,9 0 1 0,-9 0-3 15,3 16-1-15,1 0 0 16,-1 3-2-16,1 7-2 16,-1 7 0-16,-3 11 0 15,0 18 0-15,0 5 0 0,0 14 0 16,0 11 0-16,0 4 0 15,0 14 0-15,-10 3 0 16,3-2 0-16,1-5 0 0,-1-9 0 16,-2-10 0-16,6-14 0 15,-8-8 0-15,6-14 0 16,-9-20 0-16,12-7-83 16,-2-11-6-16</inkml:trace>
          <inkml:trace contextRef="#ctx0" brushRef="#br0" timeOffset="9322.2022">5531 2364 375 0,'0'0'9'0,"0"0"1"16,0 0 1-16,0 0 0 16,0 0 1-16,12 0 0 0,-5 14 2 15,2 11 0-15,2 14-6 16,8 6-2-16,3 12 0 16,-3 15 0-16,7 6 1 15,-6 10-1-15,-4 12-2 0,0-8-4 16,-9 2 0-16,-7 6 0 15,0-11 0-15,0-9 0 16,-7-9 0-16,-2-7 0 16,2-17 0-16,0-10 0 15,7-11 0-15,-3-14 0 16,3-12-46-16,3-6-42 0,7-10-2 16</inkml:trace>
          <inkml:trace contextRef="#ctx0" brushRef="#br0" timeOffset="9853.4097">6732 2204 318 0,'0'0'10'0,"0"0"2"16,0 0 0-16,0 0 2 15,0 0 4-15,-3 13 1 16,3 7 1-16,7 11 0 0,5 14-8 16,-1 14-2-16,5 11 0 15,-4 13 0-15,8 20-3 16,-11 10-1-16,10 8 0 15,-8 7-2-15,-8 4-1 0,6-1-3 16,-2-8 0-16,6-4 0 16,-8-20 0-16,6-13 0 15,-8-20 0-15,10-19 0 0,-3-12 0 16,-8-9 0-16,2-12 0 16,-4-14 0-16,-10-16-62 15,10 0-27-15</inkml:trace>
        </inkml:traceGroup>
      </inkml:traceGroup>
    </inkml:traceGroup>
  </inkml:traceGroup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1-15T06:27:03.819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94198B7C-623B-40AE-8101-8419513BFCC8}" emma:medium="tactile" emma:mode="ink">
          <msink:context xmlns:msink="http://schemas.microsoft.com/ink/2010/main" type="inkDrawing" rotatedBoundingBox="6358,6229 7647,6101 7651,6136 6362,6264" shapeName="Other"/>
        </emma:interpretation>
      </emma:emma>
    </inkml:annotationXML>
    <inkml:trace contextRef="#ctx0" brushRef="#br0">3303 36 284 0,'0'0'8'16,"0"0"2"-16,0 0 3 15,0 0 5-15,0 0 1 16,0 0 3-16,23 0 1 0,5 0 0 16,18 0-5-16,9 0-5 15,12-4-2-15,20-5-2 16,11 0-3-16,10-4-1 16,5 0 0-16,1 1 0 0,-2-2-1 15,-8 2 1-15,-12-1 0 16,-14 3 0-16,-14 2-5 15,-18 2 0-15,-14 4 0 16,-16 2 0-16,-16 0 0 0,7 8 0 16,-7 2-84-16,-20 6-3 15</inkml:trace>
  </inkml:traceGroup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1-15T06:27:03.241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7D3E5A94-2E73-48D0-B7D6-3C236579DA50}" emma:medium="tactile" emma:mode="ink">
          <msink:context xmlns:msink="http://schemas.microsoft.com/ink/2010/main" type="inkDrawing" rotatedBoundingBox="2079,5422 4531,3476 6137,5499 3684,7445" hotPoints="5508,5561 4071,6997 2635,5561 4071,4125" semanticType="enclosure" shapeName="Circle"/>
        </emma:interpretation>
      </emma:emma>
    </inkml:annotationXML>
    <inkml:trace contextRef="#ctx0" brushRef="#br0">-13 151 286 0,'0'0'7'0,"0"0"6"16,-12 0 3-16,12 0 1 15,-13 0 1-15,13 0 3 16,0 0 0-16,0 0 0 0,0 0-6 16,23-3-4-16,15 3-3 15,11-3-3-15,15-3-1 16,16 0 0-16,20 0 0 0,16-8-2 16,10 4 0-16,3-6-1 15,6 3 0-15,3 1 0 16,-2-2 0-16,-10 2-1 15,-14-1 1-15,-11 4 1 0,-28 2 1 16,-11 4 1-16,-20 0 0 16,-10 0 1-16,-23 3-1 15,-9 0 1-15,0 0-1 16,-12 0-4-16,-1 3-3 16,-7-3-16-16,-22 9-64 0,30-2-2 15</inkml:trace>
    <inkml:trace contextRef="#ctx0" brushRef="#br0" timeOffset="67157.3881">2085-1714 192 0,'0'0'5'0,"-3"-16"5"0,-1 3 4 16,-1 0 4-16,-2-5 1 15,-9-2 4-15,3-7 0 16,-10-1 2-16,4 2-4 16,-10-2-3-16,0 3-3 0,-3-5-3 15,-11 1-3-15,-5 0-2 16,0 3-1-16,-7 1-2 15,-5-1-1-15,-5 7-1 16,-3 3-1-16,-6 6 1 16,0 4-1-16,-1 6 0 0,-1 0 1 15,-4 12 0-15,-2 2 1 16,1 7-2-16,-6 9 1 16,4-1-1-16,-4 9 0 0,0 0 0 15,-3 11-1-15,-1 2 1 16,1 2-1-16,3 0 0 15,4 5-1-15,5 7 2 16,4-9 0-16,3 7 0 0,14-3 0 16,2-2 0-16,9 3 1 15,7-1 1-15,5 2 0 16,1 1 0-16,7 3-1 0,-3-3 1 16,7 8-2-16,-1-4 0 15,0 1 0-15,4-1 0 16,6 1-1-16,4-1 0 15,-1-2 0-15,10-5 0 0,0 5 1 16,7-5 0 0,9-1-1-16,-4 2 1 0,8-6-1 15,3-1 1-15,2 3-1 16,1-2 1-16,-1-4 0 16,2-2-1-16,5 0 0 0,0-3 1 15,3 1-1-15,4-6 0 16,7 4 1-16,-2-7-1 15,11 1 1-15,0-4 0 16,9 0 0-16,-2-6 0 0,5 1 0 16,-3-5 0-16,5 0 0 15,-2-5 0-15,1-4 1 16,-1-1-1-16,1-3 0 0,-7-4 0 16,3-4 0-16,2 2 0 15,-6-2 0-15,2-4 1 16,-5 0-1-16,1 0 0 15,-3 0 0-15,-3-7 0 0,3 0 1 16,-4-7-1-16,1-1 1 16,-3-4 0-16,-1-4 0 15,3-6 1-15,-3-2-3 16,7-5 0-16,-3-3 0 16,-1 5 0-16,0-4 0 0,1-2 0 15,-1 2 0-15,4 3 0 16,-7-4 0-16,1 0 0 15,-4 2 0-15,-3-5 0 16,3-1 0-16,-6-1 0 0,0-2 0 16,-4 1 0-16,-3-3 0 15,4 7 0-15,-3-1 0 16,-8 0 0-16,3 4 0 16,-8 1 0-16,3 3 0 0,-11-4 0 15,4-1 0-15,-5-3 0 16,1-2 0-16,-3-5 0 15,-2 1 0-15,0 3 0 0,-1 1 0 16,1-2 0-16,-7 4 0 16,3 5 0-16,-3-3 0 15,0 5 0-15,-3-3 0 16,-1-2 0-16,1-1 0 16,-6-3 0-16,5-4 0 0,-3-5 0 15,-5-1 0-15,-1-1 0 16,1-1 0-16,-4-7 0 15,-7 12 0-15,0-6 0 16,-9 4 0-16,3 7 0 0,-6-3 0 16,-2 4 0-16,3 0 0 15,-5 2 0-15,-3 2 0 16,1 0 0-16,-5 9 0 16,1-1 0-16,-4 10 0 0,-2 8-7 15,-8 2-6-15,6 13-37 16,-9 16-35-16,-2 6-2 15</inkml:trace>
  </inkml:traceGroup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1-15T06:27:34.516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F0D9E867-5FDC-4559-9FF2-E062645BF60C}" emma:medium="tactile" emma:mode="ink">
          <msink:context xmlns:msink="http://schemas.microsoft.com/ink/2010/main" type="inkDrawing" rotatedBoundingBox="10705,9369 19002,8713 19240,11731 10944,12386" hotPoints="18808,8680 19140,11514 11123,12454 10791,9620" semanticType="enclosure" shapeName="Rectangle">
            <msink:sourceLink direction="with" ref="{4D348AAB-B77B-4FD8-BAA0-7E2A1D2F7D18}"/>
          </msink:context>
        </emma:interpretation>
      </emma:emma>
    </inkml:annotationXML>
    <inkml:trace contextRef="#ctx0" brushRef="#br0">0 441 322 0,'0'0'0'16,"12"0"0"-16,18 4 0 16,11-4 1-16,30 0 1 0,30 0 0 15,30 4 2-15,34-12 1 16,37 2 2-16,41 4 1 16,92-14 1-16,-13 0 3 15,29 0 1-15,30-4 1 0,31-8-1 16,25 1 0-16,15-8 0 15,9 7-1-15,-55-7-2 16,42 4-1-16,-16-4-3 16,-17 7-1-16,-34-1-1 0,-37 7-1 15,-34 1 0-15,-37-1 0 16,-44 12-1-16,-36-2-2 16,-41 12 1-16,-39-7-7 15,-22 7-14-15,-27 3-60 0,-32 1-3 16</inkml:trace>
    <inkml:trace contextRef="#ctx0" brushRef="#br0" timeOffset="8031.3539">7962-5 402 0,'0'0'-1'16,"0"0"1"-16,0 0 0 16,16 17 0-16,-7-5 0 15,7 15 2-15,0 9 0 0,1 14 1 16,-4 17 2-16,-4 17 0 15,2 13-1-15,-2 16 0 16,-2 15 0-16,-4 14 0 16,4 9 0-16,2-1 0 15,7 8 0-15,3-8 1 0,4 3 0 16,9-16 0-16,-3-2 1 16,3-12-1-16,1-11 0 15,-8-12-1-15,0-12 0 16,-11-12-1-16,-11-7-1 0,-16-9 0 15,-23-6 0-15,-24-2 1 16,-34-5-2-16,-28-4-1 16,-33-1 1-16,-36-7 0 15,-34 0-1-15,-36-3 0 0,-26 1 0 16,-28-1 0-16,-17 0 0 16,-13 1 0-16,-9 5 0 15,-1-6 0-15,-3 6 0 0,7 1 0 16,9 0 1-16,11-1 0 15,12-3 0-15,12-2 0 16,18-1 0-16,11 0 0 16,21-10 1-16,25 2-1 0,16-5-1 15,23-3 2-15,19 0-2 16,18-3 0-16,25-3 0 16,14-4 0-16,14-3 0 15,13-3 0-15,17 0 0 16,11 0 0-16,4-7 0 0,10-2 0 15,5-1 0-15,2-2 0 16,6-4 0-16,-4 0 0 16,3-1 0-16,4-3 0 0,-3-2 0 15,3-3 0-15,0 0 0 16,-1-8 0-16,4 3 0 16,1-4 0-16,1-2 0 15,1-5 0-15,1-5 0 0,0-8 0 16,2-7 0-16,3-9 0 15,-6-13 0-15,7-5 0 16,-3-12 0-16,-1-10 0 16,4-5 0-16,-4-11 0 0,0 0 0 15,5-6 0-15,2 7 0 16,0-4 0-16,2 5 0 16,5 7 0-16,-1 6 0 15,4 0 0-15,-1 12 0 16,7 9 0-16,-3 3 0 0,-1 13 0 15,4 13 0-15,-2 7 0 16,-2 8 0-16,1 11 0 16,-4 3 0-16,7 10 0 0,-7-2 0 15,5 2 0-15,-5 3 0 16,4 0 0-16,-1 3 0 16,2 2 0-16,2 14 0 15,-4-15 0-15,4 15 0 0,22 3 0 16,8 3-4-16,25 4-81 15,19 0-1-15</inkml:trace>
  </inkml:traceGroup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1-15T06:27:36.922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4D348AAB-B77B-4FD8-BAA0-7E2A1D2F7D18}" emma:medium="tactile" emma:mode="ink">
          <msink:context xmlns:msink="http://schemas.microsoft.com/ink/2010/main" type="writingRegion" rotatedBoundingBox="16940,10600 11986,10812 11933,9559 16886,9347">
            <msink:destinationLink direction="with" ref="{F0D9E867-5FDC-4559-9FF2-E062645BF60C}"/>
          </msink:context>
        </emma:interpretation>
      </emma:emma>
    </inkml:annotationXML>
    <inkml:traceGroup>
      <inkml:annotationXML>
        <emma:emma xmlns:emma="http://www.w3.org/2003/04/emma" version="1.0">
          <emma:interpretation id="{06F134C4-BB0E-4033-AAB3-D6B354AE7518}" emma:medium="tactile" emma:mode="ink">
            <msink:context xmlns:msink="http://schemas.microsoft.com/ink/2010/main" type="paragraph" rotatedBoundingBox="16940,10600 11986,10812 11933,9559 16886,934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57418A0-4057-4C6C-8368-D0F3F5B28971}" emma:medium="tactile" emma:mode="ink">
              <msink:context xmlns:msink="http://schemas.microsoft.com/ink/2010/main" type="line" rotatedBoundingBox="16940,10600 11986,10812 11933,9559 16886,9347"/>
            </emma:interpretation>
          </emma:emma>
        </inkml:annotationXML>
        <inkml:traceGroup>
          <inkml:annotationXML>
            <emma:emma xmlns:emma="http://www.w3.org/2003/04/emma" version="1.0">
              <emma:interpretation id="{1AC43297-63A3-4D1B-B914-A73EDCF7410D}" emma:medium="tactile" emma:mode="ink">
                <msink:context xmlns:msink="http://schemas.microsoft.com/ink/2010/main" type="inkWord" rotatedBoundingBox="16940,10600 11986,10812 11933,9559 16886,9347"/>
              </emma:interpretation>
              <emma:one-of disjunction-type="recognition" id="oneOf0">
                <emma:interpretation id="interp0" emma:lang="en-US" emma:confidence="0">
                  <emma:literal>119041</emma:literal>
                </emma:interpretation>
                <emma:interpretation id="interp1" emma:lang="en-US" emma:confidence="0">
                  <emma:literal>119991</emma:literal>
                </emma:interpretation>
                <emma:interpretation id="interp2" emma:lang="en-US" emma:confidence="0">
                  <emma:literal>119091</emma:literal>
                </emma:interpretation>
                <emma:interpretation id="interp3" emma:lang="en-US" emma:confidence="0">
                  <emma:literal>fleer</emma:literal>
                </emma:interpretation>
                <emma:interpretation id="interp4" emma:lang="en-US" emma:confidence="0">
                  <emma:literal>114091</emma:literal>
                </emma:interpretation>
              </emma:one-of>
            </emma:emma>
          </inkml:annotationXML>
          <inkml:trace contextRef="#ctx0" brushRef="#br0">-301 4078 342 0,'0'0'8'0,"0"0"2"16,0 0 2-16,0 0 3 15,0 13-1-15,0-3 3 16,0 8 0-16,0 11 1 16,0 10-7-16,0 3-2 0,0 12-2 15,0 14-1-15,3 3-1 16,4 3-1-16,2 2-1 16,-2 1-1-16,2-9 0 15,-2-1-1-15,0-13 0 0,2 1-1 16,-2-16-6-16,0-1-12 15,-7 1-63-15,6-27-4 16</inkml:trace>
          <inkml:trace contextRef="#ctx0" brushRef="#br0" timeOffset="-515.6322">560 3791 287 0,'0'0'11'15,"0"0"5"-15,0 0 5 16,0 0 1-16,0 0 5 0,0 0-1 16,7-12 0-16,-7 12 1 15,0 0-10-15,0 0-5 16,0 0-5-16,0 0-2 16,0 0-3-16,9 16 0 0,-6 7-1 15,3 3 1-15,-2 12-2 16,6 6 0-16,-1 5 0 15,5 12 0-15,-5 4 0 16,3 5 0-16,-5 3 0 0,2 5 0 16,-2-11 0-16,-3 7 0 15,-1-6 0-15,-3-9 0 16,0-6 0-16,0-11 0 0,0-14 0 16,0-6 0-16,0-1 0 15,0-21-11-15,0 0-74 16,0-11-3-16</inkml:trace>
          <inkml:trace contextRef="#ctx0" brushRef="#br0" timeOffset="1109.3858">-1367 4296 283 0,'0'0'5'16,"0"0"4"-16,0 0 2 15,0 0 2-15,0 0 0 0,0 0 2 16,0 0 1-16,0 6 3 15,0-6-6-15,0 0-2 16,0 0-2-16,-7 10-1 16,7-10 0-16,0 0-2 0,-19 16 0 15,19-16-1-15,-13 16-1 16,13-16-1-16,-12 12 0 16,12-12 1-16,-10 17-1 15,10-17 1-15,-10 10-1 0,10-10 1 16,0 0-1-16,-6 16-1 15,6-16 1-15,-7 13-1 16,7-13-1-16,-9 13 0 16,9-13 0-16,-11 22 0 0,2-10 0 15,2 4 1-15,-2 0-1 16,-1 1 0-16,1 3 1 16,-4-4-1-16,6-1 0 15,0 1 0-15,2 3 0 16,-2-3 0-16,3 7 0 0,2 3 0 15,2 0 0-15,0 2 0 16,0 11 0-16,6 1 1 16,4-6-2-16,3 8 0 0,6-3 0 15,6-2 0-15,5-2 0 16,-1-2 0-16,6-7 0 16,4-6 0-16,0-8 0 15,5-6 0-15,2-6 0 0,-5-9 0 16,2-14 0-16,-1-6 0 15,-8-3 0-15,-1-13 0 16,-7 0 0-16,-7-6 0 16,-9-3 0-16,-6-5 0 15,-8 2 0-15,-12-1 0 0,-10-3 0 16,-6 16 0-16,-10 0 0 16,-1 19 0-16,-10 7 0 15,3 19-10-15,-7 7-13 0,8 15-60 16,1 14-4-16</inkml:trace>
          <inkml:trace contextRef="#ctx0" brushRef="#br0" timeOffset="2640.6355">-2237 4312 315 0,'0'0'6'0,"0"0"1"16,-16 0 1-16,4 2 2 15,-2 8 1-15,-2 6 2 16,-7 7 1-16,4 10 0 16,-1 8-3-16,4 8-2 0,7 9-2 15,2-2 0-15,7 7-1 16,10-7-1-16,12-3-1 15,8-15 0-15,11-10-1 16,5-14 0-16,5-14 0 0,-3-17 0 16,7-18 0-16,-7-7 0 15,-9-16-1-15,-7 1 0 16,-11-4 0-16,-16-3 0 16,-10 9-1-16,-18 1-1 0,-13 12 0 15,-15 9-1-15,-14 23-2 16,-10 4-2-16,-5 12-9 15,-3 21-41-15,5 9-27 16,7 2-1-16</inkml:trace>
          <inkml:trace contextRef="#ctx0" brushRef="#br0" timeOffset="3718.77">-3243 4387 285 0,'0'0'5'16,"0"0"4"-16,-6-8 1 0,6 8 2 16,-16 4 1-16,0 9 2 15,-1 6 4-15,-5 13 0 16,6 12-4-16,-3 9-2 16,5 13-2-16,-2 5 1 0,11 6-5 15,5-6 0-15,12-4-2 16,11-9-1-16,6-19-1 15,9-14 1-15,7-17-1 16,10-16-1-16,0-21 1 16,-4-12 1-16,-5-11-2 0,-7-12 1 15,-11 0-1-15,-15-7-1 16,-13 11-1-16,-25-2-4 16,-17 15-6-16,-22 10-8 15,-11 11-36-15,-12 24-30 0,-10 8-1 16</inkml:trace>
          <inkml:trace contextRef="#ctx0" brushRef="#br0" timeOffset="4125.0351">-4255 4023 401 0,'0'0'7'16,"0"0"0"-16,0 0 2 0,0 10 1 15,0 2 1-15,0 17 2 16,0 10 0-16,0 19 1 16,-2 15-7-16,-2 21 0 15,1 17-1-15,3 18-3 0,0 22-7 16,-7 3-42-16,11 21-37 15,8 7-4-15</inkml:trace>
        </inkml:traceGroup>
      </inkml:traceGroup>
    </inkml:traceGroup>
  </inkml:traceGroup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1-15T06:27:49.110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1452EF06-BF5B-4481-BF80-9CBEB3B7AE15}" emma:medium="tactile" emma:mode="ink">
          <msink:context xmlns:msink="http://schemas.microsoft.com/ink/2010/main" type="writingRegion" rotatedBoundingBox="11393,13016 17345,11880 17572,13072 11620,14208"/>
        </emma:interpretation>
      </emma:emma>
    </inkml:annotationXML>
    <inkml:traceGroup>
      <inkml:annotationXML>
        <emma:emma xmlns:emma="http://www.w3.org/2003/04/emma" version="1.0">
          <emma:interpretation id="{0F41C8FD-E28D-44E9-A62F-6B9793CB4DF6}" emma:medium="tactile" emma:mode="ink">
            <msink:context xmlns:msink="http://schemas.microsoft.com/ink/2010/main" type="paragraph" rotatedBoundingBox="11393,13016 17345,11880 17572,13072 11620,1420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962EC54-624B-47CC-9F55-B4ED85098970}" emma:medium="tactile" emma:mode="ink">
              <msink:context xmlns:msink="http://schemas.microsoft.com/ink/2010/main" type="line" rotatedBoundingBox="11393,13016 17345,11880 17572,13072 11620,14208"/>
            </emma:interpretation>
          </emma:emma>
        </inkml:annotationXML>
        <inkml:traceGroup>
          <inkml:annotationXML>
            <emma:emma xmlns:emma="http://www.w3.org/2003/04/emma" version="1.0">
              <emma:interpretation id="{B5756D88-F7F8-4C23-8B7D-4D7ECDF98466}" emma:medium="tactile" emma:mode="ink">
                <msink:context xmlns:msink="http://schemas.microsoft.com/ink/2010/main" type="inkWord" rotatedBoundingBox="11393,13016 17345,11880 17572,13072 11620,14208"/>
              </emma:interpretation>
              <emma:one-of disjunction-type="recognition" id="oneOf0">
                <emma:interpretation id="interp0" emma:lang="en-US" emma:confidence="0">
                  <emma:literal>32/68921</emma:literal>
                </emma:interpretation>
                <emma:interpretation id="interp1" emma:lang="en-US" emma:confidence="0">
                  <emma:literal>32168421</emma:literal>
                </emma:interpretation>
                <emma:interpretation id="interp2" emma:lang="en-US" emma:confidence="0">
                  <emma:literal>32/68421</emma:literal>
                </emma:interpretation>
                <emma:interpretation id="interp3" emma:lang="en-US" emma:confidence="0">
                  <emma:literal>32168921</emma:literal>
                </emma:interpretation>
                <emma:interpretation id="interp4" emma:lang="en-US" emma:confidence="0">
                  <emma:literal>32/6892/</emma:literal>
                </emma:interpretation>
              </emma:one-of>
            </emma:emma>
          </inkml:annotationXML>
          <inkml:trace contextRef="#ctx0" brushRef="#br0">0 206 293 0,'0'0'4'0,"0"0"1"16,-7-5 2-16,7 5 1 16,0-23 4-16,10 7 1 15,6-7 2-15,4 1 2 0,8-3-3 16,11 1-3-16,0-1-1 15,2 5-2-15,-2 7-3 16,3 4-3-16,-13 9-1 16,-3 9-1-16,-10 14 0 15,-12 12-1-15,-8 5 1 0,-12 10-1 16,-3 9 1-16,-7-6-1 16,-7 8 1-16,5-3 0 15,5-7 0-15,0-4 1 16,11-10-1-16,8-8 0 0,4-3 1 15,9-11 0-15,14-1 0 16,7-8 0-16,2 2 0 16,3-6 0-16,4 5-1 0,-1-1 2 15,-5 4-2-15,-8 6 1 16,2 6 0-16,-11 6 0 16,-7 4 0-16,-6 14 0 15,-3-8 1-15,-12 11 0 0,-4 2 0 16,-7-3 1-16,-4-3 0 15,2 1 0-15,-1-2 1 16,-3-5 0-16,1-3 0 16,5-11-1-16,-3-7 0 15,4-5-1-15,8-7-7 0,-2-8-12 16,7-30-57-16,2 4-6 16</inkml:trace>
          <inkml:trace contextRef="#ctx0" brushRef="#br0" timeOffset="375.0002">767 236 431 0,'0'0'2'0,"0"0"1"16,0 0 0-16,-7 6 1 15,7-6-1-15,0 10 1 16,0-10 1-16,0 15-1 0,9-8-1 15,7-1-1-15,7 1 0 16,9-1 0-16,-2 0-1 16,2 8 0-16,0 1 0 15,-9 11-1-15,-7 3 1 0,-7 6-1 16,-9 10 1-16,-18 10 0 16,-9 0 0-16,-1 3 1 15,-9 3-1-15,9-10 2 16,1 0-1-16,9-12 1 0,8-8 0 15,10-11 0-15,16-10 1 16,10-10-2-16,13-10 1 16,9-6-1-16,0-7-4 15,10-5-6-15,1 9-25 16,11-7-49-16,-25-1-3 0</inkml:trace>
          <inkml:trace contextRef="#ctx0" brushRef="#br0" timeOffset="1062.5029">1737-235 390 0,'0'0'1'0,"0"0"0"0,0 0-1 15,0 0 1-15,0 0 1 16,0 18 1-16,3 7 1 16,3 5 1-16,-3 11 0 15,6 16 1-15,-2 8 1 0,6 10 0 16,-3 4-1-16,-1 11 0 16,5 3-2-16,-2 1-1 15,1-5-2-15,1-4-4 16,-2-6-8-16,-6-11-19 15,1-14-48-15,6-19-2 0</inkml:trace>
          <inkml:trace contextRef="#ctx0" brushRef="#br0" timeOffset="1390.6292">2323-90 416 0,'0'0'2'0,"0"0"-1"15,-10 17 2-15,-3 3 2 0,-3 6 0 16,0 14 2-16,-7 13 1 16,-3 7 1-16,1 15-1 15,2 4 0-15,7 5-1 16,0-4-2-16,9 0-1 0,5-10-1 16,2-5-2-16,9-17 0 15,7-12-1-15,10-17-1 16,3-15 1-16,-3-11 0 15,3-19-1-15,-3-6 1 0,-4-13 0 16,-12-1-1-16,-4 2-2 16,-12-1-1-16,-17 13-2 15,-5 3-1-15,-8 13-3 16,-9 10-6-16,2 6-30 16,5 9-36-16,3 4 0 0</inkml:trace>
          <inkml:trace contextRef="#ctx0" brushRef="#br0" timeOffset="2109.3935">2938 94 321 0,'0'0'6'16,"0"0"2"-16,0 0 3 0,-19 14 2 16,6 1 3-16,-3 7-1 15,0 1 1-15,-3 12 0 16,-1 1-5-16,8 5-3 15,5 4-3-15,7 1-1 16,3-5-1-16,13 0-1 0,16-5 0 16,0-10 0-16,20-10-1 15,3-3 1-15,3-13-1 16,4-7 0-16,-2-12 0 16,-1-6 0-16,-15-5 1 0,-5-1-1 15,-14-8 0-15,-14 0-1 16,-11 0-1-16,-13 7 1 15,-17-2-1-15,-14 2-1 16,-8-1 0-16,-3 7 1 0,-6-3-1 16,0 2 1-16,3 3 1 15,6 1-1-15,10 1 1 16,13-1 0-16,10 2 1 0,10-1 0 16,11 2 0-16,14 0 1 15,10 3 0-15,10 1 0 16,8 10 1-16,2 3 0 15,9 6-2-15,-7 17 0 16,0 6 0-16,-6 13 0 0,-3 8-4 16,-10 4-7-16,-3 10-25 15,13 3-46-15,-23-5 0 16</inkml:trace>
          <inkml:trace contextRef="#ctx0" brushRef="#br0" timeOffset="2562.5072">4365 7 116 0,'0'0'14'0,"0"0"5"15,0 0 9-15,-6 0 5 16,-10 3 4-16,0 4 2 15,-10 5 1-15,-6-2-1 16,-7 6-8-16,-9-3-7 0,-7 7-6 16,-6-6-6-16,0 1-3 15,-4-6-3-15,8 1 0 16,2-7-2-16,9-3 0 16,7-3-2-16,14-10 0 0,9-8-1 15,16-5-1-15,3-7 0 16,13-9-1-16,13 0 1 15,10 1-2-15,7-5 1 16,5 6 1-16,-3 3 0 16,0 7 0-16,-6 6 0 0,-4 12 0 15,-5 2 1-15,-11 10 1 16,-5 10 0-16,-4 11 0 16,-10 14 0-16,1 8 0 0,-2 4-1 15,-2 12 1-15,0 5-2 16,3 6-4-16,4-6-11 15,2-16-57-15,11 11-12 16</inkml:trace>
          <inkml:trace contextRef="#ctx0" brushRef="#br0" timeOffset="3046.8835">4939-507 380 0,'0'0'1'0,"0"0"1"15,-16-15 0-15,0 8 1 16,7 1 4-16,-8-4 2 16,4 0 0-16,-3 1 1 15,16 9 0-15,-7-13-1 16,7 13-1-16,27-9 0 0,-1 9-4 15,8 0-2-15,5 0 1 16,3 15-1-16,-3 1 0 16,0 17 0-16,-7 2 1 0,-10 6-1 15,-5 8 0-15,-11-2-1 16,-6 6 0-16,-16-6 0 16,-7 4-1-16,-6-12 0 15,-3-4-1-15,0-10 1 0,-1-1-1 16,1-14 1-16,9-10 1 15,11-3 0-15,8-10 0 16,11-13 1-16,9 3 0 16,14 2-1-16,4-3 1 0,9 8 0 15,6 7 0-15,2 9 0 16,4 7 1-16,-5 11-1 16,-1 12-1-16,3 4-3 15,-6 5-5-15,2 3-14 0,-11 12-56 16,6-18-9-16</inkml:trace>
          <inkml:trace contextRef="#ctx0" brushRef="#br0" timeOffset="3281.2693">5922-999 461 0,'0'0'2'0,"0"0"1"0,0 0 0 15,-17 6 2-15,12 6 0 16,-6 7 1-16,2 16 2 16,0 8 0-16,-1 14 0 15,6 13-6-15,4 14-2 0,-2 12 0 16,8 6 0-16,10 13 0 16,0 2 0-16,17 11-2 15,17-9-84-15,-20-3-2 16</inkml:trace>
        </inkml:traceGroup>
      </inkml:traceGroup>
    </inkml:traceGroup>
  </inkml:traceGroup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1-15T06:27:52.907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725FA611-6C81-4C7A-A531-476CD3B3B546}" emma:medium="tactile" emma:mode="ink">
          <msink:context xmlns:msink="http://schemas.microsoft.com/ink/2010/main" type="inkDrawing" rotatedBoundingBox="9612,15421 20177,12941 20227,13157 9662,15637" shapeName="Other"/>
        </emma:interpretation>
      </emma:emma>
    </inkml:annotationXML>
    <inkml:trace contextRef="#ctx0" brushRef="#br0">0 2352 368 0,'9'0'1'0,"23"0"1"15,26-10 1-15,29-6 2 0,42-10 1 16,38-7-1-16,49-17 2 16,62-15 2-16,43-12 1 15,44-13 0-15,89-17 0 16,3-14 0-16,46-12 1 15,29-10-1-15,67-11 0 0,-12-1-2 16,15-2 0-16,8 4-1 16,-50 4-2-16,26 14 1 15,-38 10-6-15,-20 19 0 16,-79 10 0-16,-21 19 0 0,-57 16 0 16,-49 9 0-16,-58 14 0 15,-58 12 0-15,-45 13 0 16,-58 24-66-16,-41-11-21 15</inkml:trace>
  </inkml:traceGroup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1-15T06:28:00.382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64415286-80A6-4B91-B113-EC3D0D360DB9}" emma:medium="tactile" emma:mode="ink">
          <msink:context xmlns:msink="http://schemas.microsoft.com/ink/2010/main" type="inkDrawing" rotatedBoundingBox="11876,15721 16891,13350 18171,16056 13156,18428" hotPoints="16993,15776 14884,17885 12776,15776 14884,13668" semanticType="enclosure" shapeName="Circle">
            <msink:sourceLink direction="with" ref="{447A901D-9E22-4972-9586-D178CDE42196}"/>
          </msink:context>
        </emma:interpretation>
      </emma:emma>
    </inkml:annotationXML>
    <inkml:trace contextRef="#ctx0" brushRef="#br0">4266 32 366 0,'0'0'2'16,"-19"-4"0"-16,-1-3 0 15,-12 5 0-15,-9-2 0 0,-14-2 0 16,-22 2 0-16,-14 2 2 16,-15 2-1-16,-13 2 1 15,-14 12 1-15,-14-1-1 16,-18 9 1-16,-15 7 1 0,-7 9 0 16,-13 10 0-16,-7 7 0 15,-8 9-2-15,-4 3 1 16,-1 15-2-16,9 0 0 15,0 8-1-15,15 10 0 0,9 2-1 16,7 14 0-16,15 10-1 16,14 5 2-16,15 13-1 15,15 11-1-15,17 8 1 0,24 11 0 16,21 6 0-16,31 3-1 16,24-3 0-16,24-1 0 15,31-6-1-15,33-15 1 16,22-9 1-16,29-22-1 15,24-18 0-15,27-19 1 0,24-21 1 16,22-28-1-16,23-22 2 16,18-22-1-16,17-29 1 15,17-30 0-15,1-24 0 16,8-20-1-16,-3-29 0 0,-6-15 0 16,-8-24-2-16,-22-10 1 15,-20-8-1-15,-21-11 0 16,-27-2-1-16,-44-1 0 15,-27 1 0-15,-38 12 1 0,-39 11 1 16,-41 15-1-16,-30 9 0 16,-39 25 1-16,-34 20-1 15,-29 19 1-15,-30 14-2 16,-23 25-2-16,-19 10-4 0,-6 22-9 16,-15 7-26-16,5 16-39 15,6 19-3-15</inkml:trace>
  </inkml:traceGroup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1-15T06:21:01.978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94389F44-9CBE-48F0-9FCF-9286E5160383}" emma:medium="tactile" emma:mode="ink">
          <msink:context xmlns:msink="http://schemas.microsoft.com/ink/2010/main" type="writingRegion" rotatedBoundingBox="27076,4372 33042,4042 33105,5181 27139,5511"/>
        </emma:interpretation>
      </emma:emma>
    </inkml:annotationXML>
    <inkml:traceGroup>
      <inkml:annotationXML>
        <emma:emma xmlns:emma="http://www.w3.org/2003/04/emma" version="1.0">
          <emma:interpretation id="{1AA96E38-409E-4121-8329-EB061B419985}" emma:medium="tactile" emma:mode="ink">
            <msink:context xmlns:msink="http://schemas.microsoft.com/ink/2010/main" type="paragraph" rotatedBoundingBox="27076,4372 33042,4042 33105,5181 27139,551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80AEE90-FC9E-4584-87CF-0C4AC17D32AB}" emma:medium="tactile" emma:mode="ink">
              <msink:context xmlns:msink="http://schemas.microsoft.com/ink/2010/main" type="line" rotatedBoundingBox="27076,4372 33042,4042 33105,5181 27139,5511"/>
            </emma:interpretation>
          </emma:emma>
        </inkml:annotationXML>
        <inkml:traceGroup>
          <inkml:annotationXML>
            <emma:emma xmlns:emma="http://www.w3.org/2003/04/emma" version="1.0">
              <emma:interpretation id="{28835F0C-7DBF-4A20-918E-6F7749FF93F3}" emma:medium="tactile" emma:mode="ink">
                <msink:context xmlns:msink="http://schemas.microsoft.com/ink/2010/main" type="inkWord" rotatedBoundingBox="27076,4372 33042,4042 33105,5181 27139,5511">
                  <msink:destinationLink direction="with" ref="{ABF017DB-093A-4E4D-A150-428C50FCA672}"/>
                </msink:context>
              </emma:interpretation>
              <emma:one-of disjunction-type="recognition" id="oneOf0">
                <emma:interpretation id="interp0" emma:lang="en-US" emma:confidence="0">
                  <emma:literal>0001100</emma:literal>
                </emma:interpretation>
                <emma:interpretation id="interp1" emma:lang="en-US" emma:confidence="0">
                  <emma:literal>0000 1100</emma:literal>
                </emma:interpretation>
                <emma:interpretation id="interp2" emma:lang="en-US" emma:confidence="0">
                  <emma:literal>0000 1/00</emma:literal>
                </emma:interpretation>
                <emma:interpretation id="interp3" emma:lang="en-US" emma:confidence="0">
                  <emma:literal>000/100</emma:literal>
                </emma:interpretation>
                <emma:interpretation id="interp4" emma:lang="en-US" emma:confidence="0">
                  <emma:literal>0000 100</emma:literal>
                </emma:interpretation>
              </emma:one-of>
            </emma:emma>
          </inkml:annotationXML>
          <inkml:trace contextRef="#ctx0" brushRef="#br0">288 71 233 0,'0'0'7'0,"0"0"5"16,0-16 3-16,0 16 3 16,0-16 2-16,0 16 3 15,0-20 0-15,0 20 1 0,0-12-4 16,0 12-6-16,0 0-4 15,0 0 0-15,0 0-4 16,-7-7-1-16,7 7 0 0,0 0-1 16,-20 3-1-16,8 4 1 15,-2-1-1-15,2 7-1 16,-4 3 1-16,-7 10-1 16,1 3-1-16,-8 6 1 15,5 6-1-15,-1 2 2 0,1 11-1 16,5 4 1-16,-3 3 0 15,14 4-1-15,6-8 2 16,6 0-1-16,10-4 0 16,6-3-1-16,13-8 0 0,9-9 0 15,2-11 0-15,6-9 1 16,-5-13-1-16,4-4-1 16,7-15 1-16,-12-13 0 15,5-3-2-15,-16-7 0 0,-4-13 0 16,-5-6-2-16,-9 4 0 15,-12-2 1-15,-2-1-1 16,-12 1-2-16,-11 3-1 0,-3 10 0 16,-6 7-3-16,-6 11-5 15,2 2-7-15,4 10-50 16,-3 16-13-16</inkml:trace>
          <inkml:trace contextRef="#ctx0" brushRef="#br0" timeOffset="406.2651">958 90 376 0,'0'0'5'0,"0"0"2"0,-16 14 1 15,2-5 1-15,1 10 2 16,-3 5-1-16,4 7 2 16,-4 7 2-16,6 3-5 15,4-2-2-15,6 6-1 0,9 0-1 16,7 4-1-16,7-8-1 16,2-3-1-16,8-16-2 15,5 2 1-15,1-12-1 0,-4-12 1 16,4 0-2-16,-3-22-1 15,2-1 1-15,-11-12 0 16,-2-4-1-16,-6-6-1 16,-10-6-3-16,-2 2-2 15,-3-2 1-15,-4 0-3 0,-11 6-1 16,-5 1 0-16,-3 14-2 16,-6 5-6-16,2 6-45 15,-6 14-13-15</inkml:trace>
          <inkml:trace contextRef="#ctx0" brushRef="#br0" timeOffset="875.0082">1901-47 373 0,'0'0'7'16,"0"0"2"-16,0 0 1 16,0 0-1-16,0 0 2 0,-13 6 2 15,8 6-1-15,-11 4 1 16,0 7-5-16,-1 6-3 15,-5 16-1-15,-4 0 1 0,-1 8-1 16,9 4-2-16,-5 3 1 16,9 1-1-16,9-7 0 15,5 5 0-15,5-15 0 16,16-2 0-16,7-14-1 16,8-1 0-16,9-17 0 0,6-10 1 15,4-10-3-15,0-17 1 16,0-8-2-16,3-6-2 15,-7-18 0-15,-6-4-3 0,-6-4-1 16,-13-1-1-16,-10 1-1 16,-12-1 0-16,-4 17 0 15,-20 8-1-15,-12 15-2 16,-7 15-15-16,-3 13-49 16,-3 0-1-16</inkml:trace>
          <inkml:trace contextRef="#ctx0" brushRef="#br0" timeOffset="1250.0447">2829-301 384 0,'0'0'5'0,"0"0"2"0,0 0 2 15,0 0 0-15,0 0 2 16,-12 12 2-16,8 7 0 16,1 1 2-16,3 7-5 15,0 20-1-15,0 1-1 0,0 13-1 16,0 3-4-16,3 10 2 15,1 2-2-15,-1 12-3 16,1-8 0-16,5 3 0 16,-2-2 0-16,-2-1 0 0,2-9 0 15,6-7-9-15,-6-9-25 16,-2-8-49-16,6-5-4 16</inkml:trace>
          <inkml:trace contextRef="#ctx0" brushRef="#br0" timeOffset="1531.2635">3358-189 376 0,'0'0'7'0,"0"0"1"16,0 0 3-16,-10 15 1 0,4 5 3 15,2 6 0-15,4 8 1 16,0 9 0-16,0 8-4 16,4 14-4-16,6-1-1 15,-1 6-2-15,5 4-2 0,-5 1-3 16,0-3 0-16,5-1 0 16,-5 3 0-16,0-13 0 15,5 3-29-15,5-9-55 16,-19-10-3-16</inkml:trace>
          <inkml:trace contextRef="#ctx0" brushRef="#br0" timeOffset="1921.9417">3990 29 417 0,'0'0'3'0,"0"0"1"16,0 0 2-16,-14 12 0 15,2 4 2-15,-8 7 1 0,-3 10-2 16,-2 1 3-16,2 11-3 16,-5 4-1-16,12 1-2 15,0 9 0-15,12-11-2 16,4 0-2-16,7-11 2 15,9-6-3-15,9-9 0 0,7-13 0 16,4-9-1-16,-1-9 1 16,1-13-2-16,6-13-1 15,-3-10-1-15,-7-6-4 0,-4-15-2 16,-8 6-5-16,-10-5-5 16,-4 8 0-16,-6 10-1 15,-20 6-8-15,-1 19-36 16,-6 10-12-16</inkml:trace>
          <inkml:trace contextRef="#ctx0" brushRef="#br0" timeOffset="2312.5218">4795-131 420 0,'0'0'6'0,"0"0"2"0,-9 0 1 16,9 0 0-16,-16 3 1 15,5 6 1-15,-1 0 1 16,-4 13 0-16,7 15-5 16,-5-5-3-16,-2 12-1 0,7 2-3 15,-1 2 0-15,6 3 0 16,4-6 0-16,7-3 0 15,18-8 0-15,5-3 0 0,5-13 0 16,13-8 0-16,0-10 0 16,1-2 0-16,3-21 0 15,-13-7 0-15,0-11 0 16,-21-4 0-16,5-4 0 0,-16-1 0 16,-4-3 0-16,-10 12 0 15,-21 6 0-15,1 7 0 16,-17 18 0-16,-11 0-28 15,-3 16-56-15,-4 14-4 16</inkml:trace>
          <inkml:trace contextRef="#ctx0" brushRef="#br0" timeOffset="7453.1952">-545 219 335 0,'0'0'6'0,"-5"-6"1"16,5 6 1-16,0 0 2 16,-16-10 2-16,16 10 0 15,-23 0 1-15,10 0 1 0,1 0-5 16,1 6 0-16,-5 6-2 15,-7 8 1-15,2 2 0 16,-2 4-1-16,0 2 0 0,-2 15 1 16,4 5-1-16,-4 6 0 15,2 4 0-15,11 3-1 16,1-2-2-16,6 1-4 16,5 1 0-16,16-13 0 0,10-6 0 15,8-6 0-15,9-20 0 16,11-7 0-16,1-6 0 15,9-12 0-15,-5-13 0 16,-1-15 0-16,-10 3 0 16,-2-14 0-16,-9-11 0 0,-7 2 0 15,-8-5 0-15,-8 5 0 16,-11-8 0-16,-3 4 0 16,0 5 0-16,-10 7 0 15,-13 7 0-15,-6 10 0 0,-10 3 0 16,-5 13 0-16,-4 12 0 15,-7 4 0-15,-10 27-3 16,-10 27-67-16,6-6-17 16</inkml:trace>
        </inkml:traceGroup>
      </inkml:traceGroup>
    </inkml:traceGroup>
  </inkml:traceGroup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1-15T06:27:57.007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447A901D-9E22-4972-9586-D178CDE42196}" emma:medium="tactile" emma:mode="ink">
          <msink:context xmlns:msink="http://schemas.microsoft.com/ink/2010/main" type="writingRegion" rotatedBoundingBox="13483,15003 15617,15003 15617,16774 13483,16774">
            <msink:destinationLink direction="with" ref="{64415286-80A6-4B91-B113-EC3D0D360DB9}"/>
            <msink:destinationLink direction="with" ref="{AEBC6110-46EF-4D68-AB48-8ADFF0EFB749}"/>
          </msink:context>
        </emma:interpretation>
      </emma:emma>
    </inkml:annotationXML>
    <inkml:traceGroup>
      <inkml:annotationXML>
        <emma:emma xmlns:emma="http://www.w3.org/2003/04/emma" version="1.0">
          <emma:interpretation id="{97F78194-CEF8-444A-B278-E4F6ADD676F7}" emma:medium="tactile" emma:mode="ink">
            <msink:context xmlns:msink="http://schemas.microsoft.com/ink/2010/main" type="paragraph" rotatedBoundingBox="13483,15003 15617,15003 15617,16774 13483,1677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D81F103-ADCF-49C1-8BA3-176649E8DBA4}" emma:medium="tactile" emma:mode="ink">
              <msink:context xmlns:msink="http://schemas.microsoft.com/ink/2010/main" type="line" rotatedBoundingBox="13483,15003 15617,15003 15617,16774 13483,16774"/>
            </emma:interpretation>
          </emma:emma>
        </inkml:annotationXML>
        <inkml:traceGroup>
          <inkml:annotationXML>
            <emma:emma xmlns:emma="http://www.w3.org/2003/04/emma" version="1.0">
              <emma:interpretation id="{1889F07E-0A74-4BBE-8EEA-9AA233563FF7}" emma:medium="tactile" emma:mode="ink">
                <msink:context xmlns:msink="http://schemas.microsoft.com/ink/2010/main" type="inkWord" rotatedBoundingBox="13483,15003 15617,15003 15617,16774 13483,16774"/>
              </emma:interpretation>
              <emma:one-of disjunction-type="recognition" id="oneOf0">
                <emma:interpretation id="interp0" emma:lang="en-US" emma:confidence="1">
                  <emma:literal>35</emma:literal>
                </emma:interpretation>
                <emma:interpretation id="interp1" emma:lang="en-US" emma:confidence="0.5">
                  <emma:literal>3 S</emma:literal>
                </emma:interpretation>
                <emma:interpretation id="interp2" emma:lang="en-US" emma:confidence="0">
                  <emma:literal>} S</emma:literal>
                </emma:interpretation>
                <emma:interpretation id="interp3" emma:lang="en-US" emma:confidence="0">
                  <emma:literal>• S</emma:literal>
                </emma:interpretation>
                <emma:interpretation id="interp4" emma:lang="en-US" emma:confidence="0">
                  <emma:literal>Y S</emma:literal>
                </emma:interpretation>
              </emma:one-of>
            </emma:emma>
          </inkml:annotationXML>
          <inkml:trace contextRef="#ctx0" brushRef="#br0">2056 2683 341 0,'0'0'2'0,"0"0"1"16,0 0 0-16,0 0 0 16,-11-14 1-16,11 14 2 15,11-26 1-15,10 5 1 0,9-3 0 16,15-4-1-16,13-4-1 15,13-4 0-15,7 3-2 16,2 2 0-16,3 6-2 16,-9 5 0-16,-3 14-1 0,-16 10 0 15,-16 8-1-15,-16 14 1 16,-21 8-1-16,-2 12 0 16,-16 9-1-16,-9-5 1 0,-5 5-1 15,-4-1 0-15,1-1 0 16,8-5 0-16,5-8 1 15,4-4 0-15,13-3 1 16,6-11 1-16,13 0-1 16,9-2 1-16,11-4 1 0,6-4-1 15,0 1 1-15,6-3 0 16,-3 4 1-16,1-2-1 16,-4 7 2-16,-8 4-1 15,-4 5 1-15,-14 1 1 0,-3 10-1 16,-13 9 1-16,-4 4-1 15,-14 2 0-15,-5 7-1 16,-9 0 0-16,-7-1 0 0,0 3-1 16,-9-9 0-16,-3-2 0 15,-2-11-1-15,0-12 1 16,1-8-3-16,3-11-4 16,1-10-9-16,9-19-41 0,7-12-30 15,13-14-3-15</inkml:trace>
          <inkml:trace contextRef="#ctx0" brushRef="#br0" timeOffset="2312.5195">3979 2047 290 0,'0'0'2'0,"0"0"1"0,-16 2-1 16,0 8 1-16,-4-1 0 16,-3 7 1-16,-9 8 0 15,0 1 1-15,0 11 1 0,-3 2-2 16,-1 1 0-16,8 9-1 16,5 0 1-16,4-3-2 15,6 3 0-15,10-6-1 0,-1-3 0 16,20-11-1-16,7 1 0 15,12-10 1-15,8-7-1 16,5-4 1-16,3-2 0 16,1-6 0-16,6 0 0 0,-13 0 0 15,-1 4 0-15,-7-4 1 16,-9 0 0-16,-8 8 1 16,-4 5 0-16,-7 7 0 15,-6 6 2-15,1 2-1 16,-4 4 1-16,0 7-1 0,-7 6 2 15,-2-4 0-15,0 2 0 16,-2-2 0-16,-5 0 1 16,4-5 1-16,-4 0 1 15,0-1 0-15,-5-3-3 0,-1-5 1 16,-6-1-1-16,-9-5-1 16,0 1 0-16,-6-2-2 15,-5-7-1-15,-1-4 0 0,1 1 0 16,3-8-1-16,3 5-2 15,10-7-2-15,0 0-6 16,16 5-13-16,0 7-57 16,16-12-3-16</inkml:trace>
        </inkml:traceGroup>
      </inkml:traceGroup>
    </inkml:traceGroup>
  </inkml:traceGroup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1-15T06:28:02.257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A7F974D7-1512-4EF4-A61A-9BD95FCF9C35}" emma:medium="tactile" emma:mode="ink">
          <msink:context xmlns:msink="http://schemas.microsoft.com/ink/2010/main" type="inkDrawing" rotatedBoundingBox="18386,15177 21586,14652 21724,15495 18524,16019" hotPoints="21172,14665 21678,15176 18759,15878 18438,15321" semanticType="enclosure" shapeName="Trapezoid"/>
        </emma:interpretation>
      </emma:emma>
    </inkml:annotationXML>
    <inkml:trace contextRef="#ctx0" brushRef="#br0">-1 553 244 0,'0'0'2'15,"0"0"1"-15,0-10 1 16,0 10 2-16,25-12 4 16,-2 5 1-16,7-6 1 0,18 7 0 15,19 0-1-15,7-4 0 16,24 3-2-16,7-7-2 15,17-2-2-15,14 1-1 0,15-4 0 16,14-10 1-16,3 0 1 16,11-10 2-16,5 4 1 15,-3-6-1-15,0-6 0 16,-11 6-1-16,-9 6-1 16,-15 0-6-16,-15 5-8 0,-21 5-31 15,-11 6-34-15,-34 6-7 16</inkml:trace>
    <inkml:trace contextRef="#ctx0" brushRef="#br0" timeOffset="390.6158">412 1259 336 0,'0'0'2'16,"0"0"3"-16,19-9 1 0,10-1 1 15,10-6 2-15,21-7 1 16,14-2 1-16,24-11 0 15,21-3-1-15,17-5-2 16,18-5-1-16,20-9-1 16,12-2 0-16,11 1-1 0,10-1-1 15,-1 1 0-15,-6 3 0 16,-11 8-1-16,-8 2 0 16,-27 11-2-16,-24 7-1 15,-22 15-4-15,-30-5-9 0,-20 6-39 16,-15 12-28-16,-25 0-4 15</inkml:trace>
  </inkml:traceGroup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1-15T06:28:03.820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AEBC6110-46EF-4D68-AB48-8ADFF0EFB749}" emma:medium="tactile" emma:mode="ink">
          <msink:context xmlns:msink="http://schemas.microsoft.com/ink/2010/main" type="inkDrawing" rotatedBoundingBox="23299,13266 24404,15931 23392,16351 22286,13686" semanticType="verticalRange" shapeName="Other">
            <msink:sourceLink direction="with" ref="{447A901D-9E22-4972-9586-D178CDE42196}"/>
          </msink:context>
        </emma:interpretation>
      </emma:emma>
    </inkml:annotationXML>
    <inkml:trace contextRef="#ctx0" brushRef="#br0">3 339 292 0,'0'0'4'16,"-4"-14"1"-16,2 4 2 16,2-8 1-16,0-1 2 0,0-4-1 15,13-5 1-15,6-9-1 16,13 9-3-16,14-7-1 16,21 3-2-16,13 4-1 15,14 1 0-15,12 5 1 0,8 9 1 16,1 16 3-16,2 3-1 15,-5 26 1-15,-15 20 1 16,-14 18 0-16,-15 30-2 16,-20 16 0-16,-13 22 0 0,-15 19-1 15,-20 7-1-15,-4 15 0 16,-14 1 1-16,-5 7 2 16,-3-7 0-16,3-7 1 15,5 0-1-15,2-9 1 0,5-6-4 16,6-7-3-16,7-4-11 15,1 7-59-15,13-25-14 16</inkml:trace>
  </inkml:traceGroup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1-15T06:28:03.960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4D885B16-749A-41F5-B4E7-037E876D3FA8}" emma:medium="tactile" emma:mode="ink">
          <msink:context xmlns:msink="http://schemas.microsoft.com/ink/2010/main" type="writingRegion" rotatedBoundingBox="23485,17318 23540,17318 23540,17343 23485,17343"/>
        </emma:interpretation>
      </emma:emma>
    </inkml:annotationXML>
    <inkml:traceGroup>
      <inkml:annotationXML>
        <emma:emma xmlns:emma="http://www.w3.org/2003/04/emma" version="1.0">
          <emma:interpretation id="{D67C03C2-0F51-46A8-87FA-335F4CC10818}" emma:medium="tactile" emma:mode="ink">
            <msink:context xmlns:msink="http://schemas.microsoft.com/ink/2010/main" type="paragraph" rotatedBoundingBox="23485,17318 23540,17318 23540,17343 23485,1734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F78DF97D-BAB5-4BFC-8C33-E9BCF0D91D46}" emma:medium="tactile" emma:mode="ink">
              <msink:context xmlns:msink="http://schemas.microsoft.com/ink/2010/main" type="line" rotatedBoundingBox="23485,17318 23540,17318 23540,17343 23485,17343"/>
            </emma:interpretation>
          </emma:emma>
        </inkml:annotationXML>
        <inkml:traceGroup>
          <inkml:annotationXML>
            <emma:emma xmlns:emma="http://www.w3.org/2003/04/emma" version="1.0">
              <emma:interpretation id="{75A013ED-5595-4CAB-AF79-D93398A86E59}" emma:medium="tactile" emma:mode="ink">
                <msink:context xmlns:msink="http://schemas.microsoft.com/ink/2010/main" type="inkWord" rotatedBoundingBox="23485,17318 23540,17318 23540,17343 23485,17343"/>
              </emma:interpretation>
              <emma:one-of disjunction-type="recognition" id="oneOf0">
                <emma:interpretation id="interp0" emma:lang="en-US" emma:confidence="0">
                  <emma:literal>.</emma:literal>
                </emma:interpretation>
                <emma:interpretation id="interp1" emma:lang="en-US" emma:confidence="0">
                  <emma:literal>-</emma:literal>
                </emma:interpretation>
                <emma:interpretation id="interp2" emma:lang="en-US" emma:confidence="0">
                  <emma:literal>_</emma:literal>
                </emma:interpretation>
                <emma:interpretation id="interp3" emma:lang="en-US" emma:confidence="0">
                  <emma:literal>•</emma:literal>
                </emma:interpretation>
                <emma:interpretation id="interp4" emma:lang="en-US" emma:confidence="0">
                  <emma:literal>'</emma:literal>
                </emma:interpretation>
              </emma:one-of>
            </emma:emma>
          </inkml:annotationXML>
          <inkml:trace contextRef="#ctx0" brushRef="#br0">0 22 511 0,'0'0'0'16,"0"0"0"-16,0 0 0 16,0 0 0-16,11-6 0 15,1 6-62-15,8-10-28 0,-8 1-2 16</inkml:trace>
        </inkml:traceGroup>
      </inkml:traceGroup>
    </inkml:traceGroup>
  </inkml:traceGroup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1-15T06:28:16.367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F0027837-E440-4288-852E-1470387CF001}" emma:medium="tactile" emma:mode="ink">
          <msink:context xmlns:msink="http://schemas.microsoft.com/ink/2010/main" type="inkDrawing" rotatedBoundingBox="5728,6830 6094,3772 8567,4069 8201,7126" hotPoints="8464,5547 7065,6946 5666,5547 7065,4148" semanticType="enclosure" shapeName="Circle"/>
        </emma:interpretation>
      </emma:emma>
    </inkml:annotationXML>
    <inkml:trace contextRef="#ctx0" brushRef="#br0">1808 295 298 0,'0'0'5'0,"-9"-14"5"16,9 14 4-16,-14-25 0 0,5 9 2 15,-3-7 2-15,-8-3 2 16,1-3 0-16,-8 1-4 16,-1 2-6-16,-11 0-2 15,-3 4-2-15,-6-1-1 0,-4 11-2 16,-12-2-2-16,-1 8 0 16,-6 3-2-16,-3 3 1 15,-3 6-1-15,3 7 1 0,-4 3 0 16,7 3 0-16,4 5 0 15,-1 1 1-15,8 1 0 16,1 3 0-16,1-2 0 16,7 3 0-16,3 3 0 15,2-2-1-15,-2 1 0 0,2 5 1 16,5-2-1-16,-5 6 0 16,7-4 0-16,2 6 0 15,-2 2-1-15,7-4 1 16,0 6 0-16,9-6 0 0,3 0 2 15,8 2-1-15,-4-2 1 16,9 0 0-16,4 2-1 16,-1 2 1-16,4-2 1 15,-2 6-2-15,2-1 1 0,0 0-1 16,-5 5 0-16,5-6 0 16,0 7 0-16,0-2 1 15,0-4-1-15,5 5-1 0,-3-3-1 16,2-2 2-16,-1 1-1 15,4 2 0-15,-5-1 0 16,-2 3 0-16,0 1 0 16,0 1 2-16,-2 3-1 15,2 0 0-15,-4 6-1 0,1-3 1 16,3 3 0-16,0-3 0 16,3 0-1-16,10-1 1 15,0-5-1-15,3 0 1 16,1-7-1-16,1 1 1 0,-2-5 0 15,7-2-1-15,0 0 1 16,-4-7-1-16,6 0 1 16,2 2-1-16,5-3 1 15,3-5-1-15,7 0 1 0,3-1-1 16,3-1 1-16,5 2-1 16,-2-7 1-16,4 1-1 15,2-8 2-15,-2 3-2 0,0-8 0 16,7-2 0-16,-5-8 0 15,8 0 0-15,-1-8 0 16,0-8 0-16,5-2 0 16,-2-1 0-16,-3-4 0 15,4 1 0-15,-3-1 0 0,-5 0 0 16,-8 1 0-16,6-4 0 16,-3 4 0-16,-7-6 0 15,7 0 0-15,-7-3 0 16,1-1 0-16,-4 0 0 0,4 0 0 15,-8-1 0-15,-2 2 0 16,0-1 0-16,-7 3 0 16,0 0 0-16,-4 3 0 15,2-6 0-15,-5 8 0 0,5-7 0 16,-7 3 0-16,-1 2 0 16,-3-6 0-16,-3 6 0 15,3-9 0-15,-6 5 0 0,1-1 0 16,-2 0 0-16,-3-8 0 15,2 3 0-15,-6 1 0 16,2-7 0-16,0 2 0 16,-3 3 0-16,-4-4 0 15,0-6 0-15,0 6 0 0,-7 0 0 16,-4 0 0-16,2-5 0 16,0 8 0-16,-5-9 0 15,5 4 0-15,-1-2 0 16,-3-4 0-16,8 4 0 0,-9 4 0 15,5 0 0-15,-5 2 0 16,-2 0 0-16,-6 4 0 16,-1-1 0-16,-5 1 0 15,-5-4 0-15,4-2 0 0,-6-8 0 16,6-5 0-16,-4 0 0 16,8-2 0-16,-5-1 0 15,12-2 0-15,-2 9 0 0,-2 2 0 16,2 6 0-16,-3 7 0 15,4 5 0-15,-3-3 0 16,-1 11 0-16,-5 1 0 16,5 1 0-16,-4 5 0 15,-1-1 0-15,3 9 0 0,2 4 0 16,-7 3-6-16,14 3-79 16,-3 16-2-16</inkml:trace>
  </inkml:traceGroup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1-15T06:28:47.685"/>
    </inkml:context>
    <inkml:brush xml:id="br0">
      <inkml:brushProperty name="width" value="0.06667" units="cm"/>
      <inkml:brushProperty name="height" value="0.06667" units="cm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EFEC8044-E019-4C37-89D6-D8996B5843DB}" emma:medium="tactile" emma:mode="ink">
          <msink:context xmlns:msink="http://schemas.microsoft.com/ink/2010/main" type="inkDrawing" rotatedBoundingBox="18335,19252 18500,2960 19550,2971 19384,19263" semanticType="callout" shapeName="Other">
            <msink:sourceLink direction="with" ref="{406CDADA-CB33-422B-80DB-A87AE29BA81C}"/>
            <msink:sourceLink direction="with" ref="{6A5C14AE-15F6-45B0-A919-2CAC76C2261F}"/>
            <msink:sourceLink direction="with" ref="{43AF8ACE-5FBB-40C0-8343-4F43A732A27C}"/>
            <msink:sourceLink direction="with" ref="{650CFA18-E347-4500-92BC-FDF6E9DE3CA1}"/>
          </msink:context>
        </emma:interpretation>
      </emma:emma>
    </inkml:annotationXML>
    <inkml:trace contextRef="#ctx0" brushRef="#br0">16 0 311 0,'0'0'5'0,"0"0"4"0,0 0 0 15,0 0 2-15,-12 3 1 16,12-3 2-16,-4 17-1 15,1 1 1-15,3 5-6 0,-4 3-4 16,4 3 1-16,7 6-3 16,0 6-1-16,-1 8 0 15,1 2 1-15,2 11-2 16,3 2 2-16,-1 9 0 0,-5 7 0 16,0 8 4-16,1 1-1 15,0 4 0-15,6 7 1 16,-8 4-1-16,2 3 0 15,2 3 1-15,2 3-2 0,1-4-1 16,8 3 1-16,-4 7 0 16,-6-3 0-16,-1 5 0 15,1-6-1-15,3 8-1 16,-6-1 1-16,-1 3-2 0,-6 10 0 16,0-3 0-16,3-4 0 15,0-3-1-15,-3 8 0 16,0-4 1-16,0-2 1 0,-3-2-1 15,3-4 0-15,0-8 1 16,0 13 0-16,-3-11 0 16,3 1-2-16,0 3 0 15,3-10 0-15,0 4 0 0,1-5 0 16,2 7 0-16,4-14 0 16,-3 12 0-16,-2-4 0 15,2-1 0-15,-3 8 0 16,-2-4 0-16,1 1 0 15,1-1 0-15,-1 11 0 0,-3-9 0 16,0 5 0-16,4-4 0 16,-2 11 0-16,1-4 0 15,1 0 0-15,-4 1 0 16,3 2 0-16,-3 4 0 0,0 2 0 16,0 4 0-16,-7 4 0 15,-2-4 0-15,2 2 0 16,-2 1 0-16,2 3 0 15,2-3 0-15,-2 0 0 0,3 1 0 16,4-4 0-16,0 0 0 16,0 2 0-16,0 1 0 15,0 0 0-15,0-6 0 0,0 3 0 16,0 0 0-16,-6 0 0 16,2-4 0-16,-2 4 0 15,0 0 0-15,0-6 0 16,6 0 0-16,0 5 0 15,0 1 0-15,-4 6 0 0,4-6 0 16,4 3 0-16,-2 3 0 16,-2 1 0-16,0 2 0 15,0-4 0-15,0 5 0 16,0-4 0-16,0 4 0 0,0-1 0 16,4 3 0-16,-1-4 0 15,-3-2 0-15,0 3 0 16,0-5 0-16,0 6 0 15,-3-8 0-15,-7-4 0 0,0 1 0 16,-3-2 0-16,1-1 0 16,-4-5 0-16,2-8 0 15,5-3 0-15,2-6 0 0,7-5 0 16,0-2 0-16,0-8 0 16,7-5 0-16,2-4 0 15,5-3 0-15,-2-2 0 16,-5-3 0-16,2 4 0 15,-2-4 0-15,-1 3 0 0,-3-2 0 16,4-2 0-16,-7 8 0 16,4-4 0-16,2 0 0 15,-3 5 0-15,6-7 0 16,-2 7 0-16,0-2 0 0,0-3 0 16,-2-2 0-16,2 1 0 15,-7-7 0-15,4-2 0 16,-8-3 0-16,1-6 0 15,-4-12 0-15,5-4 0 0,-5-7 0 16,3-5 0-16,1-11 0 16,3-10 0-16,0 2 0 15,0-14 0-15,14 19 0 16,-14-19 0-16,12 9 0 0,-12-9 0 16,6 13 0-16,-6-13 0 15,3 19 0-15,-3-19 0 16,4 17 0-16,-4-17 0 15,0 16 0-15,0-16 0 0,0 0 0 16,-23 6-29-16,17-18-65 16</inkml:trace>
    <inkml:trace contextRef="#ctx0" brushRef="#br1" timeOffset="136963.3782">296 453 413 0,'0'0'3'16,"0"0"0"-16,0 7 2 15,0-7 0-15,14 6 2 0,4 0 1 16,12 0-1-16,11 2 0 16,14-6-2-16,7 4 0 15,12 8-3-15,-1 1-1 16,5 8-1-16,-4-7-1 0,-8 9 2 15,-13 5-1-15,-10 1 0 16,-8 8 2-16,-19-4-1 16,-9 4 0-16,-7-1 2 15,0 4 0-15,-23 7 1 0,-7 2 1 16,-11 4-1-16,-10-4 0 16,-4 3 1-16,-13 11-1 15,-6-2 0-15,-13 5-4 16,6 12-24-16,-13-6-61 0,-5-1 0 15</inkml:trace>
  </inkml:traceGroup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1-15T06:29:29.130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9BC7D6C3-D7E9-4AB2-B4A4-2573C3C50273}" emma:medium="tactile" emma:mode="ink">
          <msink:context xmlns:msink="http://schemas.microsoft.com/ink/2010/main" type="inkDrawing" rotatedBoundingBox="20689,6504 25614,6059 25622,6152 20697,6598" semanticType="underline" shapeName="Other">
            <msink:sourceLink direction="with" ref="{597296B4-14A1-417A-ADAF-6456DDB885AA}"/>
          </msink:context>
        </emma:interpretation>
      </emma:emma>
    </inkml:annotationXML>
    <inkml:trace contextRef="#ctx0" brushRef="#br0">0 430 293 0,'0'0'7'0,"0"0"0"16,0 0 4-16,0 0 2 15,0 0 3-15,9 0 0 0,10 0 4 16,13 0-1-16,7 0-5 15,23-3-2-15,5 3-2 16,24-6-3-16,6 3-2 0,6-1-2 16,9-6 1-16,8 8-1 15,8-4-2-15,8-4 2 16,6 3-2-16,2-6 0 16,5 4 1-16,5 0-1 0,5 3-2 15,-1-4 3-15,-4-4-2 16,-3 1 0-16,-2 3 1 15,-8 2 0-15,-2-2 0 16,-3-4 0-16,-8 8 1 0,-8-4-1 16,-8-2 2-16,-2 6 0 15,-1-7-2-15,-9 4 1 16,-6-5 0-16,-7 4-1 16,-4 2 1-16,-5-7 0 15,-4 7-2-15,-3-6 2 0,-10 4-1 16,0 4 0-16,-6-4 1 15,-3 4-1-15,-1-3 0 16,1 0-1-16,-10-1 1 0,2 6 0 16,-5-2 0-16,6 0-1 15,-6-4 1-15,3 4-1 16,-3 0 1-16,-5 1 0 16,-1 3 0-16,-1-4 0 0,0-2 1 15,-5 6-2-15,-2-2 0 16,-9 4 0-16,-2 0 0 15,2 0 0-15,0-4 0 16,-16 4 0-16,16 0 0 0,0-2 0 16,0 2 0-16,-4-4 0 15,-2 0 0-15,-10 4 0 16,17 4 0-16,-17-4 0 16,16 0 0-16,-16 0 0 15,0 0 0-15,-11 20-62 0,11-20-26 16</inkml:trace>
  </inkml:traceGroup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1-15T06:30:00.210"/>
    </inkml:context>
    <inkml:brush xml:id="br0">
      <inkml:brushProperty name="width" value="0.06667" units="cm"/>
      <inkml:brushProperty name="height" value="0.06667" units="cm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5FA69206-74BE-44A6-ACFE-EB355BDEB650}" emma:medium="tactile" emma:mode="ink">
          <msink:context xmlns:msink="http://schemas.microsoft.com/ink/2010/main" type="writingRegion" rotatedBoundingBox="19289,-394 33475,46 33270,6656 19083,6214"/>
        </emma:interpretation>
      </emma:emma>
    </inkml:annotationXML>
    <inkml:traceGroup>
      <inkml:annotationXML>
        <emma:emma xmlns:emma="http://www.w3.org/2003/04/emma" version="1.0">
          <emma:interpretation id="{2348EBF1-1A35-4379-9109-9DB55949C647}" emma:medium="tactile" emma:mode="ink">
            <msink:context xmlns:msink="http://schemas.microsoft.com/ink/2010/main" type="paragraph" rotatedBoundingBox="24153,-49 30085,-143 30111,1464 24179,1559" alignmentLevel="3"/>
          </emma:interpretation>
        </emma:emma>
      </inkml:annotationXML>
      <inkml:traceGroup>
        <inkml:annotationXML>
          <emma:emma xmlns:emma="http://www.w3.org/2003/04/emma" version="1.0">
            <emma:interpretation id="{3B9DE3BE-DA81-4D1D-96D2-AF33C94AD50D}" emma:medium="tactile" emma:mode="ink">
              <msink:context xmlns:msink="http://schemas.microsoft.com/ink/2010/main" type="line" rotatedBoundingBox="24153,-49 30085,-143 30111,1464 24179,1559">
                <msink:destinationLink direction="with" ref="{1A33D915-EB1C-4D7C-9243-DD84B5889D70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49575D0D-DEDF-4941-94EC-E43D415C4263}" emma:medium="tactile" emma:mode="ink">
                <msink:context xmlns:msink="http://schemas.microsoft.com/ink/2010/main" type="inkWord" rotatedBoundingBox="24153,-49 30085,-143 30111,1464 24179,1559"/>
              </emma:interpretation>
              <emma:one-of disjunction-type="recognition" id="oneOf0">
                <emma:interpretation id="interp0" emma:lang="en-US" emma:confidence="0">
                  <emma:literal>(+127-15.5)</emma:literal>
                </emma:interpretation>
                <emma:interpretation id="interp1" emma:lang="en-US" emma:confidence="0">
                  <emma:literal>(+12) ¥155)</emma:literal>
                </emma:interpretation>
                <emma:interpretation id="interp2" emma:lang="en-US" emma:confidence="0">
                  <emma:literal>(+12) EX)</emma:literal>
                </emma:interpretation>
                <emma:interpretation id="interp3" emma:lang="en-US" emma:confidence="0">
                  <emma:literal>(+127-14.5)</emma:literal>
                </emma:interpretation>
                <emma:interpretation id="interp4" emma:lang="en-US" emma:confidence="0">
                  <emma:literal>(+12) ¥125)</emma:literal>
                </emma:interpretation>
              </emma:one-of>
            </emma:emma>
          </inkml:annotationXML>
          <inkml:trace contextRef="#ctx0" brushRef="#br0">7702-2520 392 0,'0'0'3'0,"0"0"5"16,0 0 1-16,0 0 1 15,0 0 0-15,5 10 0 16,15-10 2-16,-1 5 1 0,11-5-6 16,2 0-5-16,9 0-1 15,2 0 1-15,-1 0 0 16,-7 0 2-16,-6 0-1 15,-1 0-2-15,-10 0 0 0,-6 0 1 16,-12 0 0-16,0 0-5 16,0 0-34-16,0 0-45 15,0 0-4-15</inkml:trace>
          <inkml:trace contextRef="#ctx0" brushRef="#br0" timeOffset="593.7515">8790-2884 345 0,'0'0'5'15,"0"0"0"-15,0-13 1 16,0 13 2-16,-12-8-2 15,-4 8 2-15,0 0-1 0,-13 4 0 16,-1 8-4-16,-5 5 0 16,-6 9-2-16,2 0 1 15,-3 6-1-15,9 2-1 16,5 3 0-16,2 1 1 16,10-4 1-16,9 13 1 15,7-9 0-15,7-4 1 16,9-4 0-16,10-5 0 15,-1-1 1-15,7-3 0 16,-2-5-4-16,2-7 0 0,-7 1 0 16,5 0 0-16,-2 0-1 15,-5 3 1-15,0 1 0 16,-1-2 0-16,-3 1 0 16,-6 3 1-16,0-1-1 0,-9 7 2 15,-4 2-1-15,-4-6 0 16,-6-1 1-16,-13 9-2 15,-5-4-6-15,-4 6-9 0,-11-4-31 16,-1-18-33-16,-4 3-2 16</inkml:trace>
          <inkml:trace contextRef="#ctx0" brushRef="#br0" timeOffset="859.3666">7691-3322 389 0,'0'0'4'0,"-35"7"1"0,6 10 2 16,-6 8 1-16,-7 7 1 16,-3 16 0-16,-1 19 0 15,-2 15 1-15,9 14-3 16,14 6-1-16,13 3 1 0,12 9-3 15,0-3-2-15,16 4-6 16,9-11-7-16,17-4-21 16,13-14-46-16,6-21-3 15</inkml:trace>
          <inkml:trace contextRef="#ctx0" brushRef="#br0" timeOffset="1140.6179">9387-3135 409 0,'0'0'2'0,"0"0"0"16,0 9 2-16,0 4 1 16,2 17 1-16,5 1 0 15,0 14 1-15,6 14 1 16,-1 0-2-16,4 13-1 0,4 4 1 15,-3 12 0-15,-1-8 0 16,-10 4 0-16,-3-2 0 16,-3 3-1-16,-19-3 0 15,-17-4-3-15,-6 0-21 16,4-18-61-16,-36-9-4 0</inkml:trace>
          <inkml:trace contextRef="#ctx0" brushRef="#br0" timeOffset="-578.1256">6548-2438 403 0,'0'0'6'0,"0"0"4"15,-16-7-1-15,16 7 2 16,0 0 1-16,-14-9-1 0,14 9 1 16,0 0 1-16,27 0-6 15,-5-3-4-15,20 3 1 16,3 0-2-16,7 0-5 16,-1 0-8-16,8-14-55 15,-6 12-19-15</inkml:trace>
          <inkml:trace contextRef="#ctx0" brushRef="#br0" timeOffset="-374.9987">6571-2651 419 0,'0'0'4'16,"0"0"1"-16,0 0 2 15,0 0-1-15,0 0 1 16,0 16 0-16,6 1 1 0,0 9 2 15,0 15-2 1,5 5-1-16,5 5-3 16,-4 10-3-16,2 0-10 15,8-4-44-15,-3 9-28 0,4-10-2 16</inkml:trace>
          <inkml:trace contextRef="#ctx0" brushRef="#br0" timeOffset="7812.5136">6612-2510 487 0,'0'0'0'0,"14"0"-1"15,-14 0 2-15,22 0 0 0,-10 5-1 16,2-5 0-16,2 3-1 16,-4-3 1-16,-12 0 2 15,0 0-1-15,13 2-1 0,-13-2 0 16,0 0 1-16,0 0 4 16,0 0-1-16,0 0-6 15,0 0-23-15,0 0-54 16,0 0-4-16</inkml:trace>
          <inkml:trace contextRef="#ctx0" brushRef="#br0" timeOffset="-2517.6596">4069-2403 359 0,'0'0'6'0,"0"0"6"0,0 0 0 16,0 0 0-16,0 0 2 16,11 0 0-16,5-7 1 15,6 7 1-15,10-3-6 0,11-3-6 16,5-1 0-16,3 1-1 15,4 0-4-15,-3 6-4 16,-10-3-22-16,-14-3-53 0,8 6-2 16</inkml:trace>
          <inkml:trace contextRef="#ctx0" brushRef="#br0" timeOffset="-2283.2853">4331-2695 344 0,'0'0'4'16,"0"0"1"-16,0 0 3 16,0 0 2-16,0 13 2 15,0-1-1-15,0 11 1 0,0 0 2 16,0 3-2-16,-3 9-1 16,3 6-1-1,3 10 1-15,0-6-4 0,7 6-2 16,-4-4-2-16,11 6-12 15,-12 3-47-15,11-12-22 16,1-12-4-16</inkml:trace>
          <inkml:trace contextRef="#ctx0" brushRef="#br0" timeOffset="-2002.0334">4766-2770 285 0,'0'0'5'15,"0"0"4"-15,0 0 0 0,-13 11 1 16,13-11 4-16,-3 18 0 16,-1 0 5-16,4 7-1 15,0-3-4-15,4 9-1 0,6 8 0 16,-1 10 0-1,-2 3-3-15,0-1-1 16,-2 2-4-16,2 4-4 16,-3-4-10-16,1-8-43 0,-1 0-26 15,3-10-4-15</inkml:trace>
          <inkml:trace contextRef="#ctx0" brushRef="#br0" timeOffset="-1658.2681">5024-2708 383 0,'0'0'5'0,"0"0"-1"0,0 0 0 16,0 0 0-16,16 0 0 15,7 0-1-15,-1 0 2 16,0 3-1-16,7 4-6 15,8 2 3-15,-9 4-2 0,-5 2 1 16,-7 11 1-16,-16 3 1 16,0 7 1-16,-14-2 1 15,-7 6 1-15,-6-1-1 16,1-1 2-16,1-4 0 0,5 7 0 16,15-19 1-16,1 0-1 15,10 0-1-15,20-12 2 16,10 0-1-16,-1-4-2 0,13 0-3 15,-6-10-14-15,7-12-64 16,-7 16-3-16</inkml:trace>
          <inkml:trace contextRef="#ctx0" brushRef="#br0" timeOffset="-1298.8571">3725-2872 331 0,'0'0'6'16,"-16"26"3"-16,0 0 0 0,0 6 2 15,-3 9 4-15,-4 20 0 16,0 4 1-16,1 18 3 16,10 1-7-16,8 3-4 0,4 2 0 15,22 2-4-15,8-5-11 16,23-6-20-16,23-6-50 15,11-16-3-15</inkml:trace>
          <inkml:trace contextRef="#ctx0" brushRef="#br0" timeOffset="-1000.0106">5575-2897 395 0,'0'0'2'0,"0"0"1"0,0 0 1 16,2 8 2-16,2 3 1 15,3 9 0-15,-2 8 2 16,9 4 0-16,-1 7-2 16,6 12-1-16,1 4 1 0,6 2-1 15,-4 11 0-15,0-1 0 16,-6-3-2-16,4 1 0 15,-8 1 1-15,-5-1 0 16,-7-4-3-16,-7-5-1 16,-9-15-2-16,-5-6-6 0,-2 0-30 15,-16-9-44-15,-3-12-2 16</inkml:trace>
          <inkml:trace contextRef="#ctx0" brushRef="#br0" timeOffset="8875.0167">6924-2538 267 0,'0'0'2'0,"0"0"-1"16,0 0 6-16,0 0-2 15,0 0 3-15,0 0 4 16,0 0 1-16,0 0 2 16,0 0-1-16,-5 0 0 15,5 0-1-15,-33 10 1 16,7-4-4-16,-6 6-1 16,-3-2-2-16,-8 3-2 15,2-3-1-15,-8 0 0 16,5-4-2-16,8 4 2 15,1 0 0-15,-4-4 0 0,7-6-1 16,0 0 2-16,0 3 1 16,2-3-1-16,7 3 2 15,5-3-2-15,-2-6-2 16,8 3 0-16,-5 0-1 0,17 3 0 16,-16-4 1-16,16 4-1 15,-13-2-2-15,13 2 3 16,0 0-1-16,0 0 0 15,0 0 2-15,-9 0-1 0,9 0-3 16,0 0 3-16,0 0-5 16,0 0-9-16,-4 9-44 15,4-9-27-15,0 0-4 16</inkml:trace>
          <inkml:trace contextRef="#ctx0" brushRef="#br0" timeOffset="10109.4022">8259-1777 263 0,'0'0'12'16,"0"0"5"-16,0 6 4 0,0-6 3 16,0 0 2-16,0 13 5 15,0-13-1-15,0 0 1 16,0 0-11-16,0 0-3 16,0 0-4-16,0 13-7 15,0-13-6-15,0 0 0 0,0 0 0 16,0 0 0-16,0 0 0 15,0 0 0-15,-10 10 0 16,10-10 0-16,0 0 0 16,0 0 0-16,0 0 0 0,0 0 0 15,0 0 0-15,0 0 0 16,0 0 0-16,0 0 0 16,0 0 0-16,0 0 0 15,0 0 0-15,0 0 0 0,0 0 0 16,0 0 0-16,0 0 0 15,0 0 0-15,0 0 0 16,0 0 0-16,0 0 0 16,0 0 0-16,0 0 0 0,0 0 0 15,0 0 0-15,0 0 0 16,0 0 0-16,0 0 0 16,0 0 0-16,0 0 0 0,0 0 0 15,-3 13 0-15,3-13 0 16,0 0 0-16,0 0 0 15,0 0 0-15,0 0 0 16,0 0 0-16,0 0 0 16,0 0 0-16,0 0 0 0,0 0 0 15,0 0 0-15,0 0 0 16,0 0 0-16,0 0 0 16,0 0 0-16,0 0 0 15,0 0 0-15,0 0 0 0,0 0 0 16,0 0 0-16,0 0 0 15,0 0 0-15,0 0 0 16,0 0 0-16,0 0-49 16,0 0-40-16</inkml:trace>
        </inkml:traceGroup>
      </inkml:traceGroup>
    </inkml:traceGroup>
    <inkml:traceGroup>
      <inkml:annotationXML>
        <emma:emma xmlns:emma="http://www.w3.org/2003/04/emma" version="1.0">
          <emma:interpretation id="{3866D675-7812-48E1-A66A-D98538E41DB2}" emma:medium="tactile" emma:mode="ink">
            <msink:context xmlns:msink="http://schemas.microsoft.com/ink/2010/main" type="paragraph" rotatedBoundingBox="20613,2633 33382,3030 33328,4793 20558,4395" alignmentLevel="2"/>
          </emma:interpretation>
        </emma:emma>
      </inkml:annotationXML>
      <inkml:traceGroup>
        <inkml:annotationXML>
          <emma:emma xmlns:emma="http://www.w3.org/2003/04/emma" version="1.0">
            <emma:interpretation id="{35AA655C-6565-4BE3-A049-2A86CE1D4072}" emma:medium="tactile" emma:mode="ink">
              <msink:context xmlns:msink="http://schemas.microsoft.com/ink/2010/main" type="line" rotatedBoundingBox="20613,2633 33382,3030 33328,4793 20558,4395"/>
            </emma:interpretation>
          </emma:emma>
        </inkml:annotationXML>
        <inkml:traceGroup>
          <inkml:annotationXML>
            <emma:emma xmlns:emma="http://www.w3.org/2003/04/emma" version="1.0">
              <emma:interpretation id="{7CD193AD-39C3-4539-B55D-F95553C7AC9F}" emma:medium="tactile" emma:mode="ink">
                <msink:context xmlns:msink="http://schemas.microsoft.com/ink/2010/main" type="inkWord" rotatedBoundingBox="20613,2633 33382,3030 33328,4793 20558,4395"/>
              </emma:interpretation>
              <emma:one-of disjunction-type="recognition" id="oneOf1">
                <emma:interpretation id="interp5" emma:lang="en-US" emma:confidence="0">
                  <emma:literal>12-5=750</emma:literal>
                </emma:interpretation>
                <emma:interpretation id="interp6" emma:lang="en-US" emma:confidence="0">
                  <emma:literal>12-5=7 +80</emma:literal>
                </emma:interpretation>
                <emma:interpretation id="interp7" emma:lang="en-US" emma:confidence="0">
                  <emma:literal>12-5=7 sf</emma:literal>
                </emma:interpretation>
                <emma:interpretation id="interp8" emma:lang="en-US" emma:confidence="0">
                  <emma:literal>12-5=750,</emma:literal>
                </emma:interpretation>
                <emma:interpretation id="interp9" emma:lang="en-US" emma:confidence="0">
                  <emma:literal>12-5=7 +0</emma:literal>
                </emma:interpretation>
              </emma:one-of>
            </emma:emma>
          </inkml:annotationXML>
          <inkml:trace contextRef="#ctx0" brushRef="#br0" timeOffset="-24439.6037">10257 991 328 0,'0'0'7'0,"0"0"4"0,0 0 4 15,9-7 5-15,-9 7 1 16,29-6 1-16,1 0 0 16,7 0 1-16,16-4-7 0,2-3-4 15,12 3-5-15,4 0-2 16,6 1-3-16,-5 0-2 16,-1 2 0-16,-7 1 0 15,-9 2-5-15,-14 2-9 0,-6 2-29 16,-9-4-43-16,-13-4-2 15</inkml:trace>
          <inkml:trace contextRef="#ctx0" brushRef="#br0" timeOffset="-24205.2132">10714 670 391 0,'0'0'7'15,"0"0"1"-15,0 0 1 16,0 0 0-16,0 0 2 0,4 12 1 15,-4 2 1-15,0 4 0 16,0 5-6-16,0 10-2 16,0 5 0-16,-4 10-1 15,4 4-1-15,-6 6-1 16,6-3-2-16,10-1-1 0,-4-3-8 16,13 4-17-16,11-4-57 15,-12-16-2-15</inkml:trace>
          <inkml:trace contextRef="#ctx0" brushRef="#br0" timeOffset="-22908.3295">12260-37 356 0,'0'0'6'0,"-16"-15"3"15,-5 2 0-15,-15-2 3 16,-10-9-1-16,-12 5 2 16,-15-4 1-16,-14 1 2 15,-17 9-6-15,-1 4-2 16,-12 4-1-16,-2 5-1 0,-3 8-1 15,-7 7-1-15,3 8-1 16,0 6-2-16,0 3 0 16,4 10-1-16,7 10 1 15,1 9 0-15,11 3-1 0,6 10-1 16,7 5 0-16,13 5 1 16,12 9-1-16,8 0 2 15,11 1-1-15,18-5-1 0,8 5 2 16,17-8 0-16,6 4 0 15,17-6 0-15,15-4 1 16,13-10-1-16,26-1 0 16,10-9 1-16,17-5 1 0,11-13-2 15,24-11 1-15,8-12 0 16,15-9 1-16,-3-10-3 16,0-6 0-16,2-11 0 15,-1-11 0-15,-6-7 0 16,-18-14 0-16,2-5 0 0,-13-9 0 15,-2-9 0-15,-8-15 0 16,-9-6 0-16,-2-9 0 16,-14-8 0-16,-4 1 0 15,-18 0 0-15,-17-7 0 0,-5 11 0 16,-27 2 0-16,-16 8 0 16,-16 13 0-16,-21 8 0 15,-24 13 0-15,-22 16 0 0,-30 16 0 16,-26 23 0-16,-25 9-12 15,-7 19-52-15,-29 33-22 16,-21 31-1-16</inkml:trace>
          <inkml:trace contextRef="#ctx0" brushRef="#br0" timeOffset="-23533.3508">11845 491 362 0,'0'0'4'0,"0"0"1"0,0 0-1 15,-12-10 1-15,-2 10 3 16,-4 0-1-16,-5 0 3 15,-9 6-1-15,-7 4-2 16,0 6-1-16,-9 6 0 0,6 6-1 16,-3 2-2-16,12 3-1 15,4-2-2-15,10 8 1 16,12-4-1-16,7 1-1 16,10-5 1-16,13-2-1 0,6-3 0 15,3 1 1-15,-2-11-1 16,-2-1 1-16,-3 1-1 15,-2-3 1-15,-3-1-1 16,-4 2 2-16,-6-6 0 0,-8 9-1 16,5-1 2-16,-4-2-1 15,-3 1 0-15,4 1 1 16,-4 3 0-16,-14 4 0 16,8-4 0-16,0 2 0 15,0 3 0-15,-10-1 1 0,-5-7-1 16,3 6 0-16,-1-6 2 15,-4-7-2-15,-6 0-2 16,3-1-10-16,-6-6-49 0,12-4-23 16</inkml:trace>
          <inkml:trace contextRef="#ctx0" brushRef="#br0" timeOffset="-69665.5982">26 43 354 0,'0'0'7'16,"-7"-10"3"-16,7 10 2 15,0 0 3-15,-9-15-1 0,9 15 1 16,-3-19 3-16,3 19-2 16,0 0-5-16,0 0-1 15,0 0-4-15,0 0-2 16,-4 13 1-16,1 2 0 0,3 13-4 15,0-1 4-15,0 9-2 16,3 8-3-16,4 4 0 16,-7 17 0-16,6 5 0 15,4 4 0-15,3 0 0 0,-4 0 0 16,1 4 0-16,-10-15 0 16,11 5 0-16,-6-23 0 15,6 0 0-15,-9-13 0 16,-2 0 0-16,0-19-9 0,-13-7-78 15,24-6 0-15</inkml:trace>
          <inkml:trace contextRef="#ctx0" brushRef="#br0" timeOffset="-69290.6042">480 15 415 0,'0'0'4'0,"9"0"0"0,7-3-1 16,7-3 1-16,4-1 1 15,11 4 0-15,4 3 2 16,13-3-2-16,-6-1-2 0,4 8-1 16,0 12 1-16,-8 14 0 15,-19 4 0-15,2 7 0 16,-15 4 0-16,-13 13 1 0,-19 6 1 15,-10 5 2-15,-13 0-2 16,-1-7 0-16,11-2-1 16,-12-2 0-16,15-3 1 15,17-11-5-15,5-11 0 16,16-11 0-16,26-12 0 0,8-6 0 16,17-4 0-16,11-4 0 15,0-6 0-15,3-6 0 16,-6-3 0-16,-19 9 0 15,-4 14-9-15,4-8-75 16,-33 4-5-16</inkml:trace>
          <inkml:trace contextRef="#ctx0" brushRef="#br0" timeOffset="-69009.2932">1811 388 460 0,'0'0'4'0,"0"0"1"16,0 0-1-16,13-6 2 16,10 0 2-16,12 2-2 15,7 0 1-15,17-8 2 0,1 6-7 16,14-2-2-16,10-1 0 15,-4 3 0-15,-9-2 0 16,-9 8 0-16,-14-6 0 16,3-4-86-16,-14 8-1 0</inkml:trace>
          <inkml:trace contextRef="#ctx0" brushRef="#br0" timeOffset="-68259.359">4086-255 391 0,'0'0'7'0,"0"0"2"16,0 0 2-16,0-13-1 16,0 13 2-16,-19-3-1 15,5 0 1-15,-11 0 1 0,-7 3-6 16,-7 3-3-16,-9 10 2 15,-3 6-3-15,-4 0 0 16,7 1 2-16,-7 15-2 16,13 0-1-16,-1 0 0 0,22 1-2 15,5 3 0-15,12-4 0 16,8 2 0-16,17 2 0 16,15-13 0-16,8 6 0 15,6 0 0-15,-8-9 0 0,6-1 0 16,-4 4 0-16,6-9 0 15,-13 1 0-15,-7 1 0 16,-8 5 0-16,1-6 0 16,-4 5 0-16,-3-7 0 0,0 3 0 15,-6 10 0-15,-10-3 0 16,0-3 0-16,0 9 0 16,-12-7 0-16,-5 4 0 15,-12 9 0-15,-13 2 0 0,-3-9 0 16,-10-9 0-16,4 4 0 15,-17-5 0-15,3-13 0 16,-2 12 0-16,26-20-73 16,-21-6-17-16</inkml:trace>
          <inkml:trace contextRef="#ctx0" brushRef="#br0" timeOffset="-66337.4768">5729 217 420 0,'0'0'4'0,"0"0"3"15,0 0 1-15,11 0 1 16,-2 0 1-16,7-2 0 0,12-3 1 16,11 0-1-16,9 1-3 15,5 4-2-15,14-3-2 16,10-3-2-16,8-2-6 16,-2 6-8-16,4-12-54 0,-7 14-17 15</inkml:trace>
          <inkml:trace contextRef="#ctx0" brushRef="#br0" timeOffset="-66149.9773">5962 622 477 0,'0'0'5'15,"0"0"-1"-15,0 0 1 0,22 0 1 16,4 0 0-16,12-4 0 15,17-2-4-15,13-4-2 16,25-19-84-16,7 19-2 16</inkml:trace>
          <inkml:trace contextRef="#ctx0" brushRef="#br0" timeOffset="-63196.8145">8060-303 295 0,'0'0'7'0,"0"0"3"0,-14 0 6 16,14 0-1-16,-13 0 2 16,13 0 2-16,0 0 3 15,0 0-1-15,0 0-4 16,27 10-4-16,5-10-5 0,16 0 0 16,10-4-1-16,9 4-1 15,8-2-3-15,1 2-1 16,-1-4-2-16,-4 1 1 15,-6 3-1-15,-14 9-1 0,-10 5 2 16,-9-2-1-16,-9 4 0 16,-7 6 1-16,-6 8 0 15,-10 11 1-15,-10 1 1 16,1 6-1-16,-10 1 1 0,3 11 0 16,-7 1 0-16,-6 9 1 15,3 3-2-15,1-7-2 16,-2 5 0-16,2-1 0 15,-1-2 0-15,1-1 0 0,-1-5 0 16,3-11 0-16,3-10 0 16,1-2 0-16,3-7 0 15,7-7 0-15,-4-5 0 16,13-20 0-16,-10 19 0 0,10-19 0 16,-4 14 0-16,4-14 0 15,-21 0-72-15,21 0-18 16</inkml:trace>
        </inkml:traceGroup>
      </inkml:traceGroup>
    </inkml:traceGroup>
    <inkml:traceGroup>
      <inkml:annotationXML>
        <emma:emma xmlns:emma="http://www.w3.org/2003/04/emma" version="1.0">
          <emma:interpretation id="{C03199F6-A2A1-42A3-8F9F-E41A5D57C7E6}" emma:medium="tactile" emma:mode="ink">
            <msink:context xmlns:msink="http://schemas.microsoft.com/ink/2010/main" type="paragraph" rotatedBoundingBox="19179,4029 32905,4659 32805,6841 19079,621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B140AEC-4D9B-4604-A117-85DC71FEFE88}" emma:medium="tactile" emma:mode="ink">
              <msink:context xmlns:msink="http://schemas.microsoft.com/ink/2010/main" type="line" rotatedBoundingBox="19179,4029 32905,4659 32805,6841 19079,6212"/>
            </emma:interpretation>
          </emma:emma>
        </inkml:annotationXML>
        <inkml:traceGroup>
          <inkml:annotationXML>
            <emma:emma xmlns:emma="http://www.w3.org/2003/04/emma" version="1.0">
              <emma:interpretation id="{597296B4-14A1-417A-ADAF-6456DDB885AA}" emma:medium="tactile" emma:mode="ink">
                <msink:context xmlns:msink="http://schemas.microsoft.com/ink/2010/main" type="inkWord" rotatedBoundingBox="19179,4029 25746,4330 25646,6513 19079,6212">
                  <msink:destinationLink direction="with" ref="{9BC7D6C3-D7E9-4AB2-B4A4-2573C3C50273}"/>
                </msink:context>
              </emma:interpretation>
              <emma:one-of disjunction-type="recognition" id="oneOf2">
                <emma:interpretation id="interp10" emma:lang="en-US" emma:confidence="0">
                  <emma:literal>to into</emma:literal>
                </emma:interpretation>
                <emma:interpretation id="interp11" emma:lang="en-US" emma:confidence="0">
                  <emma:literal>to loo</emma:literal>
                </emma:interpretation>
                <emma:interpretation id="interp12" emma:lang="en-US" emma:confidence="0">
                  <emma:literal>too loo</emma:literal>
                </emma:interpretation>
                <emma:interpretation id="interp13" emma:lang="en-US" emma:confidence="0">
                  <emma:literal>tho too</emma:literal>
                </emma:interpretation>
                <emma:interpretation id="interp14" emma:lang="en-US" emma:confidence="0">
                  <emma:literal>Hirohito</emma:literal>
                </emma:interpretation>
              </emma:one-of>
            </emma:emma>
          </inkml:annotationXML>
          <inkml:trace contextRef="#ctx0" brushRef="#br0" timeOffset="-46364.7677">799 2076 204 0,'0'0'10'0,"0"0"6"0,0 0 1 16,0-13 4-16,0 13 4 16,0-12 1-16,0 12 2 15,0-10 4-15,0 10-8 0,0 0-4 16,4-13-1-16,-4 13-3 16,0 0-3-16,-4-13-1 15,4 13-3-15,-12-6-3 16,-1 0 0-16,-6 0-2 0,5 6-1 15,-2-4-3-15,0 4 0 16,0 10 0-16,-7 2 0 16,-2-2 0-16,-1 9 0 15,10 0 0-15,-10 0 0 16,0 9 0-16,-3-1 0 0,7 2 0 16,-1-3 0-16,7 5 0 15,0 6 0-15,-4 10 0 16,8-6 0-16,8 6 0 0,-1-3 0 15,5 4 0-15,0 1 0 16,0-1 0-16,2-6 0 16,8-7 0-16,3-3 0 15,-1-4 0-15,11-6 0 0,0 2 0 16,2-8 0-16,11-9 0 16,6-7 0-16,-7 0 0 15,13 0 0-15,2-10 0 0,-9-6 0 16,1-7 0-16,-3 0 0 15,-10 1 0-15,-3-1 0 16,-4-5 0-16,-6-5 0 16,-4-5 0-16,-5-10 0 15,-7 5 0-15,3-1 0 0,1-7 0 16,-4-4 0-16,-4 7 0 16,-2 0 0-16,-4 6 0 15,0 4 0-15,1 3 0 16,-4 1 0-16,-3 15 0 0,-6 1 0 15,-1 2 0-15,-4 3 0 16,-5 6 0-16,-5 7 0 16,-9 0 0-16,-2 3-19 15,-4 23-70-15,-13-1-3 0</inkml:trace>
          <inkml:trace contextRef="#ctx0" brushRef="#br0" timeOffset="-52130.3829">1653 1819 445 0,'0'0'5'16,"0"0"-1"-16,0 7 2 0,0-7 2 16,0 20-1-16,4-8 2 15,3 10 2-15,5 0 0 16,1 14-6-16,-6 9-5 16,2 9 0-16,0 11 0 0,1 12 0 15,-1 7 0-15,-2-1 0 16,-7 4 0-16,0-7 0 15,0-3 0-15,0-12 0 16,4-2 0-16,-4-24-21 0,9 0-65 16,10-17-3-16</inkml:trace>
          <inkml:trace contextRef="#ctx0" brushRef="#br0" timeOffset="-51036.6728">2442 1918 439 0,'0'0'4'0,"0"0"3"15,0 0 1-15,0 0 2 16,0 24 0-16,0-5 2 16,0 13 0-16,-2 10-3 15,-2 5-9-15,1 21 0 0,3 3 0 16,7 3 0-16,-5 3 0 15,5 3 0-15,0-2 0 16,9 0 0-16,-7 14-64 16,11-31-23-16</inkml:trace>
          <inkml:trace contextRef="#ctx0" brushRef="#br0" timeOffset="-51035.6728">3626 2079 427 0,'0'0'6'0,"-20"0"0"16,1 3 3-16,-8 11 1 15,-14 6 2-15,-4 5 0 0,-10 4 1 16,-4 9 1-16,6 11-12 15,1 1-2-15,3 15 0 16,8-1 0-16,21-9 0 16,14 0 0-16,16-8 0 15,18-8 0-15,8-6 0 0,19-17 0 16,12-16 0-16,13-10 0 16,-2-10 0-16,3-9 0 15,-13-6 0-15,-10-13 0 16,-8-4 0-16,-13-2 0 0,-21-1 0 15,-14 0 0-15,-8 10 0 16,-20 4 0-16,-6 2 0 16,-13 17-5-16,-4 3-16 0,8 12-61 15,9 7-3-15</inkml:trace>
          <inkml:trace contextRef="#ctx0" brushRef="#br0" timeOffset="-51034.6728">4640 2025 460 0,'0'0'3'16,"0"0"3"-16,-20 0 2 16,4 3 1-16,-5 10 1 15,-11 3 1-15,-11 13-7 16,1 7-4-16,-9-1 0 15,15 12 0-15,4 9 0 0,-3 5 0 16,15 0 0-16,13-10 0 16,18-7 0-16,21-5 0 15,16-9 0-15,13-11 0 16,10-13 0-16,16-9 0 0,7-19 0 16,0-8 0-16,-7-5 0 15,-14-13 0-15,-8-3 0 16,-17-8 0-16,-16-1 0 0,-18 1 0 15,-21 8 0-15,-23 14 0 16,-27 3 0-16,-14 15 0 16,-19 19 0-16,-23 19-58 15,-3 9-30-15</inkml:trace>
          <inkml:trace contextRef="#ctx0" brushRef="#br0" timeOffset="-11533.3041">-1501 2683 343 0,'0'0'8'0,"0"0"3"0,0 0 4 15,0 0 1-15,0 0-1 16,0 0 3-16,0 0-1 16,0 0 1-16,0 0-6 0,28 0-4 15,-5 0-3-15,2 0 0 16,14-6-1-16,4 0-3 15,1-4-4-15,9 4-13 16,-14 12-52-16,-7-10-15 0</inkml:trace>
          <inkml:trace contextRef="#ctx0" brushRef="#br0" timeOffset="-11283.2595">-1370 2446 395 0,'0'0'5'0,"0"0"1"16,0 0 2-16,0 0 2 0,0 0 0 15,-5 15 2-15,5 1 0 16,0 4 1-16,-4 6-4 16,4 9-2-16,-7 3-2 15,7 11-1-15,0-4-1 16,0 2-1-16,0 6-1 0,4 1-2 15,3-12-5-15,5 7-12 16,-8-3-55-16,5-14-10 16</inkml:trace>
          <inkml:trace contextRef="#ctx0" brushRef="#br0" timeOffset="-10986.3761">-1047 2311 356 0,'0'0'4'0,"0"0"4"0,-6 0 2 16,6 0 1-16,-7 10 2 15,4 8 1-15,3 5 0 0,-4 6 0 16,4 6-3-16,7 4-2 15,0 9-2-15,-5 10-1 16,2-7-3-16,3 4 0 16,-4-5-1-16,-3 6-5 15,0-4-9-15,0-5-31 16,2-8-37-16,9-13-3 0</inkml:trace>
          <inkml:trace contextRef="#ctx0" brushRef="#br0" timeOffset="-10673.9142">-844 2282 404 0,'0'0'5'0,"0"0"1"0,0 0 2 16,9-6 0-16,7 2 0 15,4-2 1-15,-1 3 0 16,7 3-1-16,0 0-2 15,0 0-4-15,-1 6 0 0,-2 7 0 16,-20 12-1-16,-3 4-1 16,0 7 2-16,-16 9 0 15,-10-1-1-15,-2 8 2 16,-8-4 0-16,10-1-1 0,13-10 4 16,10-5-2-16,3-3-1 15,19-14 2-15,20-9-3 16,13-6-2-16,9 0 0 0,7-6-16 15,-17 6-66-15,-3-6-2 16</inkml:trace>
          <inkml:trace contextRef="#ctx0" brushRef="#br0" timeOffset="-57880.4275">-980 1388 352 0,'0'0'6'0,"0"0"4"16,0 0 2-16,0 0 3 16,0 0 0-16,0 0 1 0,0 0 1 15,10 0-1-15,3-2-4 16,6 2-4-16,10 0-2 15,8 0 0-15,11 0-3 0,5 0-1 16,9 0 2-16,2 0-1 16,12 0-1-16,4 0 1 15,0-7 0-15,3 4-3 16,-5-9 0-16,0 2 0 16,2 0 0-16,-3-6 0 0,5 6 0 15,-9 4 0-15,-12-4 0 16,7 1 0-16,-6 9 0 15,-5-10 0-15,1 6 0 16,-13 4 0-16,-3 0 0 0,-6 0 0 16,2 0 0-16,-6 0 0 15,4-2 0-15,-6 2 0 16,-9 0 0-16,6-2 0 16,1-6 0-16,-3-2 0 0,-2 6 0 15,-7 4 0-15,4 0 0 16,3 0 0-16,-7-2 0 15,6-2 0-15,-2 4 0 16,-4 0 0-16,0 0 0 0,3 0 0 16,-3-3 0-16,11 0 0 15,-11-3 0-15,0 3 0 16,3 3 0-16,-1-6 0 16,9-1 0-16,-1 7 0 15,-1-3 0-15,-5 3 0 0,2 0 0 16,0 0 0-16,-1 0 0 15,0-3 0-15,-10 3 0 16,-11 0 0-16,12-7 0 0,-12 7 0 16,0 0 0-16,10-9 0 15,-10 9 0-15,0 0 0 16,0 0 0-16,0 0 0 16,0 0 0-16,0 0 0 0,0 0 0 15,0 0 0-15,0 0 0 16,0 0 0-16,0 0 0 15,0 0 0-15,0 0 0 16,0 0 0-16,-13 9 0 0,-12-6-71 16,-2-3-16-16</inkml:trace>
          <inkml:trace contextRef="#ctx0" brushRef="#br0" timeOffset="-42114.7162">2040 1103 224 0,'0'0'8'0,"0"0"2"16,7-6 3-16,-7 6 6 15,16-3 3-15,-4 0 0 16,11-1 5-16,9 4-1 15,7 4-6-15,16-4-2 0,6 0-5 16,13 3-4-16,7 4 0 16,2-5-3-16,8 4-4 15,8-6 3-15,-2 4-1 16,3 2-2-16,-6 3 3 0,2-5-3 16,-3-4-1-16,10 0 1 15,-6-6 0-15,-6 6-1 16,-4 0 0-16,0-4 1 15,-11-5-2-15,-1 3 3 0,-10 2-1 16,-8 2 1-16,-6 2 0 16,-5-4 0-16,-10-2 0 15,2 2 0-15,-9 1 0 16,-6 3-1-16,0 0 0 0,-7 0 0 16,-4-3-1-16,1 3 1 15,-13 0 0-15,16 3 0 16,-16-3-2-16,14 3 0 15,-14-3 0-15,16 0 0 0,-16 0 0 16,0 0 0-16,0 0 0 16,0 0 0-16,0 0 0 15,0 0-10-15,-30-3-75 16,17 10-1-16</inkml:trace>
        </inkml:traceGroup>
        <inkml:traceGroup>
          <inkml:annotationXML>
            <emma:emma xmlns:emma="http://www.w3.org/2003/04/emma" version="1.0">
              <emma:interpretation id="{1FFE8BF5-95F7-4D3A-9E34-62919F26093F}" emma:medium="tactile" emma:mode="ink">
                <msink:context xmlns:msink="http://schemas.microsoft.com/ink/2010/main" type="inkWord" rotatedBoundingBox="27480,4914 32882,5161 32822,6480 27420,6232">
                  <msink:destinationLink direction="with" ref="{1EFF5F03-9BF5-4EC4-8E8F-5C0F59E62A76}"/>
                  <msink:destinationLink direction="with" ref="{4A8BD134-957A-4AD0-B1C0-885FA8F1C818}"/>
                  <msink:destinationLink direction="with" ref="{263B90F1-5B73-4C01-BCCD-32A73CA59DD6}"/>
                </msink:context>
              </emma:interpretation>
              <emma:one-of disjunction-type="recognition" id="oneOf3">
                <emma:interpretation id="interp15" emma:lang="en-US" emma:confidence="0">
                  <emma:literal>-700101</emma:literal>
                </emma:interpretation>
                <emma:interpretation id="interp16" emma:lang="en-US" emma:confidence="0">
                  <emma:literal>'700101</emma:literal>
                </emma:interpretation>
                <emma:interpretation id="interp17" emma:lang="en-US" emma:confidence="0">
                  <emma:literal>1700101</emma:literal>
                </emma:interpretation>
                <emma:interpretation id="interp18" emma:lang="en-US" emma:confidence="0">
                  <emma:literal>4700101</emma:literal>
                </emma:interpretation>
                <emma:interpretation id="interp19" emma:lang="en-US" emma:confidence="0">
                  <emma:literal>"700101</emma:literal>
                </emma:interpretation>
              </emma:one-of>
            </emma:emma>
          </inkml:annotationXML>
          <inkml:trace contextRef="#ctx0" brushRef="#br1" timeOffset="103843.417">6869 2069 325 0,'0'0'7'0,"0"0"4"16,0 0 1-16,17 13 3 16,-4-3 3-16,3 10-1 15,10 2 1-15,6 7 2 0,11 6-7 16,5 11-4-16,7 5-2 15,5-4-7-15,11 18-31 16,3-4-48-16,-3 1-2 16</inkml:trace>
          <inkml:trace contextRef="#ctx0" brushRef="#br0" timeOffset="-36817.8587">8085 2568 335 0,'0'0'6'0,"0"0"3"16,0 0 2-16,0 0 2 15,0 0 2-15,0 0 2 0,10 0 0 16,8 0 1-16,9-3-5 16,5 3-4-16,7 0 0 15,9 0-3-15,10-4-1 16,0 1-3-16,-1 0-3 0,-4 3-8 16,-15-7-14-16,-9 5-58 15,3-2-3-15</inkml:trace>
          <inkml:trace contextRef="#ctx0" brushRef="#br0" timeOffset="-36536.6084">8536 2323 399 0,'0'0'3'0,"0"0"5"15,-13 0 0-15,13 0 1 16,0 0 2-16,0 0-3 15,0-9 1-15,13 6 1 16,13 3-4-16,9 0-5 0,11 3 1 16,-2 6-2-16,2 4-1 15,-1 7 2-15,-13 6-2 16,-4 5-1-16,-17 5 2 16,-11 12-1-16,-27 7-1 0,-11-1 3 15,-13 5-2-15,-4 7-4 16,-7-7-13-16,-12 7-61 15,17-1 0-15</inkml:trace>
          <inkml:trace contextRef="#ctx0" brushRef="#br0" timeOffset="-28002.1">9151 2364 334 0,'0'0'8'15,"0"0"3"-15,0 0 1 16,0 0 2-16,0 0 2 16,-6 8-1-16,6-8 1 0,-6 23 0 15,6-5-7-15,-7 8-2 16,4 6-1-16,-3 1 0 15,2 15-2-15,4-4-1 16,0 2 0-16,10-1 0 0,0-7 0 16,15-2-1-16,5-14 0 15,9-5 0-15,2-9 0 16,-2-8 0-16,0-6 0 16,-2-13 0-16,-7-11-1 15,-7 2 1-15,-14-7-2 0,-9 6 1 16,-13-2 0-16,-13-3-1 15,-2 3-1-15,-15 5 0 16,4 7 0-16,-5 6-3 0,2 3-4 16,0 4-8-16,19 2-34 15,1 4-35-15,9 8-1 16</inkml:trace>
          <inkml:trace contextRef="#ctx0" brushRef="#br0" timeOffset="-27611.4624">9864 2388 420 0,'0'0'5'0,"-10"13"2"0,-6-1 0 15,0 8 2-15,-6 2 0 16,-1 6 1-16,-7 9 0 16,5 1 1-16,-5 3-6 0,12 2 0 15,11-4-1-15,7-5-1 16,7-6-1-16,11-2 0 16,9-3 0-16,11-7-2 15,5-12 0-15,5-4 0 0,-7-10 0 16,-2-6 0-16,0-6 0 15,-7-8 0-15,-9-4 0 16,-11-5 0-16,-12 4 0 16,-7 2 0-16,-14 1 0 0,-6 7-3 15,-14-4-16-15,-17 21-66 16,6 8-2-16</inkml:trace>
          <inkml:trace contextRef="#ctx0" brushRef="#br0" timeOffset="-34661.6212">10417 2116 327 0,'0'0'7'15,"0"0"4"-15,0 0 4 16,-12 0 4-16,12 0 1 16,0 0 2-16,0 0 0 0,0 0 2 15,0 0-7-15,0 0-4 16,0 0-4-16,0 0-4 16,0 0-5-16,0 9 0 0,0 7 0 15,0 3 0-15,0 7 0 16,3 11 0-16,-3 12 0 15,0 9 0-15,-3 3 0 16,3 3 0-16,-6 4 0 0,6 2 0 16,0-2 0-16,-4-2 0 15,1-7 0-15,3-7 0 16,0-8 0-16,7-9 0 16,-7 1 0-16,2-8 0 0,-2-8 0 15,4-10 0-15,-4-10 0 16,0 0-22-16,16 10-66 15,-16-10-3-15</inkml:trace>
          <inkml:trace contextRef="#ctx0" brushRef="#br0" timeOffset="-34145.9907">11356 2336 404 0,'0'0'7'0,"-20"0"1"16,3 0 1-16,-1 12 1 15,-5 10 0-15,-3-1 0 16,-3 11 2-16,-3 10 0 16,9 3-6-16,4 6-2 0,6 0 0 15,10 2-1-15,3-9 1 16,19-10 0-16,10-3-2 15,13-15 0-15,10-6-2 16,3-10 0-16,3-8 0 16,3-10 0-16,-3-13 0 0,-12 3 0 15,-14-10 0-15,-7 0 0 16,-15-5 0-16,-10 2 0 16,-7-4 0-16,-18 9 0 15,-1 4 0-15,-10 13 0 0,4 3 0 16,-3 4-2-16,3 8-8 15,0-2-13-15,18 3-51 16,5 12-12-16</inkml:trace>
          <inkml:trace contextRef="#ctx0" brushRef="#br0" timeOffset="-33802.2282">12223 1983 356 0,'0'0'12'16,"0"0"4"-16,-7-18 0 0,7 18 1 15,0 0 1-15,-9-14 0 16,9 14 2-16,0 0 2 16,-7 20-11-16,3 6-6 15,4 12-5-15,-3 9 0 16,3 18 0-16,0 5 0 0,-6 17 0 15,3 4 0-15,3 9 0 16,-4-2 0-16,4 2 0 16,11-3 0-16,-9-9 0 15,-2-3 0-15,7-19 0 0,0-1 0 16,-2-21 0-16,2-1 0 16,-7-17 0-16,7-7 0 15,-7-7 0-15,0-12 0 16,2 23 0-16,-11-11-42 0,9-12-51 15</inkml:trace>
        </inkml:traceGroup>
      </inkml:traceGroup>
    </inkml:traceGroup>
  </inkml:traceGroup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1-15T06:30:48.352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32AEF2B9-19C6-4364-9C41-9A9002978236}" emma:medium="tactile" emma:mode="ink">
          <msink:context xmlns:msink="http://schemas.microsoft.com/ink/2010/main" type="writingRegion" rotatedBoundingBox="28172,13531 32820,12924 33031,14537 28383,15144">
            <msink:destinationLink direction="with" ref="{69609C9A-EFAD-4E5F-AFAB-B22AF8AA5418}"/>
          </msink:context>
        </emma:interpretation>
      </emma:emma>
    </inkml:annotationXML>
    <inkml:traceGroup>
      <inkml:annotationXML>
        <emma:emma xmlns:emma="http://www.w3.org/2003/04/emma" version="1.0">
          <emma:interpretation id="{6396F952-C643-4413-A6A9-53726734F1CE}" emma:medium="tactile" emma:mode="ink">
            <msink:context xmlns:msink="http://schemas.microsoft.com/ink/2010/main" type="paragraph" rotatedBoundingBox="28172,13531 32820,12924 33031,14537 28383,1514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27122D9-D410-4ADD-B4DA-5B76485506DF}" emma:medium="tactile" emma:mode="ink">
              <msink:context xmlns:msink="http://schemas.microsoft.com/ink/2010/main" type="line" rotatedBoundingBox="28172,13531 32820,12924 33031,14537 28383,15144"/>
            </emma:interpretation>
          </emma:emma>
        </inkml:annotationXML>
        <inkml:traceGroup>
          <inkml:annotationXML>
            <emma:emma xmlns:emma="http://www.w3.org/2003/04/emma" version="1.0">
              <emma:interpretation id="{51D412C7-14DB-4C5A-892B-A9A592A3299C}" emma:medium="tactile" emma:mode="ink">
                <msink:context xmlns:msink="http://schemas.microsoft.com/ink/2010/main" type="inkWord" rotatedBoundingBox="28172,13531 32820,12924 33031,14537 28383,15144"/>
              </emma:interpretation>
              <emma:one-of disjunction-type="recognition" id="oneOf0">
                <emma:interpretation id="interp0" emma:lang="en-US" emma:confidence="0.5">
                  <emma:literal>7+7</emma:literal>
                </emma:interpretation>
                <emma:interpretation id="interp1" emma:lang="en-US" emma:confidence="0">
                  <emma:literal>y +7</emma:literal>
                </emma:interpretation>
                <emma:interpretation id="interp2" emma:lang="en-US" emma:confidence="0">
                  <emma:literal>1 +7</emma:literal>
                </emma:interpretation>
                <emma:interpretation id="interp3" emma:lang="en-US" emma:confidence="0">
                  <emma:literal>☺ +7</emma:literal>
                </emma:interpretation>
                <emma:interpretation id="interp4" emma:lang="en-US" emma:confidence="0">
                  <emma:literal>P +7</emma:literal>
                </emma:interpretation>
              </emma:one-of>
            </emma:emma>
          </inkml:annotationXML>
          <inkml:trace contextRef="#ctx0" brushRef="#br0">9951 10412 378 0,'0'0'8'16,"0"0"2"-16,9-9 2 0,10 5 3 15,8-2 1-15,8 3 2 16,13-7 0-16,14 7 2 15,9-4-7-15,5 1-10 16,2 0-3-16,2-7 0 0,5 7 0 16,-18-8 0-16,1 8 0 15,-26-7 0-15,-3 6 0 16,-30 7-84-16,-9 0-6 16</inkml:trace>
          <inkml:trace contextRef="#ctx0" brushRef="#br0" timeOffset="249.9871">10119 9994 489 0,'0'0'2'0,"0"0"1"15,0 0-1-15,0 0 2 16,0 16-1-16,2 0 2 16,8 10-2-16,3 10-3 15,3 15 0-15,0 8 0 0,3 7 0 16,-3 12 0-16,4 5 0 15,-4 4 0-15,3 0 0 16,-6-1 0-16,6-6 0 16,1-4 0-16,-1-3 0 0,4-11 0 15,-7-15-24-15,9-9-64 16,-2-16-3-16</inkml:trace>
          <inkml:trace contextRef="#ctx0" brushRef="#br0" timeOffset="687.5042">11239 9917 365 0,'0'0'6'15,"-16"0"3"-15,0-3 4 16,4 3 2-16,-11 0 1 0,7 3 2 15,-7 2 1-15,7-3 0 16,16-2-5-16,0 0-2 16,19 14-7-16,24-14-5 15,14 0 0-15,14-8 0 0,23 2 0 16,8 4 0-16,15-6 0 16,-1 6 0-16,-7 2 0 15,-2 0 0-15,-10 5 0 16,-24 6 0-16,-15 5 0 0,-12 0 0 15,-21 9 0-15,-12 0 0 16,-13 7 0-16,-9 8 0 16,-14 4 0-16,-2 7 0 15,-5 7 0-15,1 10 0 0,-10 3 0 16,4 15 0-16,-6 1 0 16,4 10 0-16,-2-1 0 15,11 3 0-15,6 10 0 16,-1 1 0-16,13 9 0 0,4-7-76 15,-4 6-18-15</inkml:trace>
          <inkml:trace contextRef="#ctx0" brushRef="#br0" timeOffset="-703.1269">7627 10704 383 0,'0'0'4'16,"0"0"3"-16,0 0 2 0,6 6 1 15,8-2 1-15,2-4 3 16,9 0-2-16,12 0 2 16,11 0-4-16,16-8-1 15,10 0-2-15,13-5-2 0,7 1-1 16,12-8-1-16,0 11 0 16,-10-5-2-16,-9-2-5 15,-6 10-11-15,-26 12-57 16,-10-6-13-16</inkml:trace>
          <inkml:trace contextRef="#ctx0" brushRef="#br0" timeOffset="-421.8676">8292 10483 483 0,'0'0'1'15,"-11"0"0"-15,11 0 0 16,0 0 0-16,0 0 1 15,0 0-1-15,0 0 1 0,13 6 0 16,17-6-1-16,11 4 1 16,10 2-2-16,8 4 1 15,-1 2 0-15,13 5-1 16,-7 4 0-16,-9 9 0 0,-7-1 0 16,-13 16 0-16,-15-2 0 15,-17 14 0-15,-12-1 0 16,-21 13 0-16,-5 1-1 15,-10 7-3-15,3-3-6 0,-3 6-10 16,0 3-50-16,19-9-15 16</inkml:trace>
        </inkml:traceGroup>
      </inkml:traceGroup>
    </inkml:traceGroup>
  </inkml:traceGroup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1-15T06:29:54.724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B9994CF0-47A1-40E3-8EEE-039AD6392B87}" emma:medium="tactile" emma:mode="ink">
          <msink:context xmlns:msink="http://schemas.microsoft.com/ink/2010/main" type="inkDrawing" rotatedBoundingBox="19672,9278 27556,8675 27566,8801 19681,9404" semanticType="underline" shapeName="Other">
            <msink:sourceLink direction="with" ref="{43F59653-B419-49D9-8D20-D455D445653F}"/>
          </msink:context>
        </emma:interpretation>
      </emma:emma>
    </inkml:annotationXML>
    <inkml:trace contextRef="#ctx0" brushRef="#br0">0 616 325 0,'0'0'7'15,"0"0"3"-15,13 0 3 16,6-3 2-16,10-1 0 0,17-2 1 16,12-6 0-16,25 0 1 15,27-3-8-15,29-1-2 16,18-4-2-16,37 8-2 15,31-7 2-15,30 0-2 0,25-3-2 16,26-5 2-16,26-2-2 16,29-3 0-16,22-9 3 15,27 2-2-15,8-3-2 16,18-6 3-16,5 9 0 0,0 1 0 16,-9 10 2-16,-20 2 1 15,-31 10-1-15,-39 3 3 16,-39 3-8-16,-53 6 0 15,-36-2 0-15,-56 6 0 0,-39 0 0 16,-45 0 0-16,-26 0 0 16,-32 6 0-16,-16-6 0 15,-25 11-30-15,-5-6-55 16,-16 0-3-16</inkml:trace>
  </inkml:traceGroup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1-15T06:21:13.994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ABF017DB-093A-4E4D-A150-428C50FCA672}" emma:medium="tactile" emma:mode="ink">
          <msink:context xmlns:msink="http://schemas.microsoft.com/ink/2010/main" type="inkDrawing" rotatedBoundingBox="26404,6086 33393,5674 33400,5787 26411,6200" semanticType="underline" shapeName="Other">
            <msink:sourceLink direction="with" ref="{28835F0C-7DBF-4A20-918E-6F7749FF93F3}"/>
          </msink:context>
        </emma:interpretation>
      </emma:emma>
    </inkml:annotationXML>
    <inkml:trace contextRef="#ctx0" brushRef="#br0">0 423 235 0,'0'0'6'0,"0"0"5"15,0 0 4-15,9-2 3 16,-9 2 2-16,0 0 4 16,12-10 0-16,-12 10 2 15,20-7-2-15,-1 4-6 0,4 0-4 16,6 3-2-16,13 0-3 15,13 0-3-15,9-3-1 16,16 3-2-16,8 3 0 16,11 3-2-16,15-3 0 0,8-3 0 15,16 6-1-15,11-6 1 16,5 0 0-16,13 4 0 16,14-10-2-16,9-1 3 15,6-5 0-15,11-1 1 0,6-3 0 16,12 0 0-16,0 4-1 15,8-5 2-15,-8 3 0 16,5 2-2-16,-5 2 0 16,-9 1 1-16,-7 3 0 0,-10-4-3 15,-6 1 0-15,-5-5 0 16,-8-2 0-16,-9 7 0 16,-7-7 0-16,-15 2 0 15,-1-5 0-15,-7 0 0 16,-11 4 0-16,-1-2 0 0,-10 1 0 15,-6 4 0-15,-1-1 0 16,-9 1 0-16,-6 4 0 16,-7-2 0-16,-6 0 0 0,-17 4 0 15,-2 3 0-15,-20-3 0 16,-6 3 0-16,-14-4 0 16,-2 4 0-16,-23 3 0 15,23 0 0-15,-23 0 0 0,0 0 0 16,0 0 0-16,19 0 0 15,-19 0 0-15,0 0 0 16,0 0 0-16,0 0 0 0,0 0 0 16,13 0 0-16,-13 0 0 15,0 0 0-15,0 0 0 16,0 0 0-16,0 0-77 16,-25 0-14-16</inkml:trace>
  </inkml:traceGroup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1-15T06:30:26.757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0419AFA9-0692-4949-88D2-FAFC911003C1}" emma:medium="tactile" emma:mode="ink">
          <msink:context xmlns:msink="http://schemas.microsoft.com/ink/2010/main" type="inkDrawing" rotatedBoundingBox="5722,10428 8429,12611 6376,15157 3669,12975" hotPoints="7769,12892 6106,14555 4442,12892 6106,11228" semanticType="enclosure" shapeName="Circle"/>
        </emma:interpretation>
      </emma:emma>
    </inkml:annotationXML>
    <inkml:trace contextRef="#ctx0" brushRef="#br0">1837 168 212 0,'0'0'2'0,"-13"0"0"16,4-6 1-16,9 6 1 15,-30-7 2-15,14 4 1 16,-9-8 3-16,-8 3 3 0,4 4 1 16,-13-6 1-16,-6 7-1 15,-7-3-1-15,-9 3-1 16,-7 3-3-16,-10 3-2 0,-6 10-3 16,-3 5-1-16,-1 6-1 15,1 5-2-15,1 3 1 16,4 2 0-16,5-1 0 15,2 6-1-15,4-4 1 0,3 3-2 16,7 1 1-16,0 0 0 16,6 6 0-16,6 4 0 15,3 1-1-15,8 4 1 16,2 8 1-16,7-1-1 0,6 6 2 16,10-3 0-16,0 7 0 15,3-1 2-15,3 4-1 16,8 0 0-16,-2 6 0 15,4-2 1-15,0 4-2 16,6-1-1-16,8 10 1 0,2-5-1 16,0 7 0-16,7 0 0 15,-2-1-1-15,-1 9 1 16,6-8 0-16,-1 3 2 0,2-3-1 16,5 1 0-16,3-8 1 15,4-2-1-15,3-4 1 16,6-3 0-16,7-9-1 15,2-2 1-15,5-7-1 0,0-4 0 16,2-8 0-16,10-2 0 16,-1-9 0-16,12-8 0 15,-2-6 0-15,8-8 1 16,6-7 1-16,-1-5-1 0,3-2 1 16,9-6 0-16,-5-3 0 15,0-5-1-15,-4 4 1 16,2-2-1-16,-2-1-1 15,-3-6 1-15,1-3 0 16,1-10-1-16,-2-5 0 0,-3-3 0 16,1-8 0-16,-5-11 0 15,-1 1 0-15,-4-3-1 16,-4-3 1-16,-9-3-1 0,-6 3 0 16,-4-4 0-16,-7 4 0 15,-2 0 0-15,-13-4 0 16,0-2 0-16,-14 3 0 15,1-7 0-15,-7-2 0 0,-2-3 0 16,-11-1 0-16,-2 0-1 16,-4 6 1-16,-4-6-1 15,-9 5 1-15,-7 3-1 16,-5 3 0-16,-7-4 1 0,-7 8-1 16,-3-5-1-16,-10 3 1 15,1-7-1-15,-7 3 0 16,-3-9-1-16,-1-1 1 15,-2-2-1-15,-7-3 1 16,-3-2 0-16,0-2 1 0,-6 4-1 16,-5-1 1-16,-8 6-1 15,-7 5-1-15,-5 5-1 16,-9 17-2-16,-11 9-5 0,-8 21-7 16,-14 12-13-16,-18 30-52 15,0 23-1-15</inkml:trace>
  </inkml:traceGroup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1-15T06:30:32.352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43AF8ACE-5FBB-40C0-8343-4F43A732A27C}" emma:medium="tactile" emma:mode="ink">
          <msink:context xmlns:msink="http://schemas.microsoft.com/ink/2010/main" type="inkDrawing" rotatedBoundingBox="19855,13333 27917,12236 28344,15374 20283,16472" hotPoints="27869,12728 28063,15542 20281,16079 20087,13265" semanticType="enclosure" shapeName="Rectangle">
            <msink:sourceLink direction="with" ref="{C54B54E0-E1A1-47CD-9684-73FC6A020B33}"/>
            <msink:sourceLink direction="with" ref="{9BAAFC5A-FDB8-4453-967E-E3AEF067ADE0}"/>
            <msink:destinationLink direction="with" ref="{EFEC8044-E019-4C37-89D6-D8996B5843DB}"/>
          </msink:context>
        </emma:interpretation>
      </emma:emma>
    </inkml:annotationXML>
    <inkml:trace contextRef="#ctx0" brushRef="#br0">0 744 317 0,'0'0'4'0,"0"0"-1"0,0 0 0 15,10-2 3-15,3-2 1 16,10-6 3-16,9 0 3 0,19-3 3 16,11 1-1-16,21-4 1 15,24 3 0-15,24-6-1 16,25-3-2-16,23 6-2 15,32-11-3-15,26 5-2 0,24-4-1 16,33-6-2-16,22-2 0 16,22-7 1-16,16 4-1 15,24-8-1-15,5 0 0 16,1 0 1-16,6 0-1 0,-20 0 3 16,-10 7-5-16,-21 6 0 15,-24 3 0-15,-33 5 0 16,-28 8 0-16,-42 7 0 15,-35 3 0-15,-31 6 0 16,-40-3 0-16,-32 6 0 0,-22-3 0 16,-29 6 0-16,-23-6 0 15,-7 19 0-15,-32-5-87 16,-9-1-1-16</inkml:trace>
    <inkml:trace contextRef="#ctx0" brushRef="#br0" timeOffset="14625.0582">-370 3502 438 0,'0'0'2'0,"35"0"0"16,7 4 0-16,19-4 1 16,22-7 0-16,34-3 1 15,32-2 0-15,30-1 0 16,31-11 0-16,25 6-1 0,30-7 0 15,24-5 0-15,37-1-1 16,16-2 0-16,31 2-1 16,18-12 0-16,17 6 0 15,15-10 0-15,1 9 2 0,-1-2 1 16,-11-2 1-16,-8 2 1 16,-37 6-1-16,-22 5 0 15,-36-3-5-15,-38 9 0 16,-32-3 0-16,-40 4 0 0,-35 0 0 15,-41 2 0-15,-26 4 0 16,-30-3 0-16,-26 1 0 16,-14 3 0-16,-22-4 0 15,-5 0 0-15,-9-4 0 0,-7 1 0 16,-3-14 0-16,3-2 0 16,3-10 0-16,-3-10 0 15,2-12 0-15,2-17 0 16,3-10 0-16,2-14 0 0,0-12 0 15,1-8 0-15,3-10 0 16,3-7 0-16,0-7 0 16,7 1 0-16,2 0 0 0,-2 6 0 15,5 0 0-15,-3 11 0 16,2 5 0-16,-4 13 0 16,-7 10 0-16,0 18 0 15,-11 9 0-15,-1 13 0 16,-4 19 0-16,-7 4 0 0,-2 17 0 15,-2 9 0-15,5 12 0 16,-1 1 0-16,7 7 0 16,-4 3 0-16,8 7 0 15,2 2 0-15,4 2 0 0,2-1 0 16,1 3 0-16,-1-3 0 16,4-4 0-16,0-9 0 15,-5 17 0-15,5-17 0 16,-27 15 0-16,6-5 0 0,-18 0 0 15,-13-2 0-15,-22 6 0 16,-16-2 0-16,-26 2 0 16,-16 5 0-16,-26-3 0 0,-23 1 0 15,-16 1 0-15,-19-3 0 16,-12 3 0-16,-14-2 0 16,-6-3 0-16,-16 3 0 15,0-4 0-15,-10 5 0 16,-10-2 0-16,-3 5 0 0,4-2 0 15,-3 6 0-15,-1-1 0 16,9-1 0-16,5 6 0 16,5-6 0-16,17 4 0 15,9-3 0-15,10-3 0 0,9-4 0 16,17-1 0-16,13 1 0 16,13-3 0-16,15-3 0 15,11 0 0-15,15-1 0 16,17 0 0-16,15 1 0 0,17 1 0 15,19-5 0-15,10 0 0 16,19-2 0-16,9 2 0 16,17 0 0-16,7 1 0 15,9-7 0-15,-7 25 0 0,7-5 0 16,0 11 0-16,0 9 0 16,4 7 0-16,-1 13 0 15,0 9 0-15,3 15 0 0,1 5 0 16,-3 14 0-16,-1 10 0 15,-3 6 0-15,0 8 0 16,0 2 0-16,0 6 0 16,-3 4 0-16,-1-2 0 15,4 1 0-15,-3 1 0 0,3-8 0 16,0-6 0-16,3-3 0 16,4-1 0-16,2-12 0 15,4-6 0-15,0-6 0 16,3-13 0-16,-6-8 0 0,2-15 0 15,2-5 0-15,-2-21 0 16,-1 0 0-16,1-13 0 16,-6-4 0-16,-6-18 0 15,14 12 0-15,-14-12 0 0,0 0 0 16,12-6-29-16,-12 6-63 16</inkml:trace>
  </inkml:traceGroup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1-15T06:31:04.305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08D17EB9-A2AA-4461-88FB-EB0596DB830F}" emma:medium="tactile" emma:mode="ink">
          <msink:context xmlns:msink="http://schemas.microsoft.com/ink/2010/main" type="writingRegion" rotatedBoundingBox="16848,3779 19322,3779 19322,4092 16848,4092"/>
        </emma:interpretation>
      </emma:emma>
    </inkml:annotationXML>
    <inkml:traceGroup>
      <inkml:annotationXML>
        <emma:emma xmlns:emma="http://www.w3.org/2003/04/emma" version="1.0">
          <emma:interpretation id="{C85BD27D-2AD0-40D0-A2DE-67AF8E162578}" emma:medium="tactile" emma:mode="ink">
            <msink:context xmlns:msink="http://schemas.microsoft.com/ink/2010/main" type="paragraph" rotatedBoundingBox="16848,3779 19322,3779 19322,4092 16848,409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D3312D4-ED67-4265-8382-A5B32EA39627}" emma:medium="tactile" emma:mode="ink">
              <msink:context xmlns:msink="http://schemas.microsoft.com/ink/2010/main" type="line" rotatedBoundingBox="16848,3779 19322,3779 19322,4092 16848,4092"/>
            </emma:interpretation>
          </emma:emma>
        </inkml:annotationXML>
        <inkml:traceGroup>
          <inkml:annotationXML>
            <emma:emma xmlns:emma="http://www.w3.org/2003/04/emma" version="1.0">
              <emma:interpretation id="{650CFA18-E347-4500-92BC-FDF6E9DE3CA1}" emma:medium="tactile" emma:mode="ink">
                <msink:context xmlns:msink="http://schemas.microsoft.com/ink/2010/main" type="inkWord" rotatedBoundingBox="16848,3779 19322,3779 19322,4092 16848,4092">
                  <msink:destinationLink direction="with" ref="{EFEC8044-E019-4C37-89D6-D8996B5843DB}"/>
                </msink:context>
              </emma:interpretation>
              <emma:one-of disjunction-type="recognition" id="oneOf0">
                <emma:interpretation id="interp0" emma:lang="en-US" emma:confidence="0">
                  <emma:literal>_</emma:literal>
                </emma:interpretation>
                <emma:interpretation id="interp1" emma:lang="en-US" emma:confidence="0">
                  <emma:literal>-</emma:literal>
                </emma:interpretation>
                <emma:interpretation id="interp2" emma:lang="en-US" emma:confidence="0">
                  <emma:literal>~</emma:literal>
                </emma:interpretation>
                <emma:interpretation id="interp3" emma:lang="en-US" emma:confidence="0">
                  <emma:literal>.</emma:literal>
                </emma:interpretation>
                <emma:interpretation id="interp4" emma:lang="en-US" emma:confidence="0">
                  <emma:literal>•</emma:literal>
                </emma:interpretation>
              </emma:one-of>
            </emma:emma>
          </inkml:annotationXML>
          <inkml:trace contextRef="#ctx0" brushRef="#br0">0 314 408 0,'0'0'2'0,"0"0"1"0,0 0 1 16,0 0 1-16,0 0 1 16,0 0 2-16,0 0-1 15,0 0 1-15,22 0-1 0,10-4-2 16,10 4 0-16,20 0-1 15,18-2-1-15,21-10-1 16,23 0 0-16,12-4 0 16,8-3-1-16,19-4 0 15,7-2 1-15,7-11-2 0,6 7 1 16,-8 0 1-16,-15 4-1 16,-1-1 0-16,-20 8 0 15,-17 1 0-15,-23 3-1 0,-24 8 0 16,-20 6 0-16,-23 0 0 15,-10 4-1-15,-22-4-5 16,0 0-13-16,-10 12-63 16,-6 1-2-16</inkml:trace>
        </inkml:traceGroup>
      </inkml:traceGroup>
    </inkml:traceGroup>
  </inkml:traceGroup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1-15T06:31:34.132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1A33D915-EB1C-4D7C-9243-DD84B5889D70}" emma:medium="tactile" emma:mode="ink">
          <msink:context xmlns:msink="http://schemas.microsoft.com/ink/2010/main" type="inkDrawing" rotatedBoundingBox="23667,1225 31216,1484 31204,1817 23656,1559" semanticType="underline" shapeName="Other">
            <msink:sourceLink direction="with" ref="{3B9DE3BE-DA81-4D1D-96D2-AF33C94AD50D}"/>
          </msink:context>
        </emma:interpretation>
      </emma:emma>
    </inkml:annotationXML>
    <inkml:trace contextRef="#ctx0" brushRef="#br0">302 294 250 0,'0'0'10'0,"-23"-22"8"0,3 7 6 16,4 1 1-16,-16-6-1 16,7-1 1-16,-10 1 3 15,-1-3-2-15,3 11-9 0,5 6-4 16,8-4-7-16,1 1-2 16,19 9 1-16,-16-16-1 15,16 5 0-15,0 11 0 0,19-22-1 16,1 9-1-16,-1-6 2 15,4 9-1-15,9 1 0 16,-4 5 1-16,8 1-2 16,10 0-1-16,5 3 1 15,10 0-2-15,4 10 0 0,18-1 0 16,-3 1 0-16,18-4 0 16,4 7 0-16,5 0 0 15,6 3 0-15,13 1 0 16,-4-1 0-16,0 3 0 0,17-7 0 15,-1 1 0-15,4-3 0 16,6 2 0-16,3-2 0 16,-2 0 0-16,9-1 0 0,0-3 0 15,3 8 0-15,0-6 0 16,0 6 0-16,-3 3 0 16,0-5 0-16,3 4 0 15,-10 0 0-15,8 0 0 16,-1-3 0-16,-1 6 0 0,5-7 0 15,-5-7 0-15,7 1 0 16,1-3 0-16,3-3 0 16,-1 0 0-16,-3 0 0 15,-6 0 0-15,-4 0 0 0,2 3 0 16,-5-3 0-16,-9 0 0 16,-1 0 0-16,-2-6 0 15,3 0 0-15,-4-3 0 16,-2-5 0-16,-1 1 0 0,-13-3 0 15,-9-6 0-15,-3 9 0 16,-21-9 0-16,-13 9 0 16,-19 1 0-16,-11-6 0 15,-21 8 0-15,-2 1 0 0,-7 5 0 16,-16 4 0-16,0 0 0 16,16-2 0-16,-16 2-71 15,0 0-22-15</inkml:trace>
  </inkml:traceGroup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1-15T06:31:43.866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4A8BD134-957A-4AD0-B1C0-885FA8F1C818}" emma:medium="tactile" emma:mode="ink">
          <msink:context xmlns:msink="http://schemas.microsoft.com/ink/2010/main" type="inkDrawing" rotatedBoundingBox="27046,5674 27467,5278 27488,5300 27066,5696" semanticType="callout" shapeName="Other">
            <msink:sourceLink direction="with" ref="{1FFE8BF5-95F7-4D3A-9E34-62919F26093F}"/>
          </msink:context>
        </emma:interpretation>
      </emma:emma>
    </inkml:annotationXML>
    <inkml:trace contextRef="#ctx0" brushRef="#br0">435 0 288 0,'0'0'5'0,"0"0"4"15,-12 6 2-15,12-6 2 16,-21 20 0-16,5-7 3 0,-5 5 0 15,-2 9 1-15,-2-2-6 16,-2 3-2-16,-1 9-2 16,-9 1-1-16,-1-6-3 0,0 8-1 15,5-13 0-15,-5-1-4 16,6-3-10-16,9-4-23 16,0-16-39-16,23-3-4 15</inkml:trace>
  </inkml:traceGroup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1-15T06:31:42.991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263B90F1-5B73-4C01-BCCD-32A73CA59DD6}" emma:medium="tactile" emma:mode="ink">
          <msink:context xmlns:msink="http://schemas.microsoft.com/ink/2010/main" type="inkDrawing" rotatedBoundingBox="27387,5340 27669,8186 27643,8189 27360,5343" semanticType="callout" shapeName="Other">
            <msink:sourceLink direction="with" ref="{1EFF5F03-9BF5-4EC4-8E8F-5C0F59E62A76}"/>
            <msink:sourceLink direction="with" ref="{1FFE8BF5-95F7-4D3A-9E34-62919F26093F}"/>
          </msink:context>
        </emma:interpretation>
      </emma:emma>
    </inkml:annotationXML>
    <inkml:trace contextRef="#ctx0" brushRef="#br0">6770 2137 117 0,'0'0'6'0,"0"0"2"16,3 16 4-16,1 7 3 0,-1-4 4 16,-3 15 0-16,6 3 1 15,4 14 2-15,-4 14-5 16,4-1-3-16,-1 20-1 16,-2-2-3-16,6 9-1 0,3-4 0 15,-9 11-1-15,3 1 1 16,-1 2 0-16,0 2-1 15,-2-7 0-15,2 7 0 16,-2-4 1-16,-3 4-4 0,5-4 2 16,-2-5 0-16,3-4-3 15,-8-2 2-15,12-3-1 16,-5-2 0-16,0 1 0 16,5-7 0-16,-7-1-1 0,2-1 3 15,-2-5-2-15,-2 1 0 16,2-10 0-16,-1-3 0 15,-3-4-1-15,1-1 2 16,-1-12-1-16,1-6-2 0,1-6 1 16,2-9-1-16,-3-1 0 15,-4-19 0-15,0 12-5 16,0-12-13-16,0 16-52 16,0-16-15-16</inkml:trace>
  </inkml:traceGroup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1-15T06:29:43.583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D58CDC65-09F4-4118-83E4-5DBB998A8556}" emma:medium="tactile" emma:mode="ink">
          <msink:context xmlns:msink="http://schemas.microsoft.com/ink/2010/main" type="writingRegion" rotatedBoundingBox="29663,7342 33297,7231 33337,8542 29703,8653"/>
        </emma:interpretation>
      </emma:emma>
    </inkml:annotationXML>
    <inkml:traceGroup>
      <inkml:annotationXML>
        <emma:emma xmlns:emma="http://www.w3.org/2003/04/emma" version="1.0">
          <emma:interpretation id="{351E37CB-A08A-4008-8D4D-459F17BB7358}" emma:medium="tactile" emma:mode="ink">
            <msink:context xmlns:msink="http://schemas.microsoft.com/ink/2010/main" type="paragraph" rotatedBoundingBox="29663,7342 33297,7231 33337,8542 29703,865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F5503F1D-C939-448D-84BB-16B7FCCE9AC9}" emma:medium="tactile" emma:mode="ink">
              <msink:context xmlns:msink="http://schemas.microsoft.com/ink/2010/main" type="line" rotatedBoundingBox="29663,7342 33297,7231 33337,8542 29703,8653"/>
            </emma:interpretation>
          </emma:emma>
        </inkml:annotationXML>
        <inkml:traceGroup>
          <inkml:annotationXML>
            <emma:emma xmlns:emma="http://www.w3.org/2003/04/emma" version="1.0">
              <emma:interpretation id="{54218313-37D0-4B98-822A-D0C17E87A69F}" emma:medium="tactile" emma:mode="ink">
                <msink:context xmlns:msink="http://schemas.microsoft.com/ink/2010/main" type="inkWord" rotatedBoundingBox="29663,7342 33297,7231 33337,8542 29703,8653"/>
              </emma:interpretation>
              <emma:one-of disjunction-type="recognition" id="oneOf0">
                <emma:interpretation id="interp0" emma:lang="en-US" emma:confidence="1">
                  <emma:literal>11010</emma:literal>
                </emma:interpretation>
                <emma:interpretation id="interp1" emma:lang="en-US" emma:confidence="0">
                  <emma:literal>1100</emma:literal>
                </emma:interpretation>
                <emma:interpretation id="interp2" emma:lang="en-US" emma:confidence="0">
                  <emma:literal>•1010</emma:literal>
                </emma:interpretation>
                <emma:interpretation id="interp3" emma:lang="en-US" emma:confidence="0">
                  <emma:literal>11000</emma:literal>
                </emma:interpretation>
                <emma:interpretation id="interp4" emma:lang="en-US" emma:confidence="0">
                  <emma:literal>01010</emma:literal>
                </emma:interpretation>
              </emma:one-of>
            </emma:emma>
          </inkml:annotationXML>
          <inkml:trace contextRef="#ctx0" brushRef="#br0">9123 4139 263 0,'0'0'8'0,"0"0"6"15,0 0 4-15,0 0 3 16,0 0 1-16,0-4 3 16,0 4-1-16,0 0 1 15,0 0-7-15,0 0-6 0,0 0-1 16,0 0-4-16,0 0-2 16,0 0 1-16,0 0-1 15,0 0 0-15,0 0 0 16,0 0-1-16,0 0 0 0,0 0 1 15,0 0-1-15,0 0-4 16,0 0 0-16,0 0 0 16,0 0 0-16,0 0 0 15,0 0 0-15,0 0 0 0,0 0 0 16,0 0 0-16,0 0 0 16,0 12 0-16,2-2 0 15,-2 13 0-15,0-1 0 16,0 9 0-16,0 8 0 0,0 7 0 15,4 9 0-15,-1 9 0 16,-3 7 0-16,0 2 0 16,0 7 0-16,-3 4 0 15,-1 2 0-15,2 0 0 0,-5 2 0 16,4-11 0-16,-3-7 0 16,6-5 0-16,0-7 0 15,0-11 0-15,0-4 0 16,0-11 0-16,6-13 0 0,-6 0 0 15,3-7 0-15,-3-12 0 16,0 0 0-16,0 0 0 16,0 0 0-16,0-10 0 15,-7-2-62-15,7-10-30 0</inkml:trace>
          <inkml:trace contextRef="#ctx0" brushRef="#br0" timeOffset="546.8916">9871 4227 296 0,'0'0'9'0,"2"-12"3"0,-2 12 4 15,7-17 3-15,-7 17 2 16,7-15 0-16,-7 15 1 15,5-10 1-15,-5 10-7 0,4 10-3 16,-4 9-2-16,0 4-3 16,0 6-1-16,-4 7-1 15,1 7 0-15,1 9-1 16,2 6-5-16,-7 2 0 0,3 5 0 16,-5 9 0-16,-1-4 0 15,7-2 0-15,-3 3 0 16,-4-7 0-16,6-3 0 15,2-4 0-15,2-8 0 0,0-7 0 16,2-4 0-16,5-7 0 16,-4-4 0-16,1-11 0 15,-2 0 0-15,-2-16 0 16,4 13 0-16,-4-13 0 0,0 0 0 16,0 0 0-16,0 0 0 15,0 0-59-15,0 0-33 16</inkml:trace>
          <inkml:trace contextRef="#ctx0" brushRef="#br0" timeOffset="1234.388">10456 4493 344 0,'0'0'4'0,"0"0"1"0,0 0 4 16,0 0 3-16,0 0 1 16,0 0 1-16,-12 0 0 15,12 0 1-15,-23 20-3 16,3 1-1-16,4 4-4 16,-3 10 0-16,3 7-1 0,-6 13-2 15,8-1 1-15,2 7 0 16,8-1 0-16,1-3 0 15,3-4-1-15,7-5 1 16,19-14 0-16,3-3-5 0,6-19 0 16,11-8 0-16,-2-8 0 15,11-18 0-15,-3-11 0 16,-1-12 0-16,-12-2 0 16,-4-11 0-16,-13-3 0 0,-1-1 0 15,-19-2 0-15,-4 10 0 16,-19 9 0-16,-7 7 0 15,-11 6 0-15,7 18-2 16,-9 1-12-16,2 13-35 0,7 13-38 16,2 3-1-16</inkml:trace>
          <inkml:trace contextRef="#ctx0" brushRef="#br0" timeOffset="2140.6309">11330 4211 345 0,'0'0'7'0,"0"0"2"15,12-13 3-15,-12 13 2 16,14-12 0-16,-14 12 0 0,22-13 0 16,-22 13 2-16,13 4-6 15,-9 14-2-15,-2 8-2 16,2 12-1-16,-1 11 0 16,-3 11-1-16,3 12 0 15,1 4 0-15,-2 5-1 0,2 7 0 16,-1-6 1-16,6-5-1 15,-9 0 1-15,0-9-1 16,0-11-3-16,0-8 0 0,0-11 0 16,4-9 0-16,-1-6 0 15,-3-10-2-15,0-13-23 16,0 0-60-16,-3-13-3 16</inkml:trace>
          <inkml:trace contextRef="#ctx0" brushRef="#br0" timeOffset="2515.6296">12239 4459 379 0,'0'0'7'0,"0"0"0"16,0 0 1-16,0 0 1 15,-13 6 2-15,3 10 0 0,1 11 2 16,-7 1 0-16,-2 14-4 15,2 8-1-15,-5 7-2 16,7 3 1-16,8 5-2 16,3-12 0-16,-1 1 0 15,11-8-2-15,22-8 0 0,-1-12-1 16,22-17-2-16,1-9 0 16,10-6 0-16,6-19 0 15,5-10 0-15,-8-12 0 0,-6-3 0 16,-4-7 0-16,-15-12 0 15,-16 7 0-15,-16-1 0 16,-7 3 0-16,-32 11 0 16,-11 11 0-16,-18 15-3 0,-12 14-3 15,-14 21-15-15,5 18-64 16,-11 11-2-16</inkml:trace>
        </inkml:traceGroup>
      </inkml:traceGroup>
    </inkml:traceGroup>
  </inkml:traceGroup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1-15T06:31:43.319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1EFF5F03-9BF5-4EC4-8E8F-5C0F59E62A76}" emma:medium="tactile" emma:mode="ink">
          <msink:context xmlns:msink="http://schemas.microsoft.com/ink/2010/main" type="inkDrawing" rotatedBoundingBox="27214,8036 28117,7824 28201,8180 27297,8392" semanticType="underline" shapeName="Other">
            <msink:sourceLink direction="with" ref="{1FFE8BF5-95F7-4D3A-9E34-62919F26093F}"/>
            <msink:destinationLink direction="with" ref="{263B90F1-5B73-4C01-BCCD-32A73CA59DD6}"/>
          </msink:context>
        </emma:interpretation>
      </emma:emma>
    </inkml:annotationXML>
    <inkml:trace contextRef="#ctx0" brushRef="#br0">6619 4831 270 0,'0'0'4'0,"0"0"3"16,19 7 1-16,-9 6 3 15,2 2 1-15,9 9 2 16,0 1 0-16,8 7 0 16,-3 10-2-16,1-10 0 0,10 3-3 15,9-9 0-15,-1-7-1 16,6-9 1-16,7-10 1 16,1-13 0-16,8-15-1 15,1-12 1-15,-3-1-2 0,-5-3-2 16,-1-5 0-16,-11-3-3 15,-9 8-1-15,-11 5-2 16,-14 3-4-16,-5 17-8 0,-9-6-18 16,-16 15-52-16,3 8-2 15</inkml:trace>
  </inkml:traceGroup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1-15T06:30:37.352"/>
    </inkml:context>
    <inkml:brush xml:id="br0">
      <inkml:brushProperty name="width" value="0.06667" units="cm"/>
      <inkml:brushProperty name="height" value="0.06667" units="cm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4FDC9E0A-9B16-4F18-BCB1-2E57EC61E8B2}" emma:medium="tactile" emma:mode="ink">
          <msink:context xmlns:msink="http://schemas.microsoft.com/ink/2010/main" type="writingRegion" rotatedBoundingBox="26491,10545 19065,11697 18420,7542 25846,6390"/>
        </emma:interpretation>
      </emma:emma>
    </inkml:annotationXML>
    <inkml:traceGroup>
      <inkml:annotationXML>
        <emma:emma xmlns:emma="http://www.w3.org/2003/04/emma" version="1.0">
          <emma:interpretation id="{559C084B-393D-4B46-A940-461E865AA0D5}" emma:medium="tactile" emma:mode="ink">
            <msink:context xmlns:msink="http://schemas.microsoft.com/ink/2010/main" type="paragraph" rotatedBoundingBox="26491,10545 19065,11697 18672,9168 26099,801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3F59653-B419-49D9-8D20-D455D445653F}" emma:medium="tactile" emma:mode="ink">
              <msink:context xmlns:msink="http://schemas.microsoft.com/ink/2010/main" type="line" rotatedBoundingBox="26491,10545 19065,11697 18672,9168 26099,8015">
                <msink:destinationLink direction="with" ref="{B9994CF0-47A1-40E3-8EEE-039AD6392B87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35435596-2446-4B19-84BB-FB0778884D49}" emma:medium="tactile" emma:mode="ink">
                <msink:context xmlns:msink="http://schemas.microsoft.com/ink/2010/main" type="inkWord" rotatedBoundingBox="23755,10970 19065,11697 18672,9168 23362,8440"/>
              </emma:interpretation>
              <emma:one-of disjunction-type="recognition" id="oneOf0">
                <emma:interpretation id="interp0" emma:lang="en-US" emma:confidence="0.5">
                  <emma:literal>are</emma:literal>
                </emma:interpretation>
                <emma:interpretation id="interp1" emma:lang="en-US" emma:confidence="0">
                  <emma:literal>encoder</emma:literal>
                </emma:interpretation>
                <emma:interpretation id="interp2" emma:lang="en-US" emma:confidence="0">
                  <emma:literal>arrester</emma:literal>
                </emma:interpretation>
                <emma:interpretation id="interp3" emma:lang="en-US" emma:confidence="0">
                  <emma:literal>arranger</emma:literal>
                </emma:interpretation>
                <emma:interpretation id="interp4" emma:lang="en-US" emma:confidence="0">
                  <emma:literal>arose</emma:literal>
                </emma:interpretation>
              </emma:one-of>
            </emma:emma>
          </inkml:annotationXML>
          <inkml:trace contextRef="#ctx0" brushRef="#br0">2933 6299 335 0,'0'0'4'16,"0"0"1"-16,-14 3 2 15,14-3 2-15,0 0 4 16,-16 13 1-16,16-13 1 16,-13 12 1-16,13-12-3 0,0 0 0 15,0 0-2-15,0 0 0 16,-3 20-2-16,3-20-2 16,3 19-1-16,8-6-1 15,-11 5 0-15,5 10-1 0,-5 3-1 16,7 4 0-16,-1 4 0 15,-3 3-3-15,4 10 0 16,-3 5 0-16,3 4 0 16,2-1 0-16,0 5 0 0,-2 5 0 15,0 2 0-15,-7 2 0 16,2-17 0-16,-2 4 0 16,3-12 0-16,-3-8 0 0,-3-6 0 15,3-13 0-15,0-5 0 16,0-17 0-16,0 16 0 15,0-16 0-15,0 0 0 16,0 0 0-16,0 0 0 0,0 0 0 16,0 0 0-16,0 0 0 15,0 0 0-15,-9 10 0 16,9-20-56-16,-9 26-34 16</inkml:trace>
          <inkml:trace contextRef="#ctx0" brushRef="#br0" timeOffset="-16282.2465">1850 6818 359 0,'0'0'7'16,"0"0"5"-16,0 0 0 15,0 0 1-15,-10-5 0 16,10 5 1-16,-25 3 1 0,8 6 0 16,0 7-6-16,-1 14-3 15,-5 10-1-15,-3 13 0 16,8 1-1-16,2 13-1 15,5 1 0-15,2 7 0 16,9-9-1-16,4-5 0 0,12-13 0 16,16-16 0-16,9-12 0 15,8-20 1-15,12-10-3 16,0-22 0-16,3-10 0 16,-2-15 0-16,-11-3 0 0,-9-7 0 15,-16 7 0-15,-17-1 0 16,-11 1 0-16,-21 14 0 15,-19 7 0-15,-10 20 0 0,-8 10-10 16,-6 6-13-16,6 15-61 16,2 7-2-16</inkml:trace>
          <inkml:trace contextRef="#ctx0" brushRef="#br0" timeOffset="-15282.2406">803 6764 335 0,'0'0'6'0,"0"0"2"15,0 0 2-15,0 0 3 16,-11 0 2-16,6 12 1 16,-6 8 0-16,-1 9 1 0,-1 7-3 15,1 14-5-15,-2 5-1 16,5 3 0-16,5 6-3 15,4-9-2-15,11-3 0 16,10-11 0-16,11-11-1 0,11-21 1 16,5-9-1-16,7-13 0 15,-4-15 1-15,-2-11-1 16,-8-13 0-16,-14 2 1 16,-15-6-3-16,-15 5 0 0,-20 10-1 15,-18-2-3-15,-11 18-6 16,-22 9-6-16,3 16-30 15,-10 6-39-15,8 17 1 0</inkml:trace>
          <inkml:trace contextRef="#ctx0" brushRef="#br1" timeOffset="69561.1114">239 6221 243 0,'0'0'7'0,"0"-19"5"15,0 7 1-15,0-1 5 16,-3-5 3-16,-4-4 2 0,-2 1 1 16,-8-9 3-16,-5 11-7 15,-5 4-4-15,-1-7-2 16,-11 8-3-16,-2 1-4 16,-5-3 1-16,-2 10-2 0,0 2-2 15,-5 2 1-15,0 2-2 16,-6 9 1-16,-6 7-1 15,-2 0-1-15,-4 14-1 0,0 1 2 16,-9 4-1-16,2 12-2 16,-5-4 2-16,-4 8 0 15,12 2-2-15,5 7 1 16,2 2 0-16,-3 5-1 0,6 1 1 16,8 5 0-16,-1-3 0 15,3 10-1-15,3-5 2 16,1 5-1-16,5-3-1 15,1 4 2-15,13-5-2 16,4 3 0-16,7-7 0 0,9 2 0 16,8 0 0-16,4-3 0 15,7-1 0-15,9-2 0 16,4-5 0-16,2 2 0 16,-2-5 0-16,8 3 0 0,1-9 0 15,1-2 0-15,5-1 0 16,-3-7 0-16,4 1 0 15,3-3 0-15,-1-7 0 0,4-2 0 16,-4-4 0-16,8-3 0 16,-5-10 0-16,7-4 0 15,2-2 0-15,-2-4 0 16,-4-6 0-16,9 0 0 0,-9 0 0 16,4-10 0-16,0 4 0 15,-5-3 0-15,2-1 0 16,-3-3 0-16,0-3 0 15,4 0 0-15,-5-3 0 0,3-1 0 16,-5-9 0-16,4 4 0 16,-1-7 0-16,-3 3 0 15,-1-7 0-15,-5 5 0 16,1-8 0-16,1 4 0 16,-3-1 0-16,5 1 0 0,-2 0 0 15,-3-4 0-15,0 7 0 16,0-6 0-16,4 1 0 15,-6 6 0-15,-2-1 0 16,-3-3 0-16,-2 2 0 0,0-6 0 16,-3-2 0-16,-1 0 0 15,-3-4 0-15,0-1 0 16,0-10 0-16,3-7 0 0,-6 3 0 16,3-9 0-16,-6-1 0 15,6-4 0-15,-6 0 0 16,0-5 0-16,-3 1 0 15,-7 5 0-15,0-1 0 0,-11-3 0 16,-5 3 0-16,0-3 0 16,-7 0 0-16,-3 5 0 15,-2 2 0-15,-4 3 0 16,-1 9 0-16,0 5 0 16,-4 16 0-16,-11 8 0 0,2 16 0 15,-6 4 0-15,1 12 0 16,-7 7 0-16,3 25-11 15,-6 5-78-15,-1 0-1 16</inkml:trace>
          <inkml:trace contextRef="#ctx0" brushRef="#br0" timeOffset="-7485.3358">170 5654 305 0,'0'0'4'16,"0"0"0"-16,-5-7 2 16,5 7 3-16,-16-2 0 15,3 2 1-15,-1 0 0 0,14 0 2 16,-16 31-2-16,13-10 2 16,3 10-2-16,7 5-1 15,12 4 1-15,1 2-1 0,-4 13 0 16,3-1-1-16,0 5-1 15,-2 1-2-15,-5 1 0 16,-3 0-1-16,-2 6-2 16,-3-3 1-16,-1 0-2 15,4-2 0-15,-1 5 0 0,0-6 0 16,4 9 0-16,-4-7-1 16,4 3 1-16,0-5 0 15,-1 3 0-15,-2 1 1 16,0-1 0-16,2-5-1 0,-2-5 0 15,5 0 0-15,-6-5 0 16,4-5-1-16,3-2 1 16,-6-3 0-16,2-4-1 15,-2 0 0-15,-4 0 1 0,-3 5-1 16,0-6 1-16,-7 4-1 16,-2 1 0-16,-1-4 1 15,-6 4 0-15,0-4-1 0,0-2 1 16,0 2-1-16,0 1 0 15,-7-9 1-15,-2 13 0 16,-8-1-1-16,1-11 1 16,-4 8 1-16,-8-1 0 15,-2 1 1-15,-6-8 1 0,1 0-2 16,-11-4-2-16,2-1 0 16,-8-5 0-16,-3 2 0 15,-6-11 0-15,-5 4 0 16,2-1 0-16,0-2 0 0,3 2 0 15,6-4 0-15,10-2 0 16,10-3 0-16,8 1 0 16,8-1 0-16,15-3 0 15,8 0 0-15,12 0 0 0,0 0 0 16,0 0-4-16,0 0-83 16,2 13-2-16</inkml:trace>
          <inkml:trace contextRef="#ctx0" brushRef="#br0" timeOffset="-14797.8792">-370 6620 369 0,'0'0'8'15,"0"0"4"-15,3-13 2 16,-3 13 3-16,23-19 1 0,-23 19 1 16,18-13 0-16,-18 13 1 15,21 0-7-15,-16 16-11 16,2 17-2-16,-7 10 0 0,0 16 0 16,0 17 0-16,0 18 0 15,0 12 0-15,4 13 0 16,-2 6 0-16,12 14 0 15,-2-10 0-15,-12 11-72 16,32-1-18-16</inkml:trace>
          <inkml:trace contextRef="#ctx0" brushRef="#br0" timeOffset="-19688.5193">4154 6106 449 0,'0'0'4'16,"0"0"1"-16,0 0 1 0,0 0 1 16,0 0 0-16,0 0 2 15,3 16 0-15,3 7 1 16,4 12-5-16,-6 10-5 16,5 10 0-16,0 12 0 0,1 7 0 15,1 3 0-15,-6 13 0 16,-1 1 0-16,5 6-24 15,1-12-62-15,-4-5-3 16</inkml:trace>
          <inkml:trace contextRef="#ctx0" brushRef="#br0" timeOffset="-20360.3811">5346 6235 317 0,'0'0'8'0,"0"0"4"16,13-4 4-16,-13 4 3 0,9 0 1 16,-9 0 0-16,0 0 0 15,0 0 1-15,0 10-6 16,-6-1-6-16,-10 11-3 15,-1 0-1-15,-5 5-2 0,0 14 0 16,-1 4 0-16,3 10-1 16,4 7-1-16,7-5 1 15,9 6 0-15,0-4-2 16,20-1 2-16,8-15-1 16,18-15 0-16,5-9 0 0,13-17 1 15,-2-7-2-15,-1-19 0 16,0-6 0-16,-6-16 0 15,-10-1 0-15,-15-5 0 16,-12 3 0-16,-15-4 0 0,-6 0 0 16,-15 12 0-16,-15 0 0 15,-15 14 0-15,-7 10 0 16,-9 9 0-16,-4 10-10 0,13 0-74 16,-12 23-3-16</inkml:trace>
        </inkml:traceGroup>
      </inkml:traceGroup>
    </inkml:traceGroup>
    <inkml:traceGroup>
      <inkml:annotationXML>
        <emma:emma xmlns:emma="http://www.w3.org/2003/04/emma" version="1.0">
          <emma:interpretation id="{550EFD6C-5D67-45B6-96F2-70418400E7E6}" emma:medium="tactile" emma:mode="ink">
            <msink:context xmlns:msink="http://schemas.microsoft.com/ink/2010/main" type="paragraph" rotatedBoundingBox="25757,7839 19050,8455 18947,7330 25653,671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E1F648D-CDF8-43AF-ADF9-8B07788EBAF3}" emma:medium="tactile" emma:mode="ink">
              <msink:context xmlns:msink="http://schemas.microsoft.com/ink/2010/main" type="line" rotatedBoundingBox="25757,7839 19050,8455 18947,7330 25653,6714"/>
            </emma:interpretation>
          </emma:emma>
        </inkml:annotationXML>
        <inkml:traceGroup>
          <inkml:annotationXML>
            <emma:emma xmlns:emma="http://www.w3.org/2003/04/emma" version="1.0">
              <emma:interpretation id="{313B9347-875C-49D9-9FCC-22CBC050BBAA}" emma:medium="tactile" emma:mode="ink">
                <msink:context xmlns:msink="http://schemas.microsoft.com/ink/2010/main" type="inkWord" rotatedBoundingBox="18947,7330 25653,6714 25757,7839 19050,8455"/>
              </emma:interpretation>
              <emma:one-of disjunction-type="recognition" id="oneOf1">
                <emma:interpretation id="interp5" emma:lang="en-US" emma:confidence="0">
                  <emma:literal>419115.</emma:literal>
                </emma:interpretation>
                <emma:interpretation id="interp6" emma:lang="en-US" emma:confidence="0">
                  <emma:literal>419115</emma:literal>
                </emma:interpretation>
                <emma:interpretation id="interp7" emma:lang="en-US" emma:confidence="0">
                  <emma:literal>910115</emma:literal>
                </emma:interpretation>
                <emma:interpretation id="interp8" emma:lang="en-US" emma:confidence="0">
                  <emma:literal>410115</emma:literal>
                </emma:interpretation>
                <emma:interpretation id="interp9" emma:lang="en-US" emma:confidence="0">
                  <emma:literal>919115</emma:literal>
                </emma:interpretation>
              </emma:one-of>
            </emma:emma>
          </inkml:annotationXML>
          <inkml:trace contextRef="#ctx0" brushRef="#br0" timeOffset="-45128.1158">413 3935 293 0,'0'0'6'0,"0"0"2"15,0 0 4-15,7 0 3 16,-7 0 0-16,0 0 1 15,18 0 5-15,-18 0 0 0,14 28-4 16,2-7-3-16,-4 5-3 16,1 9 0-16,4 6 0 15,-5 12-3-15,5 6-2 16,-1 2 1-16,3 10-2 0,-6 6-1 16,-3-7-1-16,-4 9 0 15,4-9-1-15,-4-5 0 16,0-9-2-16,-2 3 0 15,-2-18 0-15,2-6 0 16,-4-12 0-16,6-7 0 0,-2-2 0 16,-4-14 0-16,3 12 0 15,-3-12 0-15,0-12-45 16,0 0-41-16,4-3-4 16</inkml:trace>
          <inkml:trace contextRef="#ctx0" brushRef="#br0" timeOffset="-44706.2405">1363 3897 344 0,'0'0'6'0,"0"0"1"15,0 0 2-15,14 0 4 16,-14 0 2-16,5 23 0 16,2-4 1-16,-3 9 1 15,-2 9-4-15,1 7-3 0,1 14 0 16,-1 3-3-16,1 5-2 15,-1 3 0-15,-3 7 0 16,2-2-1-16,-2-2 1 16,4-6-2-16,-1-5-1 0,4-9-2 15,-5-4 0-15,2-5 0 16,3-15 0-16,2-6 0 16,-2-6 0-16,-2-3 0 0,-5-13 0 15,14-3-58-15,-14 3-27 16,3-16-4-16</inkml:trace>
          <inkml:trace contextRef="#ctx0" brushRef="#br0" timeOffset="-44221.8633">2458 4058 397 0,'0'0'5'0,"0"0"2"16,-5 0 1-16,-8 3 2 0,-1 3 1 15,-9 3-1-15,-2 11 1 16,-3 0 1-16,-4 9-3 16,-1 6-3-16,0 10-2 0,5 0 1 15,2 6-2-15,10 4-1 16,6-4 1-16,7-3-2 16,3-3 0-16,13-9 1 15,9-11 0-15,10-6 0 0,11-16-2 16,1-3 0-16,2-13 0 15,-5-2 0-15,-2-14 0 16,-3-4 0-16,-4-5 0 16,-13-3 0-16,-5 1 0 0,-14-2 0 15,0-2 0-15,-11 0 0 16,-8 1 0-16,-4 8 0 16,-5 6 0-16,-1 13-18 15,-8 14-50-15,9-6-18 0</inkml:trace>
          <inkml:trace contextRef="#ctx0" brushRef="#br0" timeOffset="-43315.5954">4586 3752 435 0,'0'0'3'0,"0"0"1"15,-14 7 3-15,2 6-1 0,-4 10 2 16,0 4 0-16,-4 13 1 16,-3 14 1-16,2 11-2 15,4-1-2-15,1 7-3 16,12-1 1-16,4 1-4 15,7-4 0-15,16-9 0 0,16-19 0 16,9-11 0-16,10-12 0 16,9-13 0-16,4-6 0 15,4-25 0-15,-2-10 0 16,-6-11 0-16,-8-5 0 0,-10-11 0 16,-17 1 0-16,-20-5 0 15,-12 3 0-15,-9 11 0 16,-26 1 0-16,-18 28-17 0,2 0-67 15,-29 20-4-15</inkml:trace>
          <inkml:trace contextRef="#ctx0" brushRef="#br0" timeOffset="-46924.9706">-1560 4669 97 0,'0'0'9'0,"0"0"6"0,-12 0 2 16,12 0 6-16,0 0 2 15,-13-6 1-15,13 6 5 16,0 0 3-16,0 0-5 15,-13 0-3-15,13 0-3 0,0 0 1 16,0 0-2-16,0 0-2 16,10 0-3-16,-10 0-4 15,0 0-1-15,0 0-3 16,0 0-2-16,0 0-2 0,0 0-1 16,0 0-2-16,0 0 1 15,0 0 0-15,12 6-1 16,-12-6 1-16,23 0 0 15,-7 0-1-15,7 0 0 16,2-6 1-16,7 4-3 0,4 0 0 16,10-9 0-16,-11 8 0 15,6 0 0-15,-4 3 0 16,-9-4 0-16,-6 4 0 0,-1 0 0 16,-5-2 0-16,-16 2 0 15,9 0 0-15,-9 0 0 16,0 0 0-16,0 0 0 15,0 0 0-15,0 0 0 0,0 0-21 16,0 0-65-16,0 0-3 16</inkml:trace>
          <inkml:trace contextRef="#ctx0" brushRef="#br0" timeOffset="-46424.9948">-712 4238 365 0,'0'0'7'0,"0"0"2"0,0 0 1 16,0 0 1-16,-9-5 0 15,-2 5 1-15,-5 8 1 16,-3 1-1-16,-1 5-7 15,-1-2-1-15,-2 8-1 16,0 5-1-16,5 4-1 0,-5 6-1 16,7-3 0-16,5 0-1 15,6 4 1-15,-2 3-1 16,3-4 2-16,4 0-2 16,4-7 0-16,8-5 1 0,-1 3-1 15,7-6 1-15,3-8 0 16,4 1 0-16,3-7-1 15,4-3 2-15,1-3-1 0,3 6 0 16,3-6 2-16,-7 0 0 16,-4 4-1-16,-1-4 3 15,-2 3-1-15,-6 4-1 16,-3-1 1-16,-5 6-1 0,-9 8 1 16,-2 3 0-16,-9 0 0 15,-7 8-1-15,-4-5 1 16,-12 9 0-16,-3 4 0 15,-7-1-3-15,-10-12-10 16,-22 2-71-16,22 2-2 0</inkml:trace>
          <inkml:trace contextRef="#ctx0" brushRef="#br0" timeOffset="-43659.3495">3612 3715 371 0,'0'0'7'0,"0"0"4"0,0 0 1 15,0-14 0-15,0 14 0 16,0 0 2-16,0 0 1 16,0 16 1-16,0 13-5 15,3 13-4-15,4 6-1 0,2 7 0 16,-2 15 0-16,2 5-1 16,2 11-5-16,-2 3 0 15,1-1 0-15,3-5 0 0,-7 0 0 16,4-6 0-16,0-9 0 15,3-7-16-15,-13-10-48 16,21-22-22 0,2-19-3-16</inkml:trace>
        </inkml:traceGroup>
      </inkml:traceGroup>
    </inkml:traceGroup>
  </inkml:traceGroup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1-15T06:30:30.539"/>
    </inkml:context>
    <inkml:brush xml:id="br0">
      <inkml:brushProperty name="width" value="0.06667" units="cm"/>
      <inkml:brushProperty name="height" value="0.06667" units="cm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65AE6E3C-0326-4AA9-B739-8D42DB2B053D}" emma:medium="tactile" emma:mode="ink">
          <msink:context xmlns:msink="http://schemas.microsoft.com/ink/2010/main" type="writingRegion" rotatedBoundingBox="19905,11584 28291,7170 31096,12498 22710,16913"/>
        </emma:interpretation>
      </emma:emma>
    </inkml:annotationXML>
    <inkml:traceGroup>
      <inkml:annotationXML>
        <emma:emma xmlns:emma="http://www.w3.org/2003/04/emma" version="1.0">
          <emma:interpretation id="{B849E37F-2BAE-41DA-AAB3-26F2846628FB}" emma:medium="tactile" emma:mode="ink">
            <msink:context xmlns:msink="http://schemas.microsoft.com/ink/2010/main" type="paragraph" rotatedBoundingBox="20536,10691 27307,13609 26356,15815 19585,1289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0FA4C94-F003-4B72-9D26-94DE95D915C7}" emma:medium="tactile" emma:mode="ink">
              <msink:context xmlns:msink="http://schemas.microsoft.com/ink/2010/main" type="inkBullet" rotatedBoundingBox="20228,11406 21641,12015 21361,12663 19949,12054"/>
            </emma:interpretation>
            <emma:one-of disjunction-type="recognition" id="oneOf0">
              <emma:interpretation id="interp0" emma:lang="en-US" emma:confidence="0">
                <emma:literal>↳</emma:literal>
              </emma:interpretation>
            </emma:one-of>
          </emma:emma>
        </inkml:annotationXML>
        <inkml:trace contextRef="#ctx0" brushRef="#br0">-358 8204 302 0,'0'0'7'16,"0"0"2"-16,0 0 2 16,0 0 2-16,0 0 1 15,0 0 1-15,0 0 1 0,-6 18-1 16,-6-2-6-16,-2 10-2 15,-2 2-3-15,4 9-1 16,-5 7-2-16,7-2 0 16,-2 9 0-16,1 3 0 15,2 1 0-15,9 0 1 0,0 2 0 16,0-4 0-16,13 1 0 16,6-5 0-16,11-2 1 15,11-2-1-15,14-6 1 16,7 0-1-16,12-4 0 0,6-7 1 15,10-5 1-15,8-7 0 16,3 0 1-16,7-3 0 16,-9-7 0-16,-3-2 0 15,-8-4 0-15,-4 0 0 0,-17 0-2 16,-5 0 0-16,-21-4-1 16,-9 4 0-16,-9-2-1 15,-7-2-2-15,-16 4-2 0,0 0-6 16,0 0-14-16,0 0-58 15,0 0-5-15</inkml:trace>
      </inkml:traceGroup>
      <inkml:traceGroup>
        <inkml:annotationXML>
          <emma:emma xmlns:emma="http://www.w3.org/2003/04/emma" version="1.0">
            <emma:interpretation id="{9BAAFC5A-FDB8-4453-967E-E3AEF067ADE0}" emma:medium="tactile" emma:mode="ink">
              <msink:context xmlns:msink="http://schemas.microsoft.com/ink/2010/main" type="line" rotatedBoundingBox="21634,11164 27307,13609 26356,15815 20683,13370">
                <msink:destinationLink direction="with" ref="{43AF8ACE-5FBB-40C0-8343-4F43A732A27C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CE56ECCA-3B76-4CCE-B88A-F5974780E850}" emma:medium="tactile" emma:mode="ink">
                <msink:context xmlns:msink="http://schemas.microsoft.com/ink/2010/main" type="inkWord" rotatedBoundingBox="21634,11164 27307,13609 26356,15815 20683,13370"/>
              </emma:interpretation>
              <emma:one-of disjunction-type="recognition" id="oneOf1">
                <emma:interpretation id="interp1" emma:lang="en-US" emma:confidence="0">
                  <emma:literal>it</emma:literal>
                </emma:interpretation>
                <emma:interpretation id="interp2" emma:lang="en-US" emma:confidence="0">
                  <emma:literal>"I</emma:literal>
                </emma:interpretation>
                <emma:interpretation id="interp3" emma:lang="en-US" emma:confidence="0">
                  <emma:literal>-111</emma:literal>
                </emma:interpretation>
                <emma:interpretation id="interp4" emma:lang="en-US" emma:confidence="0">
                  <emma:literal>-1"</emma:literal>
                </emma:interpretation>
                <emma:interpretation id="interp5" emma:lang="en-US" emma:confidence="0">
                  <emma:literal>'it</emma:literal>
                </emma:interpretation>
              </emma:one-of>
            </emma:emma>
          </inkml:annotationXML>
          <inkml:trace contextRef="#ctx0" brushRef="#br0" timeOffset="14125.0312">3310 10415 391 0,'0'0'5'15,"0"0"3"-15,0 0 2 16,0 0 1-16,0 0 2 16,0 0 1-16,0 0 1 0,0 13 2 15,2 3-5-15,-2 10-2 16,0 9-5-16,4 7-5 15,3 13 0-15,-4 9 0 0,-1 4 0 16,9 8 0-16,-6 8 0 16,2-2 0-16,2 6 0 15,2 0 0-15,-5-2 0 16,4-9 0-16,0-4 0 0,-4-8 0 16,1-14 0-16,-2-8 0 15,-1-12 0-15,3-9 0 16,-7-22 0-16,16 10-10 15,-4-20-78-15,4-18-4 0</inkml:trace>
          <inkml:trace contextRef="#ctx0" brushRef="#br0" timeOffset="14500.0455">4653 10286 485 0,'0'0'1'15,"0"0"0"-15,0 0 1 0,0 0 1 16,-17 17 2-16,15-1 0 15,-1 7 1-15,-1 5-3 16,4 17-3-16,0 4 0 0,0 12 0 16,7 9 0-16,2 8 0 15,1 4 0-15,6 4 0 16,1 6 0-16,-1-2 0 16,6-4 0-16,-2-3 0 0,2-6 0 15,-5-9 0-15,1-7 0 16,-2-13 0-16,7-6 0 15,12-20-84-15,-15-16-7 16</inkml:trace>
          <inkml:trace contextRef="#ctx0" brushRef="#br0" timeOffset="14875.0351">6004 10098 402 0,'0'0'8'0,"0"0"1"16,0 0 3-16,0 0 2 16,0 0 1-16,0 0 1 15,-10 18 1-15,10 9 1 0,0 14-18 16,0 8 0-16,0 14 0 15,3 11 0-15,4 12 0 16,2 8 0-16,0 6 0 16,1 5 0-16,3 1 0 0,6 1 0 15,1-5 0-15,-4-2 0 16,3-10 0-16,1-13 0 16,-1-12 0-16,4-8 0 15,-7-16 0-15,-7-15 0 0,4-5 0 16,-13-21-2-16,0 0-91 15,0-21-1-15</inkml:trace>
          <inkml:trace contextRef="#ctx0" brushRef="#br0" timeOffset="281.2382">739 8708 384 0,'0'0'3'0,"-14"0"0"16,14 0 2-16,-13 10-1 15,13-10 0-15,-5 18 1 0,5-18 0 16,5 16 1-16,22-10-3 16,10-3-1-16,11 4 0 15,18-4 0-15,4 0-1 16,5 1 0-16,-1 5 0 0,-10 0 0 16,-9 11 1-16,-16 3 2 15,-16 9-3-15,-21 10 2 16,-8 7 0-16,-20 8 1 0,-9 13-1 15,-8 7-6-15,-1 4-13 16,-4 8-60-16,12 11-1 16</inkml:trace>
        </inkml:traceGroup>
      </inkml:traceGroup>
    </inkml:traceGroup>
    <inkml:traceGroup>
      <inkml:annotationXML>
        <emma:emma xmlns:emma="http://www.w3.org/2003/04/emma" version="1.0">
          <emma:interpretation id="{C9DB9664-B2AC-462E-878A-0436B3A2A615}" emma:medium="tactile" emma:mode="ink">
            <msink:context xmlns:msink="http://schemas.microsoft.com/ink/2010/main" type="paragraph" rotatedBoundingBox="21035,13561 29351,9184 30263,10915 21946,1529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DEF1C6B-DBE6-45AB-B887-5C45A57E36D0}" emma:medium="tactile" emma:mode="ink">
              <msink:context xmlns:msink="http://schemas.microsoft.com/ink/2010/main" type="line" rotatedBoundingBox="21035,13561 29351,9184 30263,10915 21946,15293"/>
            </emma:interpretation>
          </emma:emma>
        </inkml:annotationXML>
        <inkml:traceGroup>
          <inkml:annotationXML>
            <emma:emma xmlns:emma="http://www.w3.org/2003/04/emma" version="1.0">
              <emma:interpretation id="{C54B54E0-E1A1-47CD-9684-73FC6A020B33}" emma:medium="tactile" emma:mode="ink">
                <msink:context xmlns:msink="http://schemas.microsoft.com/ink/2010/main" type="inkWord" rotatedBoundingBox="21530,13886 23469,13843 23487,14675 21548,14717">
                  <msink:destinationLink direction="with" ref="{43AF8ACE-5FBB-40C0-8343-4F43A732A27C}"/>
                </msink:context>
              </emma:interpretation>
              <emma:one-of disjunction-type="recognition" id="oneOf2">
                <emma:interpretation id="interp6" emma:lang="en-US" emma:confidence="1">
                  <emma:literal>00</emma:literal>
                </emma:interpretation>
                <emma:interpretation id="interp7" emma:lang="en-US" emma:confidence="0">
                  <emma:literal>0</emma:literal>
                </emma:interpretation>
                <emma:interpretation id="interp8" emma:lang="en-US" emma:confidence="0">
                  <emma:literal>80</emma:literal>
                </emma:interpretation>
                <emma:interpretation id="interp9" emma:lang="en-US" emma:confidence="0">
                  <emma:literal>o</emma:literal>
                </emma:interpretation>
                <emma:interpretation id="interp10" emma:lang="en-US" emma:confidence="0">
                  <emma:literal>oof</emma:literal>
                </emma:interpretation>
              </emma:one-of>
            </emma:emma>
          </inkml:annotationXML>
          <inkml:trace contextRef="#ctx0" brushRef="#br0" timeOffset="13671.9042">2378 10698 458 0,'0'0'2'16,"0"0"1"-16,-9 6 0 0,9-6 1 16,-23 20 1-16,7-1 1 15,0 10 1-15,-7 6-1 16,4 9 0-16,3 12-2 0,0 1 0 15,9 8-1-15,5-1-3 16,7 3 0-16,11-9 0 16,17-9 0-16,9-11 0 15,9-13 0-15,11-15 0 16,5-13 0-16,8-19 0 16,-2-10 0-16,-6-13 0 0,-12-7 0 15,-6-6 0-15,-13-3 0 16,-17 1 0-16,-19 1 0 15,-12 9 0-15,-25 3 0 0,-11 6 0 16,-3 16 0-16,-17 5-4 16,6 14-19-16,9 6-61 15,4 6-4-15</inkml:trace>
          <inkml:trace contextRef="#ctx0" brushRef="#br0" timeOffset="13218.7914">1257 10706 412 0,'0'0'4'0,"0"0"1"15,0 0 1-15,0 0 2 0,0 0 0 16,0-6 2-16,0 6 0 16,0 0 1-16,-13-12-2 15,13 12-1-15,-13-9-1 16,1 5-1-16,-2 4-1 0,-2 0-3 16,-3 0-2-16,3 13 0 15,-4-3 0-15,-5 6 0 16,2 4 0-16,0 5 0 0,2 4 0 15,-6 6 0-15,8 7 0 16,3 7 0-16,0 7 0 16,6 9 0-16,4 3 0 15,6 3 0-15,0-1 0 0,12-2 0 16,8-7 0-16,5-6 0 16,17-15 0-16,4-14 0 15,11-14 0-15,2-12 0 16,6-12 0-16,-1-14 0 0,0-14 0 15,-6-9 0-15,-6-3 0 16,-10-8 0-16,-14-2 0 16,-8 5 0-16,-11-8 0 15,-9 15 0-15,-13-7 0 16,-13 10 0-16,-6 8 0 0,-7 14 0 16,-9 1-33-16,-10 18-54 15,17 6-2-15</inkml:trace>
        </inkml:traceGroup>
        <inkml:traceGroup>
          <inkml:annotationXML>
            <emma:emma xmlns:emma="http://www.w3.org/2003/04/emma" version="1.0">
              <emma:interpretation id="{1D03EA0E-3364-4A45-B977-4607BB5F0698}" emma:medium="tactile" emma:mode="ink">
                <msink:context xmlns:msink="http://schemas.microsoft.com/ink/2010/main" type="inkWord" rotatedBoundingBox="25837,11033 29351,9184 30263,10915 26749,12765"/>
              </emma:interpretation>
              <emma:one-of disjunction-type="recognition" id="oneOf3">
                <emma:interpretation id="interp11" emma:lang="en-US" emma:confidence="0">
                  <emma:literal>in</emma:literal>
                </emma:interpretation>
                <emma:interpretation id="interp12" emma:lang="en-US" emma:confidence="0">
                  <emma:literal>it</emma:literal>
                </emma:interpretation>
                <emma:interpretation id="interp13" emma:lang="en-US" emma:confidence="0">
                  <emma:literal>It</emma:literal>
                </emma:interpretation>
                <emma:interpretation id="interp14" emma:lang="en-US" emma:confidence="0">
                  <emma:literal>la</emma:literal>
                </emma:interpretation>
                <emma:interpretation id="interp15" emma:lang="en-US" emma:confidence="0">
                  <emma:literal>'t</emma:literal>
                </emma:interpretation>
              </emma:one-of>
            </emma:emma>
          </inkml:annotationXML>
          <inkml:trace contextRef="#ctx0" brushRef="#br0" timeOffset="890.6311">5607 7666 328 0,'0'0'7'16,"0"0"5"-16,9-15 2 0,-9 15 3 16,7-16 2-16,-7 16 0 15,9-12 0-15,-9 12 0 16,0 0-5-16,4 16-5 15,-4 15-1-15,0 8-3 16,0 12 0-16,7 10 0 0,-4 11-1 16,3 10 0-16,4-2-1 15,3 12-3-15,-1-1 0 16,2 0 0-16,-5-5 0 16,-2-3 0-16,-1-12 0 0,0-13 0 15,-6-10 0-15,0-13 0 16,0-9 0-16,0-13 0 15,0-13 0-15,0 0-34 0,0 0-52 16,-6-9-4-16</inkml:trace>
          <inkml:trace contextRef="#ctx0" brushRef="#br1" timeOffset="78889.2685">6702 8171 329 0,'0'0'4'16,"0"0"1"-16,-12 0 2 0,12 0 2 16,0 0 3-16,0 0 2 15,0 7 2-15,19-7 0 16,22 0-3-16,25-13-2 15,17-5 0-15,27-7-2 0,28-3-2 16,27-11-1-16,18 0 0 16,13-2 0-16,15-4 0 15,11 2 0-15,-6 2-1 16,6 6 0-16,-13 0 0 0,-16 9-2 16,-18 7-3-16,-24 3 0 15,-25 6 0-15,-29 4 0 16,-26 3 0-16,-23 3 0 15,-20 0 0-15,-28 0 0 0,4 6-6 16,-4-6-79-16,-25 23-3 16</inkml:trace>
          <inkml:trace contextRef="#ctx0" brushRef="#br1" timeOffset="78576.7668">6928 7752 313 0,'0'0'9'0,"0"0"0"0,0 0 2 16,0 0 0-16,3-8 2 15,-3 8 1-15,0 0 0 16,0 0 0-16,4 16-6 0,-4 4-3 15,-4-1-1-15,-5 12 0 16,-5 1-1-16,-4 5 0 16,-5-2 0-16,0 0-3 15,-5-4 2-15,1 5-1 0,2-7 0 16,2-3 1-16,4-7-1 16,3 0 1-16,7-3 1 15,9 1 1-15,0-1 0 16,12 0 0-16,8 0 0 0,12 0 1 15,3-1-1-15,10 1 0 16,10-3-1-16,-4-1-2 16,11-2 1-16,-4-3-1 15,-4 3-2-15,-3-6-2 16,-5-2-5-16,-10-2-8 0,-8 0-21 16,2 0-45-16,-18 0-3 15</inkml:trace>
        </inkml:traceGroup>
      </inkml:traceGroup>
    </inkml:traceGroup>
  </inkml:traceGroup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1-15T06:21:30.314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B808E79C-1629-4E50-94E3-D3DF8D71556C}" emma:medium="tactile" emma:mode="ink">
          <msink:context xmlns:msink="http://schemas.microsoft.com/ink/2010/main" type="inkDrawing" rotatedBoundingBox="27439,10285 33743,9659 34023,12471 27719,13097" hotPoints="33706,9833 33943,12427 27796,12991 27558,10397" semanticType="enclosure" shapeName="Rectangle">
            <msink:sourceLink direction="with" ref="{E53FD1E7-CCE7-48C2-B109-FA6E7F83E04C}"/>
            <msink:destinationLink direction="with" ref="{93B9ABF5-EE38-4AF2-BC3D-8549C4D9EB0F}"/>
          </msink:context>
        </emma:interpretation>
      </emma:emma>
    </inkml:annotationXML>
    <inkml:trace contextRef="#ctx0" brushRef="#br0">157 3158 354 0,'0'0'2'0,"0"0"1"16,0 0 3-16,0 0 0 15,0 0 4-15,0 0 1 16,11-6 2-16,1 2 1 0,11 1 0 15,6 0-2-15,13-6 1 16,6 2-2-16,19 1-2 16,11-4-1-16,18-2-2 15,7 1 0-15,21-5 0 16,7-4 1-16,14 5-7 0,4-1 0 16,5-3 0-16,7 3 0 15,-3 0 0-15,7-1 0 16,-7 5 0-16,3-4 0 15,-7 0 0-15,4-1 0 0,0 5 0 16,-4-3 0-16,11-1 0 16,-7 2 0-16,-4-3 0 15,5 1 0-15,-1 0 0 0,-1 0 0 16,-6-2 0-16,-2-2 0 16,2 2 0-16,-2-8 0 15,-1 5 0-15,3-4 0 16,-6 6 0-16,-6-3 0 0,3 2 0 15,-1-2 0-15,-15 5 0 16,0 5 0-16,-11-8 0 16,-8 5 0-16,-1 5 0 15,-9-6 0-15,-10 3 0 16,-3-3 0-16,-7 7 0 0,-9-4 0 16,-10 2 0-16,-1 9 0 15,-18-6 0-15,-9 6 0 16,2-2 0-16,-20 1 0 15,1 3 0-15,-13 0 0 0,0 0 0 16,0 0 0-16,0 0 0 16,0 0 0-16,0 0 0 15,0 0 0-15,0 0 0 0,0 0 0 16,0 0 0-16,-9-3 0 16,9 3 0-16,0 0 0 15,0 0 0-15,0 0 0 16,0-19 0-16,3 3 0 0,-6 0 0 15,3-9 0-15,-23-8 0 16,5-2 0-16,4-10 0 16,1-6 0-16,1-4 0 15,-11-9 0-15,7-1 0 16,0-7 0-16,6 0 0 0,-3-5 0 16,10 0 0-16,-3 2 0 15,-1 3 0-15,7-3 0 16,0-1 0-16,0-2 0 15,0 8 0-15,7 2 0 0,-7 4 0 16,-10 0 0-16,-1 9 0 16,-1 0 0-16,-8 11 0 15,1-1 0-15,22-1 0 0,-19 2 0 16,13-1 0-16,3 3 0 16,0-3 0-16,0-3 0 15,0 3 0-15,3-3 0 16,-3 10 0-16,-9-5 0 0,6 5 0 15,-4 3 0-15,7 6 0 16,-9 3 0-16,-4 7 0 16,-4-4 0-16,4 4 0 15,13 3 0-15,-5 4 0 16,-2 2 0-16,-9-4 0 0,0 1 0 16,6 1 0-16,-3 2 0 15,-10 0 0-15,-12 0 0 16,-20 1 0-16,3 0 0 15,-15 3 0-15,-20-1 0 0,-19 1 0 16,-20-1 0-16,-13 5 0 16,-9 2 0-16,-10 0 0 15,-25-4 0-15,-15 4 0 0,3 6 0 16,-18 4 0-16,-6 0 0 16,-3 5 0-16,-10-2 0 15,-7 3 0-15,7 4 0 16,3-1 0-16,-3 1 0 0,12-1 0 15,5-1 0-15,3 1 0 16,8-3 0-16,14 1 0 16,6-3 0-16,5-2 0 15,7 4 0-15,15-6 0 16,6-1 0-16,18-2 0 0,11-1 0 16,8 0 0-16,22-3 0 15,14 0 0-15,14-3 0 16,13 0 0-16,12 0 0 15,7 0 0-15,11 0 0 0,9-3 0 16,12 3 0-16,-16 3 0 16,16-3 0-16,-4 22 0 15,4-4 0-15,0 0 0 0,0 15 0 16,0-1 0-16,0 2 0 16,4 9 0-16,-1 5 0 15,0 4 0-15,1 6 0 16,2 3 0-16,4-4 0 0,-1 7 0 15,1 7 0-15,-1-1 0 16,7 2 0-16,0-2 0 16,-2-3 0-16,2 0 0 15,-3 1 0-15,-1 2 0 16,-1-5 0-16,1-5 0 0,-8 3 0 16,-4-3 0-16,3 1 0 15,-3-6 0-15,0 2 0 16,0-2 0-16,-3-4 0 15,3 1 0-15,0-1 0 0,0-2 0 16,0-8 0-16,0 4 0 16,0-4 0-16,0 2 0 15,3-8 0-15,-3 10 0 0,0-10 0 16,0 4 0-16,0-1 0 16,0 0 0-16,0-2 0 15,0 3 0-15,0-4 0 16,0-6 0-16,0 3 0 0,6-3 0 15,-3-3 0-15,-3 2 0 16,0 0 0-16,4-2 0 16,-4 1 0-16,0-1 0 15,0-1 0-15,0-6 0 0,0 3 0 16,0-6 0-16,0-3 0 16,0-13 0-16,0 18 0 15,0-18 0-15,0 0 0 16,0 0 0-16,0 0 0 15,0 0 0-15,0-26 0 0,0 26-68 16,0 0-26-16</inkml:trace>
  </inkml:traceGroup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1-15T06:31:54.179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69609C9A-EFAD-4E5F-AFAB-B22AF8AA5418}" emma:medium="tactile" emma:mode="ink">
          <msink:context xmlns:msink="http://schemas.microsoft.com/ink/2010/main" type="inkDrawing" rotatedBoundingBox="27121,13461 32707,11026 34549,15251 28964,17687" hotPoints="29536,12467 33481,12068 33832,15542 29887,15941" semanticType="enclosure" shapeName="Rectangle">
            <msink:sourceLink direction="with" ref="{32AEF2B9-19C6-4364-9C41-9A9002978236}"/>
          </msink:context>
        </emma:interpretation>
      </emma:emma>
    </inkml:annotationXML>
    <inkml:trace contextRef="#ctx0" brushRef="#br0">273 4019 274 0,'0'0'-1'0,"0"0"0"16,0 0-1-16,21 0 2 16,-5 0 1-16,6-6 2 15,11 0 4-15,4-4 2 16,15-3 4-16,6 7 1 0,20-10 3 16,9 6-1-16,16-5-1 15,16-1-1-15,13-5-3 16,10-1-2-16,16-10-2 15,10 4-1-15,8-8 0 16,11 1-1-16,14-4 0 16,1 2 0-16,7-6 0 0,11 7-1 15,3 2 0-15,-8-2-1 16,-5 7 0-16,-4 3 0 16,-10 7 1-16,-9 0 0 0,-16 3 0 15,-4 4-1-15,-18 2 0 16,-14 0-1-16,-3 4 1 15,-13 1-1-15,-16-1-1 16,-9 4 1-16,-7-2 0 0,-16 4-1 16,-4 0 1-16,-21 0-1 15,-7 0 0-15,-17 0 0 16,-3 0 0-16,-19 0 0 16,26 0 0-16,-26 0 1 15,0 0 0-15,0-10 0 0,0-3-1 16,0-9 1-16,0 0-1 15,0-7 0-15,0-10-1 16,0-2 1-16,-10-8-1 0,10-9 1 16,0-3-1-16,0-6 1 15,0-3 0-15,-3-11-1 16,3 2 0-16,0-6 0 16,0-8 0-16,0 1 0 0,10-2 0 15,-10-2 0-15,7 2 0 16,-1-1 2-16,-6 1-2 15,0-2 0-15,0 6 0 16,-10-6 0-16,-13 2 0 0,-3 2 0 16,-9-8 0-16,-3 3 0 15,-4 1 0-15,-1 0 0 16,-1 2 0-16,-4 1 0 16,11 5 0-16,9 3 0 15,-8 9 0-15,4 5 0 0,6 7 0 16,4 2 0-16,-1 11 0 15,4 6 0-15,-1 3 0 16,1 7 0-16,6 7 0 0,-3 0 0 16,4 3 0-16,-4 7 0 15,-4-2 0-15,7 5 0 16,-7 1 0-16,2 2 0 16,2-1 0-16,-7 3-2 0,-3 0 2 15,-3 3 0-15,-10 1 0 16,0-6 0-16,-12 2 0 15,-11 0-1-15,-14-3 0 16,-11 3 0-16,0-2 0 0,-16 3 0 16,-1 3 0-16,-12 0-1 15,-4 2 1-15,-4 0 0 16,5 2 1-16,-14 2-1 16,-5 6 1-16,2 0-1 0,-6 0 2 15,4 4 0-15,-8-1 0 16,1 1 0-16,5 3 0 15,-2-3 0-15,13 2 0 16,3-2 1-16,7-1-3 0,9 4 2 16,11 0-1-16,11-3 0 15,8 0 0-15,12-1 0 16,10 1 0-16,0-4 0 16,13 4 0-16,-3-4 0 0,9 1 0 15,4-1 0-15,8 0-1 16,2-2 1-16,6 2 0 15,3 0-1-15,16-6 1 16,-11 25 0-16,11-4 0 0,0 5 1 16,0 6-1-16,4 6 2 15,-1 10-1-15,1 10 0 16,-4 5 1-16,2 12-2 0,-2 6 0 16,7 1 0-16,0 9 0 15,5 2 0-15,8-1 0 16,3 8 0-16,2 0 0 15,10 3 0-15,-5-4 0 16,4 4 0-16,-1 0 0 0,-1-7 0 16,-5 3 0-16,-2-2 0 15,-2-4 0-15,-2-7 0 16,2 1 0-16,-3-7 0 16,-1-3 0-16,1-8 0 0,1-3 0 15,0-11 0-15,-9 0 0 16,1-10 0-16,-4 0 0 15,-2-7 0-15,-4-2 0 16,-3-5 0-16,0 9 0 0,-3-12 0 16,-4 4 0-16,1 3 0 15,0-2 0-15,-7 2 0 16,4 3 0-16,-8 1 0 0,1 4 0 16,-4 4 0-16,-8-2 0 15,-4 4 0-15,-4 1 0 16,-3 2 0-16,-5 3 0 15,-9-5 0-15,2 5 0 16,-6-3 0-16,2 3 0 0,-4-4 0 16,-5 0 0-16,-1-2 0 15,5-5 0-15,-2 1 0 16,-2-3 0-16,-4-1 0 16,7-2 0-16,2 4 0 0,2-12 0 15,2 4 0-15,4 0 0 16,-2 1 0-16,5 3 0 15,-3 6 0-15,3 25-11 16,-11-3-76-16,-8 15-2 0</inkml:trace>
  </inkml:traceGroup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1-15T06:32:46.093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BDA11C70-2DF7-4007-B6D9-5381F7ED271F}" emma:medium="tactile" emma:mode="ink">
          <msink:context xmlns:msink="http://schemas.microsoft.com/ink/2010/main" type="inkDrawing" rotatedBoundingBox="25124,4848 31841,4109 31850,4188 25133,4926" semanticType="underline" shapeName="Other">
            <msink:sourceLink direction="with" ref="{46C83EBB-7B2C-44F5-8C9B-1B0CBE7C6968}"/>
          </msink:context>
        </emma:interpretation>
      </emma:emma>
    </inkml:annotationXML>
    <inkml:trace contextRef="#ctx0" brushRef="#br0">0 726 343 0,'0'0'4'15,"0"0"1"-15,0 0 2 16,14-2 4-16,11 2-1 0,10-10 3 15,23 2 0-15,23-1 1 16,35-4-1-16,35-2-2 16,39-10-1-16,45-12-2 15,40-1-2-15,46-3 1 16,40-8 0-16,77-3-1 0,-9-5-2 16,19-2 1-16,10 12-2 15,-3 2 2-15,-1-4 1 16,-29 15-6-16,-28 2 0 0,-89 0 0 15,-1 9 0-15,-59 10 0 16,-48-3 0-16,-58 10 0 16,-50-10-10-16,-49 16-76 15,-31 3-2-15</inkml:trace>
  </inkml:traceGroup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1-15T06:32:55.169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052B60FD-2B4B-48CD-9AE7-8C6122E005A9}" emma:medium="tactile" emma:mode="ink">
          <msink:context xmlns:msink="http://schemas.microsoft.com/ink/2010/main" type="inkDrawing" rotatedBoundingBox="26014,7002 31354,6605 31362,6719 26022,7116" semanticType="underline" shapeName="Other">
            <msink:sourceLink direction="with" ref="{5A6569B9-13BF-4719-837C-23420AE5C7EC}"/>
          </msink:context>
        </emma:interpretation>
      </emma:emma>
    </inkml:annotationXML>
    <inkml:trace contextRef="#ctx0" brushRef="#br0">0 449 304 0,'0'0'2'0,"14"0"2"0,7-3 3 16,13-4 2-16,14-2-1 16,9-4 3-16,17 3 0 15,27-2 2-15,7 2-1 16,18 0-3-16,10-2-3 0,19 5 0 16,6-3 0-16,9 6-2 15,14-6 2-15,6 4-1 16,13 4-2-16,-2-5 2 15,8 4-1-15,7-3 0 0,6-1 1 16,1-2-3-16,-2-4 1 16,-1 0 1-16,-5-3 1 15,-8-3 0-15,-8-5 1 0,-8 3 1 16,-12-1-1-16,-16-4 0 16,-12 7 0-16,-10 0-1 15,-18-3 0-15,-10 4-1 16,-20 9-1-16,-19-4-3 0,-9 0 0 15,-24 7 0-15,-2-4 0 16,-16 7 0-16,-7 0 0 16,-16 3 0-16,9-3 0 15,-9 3 0-15,0 0 0 16,0 0 0-16,0 0 0 0,0 0 0 16,0 0 0-16,0 0 0 15,0 0 0-15,0 0-70 16,0 0-21-16</inkml:trace>
  </inkml:traceGroup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1-15T06:34:40.889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48B2ADA8-2CC2-45BA-B493-F47005EDAD9D}" emma:medium="tactile" emma:mode="ink">
          <msink:context xmlns:msink="http://schemas.microsoft.com/ink/2010/main" type="inkDrawing" rotatedBoundingBox="23286,7729 23374,16783 23098,16786 23011,7732" semanticType="callout" shapeName="Other">
            <msink:sourceLink direction="with" ref="{CA9732D9-C739-4D18-AB4A-9DB196F3E5CB}"/>
            <msink:sourceLink direction="with" ref="{920B04FC-66DF-4007-9015-0E1D78D352BD}"/>
          </msink:context>
        </emma:interpretation>
      </emma:emma>
    </inkml:annotationXML>
    <inkml:trace contextRef="#ctx0" brushRef="#br0">183 4 266 0,'0'0'12'16,"0"0"6"-16,0 0 3 0,0 0 4 16,0-13 3-16,0 13 1 15,0 0-1-15,0 0 1 16,4-12-10-16,-4 12-6 16,0 0-4-16,0 0-4 0,0 0-3 15,0 8 0-15,0 9 0 16,-4 13-2-16,-3 1 1 15,7 14 1-15,-3 10-2 16,-6 2 0-16,2 21 0 16,-6 14 0-16,1 11 0 0,1 10 0 15,-1 15 0-15,3 5 0 16,2 17 0-16,0 20 0 16,5 6 0-16,-2 14 0 0,4 5 0 15,0 15 0-15,4 12 0 16,-8 11 0-16,-3 15 0 15,-5 9 0-15,-4 12 0 16,2 17 0-16,-8 7 0 0,5 10 0 16,8 13 0-16,6-5 0 15,6 4 0-15,17-3 0 16,8 2 0-16,9-5 0 16,4-4 0-16,7 0 0 0,-13-10 0 15,1 0 0-15,-7-5 0 16,-13-5 0-16,-6-11 0 15,-3-20 0-15,-7-12 0 16,-4-38 0-16,4-19-62 16,0-34-29-16</inkml:trace>
  </inkml:traceGroup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1-15T06:34:41.843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920B04FC-66DF-4007-9015-0E1D78D352BD}" emma:medium="tactile" emma:mode="ink">
          <msink:context xmlns:msink="http://schemas.microsoft.com/ink/2010/main" type="inkDrawing" rotatedBoundingBox="22937,7679 33120,7446 33123,7568 22940,7800" shapeName="Other">
            <msink:destinationLink direction="with" ref="{48B2ADA8-2CC2-45BA-B493-F47005EDAD9D}"/>
          </msink:context>
        </emma:interpretation>
      </emma:emma>
    </inkml:annotationXML>
    <inkml:trace contextRef="#ctx0" brushRef="#br0">42 238 308 0,'0'0'6'0,"0"0"4"16,-16 0 2-16,16 0 1 15,-20 0 3-15,20 0 0 16,-12 0 1-16,12 0 0 16,0 0-5-16,7-9-3 0,14 5-3 15,11-8-2-15,18 6-1 16,4 2-1-16,21 1 0 15,8 0 0-15,13 6-1 16,14 0 1-16,10 7 0 0,12 9 1 16,6-10 0-16,20 1 0 15,17-4 1-15,8 4 0 16,13-6 0-16,13-2-1 16,14-2 1-16,8-6-2 15,12 2 1-15,1-4 0 0,11 4-1 16,3 0 1-16,-3 2 1 15,0-8-1-15,9 4 0 16,-4-1-3-16,-6-2 0 16,11-1 0-16,-7 1 0 0,2-8 0 15,11 1 0-15,-10 3 0 16,3 1 0-16,4 4 0 16,-3 2 0-16,-11-4 0 0,1 8 0 15,-14-2 0-15,-5 4 0 16,-4-3 0-16,-20 0 0 15,-13-3 0-15,-11-1 0 16,-14 1 0-16,-13-3 0 0,-7 3 0 16,-14-8 0-16,-2 2 0 15,-10-2 0-15,-8 5 0 16,6 3 0-16,-4-2 0 16,-15 2 0-16,-11 4 0 15,-19 2 0-15,-18 0 0 0,-18 6 0 16,-11-4 0-16,-37 8-83 15,-20 3-7-15</inkml:trace>
  </inkml:traceGroup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1-15T06:34:42.612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802DA058-E3EA-4D20-BB5C-816AADC26E59}" emma:medium="tactile" emma:mode="ink">
          <msink:context xmlns:msink="http://schemas.microsoft.com/ink/2010/main" type="writingRegion" rotatedBoundingBox="23482,16460 23620,16460 23620,18201 23482,18201"/>
        </emma:interpretation>
      </emma:emma>
    </inkml:annotationXML>
    <inkml:traceGroup>
      <inkml:annotationXML>
        <emma:emma xmlns:emma="http://www.w3.org/2003/04/emma" version="1.0">
          <emma:interpretation id="{E53B4A48-4785-41C2-BE4E-E568640EC280}" emma:medium="tactile" emma:mode="ink">
            <msink:context xmlns:msink="http://schemas.microsoft.com/ink/2010/main" type="paragraph" rotatedBoundingBox="23482,16460 23620,16460 23620,18201 23482,1820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8B2E98C-B78E-4D99-B1A2-88656889D00D}" emma:medium="tactile" emma:mode="ink">
              <msink:context xmlns:msink="http://schemas.microsoft.com/ink/2010/main" type="line" rotatedBoundingBox="23482,16460 23620,16460 23620,18201 23482,18201"/>
            </emma:interpretation>
          </emma:emma>
        </inkml:annotationXML>
        <inkml:traceGroup>
          <inkml:annotationXML>
            <emma:emma xmlns:emma="http://www.w3.org/2003/04/emma" version="1.0">
              <emma:interpretation id="{CA9732D9-C739-4D18-AB4A-9DB196F3E5CB}" emma:medium="tactile" emma:mode="ink">
                <msink:context xmlns:msink="http://schemas.microsoft.com/ink/2010/main" type="inkWord" rotatedBoundingBox="23482,16460 23620,16460 23620,18201 23482,18201">
                  <msink:destinationLink direction="with" ref="{48B2ADA8-2CC2-45BA-B493-F47005EDAD9D}"/>
                </msink:context>
              </emma:interpretation>
              <emma:one-of disjunction-type="recognition" id="oneOf0">
                <emma:interpretation id="interp0" emma:lang="en-US" emma:confidence="0">
                  <emma:literal>|</emma:literal>
                </emma:interpretation>
                <emma:interpretation id="interp1" emma:lang="en-US" emma:confidence="0">
                  <emma:literal>l</emma:literal>
                </emma:interpretation>
                <emma:interpretation id="interp2" emma:lang="en-US" emma:confidence="0">
                  <emma:literal>I</emma:literal>
                </emma:interpretation>
                <emma:interpretation id="interp3" emma:lang="en-US" emma:confidence="0">
                  <emma:literal>1</emma:literal>
                </emma:interpretation>
                <emma:interpretation id="interp4" emma:lang="en-US" emma:confidence="0">
                  <emma:literal>'</emma:literal>
                </emma:interpretation>
              </emma:one-of>
            </emma:emma>
          </inkml:annotationXML>
          <inkml:trace contextRef="#ctx0" brushRef="#br0">139 100 12 0,'0'-20'44'16,"0"20"10"-16,0-23 7 16,0 13 1-16,0-6 0 15,0 1-4-15,0 15-8 0,-5-19-15 16,5 19-12-16,-20-4-9 16,8 8-5-16,-4 5-4 15,0 7-1-15,-4 5-1 0,6 7 0 16,-2 3 0-16,7 2-1 15,2 2 1-15,4 10 1 16,3 0-4-16,7 2 0 16,5 12 0-16,-1 7 0 0,-2 9 0 15,1 1 0-15,-1 8 0 16,2 6 0-16,-11 4 0 16,2 2 0-16,-2 1 0 15,0-3 0-15,-2 0 0 16,-2-4 0-16,-3-6 0 0,2-7 0 15,5-12 0-15,-7-7 0 16,3-14 0-16,-3-2 0 16,2-17 0-16,5-8-60 15,0-17-30-15</inkml:trace>
        </inkml:traceGroup>
      </inkml:traceGroup>
    </inkml:traceGroup>
  </inkml:traceGroup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1-15T06:32:35.936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36C11706-E3EB-43D9-9538-84CFDC453AD1}" emma:medium="tactile" emma:mode="ink">
          <msink:context xmlns:msink="http://schemas.microsoft.com/ink/2010/main" type="writingRegion" rotatedBoundingBox="23939,931 30346,663 30588,6446 24181,6714"/>
        </emma:interpretation>
      </emma:emma>
    </inkml:annotationXML>
    <inkml:traceGroup>
      <inkml:annotationXML>
        <emma:emma xmlns:emma="http://www.w3.org/2003/04/emma" version="1.0">
          <emma:interpretation id="{DED16FBB-1BDE-4ADF-87DD-BFEF5FC8EB16}" emma:medium="tactile" emma:mode="ink">
            <msink:context xmlns:msink="http://schemas.microsoft.com/ink/2010/main" type="paragraph" rotatedBoundingBox="26320,939 28545,704 28623,1441 26398,1676" alignmentLevel="2"/>
          </emma:interpretation>
        </emma:emma>
      </inkml:annotationXML>
      <inkml:traceGroup>
        <inkml:annotationXML>
          <emma:emma xmlns:emma="http://www.w3.org/2003/04/emma" version="1.0">
            <emma:interpretation id="{194989EE-6670-4D48-9055-7E987C0C3E41}" emma:medium="tactile" emma:mode="ink">
              <msink:context xmlns:msink="http://schemas.microsoft.com/ink/2010/main" type="line" rotatedBoundingBox="26320,939 28545,704 28623,1441 26398,1676"/>
            </emma:interpretation>
          </emma:emma>
        </inkml:annotationXML>
        <inkml:traceGroup>
          <inkml:annotationXML>
            <emma:emma xmlns:emma="http://www.w3.org/2003/04/emma" version="1.0">
              <emma:interpretation id="{76833586-783A-4244-8773-A43CC79C769D}" emma:medium="tactile" emma:mode="ink">
                <msink:context xmlns:msink="http://schemas.microsoft.com/ink/2010/main" type="inkWord" rotatedBoundingBox="26320,939 28545,704 28623,1441 26398,1676"/>
              </emma:interpretation>
              <emma:one-of disjunction-type="recognition" id="oneOf0">
                <emma:interpretation id="interp0" emma:lang="en-US" emma:confidence="1">
                  <emma:literal>+12</emma:literal>
                </emma:interpretation>
                <emma:interpretation id="interp1" emma:lang="en-US" emma:confidence="1">
                  <emma:literal>+ 12</emma:literal>
                </emma:interpretation>
                <emma:interpretation id="interp2" emma:lang="en-US" emma:confidence="0">
                  <emma:literal>x 12</emma:literal>
                </emma:interpretation>
                <emma:interpretation id="interp3" emma:lang="en-US" emma:confidence="0">
                  <emma:literal>X 12</emma:literal>
                </emma:interpretation>
                <emma:interpretation id="interp4" emma:lang="en-US" emma:confidence="0">
                  <emma:literal>4 12</emma:literal>
                </emma:interpretation>
              </emma:one-of>
            </emma:emma>
          </inkml:annotationXML>
          <inkml:trace contextRef="#ctx0" brushRef="#br0">15905-2412 357 0,'0'0'9'0,"0"0"3"15,0 0 5-15,0 0-2 0,0 0 1 16,0 0 3-16,5 0-1 16,22 0 1-16,12 0-7 15,12-3-4-15,6-4-4 16,18-5 1-16,11 5-5 0,-4-3 0 15,5 1 0-15,-13-7-15 16,0-12-64-16,-20 11-4 16</inkml:trace>
          <inkml:trace contextRef="#ctx0" brushRef="#br0" timeOffset="203.1347">16249-2762 453 0,'0'0'3'0,"0"0"1"0,-4 6-1 16,4-6 2-16,0 17-1 15,0 2 0-15,0 9 2 16,4 17-1-16,-1 4-4 16,4 14-3-16,-7 15-17 0,0 12-60 15,9 0-1-15</inkml:trace>
          <inkml:trace contextRef="#ctx0" brushRef="#br0" timeOffset="906.303">16997-2971 318 0,'0'0'8'0,"0"0"2"0,0 0 1 16,0 0 0-16,0 0 2 16,-7 9 2-16,7 7 1 0,0 4 3 15,10 13-6-15,-3 5-2 16,2 14-1-16,4 3 1 15,-7 5 0-15,4 11-3 16,-3-1-2-16,-4-2-2 0,3-11-2 16,-6 0-3-16,0-4-10 15,7-24-66-15,3 20-4 16</inkml:trace>
          <inkml:trace contextRef="#ctx0" brushRef="#br0" timeOffset="1281.2653">17532-2958 432 0,'0'0'2'0,"0"0"2"16,0-16 0-16,0 16 2 15,19-18 0-15,-3 4-1 0,9 2 0 16,7 2 0-16,7 4-1 15,4 6-3-15,-1 0-1 16,-3 12-1-16,-5 8 0 16,-11 14 2-16,-9 4 0 0,-14 11 2 15,-14 9 2-15,-11 1-1 16,-7-3 0-16,-1 2 1 16,1-6 1-16,3-1-1 15,6-8 0-15,23-5-5 16,9-16 0-16,28 0 0 0,4-12 0 15,21 2 0-15,-5-2 0 16,10-10 0-16,-1 0 0 16,-8 0 0-16,-14 0 0 15,-12 0 0-15,-32 0-75 0,14 3-13 16</inkml:trace>
        </inkml:traceGroup>
      </inkml:traceGroup>
    </inkml:traceGroup>
    <inkml:traceGroup>
      <inkml:annotationXML>
        <emma:emma xmlns:emma="http://www.w3.org/2003/04/emma" version="1.0">
          <emma:interpretation id="{9229664D-47E5-4E05-993C-F2441649D95D}" emma:medium="tactile" emma:mode="ink">
            <msink:context xmlns:msink="http://schemas.microsoft.com/ink/2010/main" type="paragraph" rotatedBoundingBox="26298,2812 30212,2449 30316,3570 26402,3932" alignmentLevel="2"/>
          </emma:interpretation>
        </emma:emma>
      </inkml:annotationXML>
      <inkml:traceGroup>
        <inkml:annotationXML>
          <emma:emma xmlns:emma="http://www.w3.org/2003/04/emma" version="1.0">
            <emma:interpretation id="{46C83EBB-7B2C-44F5-8C9B-1B0CBE7C6968}" emma:medium="tactile" emma:mode="ink">
              <msink:context xmlns:msink="http://schemas.microsoft.com/ink/2010/main" type="line" rotatedBoundingBox="26298,2812 30212,2449 30316,3570 26402,3932">
                <msink:destinationLink direction="with" ref="{BDA11C70-2DF7-4007-B6D9-5381F7ED271F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D1950037-A5FF-4BBA-AEBD-21F9A1325400}" emma:medium="tactile" emma:mode="ink">
                <msink:context xmlns:msink="http://schemas.microsoft.com/ink/2010/main" type="inkWord" rotatedBoundingBox="26298,2812 30212,2449 30316,3570 26402,3932"/>
              </emma:interpretation>
              <emma:one-of disjunction-type="recognition" id="oneOf1">
                <emma:interpretation id="interp5" emma:lang="en-US" emma:confidence="0">
                  <emma:literal>01100</emma:literal>
                </emma:interpretation>
                <emma:interpretation id="interp6" emma:lang="en-US" emma:confidence="0">
                  <emma:literal>0100</emma:literal>
                </emma:interpretation>
                <emma:interpretation id="interp7" emma:lang="en-US" emma:confidence="0">
                  <emma:literal>0/100</emma:literal>
                </emma:interpretation>
                <emma:interpretation id="interp8" emma:lang="en-US" emma:confidence="0">
                  <emma:literal>01/00</emma:literal>
                </emma:interpretation>
                <emma:interpretation id="interp9" emma:lang="en-US" emma:confidence="0">
                  <emma:literal>0110</emma:literal>
                </emma:interpretation>
              </emma:one-of>
            </emma:emma>
          </inkml:annotationXML>
          <inkml:trace contextRef="#ctx0" brushRef="#br0" timeOffset="3734.3839">18466-870 476 0,'0'0'0'0,"-16"0"1"16,7 12 2-16,-7 2-1 15,0 8 0-15,-1 6 1 0,-3 8 1 16,2 9 0-16,4 3 0 16,11 4 0-16,3 5-3 15,7-9 2-15,9 1-2 0,6-4 0 16,14-14-1-16,3-15 0 15,5-6 0-15,4-10 0 16,-5-20 0-16,1-5 0 16,-7-12 0-16,-5-12-1 15,-9-9 1-15,-14 6-1 0,-9-3 0 16,-9 8-1-16,-24 5 0 16,1 6 1-16,-7 11-1 15,-9 9 1-15,5 13-4 16,-1 3-5-16,17 6-34 0,6 4-40 15,17 2 0-15</inkml:trace>
          <inkml:trace contextRef="#ctx0" brushRef="#br0" timeOffset="3359.3825">17732-941 431 0,'0'0'3'0,"0"0"1"16,0 0 1-16,-4 9 1 0,1 4 2 16,3 5 1-16,-3 13 0 15,3 7 1-15,0 3-2 16,3 15-2-16,6 5-1 16,-2 13-1-16,0 5-1 0,-1-1-3 15,4 4 0-15,-10-4 0 16,7 2-11-16,-7-19-14 15,-7 3-59-15,7-12-3 16</inkml:trace>
          <inkml:trace contextRef="#ctx0" brushRef="#br0" timeOffset="3109.3963">17110-1096 342 0,'0'0'6'0,"0"0"5"0,0 0 1 16,0 0 1-16,0 0 1 15,0 0 0-15,0 0 1 16,-7 10 2-16,4 3-5 15,3 6-5-15,0 3 1 0,0 12-1 16,3 10-1-16,-3 3 1 16,7 12-2-16,-5 5-1 15,8-3 1-15,-6 13-2 16,-2 3 0-16,-2 7-3 0,-2-4 0 16,2-2 0-16,0-6 0 15,0-3 0-15,-4-6-7 16,4-12-10-16,0-11-34 15,11-15-36-15,7-13 0 0</inkml:trace>
          <inkml:trace contextRef="#ctx0" brushRef="#br0" timeOffset="5046.9404">16121-826 315 0,'0'0'8'16,"0"0"2"-16,0 0 4 0,0 0-1 15,0 0 2-15,0 0 3 16,-17 0 0-16,1 10 0 15,-4 9-3-15,2 12-5 16,-5 9-3-16,-3 5 2 0,-6 13-3 16,7 9-1-16,5-3 1 15,6 7-3-15,5-3-1 16,9-11 2-16,4-5-2 16,17-11-1-16,18-8 3 15,20-17-2-15,1-13-2 0,9-16 3 16,4-10-2-16,1-6-2 15,1-13 4-15,-14-4-3 16,-16-3-4-16,-19-12 3 16,-22 5-1-16,-18 12-2 0,-21 2 1 15,-30 10-6-15,-18 7-19 16,-27 13-54-16,4 14-3 16</inkml:trace>
          <inkml:trace contextRef="#ctx0" brushRef="#br0" timeOffset="4062.5358">19317-1028 467 0,'0'0'4'0,"0"0"1"15,0 0 0-15,-13 10 1 16,-1 6 1-16,2 3 0 16,-4 10 0-16,3 6-4 15,-3 9-3-15,6 9 0 0,1 1 0 16,9-3 0-16,9-2 0 16,8-2 0-16,11-4 0 15,8-14 0-15,12-4 0 16,7-22 0-16,7-3 0 15,-5-13 0-15,1-15 0 16,0-4 0-16,-13-11 0 0,-3-14 0 16,-13-7 0-16,-6 0 0 15,-16-1 0-15,-7 14 0 16,-20 3 0-16,-19-4 0 0,0 33-36 16,-21 9-49-16,-9 14-3 15</inkml:trace>
        </inkml:traceGroup>
      </inkml:traceGroup>
    </inkml:traceGroup>
    <inkml:traceGroup>
      <inkml:annotationXML>
        <emma:emma xmlns:emma="http://www.w3.org/2003/04/emma" version="1.0">
          <emma:interpretation id="{8B39A6EA-540D-4A87-9266-8B4F41E5E0C2}" emma:medium="tactile" emma:mode="ink">
            <msink:context xmlns:msink="http://schemas.microsoft.com/ink/2010/main" type="paragraph" rotatedBoundingBox="24111,5060 30519,4792 30588,6446 24181,671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1FB500A-8E45-4649-9066-015B40EC3A57}" emma:medium="tactile" emma:mode="ink">
              <msink:context xmlns:msink="http://schemas.microsoft.com/ink/2010/main" type="inkBullet" rotatedBoundingBox="24149,5954 24599,5935 24600,5957 24150,5976"/>
            </emma:interpretation>
            <emma:one-of disjunction-type="recognition" id="oneOf2">
              <emma:interpretation id="interp10" emma:lang="en-US" emma:confidence="0">
                <emma:literal>-</emma:literal>
              </emma:interpretation>
            </emma:one-of>
          </emma:emma>
        </inkml:annotationXML>
        <inkml:trace contextRef="#ctx0" brushRef="#br0" timeOffset="8671.8985">13688 2180 407 0,'0'0'7'0,"0"0"1"0,0 0 2 15,0 0 2-15,0 0-1 16,0 0 2-16,5 0 1 16,-5 0-1-16,27 2-5 0,-8-2 0 15,6 0-8-15,11 0 0 16,6-6 0-16,-1 3 0 15,2-3 0-15,6 0 0 16,-17 3 0-16,7-4 0 0,-11 4 0 16,-5 3 0-16,-7 0 0 15,-3 3 0-15,-13-3-36 16,0 0-50-16,12 7-1 0</inkml:trace>
      </inkml:traceGroup>
      <inkml:traceGroup>
        <inkml:annotationXML>
          <emma:emma xmlns:emma="http://www.w3.org/2003/04/emma" version="1.0">
            <emma:interpretation id="{DE45C6CA-8239-4A6A-8ECA-FCDF7147260D}" emma:medium="tactile" emma:mode="ink">
              <msink:context xmlns:msink="http://schemas.microsoft.com/ink/2010/main" type="line" rotatedBoundingBox="24841,5029 30519,4791 30588,6446 24910,6683"/>
            </emma:interpretation>
          </emma:emma>
        </inkml:annotationXML>
        <inkml:traceGroup>
          <inkml:annotationXML>
            <emma:emma xmlns:emma="http://www.w3.org/2003/04/emma" version="1.0">
              <emma:interpretation id="{6BC616B5-45CB-4805-9127-A38FE0AF370C}" emma:medium="tactile" emma:mode="ink">
                <msink:context xmlns:msink="http://schemas.microsoft.com/ink/2010/main" type="inkWord" rotatedBoundingBox="24862,5528 25444,5504 25470,6124 24888,6149"/>
              </emma:interpretation>
              <emma:one-of disjunction-type="recognition" id="oneOf3">
                <emma:interpretation id="interp11" emma:lang="en-US" emma:confidence="1">
                  <emma:literal>12</emma:literal>
                </emma:interpretation>
                <emma:interpretation id="interp12" emma:lang="en-US" emma:confidence="0">
                  <emma:literal>R</emma:literal>
                </emma:interpretation>
                <emma:interpretation id="interp13" emma:lang="en-US" emma:confidence="0">
                  <emma:literal>22</emma:literal>
                </emma:interpretation>
                <emma:interpretation id="interp14" emma:lang="en-US" emma:confidence="0">
                  <emma:literal>•2</emma:literal>
                </emma:interpretation>
                <emma:interpretation id="interp15" emma:lang="en-US" emma:confidence="0">
                  <emma:literal>K</emma:literal>
                </emma:interpretation>
              </emma:one-of>
            </emma:emma>
          </inkml:annotationXML>
          <inkml:trace contextRef="#ctx0" brushRef="#br0" timeOffset="9296.9154">14661 1801 381 0,'0'0'9'0,"0"0"0"0,0-16 3 15,0 16 1-15,16-16 1 16,-16 16-1-16,23-13 0 16,-2 3 1-16,-5 7-8 15,11 3-2-15,-1 7-3 0,-8 9 0 16,-2 6 1-16,-5 7 0 16,-8 6 0-16,-6 7 1 15,-13 6 1-15,-7 1 0 16,-9 5 0-16,5-3-4 0,2-9 0 15,9 0 0-15,6-6 0 16,10-11 0-16,14-3 0 16,18-15 0-16,9-4 0 15,8-3 0-15,6-3 0 0,-7-10-7 16,-4 11-80-16,-8-6-2 16</inkml:trace>
          <inkml:trace contextRef="#ctx0" brushRef="#br0" timeOffset="8984.4525">14434 1737 418 0,'0'0'3'0,"0"0"2"16,0 0 4-16,0 13 0 16,-2-1 0-16,2 7 1 0,0 11 0 15,-3-1 1-15,3 6-2 16,3 9-2-16,-3 8-5 16,0 3 3-16,0 0-1 15,0 0-4-15,-3-3 0 0,3 5-4 16,-4-10-16-16,4-12-60 15,4-3-4-15</inkml:trace>
        </inkml:traceGroup>
        <inkml:traceGroup>
          <inkml:annotationXML>
            <emma:emma xmlns:emma="http://www.w3.org/2003/04/emma" version="1.0">
              <emma:interpretation id="{5A6569B9-13BF-4719-837C-23420AE5C7EC}" emma:medium="tactile" emma:mode="ink">
                <msink:context xmlns:msink="http://schemas.microsoft.com/ink/2010/main" type="inkWord" rotatedBoundingBox="26664,5109 30519,4791 30654,6438 26800,6755">
                  <msink:destinationLink direction="with" ref="{052B60FD-2B4B-48CD-9AE7-8C6122E005A9}"/>
                </msink:context>
              </emma:interpretation>
              <emma:one-of disjunction-type="recognition" id="oneOf4">
                <emma:interpretation id="interp16" emma:lang="en-US" emma:confidence="1">
                  <emma:literal>10011</emma:literal>
                </emma:interpretation>
                <emma:interpretation id="interp17" emma:lang="en-US" emma:confidence="0">
                  <emma:literal>1001/</emma:literal>
                </emma:interpretation>
                <emma:interpretation id="interp18" emma:lang="en-US" emma:confidence="0">
                  <emma:literal>1001</emma:literal>
                </emma:interpretation>
                <emma:interpretation id="interp19" emma:lang="en-US" emma:confidence="0">
                  <emma:literal>1011</emma:literal>
                </emma:interpretation>
                <emma:interpretation id="interp20" emma:lang="en-US" emma:confidence="0">
                  <emma:literal>100/1</emma:literal>
                </emma:interpretation>
              </emma:one-of>
            </emma:emma>
          </inkml:annotationXML>
          <inkml:trace contextRef="#ctx0" brushRef="#br0" timeOffset="13772.4273">16430 1684 380 0,'0'0'6'0,"0"0"2"16,0 0 2-16,-11 14 2 15,9-4 1-15,2 6 2 16,0 0 1-16,-3 10 1 16,3 9-5-16,3 4 0 0,6 12-2 15,1-4-10-15,0 8 0 16,-7 6 0-16,0 5 0 15,-3-6 0-15,-6 1 0 16,-10-4 0-16,-4-1 0 0,-3 1 0 16,0-2 0-16,2-6 0 15,5 1-7-15,5-12-81 16,6-9-2-16</inkml:trace>
          <inkml:trace contextRef="#ctx0" brushRef="#br0" timeOffset="14464.46">17236 1817 346 0,'0'0'9'0,"-16"0"2"16,2 0 4-16,-2 7 1 15,-7 5 0-15,1 8 2 16,-7 2 0-16,0 7 2 16,3 14-9-16,10 0-1 0,-4 11-1 15,11-1-3-15,9 2 0 16,3-2-6-16,13-4 0 15,20-8 0-15,9-12 0 16,6-2 0-16,11-17 0 0,2-10 0 16,1-17 0-16,2-9 0 15,-6-6 0-15,-8-6 0 16,-16-5 0-16,-1-4 0 0,-20-8 0 16,-6 3 0-16,-10 1 0 15,-10 2 0-15,-19 8 0 16,-3 0 0-16,-7 5 0 15,4 11-5-15,3 15-28 0,12 3-52 16,1 7-4-16</inkml:trace>
          <inkml:trace contextRef="#ctx0" brushRef="#br0" timeOffset="14818.1747">18186 1580 452 0,'0'0'5'0,"-13"6"2"0,-1 6 0 16,-7 5 2-16,-2 2 1 16,-2 15 0-16,-8 3 1 15,1 14-11-15,3-4 0 0,9 6 0 16,8 1 0-16,8 1 0 15,4-4 0-15,16-6 0 16,10-17 0-16,13-5 0 0,10-15 0 16,1-8 0-16,-1-10 0 15,6-13 0-15,-10-10 0 16,-1-5 0-16,-5-10 0 16,-16-4 0-16,-16 8 0 0,-7-4 0 15,-10-1 0-15,-10 11 0 16,-19-7-11-16,-15 19-75 15,5 10-4-15</inkml:trace>
          <inkml:trace contextRef="#ctx0" brushRef="#br0" timeOffset="15602.5467">18927 1332 374 0,'0'0'10'16,"0"0"1"-16,0 0 3 16,0 0 1-16,0 0 0 0,-10-3 1 15,10 3 2-15,0 19 0 16,4 6-6-16,-2 14-4 16,5 10-8-16,2 18 0 15,1 3 0-15,0 8 0 0,0 5 0 16,-3 1 0-16,-1 1 0 15,-6 7 0-15,0-9 0 16,0-10 0-16,0-8 0 16,0-5 0-16,0-7 0 0,3-21-32 15,13-13-55-15,7-16-4 16</inkml:trace>
          <inkml:trace contextRef="#ctx0" brushRef="#br0" timeOffset="15925.5172">20057 1002 444 0,'0'0'5'0,"0"0"0"16,0 0 1-16,0 0 2 15,0 0 2-15,0 23 1 16,0 9 0-16,0 5 0 0,0 19-11 15,-3 10 0-15,3 15 0 16,0 15 0-16,-2 10 0 16,-5 6 0-16,-2 8 0 15,2-5 0-15,-2 1 0 0,-2-5 0 16,2-2 0-16,6-8 0 16,-4-18 0-16,4-3 0 15,9-19 0-15,1-16 0 16,-1-4 0-16,8-15 0 0,2 7 0 15,9-26-54-15,-25-7-38 16</inkml:trace>
        </inkml:traceGroup>
      </inkml:traceGroup>
    </inkml:traceGroup>
  </inkml:traceGroup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1-15T06:34:43.858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BAA0A00C-927F-4E04-99D7-884246E2E381}" emma:medium="tactile" emma:mode="ink">
          <msink:context xmlns:msink="http://schemas.microsoft.com/ink/2010/main" type="writingRegion" rotatedBoundingBox="24271,8723 30808,8628 30872,13052 24336,13148"/>
        </emma:interpretation>
      </emma:emma>
    </inkml:annotationXML>
    <inkml:traceGroup>
      <inkml:annotationXML>
        <emma:emma xmlns:emma="http://www.w3.org/2003/04/emma" version="1.0">
          <emma:interpretation id="{8971D28D-7893-4D6F-BEA6-2DD8BA13F1FA}" emma:medium="tactile" emma:mode="ink">
            <msink:context xmlns:msink="http://schemas.microsoft.com/ink/2010/main" type="paragraph" rotatedBoundingBox="24271,8723 30808,8628 30827,9945 24290,1004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2AF7690-75DC-45CC-B79A-1382F627878B}" emma:medium="tactile" emma:mode="ink">
              <msink:context xmlns:msink="http://schemas.microsoft.com/ink/2010/main" type="line" rotatedBoundingBox="24271,8723 30808,8628 30827,9945 24290,10040"/>
            </emma:interpretation>
          </emma:emma>
        </inkml:annotationXML>
        <inkml:traceGroup>
          <inkml:annotationXML>
            <emma:emma xmlns:emma="http://www.w3.org/2003/04/emma" version="1.0">
              <emma:interpretation id="{1486CAE6-9744-4130-9D14-A352CE3F7F5C}" emma:medium="tactile" emma:mode="ink">
                <msink:context xmlns:msink="http://schemas.microsoft.com/ink/2010/main" type="inkWord" rotatedBoundingBox="24271,8723 30808,8628 30827,9945 24290,10040"/>
              </emma:interpretation>
              <emma:one-of disjunction-type="recognition" id="oneOf0">
                <emma:interpretation id="interp0" emma:lang="en-US" emma:confidence="0">
                  <emma:literal>8-13=</emma:literal>
                </emma:interpretation>
                <emma:interpretation id="interp1" emma:lang="en-US" emma:confidence="1">
                  <emma:literal>8-13 =</emma:literal>
                </emma:interpretation>
                <emma:interpretation id="interp2" emma:lang="en-US" emma:confidence="0">
                  <emma:literal>8.13=</emma:literal>
                </emma:interpretation>
                <emma:interpretation id="interp3" emma:lang="en-US" emma:confidence="0">
                  <emma:literal>8_13=</emma:literal>
                </emma:interpretation>
                <emma:interpretation id="interp4" emma:lang="en-US" emma:confidence="0">
                  <emma:literal>8-135</emma:literal>
                </emma:interpretation>
              </emma:one-of>
            </emma:emma>
          </inkml:annotationXML>
          <inkml:trace contextRef="#ctx0" brushRef="#br0">14365 5570 321 0,'0'0'4'0,"0"0"5"15,0 0 1-15,0 0 1 16,0 0 3-16,-7-6 2 16,7 6 0-16,-13 13 1 15,-1 6-3-15,2 7-4 0,-4 3 0 16,0 12-2-16,-4 12-2 16,8-2 0-16,2 3-3 15,6 7 0-15,8-1 0 16,12-5-2-16,10 3-1 0,9-9 2 15,13-11-1-15,7-5-1 16,9-15 1-16,1-5 0 16,10-9-1-16,-11-8 1 15,-4-12 0-15,-7-6 0 0,-8-6 1 16,-13-8-1-16,-13-3 1 16,-16-5-1-16,-6-11 1 15,-13-3-2-15,-9-9 2 16,-8-1-2-16,-9 5 0 0,-7-6 2 15,1 5-2-15,-7-3 0 16,1 9 0-16,-5 13 1 16,2 6-2-16,-5 4 3 15,2 7-1-15,-4-2-2 0,-1 4 2 16,0 7 0-16,7 6 0 16,-2-8-1-16,5 1 1 15,6 0-2-15,11-3 2 16,5 5-1-16,7 1 1 0,13 2-1 15,9 3 0-15,11-8 2 16,23 6-2-16,9-1 0 16,5 5 0-16,20-4 0 15,11-2 0-15,8 4 0 0,8-1 0 16,-1 7 0-16,-7 3 0 16,-5 3 0-16,-10 0 0 15,-10 12 0-15,-10 4 0 16,-13 16 0-16,-12 1 0 0,-14 9 0 15,5 6 0-15,-12 11 0 16,-2 0 0-16,-2 7 0 16,-8 6 0-16,4 6 0 15,-8-21 0-15,9 11-81 0,-2-4-7 16</inkml:trace>
          <inkml:trace contextRef="#ctx0" brushRef="#br0" timeOffset="1122.7293">15659 5555 266 0,'0'0'8'0,"0"0"4"16,-13 2 4-16,13-2 3 0,-12 0 1 15,12 0 2-15,-9 7 3 16,9-7-1-16,0 0-5 16,5 3-4-16,22 0-3 15,1 7-2-15,17-10-1 0,13 0-2 16,16 0-2-16,8-3 2 16,3-4-3-16,7 1 1 15,-9-3-1-15,-6 2-2 16,-6 0-2-16,-6-5 0 0,-20 9 0 15,-7 3 0-15,-18-4 0 16,-8 4 0-16,-12 0 0 16,0 0 0-16,0 0 0 0,0 0 0 15,-9 17-17-15,9-17-67 16,0 0-2-16</inkml:trace>
          <inkml:trace contextRef="#ctx0" brushRef="#br0" timeOffset="1922.4456">17074 4886 369 0,'0'0'5'0,"0"0"2"16,0 0 3-16,0 0-1 0,6 10 1 15,-6-10 2-15,14 27 1 16,-8-1 0-16,-3 11-3 16,4 8-1-16,-1 16-2 0,4 7 0 15,-1 15 0-15,5 10-3 16,-5 1 1-16,7 5-1 16,0 1-3-16,-4-4 1 15,6-6-1-15,-6-10-1 16,1-6-1-16,-4-17-5 0,5 1-10 15,-14-12-47-15,0-21-20 16</inkml:trace>
          <inkml:trace contextRef="#ctx0" brushRef="#br0" timeOffset="2414.5935">17608 5080 445 0,'0'0'1'0,"4"-14"1"16,-4 14 1-16,12-18 0 15,-1 5 0-15,5-5 1 0,6 0-1 16,17-4 0-16,3 0 0 16,16 8 0-16,4-2 0 15,5 7 0-15,6 6 1 16,5 6-1-16,-11-1 1 0,-8 15 0 15,-15 13-1-15,-21 1 0 16,-13 8-2-16,-13 2 0 16,-20 4-1-16,-18 4 0 15,-5 0 0-15,-5-3-1 0,6-4 1 16,10-5-1-16,9 0 1 16,26-12 0-16,3 5 0 15,32-11 0-15,10 1 0 16,20-4 0-16,-4 3 1 15,6 3 0-15,-2 1-1 0,-13 2 2 16,-4 1-1-16,-18 0 1 16,-9 6-1-16,-14 0 2 15,-7 3-3-15,-3 0 0 0,-17 4 0 16,-3 2 0-16,-2 2 0 16,-7 2 0-16,-3 2 0 15,-7-4 0-15,-1-5 0 16,-1 0 0-16,-15-12-13 0,-8 0-70 15,9-3-2-15</inkml:trace>
          <inkml:trace contextRef="#ctx0" brushRef="#br0" timeOffset="3198.9395">19033 5246 419 0,'0'0'1'0,"0"0"2"15,0 0 0-15,16-3 0 16,7-6 1-16,5 2 1 0,18-1-1 15,11-2 1-15,14 2-1 16,14-2-2-16,11 2 0 16,8-5-3-16,5 13-12 15,-3 2-62-15,-2-2-3 16</inkml:trace>
          <inkml:trace contextRef="#ctx0" brushRef="#br0" timeOffset="3368.1126">19571 5676 492 0,'0'0'1'15,"20"4"-1"-15,15-10 1 16,17-4-1-16,19 0 0 0,19-3 0 16,20 1-4-16,14-7-11 15,22 9-65-15,-8 0-3 16</inkml:trace>
        </inkml:traceGroup>
      </inkml:traceGroup>
    </inkml:traceGroup>
    <inkml:traceGroup>
      <inkml:annotationXML>
        <emma:emma xmlns:emma="http://www.w3.org/2003/04/emma" version="1.0">
          <emma:interpretation id="{0FD65A53-5712-497D-8593-428E9D6BF25C}" emma:medium="tactile" emma:mode="ink">
            <msink:context xmlns:msink="http://schemas.microsoft.com/ink/2010/main" type="paragraph" rotatedBoundingBox="24382,11818 30615,11388 30708,12727 24475,1315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B0D8A2E-19F3-4B73-91E6-01A38824F8A3}" emma:medium="tactile" emma:mode="ink">
              <msink:context xmlns:msink="http://schemas.microsoft.com/ink/2010/main" type="line" rotatedBoundingBox="24382,11818 30615,11388 30708,12727 24475,13158"/>
            </emma:interpretation>
          </emma:emma>
        </inkml:annotationXML>
        <inkml:traceGroup>
          <inkml:annotationXML>
            <emma:emma xmlns:emma="http://www.w3.org/2003/04/emma" version="1.0">
              <emma:interpretation id="{032309FC-6F2B-4042-A9CC-519CEDB2A0C3}" emma:medium="tactile" emma:mode="ink">
                <msink:context xmlns:msink="http://schemas.microsoft.com/ink/2010/main" type="inkWord" rotatedBoundingBox="24382,11818 30615,11388 30708,12727 24475,13158"/>
              </emma:interpretation>
              <emma:one-of disjunction-type="recognition" id="oneOf1">
                <emma:interpretation id="interp5" emma:lang="en-US" emma:confidence="0">
                  <emma:literal>13-8</emma:literal>
                </emma:interpretation>
                <emma:interpretation id="interp6" emma:lang="en-US" emma:confidence="1">
                  <emma:literal>13-8 =</emma:literal>
                </emma:interpretation>
                <emma:interpretation id="interp7" emma:lang="en-US" emma:confidence="0">
                  <emma:literal>13-o=</emma:literal>
                </emma:interpretation>
                <emma:interpretation id="interp8" emma:lang="en-US" emma:confidence="0">
                  <emma:literal>13-or=</emma:literal>
                </emma:interpretation>
                <emma:interpretation id="interp9" emma:lang="en-US" emma:confidence="0">
                  <emma:literal>13-07</emma:literal>
                </emma:interpretation>
              </emma:one-of>
            </emma:emma>
          </inkml:annotationXML>
          <inkml:trace contextRef="#ctx0" brushRef="#br0" timeOffset="4152.4675">13942 8028 442 0,'0'0'3'0,"0"0"0"0,-13 0 1 16,13 0 1-16,-3 4 0 15,3 10 2-15,0 12 1 16,0 6 0-16,6 19-2 16,4 10 0-16,3 17 1 0,-4 14-2 15,2 15-3-15,-2 11-2 16,3 5 0-16,-5-2 0 15,2-2 0-15,-5-3 0 0,3-11-14 16,-7-11-69-16,7-27-4 16</inkml:trace>
          <inkml:trace contextRef="#ctx0" brushRef="#br0" timeOffset="4644.6451">14505 8198 477 0,'0'0'0'0,"0"-13"0"0,0 13 1 15,7-22-1-15,2 8 1 16,12-2-1-16,7-7 1 16,15 4-1-16,5 3 2 15,16 7-1-15,7 6 0 0,0 3 1 16,-1 3 0-16,-2 16 0 15,-13 6 0-15,-16 12 0 16,-13 1-2-16,-24 6 1 0,-14 9 0 16,-24 0-1-16,-15-2 0 15,-4 5 1-15,-6-5-1 16,10-7 0-16,2-4 1 16,17-2-1-16,16-6 0 0,16-10 0 15,19-2 0-15,17-7 1 16,12-1 0-16,6 2 0 15,1-2 1-15,-3 1 0 16,-8 6 0-16,-1 0 0 16,-24 10 0-16,-6 4-2 0,-13 2 0 15,-9 6 0-15,-14 2 0 16,-6 5 0-16,-3-4 0 16,-3 5 0-16,-1-7 0 15,1 2 0-15,-1-9 0 0,7-1 0 16,0-13 0-16,-1-5 0 15,2-7 0-15,1-9 0 16,15-12-55-16,-1-7-30 16,6-6-2-16</inkml:trace>
          <inkml:trace contextRef="#ctx0" brushRef="#br0" timeOffset="4906.0716">15657 8637 511 0,'0'0'0'0,"0"0"0"16,0 0 0-16,0 0 0 0,0 0 0 15,0 0 0-15,0 0 0 16,12-6 0-16,11 3 0 16,6 0 0-16,6-1 0 15,1 4 0-15,12-3 0 16,-3 3 0-16,7 0 0 0,-8 0 0 15,4 0 0-15,-15 0 0 16,9 10-26-16,-9-10-60 16,-15 0-3-16</inkml:trace>
          <inkml:trace contextRef="#ctx0" brushRef="#br0" timeOffset="5475.1105">17612 8284 456 0,'0'0'0'0,"-4"-13"-1"15,4 13-1-15,-21-20 1 0,1 14 0 16,-12-3 1-16,-10 2 2 16,-6 7 1-16,-10 10 3 15,-10 16 1-15,-3 7 3 16,4 10-1-16,5 12 1 0,7 3-1 15,16 9-5-15,16-2-4 16,21 5 0-16,11-6 0 16,27-6 0-16,19-6 0 15,15-7 0-15,14-10 0 0,16-14 0 16,3-3 0-16,4-18 0 16,-4-4 0-16,-10-16 0 15,-6-7 0-15,-19-8 0 16,-19-12 0-16,-24-3 0 15,-16-11 0-15,-21 0 0 0,-27-6 0 16,-9 2 0-16,-20-2 0 16,-9 6 0-16,0-3 0 15,-1 9 0-15,0 0 0 0,14 8 0 16,6 8 0-16,17-4 0 16,11 6 0-16,18 0 0 15,12-1 0-15,28 0 0 16,15 2 0-16,15 1 0 0,18 3 0 15,15 7 0-15,9 6 0 16,-4 5 0-16,2 12 0 16,-12 2 0-16,-5 16 0 15,-11 12 0-15,-18 14 0 0,-10 9 0 16,-17 10 0-16,-11 11 0 16,-7 4 0-16,-7 4 0 15,0 0 0-15,-4 10 0 16,-2-21-15-16,6 7-70 15,3-18-2-15</inkml:trace>
          <inkml:trace contextRef="#ctx0" brushRef="#br0" timeOffset="5736.5801">19242 8101 444 0,'0'0'2'16,"0"0"1"-16,0 0 1 15,0 0 1-15,0 0 1 16,0 0 0-16,20-3 2 0,13 3-1 16,15-4-1-16,16 1-2 15,10 0 0-15,16 3-4 16,1-10-9-16,8 10-31 15,-12-3-45-15,-7 0 0 0</inkml:trace>
          <inkml:trace contextRef="#ctx0" brushRef="#br0" timeOffset="5905.7489">19368 8634 511 0,'0'0'0'16,"0"0"0"-16,7 0 0 15,18 0 0-15,14-6 0 16,16-4 0-16,16 1 0 0,22-5 0 16,30 2 0-16,12-4-3 15,6 3-82-15,21 3-2 16</inkml:trace>
        </inkml:traceGroup>
      </inkml:traceGroup>
    </inkml:traceGroup>
  </inkml:traceGroup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1-15T06:36:54.427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EA8106BB-246A-4F27-BD6D-ED8D18D00BB3}" emma:medium="tactile" emma:mode="ink">
          <msink:context xmlns:msink="http://schemas.microsoft.com/ink/2010/main" type="writingRegion" rotatedBoundingBox="994,3340 14242,2815 14541,10356 1293,10882"/>
        </emma:interpretation>
      </emma:emma>
    </inkml:annotationXML>
    <inkml:traceGroup>
      <inkml:annotationXML>
        <emma:emma xmlns:emma="http://www.w3.org/2003/04/emma" version="1.0">
          <emma:interpretation id="{7468F323-5CD9-49BC-911E-B6220D7FB830}" emma:medium="tactile" emma:mode="ink">
            <msink:context xmlns:msink="http://schemas.microsoft.com/ink/2010/main" type="paragraph" rotatedBoundingBox="3997,3347 13625,2570 13804,4788 4176,5565" alignmentLevel="2"/>
          </emma:interpretation>
        </emma:emma>
      </inkml:annotationXML>
      <inkml:traceGroup>
        <inkml:annotationXML>
          <emma:emma xmlns:emma="http://www.w3.org/2003/04/emma" version="1.0">
            <emma:interpretation id="{78506F40-CACA-45D9-BC6F-F3DF1FE83806}" emma:medium="tactile" emma:mode="ink">
              <msink:context xmlns:msink="http://schemas.microsoft.com/ink/2010/main" type="line" rotatedBoundingBox="3997,3347 13625,2570 13804,4788 4176,5565"/>
            </emma:interpretation>
          </emma:emma>
        </inkml:annotationXML>
        <inkml:traceGroup>
          <inkml:annotationXML>
            <emma:emma xmlns:emma="http://www.w3.org/2003/04/emma" version="1.0">
              <emma:interpretation id="{26B43F5B-6D1B-43C4-AC12-32A0F9290864}" emma:medium="tactile" emma:mode="ink">
                <msink:context xmlns:msink="http://schemas.microsoft.com/ink/2010/main" type="inkWord" rotatedBoundingBox="3997,3347 13625,2570 13804,4788 4176,5565"/>
              </emma:interpretation>
              <emma:one-of disjunction-type="recognition" id="oneOf0">
                <emma:interpretation id="interp0" emma:lang="en-US" emma:confidence="0">
                  <emma:literal>+813=2?</emma:literal>
                </emma:interpretation>
                <emma:interpretation id="interp1" emma:lang="en-US" emma:confidence="0">
                  <emma:literal>+81-13 = ?</emma:literal>
                </emma:interpretation>
                <emma:interpretation id="interp2" emma:lang="en-US" emma:confidence="0">
                  <emma:literal>+81.13 = ?</emma:literal>
                </emma:interpretation>
                <emma:interpretation id="interp3" emma:lang="en-US" emma:confidence="0">
                  <emma:literal>+813=3?</emma:literal>
                </emma:interpretation>
                <emma:interpretation id="interp4" emma:lang="en-US" emma:confidence="0">
                  <emma:literal>+81-15 = ?</emma:literal>
                </emma:interpretation>
              </emma:one-of>
            </emma:emma>
          </inkml:annotationXML>
          <inkml:trace contextRef="#ctx0" brushRef="#br0">-1069 990 353 0,'0'0'5'15,"0"0"2"-15,0 0 0 16,0 0 1-16,13-10 3 0,3 4-1 16,7 0 0-16,5-7 1 15,11 3-4-15,6 2-1 16,6-4-1-16,8 2-1 0,-4-2 0 15,-1 5-2-15,-6 1 1 16,-2 4-1-16,-7-2-1 16,-7 1 0-16,-7 3-3 15,-5-3-7-15,-4 3-24 0,7 0-44 16,-23 0-3-16</inkml:trace>
          <inkml:trace contextRef="#ctx0" brushRef="#br0" timeOffset="261.4451">-753 692 403 0,'0'0'6'0,"0"0"2"16,-3 12 1-16,3-12 3 0,-7 23 0 15,3-7 1-15,4 6 1 16,-2 7 1-16,2-3-5 15,2 9-3-15,5 4-5 0,3 10-2 16,3-2 0-16,-4 7 0 16,5 7 0-16,-5 0 0 15,-2 7 0-15,0-7 0 16,-5 1 0-16,1-11 0 16,-3-4 0-16,4-14-54 0,-4 6-32 15</inkml:trace>
          <inkml:trace contextRef="#ctx0" brushRef="#br0" timeOffset="-3875.62">-476 1748 290 0,'0'0'10'0,"0"0"3"0,0 0 4 15,0 0 2-15,0 0 3 16,0 0 1-16,0 0-1 0,0 0 2 15,19 0-8-15,1 0-4 16,8-4-3-16,14 4-2 16,13-3-2-16,9 3-1 15,21-5 0-15,11 0-2 16,14 3 0-16,5-2 0 0,2-6 0 16,5 8-1-16,4-8 0 15,-7 3 0-15,-6 0 0 16,-13-2 1-16,-7 6-2 0,-9-3 0 15,-10 6 0-15,-10 0 0 16,-15 0 0-16,-4 0 0 16,-13 0 0-16,-6 0 0 15,-10 3 0-15,-3 0 0 0,-13-3 0 16,12 3 0-16,-12-3 0 16,0 0 0-16,0 0 0 15,0 0 0-15,0 0 0 16,0 0 0-16,0 0 0 0,0 0-73 15,0 0-14-15</inkml:trace>
          <inkml:trace contextRef="#ctx0" brushRef="#br0" timeOffset="22377.1365">1647 1564 271 0,'0'0'6'0,"0"0"3"16,-13 0 4-16,13 0 3 16,0 0 3-16,-12 0-1 15,12 0 2-15,0 0 2 16,0 0-6-16,9 0-3 0,14 0-4 15,3 4-3-15,12-2-1 16,11 6-1-16,6-6-1 16,5 6 0-16,11-2-1 15,7 1 1-15,9-4-2 0,3 3 1 16,10 1-1-16,-1-5 1 16,9 2-1-16,4 0 0 15,1-4 0-15,-1 2-1 16,1-2 1-16,0 0 0 0,-1 0-1 15,-2 0 1-15,0-2 0 16,0-2 0-16,-4-2 0 16,-6 2 0-16,-3 1 1 15,-7-1-1-15,-7 2 2 0,-8 2-1 16,-11 0 2-16,-9-3-1 16,-11 3 2-16,-5 0 0 15,-9 0 0-15,-8 0 0 16,-5 0-3-16,-8 0-2 0,-9 0 0 15,13 0 0-15,-13 0 0 16,0 0 0-16,0 0 0 16,0 0 0-16,0 0 0 15,-4 9-26-15,4-9-59 0,-6 17-3 16</inkml:trace>
          <inkml:trace contextRef="#ctx0" brushRef="#br0" timeOffset="-9796.7807">481 493 347 0,'0'0'5'0,"-13"-4"2"0,13 4 0 16,-23 0 3-16,11 0 1 15,-4 10 0-15,-7 2 0 16,3 4 1-16,1 15-3 0,-1 6-1 16,4 8-3-16,0 10 0 15,0 12-1-15,4 1 0 16,5 11-1-16,5-1 0 16,2 1-2-16,9-4 1 0,10-7-1 15,13-7 1-15,13-11 0 16,10-7 1-16,6-17-1 15,10-14 1-15,0-8 0 16,-3-8-1-16,-1-12 1 0,-8-12-1 16,-8-3 0-16,-12-3 0 15,-7-8 0-15,-16 1 0 16,-6-8-1-16,-10-2 0 0,-3 4-1 16,-17-6 1-16,-6 2-1 15,-9-1 0-15,-13 1 1 16,-4 4-2-16,-12-6 0 15,-5 6 0-15,-4-2 1 16,-8 4-1-16,1 1 0 0,-1 8 0 16,1 3 1-16,6 5 0 15,12 6 0-15,10 3 1 16,11 0-1-16,18-5 1 16,16-1 0-16,18-8 0 0,21-8-1 15,26 2 1-15,13-12 0 16,12 4 0-16,11 0 0 15,2 6-1-15,5 12 1 16,-12 11 0-16,-11 10 1 0,-11 8-1 16,-14 20 0-16,-12 15 0 15,-9 16-1-15,-9 11 2 16,-11 11-2-16,4 10 0 0,-2 12 0 16,-1-3 0-1,3 7 0-15,7-2-9 0,-4 10-52 16,19-25-23-16,4-8-2 15</inkml:trace>
          <inkml:trace contextRef="#ctx0" brushRef="#br0" timeOffset="-9581.4635">1519 855 483 0,'0'0'1'16,"0"0"1"-16,0 0 1 16,0 0 1-16,6-6-1 0,16 0 1 15,14-4 0-15,12 4-4 16,14-11-23-16,18 3-57 16,17-1-5-16</inkml:trace>
          <inkml:trace contextRef="#ctx0" brushRef="#br0" timeOffset="-9058.5736">3013 139 406 0,'0'0'1'0,"0"0"1"16,-6 14 2-16,3 11 1 16,0 3 2-16,-3 17 0 15,6 14 0-15,-5 11 1 0,3 10 0 16,2 10-1-16,-3 13-2 16,-1-1-1-16,-3 5-3 15,-5-5-5-15,3-2-15 16,9-10-59-16,-7-16-3 0</inkml:trace>
          <inkml:trace contextRef="#ctx0" brushRef="#br0" timeOffset="-8597.1711">3596 200 472 0,'0'0'1'15,"0"0"1"-15,-12-6 2 16,12 6-1-16,0 0 1 0,0-16 0 16,12 9 0-16,20-1 0 15,14 4-1-15,12 4-2 16,10 0-4-16,-4 10 0 0,1 12 0 16,-10 0-1-16,-20 14 1 15,-19 5 0-15,-16 3 0 16,-16 8 0-16,-17-3 2 15,-8 1 0-15,2-3 2 0,0 0 0 16,14-8-1-16,9-8 1 16,16 3-1-16,16-9 1 15,16-3 0-15,7-3 0 16,12-3-1-16,4 3 0 16,-1 1 0-16,1-4 0 0,-2 0 0 15,-9 3 0-15,-8 4 1 16,-8-1-1-16,-5 3 0 15,-7 2 1-15,-9 1 0 16,-7 8 0-16,-10-4 1 0,-12 7-1 16,-4-1 0-16,-10 3 0 15,-8 2 0-15,-11-2 0 16,-4-5-4-16,-8-8-13 0,-14-6-63 16,10-6-5-16</inkml:trace>
          <inkml:trace contextRef="#ctx0" brushRef="#br0" timeOffset="-6597.8284">8030-233 301 0,'0'0'6'0,"0"0"2"16,0-13 5-16,0 13 0 16,4-19 0-16,-4 19 2 0,19-24 1 15,4 8-2-15,9 7-3 16,10-3-5-16,6 2-2 15,11 7 1-15,5 3-2 0,0 6-1 16,-6 20 1-16,-10 16 2 16,-18 16-2-16,-21 11 2 15,-18 18 0-15,-27 4 0 16,-15 14 1-16,-14 1-1 0,-12 7 1 16,3-4-2-16,6 0-1 15,10 1-8-15,12-12-23 16,25 8-51-16,17-5-3 15</inkml:trace>
          <inkml:trace contextRef="#ctx0" brushRef="#br0" timeOffset="-8105.0333">5788 389 433 0,'0'0'5'0,"0"0"2"15,0 0 2-15,0 0 0 16,0 0 0-16,23 0 0 16,2-6 0-16,7-1 0 0,21-11-6 15,11 4-6-15,10-2-9 16,26-8-46-16,6 10-25 16,-3 2-3-16</inkml:trace>
          <inkml:trace contextRef="#ctx0" brushRef="#br0" timeOffset="-7951.236">5872 755 446 0,'0'0'2'16,"0"0"1"-16,0 0 1 16,6 0 0-16,16-2 1 15,24-5-8-15,12 4-44 0,22-13-29 16,21-7-5-16</inkml:trace>
          <inkml:trace contextRef="#ctx0" brushRef="#br0" timeOffset="-6459.4212">8347 1627 511 0,'0'0'0'0,"0"0"0"0,0 0 0 16,0 0-8-16,-19 0-74 15,19 0-3-15</inkml:trace>
        </inkml:traceGroup>
      </inkml:traceGroup>
    </inkml:traceGroup>
    <inkml:traceGroup>
      <inkml:annotationXML>
        <emma:emma xmlns:emma="http://www.w3.org/2003/04/emma" version="1.0">
          <emma:interpretation id="{0633686F-D7D9-4B73-B0B1-D54E9E24862B}" emma:medium="tactile" emma:mode="ink">
            <msink:context xmlns:msink="http://schemas.microsoft.com/ink/2010/main" type="paragraph" rotatedBoundingBox="3363,5836 14344,5400 14393,6611 3411,7047" alignmentLevel="2"/>
          </emma:interpretation>
        </emma:emma>
      </inkml:annotationXML>
      <inkml:traceGroup>
        <inkml:annotationXML>
          <emma:emma xmlns:emma="http://www.w3.org/2003/04/emma" version="1.0">
            <emma:interpretation id="{D9CCA161-B283-4FC5-B23A-6E7EEBD79172}" emma:medium="tactile" emma:mode="ink">
              <msink:context xmlns:msink="http://schemas.microsoft.com/ink/2010/main" type="line" rotatedBoundingBox="3363,5836 14344,5400 14393,6611 3411,7047"/>
            </emma:interpretation>
          </emma:emma>
        </inkml:annotationXML>
        <inkml:traceGroup>
          <inkml:annotationXML>
            <emma:emma xmlns:emma="http://www.w3.org/2003/04/emma" version="1.0">
              <emma:interpretation id="{9DDF1676-5699-462A-993A-C117893E62C5}" emma:medium="tactile" emma:mode="ink">
                <msink:context xmlns:msink="http://schemas.microsoft.com/ink/2010/main" type="inkWord" rotatedBoundingBox="3363,5836 8082,5649 8130,6860 3411,7047"/>
              </emma:interpretation>
              <emma:one-of disjunction-type="recognition" id="oneOf1">
                <emma:interpretation id="interp5" emma:lang="en-US" emma:confidence="0">
                  <emma:literal>0000</emma:literal>
                </emma:interpretation>
                <emma:interpretation id="interp6" emma:lang="en-US" emma:confidence="0">
                  <emma:literal>01000</emma:literal>
                </emma:interpretation>
                <emma:interpretation id="interp7" emma:lang="en-US" emma:confidence="0">
                  <emma:literal>0/000</emma:literal>
                </emma:interpretation>
                <emma:interpretation id="interp8" emma:lang="en-US" emma:confidence="0">
                  <emma:literal>1000</emma:literal>
                </emma:interpretation>
                <emma:interpretation id="interp9" emma:lang="en-US" emma:confidence="0">
                  <emma:literal>0100</emma:literal>
                </emma:interpretation>
              </emma:one-of>
            </emma:emma>
          </inkml:annotationXML>
          <inkml:trace contextRef="#ctx0" brushRef="#br0" timeOffset="2860.5841">562 2907 450 0,'0'0'5'0,"0"0"-1"16,-10 0 2-16,10 0 0 0,-20 18 0 15,4 6 1-15,-3 9-1 16,6 5 0-16,-3 16-3 16,3 7-2-16,3 9 0 15,3 1 0-15,5 3-1 16,4-3 0-16,15-10 0 0,-1-6 0 16,13-17 0-16,3-9 0 15,14-23 0-15,-2-9 0 16,6-20 0-16,-2-12 1 15,0-12 0-15,-6-12-1 0,-3-5 1 16,-11-7-1-16,-12-3-1 16,-12 7-1-16,-8-4 0 15,-18 17 0-15,-14 10-1 16,-12 12-1-16,-14 17 0 0,-2 13-2 16,0 14-6-16,-7 11-28 15,16 16-41-15,13 6-1 16</inkml:trace>
          <inkml:trace contextRef="#ctx0" brushRef="#br0" timeOffset="3214.3141">1563 2956 474 0,'0'0'1'16,"-12"0"1"-16,-8 2 2 15,-6 8 0-15,-2 10 1 16,-15 2 0-16,2 10-1 0,-7 6 1 16,9 9 0-16,9 3-3 15,9 1-2-15,14 0 0 16,10 0 0-16,29-2 0 16,7-10 0-16,22-10 0 0,4-17 0 15,15-6-3-15,1-12 1 16,3-13 0-16,-10-10 0 15,-7-5 1-15,-12-9 0 16,-16 1 0-16,-17 2 2 0,-12-7-1 16,-17 6 0-16,-18 6 0 15,-14 2 0-15,0 11 0 16,-12 6-1-16,3 12-1 0,-7 2-10 16,16-2-59-16,7 16-11 15</inkml:trace>
          <inkml:trace contextRef="#ctx0" brushRef="#br0" timeOffset="4075.5536">2588 2903 258 0,'0'0'4'16,"0"0"1"-16,0 0 2 0,0 0 3 15,0 0 3-15,0 6 2 16,0-6 3-16,0 0 3 15,0 0 2-15,-9 16-1 16,9-16-1-16,0 0 0 0,-16 14-2 16,16-14-3-16,-13 10-2 15,13-10-2-15,-14 2-3 16,14-2-6-16,0 0-3 16,-16 5 0-16,16-5 0 0,0 0 0 15,0 0 0-15,0 0 0 16,0 0 0-16,0 0 0 15,0 0 0-15,0 0 0 16,0 0 0-16,0 0 0 0,0 0 0 16,0 0 0-16,0 0 0 15,0 0 0-15,0 0 0 16,0 0 0-16,0 0 0 16,-12 2 0-16,12-2 0 0,-13 10 0 15,13-10 0-15,-17 14 0 16,8-8 0-16,-4 0 0 15,1 4 0-15,2 2 0 0,-3-2 0 16,-3 6 0-16,2 0 0 16,2 4 0-16,-4 9 0 15,3-3 0-15,-3 8 0 16,6 4 0-16,1 5 0 16,5-2 0-16,4 0 0 0,7-2 0 15,11-3 0-15,9-8 0 16,8-12 0-16,13-9 0 15,10-7 0-15,10-16 0 16,-1-10 0-16,4-5 0 0,0-14 0 16,-6-4 0-16,-10 4 0 15,-14-4 0-15,-11 2 0 16,-28 12 0-16,-11 6 0 16,-33 5 0-16,-35 24-66 0,-16 14-24 15</inkml:trace>
          <inkml:trace contextRef="#ctx0" brushRef="#br0" timeOffset="5705.7961">-1317 2913 325 0,'0'0'4'16,"0"0"3"-16,0 0 4 0,-7-16 2 15,7 16 3-15,-10-15 2 16,10 15-1-16,-22-19 2 15,3 13-3-15,-4 2-3 16,-2 4-3-16,-5 4-2 0,-5 8-1 16,-4 4-1-16,1 6-1 15,-1 14-1-15,4 3 0 16,-4 8-1-16,14 4 0 16,2 11-1-16,7 1-2 15,12 5 0-15,8-1 0 0,14-5 0 16,15-11 0-16,12-16 0 15,13-9 0-15,13-19 0 16,0-10 0-16,7-25 0 16,-5-15 0-16,-4-9 0 0,-9-9 0 15,-12-3 0-15,-9-7 0 16,-16 1 0-16,-7-5 0 16,-16 3 0-16,-16 3 0 0,-16 13 0 15,-21 20-6-15,-20 5-32 16,-21 29-46-16,-25 24-2 15</inkml:trace>
          <inkml:trace contextRef="#ctx0" brushRef="#br0" timeOffset="2399.1825">-372 2593 383 0,'0'0'7'15,"0"0"2"-15,0 0 3 16,0 0 2-16,0 0 0 0,0 0 1 15,0 0 0-15,0 0 0 16,0 0-6-16,-4 10-3 16,4 15-2-16,0 10-1 15,6 10-1-15,-6 13 1 16,3 15-3-16,-3 11 0 0,0 6 0 16,-3 10 0-16,-6-1 0 15,-7 7 0-15,0-6 0 16,2 0 0-16,-2-18-4 0,7 6-20 15,9-22-59-15,0-11-4 16</inkml:trace>
        </inkml:traceGroup>
        <inkml:traceGroup>
          <inkml:annotationXML>
            <emma:emma xmlns:emma="http://www.w3.org/2003/04/emma" version="1.0">
              <emma:interpretation id="{CA18681C-9A28-4BC8-A895-C92F4C102D27}" emma:medium="tactile" emma:mode="ink">
                <msink:context xmlns:msink="http://schemas.microsoft.com/ink/2010/main" type="inkWord" rotatedBoundingBox="12429,5612 14350,5535 14392,6608 12472,6684"/>
              </emma:interpretation>
              <emma:one-of disjunction-type="recognition" id="oneOf2">
                <emma:interpretation id="interp10" emma:lang="en-US" emma:confidence="1">
                  <emma:literal>+13</emma:literal>
                </emma:interpretation>
                <emma:interpretation id="interp11" emma:lang="en-US" emma:confidence="0">
                  <emma:literal>+1}</emma:literal>
                </emma:interpretation>
                <emma:interpretation id="interp12" emma:lang="en-US" emma:confidence="0">
                  <emma:literal>+03</emma:literal>
                </emma:interpretation>
                <emma:interpretation id="interp13" emma:lang="en-US" emma:confidence="0">
                  <emma:literal>+63</emma:literal>
                </emma:interpretation>
                <emma:interpretation id="interp14" emma:lang="en-US" emma:confidence="0">
                  <emma:literal>+93</emma:literal>
                </emma:interpretation>
              </emma:one-of>
            </emma:emma>
          </inkml:annotationXML>
          <inkml:trace contextRef="#ctx0" brushRef="#br0" timeOffset="10750.3015">7316 2929 384 0,'0'0'8'16,"0"0"2"-16,0 0 3 16,0 0 0-16,0 0 0 0,0 0 3 15,0 0-1-15,19-6 0 16,3 0-6-16,17 2-4 16,5-2-2-16,18-1 1 15,2-2-6-15,10 3-9 0,-3-10-26 16,4 6-45-16,-4-2-2 15</inkml:trace>
          <inkml:trace contextRef="#ctx0" brushRef="#br0" timeOffset="10965.6383">7566 2573 452 0,'0'0'0'0,"-12"-3"3"16,12 3 1-16,-13 3 2 0,13-3 0 15,-16 20 2-15,9-1 0 16,5 9 1-16,2 11-1 16,2 12-1-16,5 9-7 15,2 9 0-15,1 5 0 0,10 13-7 16,-14 2-42-16,13-5-35 16,4-10-2-16</inkml:trace>
          <inkml:trace contextRef="#ctx0" brushRef="#br0" timeOffset="11442.3811">8230 2387 417 0,'0'0'3'15,"0"0"3"-15,-12 6 2 16,8 6 1-16,4 9 1 15,-3 1 1-15,3 13 1 0,0 10 0 16,0 14-2-16,0 7-2 16,3 5-3-16,4 9-5 15,-7 7 0-15,0-6 0 0,6 5-13 16,-6-2-68-16,3-21-4 16</inkml:trace>
          <inkml:trace contextRef="#ctx0" brushRef="#br0" timeOffset="11919.1697">8785 2438 498 0,'0'0'1'0,"-20"-3"0"0,20 3 1 15,-19-3 0-15,19 3-1 16,0 0 1-16,3-13 0 15,23 11 0-15,13-2-2 0,15 0 0 16,1 0 0-16,7 4 0 16,-5 8 0-16,-9 5 0 15,-15 6 0-15,-17 10 0 16,-12-4 0-16,-14 6 0 16,-16 9 0-16,-7-1 0 0,-6 1 0 15,5 0 0-15,4-5 0 16,5 1 0-16,15-8 0 15,4-2 0-15,8 3 0 0,12-9 0 16,6-4 0-16,8-1 0 16,4-2 0-16,-2 3 0 15,-2-4 0-15,1 2 0 16,-3-2 0-16,3 1 0 0,-10 5 0 16,-3-3 0-16,0 4 0 15,-2 7 0-15,-5-8 0 16,-5 8 0-16,-4 11 0 15,-13-6 0-15,-13 4 0 0,-3 8 0 16,-16-6 0-16,-10 2 0 16,-9 6-37-16,-20-3-46 15,-10-10-4-15</inkml:trace>
        </inkml:traceGroup>
      </inkml:traceGroup>
    </inkml:traceGroup>
    <inkml:traceGroup>
      <inkml:annotationXML>
        <emma:emma xmlns:emma="http://www.w3.org/2003/04/emma" version="1.0">
          <emma:interpretation id="{B4A1BBB8-C362-44E7-B474-689FFBBB79D2}" emma:medium="tactile" emma:mode="ink">
            <msink:context xmlns:msink="http://schemas.microsoft.com/ink/2010/main" type="paragraph" rotatedBoundingBox="1180,7035 8494,7221 8460,8546 1146,835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FE7DC50-1088-4613-8059-01E92A5CACDA}" emma:medium="tactile" emma:mode="ink">
              <msink:context xmlns:msink="http://schemas.microsoft.com/ink/2010/main" type="line" rotatedBoundingBox="1180,7035 8494,7221 8460,8546 1146,8359"/>
            </emma:interpretation>
          </emma:emma>
        </inkml:annotationXML>
        <inkml:traceGroup>
          <inkml:annotationXML>
            <emma:emma xmlns:emma="http://www.w3.org/2003/04/emma" version="1.0">
              <emma:interpretation id="{AC882479-C211-43C4-85AE-E6352CA3F5CD}" emma:medium="tactile" emma:mode="ink">
                <msink:context xmlns:msink="http://schemas.microsoft.com/ink/2010/main" type="inkWord" rotatedBoundingBox="1179,7053 1697,7066 1680,7736 1162,7723"/>
              </emma:interpretation>
              <emma:one-of disjunction-type="recognition" id="oneOf3">
                <emma:interpretation id="interp15" emma:lang="en-US" emma:confidence="1">
                  <emma:literal>h</emma:literal>
                </emma:interpretation>
                <emma:interpretation id="interp16" emma:lang="en-US" emma:confidence="0">
                  <emma:literal>+</emma:literal>
                </emma:interpretation>
                <emma:interpretation id="interp17" emma:lang="en-US" emma:confidence="0">
                  <emma:literal>4</emma:literal>
                </emma:interpretation>
                <emma:interpretation id="interp18" emma:lang="en-US" emma:confidence="0">
                  <emma:literal>x</emma:literal>
                </emma:interpretation>
                <emma:interpretation id="interp19" emma:lang="en-US" emma:confidence="0">
                  <emma:literal>L</emma:literal>
                </emma:interpretation>
              </emma:one-of>
            </emma:emma>
          </inkml:annotationXML>
          <inkml:trace contextRef="#ctx0" brushRef="#br0" timeOffset="43370.2002">-3969 4446 415 0,'0'0'3'0,"0"0"1"0,10-11 1 0,6 8 0 0,7-6 1 31,11-5 0-31,12 2 1 0,16-1-2 0,11 0-8 16,8-5-10-16,6-14-51 15,3 11-14-15</inkml:trace>
          <inkml:trace contextRef="#ctx0" brushRef="#br0" timeOffset="43539.3904">-3498 3877 371 0,'0'0'4'0,"-16"8"2"0,0 6 4 31,2 6 0-31,-2 12 1 0,3 9 1 0,7 13 0 0,2 20 0 16,11 14-8-16,6 8-37 15,20 19-43-15,6 14-2 16</inkml:trace>
        </inkml:traceGroup>
        <inkml:traceGroup>
          <inkml:annotationXML>
            <emma:emma xmlns:emma="http://www.w3.org/2003/04/emma" version="1.0">
              <emma:interpretation id="{99EF61F3-BD59-4BEF-9EE2-685B7C43530B}" emma:medium="tactile" emma:mode="ink">
                <msink:context xmlns:msink="http://schemas.microsoft.com/ink/2010/main" type="inkWord" rotatedBoundingBox="4609,7122 8494,7221 8460,8546 4575,8447">
                  <msink:destinationLink direction="with" ref="{CFE1365F-C79A-41FB-99B7-472D620E3FC1}"/>
                </msink:context>
              </emma:interpretation>
              <emma:one-of disjunction-type="recognition" id="oneOf4">
                <emma:interpretation id="interp20" emma:lang="en-US" emma:confidence="1">
                  <emma:literal>10010</emma:literal>
                </emma:interpretation>
                <emma:interpretation id="interp21" emma:lang="en-US" emma:confidence="0">
                  <emma:literal>1000</emma:literal>
                </emma:interpretation>
                <emma:interpretation id="interp22" emma:lang="en-US" emma:confidence="0">
                  <emma:literal>1010</emma:literal>
                </emma:interpretation>
                <emma:interpretation id="interp23" emma:lang="en-US" emma:confidence="0">
                  <emma:literal>•0010</emma:literal>
                </emma:interpretation>
                <emma:interpretation id="interp24" emma:lang="en-US" emma:confidence="0">
                  <emma:literal>00010</emma:literal>
                </emma:interpretation>
              </emma:one-of>
            </emma:emma>
          </inkml:annotationXML>
          <inkml:trace contextRef="#ctx0" brushRef="#br0" timeOffset="38894.7784">-457 4356 260 0,'0'0'8'16,"0"0"4"-16,0 0 3 15,0 0 1-15,4-9 2 16,-4 9 0-16,0 0 0 0,0 6 4 15,-7 12-9-15,-3 8-3 16,-2 9-2-16,-2 11-2 16,2 4 0-16,-1 15 2 15,-1-1-3-15,9 7 2 0,-2 3-1 16,7 0 0-16,0-4-1 16,0-5 1-16,10-4-1 15,6-6 0-15,7-11-1 0,2-6 0 16,0-13-1-16,8-4 1 15,6-12-1-15,-1-9 0 16,4-14-1-16,-3-4 1 16,2-11-1-16,2-6-2 15,-8-13 0-15,-5 0 0 0,-2-7 0 16,-8-7 0-16,-8 1 0 16,-5-3 0-16,-7 3 0 15,-12-6-2-15,-11 9 2 16,-7-1-1-16,-5 6 0 0,-7 5 1 15,0 6 0-15,0 3 0 16,1 10 0-16,5 4 0 16,4 5-1-16,6 7 1 15,3 4-1-15,11 9 0 0,-4 0-4 16,-1 9-5-16,5 18-18 16,5 1-55-16,-9 4-2 15</inkml:trace>
          <inkml:trace contextRef="#ctx0" brushRef="#br0" timeOffset="8812.4679">-395 4365 378 0,'0'0'7'0,"0"0"1"15,0 0 2-15,0 0 1 0,-14 3 1 16,14-3 1-16,-6 13 0 16,6-13 1-16,-3 22-5 15,3-2-3-15,0 5-1 0,0 8 0 16,3 5 0-16,1 7-1 16,2 13 0-16,-6 3 0 15,0 7-1-15,0 1-3 16,-6 3 0-16,-1 1 0 0,-2-9 0 15,2 0 0-15,-9-15 0 16,16-23-71-16,-3 9-14 16</inkml:trace>
          <inkml:trace contextRef="#ctx0" brushRef="#br0" timeOffset="39571.4678">487 4298 300 0,'0'0'5'16,"-12"-3"3"-16,12 3 5 15,-16-5 1-15,16 5 1 16,-14-2 2-16,14 2 2 0,-19 7-1 15,13 5-3-15,3 8-4 16,-8 9-2-16,2 8-2 16,0 16-1-16,-1 7 0 15,3 4-2-15,1 7 0 0,-1 4 0 16,7-9-1-16,0-3 0 16,13 0 0-16,6-16-1 15,11-8 1-15,5-13-1 16,7-13 0-16,7-10-1 15,-1-3 1-15,3-13-1 0,1-9 0 16,-8-11 0-16,2-2-1 16,-10-10 1-16,-8-4-1 15,-8-2 0-15,-10-5 0 0,-4-7-1 16,-10 7 1-16,-12 1 0 16,-12 0 0-16,-5 14-1 15,-12 4 1-15,-7 11-2 16,-3 14 0-16,-2 12-4 0,-1 6-6 15,10 14-32-15,-1 13-39 16,8 2-1-16</inkml:trace>
          <inkml:trace contextRef="#ctx0" brushRef="#br0" timeOffset="41755.3778">1741 4057 286 0,'0'0'9'16,"0"0"3"-16,0-16 5 16,0 16 1-16,0-17 2 15,0 17 3-15,-6-16-1 0,6 16 0 16,-4-16-7-16,4 16-4 15,0 0-5-15,0 0-1 16,0 20-1-16,0 6-1 16,4 9-1-16,-2 9 0 0,5 15 1 15,-4 11-1-15,1 11 1 16,-2 1 0-16,-2 12-1 16,0-4 0-16,-2-4 0 15,-8-5-4-15,4-2-9 0,-4-10-36 16,3-15-34-16,7-12-2 15</inkml:trace>
          <inkml:trace contextRef="#ctx0" brushRef="#br0" timeOffset="42310.0275">2814 4227 425 0,'0'0'1'16,"0"0"0"-16,-23 3 1 31,11 7 2-31,-11 2 1 16,-3 14 0-16,-6 7 1 0,0 9 1 0,-4 4-1 0,4 17 0 15,2 0 0-15,14 11-1 16,11-4-1 0,8-5-1-16,19-14 0 0,20-16-2 15,19-12 0-15,13-21-1 16,13-8 0-16,7-29-1 31,-1-6 0-31,-2-17-1 0,-11-6 1 0,-13-7 1 0,-14-2 0 16,-21 1 0-16,-26 12 0 15,-19 6-1-15,-26 11-2 16,-21 21-7-16,-27 16-24 16,-14 12-49-16,-5 22 1 15</inkml:trace>
          <inkml:trace contextRef="#ctx0" brushRef="#br0" timeOffset="36910.7921">-1540 4063 230 0,'0'0'10'0,"0"0"4"16,0 0 4-16,-5-19 5 15,5 19 0-15,-7-14 4 0,7 14 1 16,-13-18 2-16,13 18-9 16,-3-17-6-16,3 17-3 15,0 0-3-15,0 0-2 16,-4 9-2-16,4 15-2 0,0 5 0 16,0 9 0-16,0 6 1 15,0 11 0-15,0 9-1 16,0 7 1-16,0-1-2 15,-5 9 1-15,-2-9 0 0,-4 4-1 16,-1-4 1 0,5-11-1-16,-2-2-2 15,5-8-6-15,-1-14-24 16,5-7-52-16,5-5-3 0</inkml:trace>
        </inkml:traceGroup>
      </inkml:traceGroup>
    </inkml:traceGroup>
    <inkml:traceGroup>
      <inkml:annotationXML>
        <emma:emma xmlns:emma="http://www.w3.org/2003/04/emma" version="1.0">
          <emma:interpretation id="{ED9B4B2D-0530-4958-8E82-A230C1D1332C}" emma:medium="tactile" emma:mode="ink">
            <msink:context xmlns:msink="http://schemas.microsoft.com/ink/2010/main" type="paragraph" rotatedBoundingBox="1778,9348 8542,8576 8714,10083 1951,1085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E672B14-A5CD-4925-9C82-3E6444E1C02E}" emma:medium="tactile" emma:mode="ink">
              <msink:context xmlns:msink="http://schemas.microsoft.com/ink/2010/main" type="line" rotatedBoundingBox="1778,9348 8542,8576 8714,10083 1950,10856"/>
            </emma:interpretation>
          </emma:emma>
        </inkml:annotationXML>
        <inkml:traceGroup>
          <inkml:annotationXML>
            <emma:emma xmlns:emma="http://www.w3.org/2003/04/emma" version="1.0">
              <emma:interpretation id="{3A89BC60-D076-4EC0-80B2-C6C0BCABEA4F}" emma:medium="tactile" emma:mode="ink">
                <msink:context xmlns:msink="http://schemas.microsoft.com/ink/2010/main" type="inkWord" rotatedBoundingBox="4784,9442 8592,9013 8693,9910 4886,10340"/>
              </emma:interpretation>
              <emma:one-of disjunction-type="recognition" id="oneOf5">
                <emma:interpretation id="interp25" emma:lang="en-US" emma:confidence="0">
                  <emma:literal>111010</emma:literal>
                </emma:interpretation>
                <emma:interpretation id="interp26" emma:lang="en-US" emma:confidence="0">
                  <emma:literal>011010</emma:literal>
                </emma:interpretation>
                <emma:interpretation id="interp27" emma:lang="en-US" emma:confidence="0">
                  <emma:literal>•1,010</emma:literal>
                </emma:interpretation>
                <emma:interpretation id="interp28" emma:lang="en-US" emma:confidence="0">
                  <emma:literal>•1100</emma:literal>
                </emma:interpretation>
                <emma:interpretation id="interp29" emma:lang="en-US" emma:confidence="0">
                  <emma:literal>•11010</emma:literal>
                </emma:interpretation>
              </emma:one-of>
            </emma:emma>
          </inkml:annotationXML>
          <inkml:trace contextRef="#ctx0" brushRef="#br0" timeOffset="44446.7811">3252 5983 411 0,'0'0'6'0,"0"0"3"0,0 0 1 0,0 0 1 32,-10 0 1-32,10 0 0 0,-18 10 1 0,0 3-1 0,-7 9-4 15,6 13-4-15,-10 10-1 16,3 6-3-16,1 11 0 16,2 5 0-16,7 1 0 0,6-4 0 15,10-3 0-15,6-10 0 16,21-16 0-16,7-15 0 15,15-20 0-15,6-8 0 16,6-19 0-16,-3-18 0 0,0-8 0 16,-10-7 0-16,-9 3 0 15,-17-4 0-15,-12 0 0 16,-13 12 0-16,-22 4 0 0,-18 11 0 16,-11 4-6-16,-7 17-21 15,-1 3-56-15,-9 8-4 16</inkml:trace>
          <inkml:trace contextRef="#ctx0" brushRef="#br0" timeOffset="47920.6413">-106 6417 258 0,'0'0'12'16,"0"0"5"-16,0 0 4 16,0 0 4-16,-9-13 1 0,9 13 3 15,0 0-2-15,0 0 2 16,0 0-11-16,-7 13-4 16,7 9-4-16,-7 11-3 15,5 8-3-15,-5 19 0 0,-6 12-1 16,1 11-3-16,-4 16-8 15,-7 5-30-15,0 6-45 16,0 1-2-16</inkml:trace>
          <inkml:trace contextRef="#ctx0" brushRef="#br0" timeOffset="47061.2928">874 6179 324 0,'0'0'6'0,"0"0"5"0,0 0 0 16,-9-4 3-16,-5 4 3 15,-2 4-1-15,-3 7 2 32,-7 7 1-32,-3 5-6 0,4 12-3 0,-4 6-1 0,6 11-1 31,-3 9-1-31,10 4-2 15,9 8-1-15,7-5-1 16,19-5-1-16,11-7 0 0,11-18 0 0,14-12-2 0,14-20 1 31,-2-12 0-31,4-20-1 16,-10-17 1-16,-6-5 0 0,-16-6 0 0,-13-5-1 0,-26 9 0 16,-21 2 0-16,-20 9-4 31,-21 10-4-31,-9 20-7 15,-19 6-31-15,-3 3-37 0,0 6-2 0</inkml:trace>
          <inkml:trace contextRef="#ctx0" brushRef="#br0" timeOffset="45846.3074">2008 5989 401 0,'0'0'5'16,"0"0"4"-16,0 0 2 31,0 0 1-31,0 0 1 0,0 0 0 0,0 0 0 0,0 19 2 16,0 17-5-16,-3 7-4 31,-1 13-3-31,2 16-3 0,-1 11 0 0,-1 13 0 15,-3 1 0-15,5 13-11 16,-5-15-25-16,7 2-48 0,0-8-1 16</inkml:trace>
          <inkml:trace contextRef="#ctx0" brushRef="#br0" timeOffset="49746.4772">-1446 6350 296 0,'0'0'7'0,"0"0"4"0,0 0 4 15,0 0 3-15,0 0 3 16,3-13 2-16,-3 13 0 16,0 0 2-16,0 0-6 15,0 0-4-15,-3-8-3 0,3 8-2 16,0 0-2-16,0 0 0 15,-16-10-8-15,16 10 0 16,0 0 0-16,0 0 0 0,0 0 0 16,0 0 0-16,0 0 0 15,0 0 0-15,0 0 0 16,0 0 0-16,0 0 0 16,0 0 0-16,0 0 0 0,-7-12 0 15,7 12 0-15,0 0 0 16,0 0 0-16,0 0 0 15,0 0 0-15,0 0 0 16,0 0 0-16,-9 0 0 0,9 0 0 16,0 0 0-16,0 0 0 15,0 0 0-15,0 0 0 16,0 0 0-16,0 0 0 16,-14 0 0-16,14 0 0 15,0 0 0-15,0 0 0 0,0 0 0 16,0 0 0-16,0 0 0 15,0 0 0-15,0 0 0 16,0 0 0-16,0 0 0 0,0 0 0 16,0 0 0-16,0 0 0 15,0 0 0-15,0 0 0 16,0 0 0-16,0 0 0 16,0 0 0-16,0 0 0 0,0 0 0 15,0 0 0-15,0 0 0 16,0 0 0-16,0 0 0 15,0 0 0-15,0 0 0 16,0 0 0-16,0 0 0 0,0 0 0 16,0 0 0-16,0 0 0 15,0 0 0-15,0 0 0 16,0 0 0-16,0 0 0 0,0 0 0 16,0 0 0-16,0 0 0 15,0 0 0-15,0 0 0 16,0 0 0-16,0 0 0 15,0 0 0-15,0 0 0 16,0 0 0-16,-2 18 0 0,-1-6 0 16,-1 7 0-16,-3 7 0 15,2 12 0-15,-6 6 0 16,-1 21 0-16,-4 11 0 16,-4 15 0-16,1 9 0 0,-1 19 0 15,-8 15-44-15,5 1-46 16</inkml:trace>
          <inkml:trace contextRef="#ctx0" brushRef="#br0" timeOffset="52824.6188">-2438 6131 260 0,'0'0'9'0,"0"0"3"0,0-10 4 15,0 10 3-15,12-19 3 16,1 6 2-16,4 1 2 16,-1-2-1-16,9 6-7 15,-2-3-3-15,0 11-5 16,5 0-3-16,1 11-2 0,1 5-2 15,5 9-1-15,-3 7 0 16,0 6 0-16,0 4-1 16,-2 3 1-16,-8 9-1 15,-5 1 1-15,-1 6-1 0,-14 1 1 16,2 5-1-16,-4 1 0 16,-13 1 0-16,0-1 0 15,0 8 0-15,-7-7 0 16,-2 3 0-16,0-3 0 0,-10-5 0 15,-4-5 1-15,-6-6 0 16,1-5 2-16,-14-2-1 16,-7-11 2-16,0-4-5 0,-11 0 0 15,6-5 0-15,-4-8 0 16,2-2 0-16,2-3 0 16,3-4 0-16,9 1 0 15,3-4 0-15,10 0 0 16,1 1 0-16,11-1 0 15,5 0 0-15,-1 6 0 0,6-4 0 16,4 9 0-16,0-1 0 16,6 12-17-16,10-2-68 15,-6 2-3-15</inkml:trace>
        </inkml:traceGroup>
      </inkml:traceGroup>
    </inkml:traceGroup>
  </inkml:traceGroup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1-15T06:37:37.229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CFE1365F-C79A-41FB-99B7-472D620E3FC1}" emma:medium="tactile" emma:mode="ink">
          <msink:context xmlns:msink="http://schemas.microsoft.com/ink/2010/main" type="inkDrawing" rotatedBoundingBox="1937,9459 10209,8495 10216,8552 1944,9516" semanticType="underline" shapeName="Other">
            <msink:sourceLink direction="with" ref="{99EF61F3-BD59-4BEF-9EE2-685B7C43530B}"/>
          </msink:context>
        </emma:interpretation>
      </emma:emma>
    </inkml:annotationXML>
    <inkml:trace contextRef="#ctx0" brushRef="#br0">0 968 410 0,'0'0'1'0,"0"0"0"0,0 0 0 0,14-3 3 16,14-3 0-16,27-4 2 16,23 0 0-16,41-6 1 15,39-3 0-15,51-3-1 0,46-11 0 16,44 1-1-16,47-6-1 15,37-7 1-15,35-4 0 16,30-1 1-16,20-5 1 16,11-4 0-16,5-5 2 31,6 3-5-31,-11 4-4 16,-14-2 0-16,-21 9 0 0,-34-3 0 0,-40 12 0 0,-37 4 0 15,-47 11 0-15,-51 0 0 16,-45 5 0-16,-52 9 0 0,-37 3 0 15,-39 9 0-15,-34 0 0 16,-28 0 0-16,-26 15 0 16,-22-1-70-16,-10-1-18 15</inkml:trace>
  </inkml:traceGroup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1-15T06:21:07.259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7CE7386F-FA85-482A-87DF-53E1D6510F99}" emma:medium="tactile" emma:mode="ink">
          <msink:context xmlns:msink="http://schemas.microsoft.com/ink/2010/main" type="writingRegion" rotatedBoundingBox="25932,4736 26710,10446 25805,10569 25028,4859"/>
        </emma:interpretation>
      </emma:emma>
    </inkml:annotationXML>
    <inkml:traceGroup>
      <inkml:annotationXML>
        <emma:emma xmlns:emma="http://www.w3.org/2003/04/emma" version="1.0">
          <emma:interpretation id="{5D685EF4-2165-43DD-B67A-8B0BB5589BE8}" emma:medium="tactile" emma:mode="ink">
            <msink:context xmlns:msink="http://schemas.microsoft.com/ink/2010/main" type="paragraph" rotatedBoundingBox="25932,4736 26710,10446 25805,10569 25028,485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1DD7291-FBF6-4122-A56E-53315BC8366B}" emma:medium="tactile" emma:mode="ink">
              <msink:context xmlns:msink="http://schemas.microsoft.com/ink/2010/main" type="line" rotatedBoundingBox="25932,4736 26710,10446 25805,10569 25028,4859"/>
            </emma:interpretation>
          </emma:emma>
        </inkml:annotationXML>
        <inkml:traceGroup>
          <inkml:annotationXML>
            <emma:emma xmlns:emma="http://www.w3.org/2003/04/emma" version="1.0">
              <emma:interpretation id="{78314A39-AF35-472E-82EA-5DBDA1EF9E3D}" emma:medium="tactile" emma:mode="ink">
                <msink:context xmlns:msink="http://schemas.microsoft.com/ink/2010/main" type="inkWord" rotatedBoundingBox="25932,4736 26219,6843 25314,6966 25028,4859"/>
              </emma:interpretation>
              <emma:one-of disjunction-type="recognition" id="oneOf0">
                <emma:interpretation id="interp0" emma:lang="en-US" emma:confidence="0">
                  <emma:literal>tie</emma:literal>
                </emma:interpretation>
                <emma:interpretation id="interp1" emma:lang="en-US" emma:confidence="0">
                  <emma:literal>tif</emma:literal>
                </emma:interpretation>
                <emma:interpretation id="interp2" emma:lang="en-US" emma:confidence="0">
                  <emma:literal>+1</emma:literal>
                </emma:interpretation>
                <emma:interpretation id="interp3" emma:lang="en-US" emma:confidence="0">
                  <emma:literal>t?</emma:literal>
                </emma:interpretation>
                <emma:interpretation id="interp4" emma:lang="en-US" emma:confidence="0">
                  <emma:literal>tr</emma:literal>
                </emma:interpretation>
              </emma:one-of>
            </emma:emma>
          </inkml:annotationXML>
          <inkml:trace contextRef="#ctx0" brushRef="#br0">-2751 765 70 0,'0'0'4'15,"0"0"4"-15,-16-6 1 16,16 6 7-16,0 0 3 0,0 0 6 15,0 0 4-15,-13-10 6 16,13 10 0-16,0 0-3 16,0 0 1-16,0 0-2 15,6 4-3-15,-6-4-2 0,0 0-5 16,0 0-4-16,0 0-2 16,0 0-3-16,0 0-3 15,0 0-2-15,12 8-2 16,-12-8-1-16,27 4-1 0,-8 2-2 15,1-3 1-15,8 0-1 16,11-3 1-16,9 3 0 16,5-3-1-16,0 0 0 15,6 0 1-15,-1-3-1 0,-1-3 0 16,-2 0 0-16,-6 2 0 16,-4-4-1-16,-1 0 0 15,-7 6 2-15,-8 2-2 16,-13 0 0-16,0-4 0 0,-4 4 0 15,-12 0 0-15,16 0 0 16,-16 0 0-16,0 0 0 16,0 0 0-16,0 0 0 15,0 0 0-15,0 0 0 0,0 0 0 16,0 0 0-16,0 0 0 16,0 0 0-16,0-14 0 15,0 14-71-15,-9 4-18 0</inkml:trace>
          <inkml:trace contextRef="#ctx0" brushRef="#br0" timeOffset="3890.6758">-2696 1679 378 0,'0'0'10'16,"0"0"2"-16,0 0 1 15,0 0 1-15,0 0 0 0,0 0 0 16,0 0 2-16,0 0 0 15,-7 20-9-15,7-4-1 16,0 13-2-16,10 6-1 16,-4 10 1-16,4 3-4 0,-1 10 0 15,-2 6 0-15,-4 1 0 16,-3 2 0-16,4 0 0 16,-4-2 0-16,-4-8 0 15,-2 5 0-15,2-18-12 0,4-12-38 16,4 0-36-16,2-18 1 15</inkml:trace>
          <inkml:trace contextRef="#ctx0" brushRef="#br0" timeOffset="3406.3154">-2452 325 325 0,'0'0'10'0,"0"0"5"15,0 0 1-15,0 0 3 16,0 0-2-16,0 0 3 15,7 6 0-15,-7-6 2 16,13 13-10-16,3-1-3 0,3 2-2 16,-3 8 1-16,4 16-1 15,-4 1-3-15,3 9-4 16,-3-4 0-16,-7 19 0 16,1-3 0-16,-10-1 0 15,0-2 0-15,4-3 0 0,-4-5 0 16,0-11 0-16,7-13-37 15,-5 8-46-15,1-13-6 16</inkml:trace>
          <inkml:trace contextRef="#ctx0" brushRef="#br0" timeOffset="4359.4391">-2413 1750 357 0,'0'0'8'0,"0"0"0"16,0 0 2-16,0 0-1 16,16-9 2-16,0 2 1 15,7 4 1-15,2-3 0 0,7 0-5 16,7-4-1-16,-4 6-1 16,4 4-2-16,-7 8 1 15,-5 4-2-15,-6 0-1 16,0 14 1-16,-15 6-2 0,-6 13-1 15,0 0 1-15,-10 3 0 16,-9 7-1-16,0-1 1 16,-10 2 0-16,6-9 0 15,4-2 2-15,3-6 0 0,-4 2 1 16,10-15 0-16,10-7 1 16,16-9-1-16,14-4-1 15,5-6-3-15,13 0 0 16,4-6 0-16,6-10 0 0,0 0 0 15,-10 3 0-15,-5 3 0 16,-8-2 0-16,-13 5 0 16,-22 7 0-16,16-12 0 15,-16 12 0-15,0 0 0 0,0 0 0 16,0 0 0-16,-9 0 0 16,9 0-63-16,-11 12-29 15</inkml:trace>
        </inkml:traceGroup>
        <inkml:traceGroup>
          <inkml:annotationXML>
            <emma:emma xmlns:emma="http://www.w3.org/2003/04/emma" version="1.0">
              <emma:interpretation id="{08B17583-565C-4B4B-9826-EB57CBEC75A1}" emma:medium="tactile" emma:mode="ink">
                <msink:context xmlns:msink="http://schemas.microsoft.com/ink/2010/main" type="inkWord" rotatedBoundingBox="26279,8684 26523,10471 25906,10555 25662,8768"/>
              </emma:interpretation>
              <emma:one-of disjunction-type="recognition" id="oneOf1">
                <emma:interpretation id="interp5" emma:lang="en-US" emma:confidence="0">
                  <emma:literal>in</emma:literal>
                </emma:interpretation>
                <emma:interpretation id="interp6" emma:lang="en-US" emma:confidence="0">
                  <emma:literal>n</emma:literal>
                </emma:interpretation>
                <emma:interpretation id="interp7" emma:lang="en-US" emma:confidence="0">
                  <emma:literal>-n</emma:literal>
                </emma:interpretation>
                <emma:interpretation id="interp8" emma:lang="en-US" emma:confidence="0">
                  <emma:literal>.n</emma:literal>
                </emma:interpretation>
                <emma:interpretation id="interp9" emma:lang="en-US" emma:confidence="0">
                  <emma:literal>_n</emma:literal>
                </emma:interpretation>
              </emma:one-of>
            </emma:emma>
          </inkml:annotationXML>
          <inkml:trace contextRef="#ctx0" brushRef="#br0" timeOffset="7796.9629">-2284 4297 455 0,'0'0'5'0,"0"0"-1"0,0 0 2 16,0 0 0-16,0 0 1 15,0 0 0-15,-7 22-1 16,11-1 1-16,5 15-4 0,-6 11 0 15,8 9-5-15,-6 7-14 16,-8 13-65-16,6 13-3 16</inkml:trace>
          <inkml:trace contextRef="#ctx0" brushRef="#br0" timeOffset="8343.8346">-1585 5040 423 0,'0'0'2'0,"0"0"1"16,-9-6 1-16,-5 6 2 0,-2 0-2 16,-6 0 3-16,-4 6 0 15,-13 8 1-15,4 3-1 16,-8 5-1-16,2 7-2 0,2 2 0 16,0 9-2-16,7-2 0 15,11 10 0-15,4-5-2 16,7 1-1-16,10-3 2 15,13-3-1-15,10-1-1 0,5-9 1 16,8 1 0-16,3-10-1 16,0-3 1-16,3-2 0 15,-8-1 0-15,3-5 0 16,-5 2 1-16,-9 0 0 0,-2 4 0 16,-1-5 0-16,-1 0 0 15,-8 3 0-15,1 4 1 16,-6-2 0-16,4 2-1 15,-1 7 0-15,-5 3 0 0,-1-4 1 16,-3 6-1-16,-3 8 0 16,-13-3 0-16,-7 1 0 15,-6 8-7-15,-15-14-32 16,5 3-45-16,-14-10-1 16</inkml:trace>
        </inkml:traceGroup>
      </inkml:traceGroup>
    </inkml:traceGroup>
  </inkml:traceGroup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1-15T06:37:07.331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92B71177-625D-404E-82C2-8654B3C180FC}" emma:medium="tactile" emma:mode="ink">
          <msink:context xmlns:msink="http://schemas.microsoft.com/ink/2010/main" type="writingRegion" rotatedBoundingBox="12113,7223 16501,7400 16355,11006 11967,10829"/>
        </emma:interpretation>
      </emma:emma>
    </inkml:annotationXML>
    <inkml:traceGroup>
      <inkml:annotationXML>
        <emma:emma xmlns:emma="http://www.w3.org/2003/04/emma" version="1.0">
          <emma:interpretation id="{5E6AACC7-7DB1-4740-A413-06B3289D449E}" emma:medium="tactile" emma:mode="ink">
            <msink:context xmlns:msink="http://schemas.microsoft.com/ink/2010/main" type="paragraph" rotatedBoundingBox="12113,7223 16137,7385 16070,9052 12046,888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9AE189B-5B06-4263-8DD1-8C383A8AAF57}" emma:medium="tactile" emma:mode="ink">
              <msink:context xmlns:msink="http://schemas.microsoft.com/ink/2010/main" type="line" rotatedBoundingBox="12113,7223 16137,7385 16070,9052 12046,8889"/>
            </emma:interpretation>
          </emma:emma>
        </inkml:annotationXML>
        <inkml:traceGroup>
          <inkml:annotationXML>
            <emma:emma xmlns:emma="http://www.w3.org/2003/04/emma" version="1.0">
              <emma:interpretation id="{F0632848-B641-4B7B-973B-A504AEB90AA9}" emma:medium="tactile" emma:mode="ink">
                <msink:context xmlns:msink="http://schemas.microsoft.com/ink/2010/main" type="inkWord" rotatedBoundingBox="12113,7223 16137,7385 16070,9052 12046,8889"/>
              </emma:interpretation>
              <emma:one-of disjunction-type="recognition" id="oneOf0">
                <emma:interpretation id="interp0" emma:lang="en-US" emma:confidence="0">
                  <emma:literal>0110 l</emma:literal>
                </emma:interpretation>
                <emma:interpretation id="interp1" emma:lang="en-US" emma:confidence="0">
                  <emma:literal>01101</emma:literal>
                </emma:interpretation>
                <emma:interpretation id="interp2" emma:lang="en-US" emma:confidence="0">
                  <emma:literal>0110</emma:literal>
                </emma:interpretation>
                <emma:interpretation id="interp3" emma:lang="en-US" emma:confidence="0">
                  <emma:literal>0101</emma:literal>
                </emma:interpretation>
                <emma:interpretation id="interp4" emma:lang="en-US" emma:confidence="0">
                  <emma:literal>001101</emma:literal>
                </emma:interpretation>
              </emma:one-of>
            </emma:emma>
          </inkml:annotationXML>
          <inkml:trace contextRef="#ctx0" brushRef="#br0">8349 4298 384 0,'0'0'7'0,"0"0"3"16,0-14 2-16,0 14 1 15,0 0 1-15,0 0 1 16,0 0 0-16,-2-12 0 16,2 12-6-16,0 0-3 0,0 10-2 15,0-10-1-15,0 16-1 16,0-16 0-16,0 23-2 15,0-1 0-15,0-3 0 0,2 6 0 16,-2 1 0-16,0 9 0 16,0 4 0-16,0 8 0 15,4 4 0-15,-4 8 0 16,3-1 0-16,1 9 0 0,1 3 0 16,-1 8 0-16,-1 3 0 15,1-5 0-15,1 2 0 16,-1-8 0-16,-1-9 0 15,-3-3 0-15,0-16 0 0,4-7 0 16,-4-9 0-16,3-13 0 16,-3-13 0-16,0 0-72 15,23 0-17-15</inkml:trace>
          <inkml:trace contextRef="#ctx0" brushRef="#br0" timeOffset="1660.9907">9023 4415 326 0,'0'0'8'16,"0"0"3"-16,0 0 3 16,0 0 4-16,0 0 1 15,0-12 0-15,0 12 1 0,0 0 0 16,0 0-8-16,0 0-2 16,0 0-3-16,3 20-2 15,1 3-1-15,-1 5 0 16,-1 10-1-16,3 17 1 0,1 6 0 15,-3 13-1-15,0 9-3 16,-3 5 0-16,0 1 0 16,0-2 0-16,-3 0 0 15,-4-11 0-15,0-5 0 0,5-10 0 16,-5-12 0-16,7-14 0 16,0-9 0-16,0-11 0 15,0-15 0-15,4 15 0 0,-4-15-52 16,0 0-35-16</inkml:trace>
          <inkml:trace contextRef="#ctx0" brushRef="#br0" timeOffset="2568.385">9864 4619 322 0,'0'0'7'15,"0"0"3"-15,0 0 3 0,0 0 1 16,-16 3 4-16,6 6-1 16,-3 7 2-16,-13 10 0 15,-2 9-5-15,-1 10-2 0,-7 10-2 16,4 6-2-16,3 3-1 15,7 10-1-15,3-9 0 16,12-4-2-16,10-10-1 16,22-17-1-16,11-10-2 15,13-18 0-15,8-6 0 0,8-24 0 16,8-13 0-16,-4-14 0 16,-5-4 0-16,-9-3 0 15,-16-3 0-15,-14 0 0 16,-15 3 0-16,-17 7-3 0,-21 10 0 15,-11 8 0-15,-16 7-3 16,0 7-3-16,-12 6-7 16,12 13-27-16,3 0-41 15,10 9 0-15</inkml:trace>
          <inkml:trace contextRef="#ctx0" brushRef="#br0" timeOffset="2937.5281">10908 4208 424 0,'0'0'7'0,"0"0"1"16,0 0 3-16,0 0 1 15,0-14 1-15,0 14 0 16,0 0 0-16,0 0-3 15,-3 24-10-15,-1 4 0 0,4 10 0 16,0 15 0-16,0 9 0 16,7 20 0-16,-3 7 0 15,1 18 0-15,-5 8 0 16,7 13 0-16,-7 7 0 0,0 7 0 16,0-8 0-16,0-11 0 15,0-10 0-15,0-18 0 16,0-21 0-16,0-20 0 15,0-17 0-15,4-16 0 0,-4-21 0 16,3 16 0-16,-3-16 0 16,6-22-42-16,-6 22-47 15</inkml:trace>
          <inkml:trace contextRef="#ctx0" brushRef="#br0" timeOffset="5336.6331">7360 4653 380 0,'0'0'5'0,"-9"-2"2"15,-5 2 0-15,-2 0 1 16,-5 2 2-16,-9 5 1 0,-2 2 0 15,-7 7 1-15,0 15-4 16,0 0-1-16,5 10-1 16,8 8-1-16,6 8 0 15,11 4-1-15,9 1 1 0,13-1-1 16,13-10 0-16,15-6-1 16,14-16 1-16,13-14-2 15,6-15 1-15,4-12-3 16,5-13 0-16,-9-17 0 0,-3-7 0 15,-14-5 0-15,-11-2 0 16,-21-1 0-16,-21 3 0 16,-17 5 0-16,-19 2 0 15,-23 15 0-15,-22 9 0 0,-7 10 0 16,-22 13-4-16,-6 27-5 16,-5 14-43-16,11 10-33 15,6 13 2-15</inkml:trace>
        </inkml:traceGroup>
      </inkml:traceGroup>
    </inkml:traceGroup>
    <inkml:traceGroup>
      <inkml:annotationXML>
        <emma:emma xmlns:emma="http://www.w3.org/2003/04/emma" version="1.0">
          <emma:interpretation id="{96F390FB-78B1-4398-B13C-EE4E4EBFEF25}" emma:medium="tactile" emma:mode="ink">
            <msink:context xmlns:msink="http://schemas.microsoft.com/ink/2010/main" type="paragraph" rotatedBoundingBox="12513,9683 16385,9650 16396,10937 12524,1097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F0207209-01CA-44FC-BFC2-5BD7210CB1F2}" emma:medium="tactile" emma:mode="ink">
              <msink:context xmlns:msink="http://schemas.microsoft.com/ink/2010/main" type="line" rotatedBoundingBox="12513,9683 16385,9650 16396,10937 12524,10970"/>
            </emma:interpretation>
          </emma:emma>
        </inkml:annotationXML>
        <inkml:traceGroup>
          <inkml:annotationXML>
            <emma:emma xmlns:emma="http://www.w3.org/2003/04/emma" version="1.0">
              <emma:interpretation id="{D408CA8B-E304-4E05-8F94-CB3FAA90898E}" emma:medium="tactile" emma:mode="ink">
                <msink:context xmlns:msink="http://schemas.microsoft.com/ink/2010/main" type="inkWord" rotatedBoundingBox="12513,9683 16385,9650 16396,10937 12524,10970"/>
              </emma:interpretation>
              <emma:one-of disjunction-type="recognition" id="oneOf1">
                <emma:interpretation id="interp5" emma:lang="en-US" emma:confidence="0">
                  <emma:literal>10010</emma:literal>
                </emma:interpretation>
                <emma:interpretation id="interp6" emma:lang="en-US" emma:confidence="0">
                  <emma:literal>1000</emma:literal>
                </emma:interpretation>
                <emma:interpretation id="interp7" emma:lang="en-US" emma:confidence="0">
                  <emma:literal>100/0</emma:literal>
                </emma:interpretation>
                <emma:interpretation id="interp8" emma:lang="en-US" emma:confidence="0">
                  <emma:literal>1010</emma:literal>
                </emma:interpretation>
                <emma:interpretation id="interp9" emma:lang="en-US" emma:confidence="0">
                  <emma:literal>100</emma:literal>
                </emma:interpretation>
              </emma:one-of>
            </emma:emma>
          </inkml:annotationXML>
          <inkml:trace contextRef="#ctx0" brushRef="#br0" timeOffset="18578.4485">7415 6622 323 0,'0'0'7'0,"0"0"5"16,0 0 4-16,0 0 3 15,-7-12 1-15,7 12 1 16,0 0 0-16,-12-17 2 16,12 17-6-16,-6-14-5 0,6 14-3 15,-7-15-1-15,7 15-5 16,-3-16-3-16,3 16 0 15,3-16 0-15,-3 16 0 16,0 0 0-16,0 0 0 0,0-9 0 16,0 9 0-16,0 0 0 15,0 0 0-15,0 0 0 16,0 0 0-16,0 0 0 16,0 0 0-16,0 0 0 0,0 0 0 15,0 0 0-15,0 0 0 16,0 0 0-16,0 0 0 15,0 0 0-15,0 0 0 0,0 0 0 16,0 0 0-16,0 6 0 16,0-6 0-16,0 0 0 15,-3 17 0-15,3-17 0 16,0 15 0-16,0-15 0 16,3 18 0-16,1 0 0 0,-1 5 0 15,-1-1 0-15,-2 10 0 16,4 2 0-16,-1 5 0 15,-3 10 0-15,0-2 0 16,4 8 0-16,-1-1 0 0,-1 9 0 16,2-3 0-16,-1 5 0 15,1-5 0-15,-1 4 0 16,-3-6 0-16,0 3 0 0,0-6 0 16,0-10 0-16,0-4 0 15,0-4 0-15,-3-12 0 16,3-3 0-16,-4-6 0 15,4-7 0-15,0-9 0 0,0 14 0 16,0-14 0-16,0 0 0 16,0 15 0-16,0-15-71 15,0 0-20-15</inkml:trace>
          <inkml:trace contextRef="#ctx0" brushRef="#br0" timeOffset="19070.5719">8230 6978 394 0,'0'0'7'0,"0"0"3"16,-16-4 1-16,16 4 1 16,0 0 0-16,-10 0 1 0,10 0 1 15,-9 27 0-15,9-1-6 16,-7 9-4-16,7 16 0 15,-2 4-2-15,2 9 0 16,0 5 0-16,0 1 0 0,12-3-2 16,4-3 0-16,11-9 0 15,8-14 0-15,10-12 0 16,3-13 0-16,10-16 0 16,0-12 0-16,1-17 0 15,-6-12 0-15,-3-12 0 0,-13-4 0 16,-10-1 0-16,-11-7 0 15,-16 7 0-15,-11 7 0 16,-10 8 0-16,-15 3 0 16,-6 13-2-16,-6 15-11 0,-4-1-17 15,-9 13-55-15,23 13 0 16</inkml:trace>
          <inkml:trace contextRef="#ctx0" brushRef="#br0" timeOffset="19424.2853">9191 6922 426 0,'0'0'5'16,"-13"15"2"-16,-4 4 1 15,-5 3 1-15,-1 7 1 0,-3 5 0 16,1 6 1-16,-7 12 0 15,6-7-5-15,6-1-1 16,15 1-2-16,5-9-3 16,12-7 0-16,13-10 0 15,12-9 0-15,11-10 0 0,7-13 0 16,2-13 0-16,1-5 0 16,-6-16 0-16,-3 0 0 15,-15-5 0-15,-11 4 0 0,-16-2 0 16,-7 8 0-16,-23 5 0 15,-9 12 0-15,-10 13-4 16,-13 5-6-16,3 7-33 16,1 10-40-16,3 5-2 0</inkml:trace>
          <inkml:trace contextRef="#ctx0" brushRef="#br0" timeOffset="20531.6177">9825 6485 354 0,'0'0'6'0,"0"0"4"0,0 0 0 15,-5-10 4-15,5 10 0 16,0 0 0-16,0 0 2 16,0 0-1-16,0 6-4 0,0 14-2 15,0 8-2-15,0 14-1 16,0 9-2-16,-4 16 1 16,4 11-2-16,0 12-1 15,-3 5 0-15,3 6-1 0,0 2-1 16,0-5 0-16,0 2-1 15,0-9 0-15,3-12-3 16,1-8-3-16,1-7-7 0,-5-21-18 16,-5-8-51-16,7-10-1 15</inkml:trace>
          <inkml:trace contextRef="#ctx0" brushRef="#br0" timeOffset="21715.8433">10862 6757 180 0,'0'0'9'0,"0"0"6"15,-12-3 6-15,12 3 5 16,-13-7 2-16,13 7 1 0,-19-2 2 16,6 2 2-16,-3 0-7 15,0 12-6-15,-7 8-4 16,1 5-3-16,-4 14-4 16,0 16-1-16,-3-2-2 0,7 15-1 15,6-1-1-15,5 7 0 16,11-10-2-16,0 1-1 15,23-14 1-15,9-16-2 16,17-12 1-16,10-20-1 0,5-6 0 16,3-26 0-16,7-13 1 15,1-6-1-15,-8-10 0 16,-10-3 1-16,-11-6-1 16,-14 7 0-16,-19 1-1 15,-17 15-5-15,-28 8-5 0,-32 17-18 16,-16 19-52-16,-42 23-1 15</inkml:trace>
        </inkml:traceGroup>
      </inkml:traceGroup>
    </inkml:traceGroup>
  </inkml:traceGroup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1-15T06:37:57.830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DD65F5C9-0357-4F20-A67A-93F1A90D0986}" emma:medium="tactile" emma:mode="ink">
          <msink:context xmlns:msink="http://schemas.microsoft.com/ink/2010/main" type="inkDrawing" rotatedBoundingBox="2200,12737 9744,12015 10138,16129 2594,16851" hotPoints="9435,12094 10003,15718 2872,16835 2304,13212" semanticType="enclosure" shapeName="Rectangle">
            <msink:sourceLink direction="with" ref="{DA002037-FC59-4682-8D88-DEE9C9F30EF3}"/>
          </msink:context>
        </emma:interpretation>
      </emma:emma>
    </inkml:annotationXML>
    <inkml:trace contextRef="#ctx0" brushRef="#br0">416 4465 360 0,'0'0'0'0,"0"0"-2"16,0 0 0-16,3-7 0 0,10-7 1 15,6 4 0-15,17-6 2 16,6 1 0-16,29-4 2 16,19 9 1-16,22 0 0 15,21 8 1-15,35 4 0 0,22 8-2 16,28 7 0-16,24 1 0 15,32 5-2-15,20-7 0 16,28-6 1-16,10-7-1 0,22-9 1 16,4-15-1-16,16-7 1 15,5-7 2-15,-8-3 1 16,-6-5 1-16,-11-1 1 16,-19-1 1-16,-19 2 2 0,-24 2 0 15,-30 0 1-15,-24 4-2 16,-35 6-1-16,-25-1-1 15,-33 7-1-15,-33 2-1 16,-25 7-2-16,-22 6 0 16,-24 0 0-16,-11 4-1 0,-14-1 1 15,-16 7-1-15,0 0 0 16,-3-12 1-16,3 12-3 16,-20-16 0-16,7 6 0 15,1-6 0-15,-2-2 0 0,2-8 0 16,-1-3 0-16,3-11 0 15,-3-6 0-15,-3-17 0 16,7-7 0-16,-1-11 0 16,-3-18-2-16,1-7 2 0,-2-15-1 15,1-14 1-15,4-7 0 16,-1-9 0-16,-3 0 1 16,3-9 1-16,-3-1-2 0,4 1 0 15,-10 0 0-15,3 2 0 16,-7 3 0-16,0 1 0 15,-9 7 0-15,0 5 0 16,0 4 0-16,-3 9 0 16,-1 4 0-16,1 10 0 0,-1 13 0 15,1 9 0-15,5 5 0 16,-9 15 0-16,11 11 0 16,-8 9 0-16,4 10 0 15,0 8 0-15,-3 9 0 0,-1 10-2 16,1 3 2-16,-1 7-1 15,1-3 1-15,-1 9 0 16,-6-4 0-16,-2 4 0 0,-8 0-1 16,-6 0 1-16,-10 0 0 15,-9 4 0-15,-10 5 0 16,-10 3 0-16,-12 5 0 16,-11-1 1-16,-12 6-1 0,-9 1 0 15,-11 3 0-15,-12 3 0 16,-13 2 0-16,-7-2 0 15,-13 7 1-15,-12 3-1 16,-4-1 0-16,-12 6 2 0,-11 2-2 16,-6 2 0-16,-3 4-2 15,-10 6 0-15,-2-4 1 16,9 1-1-16,-4-1 1 16,8 1-1-16,2-1 1 15,16-10 0-15,8 5 0 0,14-17 1 16,11 4 1-16,12-8-1 15,18-5 0-15,11-3 0 16,17-4 1-16,9 2-1 0,16-5 0 16,17 4 0-16,16-5 0 15,15 7-1-15,11-3 1 16,19 8-1-16,9 1 1 16,10 10 0-16,13 0 0 0,0 11 0 15,13 8 0-15,1 14 1 16,4 5 0-16,1 14 1 15,4 6-1-15,0 12 0 16,2 14 0-16,1 10 1 0,0 6-1 16,3 6 0-16,0 4 1 15,1 2-2-15,-2 1 0 16,1-5 0-16,1-3 0 16,-5-5 0-16,3-6 0 15,-8-5 0-15,6-9 0 0,-3-2 0 16,6-7 0-16,-3-6 0 15,15-4-11-15,5-6-73 16,11-9-3-16</inkml:trace>
  </inkml:traceGroup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1-15T06:37:53.674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DA002037-FC59-4682-8D88-DEE9C9F30EF3}" emma:medium="tactile" emma:mode="ink">
          <msink:context xmlns:msink="http://schemas.microsoft.com/ink/2010/main" type="writingRegion" rotatedBoundingBox="3526,13344 8508,12888 8711,15103 3729,15560">
            <msink:destinationLink direction="with" ref="{DD65F5C9-0357-4F20-A67A-93F1A90D0986}"/>
          </msink:context>
        </emma:interpretation>
      </emma:emma>
    </inkml:annotationXML>
    <inkml:traceGroup>
      <inkml:annotationXML>
        <emma:emma xmlns:emma="http://www.w3.org/2003/04/emma" version="1.0">
          <emma:interpretation id="{EC561FE3-92FA-4E10-9BB4-615B4473AB57}" emma:medium="tactile" emma:mode="ink">
            <msink:context xmlns:msink="http://schemas.microsoft.com/ink/2010/main" type="paragraph" rotatedBoundingBox="3526,13344 8508,12888 8711,15103 3729,1556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D9FDA0C-F801-4B80-82E6-F1B5E629C977}" emma:medium="tactile" emma:mode="ink">
              <msink:context xmlns:msink="http://schemas.microsoft.com/ink/2010/main" type="line" rotatedBoundingBox="3526,13344 8508,12888 8711,15103 3729,15560"/>
            </emma:interpretation>
          </emma:emma>
        </inkml:annotationXML>
        <inkml:traceGroup>
          <inkml:annotationXML>
            <emma:emma xmlns:emma="http://www.w3.org/2003/04/emma" version="1.0">
              <emma:interpretation id="{E8F781F3-FA0A-4265-95C1-EF8AEA007C34}" emma:medium="tactile" emma:mode="ink">
                <msink:context xmlns:msink="http://schemas.microsoft.com/ink/2010/main" type="inkWord" rotatedBoundingBox="3526,13344 8508,12888 8711,15103 3729,15560"/>
              </emma:interpretation>
              <emma:one-of disjunction-type="recognition" id="oneOf0">
                <emma:interpretation id="interp0" emma:lang="en-US" emma:confidence="0">
                  <emma:literal>00 10</emma:literal>
                </emma:interpretation>
                <emma:interpretation id="interp1" emma:lang="en-US" emma:confidence="0">
                  <emma:literal>00 10/</emma:literal>
                </emma:interpretation>
                <emma:interpretation id="interp2" emma:lang="en-US" emma:confidence="0">
                  <emma:literal>00 101</emma:literal>
                </emma:interpretation>
                <emma:interpretation id="interp3" emma:lang="en-US" emma:confidence="0">
                  <emma:literal>00 101</emma:literal>
                </emma:interpretation>
                <emma:interpretation id="interp4" emma:lang="en-US" emma:confidence="0">
                  <emma:literal>00 10</emma:literal>
                </emma:interpretation>
              </emma:one-of>
            </emma:emma>
          </inkml:annotationXML>
          <inkml:trace contextRef="#ctx0" brushRef="#br0">-1210 10675 342 0,'0'0'6'16,"0"0"2"-16,-23-6 2 15,14 2 1-15,-5 4 1 0,-2 0 0 16,-4 4 0-16,-1 4 0 15,-2 12-3-15,-3 3-3 16,0 12-1-16,-3 14-1 16,7 5 0-16,-1 12 1 0,0 11-1 15,7 4 0-15,9 3 0 16,7-7-2-16,14 0 0 16,11-13 1-16,11-16-1 15,13-17 1-15,11-13-1 0,8-18 1 16,3-20-1-16,3-15 0 15,-6-14 1-15,-3-12-1 16,-10 0-1-16,-18-5 1 16,-7-2-1-16,-21 3 0 15,-9 7-1-15,-23 15 0 0,-12 4 0 16,-13 13-2-16,-9 12 0 16,-8 11-4-16,-6 10-7 15,9 19-16-15,5 3-52 0,11 7-3 16</inkml:trace>
          <inkml:trace contextRef="#ctx0" brushRef="#br0" timeOffset="375.0025">-74 10771 376 0,'0'0'1'0,"-18"16"2"16,-5-3 3-16,-7 9 1 16,-2 7 3-16,-9 10 2 15,-1 10 0-15,-3 7 2 0,10 8-1 16,5 1 0-16,14 5-3 16,7-2-2-16,9-10-3 15,19-3-2-15,10-18 0 16,13-11-1-16,6-19-1 15,13-16-1-15,1-24-1 0,-4-14 1 16,6-14 0-16,-9-13 1 16,-11-11-1-16,-12-1 0 15,-15 3 1-15,-13 2-1 0,-14 15-1 16,-19 9 0-16,-13 20-2 16,-13 21-5-16,-9 16-9 15,2 10-44-15,-9 25-22 16,4 16-2-16</inkml:trace>
          <inkml:trace contextRef="#ctx0" brushRef="#br0" timeOffset="1250.0235">993 10167 409 0,'0'0'4'0,"0"0"0"16,0 0 1-16,0 0 0 16,0 0 0-16,0 0 2 15,0 0 2-15,7 33 0 16,2 8-1-16,8 17-2 0,-1 21 0 15,2 12 1-15,5 22-2 16,7 8 0-16,-5 8-2 16,7 3 0-16,-6-6-1 0,-3-5 0 15,-1-8-1-15,-6-11 1 16,-2-12-1-16,-9-16-2 16,6-10-6-16,-11-22-12 15,0-7-62-15,0-6-5 16</inkml:trace>
          <inkml:trace contextRef="#ctx0" brushRef="#br0" timeOffset="1969.7686">2017 10405 312 0,'0'0'9'0,"0"0"2"15,0 0 2-15,0 16 1 16,0 0 4-16,0 9 0 0,-2 14 1 15,-5 16 0-15,-2 5-6 16,2 18-4-16,-2 1-1 16,9 12-2-16,0 0-1 15,0-9-2-15,18-11 0 0,12-13 0 16,5-23-1-16,14-15 0 16,5-20 0-16,10-14-1 15,5-25 1-15,-2-8-1 16,-6-15 0-16,-3-5-1 0,-15-3 0 15,-15-1-1-15,-15 10 0 16,-13 3-1-16,-20 13-1 16,-24 10-1-16,-11 15-3 15,-16 14-3-15,-9 12-12 16,-8 31-56-16,15-9-2 0</inkml:trace>
          <inkml:trace contextRef="#ctx0" brushRef="#br0" timeOffset="2296.9222">3375 9702 456 0,'0'0'2'0,"0"0"-1"0,-17 0 1 16,17 0 1-16,-16 25 1 15,6 8 1-15,1 14 2 16,0 16 1-16,4 19-1 0,3 27 1 16,2 20 0-16,7 18-8 15,2 17 0-15,-2 20 0 16,5-2 0-16,1 7 0 15,3 4 0-15,0-14 0 16,4 9 0-16,8-25-84 0,-7-15-4 16</inkml:trace>
        </inkml:traceGroup>
      </inkml:traceGroup>
    </inkml:traceGroup>
  </inkml:traceGroup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1-15T06:37:58.815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1EC84948-74FA-4D54-9504-753801EF106E}" emma:medium="tactile" emma:mode="ink">
          <msink:context xmlns:msink="http://schemas.microsoft.com/ink/2010/main" type="writingRegion" rotatedBoundingBox="11705,13104 14814,13104 14814,14688 11705,14688">
            <msink:destinationLink direction="with" ref="{3722F09F-DC2B-48B5-AC49-CFEB4B07DF75}"/>
          </msink:context>
        </emma:interpretation>
      </emma:emma>
    </inkml:annotationXML>
    <inkml:traceGroup>
      <inkml:annotationXML>
        <emma:emma xmlns:emma="http://www.w3.org/2003/04/emma" version="1.0">
          <emma:interpretation id="{10CB9002-9B0D-46C5-BAFC-028B6AA7404A}" emma:medium="tactile" emma:mode="ink">
            <msink:context xmlns:msink="http://schemas.microsoft.com/ink/2010/main" type="paragraph" rotatedBoundingBox="11705,13104 14814,13104 14814,14688 11705,1468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74E14FE-139B-441A-9814-A2E90F0EDC83}" emma:medium="tactile" emma:mode="ink">
              <msink:context xmlns:msink="http://schemas.microsoft.com/ink/2010/main" type="line" rotatedBoundingBox="11705,13104 14814,13104 14814,14688 11705,14688"/>
            </emma:interpretation>
          </emma:emma>
        </inkml:annotationXML>
        <inkml:traceGroup>
          <inkml:annotationXML>
            <emma:emma xmlns:emma="http://www.w3.org/2003/04/emma" version="1.0">
              <emma:interpretation id="{3B629529-77A3-4C73-ACF7-60B369A812C3}" emma:medium="tactile" emma:mode="ink">
                <msink:context xmlns:msink="http://schemas.microsoft.com/ink/2010/main" type="inkWord" rotatedBoundingBox="11705,13104 14814,13104 14814,14688 11705,14688"/>
              </emma:interpretation>
              <emma:one-of disjunction-type="recognition" id="oneOf0">
                <emma:interpretation id="interp0" emma:lang="en-US" emma:confidence="0">
                  <emma:literal>-s</emma:literal>
                </emma:interpretation>
                <emma:interpretation id="interp1" emma:lang="en-US" emma:confidence="0">
                  <emma:literal>_ 5</emma:literal>
                </emma:interpretation>
                <emma:interpretation id="interp2" emma:lang="en-US" emma:confidence="0">
                  <emma:literal>- 5</emma:literal>
                </emma:interpretation>
                <emma:interpretation id="interp3" emma:lang="en-US" emma:confidence="0">
                  <emma:literal>-5</emma:literal>
                </emma:interpretation>
                <emma:interpretation id="interp4" emma:lang="en-US" emma:confidence="0">
                  <emma:literal>~ 5</emma:literal>
                </emma:interpretation>
              </emma:one-of>
            </emma:emma>
          </inkml:annotationXML>
          <inkml:trace contextRef="#ctx0" brushRef="#br0">51 219 454 0,'0'0'2'15,"-16"0"1"-15,16 0-1 16,-20-4 1-16,20 4 0 16,-16-6-1-16,16 6 1 15,0-11 0-15,16 1-1 0,20 0 0 16,12-2 0-16,19-4 0 15,14 1 1-15,16-4 0 16,12-1 1-16,1 1 0 16,2 3-1-16,-6 2 1 0,-8 4 0 15,-15-2-1-15,-14 9-3 16,-16-3 0-16,-14 2 0 16,-16 4 0-16,-7 0 0 0,-16 0-3 15,0 0-60-15,0 0-23 16,0-9-1-16</inkml:trace>
          <inkml:trace contextRef="#ctx0" brushRef="#br0" timeOffset="515.6306">3108-665 459 0,'0'0'1'16,"-28"-4"1"-16,-1 4-1 16,-10 7 0-16,-10 6 1 15,-12 3 0-15,-13 11-1 16,-13 1 1-16,4 13-1 0,-2 7-1 15,5 4 0-15,2 0 0 16,18 3 0-16,5-2-1 16,19 5 0-16,20-7 0 15,13-2 0-15,12-4 0 0,24-4 0 16,15-5 0-16,11-8 0 16,10 0 1-16,9-7 0 15,3-1 0-15,-1-4 0 0,-9 0 1 16,-9-1-1-16,-7 0 2 15,-20 9-1-15,-3-1 2 16,-23 5-1-16,-5 8 2 16,-8 2 0-16,-12 11 0 0,-9 1 1 15,-1 9-2-15,-6 1 1 16,-7 2-1-16,7 2-1 16,-7-7 0-16,7 2-1 15,-3-12-1-15,-1-5-2 0,1-12-2 16,5-11-6-16,-2-13-19 15,10-9-54-15,5-23-2 16</inkml:trace>
        </inkml:traceGroup>
      </inkml:traceGroup>
    </inkml:traceGroup>
  </inkml:traceGroup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1-15T06:37:49.018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8C2D2AC3-92D3-402E-A19D-322D3EE24D6C}" emma:medium="tactile" emma:mode="ink">
          <msink:context xmlns:msink="http://schemas.microsoft.com/ink/2010/main" type="writingRegion" rotatedBoundingBox="4870,11207 5621,11207 5621,12383 4870,12383"/>
        </emma:interpretation>
      </emma:emma>
    </inkml:annotationXML>
    <inkml:traceGroup>
      <inkml:annotationXML>
        <emma:emma xmlns:emma="http://www.w3.org/2003/04/emma" version="1.0">
          <emma:interpretation id="{36342E86-D779-4046-9BE1-2743B2418017}" emma:medium="tactile" emma:mode="ink">
            <msink:context xmlns:msink="http://schemas.microsoft.com/ink/2010/main" type="paragraph" rotatedBoundingBox="4870,11207 5621,11207 5621,12383 4870,1238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6AFC45A-27FE-445E-9335-02C6F24CB2ED}" emma:medium="tactile" emma:mode="ink">
              <msink:context xmlns:msink="http://schemas.microsoft.com/ink/2010/main" type="line" rotatedBoundingBox="4870,11207 5621,11207 5621,12383 4870,12383"/>
            </emma:interpretation>
          </emma:emma>
        </inkml:annotationXML>
        <inkml:traceGroup>
          <inkml:annotationXML>
            <emma:emma xmlns:emma="http://www.w3.org/2003/04/emma" version="1.0">
              <emma:interpretation id="{E17D21EB-F9DF-4FB4-8D21-EB66D91491A4}" emma:medium="tactile" emma:mode="ink">
                <msink:context xmlns:msink="http://schemas.microsoft.com/ink/2010/main" type="inkWord" rotatedBoundingBox="4870,11207 5621,11207 5621,12383 4870,12383"/>
              </emma:interpretation>
              <emma:one-of disjunction-type="recognition" id="oneOf0">
                <emma:interpretation id="interp0" emma:lang="en-US" emma:confidence="1">
                  <emma:literal>d</emma:literal>
                </emma:interpretation>
                <emma:interpretation id="interp1" emma:lang="en-US" emma:confidence="0">
                  <emma:literal>h</emma:literal>
                </emma:interpretation>
                <emma:interpretation id="interp2" emma:lang="en-US" emma:confidence="0">
                  <emma:literal>L</emma:literal>
                </emma:interpretation>
                <emma:interpretation id="interp3" emma:lang="en-US" emma:confidence="0">
                  <emma:literal>'</emma:literal>
                </emma:interpretation>
                <emma:interpretation id="interp4" emma:lang="en-US" emma:confidence="0">
                  <emma:literal>J</emma:literal>
                </emma:interpretation>
              </emma:one-of>
            </emma:emma>
          </inkml:annotationXML>
          <inkml:trace contextRef="#ctx0" brushRef="#br0">239 8063 398 0,'0'0'4'0,"-10"-12"2"15,10 12 1-15,-9-13 0 16,9 13 2-16,-16-16-1 0,16 16 1 15,-16-3 1-15,16 3-2 16,-3 19-3-16,3 10-1 16,3 4-1-16,6 15 1 15,5 0-1-15,-2 17-1 0,1 1-1 16,3 12 0-16,-2-2 0 16,-5 4 0-16,-2 5 0 15,-7-15 1-15,0 1 0 0,-7-11 0 16,-6-7 0-16,0-12 0 15,-7-10 0-15,-2-5 1 16,-4-7-1-16,1-5 0 16,-8-8-2-16,-5-2 0 0,-4-4 0 15,-4 0 0-15,5-10 0 16,-5 2 0-16,5-8 0 16,-1 4 0-16,10-4 0 15,5 3 0-15,8 4 0 16,6 2 0-16,13 7 0 0,0 0 0 15,0 0 0-15,11 16 0 16,8 6 0-16,-3 1 0 16,9 10 0-16,1 1 0 15,10-1 0-15,-4-5 0 0,7-5 0 16,0 0 0-16,2-13 0 16,5-10 0-16,-5-10 0 15,8-11 0-15,-11-4 0 0,7-3 0 16,-6-11 0-16,-1 2 0 15,-5 3 0-15,-8-1 0 16,2 10 0-16,-8 0 0 16,-3 1 0-16,-7 8 0 0,1 3 0 15,-6 1 0-15,-4 12-9 16,28-4-76-16,-28 4-2 16</inkml:trace>
        </inkml:traceGroup>
      </inkml:traceGroup>
    </inkml:traceGroup>
  </inkml:traceGroup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1-15T06:38:00.377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1DBAAB44-026F-44D2-A4A7-C4E62481E25E}" emma:medium="tactile" emma:mode="ink">
          <msink:context xmlns:msink="http://schemas.microsoft.com/ink/2010/main" type="writingRegion" rotatedBoundingBox="1168,14768 1523,14768 1523,14839 1168,14839"/>
        </emma:interpretation>
      </emma:emma>
    </inkml:annotationXML>
    <inkml:traceGroup>
      <inkml:annotationXML>
        <emma:emma xmlns:emma="http://www.w3.org/2003/04/emma" version="1.0">
          <emma:interpretation id="{07A7A05D-0F9D-4FBB-9DEE-3BA44C59C6CF}" emma:medium="tactile" emma:mode="ink">
            <msink:context xmlns:msink="http://schemas.microsoft.com/ink/2010/main" type="paragraph" rotatedBoundingBox="1168,14768 1523,14768 1523,14839 1168,1483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05CC0E7-24DA-4ED2-8271-558E5C820A1B}" emma:medium="tactile" emma:mode="ink">
              <msink:context xmlns:msink="http://schemas.microsoft.com/ink/2010/main" type="line" rotatedBoundingBox="1168,14768 1523,14768 1523,14839 1168,14839"/>
            </emma:interpretation>
          </emma:emma>
        </inkml:annotationXML>
        <inkml:traceGroup>
          <inkml:annotationXML>
            <emma:emma xmlns:emma="http://www.w3.org/2003/04/emma" version="1.0">
              <emma:interpretation id="{E157C548-E0C9-460F-834A-0531975947AB}" emma:medium="tactile" emma:mode="ink">
                <msink:context xmlns:msink="http://schemas.microsoft.com/ink/2010/main" type="inkWord" rotatedBoundingBox="1168,14768 1523,14768 1523,14839 1168,14839"/>
              </emma:interpretation>
              <emma:one-of disjunction-type="recognition" id="oneOf0">
                <emma:interpretation id="interp0" emma:lang="en-US" emma:confidence="0">
                  <emma:literal>-</emma:literal>
                </emma:interpretation>
                <emma:interpretation id="interp1" emma:lang="en-US" emma:confidence="0">
                  <emma:literal>_</emma:literal>
                </emma:interpretation>
                <emma:interpretation id="interp2" emma:lang="en-US" emma:confidence="0">
                  <emma:literal>.</emma:literal>
                </emma:interpretation>
                <emma:interpretation id="interp3" emma:lang="en-US" emma:confidence="0">
                  <emma:literal>~</emma:literal>
                </emma:interpretation>
                <emma:interpretation id="interp4" emma:lang="en-US" emma:confidence="0">
                  <emma:literal>•</emma:literal>
                </emma:interpretation>
              </emma:one-of>
            </emma:emma>
          </inkml:annotationXML>
          <inkml:trace contextRef="#ctx0" brushRef="#br0">0 71 508 0,'0'0'1'0,"16"-7"1"16,4 0-2-16,12 5 0 16,13-4 0-16,14-4-6 0,24-19-75 15,17 19-3-15</inkml:trace>
        </inkml:traceGroup>
      </inkml:traceGroup>
    </inkml:traceGroup>
  </inkml:traceGroup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1-15T06:37:59.924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3722F09F-DC2B-48B5-AC49-CFEB4B07DF75}" emma:medium="tactile" emma:mode="ink">
          <msink:context xmlns:msink="http://schemas.microsoft.com/ink/2010/main" type="inkDrawing" rotatedBoundingBox="10043,12582 17149,11273 17789,14752 10684,16060" hotPoints="17032,13171 13787,15329 10159,13908 13403,11749" semanticType="enclosure" shapeName="Ellipse">
            <msink:sourceLink direction="with" ref="{1EC84948-74FA-4D54-9504-753801EF106E}"/>
          </msink:context>
        </emma:interpretation>
      </emma:emma>
    </inkml:annotationXML>
    <inkml:trace contextRef="#ctx0" brushRef="#br0">5852 627 486 0,'0'-16'1'0,"4"-10"-1"15,-4-11 0-15,0-4 0 16,-20-13 0-16,-8-4 0 16,-27-12 0-16,-16-2-1 15,-26 12 0-15,-32 8 0 0,-22 7 1 16,-30 10 0-16,-19 14 0 16,-18 3 0-16,-11 12 0 15,-26 6 1-15,-2 3 0 16,-7 10-1-16,-11 7 0 0,-5 2 2 15,2 10-1-15,-2 3 1 16,3 11-1-16,6 8 1 16,1 17 0-16,9 12 0 0,13 14 1 15,6 15-3-15,20 16 1 16,21 13-1-16,24 14 1 16,26 14-1-16,29 15-1 15,35 8 0-15,41 9 0 16,37 0 1-16,32 1 0 0,38-3 0 15,39-9 0-15,35-10 0 16,32-17 1-16,33-18 1 16,32-20 0-16,29-15 0 15,29-22 0-15,29-13 0 0,32-21-2 16,23-21 0-16,20-23 0 16,11-17 0-16,1-25 0 15,0-29 0-15,-9-27 0 16,-11-27 0-16,-24-24 0 0,-24-23 0 15,-29-24 0-15,-25-23 0 16,-30-17 0-16,-25-1 0 16,-45-14 0-16,-40 6 0 15,-47 1 0-15,-52 16 0 0,-51 16 0 16,-68 21 0-16,-61 31 0 16,-72 21-21-16,-60 35-64 15,-62 34-4-15</inkml:trace>
  </inkml:traceGroup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1-15T06:38:16.795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E4BB74E7-D914-4282-A996-A75F732395DA}" emma:medium="tactile" emma:mode="ink">
          <msink:context xmlns:msink="http://schemas.microsoft.com/ink/2010/main" type="inkDrawing" rotatedBoundingBox="19006,19458 19051,2954 19265,2955 19220,19459" semanticType="callout" shapeName="Other">
            <msink:sourceLink direction="with" ref="{DB32ABDA-51C9-47F7-88D6-5004814ABA51}"/>
            <msink:sourceLink direction="with" ref="{AA40262E-D307-4E90-B0C7-CC30F4F5B162}"/>
            <msink:sourceLink direction="with" ref="{7B8E15AE-1DB1-40DB-AFBC-F4E9D293DEE8}"/>
          </msink:context>
        </emma:interpretation>
      </emma:emma>
    </inkml:annotationXML>
    <inkml:trace contextRef="#ctx0" brushRef="#br0">120-11 315 0,'0'0'8'16,"0"0"3"-16,0 0 4 15,0 0 2-15,0 0 4 0,-11-3 0 16,11 3 1-16,0 0 0 16,0 0-7-16,0 0-4 15,0 0-4-15,0 0-2 16,0 0-2-16,4 6-2 0,3 10 0 16,5 3 0-16,-5 15 0 15,-1 0 0-15,4 1-1 16,-1 15 1-16,1 7-1 15,-6 6 0-15,-2 11 0 16,-2 10 1-16,0-7-2 0,7 10 2 16,2 9 0-16,-5 0 0 15,3 13 0-15,-4-5 1 16,3 1 0-16,4 5-1 0,-8 8 2 16,-2 4-3-16,-5 7 0 15,-11 9 0-15,-4 0 0 16,-3 3 0-16,0 9 0 15,-2 8 0-15,-1 3 0 0,1 6 0 16,9 3 0-16,6-7 0 16,4 4 0-16,-1 5 0 15,0-6 0-15,7 4 0 16,0 0 0-16,0-6 0 0,0 0 0 16,0 9 0-16,0 3 0 15,0-2 0-15,4-14 0 16,-4 8 0-16,6-5 0 15,0 8 0-15,-2-1 0 16,2-7 0-16,5 1 0 0,-6 0 0 16,6 13 0-16,-9-8 0 15,-2 1 0-15,0 2 0 16,-9 1 0-16,0 0 0 0,-5-3 0 16,5 1 0-16,-7-8 0 15,5 4 0-15,6-7 0 16,5-1 0-16,0-9 0 15,9 1 0-15,4 0 0 0,-1-1 0 16,5-2 0-16,-4 7 0 16,-1-8 0-16,-1 11 0 15,-2-1 0-15,-6 3 0 16,-3-5 0-16,-3 4 0 0,3 2 0 16,0 3 0-16,3-6 0 15,1-4 0-15,1-3 0 16,6 3 0-16,1-1 0 15,4 6 0-15,0 1 0 16,-2 1 0-16,-1 5 0 0,-8 4 0 16,2 4 0-16,-7 0 0 15,0-2 0-15,-7 9 0 16,-9-1 0-16,4-8 0 16,1 2 0-16,-5-7 0 0,4 0 0 15,-1-3 0-15,1-5 0 16,1-4 0-16,6-7 0 15,-2 3 0-15,3-6 0 0,4-1 0 16,0-3 0-16,0-6 0 16,0-3 0-16,-3-6 0 15,3-5 0-15,0-5 0 16,0-11 0-16,0-5 0 0,0-6 0 16,0-8 0-16,0-3 0 15,-2-2 0-15,-5-7 0 16,3-3 0-16,1-5 0 15,1-1 0-15,2-4 0 16,0-3 0-16,0-3 0 0,5-5 0 16,-1-4 0-16,3-7 0 15,-2-1 0-15,2-4 0 16,-1-3 0-16,-3-9 0 16,-3-6 0-16,4 2 0 0,-11-11-41 15,7-7-54-15</inkml:trace>
  </inkml:traceGroup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1-15T06:38:45.414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B6406386-EED4-498F-99BF-C7422696EDD1}" emma:medium="tactile" emma:mode="ink">
          <msink:context xmlns:msink="http://schemas.microsoft.com/ink/2010/main" type="writingRegion" rotatedBoundingBox="29885,-189 32842,2641 31242,4312 28285,1482"/>
        </emma:interpretation>
      </emma:emma>
    </inkml:annotationXML>
    <inkml:traceGroup>
      <inkml:annotationXML>
        <emma:emma xmlns:emma="http://www.w3.org/2003/04/emma" version="1.0">
          <emma:interpretation id="{45E610DE-9587-4930-B45E-08647242A805}" emma:medium="tactile" emma:mode="ink">
            <msink:context xmlns:msink="http://schemas.microsoft.com/ink/2010/main" type="paragraph" rotatedBoundingBox="29885,-189 32842,2641 31242,4312 28285,148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4AC16E8-4777-4541-8E28-A18B7A8D94D5}" emma:medium="tactile" emma:mode="ink">
              <msink:context xmlns:msink="http://schemas.microsoft.com/ink/2010/main" type="line" rotatedBoundingBox="29885,-189 32842,2641 31242,4312 28285,1482"/>
            </emma:interpretation>
          </emma:emma>
        </inkml:annotationXML>
        <inkml:traceGroup>
          <inkml:annotationXML>
            <emma:emma xmlns:emma="http://www.w3.org/2003/04/emma" version="1.0">
              <emma:interpretation id="{F4502061-51A3-4C8C-ACD1-DD5A3D254004}" emma:medium="tactile" emma:mode="ink">
                <msink:context xmlns:msink="http://schemas.microsoft.com/ink/2010/main" type="inkWord" rotatedBoundingBox="29885,-189 32842,2641 31242,4312 28285,1482"/>
              </emma:interpretation>
              <emma:one-of disjunction-type="recognition" id="oneOf0">
                <emma:interpretation id="interp0" emma:lang="en-US" emma:confidence="0">
                  <emma:literal>"Who</emma:literal>
                </emma:interpretation>
                <emma:interpretation id="interp1" emma:lang="en-US" emma:confidence="0">
                  <emma:literal>"who</emma:literal>
                </emma:interpretation>
                <emma:interpretation id="interp2" emma:lang="en-US" emma:confidence="0">
                  <emma:literal>"hot</emma:literal>
                </emma:interpretation>
                <emma:interpretation id="interp3" emma:lang="en-US" emma:confidence="0">
                  <emma:literal>"who'</emma:literal>
                </emma:interpretation>
                <emma:interpretation id="interp4" emma:lang="en-US" emma:confidence="0">
                  <emma:literal>"no</emma:literal>
                </emma:interpretation>
              </emma:one-of>
            </emma:emma>
          </inkml:annotationXML>
          <inkml:trace contextRef="#ctx0" brushRef="#br0">6593-2111 308 0,'0'0'4'0,"0"0"2"16,0 0 2-16,10-6 2 16,3 3 2-16,9-1 0 15,4-2 2-15,9 2 0 16,7-2-5-16,10 4-2 16,3-2-6-16,9 8-21 0,10-4-50 15,-3-4-3-15</inkml:trace>
          <inkml:trace contextRef="#ctx0" brushRef="#br0" timeOffset="218.7526">6951-2386 357 0,'0'0'0'16,"0"0"2"-16,-20 0 1 15,20 0 5-15,-16 2-1 0,7 9 2 16,-1 7 0-16,4 6 2 15,2 4 0-15,8 10-2 16,2 11 0-16,6 1-4 0,8 13-2 16,-1-3-4-16,1 4-12 15,-8-6-22-15,2-1-38 16,5-1-5-16</inkml:trace>
          <inkml:trace contextRef="#ctx0" brushRef="#br0" timeOffset="718.7678">7930-2566 308 0,'0'0'3'15,"0"0"0"-15,-12-10 0 0,12 10 2 16,-23-3-1-16,3 3 1 16,-2 3 1-16,-7 3 1 15,-1 13-3-15,-5 3 0 0,6 2 2 16,-6 11 1-16,6 0-2 15,3 0 0-15,7 4-1 16,3 0 1-16,6 2 0 16,10-5 0-16,4-1-2 15,18-9-1-15,4-4 0 0,6-6 1 16,7-4-1-16,0-4 0 16,9-2-2-16,-6-3 2 15,-8 0 0-15,-1 0-1 16,-7 5 1-16,-10 2-1 0,-3-4 0 15,-4 6 0-15,2 7 0 16,-11 3 0-16,0 7-1 16,-7 8 0-16,-9-2 0 15,-10 6-4-15,-17-6-19 0,-24 14-49 16,-4-5-2-16</inkml:trace>
          <inkml:trace contextRef="#ctx0" brushRef="#br0" timeOffset="1484.389">6648-1253 120 0,'0'0'4'0,"0"0"2"15,-23-3 7-15,23 3 7 16,-20-6 2-16,20 6 2 0,0 0 3 16,4-14 4-16,31 5-1 15,23 0-2-15,40 0-5 16,30-5-6-16,33 4-1 15,32-3-1-15,27-3-5 0,21-3-3 16,10 3-1-16,10-3-1 16,-13-5 0-16,-16 2 0 15,-21 6 0-15,-22-3-1 16,-31 7-2-16,-39 2-3 16,-28 10-11-16,-37 3-63 0,-34 13-1 15</inkml:trace>
          <inkml:trace contextRef="#ctx0" brushRef="#br0" timeOffset="2562.5589">8214-482 322 0,'0'0'7'0,"0"0"4"16,0 0 1-16,0 0 1 16,0 0 0-16,0 0 2 15,0 0-1-15,9 22 1 0,-2 1-6 16,2 15-4-16,-5 14-2 16,6 12 1-16,-4 10 0 15,0 9 0-15,-2 4-2 0,-4 0 0 16,0-1 0-16,0-8-1 15,2-2 1-15,2-7-4 16,-4-19-6-16,10-6-24 16,13-7-46-16,-7-15-3 15</inkml:trace>
          <inkml:trace contextRef="#ctx0" brushRef="#br0" timeOffset="2921.9022">9178-290 377 0,'0'0'2'16,"0"0"3"-16,-7 10 1 0,-3 6 1 16,-3 12 1-16,-6 9 0 15,-8 4 0-15,-1 4 2 16,6 12-3-16,-11 1-1 15,11 4-2-15,5-11 0 0,15-3-2 16,2-13 0-16,16-5-1 16,16-14-1-16,10-13 0 15,9-10 0-15,4-15-1 0,3-10 1 16,-9-7-2-16,-1-9 0 16,-13 0 0-16,-15-4-1 15,-17 11-2-15,-10-8 1 16,-21 17-1-16,-15 3 0 15,-1 16 1-15,-11 4-9 0,6 9-24 16,17 3-36-16,0 10-4 16</inkml:trace>
          <inkml:trace contextRef="#ctx0" brushRef="#br0" timeOffset="3156.3178">10169-669 402 0,'0'0'2'0,"0"0"3"15,0 0 1-15,0 0 1 16,-9 13 0-16,-4 6 2 0,3 15 1 16,4 9 1-16,3 18-2 15,-11 16-2-15,5 20 0 16,0 14-3-16,-1 12-5 15,4-8-65-15,-10 44-16 16</inkml:trace>
        </inkml:traceGroup>
      </inkml:traceGroup>
    </inkml:traceGroup>
  </inkml:traceGroup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1-15T06:38:29.608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039A2CB1-1656-4F03-ACFB-8F0EBA5688E8}" emma:medium="tactile" emma:mode="ink">
          <msink:context xmlns:msink="http://schemas.microsoft.com/ink/2010/main" type="writingRegion" rotatedBoundingBox="18118,3979 31925,993 34376,12326 20570,15312"/>
        </emma:interpretation>
      </emma:emma>
    </inkml:annotationXML>
    <inkml:traceGroup>
      <inkml:annotationXML>
        <emma:emma xmlns:emma="http://www.w3.org/2003/04/emma" version="1.0">
          <emma:interpretation id="{2E7E70CC-3CB5-4A70-84C2-41C8B68C529B}" emma:medium="tactile" emma:mode="ink">
            <msink:context xmlns:msink="http://schemas.microsoft.com/ink/2010/main" type="paragraph" rotatedBoundingBox="20795,3400 29659,1483 30523,5475 21659,7392" alignmentLevel="2"/>
          </emma:interpretation>
        </emma:emma>
      </inkml:annotationXML>
      <inkml:traceGroup>
        <inkml:annotationXML>
          <emma:emma xmlns:emma="http://www.w3.org/2003/04/emma" version="1.0">
            <emma:interpretation id="{C5F9D919-AA35-41C0-965C-C1A4574B2259}" emma:medium="tactile" emma:mode="ink">
              <msink:context xmlns:msink="http://schemas.microsoft.com/ink/2010/main" type="line" rotatedBoundingBox="20795,3400 29659,1483 30523,5475 21659,7392"/>
            </emma:interpretation>
          </emma:emma>
        </inkml:annotationXML>
        <inkml:traceGroup>
          <inkml:annotationXML>
            <emma:emma xmlns:emma="http://www.w3.org/2003/04/emma" version="1.0">
              <emma:interpretation id="{AA40262E-D307-4E90-B0C7-CC30F4F5B162}" emma:medium="tactile" emma:mode="ink">
                <msink:context xmlns:msink="http://schemas.microsoft.com/ink/2010/main" type="inkWord" rotatedBoundingBox="20795,3400 29659,1483 30523,5475 21659,7392">
                  <msink:destinationLink direction="with" ref="{E4BB74E7-D914-4282-A996-A75F732395DA}"/>
                </msink:context>
              </emma:interpretation>
              <emma:one-of disjunction-type="recognition" id="oneOf0">
                <emma:interpretation id="interp0" emma:lang="en-US" emma:confidence="0">
                  <emma:literal>otiose-o o</emma:literal>
                </emma:interpretation>
                <emma:interpretation id="interp1" emma:lang="en-US" emma:confidence="0">
                  <emma:literal>otitis 00</emma:literal>
                </emma:interpretation>
                <emma:interpretation id="interp2" emma:lang="en-US" emma:confidence="0">
                  <emma:literal>otiose 00</emma:literal>
                </emma:interpretation>
                <emma:interpretation id="interp3" emma:lang="en-US" emma:confidence="0">
                  <emma:literal>otiose-of</emma:literal>
                </emma:interpretation>
                <emma:interpretation id="interp4" emma:lang="en-US" emma:confidence="0">
                  <emma:literal>otiose: 00</emma:literal>
                </emma:interpretation>
              </emma:one-of>
            </emma:emma>
          </inkml:annotationXML>
          <inkml:trace contextRef="#ctx0" brushRef="#br0">-590 1467 257 0,'0'0'8'16,"0"0"5"-16,-13-3 1 0,13 3 4 15,-12-7 2-15,12 7 0 16,-10-3 1-16,10 3 3 15,0 0-7-15,0 0-5 16,22 0-2-16,14 0-2 16,12 0-2-16,10 6 1 0,17-6-1 15,8 0-3-15,11 0 1 16,9-3-2-16,-4 3 0 16,-2 0 2-16,-1-3-3 15,-4-7 0-15,0 0 0 0,-17 8 1 16,-4 2-1-16,-20 0 2 15,-9-4-1-15,-10 2 0 16,-5-2 1-16,-11 4 0 16,-16 0 0-16,0 0 2 0,0 0-3 15,0 0 0-15,12-4 0 16,1 4 0-16,1 0-2 16,4-6 0-16,5 3 0 15,5-7 0-15,2 2 0 0,-1 2 0 16,-6 6 0-16,-7-2 0 15,-16 2 0-15,16 0 0 16,-16 0 0-16,0 0 0 16,-13 0-23-16,-6 8-59 0,-1 0-3 15</inkml:trace>
          <inkml:trace contextRef="#ctx0" brushRef="#br0" timeOffset="9546.9802">764 2167 312 0,'0'0'7'0,"0"0"4"15,0 0 1-15,0 0 1 16,0 0 3-16,-7-7 1 16,7 7 1-16,-6 9 2 15,6 11-6-15,-3 7-1 0,-1 7-3 16,-1 4 0-16,5 13-1 16,0 8-1-16,-4 7-2 15,4 3 0-15,0 1-2 16,-3-2-2-16,3-5 1 0,0 6-3 15,0-13 0-15,-4 1 0 16,4-7 0-16,0-14 0 16,0-7 0-16,0 3 0 0,4-10 0 15,-1-10 0-15,3 4 0 16,-6-16-15-16,14 6-69 16,-2-6-2-16</inkml:trace>
          <inkml:trace contextRef="#ctx0" brushRef="#br0" timeOffset="9875.1555">1781 2054 371 0,'0'0'6'15,"0"0"4"-15,0 11 1 0,0-11 3 16,-2 34 0-16,-1-8 2 16,-1 9 2-16,1 9 0 15,3 11-6-15,0 3-2 16,3 13-2-16,1 9-5 0,5 4-3 15,-2 3 0-15,-4 6 0 16,13 3-15-16,-9-6-68 16,6-6-2-16</inkml:trace>
          <inkml:trace contextRef="#ctx0" brushRef="#br0" timeOffset="11468.9073">-557 2363 337 0,'0'0'9'15,"0"0"3"-15,0 0 4 16,-13-3 2-16,13 3 0 0,-17 0 1 16,8 9 0-16,-7 4 0 15,-1 12-7-15,-11 17-4 16,2 7-2-16,-3 8-2 16,3 11-1-16,0 6 0 0,3 2-1 15,7 1 0-15,11 1 0 16,14-18 0-16,17-11-2 15,15-7 0-15,12-24 0 16,11-8 0-16,10-10 0 0,-1-22 0 16,2-16 0-16,-1-7 0 15,-12-10 0-15,-11 0 0 16,-12-9 0-16,-14-9 0 16,-21-1 0-16,-8 4 0 0,-24 5 0 15,-20 7 0-15,-14 13 0 16,-18 6-41-16,-5 23-43 15,-11 20-3-15</inkml:trace>
          <inkml:trace contextRef="#ctx0" brushRef="#br0" timeOffset="10375.1468">2830 2427 392 0,'0'0'5'15,"0"0"4"-15,0 0-1 16,-14-7 1-16,2 7 1 0,-4 3 1 16,-11 11 0-16,-5 11 1 15,-7 7-5-15,-2 16-3 16,6 7 0-16,-4 6-1 15,9 5 0-15,8 7 0 0,12-11-1 16,10-3 0-16,26-14 1 16,10-16-1-16,15-9 0 15,13-20 1-15,11-18-1 0,-4-13-2 16,-1-10 4-16,-2-12-4 16,-19 0 0-16,-15-15 0 15,-20 7 0-15,-14 3-4 16,-23 3 3-16,-12 10-2 15,-13 10-1-15,-7 9-1 0,-3 4-7 16,15 22-17-16,11 3-50 16,16 16-3-16</inkml:trace>
          <inkml:trace contextRef="#ctx0" brushRef="#br0" timeOffset="10671.9745">3980 2022 340 0,'0'0'8'15,"9"-19"4"-15,-5 0 4 16,1-1 2-16,-1 4-1 16,-1 0 0-16,1 3 1 0,-4 13 2 15,0 11-6-15,0 21-5 16,-11 18-1-16,9 15-1 15,-8 18 0-15,4 16-7 16,-1 15 0-16,0 5 0 0,2 2 0 16,1 0 0-16,1-2 0 15,-1-3 0-15,4-19 0 16,7-3 0-16,-3-31-4 16,-11 1-81-16,7-15-2 0</inkml:trace>
          <inkml:trace contextRef="#ctx0" brushRef="#br0" timeOffset="14890.7688">1698 1385 195 0,'0'0'7'0,"0"0"2"0,-13-8 3 16,13 8 1-16,0 0 3 15,0 0 2-15,0 0 4 16,13 0 1-16,17 6-2 0,14 6-3 15,8-8-1-15,22-4-1 16,20 0-1-16,9 0-4 16,19-6-3-16,4-2-2 15,12-4-1-15,7-4-2 16,4 4 0-16,-7-1-1 0,-4 3 0 16,-3 1 1-16,-18 3 0 15,-9-4-1-15,-17 6 1 16,-7-2 1-16,-29 6 1 0,-7 0 1 15,-19 0-1-15,-10-3 0 16,-19 3 0-16,0 0-2 16,0 0-4-16,0 0-16 15,-35 0-62-15,35 0-5 0</inkml:trace>
          <inkml:trace contextRef="#ctx0" brushRef="#br0" timeOffset="-5734.4128">87 9 295 0,'0'0'5'0,"0"0"6"16,0 0 4-16,-13 0 4 16,13 0 2-16,0 0 3 15,-12-10 0-15,12 10 0 0,0 0-6 16,-11 13-3-16,11-13-5 16,0 28-4-16,4-1-1 15,3 15-2-15,-7 14-1 16,0 13 2-16,0 5-1 0,-4 3-3 15,-3 6 2-15,2 7-1 16,-9 3 0-16,1-16 2 16,3-3-3-16,4-15-9 15,3-12-7-15,12-25-60 0,1 7-8 16</inkml:trace>
          <inkml:trace contextRef="#ctx0" brushRef="#br0" timeOffset="-5218.798">303 198 442 0,'0'0'2'0,"0"0"2"0,9-12 2 16,1-1-1-16,10-1 1 15,12-8 1-15,14 3-2 16,11-3 1-16,4 5 0 15,16 2-5-15,8-1-1 0,-2 6 1 16,-15 12-2-16,-3 9-1 16,-21 2 3-16,-12 10-2 15,-21 2-1-15,-15 6 3 16,-24 9-1-16,-18 5 0 0,0-1 2 16,-9 1-2-16,2 3-1 15,-2-4 3-15,9-4-2 16,14-5 0-16,23 6 2 15,5-14-2-15,17-2-1 16,17-5 2-16,8 0 0 0,13-2-1 16,7-2 2-16,-6 6-1 15,-1-6-2-15,-2 4 1 16,-11 5 1-16,-12 2-1 0,-6 10 4 16,-20-7-2-16,0 5-2 15,-7-3 3-15,-18 3 0 16,-5 0 0-16,-5 4-3 15,-10-6 0-15,3-11 0 0,-3-3 0 16,-1 0 0-16,-5-3 0 16,10-6 0-16,-2-10 0 15,5-10 0-15,22 0-35 16,5-11-49-16,11-8-4 16</inkml:trace>
          <inkml:trace contextRef="#ctx0" brushRef="#br0" timeOffset="-4984.4092">1361 683 485 0,'0'0'2'16,"0"0"2"-16,0 0 3 16,0 0-2-16,16-10 1 0,5 0-4 15,22 1-2-15,5 3 0 16,13 3 0-16,10-10 0 15,13 7 0-15,15-11 0 16,-5 11 0-16,-4 6 0 0,-12 0 0 16,-11-10 0-16,4 3-73 15,-23 7-16-15</inkml:trace>
          <inkml:trace contextRef="#ctx0" brushRef="#br0" timeOffset="-4421.9156">3544 40 444 0,'0'0'3'16,"0"0"2"-16,0 0 1 16,-5-12 0-16,5 12 1 0,-27-4 0 15,8 4 1-15,-10 0 0 16,-9 0-3-16,-1 14-2 16,-13 4 1-16,-8 13-3 15,-2-3 0-15,0 6 0 16,1 3 1-16,-4 11-4 0,17 2 2 15,0-3 0-15,20-3-1 16,12-6 1-16,12 5 0 16,13-7 0-16,14-3 0 15,16-6 1-15,13-9-1 0,8-5 2 16,2 3-2-16,-1 4 0 16,4 0 0-16,-17-8 0 15,3 0 0-15,-9 2 0 16,-6 2 0-16,-11 3 0 0,-5 1 0 15,-10 0 0-15,-8-5 0 16,-2 4 0-16,-2 7 0 16,-12-1 0-16,-8 5 0 0,-11-2 0 15,5-2 0-15,-8 2 0 16,-8 1 0-16,-9 1 0 16,-4-8 0-16,-12 4 0 15,-7-20-7-15,-2 7-80 16,-2-4-2-16</inkml:trace>
          <inkml:trace contextRef="#ctx0" brushRef="#br0" timeOffset="-2671.9006">4663 409 398 0,'0'0'4'0,"10"0"3"0,6 0 2 15,6-2-1-15,11-5 1 16,8 1 1-16,10-3-2 16,15-4 1-16,8-2-9 15,9 5-19-15,1 0-61 16,3-3 4-16</inkml:trace>
          <inkml:trace contextRef="#ctx0" brushRef="#br0" timeOffset="-2515.6213">4799 795 442 0,'0'0'2'0,"0"0"1"16,0-9 0-16,0 9 2 15,16-10-4-15,12-2-7 0,24-20-60 16,19 21-12-16</inkml:trace>
          <inkml:trace contextRef="#ctx0" brushRef="#br0" timeOffset="20399.7812">7599-120 284 0,'0'0'5'16,"0"0"3"-16,0 0 0 0,0 0-1 15,-10 9 4-15,6 5 1 16,-5 4 0-16,-5 5 2 16,-4 7-2-16,2 8-2 0,2 6-2 15,2-1 1-15,5 5-1 16,7-6-3-16,12-7 1 16,9 0-1-16,13-10-2 15,5-9 3-15,7-12-1 16,5-4-1-16,-6-14 1 15,-6-7-1-15,0-1 0 0,-7-13-2 16,-22-2-1-16,-10-1-4 16,-10 3-2-16,-29 0-5 15,-13 12-10-15,-15 1-34 0,-13 15-24 16,-14 4-4-16</inkml:trace>
          <inkml:trace contextRef="#ctx0" brushRef="#br0" timeOffset="22384.1602">6873-97 283 0,'0'0'4'0,"0"0"2"0,0 0 2 16,-16-4 0-16,7 4 1 15,-4 0 5-15,-6 4 0 16,-8 6 0-16,-5 3 0 15,4 9-3-15,-4 7-2 16,2 12 1-16,5 5-2 0,4 2-3 16,9 3-1-16,6 4 0 15,12-4-1-15,17-10 2 16,12-4 0-16,20-15-4 16,7-12 2-16,7-10 0 0,6-14-2 15,6-14 2-15,-5-11-2 16,-10-3-2-16,-12-10 1 15,-18 1-3-15,-18 3-1 16,-18 4 0-16,-28 7-2 0,-20 0-6 16,-23 24-16-16,-16 13-49 15,-26 16-2-15</inkml:trace>
        </inkml:traceGroup>
      </inkml:traceGroup>
    </inkml:traceGroup>
    <inkml:traceGroup>
      <inkml:annotationXML>
        <emma:emma xmlns:emma="http://www.w3.org/2003/04/emma" version="1.0">
          <emma:interpretation id="{B419A9BE-03B0-4B1F-B98B-29A068966949}" emma:medium="tactile" emma:mode="ink">
            <msink:context xmlns:msink="http://schemas.microsoft.com/ink/2010/main" type="paragraph" rotatedBoundingBox="21264,6467 32480,3681 33149,6374 21932,9160" alignmentLevel="2"/>
          </emma:interpretation>
        </emma:emma>
      </inkml:annotationXML>
      <inkml:traceGroup>
        <inkml:annotationXML>
          <emma:emma xmlns:emma="http://www.w3.org/2003/04/emma" version="1.0">
            <emma:interpretation id="{2452AB34-11F3-47E9-AD48-F645935778BE}" emma:medium="tactile" emma:mode="ink">
              <msink:context xmlns:msink="http://schemas.microsoft.com/ink/2010/main" type="inkBullet" rotatedBoundingBox="21378,6929 21598,6874 21849,7887 21630,7941"/>
            </emma:interpretation>
            <emma:one-of disjunction-type="recognition" id="oneOf1">
              <emma:interpretation id="interp5" emma:lang="en-US" emma:confidence="0">
                <emma:literal>l</emma:literal>
              </emma:interpretation>
              <emma:interpretation id="interp6" emma:lang="en-US" emma:confidence="0">
                <emma:literal>|</emma:literal>
              </emma:interpretation>
              <emma:interpretation id="interp7" emma:lang="en-US" emma:confidence="0">
                <emma:literal>1</emma:literal>
              </emma:interpretation>
              <emma:interpretation id="interp8" emma:lang="en-US" emma:confidence="0">
                <emma:literal>I</emma:literal>
              </emma:interpretation>
              <emma:interpretation id="interp9" emma:lang="en-US" emma:confidence="0">
                <emma:literal>'</emma:literal>
              </emma:interpretation>
            </emma:one-of>
          </emma:emma>
        </inkml:annotationXML>
        <inkml:trace contextRef="#ctx0" brushRef="#br0" timeOffset="48953.9015">-576 3785 305 0,'0'0'6'0,"0"0"2"16,0 0 5-16,0 0 0 16,0 0 0-16,0 0 4 15,0 0-1-15,0 0 0 0,0 0-2 16,0 16-5-16,0 8-1 16,0 4-1-16,2 13 0 15,2 7-1-15,-4 7 1 16,0 9-1-16,3 13-1 0,0-3 0 15,-3 7 0-15,4 6-2 16,-8-9 2-16,4-3-1 16,4-7-2-16,-1-7 2 0,1-10-2 15,-2-3 0-15,-2-12 1 16,3-14-3-16,-3-6 0 16,0-16 0-16,7 16 0 15,-7-16 0-15,0 0-10 0,0 0-45 16,9-16-31-16,2-6 0 15</inkml:trace>
      </inkml:traceGroup>
      <inkml:traceGroup>
        <inkml:annotationXML>
          <emma:emma xmlns:emma="http://www.w3.org/2003/04/emma" version="1.0">
            <emma:interpretation id="{91F4D209-28A2-4981-ADA4-1ED798590DFE}" emma:medium="tactile" emma:mode="ink">
              <msink:context xmlns:msink="http://schemas.microsoft.com/ink/2010/main" type="line" rotatedBoundingBox="22531,6152 32480,3681 33149,6374 23200,8845"/>
            </emma:interpretation>
          </emma:emma>
        </inkml:annotationXML>
        <inkml:traceGroup>
          <inkml:annotationXML>
            <emma:emma xmlns:emma="http://www.w3.org/2003/04/emma" version="1.0">
              <emma:interpretation id="{6DDC68C8-511E-4F72-BCD0-AA392A2F09BD}" emma:medium="tactile" emma:mode="ink">
                <msink:context xmlns:msink="http://schemas.microsoft.com/ink/2010/main" type="inkWord" rotatedBoundingBox="22704,6851 26150,5995 26584,7740 23138,8596">
                  <msink:destinationLink direction="with" ref="{4ED1B343-5823-4848-B0DC-20FD842734B8}"/>
                </msink:context>
              </emma:interpretation>
              <emma:one-of disjunction-type="recognition" id="oneOf2">
                <emma:interpretation id="interp10" emma:lang="en-US" emma:confidence="0">
                  <emma:literal>1011</emma:literal>
                </emma:interpretation>
                <emma:interpretation id="interp11" emma:lang="en-US" emma:confidence="0">
                  <emma:literal>101</emma:literal>
                </emma:interpretation>
                <emma:interpretation id="interp12" emma:lang="en-US" emma:confidence="0">
                  <emma:literal>ion</emma:literal>
                </emma:interpretation>
                <emma:interpretation id="interp13" emma:lang="en-US" emma:confidence="0">
                  <emma:literal>Ion</emma:literal>
                </emma:interpretation>
                <emma:interpretation id="interp14" emma:lang="en-US" emma:confidence="0">
                  <emma:literal>loin</emma:literal>
                </emma:interpretation>
              </emma:one-of>
            </emma:emma>
          </inkml:annotationXML>
          <inkml:trace contextRef="#ctx0" brushRef="#br0" timeOffset="49454.9108">680 3724 306 0,'0'0'7'16,"0"0"3"-16,0 0 2 16,0 0 1-16,4 7 1 15,-2 5 4-15,1 7 1 0,1 4-1 16,-1 5-6-16,7 12-1 16,-7 11-2-16,4 7 0 15,0 6-2-15,-2 3-2 16,2 4 0-16,-1 3 1 15,1 2-1-15,-4-2 0 0,1-6 0 16,-2-3-3-16,1-8 1 16,4-9 1-16,-3 1-2 15,-2-11 0-15,1-9 0 16,1-7-4-16,3-11-2 0,2 1-22 16,3-6-56-16,-12-6-2 15</inkml:trace>
          <inkml:trace contextRef="#ctx0" brushRef="#br0" timeOffset="56016.48">1637 3920 209 0,'0'0'3'0,"0"0"4"15,0 0 2-15,0 0 4 16,-12 0 2-16,-4 0 4 0,-1 12-1 16,1 8 1-16,-6 9-1 15,-1 3-4-15,0 3-2 16,10 6-3-16,1 6-1 15,8 0-4-15,4 2 3 0,10-8-3 16,9-6 0-16,17-6 1 16,2-7-2-16,10-8 1 15,4-12 1-15,6-11-1 16,0-8-1-16,-4-18 1 0,-5-2-1 16,-10-5 0-16,-3-7 1 15,-17 1 0-15,-13-3-2 16,-6-4 0-16,-20 14 0 0,-8 8-2 15,-8 7 2-15,-15 14-3 16,-1 3-4-16,1 9-5 16,0 9-16-16,-2 19-50 15,28 2-1-15</inkml:trace>
          <inkml:trace contextRef="#ctx0" brushRef="#br0" timeOffset="56328.9697">2745 3682 306 0,'0'0'5'0,"0"0"3"16,-12-6 3-16,12 6 1 15,-16 2 2-15,5 12 2 0,2 0 2 16,0 11-1-16,6 20-4 16,3 4-2-16,0 10-2 15,3 11-2-15,6 8-1 16,-2 10-2-16,6 4 0 0,-1-2-1 16,1 0-2-16,-3-6-6 15,3-10-8-15,-7-5-43 16,11-10-25-16,2-15-1 15</inkml:trace>
          <inkml:trace contextRef="#ctx0" brushRef="#br0" timeOffset="56625.863">4140 3563 358 0,'0'0'4'0,"0"0"4"0,-9 10 2 15,2 4 2-15,-5 11 0 16,2 6 1-16,-2 18 1 16,2 6 1-16,3 11-4 0,7 12-2 15,0 9-2-15,0 6-2 16,0 0-1-16,3 0 0 15,4-1-2-15,0-4-3 16,-1-2-9-16,-6-12-31 0,6-3-42 16,0-13-1-16</inkml:trace>
        </inkml:traceGroup>
        <inkml:traceGroup>
          <inkml:annotationXML>
            <emma:emma xmlns:emma="http://www.w3.org/2003/04/emma" version="1.0">
              <emma:interpretation id="{9800FBCE-D5CF-47BC-A103-B54BF860DC8A}" emma:medium="tactile" emma:mode="ink">
                <msink:context xmlns:msink="http://schemas.microsoft.com/ink/2010/main" type="inkWord" rotatedBoundingBox="28946,4559 32480,3681 33149,6374 29615,7252"/>
              </emma:interpretation>
              <emma:one-of disjunction-type="recognition" id="oneOf3">
                <emma:interpretation id="interp15" emma:lang="en-US" emma:confidence="0">
                  <emma:literal>11918,</emma:literal>
                </emma:interpretation>
                <emma:interpretation id="interp16" emma:lang="en-US" emma:confidence="0">
                  <emma:literal>1181;</emma:literal>
                </emma:interpretation>
                <emma:interpretation id="interp17" emma:lang="en-US" emma:confidence="0">
                  <emma:literal>118118,</emma:literal>
                </emma:interpretation>
                <emma:interpretation id="interp18" emma:lang="en-US" emma:confidence="0">
                  <emma:literal>1191;</emma:literal>
                </emma:interpretation>
                <emma:interpretation id="interp19" emma:lang="en-US" emma:confidence="0">
                  <emma:literal>11811;</emma:literal>
                </emma:interpretation>
              </emma:one-of>
            </emma:emma>
          </inkml:annotationXML>
          <inkml:trace contextRef="#ctx0" brushRef="#br0" timeOffset="33618.6544">6938 1464 241 0,'0'0'6'0,"0"0"7"0,-10-7 4 16,10 7 4-16,0 0-1 15,-16-9 3-15,16 9-1 0,0 0 2 16,0 0-8-16,-13-10-4 15,13 10-3-15,0 0-3 16,0 0 0-16,7 10 1 16,-7-10-2-16,2 16 3 0,2-7-2 15,-1 7 0-15,0-1 0 16,1 9-2-16,-4 5 0 16,0 0 1-16,6 12-3 15,-3 4 1-15,6 4 1 16,2 2 0-16,-1 6 0 0,-4 4 0 15,4-3-1-15,-1 3-3 16,0-5 0-16,-5 1 0 16,2-6 0-16,-2-8 0 15,-4 0 0-15,0-16 0 0,3 1 0 16,-3-3 0-16,0-1 0 16,0-14 0-16,0-10 0 15,0 19 0-15,0-19 0 0,0 0 0 16,0 0 0-16,0 0 0 15,0 0 0-15,0 12 0 16,0-12 0-16,0 0 0 16,-3 16-60-16,3-16-28 0</inkml:trace>
          <inkml:trace contextRef="#ctx0" brushRef="#br0" timeOffset="34149.9067">7757 1313 324 0,'0'0'4'0,"0"0"0"15,0 0 3-15,0 0 3 16,0 9 1-16,0-9 3 16,2 26 2-16,5-7 1 15,0 13-3-15,-7 3 0 16,9 7-2-16,-2 16-2 0,2 0-1 16,-2 13-1-16,-4 2-1 15,-1 8-1-15,2-5-1 16,-4 5 0-16,0-7-1 15,0 0 1-15,-4-7-2 0,-1-6-1 16,1-13-2-16,1-7 0 16,-1-4 0-16,2-12 0 15,2-3 0-15,0-8 0 0,0-14-16 16,-10 0-67-16,10 0-3 16</inkml:trace>
          <inkml:trace contextRef="#ctx0" brushRef="#br0" timeOffset="34884.2893">8485 1561 219 0,'0'0'5'16,"0"0"5"-16,0 0 2 15,0 0 6-15,-10-10 0 0,10 10 3 16,0 0 2-16,0 0 0 16,0 0-4-16,0 0-2 15,-11-7-5-15,11 7-3 16,-16 13 0-16,4 3-3 0,-4 10-4 16,-4 4 3-16,1 10 0 15,3 5 0-15,3 5 0 16,3 7-1-16,1-4 0 15,9-2 1-15,0-2 1 0,3-5-2 16,17-8 0-16,3-3-2 16,2-14 0-16,1-6 1 15,6-7-1-15,3-3 0 16,8-9 1-16,-9-13-1 16,3-3-1-16,-5-11 1 0,3-6 0 15,-6-2-2-15,-3-8 0 16,-4-5 0-16,-12 6-3 15,-8-7 1-15,-7 11-3 0,-11 8-1 16,-7 3-3-16,-13 13-6 16,-6 2-15-16,-6 18-52 15,3 3 0-15</inkml:trace>
          <inkml:trace contextRef="#ctx0" brushRef="#br0" timeOffset="37009.3094">9029 3192 385 0,'0'0'5'0,"0"0"2"16,16 0 0-16,0-4 2 15,9 4 0-15,12 0 0 0,11-2 1 16,7-6-1-16,0 2-6 16,18 0-8-16,-11-5-18 15,-8 6-55-15,7-2-1 16</inkml:trace>
          <inkml:trace contextRef="#ctx0" brushRef="#br0" timeOffset="37212.4376">9352 2941 397 0,'0'0'6'16,"0"0"0"-16,0 0 1 0,0 0 0 15,0 0 1-15,0 0 1 16,5 19 1-16,9 3 0 16,2 14-5-16,6 9-1 15,7 9 0-15,7 11-1 0,3 5-5 16,-1 1-6-16,0 3-8 15,-2-7-24-15,6-3-42 16,-1-9-2-16</inkml:trace>
          <inkml:trace contextRef="#ctx0" brushRef="#br0" timeOffset="35743.6684">9377 1178 262 0,'0'0'7'0,"0"0"4"15,0 0 2-15,0 0 2 16,0 0 0-16,12-4 2 16,-12 4 2-16,11 17 1 0,-8 9-4 15,3 5-4-15,-3 14-3 16,6 10 1-16,2 9 0 16,-8 10-4-16,0 7 2 15,1-5-2-15,-2 5-1 16,2-5 0-16,-4-5-2 0,0-7 1 15,0-6-1-15,0-17-1 16,0-2-4-16,0-9-8 16,10-8-23-16,6-9-48 0,-16-13-1 15</inkml:trace>
          <inkml:trace contextRef="#ctx0" brushRef="#br0" timeOffset="36165.5382">10247 1287 338 0,'0'0'3'0,"0"0"1"15,0 0 1-15,-9 10 2 16,-7 12 1-16,-4 1 2 16,1 8 2-16,-1 14-1 15,-6 4-3-15,7 2 1 16,-1 4-3-16,8 1 0 0,6-9-1 16,6-2-1-16,6-8 0 15,10-11 0-15,13-10 0 16,3-5 0-16,0-9 2 0,7-11-3 15,9-11 1-15,-2-6 0 16,-5-11-3-16,-2-12 0 16,-4 0 0-16,-2-7-1 15,-7 1-1-15,-14 3-2 0,-15 8-3 16,-16-3-5-16,-7 16-26 16,-13 12-43-16,-12 7-2 15</inkml:trace>
          <inkml:trace contextRef="#ctx0" brushRef="#br0" timeOffset="37603.1016">10653 2439 413 0,'0'0'4'0,"0"0"1"15,0 0 0-15,0 10 3 0,0 5-1 16,0 13 2-16,0 3 0 16,10 11 2-16,-4 8-4 15,-3 12-1-15,13 9 0 16,-9 3-2-16,6-4 0 0,-7 1 0 15,4-3-1-15,-4-5-1 16,0-7 2-16,4-12-4 16,-10-6 0-16,13-8 0 0,-10-7 0 15,8-7 0-15,-2-6 0 16,-9-10 0-16,0 0 0 16,16 12 0-16,0-12 0 15,-16 0 0-15,0 0 0 0,14-2 0 16,-14 2 0-16,0 0 0 15,0-18 0-15,0 18 0 16,0 0-76-16,-14-13-14 16</inkml:trace>
        </inkml:traceGroup>
      </inkml:traceGroup>
    </inkml:traceGroup>
    <inkml:traceGroup>
      <inkml:annotationXML>
        <emma:emma xmlns:emma="http://www.w3.org/2003/04/emma" version="1.0">
          <emma:interpretation id="{FE343A68-3B82-4CA9-A6A6-6B6B979D29C9}" emma:medium="tactile" emma:mode="ink">
            <msink:context xmlns:msink="http://schemas.microsoft.com/ink/2010/main" type="paragraph" rotatedBoundingBox="19304,8755 33057,6612 33456,9176 19703,1131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71F0963-57EF-40E2-8D49-8A0767121C7F}" emma:medium="tactile" emma:mode="ink">
              <msink:context xmlns:msink="http://schemas.microsoft.com/ink/2010/main" type="line" rotatedBoundingBox="19304,8755 33057,6612 33456,9176 19703,11319"/>
            </emma:interpretation>
          </emma:emma>
        </inkml:annotationXML>
        <inkml:traceGroup>
          <inkml:annotationXML>
            <emma:emma xmlns:emma="http://www.w3.org/2003/04/emma" version="1.0">
              <emma:interpretation id="{3589639A-01C6-4CF7-9808-5EA3081F4751}" emma:medium="tactile" emma:mode="ink">
                <msink:context xmlns:msink="http://schemas.microsoft.com/ink/2010/main" type="inkWord" rotatedBoundingBox="19580,8574 26886,8262 27001,10972 19696,11284">
                  <msink:destinationLink direction="with" ref="{B38F5AE9-6DF1-43F1-9F65-703A107EF8AA}"/>
                </msink:context>
              </emma:interpretation>
              <emma:one-of disjunction-type="recognition" id="oneOf4">
                <emma:interpretation id="interp20" emma:lang="en-US" emma:confidence="0">
                  <emma:literal>#0000]</emma:literal>
                </emma:interpretation>
                <emma:interpretation id="interp21" emma:lang="en-US" emma:confidence="0">
                  <emma:literal>*0100</emma:literal>
                </emma:interpretation>
                <emma:interpretation id="interp22" emma:lang="en-US" emma:confidence="0">
                  <emma:literal>*01000</emma:literal>
                </emma:interpretation>
                <emma:interpretation id="interp23" emma:lang="en-US" emma:confidence="0">
                  <emma:literal>*0000</emma:literal>
                </emma:interpretation>
                <emma:interpretation id="interp24" emma:lang="en-US" emma:confidence="0">
                  <emma:literal>*0100°</emma:literal>
                </emma:interpretation>
              </emma:one-of>
            </emma:emma>
          </inkml:annotationXML>
          <inkml:trace contextRef="#ctx0" brushRef="#br0" timeOffset="59922.7538">4517 6267 254 0,'0'0'5'0,"0"0"5"16,-9 0 3-16,9 0 3 0,-23 8 1 15,4 4 3-15,0 3-1 16,-3 1 3-16,6 13-4 15,-10 10-3-15,-3 9-3 0,3 16-3 16,3 10-1-16,3 6-3 16,4 14 0-16,4-4-1 15,8 3 0-15,4-13-2 16,20-13 0-16,8-21 1 0,15-15-1 16,5-24 1-16,10-17 0 15,4-18 0-15,2-20 0 16,-4-14-1-16,-7-5 1 15,-12-1-1-15,-9-5 1 16,-18 2-2-16,-14 7 0 0,-7 9 0 16,-18 7-1-16,-24 23 0 15,-10 11 0-15,-8 18-3 16,-10 12-5-16,6 25-13 16,4 10-60-16,2 7-1 0</inkml:trace>
          <inkml:trace contextRef="#ctx0" brushRef="#br0" timeOffset="61688.4178">3209 6504 322 0,'0'0'7'0,"0"0"1"16,-19-6 2-16,6 3 3 15,-3-4 1-15,-3 7 1 0,-4 4 0 16,-9 5 1-16,2 17-6 16,5 3 0-16,0 16-2 15,-1 20-1-15,6 2 1 16,4 14-2-16,13-3-1 0,6 7 0 16,17-9-1-16,5-4-1 15,10-19 0-15,14-16 0 16,12-21-2-16,1-20 1 15,2-19 0-15,-2-19 0 0,-9-11 0 16,-7-15-1-16,-14-6 0 16,-2-3 0-16,-24-6 0 15,-10 9-3-15,-18 7 0 16,-16 6-3-16,-8 9-3 0,-11 20-4 16,-9 22-8-16,-14 10-27 15,3 20-35-15,9 11-3 16</inkml:trace>
          <inkml:trace contextRef="#ctx0" brushRef="#br0" timeOffset="64375.9203">1901 6513 189 0,'0'0'9'0,"0"0"5"16,0 0 3-16,-10-9 3 16,10 9 2-16,-18-3 2 0,18 3-1 15,-23 0 2-15,9 10-8 16,9 0-1-16,-8 13-5 16,-1 9-2-16,5 12 0 15,-1 11-2-15,-3 10 0 0,4 5 0 16,-1 10 0-16,4-9-2 15,6 3 1-15,0-13-1 16,13-17-1-16,12-18-1 16,10-16 1-16,11-20-1 15,9-22 0-15,5-16-1 0,-1-20 0 16,1-9 2-16,2-3-2 16,-16-4 0-16,-7-2 0 15,-21 9-1-15,-8 4-1 16,-17 8 1-16,-12 14-1 0,-22 22-2 15,-12 9 0-15,-11 20-2 16,-12 12-6-16,-6 28-9 16,-4 20-37-16,4 5-24 0,9 15-4 15</inkml:trace>
          <inkml:trace contextRef="#ctx0" brushRef="#br0" timeOffset="67469.7013">838 6302 289 0,'0'0'8'0,"0"0"2"0,0 0 5 16,0 0 1-16,0 0 2 15,0 0 0-15,0-12 3 16,0 12-2-16,0 12-6 0,0 8-2 16,3 5-3-16,3 12-2 15,1 10-1-15,0 14 1 16,2 9-2-16,-5 10 2 15,1 11-2-15,2-4-1 0,0 1 0 16,-7 0 0-16,2-4 0 16,-2-14 0-16,-2-5-1 15,2-17 0-15,0-10 1 0,0-12 0 16,0-7 0-16,0-19 0 16,0 16 0-16,0-16-3 15,0 0 0-15,0 0-2 16,-10 0-19-16,-6 0-61 15,16 0-3-15</inkml:trace>
          <inkml:trace contextRef="#ctx0" brushRef="#br0" timeOffset="69860.3964">-1527 6235 265 0,'0'0'3'0,"0"0"4"16,0 0 4-16,0 9 2 15,0-9 3-15,0 21 2 16,0-5 2-16,3 5 3 0,0 5-1 15,4 9-5-15,-1 11-2 16,8 8-1-16,-5 14-3 16,3 8-2-16,-1 8-2 15,-6 8-1-15,6 11-3 16,-6-8 1-16,-1 0-1 0,-1-11 0 16,1-3 0-16,-4-19 0 15,3-9-1-15,-1-15 0 16,-2-6 0-16,4-10 0 15,-4-12-1-15,0-10-4 0,0 16-12 16,0-16-63-16,0 0-5 16</inkml:trace>
          <inkml:trace contextRef="#ctx0" brushRef="#br0" timeOffset="78724.5798">-2366 6021 8 0,'0'0'4'0,"0"0"2"16,20 0 5-16,-3 0 2 15,1 12 4-15,-2 7 2 16,14 10 3-16,-5 12 2 16,12 14-2-16,-3 6-4 15,15 29-2-15,-8 10-1 0,18 16-4 16,6 6 2-16,6 3-3 15,9 0 0-15,7 0 0 16,3 6-2-16,4-18 1 0,2-7-1 16,-2-10 1-16,-4-10 1 15,-3-11 1-15,-11-8-1 16,-7-12 3-16,-8-13-2 16,-16-11 1-16,0-6 0 0,-19-4 0 15,-6-11-1-15,-8-4-3 16,-12-6-1-16,0 0-2 15,0 0-3-15,0 0-7 16,0 0-16-16,-12 0-49 16,-2 4-5-16</inkml:trace>
          <inkml:trace contextRef="#ctx0" brushRef="#br0" timeOffset="77516.6831">-1370 5432 224 0,'0'0'1'0,"0"0"-1"0,0 0 0 15,20 6 0-15,-8-2 0 16,11 3 2-16,0 5 0 16,6 4-1-16,4-2 0 15,11 11 1-15,1 3 0 0,-3 7 2 16,6 4-1-16,-9 9 0 15,9 5-2-15,-9 4 3 16,3 4-2-16,-15 4 0 0,1 12 1 16,-3-4-2-16,2 7 1 15,-6-3 2-15,-4 1-2 16,5 8 0-16,-2 1 0 16,-3-3-1-16,-5-8-1 15,-2 1 1-15,-4 3-1 16,-6-5 0-16,-3-1 0 0,3-7 1 15,-7-7-1-15,-2-1 0 16,0-5 1-16,-5-3-1 16,2-5 1-16,-8 2-1 0,-3 1 2 15,-2-5-2-15,-7 7 0 16,-10 4 1-16,-6 6 0 16,-17 4 0-16,-6 1 0 15,-16 2 1-15,-9-4 2 0,-14 4 5 16,-7-8 1-16,-7-5 2 15,-2-6 2-15,0-11 0 16,0-6-1-16,10-9 0 16,10-11-5-16,9 2-8 0,9-18-18 15,19 4-48-15,10 0-8 16</inkml:trace>
          <inkml:trace contextRef="#ctx0" brushRef="#br0" timeOffset="78302.7047">-316 5948 68 0,'0'0'7'16,"0"0"5"-16,-6 10 7 0,-7 6 2 15,-3 7 2-15,-10 10 3 32,-12 11 1-32,-8 14 0 0,-21 10-5 15,-1 13-6-15,-22 22-3 16,-4 1-2-16,-19 15-1 15,-2 4-2-15,-8 2 0 16,1-3 2-16,-4 3-2 0,4 0 2 16,3-22-3-16,6-7 0 15,10-15-1-15,9-11-1 16,14-11-2-16,6-12-6 0,15-9-13 16,8-4-31-16,12-22-22 15,4-5-6-15</inkml:trace>
          <inkml:trace contextRef="#ctx0" brushRef="#br0" timeOffset="69110.3543">-280 6679 240 0,'0'0'9'15,"0"0"2"-15,-13 0 2 0,13 0 3 16,-12 6 1-16,12-6 2 16,-21 28 0-16,9 1 2 15,2 6-5-15,-6 8-4 16,10 8-1-16,-5 4-2 0,9 2-2 15,2 1-1-15,6-3-1 16,13-11-1-16,11-8-1 16,5-24 0-16,7-8 0 15,7-10-1-15,2-24 1 0,0-10 0 16,-2-15-1-16,-7-10 1 16,-10 1-1-16,-7-3 0 15,-11 1 1-15,-14 9-2 16,-14 6-1-16,-8 22-3 15,-20 6-5-15,-6 23-11 0,-17 13-35 16,-3 10-25-16,-3 19-4 16</inkml:trace>
        </inkml:traceGroup>
        <inkml:traceGroup>
          <inkml:annotationXML>
            <emma:emma xmlns:emma="http://www.w3.org/2003/04/emma" version="1.0">
              <emma:interpretation id="{4F2F4933-0FE7-47C3-BE68-F549ABBAD8BA}" emma:medium="tactile" emma:mode="ink">
                <msink:context xmlns:msink="http://schemas.microsoft.com/ink/2010/main" type="inkWord" rotatedBoundingBox="28691,7876 33155,7237 33391,8883 28926,9522"/>
              </emma:interpretation>
              <emma:one-of disjunction-type="recognition" id="oneOf5">
                <emma:interpretation id="interp25" emma:lang="en-US" emma:confidence="0">
                  <emma:literal>toll</emma:literal>
                </emma:interpretation>
                <emma:interpretation id="interp26" emma:lang="en-US" emma:confidence="0">
                  <emma:literal>Toll</emma:literal>
                </emma:interpretation>
                <emma:interpretation id="interp27" emma:lang="en-US" emma:confidence="0">
                  <emma:literal>ton</emma:literal>
                </emma:interpretation>
                <emma:interpretation id="interp28" emma:lang="en-US" emma:confidence="0">
                  <emma:literal>Toil</emma:literal>
                </emma:interpretation>
                <emma:interpretation id="interp29" emma:lang="en-US" emma:confidence="0">
                  <emma:literal>"Toll</emma:literal>
                </emma:interpretation>
              </emma:one-of>
            </emma:emma>
          </inkml:annotationXML>
          <inkml:trace contextRef="#ctx0" brushRef="#br0" timeOffset="46828.881">6961 5188 348 0,'0'0'6'0,"0"0"3"15,0 0 4-15,2 17 2 16,5 1 0-16,-4 5 3 16,1 15 0-16,-4 11 2 0,0 9-5 0,2 16-3 15,-4 8-2-15,2 6-3 16,0 8-2-16,0 0-5 0,0-6 0 15,2-6 0-15,5-8 0 16,-7-7 0-16,9-22 0 16,-2-2 0-16,7-12 0 15,-12-8 0-15,5-9 0 0,-7-16 0 16,0 0 0-16,0 0 0 16,12 0 0-16,-12 0 0 15,0-25 0-15,-16 15-72 16,16 10-18-16</inkml:trace>
          <inkml:trace contextRef="#ctx0" brushRef="#br0" timeOffset="46462.5283">7773 5303 370 0,'0'0'7'15,"0"0"4"-15,-14-6 0 16,14 6 2-16,0 0-1 0,-9-4 2 15,9 4-2-15,-4 14 2 16,4 6-5-16,11 11-3 16,1 17-2-16,1 4 0 15,6 12 0-15,-6 7-1 0,-1 6 0 16,-5 0-1-16,-3 3 0 16,-4-11 0-16,0-9-1 15,-7-5-2-15,3-14-3 16,-1-10-6-16,-11-5-17 0,-4-13-55 15,20-13-2-15</inkml:trace>
          <inkml:trace contextRef="#ctx0" brushRef="#br0" timeOffset="45993.7699">8962 5233 281 0,'0'0'6'0,"0"0"2"15,0 0 2-15,-20-6 0 16,20 6 4-16,-19 3 0 16,3 7 1-16,-4 12 2 15,1 3-4-15,-4 9-2 0,4 10-1 16,-3 3-1-16,8 12-1 15,2 2-1-15,5 0-1 16,7-3 0-16,12-5-2 16,9-4 0-16,11-14 0 0,13-10 0 15,0-15-1-15,7-6 1 16,5-14-1-16,-2-12-1 16,0-10 1-16,-6-6 0 0,-8-11-1 15,-11-1 0-15,-9-2-2 16,-7-6 1-16,-17 7-2 15,-17-2 0-15,-8 16-2 16,-25 2-5-16,2 16-9 16,-20 12-36-16,0 7-30 0,-9 9-1 15</inkml:trace>
          <inkml:trace contextRef="#ctx0" brushRef="#br0" timeOffset="45228.1245">9983 4973 25 0,'0'0'8'0,"0"0"9"15,-4-10 9-15,4 10 9 16,0 0 4-16,0 0 5 0,0 0 1 16,-5-16 1-16,5 16-6 15,0 0-7-15,0 0-6 16,0 0-8-16,0 0-5 16,0 0-3-16,-4 10-2 0,4-10-2 15,0 29-1-15,0-3-1 16,6 7-1-16,1 8 1 15,0 13 1-15,2 4 0 16,-6 10-1-16,4 2 1 16,6 0-2-16,-4-1 1 0,-2 0-1 15,-4-7 0-15,3-11 0 16,-3-4-2-16,1-10-2 16,-1-8 0-16,6-7 0 15,-9-7 0-15,0-15 0 0,7 20 0 16,-7-20 0-16,13 4 0 15,-13-4 0-15,0 0-7 16,0 0-78-16,0 0-2 0</inkml:trace>
          <inkml:trace contextRef="#ctx0" brushRef="#br0" timeOffset="53344.586">10966 4838 310 0,'0'0'9'0,"0"0"4"16,0 0 0-16,-7 0 2 15,7 0 1-15,0 0 1 16,0 0 0-16,-10 13 1 0,1-1-6 16,0 8-4-16,11 9-1 15,-2 6 1-15,-13 10-1 16,13 8 0-16,-12 7 0 0,5 3-1 15,3 12 0-15,-5-1-1 16,-10 0-1-16,15 0 0 16,4-10-2-16,-9 0-2 15,9-9 0-15,0-11 0 0,-3-9 0 16,3-1 0-16,12-19 0 16,-12 1 0-16,0-16 0 15,13 13 0-15,4-13 0 16,-17 0 0-16,0 0 0 0,2 34-56 15,-2-34-33-15</inkml:trace>
          <inkml:trace contextRef="#ctx0" brushRef="#br0" timeOffset="38259.3074">6518 4793 270 0,'0'0'5'15,"27"0"3"-15,15-8 1 16,31-6-1-16,24-5 0 0,42-1 1 15,34-2 1-15,50-10 0 16,29-6-4-16,28-1 2 16,20 0 0-16,12-6 2 15,7 4 0-15,-4-4 2 0,-1 2 1 16,-22 4 1-16,-12 1-2 16,-37 13-1-16,-31 0-1 15,-31 4-1-15,-37 9-2 16,-36 2-2-16,-35 6-1 0,-27 4-2 15,-30 0 0-15,-4 0-3 16,-12 0-2-16,-3 14-1 16,3-14-4-16,-9 23-3 15,9-23-8-15,0 0-44 16,12 20-19-16</inkml:trace>
        </inkml:traceGroup>
      </inkml:traceGroup>
    </inkml:traceGroup>
    <inkml:traceGroup>
      <inkml:annotationXML>
        <emma:emma xmlns:emma="http://www.w3.org/2003/04/emma" version="1.0">
          <emma:interpretation id="{7DC52FB4-05B5-4481-9897-1105197511C9}" emma:medium="tactile" emma:mode="ink">
            <msink:context xmlns:msink="http://schemas.microsoft.com/ink/2010/main" type="paragraph" rotatedBoundingBox="24363,11226 24964,12574 24095,12962 23493,11615" alignmentLevel="3"/>
          </emma:interpretation>
        </emma:emma>
      </inkml:annotationXML>
      <inkml:traceGroup>
        <inkml:annotationXML>
          <emma:emma xmlns:emma="http://www.w3.org/2003/04/emma" version="1.0">
            <emma:interpretation id="{08A96AD4-AAF0-44A0-9D3D-F1CECC3F9DCF}" emma:medium="tactile" emma:mode="ink">
              <msink:context xmlns:msink="http://schemas.microsoft.com/ink/2010/main" type="line" rotatedBoundingBox="24363,11226 24964,12574 24095,12962 23493,11615"/>
            </emma:interpretation>
          </emma:emma>
        </inkml:annotationXML>
        <inkml:traceGroup>
          <inkml:annotationXML>
            <emma:emma xmlns:emma="http://www.w3.org/2003/04/emma" version="1.0">
              <emma:interpretation id="{7B8E15AE-1DB1-40DB-AFBC-F4E9D293DEE8}" emma:medium="tactile" emma:mode="ink">
                <msink:context xmlns:msink="http://schemas.microsoft.com/ink/2010/main" type="inkWord" rotatedBoundingBox="24363,11226 24964,12574 24095,12962 23493,11615">
                  <msink:destinationLink direction="with" ref="{E4BB74E7-D914-4282-A996-A75F732395DA}"/>
                </msink:context>
              </emma:interpretation>
              <emma:one-of disjunction-type="recognition" id="oneOf6">
                <emma:interpretation id="interp30" emma:lang="en-US" emma:confidence="0">
                  <emma:literal>•</emma:literal>
                </emma:interpretation>
                <emma:interpretation id="interp31" emma:lang="en-US" emma:confidence="0">
                  <emma:literal>o</emma:literal>
                </emma:interpretation>
                <emma:interpretation id="interp32" emma:lang="en-US" emma:confidence="0">
                  <emma:literal>@</emma:literal>
                </emma:interpretation>
                <emma:interpretation id="interp33" emma:lang="en-US" emma:confidence="0">
                  <emma:literal>a</emma:literal>
                </emma:interpretation>
                <emma:interpretation id="interp34" emma:lang="en-US" emma:confidence="0">
                  <emma:literal>O</emma:literal>
                </emma:interpretation>
              </emma:one-of>
            </emma:emma>
          </inkml:annotationXML>
          <inkml:trace contextRef="#ctx0" brushRef="#br0" timeOffset="81115.2158">2008 8990 216 0,'0'0'6'16,"0"0"3"-16,-13-9 1 0,13 9 2 15,-17-10 1-15,17 10-1 16,-22-8 0-16,10 8 1 16,-2 12-6-16,-2 3-3 15,3 17 0-15,-3 3-1 16,-6 14 0-16,2 9 0 0,1 7 1 16,3 7 0-16,3 3 1 15,6 1 0-15,7-4-1 16,7-9 0-16,16-8 0 15,9-3 0-15,9-19 1 0,12-3 1 16,4-17 0-16,10-13 0 16,4-2 0-16,-6-21-2 15,6-7 1-15,-10-8-1 0,-3-3-1 16,-10-8-1-16,-9 2-1 16,-13-12 0-16,-6 8 0 15,-14-9-1-15,-10 1 0 16,-12-2-2-16,-9 0 1 0,-7-3-1 15,-7 6 0-15,-7 0 0 16,-11 4 0-16,-1 9 1 16,-10 3-1-16,1 2 0 15,-4 9 2-15,-1 5-2 0,-5 7 1 16,0 4 1-16,2-1-1 16,6 2 0-16,3-2 0 15,8 3 1-15,7-5-2 16,8-2 2-16,11-3-1 15,16-2-1-15,11-8 1 0,5 5-2 16,21-2 2-16,11 2 0 16,14 0 0-16,12-2 0 15,17 5 2-15,1 8 0 16,2 1 1-16,6 7-1 0,-3 6 2 16,-1 3-2-16,-6 9 1 15,-6 13-1-15,-10 4-1 16,-14 13 1-16,-1 9-1 0,-8 4 0 15,-3 3 0-15,-9 9-1 16,-4 3-4-16,3 7-16 16,-2 2-49-16,-3-2-2 15</inkml:trace>
        </inkml:traceGroup>
      </inkml:traceGroup>
    </inkml:traceGroup>
    <inkml:traceGroup>
      <inkml:annotationXML>
        <emma:emma xmlns:emma="http://www.w3.org/2003/04/emma" version="1.0">
          <emma:interpretation id="{E4EEAA14-AE09-4AAF-A064-B91FE81AE3ED}" emma:medium="tactile" emma:mode="ink">
            <msink:context xmlns:msink="http://schemas.microsoft.com/ink/2010/main" type="paragraph" rotatedBoundingBox="22494,13350 25185,13392 25169,14424 22478,14381" alignmentLevel="2"/>
          </emma:interpretation>
        </emma:emma>
      </inkml:annotationXML>
      <inkml:traceGroup>
        <inkml:annotationXML>
          <emma:emma xmlns:emma="http://www.w3.org/2003/04/emma" version="1.0">
            <emma:interpretation id="{AA260977-E988-4E5D-A012-AF309A95D530}" emma:medium="tactile" emma:mode="ink">
              <msink:context xmlns:msink="http://schemas.microsoft.com/ink/2010/main" type="inkBullet" rotatedBoundingBox="22494,13350 22982,13357 22969,14118 22482,14110"/>
            </emma:interpretation>
            <emma:one-of disjunction-type="recognition" id="oneOf7">
              <emma:interpretation id="interp35" emma:lang="en-US" emma:confidence="0">
                <emma:literal>•</emma:literal>
              </emma:interpretation>
            </emma:one-of>
          </emma:emma>
        </inkml:annotationXML>
        <inkml:trace contextRef="#ctx0" brushRef="#br0" timeOffset="104177.9318">790 10281 414 0,'0'0'3'15,"0"0"0"-15,0 0 0 16,-14-10 1-16,14 10 0 0,-25-4 0 15,6 4 1-15,-7 0 0 16,-10 4-2-16,-3 6 0 16,-2 7-2-16,-5-1 2 15,2 6-2-15,1 3 1 16,2 8-1-16,6-5 0 0,8 5-1 16,6-5 1-16,7 8-1 15,11-5 0-15,3-1 0 16,10-5 0-16,13-2-1 0,11-7 2 15,3 3-1-15,7-7 0 16,1-5 1-16,4 2 0 16,-4-3-1-16,-1 4 2 15,-7-2-2-15,-2 5 1 0,-10-1 1 16,2 1-1-16,-15 3 0 16,-3 4 1-16,-2 1 0 15,-7 7 0-15,-3-7 1 16,-10 5-1-16,-3-4 2 0,-7 3 0 15,2-2 1-15,-13-1 0 16,2-5 0-16,-3-5 0 16,-4 2-3-16,4-11-2 0,-1-3 0 15,4 0 0-15,4 0 0 16,1-7 0-16,15 1-10 16,-4-6-28-16,9-2-48 15,10 1-1-15</inkml:trace>
      </inkml:traceGroup>
      <inkml:traceGroup>
        <inkml:annotationXML>
          <emma:emma xmlns:emma="http://www.w3.org/2003/04/emma" version="1.0">
            <emma:interpretation id="{265C8B77-67A4-4E96-8688-BA008002088D}" emma:medium="tactile" emma:mode="ink">
              <msink:context xmlns:msink="http://schemas.microsoft.com/ink/2010/main" type="line" rotatedBoundingBox="23374,13413 25184,13442 25169,14424 23359,14395"/>
            </emma:interpretation>
          </emma:emma>
        </inkml:annotationXML>
        <inkml:traceGroup>
          <inkml:annotationXML>
            <emma:emma xmlns:emma="http://www.w3.org/2003/04/emma" version="1.0">
              <emma:interpretation id="{2454AAFA-2F89-4D6D-812B-17981C91C6E1}" emma:medium="tactile" emma:mode="ink">
                <msink:context xmlns:msink="http://schemas.microsoft.com/ink/2010/main" type="inkWord" rotatedBoundingBox="23374,13413 25184,13442 25169,14424 23359,14395"/>
              </emma:interpretation>
              <emma:one-of disjunction-type="recognition" id="oneOf8">
                <emma:interpretation id="interp36" emma:lang="en-US" emma:confidence="0">
                  <emma:literal>-19</emma:literal>
                </emma:interpretation>
                <emma:interpretation id="interp37" emma:lang="en-US" emma:confidence="0">
                  <emma:literal>_ 13</emma:literal>
                </emma:interpretation>
                <emma:interpretation id="interp38" emma:lang="en-US" emma:confidence="0">
                  <emma:literal>- 13</emma:literal>
                </emma:interpretation>
                <emma:interpretation id="interp39" emma:lang="en-US" emma:confidence="0">
                  <emma:literal>-13</emma:literal>
                </emma:interpretation>
                <emma:interpretation id="interp40" emma:lang="en-US" emma:confidence="0">
                  <emma:literal>~ 13</emma:literal>
                </emma:interpretation>
              </emma:one-of>
            </emma:emma>
          </inkml:annotationXML>
          <inkml:trace contextRef="#ctx0" brushRef="#br0" timeOffset="104443.557">1212 10814 439 0,'0'0'2'0,"0"0"2"15,-7 2 0-15,7-2 1 16,0 0 2-16,-12 4 0 15,12-4 1-15,5 0 1 0,15-4-1 16,9-2-2-16,14-6 1 16,5-1-2-16,7 4-5 15,2-7 0-15,5 6 0 16,-4-6 0-16,-3 6 0 0,-11 4 0 16,-12 3 0-16,0-1 0 15,-12 0 0-15,-8 4 0 16,-12 0-11-16,-9-12-75 0,9 12-2 15</inkml:trace>
          <inkml:trace contextRef="#ctx0" brushRef="#br0" timeOffset="104849.8301">2352 10342 419 0,'0'0'5'0,"0"0"1"16,0 0 2-16,0 0 0 15,0 0 1-15,-2 7 1 0,-5 5 2 16,-2 4 0-16,-5 9-4 16,1 1-1-16,1 14 0 15,1-2-7-15,2 6 0 16,2 5 0-16,2-1 0 0,1 8 0 16,4 1 0-16,0-3 0 15,4 1 0-15,-4-1 0 16,2-2 0-16,1-1 0 15,-3-13 0-15,4 0-41 0,3-11-45 16,-5-11-3-16</inkml:trace>
          <inkml:trace contextRef="#ctx0" brushRef="#br0" timeOffset="105318.5654">3009 10468 475 0,'-48'-7'1'0,"-3"4"1"16,-4 0 1-16,4-3-1 16,2-2 1-16,0-5 0 15,8 7 0-15,6-4 0 16,54 4 0-16,13 0-2 16,4 0 0-16,6 6 1 15,-1 0-1-15,-5 2 0 0,-4 8 0 16,-6 9 0-16,-14 1 0 15,-12 9-1-15,-3 3 0 16,-15 3 0-16,-9 0 0 0,-1-2 0 16,2-1-1-16,3-4 0 15,7-2 0-15,6-3 1 16,10-1 0-16,0-9 0 16,16 3-1-16,1-3 2 0,4 0-1 15,0 2 0-15,-5-3 0 16,2 6 1-16,-8-2-1 15,1-1 0-15,-9 2 1 0,1-1 0 16,-3 3 0-16,0 3 2 16,-5 0-3-16,1 5 0 15,-6 2 0-15,-3 0 0 16,3 3 0-16,-2 2 0 16,-8 3 0-16,-5-6 0 0,-5 2 0 15,-11-4 0-15,-5-1 0 16,-25 8-78-16,4-21-9 15</inkml:trace>
        </inkml:traceGroup>
      </inkml:traceGroup>
    </inkml:traceGroup>
  </inkml:traceGroup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1-15T06:21:45.877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6691101D-A3C5-4163-9EEC-48304CA57DBE}" emma:medium="tactile" emma:mode="ink">
          <msink:context xmlns:msink="http://schemas.microsoft.com/ink/2010/main" type="inkDrawing" rotatedBoundingBox="28679,10139 28769,13075 28602,13080 28513,10144" semanticType="strikethrough" shapeName="Other">
            <msink:sourceLink direction="with" ref="{E53FD1E7-CCE7-48C2-B109-FA6E7F83E04C}"/>
          </msink:context>
        </emma:interpretation>
      </emma:emma>
    </inkml:annotationXML>
    <inkml:trace contextRef="#ctx0" brushRef="#br0">2-6 316 0,'0'0'8'0,"0"0"3"15,0 0 4-15,0 0 1 16,0 0 4-16,12 0-2 16,-12 0 1-16,0 0 2 15,4 12-7-15,-4-12-3 0,3 24-4 16,1-6-1-16,1 5 0 16,2 6 0-16,-1 2-2 15,1 5 0-15,2 11-1 16,-2-1 0-16,3 2 0 0,-4 1-3 15,1 5 0-15,-4-5 0 16,1 2 0-16,-2-3 0 16,5 1 0-16,0-5 0 15,-5 4 0-15,5-2 0 0,2-2 0 16,1-3 0-16,-3 2 0 16,2-1 0-16,-5-1 0 15,1 5 0-15,-1-8 0 0,-4 0 0 16,0 0 0-16,-6-5 0 15,-1 3 0-15,4-5 0 16,-1-2 0-16,-1 4 0 16,5-1 0-16,0-4 0 15,0 2 0-15,0-1 0 0,0-1 0 16,0 4 0-16,3-6 0 16,-1 0 0-16,-2 2 0 15,4-1 0-15,-1 1 0 16,-6 0 0-16,6-2 0 0,-3-1 0 15,0 3 0-15,4 0 0 16,-1-2 0-16,-1-1 0 16,2 3 0-16,3-1 0 15,-7-1 0-15,5 3 0 0,-1-4 0 16,-4 1 0-16,3 3 0 16,-3-3 0-16,0-1 0 15,0 4 0-15,0-5 0 0,0 1 0 16,0 3 0-16,-3-2 0 15,3 2 0-15,0-1 0 16,0 1 0-16,-4 2 0 16,4-2 0-16,-2 0 0 15,-1-1 0-15,3-1 0 0,-4-4 0 16,4 0 0-16,0-6 0 16,0 0 0-16,0 0 0 15,0-2 0-15,0-1 0 16,0-1 0-16,0 2 0 0,0-2 0 15,0 4 0-15,0 0 0 16,0 0 0-16,0 0 0 16,-3-4 0-16,3-1 0 15,0-11 0-15,0 20 0 0,0-20 0 16,-4 12 0-16,4-12 0 16,0 13 0-16,0-13 0 15,0 15 0-15,0-15 0 0,0 10 0 16,0-10 0-16,-2 12 0 15,2-12 0-15,0 0 0 16,0 0 0-16,0 0 0 16,0 0 0-16,0 0 0 15,0 0 0-15,0 0 0 0,0 0 0 16,0 14 0-16,0-14 0 16,0 0 0-16,0 12 0 15,0-12 0-15,-7 16 0 16,7-16 0-16,-7 17 0 0,7-17 0 15,-5 20 0-15,1-8 0 16,1-2 0-16,-1 8 0 16,1-2 0-16,1 0 0 15,-2 0 0-15,1 1 0 0,3-17 0 16,-7 24 0-16,7-24 0 16,-2 15 0-16,2-15 0 15,0 0 0-15,0 0 0 0,0 0 0 16,0 0 0-16,0 0 0 15,0 0 0-15,0 0 0 16,0 0 0-16,0 0 0 16,0 0 0-16,-14 6 0 15,14-6 0-15,0 0 0 0,0 0 0 16,-13-6 0-16,1-3 0 16,12 9-73-16,-14-4-19 15</inkml:trace>
  </inkml:traceGroup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1-15T06:38:53.336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A9A324E5-51A3-4479-8A94-0F9B05D10810}" emma:medium="tactile" emma:mode="ink">
          <msink:context xmlns:msink="http://schemas.microsoft.com/ink/2010/main" type="inkDrawing" rotatedBoundingBox="28627,4151 32954,3581 32966,3672 28639,4242" semanticType="underline" shapeName="Other">
            <msink:sourceLink direction="with" ref="{6E17BF9A-45EE-4E09-8607-0C45224020A2}"/>
          </msink:context>
        </emma:interpretation>
      </emma:emma>
    </inkml:annotationXML>
    <inkml:trace contextRef="#ctx0" brushRef="#br0">-4 571 279 0,'0'0'1'0,"-13"0"5"16,13 0 1-16,0 0 2 15,-7-10-1-15,7 10 5 16,20-6-1-16,12 6 2 16,29-3 0-16,26-4-3 15,23 7-2-15,34-6 1 0,31-4-2 16,28-5-2-16,25-5 2 16,15-6-2-16,21 1 1 15,3-11 1-15,3 2-1 0,-2-6 0 16,-10 1 0-16,-13 2-1 15,-13-6-2-15,-20 8 0 16,-25 3-1-16,-29 7-2 16,-13 2 2-16,-35 3-2 0,-13 5 0 15,-26-1 0-15,-14 2 0 16,-6 8 0-16,-12-4 0 16,-13 4 0-16,-4 3 0 15,-6 0 1-15,-2 0-1 16,-14 3 1-16,16-3-1 0,-16 3-1 15,0 0-4-15,0 0-13 16,0 0-63-16,0 0-4 16</inkml:trace>
  </inkml:traceGroup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1-15T06:39:26.733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4ED1B343-5823-4848-B0DC-20FD842734B8}" emma:medium="tactile" emma:mode="ink">
          <msink:context xmlns:msink="http://schemas.microsoft.com/ink/2010/main" type="inkDrawing" rotatedBoundingBox="20665,8986 27239,8507 27249,8638 20674,9116" semanticType="underline" shapeName="Other">
            <msink:sourceLink direction="with" ref="{6DDC68C8-511E-4F72-BCD0-AA392A2F09BD}"/>
          </msink:context>
        </emma:interpretation>
      </emma:emma>
    </inkml:annotationXML>
    <inkml:trace contextRef="#ctx0" brushRef="#br0">-2 393 316 0,'0'0'3'0,"0"0"2"16,-3 12 1-16,3-12 3 16,26 18 0-16,10-11 2 15,24 2 1-15,31 1 1 0,34-4-4 16,49-2-1-16,35-8-2 15,46-6 0-15,26-2 1 16,34-13 2-16,30 0 2 16,22-14 0-16,17 3 1 0,12-5 0 15,4 6 0-15,3-2-2 16,-7-1-2-16,-18 4-2 16,-15 1-6-16,-34 11 0 15,-32-2 0-15,-40 12 0 0,-44-4 0 16,-45 7 0-16,-40-1 0 15,-34 7 0-15,-39 3 0 16,-20 6-2-16,-35-6-35 16,0 0-47-16,0 0-4 0</inkml:trace>
  </inkml:traceGroup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1-15T06:39:49.192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B38F5AE9-6DF1-43F1-9F65-703A107EF8AA}" emma:medium="tactile" emma:mode="ink">
          <msink:context xmlns:msink="http://schemas.microsoft.com/ink/2010/main" type="inkDrawing" rotatedBoundingBox="21465,10992 28368,11058 28366,11200 21463,11133" semanticType="underline" shapeName="Other">
            <msink:sourceLink direction="with" ref="{3589639A-01C6-4CF7-9808-5EA3081F4751}"/>
          </msink:context>
        </emma:interpretation>
      </emma:emma>
    </inkml:annotationXML>
    <inkml:trace contextRef="#ctx0" brushRef="#br0">0 0 54 0,'0'0'3'0,"32"0"2"15,4 0 2-15,9 0 2 16,26-4 6-16,16 4 1 16,19 4 2-16,13 2 2 15,20 3-3-15,3 4-2 0,15 3 0 16,18 0-4-16,8 6-2 15,-2-2-1-15,26-1-1 16,4-7-1-16,19 2 1 0,11-8 1 16,4 1-3-16,0-7 3 15,6 3-2-15,17-3 0 16,-17-6 0-16,-3-1-2 16,0 7 0-16,-6 0-1 15,2-3 1-15,-1-1-3 0,-15 2 2 16,-11 2 0-16,-1-8 1 15,-1 6 2-15,-24-4 2 16,-5-4 1-16,-25 3 1 16,-16-1 1-16,-22 0-1 0,-10-2 2 15,-30 4-2-15,-22 2-4 16,-12-2 0-16,-17 3-2 16,-12 0-1-16,-4 3-2 15,-16 0-2-15,0 0-4 0,0 0-7 16,0 0-36-16,-11 12-25 15,-1 2-5-15</inkml:trace>
  </inkml:traceGroup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1-15T06:40:02.817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8E1BFCC2-1FA5-42DF-A28D-401DF8D0603B}" emma:medium="tactile" emma:mode="ink">
          <msink:context xmlns:msink="http://schemas.microsoft.com/ink/2010/main" type="inkDrawing" rotatedBoundingBox="18936,12622 33973,12228 33985,12687 18948,13082" shapeName="Other"/>
        </emma:interpretation>
      </emma:emma>
    </inkml:annotationXML>
    <inkml:trace contextRef="#ctx0" brushRef="#br0">39 251 212 0,'0'0'8'0,"0"0"5"15,-16 0 6-15,16 0 2 16,-12 0 3-16,12 0 0 0,-13 0 0 16,13 0 1-16,0 0-6 15,0 0-5-15,0 0-4 16,23 3-2-16,-5 3-3 0,12 1 1 16,9 0 0-16,0 2-2 15,9-3 1-15,3 4 0 16,6-1-1-16,5-3 0 15,2 0 0-15,10 4-1 16,1-2 0-16,6-2 0 0,2 4 0 16,4-7-1-16,4 3 0 15,1-2 1-15,0 2-1 16,0-2 0-16,-1-2 0 16,-5 2 0-16,1 2 0 0,-2-2 0 15,-5 2-1-15,-2 0-1 16,-5 1 1-16,1 2 0 15,-3 0 0-15,0 4-1 16,0-3 1-16,0 2 0 0,3 2-1 16,0-7 1-16,8-1 0 15,-2 0 0-15,0-2 0 16,10-4 0-16,4 2 0 0,-2-2 0 16,2-2 2-16,3 2-3 15,-1-4 0-15,2 4 0 16,-1 0 0-16,-5 0 0 15,6 4 0-15,-1 2 0 0,-1 0 0 16,3 0 0-16,4 2 0 16,1-2 0-16,2-6 0 15,7 6 0-15,7-6 0 16,-12 3 0-16,5-3 0 16,4 3 0-16,-1-3 0 0,-3 6 0 15,-5-3 0-15,6 1 0 16,-8-4 0-16,4 3 0 15,-1-3 0-15,3 0 0 16,7 0 0-16,1-3 0 0,3-1 0 16,-1-2 0-16,7 0 0 15,-3 0 0-15,0 3 0 16,2-3 0-16,5 2 0 0,-2 0 0 16,2 2 0-16,2-2 0 15,4-2 0-15,5 0 0 16,1-4 0-16,4-1 0 15,0-1 0-15,5-4 0 0,4 2 0 16,5-1 0-16,-7 3 0 16,2-5 0-16,6 5 0 15,-6-4 0-15,9 6 0 16,1-3 0-16,-3-1 0 16,5 2 0-16,4-1 0 0,10-3 0 15,-5 7 0-15,5-1 0 16,-6 0 0-16,9-2 0 15,-6 6 0-15,-4-2 0 16,3-1 0-16,-9 3 0 0,3-2 0 16,-4 2 0-16,-2 0 0 15,-7 0 0-15,1-2 0 16,-5 0 0-16,-6 1 0 0,-5 1 0 16,-8 0 0-16,-12-1 0 15,-4 4 0-15,-3-3 0 16,-9 3 0-16,3-4 0 15,-10 0 0-15,0 1 0 0,1 3 0 16,-1-4 0-16,-4 1 0 16,-9 0 0-16,-3 0 0 15,-7-1 0-15,-11 4 0 16,2-8 0-16,-10 9 0 16,-7 2 0-16,-2-8 0 0,3 6 0 15,0-2 0-15,-7 1 0 16,10 0 0-16,-7 3 0 15,-8 0 0-15,-4 0 0 16,-7 0 0-16,-7-3 0 0,-6 3 0 16,-19 0 0-16,0 0 0 15,0 0 0-15,0 0 0 16,0 0 0-16,0 0 0 0,0 0 0 16,4-12 0-16,15 8 0 15,0 1 0-15,7 0 0 16,-9-3 0-16,-1 2 0 15,0 1 0-15,0 0 0 0,-16 3 0 16,9-3 0-16,-9 3 0 16,0 0 0-16,-6-4 0 15,6 4 0-15,9 0 0 16,-9 0 0-16,13 0 0 16,-13 0 0-16,0 0 0 0,0 0 0 15,0 0 0-15,0 0 0 16,-9 17 0-16,-7-8-61 15,-14-2-30-15</inkml:trace>
  </inkml:traceGroup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1-15T06:47:17.336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E727A2AE-9560-45E3-BDFC-1CCED5759BAB}" emma:medium="tactile" emma:mode="ink">
          <msink:context xmlns:msink="http://schemas.microsoft.com/ink/2010/main" type="inkDrawing" rotatedBoundingBox="12738,10936 19426,10335 19435,10442 12748,11042" semanticType="underline" shapeName="Other">
            <msink:sourceLink direction="with" ref="{8EBCFA7E-7A0D-4C84-B694-75D440E09019}"/>
          </msink:context>
        </emma:interpretation>
      </emma:emma>
    </inkml:annotationXML>
    <inkml:trace contextRef="#ctx0" brushRef="#br0">0 541 166 0,'7'4'7'0,"16"-4"5"16,21 3 6-16,27-3 2 15,26 0 6-15,29 0-1 16,48-3 4-16,35-10-1 16,39-7-5-16,39 2-4 0,29-7-3 15,26-8-3-15,28-9-2 16,20-2-1-16,12-3 0 16,11 0-1-16,0-2 0 0,-5 2 1 15,-11 4-2-15,-23 6-2 16,-23 4-2-16,-36 13-1 15,-37 8-5-15,-46-1-9 16,-49 10-44-16,-47 19-26 0,-45 12-3 16</inkml:trace>
  </inkml:traceGroup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1-15T06:42:01.455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3708BF96-8785-4381-BC21-E1AE55C0AE11}" emma:medium="tactile" emma:mode="ink">
          <msink:context xmlns:msink="http://schemas.microsoft.com/ink/2010/main" type="writingRegion" rotatedBoundingBox="19494,2623 34039,1630 34613,10044 20068,11037"/>
        </emma:interpretation>
      </emma:emma>
    </inkml:annotationXML>
    <inkml:traceGroup>
      <inkml:annotationXML>
        <emma:emma xmlns:emma="http://www.w3.org/2003/04/emma" version="1.0">
          <emma:interpretation id="{1F709A6E-5FF8-4B0C-BCE5-4DBD25E633D4}" emma:medium="tactile" emma:mode="ink">
            <msink:context xmlns:msink="http://schemas.microsoft.com/ink/2010/main" type="paragraph" rotatedBoundingBox="20134,2579 32993,1701 33173,4340 20314,521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56CF852-A5E0-40A9-B550-787DB070B4E9}" emma:medium="tactile" emma:mode="ink">
              <msink:context xmlns:msink="http://schemas.microsoft.com/ink/2010/main" type="line" rotatedBoundingBox="20134,2579 32993,1701 33173,4340 20314,5218"/>
            </emma:interpretation>
          </emma:emma>
        </inkml:annotationXML>
        <inkml:traceGroup>
          <inkml:annotationXML>
            <emma:emma xmlns:emma="http://www.w3.org/2003/04/emma" version="1.0">
              <emma:interpretation id="{0B4E3CA7-F237-48A3-BC60-2ED3F90DE88C}" emma:medium="tactile" emma:mode="ink">
                <msink:context xmlns:msink="http://schemas.microsoft.com/ink/2010/main" type="inkWord" rotatedBoundingBox="20142,3232 29081,2397 29286,4596 20348,5432"/>
              </emma:interpretation>
              <emma:one-of disjunction-type="recognition" id="oneOf0">
                <emma:interpretation id="interp0" emma:lang="en-US" emma:confidence="0">
                  <emma:literal>16-8=?</emma:literal>
                </emma:interpretation>
                <emma:interpretation id="interp1" emma:lang="en-US" emma:confidence="0">
                  <emma:literal>16-8=7.</emma:literal>
                </emma:interpretation>
                <emma:interpretation id="interp2" emma:lang="en-US" emma:confidence="0">
                  <emma:literal>16-8=6</emma:literal>
                </emma:interpretation>
                <emma:interpretation id="interp3" emma:lang="en-US" emma:confidence="0">
                  <emma:literal>16-0=7.</emma:literal>
                </emma:interpretation>
                <emma:interpretation id="interp4" emma:lang="en-US" emma:confidence="0">
                  <emma:literal>16.8=7.</emma:literal>
                </emma:interpretation>
              </emma:one-of>
            </emma:emma>
          </inkml:annotationXML>
          <inkml:trace contextRef="#ctx0" brushRef="#br0">3509-7493 300 0,'0'0'10'0,"0"0"3"16,0 0 4-16,0 0 4 0,0 0 3 16,-14-14-1-16,14 14 3 15,0 0-2-15,0 0-9 16,0-16-2-16,0 16-5 0,0 16-4 16,0 4 0-16,0 8-2 15,0 14-2-15,10 7 2 16,-10 15 0-16,6 19-1 15,4 8 1-15,-3 1-2 16,-1 8 0-16,1-7 0 0,-7-1 0 16,0-5 0-16,0 0 0 15,0-19 0-15,-4-10 0 16,1-10 0-16,1-11 0 16,2-5 0-16,-11-5 0 0,11-11 0 15,0-16 0-15,4 20 0 16,-4-20 0-16,7 18-17 15,-7-18-69-15,0 13-3 0</inkml:trace>
          <inkml:trace contextRef="#ctx0" brushRef="#br0" timeOffset="3406.2943">4743-7513 321 0,'0'0'9'0,"0"0"1"0,-10 4 1 15,10-4 3-15,-17 2 0 16,5 12 2-16,-4-8 0 16,-6 12 0-16,-1 2-8 15,-7 2-1-15,-2 13-1 16,0 17-1-16,-12 2 2 0,1 5-2 16,5 17-2-16,-1 5 3 15,3 0-2-15,8 1-1 16,5-1 1-16,14-4-1 0,12-6-2 15,13-15 2-15,23-7-1 16,6-19-2-16,13-11 2 16,2-10 0-16,11-9-2 15,-3-12 3-15,-1-10-1 0,-12-2-2 16,-13-15 2-16,-15 5-2 16,-11-2 0-16,-13 5 1 15,-16-3-2-15,-13 13-1 16,-16-8 2-16,-9 9-1 15,-10 18-1-15,-1 2 2 0,-9 0-2 16,4 2-4-16,9 15-10 16,-1 17-58-16,20-15-11 15</inkml:trace>
          <inkml:trace contextRef="#ctx0" brushRef="#br0" timeOffset="3828.1604">5361-6878 426 0,'0'0'2'0,"-9"-10"4"16,9 10 1-16,0 0 2 0,-14-6 1 16,14 6 0-16,0 0 1 15,30-19 0-15,5 16-1 16,13-4-3-16,4-2-5 16,22-4-2-16,6-3 0 0,1 4 0 15,13 2 0-15,-17 0 0 16,1 2 0-16,-11-4 0 15,-3 3 0-15,-18 5 0 16,-11 4 0-16,-6 0 0 0,-29 0 0 16,16-2 0-16,-16 2 0 15,0 0 0-15,0 0 0 16,0 0 0-16,-29 2-81 16,29-2-8-16</inkml:trace>
          <inkml:trace contextRef="#ctx0" brushRef="#br0" timeOffset="6968.8277">7218-7578 223 0,'0'0'6'16,"0"0"3"-16,0 0 2 15,0 0 5-15,0 0 0 0,0 0 2 16,0 0 4-16,0 0-2 16,0 0-3-16,-17-6 1 15,1 2-4-15,0 10-3 16,0 4 1-16,-9 6-3 0,-5 10-2 15,-2 5 2-15,-4 9-2 16,-2 5-3-16,6 7 3 16,-11 12-1-16,8 4-3 15,10 1 1-15,5 6-1 0,11 4 0 16,9-4 0-16,6-1-1 16,22-7-1-16,18-19 1 15,6-3 0-15,18-16 0 16,12-6 0-16,-2-17-1 15,3-9 0-15,7-10 1 0,-8-13-1 16,-15 4 1-16,-6-9 1 16,-22-8-2-16,-7-6 0 15,-19-4 0-15,-13-2 0 16,-13 3-1-16,-23 2 0 0,-5 1 0 16,-17-2-2-16,-4-2 2 15,-6 10 0-15,-6 2 0 16,-3 2 0-16,3 2 2 0,7-9-2 15,3 4 2-15,11-1-1 16,5-7 0-16,13 2 0 16,6-11 0-16,10-5 1 15,12-5-2-15,7 5 0 0,7-1 0 16,9 0 0-16,12 12 0 16,8-2 0-16,6 6 0 15,3 6 0-15,4 14 0 16,-5 5 0-16,4 14 0 15,0 2 0-15,2 4 0 0,1 16 0 16,-5 14 0-16,-9 15 0 16,2 9 0-16,-3 5 0 15,-4 9 0-15,-4 5 0 16,-1 20 0-16,-11-1 0 0,-4 5 0 16,2-10 0-16,-1 3-13 15,13-7-70-15,-17-13-4 16</inkml:trace>
          <inkml:trace contextRef="#ctx0" brushRef="#br0" timeOffset="8312.5917">11690-8193 428 0,'0'0'1'0,"0"0"2"16,6-14 1-16,11 0 0 15,9 2 1-15,12-4 1 0,11 3 0 16,11-3 0-16,11 10 1 16,0 3-3-16,7-1-1 15,-4 14 0-15,-10 9-1 16,-12 16-1-16,-10 14 1 0,-20 8 1 15,-9 8-2-15,-13 9 0 16,-6 6 1-16,-17 6-1 16,-6 11 1-16,-13 0-1 15,6-5-1-15,1 5-4 0,-1-4-10 16,15-6-57-16,-2 15-13 16</inkml:trace>
          <inkml:trace contextRef="#ctx0" brushRef="#br0" timeOffset="8468.8283">12163-6354 488 0,'0'0'3'15,"0"0"2"-15,-18-8 1 16,18 8 1-16,-14-9-5 16,14 9-2-16,-16-12 0 0,3 3 0 15,13 9-73-15,0 0-17 16</inkml:trace>
          <inkml:trace contextRef="#ctx0" brushRef="#br0" timeOffset="7859.4624">9386-7148 198 0,'0'0'9'0,"-13"20"6"16,-6-10 3-16,-1 0 2 16,1-1 6-16,3 1 3 15,0-1 2-15,3 4 2 0,13-13-6 16,0 0-5-16,0 0-2 15,25-10-4-15,9 4-4 16,10 0-4-16,8-7-2 16,12 1-1-16,13-4-1 0,5-2-2 15,1 5 0-15,1 1 1 16,-3 2-2-16,-5-6 0 16,-1 7-1-16,-11 2 0 0,-13 7-4 15,-12-6-12-15,-20 6-67 16,8 0-4-16</inkml:trace>
          <inkml:trace contextRef="#ctx0" brushRef="#br0" timeOffset="7578.1954">9241-7546 366 0,'0'0'8'16,"0"0"4"-16,0 0 0 15,0-12 1-15,0 12 2 16,0 0 0-16,0 0 0 0,0 0 2 16,22 2-6-16,-6 8-4 15,16 1 0-15,11-9-1 16,15 1-3-16,13 2 1 16,12-3-4-16,8 4 0 0,1 2 0 15,6-8 0-15,-12 0 0 16,-1-8 0-16,-8 6 0 15,-16 2 0-15,-16 0 0 0,-10 0 0 16,-8-4 0-16,-11-6 0 16,-4 10 0-16,-12 0 0 15,0 0 0-15,-12 10-5 16,-4 4-18-16,-4-8-24 16,-15 16-39-16,-1 3-4 0</inkml:trace>
        </inkml:traceGroup>
        <inkml:traceGroup>
          <inkml:annotationXML>
            <emma:emma xmlns:emma="http://www.w3.org/2003/04/emma" version="1.0">
              <emma:interpretation id="{E5C16E2E-C7B0-4B67-977D-460019AD84DB}" emma:medium="tactile" emma:mode="ink">
                <msink:context xmlns:msink="http://schemas.microsoft.com/ink/2010/main" type="inkWord" rotatedBoundingBox="31070,1832 32993,1701 33158,4117 31235,4248"/>
              </emma:interpretation>
              <emma:one-of disjunction-type="recognition" id="oneOf1">
                <emma:interpretation id="interp5" emma:lang="en-US" emma:confidence="0">
                  <emma:literal>is</emma:literal>
                </emma:interpretation>
                <emma:interpretation id="interp6" emma:lang="en-US" emma:confidence="0">
                  <emma:literal>2's</emma:literal>
                </emma:interpretation>
                <emma:interpretation id="interp7" emma:lang="en-US" emma:confidence="0">
                  <emma:literal>a's</emma:literal>
                </emma:interpretation>
                <emma:interpretation id="interp8" emma:lang="en-US" emma:confidence="0">
                  <emma:literal>7's</emma:literal>
                </emma:interpretation>
                <emma:interpretation id="interp9" emma:lang="en-US" emma:confidence="0">
                  <emma:literal>as</emma:literal>
                </emma:interpretation>
              </emma:one-of>
            </emma:emma>
          </inkml:annotationXML>
          <inkml:trace contextRef="#ctx0" brushRef="#br0" timeOffset="10578.2732">16320-8047 413 0,'0'0'4'0,"-23"0"0"16,2 0 0-16,-2 0 1 0,-9 0 0 16,-4 10 0-16,-3 3 0 15,-6 0 0-15,9 9-4 16,8 6 0-16,1 9-1 15,2 5-1-15,6 4 0 0,12 3 1 16,7 3-1-16,0 2 0 16,7-5 1-16,0-1-1 15,12-6 0-15,6-3 1 16,-5-5 0-16,-1-8 0 16,4-4 0-16,-1-1 0 0,11-3 1 15,-11 5 1-15,0-7 0 16,5-4 0-16,5 5 1 15,-4 1 1-15,-8 2 0 0,6 3 0 16,-13 0 0-16,6 2 0 16,-6 1 0-16,-4 2 0 15,-9 9 0-15,-22-3-1 16,-4 8 0-16,-22 1-2 0,-7 0-8 16,-29 18-55-16,-16-12-22 15</inkml:trace>
          <inkml:trace contextRef="#ctx0" brushRef="#br0" timeOffset="9828.2279">14390-8049 330 0,'0'0'7'0,"0"0"3"15,0 0 2-15,-3-16 2 16,3 16 1-16,3-23 0 0,10 7 0 16,3-1 0-16,16-1-6 15,7 1-4-15,16 5-1 16,3 6-2-16,6 6-1 16,7 0 0-16,7 12 1 0,-8 7-1 15,-11 13 0-15,-2 9 0 16,-18 8 0-16,-9 3 0 15,-12 13 0-15,-20 1 0 16,-12 3-1-16,-11 7 1 16,-11-2 0-16,-13-7-1 0,-5-2 1 15,-1-11 0-15,-10-13 0 16,8-1 1-16,-5-16 1 16,8-10 0-16,9-8 0 15,9-6 0-15,10-10 0 0,14 0 0 16,12-2-1-16,5-4 0 15,25 4-2-15,11 2 1 16,5 10 0-16,9 10-1 16,0 9 0-16,-4 6 0 0,1 13 0 15,-1 1-3-15,-3 12-5 16,-12-6-17-16,-10 4-57 16,16-8-2-16</inkml:trace>
          <inkml:trace contextRef="#ctx0" brushRef="#br0" timeOffset="10078.2309">15147-9209 433 0,'0'0'3'0,"0"0"-1"16,0 0 1-16,0 16 0 16,4 6 1-16,1 8 0 15,12 12 0-15,-1 11 0 0,10 12-4 16,-7 9-11-16,-3 16-66 16,10 4-2-16</inkml:trace>
        </inkml:traceGroup>
      </inkml:traceGroup>
    </inkml:traceGroup>
    <inkml:traceGroup>
      <inkml:annotationXML>
        <emma:emma xmlns:emma="http://www.w3.org/2003/04/emma" version="1.0">
          <emma:interpretation id="{A6D3A60D-7E25-4D14-90D7-60898A4D0C9C}" emma:medium="tactile" emma:mode="ink">
            <msink:context xmlns:msink="http://schemas.microsoft.com/ink/2010/main" type="paragraph" rotatedBoundingBox="19653,4986 24700,4497 24708,4576 19661,506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5AC5209-7FDB-47AB-8DEE-B50B9394EE30}" emma:medium="tactile" emma:mode="ink">
              <msink:context xmlns:msink="http://schemas.microsoft.com/ink/2010/main" type="inkBullet" rotatedBoundingBox="19654,4993 21965,4769 21972,4841 19661,5065"/>
            </emma:interpretation>
            <emma:one-of disjunction-type="recognition" id="oneOf2">
              <emma:interpretation id="interp10" emma:lang="en-US" emma:confidence="0">
                <emma:literal>-</emma:literal>
              </emma:interpretation>
            </emma:one-of>
          </emma:emma>
        </inkml:annotationXML>
        <inkml:trace contextRef="#ctx0" brushRef="#br0" timeOffset="281518.3732">2903-5921 202 0,'0'0'17'0,"0"0"3"16,0 0 6-16,0 0 1 0,0 0 0 16,7-12 3-16,5 8 1 15,8-2 1-15,5 2-14 16,10-8-4-16,24-2-6 15,17-1 1-15,21-1-2 0,13 7-3 16,23-13 0-16,11 4-1 16,21-1-2-16,5-3 0 15,5 6 1-15,-5 3-2 16,-5-6 2-16,-11 3-1 16,-15 4-1-16,-10-2 3 0,-26 5-1 15,-22 9 0-15,-24 0 1 16,-15 0-1-16,-15 0-2 15,-15 6 2-15,-12-6-5 16,-10 19-10-16,-3-13-40 0,-3 4-29 16,0 4-2-16</inkml:trace>
      </inkml:traceGroup>
      <inkml:traceGroup>
        <inkml:annotationXML>
          <emma:emma xmlns:emma="http://www.w3.org/2003/04/emma" version="1.0">
            <emma:interpretation id="{AD42E36E-7FA0-4302-AD12-D2989D04201C}" emma:medium="tactile" emma:mode="ink">
              <msink:context xmlns:msink="http://schemas.microsoft.com/ink/2010/main" type="line" rotatedBoundingBox="22858,4676 24700,4497 24708,4576 22865,4755"/>
            </emma:interpretation>
          </emma:emma>
        </inkml:annotationXML>
        <inkml:traceGroup>
          <inkml:annotationXML>
            <emma:emma xmlns:emma="http://www.w3.org/2003/04/emma" version="1.0">
              <emma:interpretation id="{97C7878B-BD64-46BE-BA37-AF3027F30D3C}" emma:medium="tactile" emma:mode="ink">
                <msink:context xmlns:msink="http://schemas.microsoft.com/ink/2010/main" type="inkWord" rotatedBoundingBox="22858,4676 24700,4497 24708,4576 22865,4755"/>
              </emma:interpretation>
              <emma:one-of disjunction-type="recognition" id="oneOf3">
                <emma:interpretation id="interp11" emma:lang="en-US" emma:confidence="1">
                  <emma:literal>_</emma:literal>
                </emma:interpretation>
                <emma:interpretation id="interp12" emma:lang="en-US" emma:confidence="0">
                  <emma:literal>-</emma:literal>
                </emma:interpretation>
                <emma:interpretation id="interp13" emma:lang="en-US" emma:confidence="0">
                  <emma:literal>~</emma:literal>
                </emma:interpretation>
                <emma:interpretation id="interp14" emma:lang="en-US" emma:confidence="0">
                  <emma:literal>•</emma:literal>
                </emma:interpretation>
                <emma:interpretation id="interp15" emma:lang="en-US" emma:confidence="0">
                  <emma:literal>=</emma:literal>
                </emma:interpretation>
              </emma:one-of>
            </emma:emma>
          </inkml:annotationXML>
          <inkml:trace contextRef="#ctx0" brushRef="#br0" timeOffset="282096.5024">6144-6309 353 0,'0'0'5'15,"-16"0"2"-15,6 0 3 0,10 0 1 16,-18 0 1-16,18 0 2 15,0 0 0-15,18 6 0 16,31-6-4-16,22 0-1 0,16-2-2 16,23-6 1-16,14-5-3 15,23-3-2-15,4 0 1 16,6 0-1-16,-6 4 1 16,-5 2 1-16,-10 1-2 0,-8 0-2 15,-22-1 2-15,-9 6-1 16,-29 4-1-16,-20 0 2 15,-19 0-7-15,-3 6-17 16,-26-6-59-16,0 14-5 0</inkml:trace>
        </inkml:traceGroup>
      </inkml:traceGroup>
    </inkml:traceGroup>
    <inkml:traceGroup>
      <inkml:annotationXML>
        <emma:emma xmlns:emma="http://www.w3.org/2003/04/emma" version="1.0">
          <emma:interpretation id="{549FFE47-462C-4070-A509-DBAE86FBD751}" emma:medium="tactile" emma:mode="ink">
            <msink:context xmlns:msink="http://schemas.microsoft.com/ink/2010/main" type="paragraph" rotatedBoundingBox="20128,5667 32802,4014 33132,6552 20459,820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3C3B1317-2037-4AD4-8E31-6D8397DEE0C7}" emma:medium="tactile" emma:mode="ink">
              <msink:context xmlns:msink="http://schemas.microsoft.com/ink/2010/main" type="line" rotatedBoundingBox="20128,5667 32802,4014 33132,6552 20459,8204"/>
            </emma:interpretation>
          </emma:emma>
        </inkml:annotationXML>
        <inkml:traceGroup>
          <inkml:annotationXML>
            <emma:emma xmlns:emma="http://www.w3.org/2003/04/emma" version="1.0">
              <emma:interpretation id="{5D5535BC-3800-402B-9EEF-82C016562A35}" emma:medium="tactile" emma:mode="ink">
                <msink:context xmlns:msink="http://schemas.microsoft.com/ink/2010/main" type="inkWord" rotatedBoundingBox="20209,6284 28664,5182 28914,7102 20459,8204"/>
              </emma:interpretation>
              <emma:one-of disjunction-type="recognition" id="oneOf4">
                <emma:interpretation id="interp16" emma:lang="en-US" emma:confidence="0">
                  <emma:literal>8-13?</emma:literal>
                </emma:interpretation>
                <emma:interpretation id="interp17" emma:lang="en-US" emma:confidence="0">
                  <emma:literal>8-137?</emma:literal>
                </emma:interpretation>
                <emma:interpretation id="interp18" emma:lang="en-US" emma:confidence="0">
                  <emma:literal>8-13=2?</emma:literal>
                </emma:interpretation>
                <emma:interpretation id="interp19" emma:lang="en-US" emma:confidence="0">
                  <emma:literal>8-13=.7</emma:literal>
                </emma:interpretation>
                <emma:interpretation id="interp20" emma:lang="en-US" emma:confidence="0">
                  <emma:literal>8-135?</emma:literal>
                </emma:interpretation>
              </emma:one-of>
            </emma:emma>
          </inkml:annotationXML>
          <inkml:trace contextRef="#ctx0" brushRef="#br0" timeOffset="14672.0112">3872-4078 231 0,'0'0'2'0,"0"0"0"0,-19 0 5 15,10 13 2-15,-7 3 3 16,-4 4 4-16,-6 5 1 0,1 17 1 15,-1 8 3-15,3 7-3 16,1 5 0-16,6 1-2 16,6 3-4-16,6-5-3 15,15 3 0-15,14-11-3 0,14-11-3 16,10-14 2-16,15-6-2 16,10-10-1-16,6-12 1 15,0-8-2-15,5-12 1 16,-7-11 0-16,-14-4 1 0,-6-2-1 15,-13-7 1-15,-13-4 0 16,-16-1-1-16,-16-5 1 16,-16 3-1-16,-16 2-1 15,-11-6 2-15,-14 6-1 16,-14-1-2-16,-7-4 2 0,-12 5-1 16,3 11 0-16,0-3 1 15,0 1 0-15,6 2-2 16,10 0 1-16,7 3 0 0,16-2 0 15,15 2 0-15,11-9 0 16,22-4-1-16,4 2 1 16,24-2 0-16,17 7-1 15,13-2 1-15,1 2-1 0,12 6 0 16,5 5 0-16,-4 14 0 16,-1 7 0-16,-4 9 1 15,-8 15-1-15,-2 11 0 16,-9 13 1-16,-11 16 0 0,-5 15 0 15,-7 8 0-15,-6 9 0 16,-6 2-1-16,-1-2 0 16,-7 3-4-16,4 5-14 15,7-13-60-15,0-15-5 16</inkml:trace>
          <inkml:trace contextRef="#ctx0" brushRef="#br0" timeOffset="14968.94">5113-4090 419 0,'0'0'3'0,"0"0"2"15,0 0 1-15,19 6 1 16,8-6 0-16,8 0 1 15,13-6 1-15,7-4-1 0,13-3-3 16,9-6-1-16,3 7-1 16,-2-2-2-16,-7 0 2 15,-7 5-2-15,-13 3-1 16,-5 0 1-16,-10 6-2 16,-17 0-7-16,-6 3-20 0,-4 3-52 15,-9-6-4-15</inkml:trace>
          <inkml:trace contextRef="#ctx0" brushRef="#br0" timeOffset="15547.0352">6773-4803 311 0,'0'0'5'15,"-14"-2"4"-15,14 2 2 16,-19-4 1-16,6 4 1 0,4 4 3 16,-3 2 1-16,-2 6 1 15,11 10-3-15,3 14-3 16,0 13-2-16,0 7 1 16,3 13-3-16,4 10-1 0,2 5 0 15,1 13-2-15,-1-1-2 16,-2 0 1-16,2-6-1 15,-2-7-2-15,-3-12 1 0,5-5-1 16,-6-9-3-16,4-10-6 16,-1-18-17-16,-6-3-57 15,14-20-2-15</inkml:trace>
          <inkml:trace contextRef="#ctx0" brushRef="#br0" timeOffset="16047.0452">7236-4684 424 0,'0'0'3'15,"0"0"1"-15,0 0 3 16,-12-17-2-16,12 17 1 16,16-12 1-16,0 6-1 15,17 2 1-15,5 4-2 0,7 0-4 16,7 6 0-16,-1 0 0 15,1 17-2-15,-10 1-1 16,-13 3 1-16,-17 8 0 0,-14 8-1 16,-5-5 2-16,-16 7 0 15,-12-1-2-15,-10-4 3 16,-1-2-1-16,11-6 0 16,10 1 0-16,5-11 0 0,13 1 0 15,7-8 0-15,20-5 1 16,10 3-1-16,14 0 2 15,4-4-1-15,0-3 0 16,5 8 1-16,-5-4 0 0,-7 6-1 16,-4 3 2-16,-5 0-2 15,-13-3 0-15,-3 3 0 16,-10 7 0-16,1 3 0 16,-7 3 0-16,-11 6 0 15,2-2-1-15,-10-3 2 0,-6 5 1 16,-14 0-1-16,3-2 1 15,-13-7 0-15,-2-7-1 16,-8-9 0-16,-1-1-1 16,5 1-7-16,-2-13-17 0,-5-7-59 15,23-8-4-15</inkml:trace>
          <inkml:trace contextRef="#ctx0" brushRef="#br0" timeOffset="16343.9018">9357-4690 249 0,'-12'2'9'0,"-8"-2"5"15,1 8 6-15,3-6 3 16,0 6 2-16,2-2 1 16,14-6 5-16,0 12-3 0,23-12-7 15,28 0-6-15,11 0-4 16,15 0-6-16,13 0-8 16,0-10-20-16,-6 8-56 15,10 2-4-15</inkml:trace>
          <inkml:trace contextRef="#ctx0" brushRef="#br0" timeOffset="16531.4186">9602-4248 464 0,'0'0'1'0,"0"0"1"16,16 0-1-16,7-10 1 0,9-2-1 15,19-1-1-15,7-5-8 16,26 4-22-16,19-12-50 16,7-3-2-16</inkml:trace>
          <inkml:trace contextRef="#ctx0" brushRef="#br0" timeOffset="17093.9103">11822-3839 452 0,'0'0'4'16,"0"0"1"-16,-23 0 0 15,11 0 0-15,2-4 1 16,-3 1-3-16,-3-4-6 0,16 7-29 16,-7-12-50-16,7 12-2 15</inkml:trace>
          <inkml:trace contextRef="#ctx0" brushRef="#br0" timeOffset="16937.6725">11399-5568 344 0,'0'0'2'0,"0"0"2"15,-12-3 2-15,12 3 0 16,0-13 4-16,12 4-1 16,15 3 3-16,-1-1 0 15,15 1-1-15,10 3-3 16,15 6-1-16,1 0 0 0,1 13-4 16,-10 9 0-16,-3 14-1 15,-11 0-1-15,-8 9 1 16,-13 10 1-16,-18 9 0 15,-7 7 0-15,-14 9 0 0,-10-2 1 16,-6 1 0-16,0 9 0 16,-4 0-2-16,1-5-5 15,9 3-10-15,-3 8-41 0,22-17-28 16,7 4-2-16</inkml:trace>
        </inkml:traceGroup>
        <inkml:traceGroup>
          <inkml:annotationXML>
            <emma:emma xmlns:emma="http://www.w3.org/2003/04/emma" version="1.0">
              <emma:interpretation id="{4205A877-7664-40DF-873D-89B44274798C}" emma:medium="tactile" emma:mode="ink">
                <msink:context xmlns:msink="http://schemas.microsoft.com/ink/2010/main" type="inkWord" rotatedBoundingBox="30357,4333 32802,4014 33090,6229 30646,6548"/>
              </emma:interpretation>
              <emma:one-of disjunction-type="recognition" id="oneOf5">
                <emma:interpretation id="interp21" emma:lang="en-US" emma:confidence="0">
                  <emma:literal>a's.</emma:literal>
                </emma:interpretation>
                <emma:interpretation id="interp22" emma:lang="en-US" emma:confidence="0">
                  <emma:literal>a's</emma:literal>
                </emma:interpretation>
                <emma:interpretation id="interp23" emma:lang="en-US" emma:confidence="0">
                  <emma:literal>d's</emma:literal>
                </emma:interpretation>
                <emma:interpretation id="interp24" emma:lang="en-US" emma:confidence="0">
                  <emma:literal>d's.</emma:literal>
                </emma:interpretation>
                <emma:interpretation id="interp25" emma:lang="en-US" emma:confidence="0">
                  <emma:literal>25.</emma:literal>
                </emma:interpretation>
              </emma:one-of>
            </emma:emma>
          </inkml:annotationXML>
          <inkml:trace contextRef="#ctx0" brushRef="#br0" timeOffset="17640.8013">14199-5725 318 0,'0'0'8'16,"0"0"0"-16,0 0 3 15,14-13 1-15,9 10 3 16,-1 0 2-16,17 3-1 0,6 0 0 16,3 10-5-16,11 15-3 15,-11 10-1-15,0 14-3 16,1 8-1-16,-11 14-2 16,-19 6 1-16,-9 4-1 0,-10 1 0 15,-23 3-1-15,-19-12 1 16,-9-2 0-16,-20-9 0 15,-13-8 1-15,-9-14 0 16,2-4 1-16,-1-13 0 0,10-9 1 16,8-8 0-16,19-6 1 15,11-10-1-15,24-2-1 16,20-9 0-16,20 9 0 16,22 6-2-16,19 2 0 0,13 8 0 15,9 9-2-15,14 9 2 16,0 7-1-16,3 8-4 15,-16-1-4-15,6 3-10 16,-26 6-44-16,7-22-23 0</inkml:trace>
          <inkml:trace contextRef="#ctx0" brushRef="#br0" timeOffset="17906.4321">14886-6819 390 0,'0'0'5'16,"0"0"2"-16,0 0 0 15,-16 6 2-15,13 10 1 16,3 7 0-16,0 16 1 0,7 12 1 15,11 15-5-15,3 15-3 16,7 11 2-16,8 9-5 16,-8 1-14-16,8-14-61 0,-1 13-8 15</inkml:trace>
          <inkml:trace contextRef="#ctx0" brushRef="#br0" timeOffset="18375.1857">16178-5943 433 0,'0'0'3'0,"-6"-10"1"15,-7 4 1-15,-10-4-1 16,-2 4 1-16,-7-1 0 0,-14 7 0 15,-5 0 0-15,-11 3-3 16,1 13-1-16,1 10 0 16,-2 11 0-16,0 3 0 15,11 12-1-15,6 3 1 0,10-1 0 16,5 7-2-16,18 0 1 16,6-3-1-16,12-3 0 15,10-8 0-15,13-6 0 16,7-1-1-16,-4-8 1 0,16-7 2 15,-9 1 0-15,-7-3 0 16,7-3 0-16,-11-2 1 16,-2 5 0-16,-6-2 1 15,3 3-1-15,-7 5 1 0,-10-1-1 16,-3 11-1-16,-3 0 0 16,0 6 0-16,-13 2 0 15,-3-2-1-15,-7 4-1 16,-5-14-1-16,-5 4-4 0,-8-11-15 15,11-5-61-15,-18-13 0 16</inkml:trace>
          <inkml:trace contextRef="#ctx0" brushRef="#br0" timeOffset="18531.4379">15966-5188 491 0,'0'0'4'0,"0"0"1"15,0 0 0-15,-9-10-1 0,9 10-2 16,0 0-4-16,0-26-74 16,0 26-6-16</inkml:trace>
        </inkml:traceGroup>
      </inkml:traceGroup>
    </inkml:traceGroup>
    <inkml:traceGroup>
      <inkml:annotationXML>
        <emma:emma xmlns:emma="http://www.w3.org/2003/04/emma" version="1.0">
          <emma:interpretation id="{A6396BAD-DED3-41DE-9BE5-2D270F2E8561}" emma:medium="tactile" emma:mode="ink">
            <msink:context xmlns:msink="http://schemas.microsoft.com/ink/2010/main" type="paragraph" rotatedBoundingBox="21140,8152 34100,7279 34189,8599 21229,947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5617B3D-BBB4-4A99-A60C-F9E965B2439F}" emma:medium="tactile" emma:mode="ink">
              <msink:context xmlns:msink="http://schemas.microsoft.com/ink/2010/main" type="line" rotatedBoundingBox="21140,8152 34100,7279 34189,8599 21229,9471"/>
            </emma:interpretation>
          </emma:emma>
        </inkml:annotationXML>
        <inkml:traceGroup>
          <inkml:annotationXML>
            <emma:emma xmlns:emma="http://www.w3.org/2003/04/emma" version="1.0">
              <emma:interpretation id="{8DB8CF2A-107B-43E7-8E46-A32A866E6DC5}" emma:medium="tactile" emma:mode="ink">
                <msink:context xmlns:msink="http://schemas.microsoft.com/ink/2010/main" type="inkWord" rotatedBoundingBox="21142,8179 25693,7873 25757,8824 21206,9131"/>
              </emma:interpretation>
              <emma:one-of disjunction-type="recognition" id="oneOf6">
                <emma:interpretation id="interp26" emma:lang="en-US" emma:confidence="0">
                  <emma:literal>01000</emma:literal>
                </emma:interpretation>
                <emma:interpretation id="interp27" emma:lang="en-US" emma:confidence="0">
                  <emma:literal>0/000</emma:literal>
                </emma:interpretation>
                <emma:interpretation id="interp28" emma:lang="en-US" emma:confidence="0">
                  <emma:literal>0000</emma:literal>
                </emma:interpretation>
                <emma:interpretation id="interp29" emma:lang="en-US" emma:confidence="0">
                  <emma:literal>00000</emma:literal>
                </emma:interpretation>
                <emma:interpretation id="interp30" emma:lang="en-US" emma:confidence="0">
                  <emma:literal>000</emma:literal>
                </emma:interpretation>
              </emma:one-of>
            </emma:emma>
          </inkml:annotationXML>
          <inkml:trace contextRef="#ctx0" brushRef="#br0" timeOffset="360134.1243">5586-2886 362 0,'0'0'6'15,"0"0"3"-15,0 0 2 16,0 0 1-16,0 0 3 0,0 6 0 16,0 20 2-16,0-1 1 15,7 27-5-15,2 15-4 16,5 17 0-16,-12 9-3 0,-2 10-5 15,0 8-5-15,-9 2-12 16,0-2-54-16,-5-6-11 16</inkml:trace>
          <inkml:trace contextRef="#ctx0" brushRef="#br0" timeOffset="360509.0759">6380-2494 463 0,'0'0'0'16,"-20"0"3"-16,1 9 0 16,0 10 1-16,-8 0 2 0,-1 16-1 15,-1 8 1-15,-1 5-1 16,9 9 0-16,5 4-2 15,16 0-1-15,2-8-5 16,17-7-3-16,11-10 0 0,11-15-4 16,14-15 1-16,10-10 1 15,-1-24 0-15,0-11 1 16,-2-13 3-16,-7-5 1 0,-10-4 1 16,-12 0 4-16,-21 3-3 15,-12 9 0-15,-19 8 0 16,-17 12-3-16,-15 19 1 15,-2 10-6-15,2 10-35 16,3 11-31-16,12 10-1 0</inkml:trace>
          <inkml:trace contextRef="#ctx0" brushRef="#br0" timeOffset="360837.2021">7314-2481 462 0,'0'0'3'0,"-23"3"2"16,-2 9 1-16,-1 7 2 0,-6 4-1 15,0 3 0-15,5 7 0 16,6 1-1-16,7 2-6 16,14-7 0-16,23-1 0 0,21-5-6 15,15-11-4-15,18-5-5 16,3-7-2-16,2-7 2 15,5-14-1-15,-11-5 3 16,-5-11 8-16,-16-4 4 0,-22 0 1 16,-20-4 6-16,-17 9 0 15,-19-2-1-15,-14 10 1 16,-13 8-2-16,-4 7-3 16,0 9-4-16,5 4-14 0,4 11-59 15,29 5 2-15</inkml:trace>
          <inkml:trace contextRef="#ctx0" brushRef="#br0" timeOffset="361462.2076">8581-2710 349 0,'0'0'9'0,"0"0"6"16,0 0 3-16,0 0 1 0,0 0 0 15,0 0 2-15,-4 6-1 16,4-6 0-16,-12 4-8 16,12-4-5-16,-16 12-5 15,-1-8-2-15,1 3 0 0,0 6 0 16,3-4 0-16,-6-3 0 15,6 10 0-15,-3-12 0 16,2 2 0-16,5 7 0 16,9-13 0-16,-7 16 0 15,7-16 0-15,0 0 0 0,0 0 0 16,-3 12 0-16,3-12 0 16,0 0 0-16,0 0 0 15,0 0 0-15,-13 17 0 16,10-5 0-16,3-12 0 0,-9 23 0 15,5-7 0-15,-1-2 0 16,-2 5 0-16,-4 6 0 16,6 3 0-16,-2-1 0 0,0 5 0 15,7 0 0-15,0 2 0 16,3 3 0-16,8-9 0 16,12-2 0-16,2-7 0 15,14-6 0-15,5-3 0 0,4-10 0 16,5-4 0-16,2-8 0 15,2-11 0-15,1-6 0 16,0-5 0-16,-6-7 0 16,-7-2 0-16,-12-2 0 15,-12-7 0-15,-8 5 0 0,-13-2 0 16,-22 16 0-16,-27 2-3 16,-18 11-51-16,-26 14-32 15,-13 6-2-15</inkml:trace>
          <inkml:trace contextRef="#ctx0" brushRef="#br0" timeOffset="359868.4587">4739-2420 339 0,'0'0'9'0,"-6"-4"4"16,6 4 3-16,-17-6 1 15,1 2 0-15,4 4 1 0,-8 0 0 16,-5 10 0-16,6 10-7 16,-13 9-4-16,2 12-3 15,-2 11-1-15,0 9-1 16,6-4 0-16,4 8-1 0,12-9 0 15,10 3 0-15,6-14-2 16,20-20 0-16,19-15-1 16,14-10 1-16,10-22-2 0,2-13 1 15,4-11 0-15,-7-5 0 16,-11-6 0-16,-9-2 0 16,-15 3-1-16,-27 7-1 15,-12 7-1-15,-20 13-3 16,-18 4-4-16,-4 11-14 0,-5 14-53 15,-8 8 0-15</inkml:trace>
        </inkml:traceGroup>
        <inkml:traceGroup>
          <inkml:annotationXML>
            <emma:emma xmlns:emma="http://www.w3.org/2003/04/emma" version="1.0">
              <emma:interpretation id="{DD804D49-994D-40D3-B279-7D0C29695E24}" emma:medium="tactile" emma:mode="ink">
                <msink:context xmlns:msink="http://schemas.microsoft.com/ink/2010/main" type="inkWord" rotatedBoundingBox="27620,7716 34100,7279 34189,8599 27709,9035"/>
              </emma:interpretation>
              <emma:one-of disjunction-type="recognition" id="oneOf7">
                <emma:interpretation id="interp31" emma:lang="en-US" emma:confidence="0">
                  <emma:literal>011014+13)</emma:literal>
                </emma:interpretation>
                <emma:interpretation id="interp32" emma:lang="en-US" emma:confidence="0">
                  <emma:literal>0110/4+13)</emma:literal>
                </emma:interpretation>
                <emma:interpretation id="interp33" emma:lang="en-US" emma:confidence="0">
                  <emma:literal>01/014+13)</emma:literal>
                </emma:interpretation>
                <emma:interpretation id="interp34" emma:lang="en-US" emma:confidence="0">
                  <emma:literal>01101/+13)</emma:literal>
                </emma:interpretation>
                <emma:interpretation id="interp35" emma:lang="en-US" emma:confidence="0">
                  <emma:literal>01/01/+13)</emma:literal>
                </emma:interpretation>
              </emma:one-of>
            </emma:emma>
          </inkml:annotationXML>
          <inkml:trace contextRef="#ctx0" brushRef="#br0" timeOffset="404150.4333">12866-3224 332 0,'0'0'5'16,"0"0"1"-16,0 0 0 15,-12 0 2-15,12 0 1 0,-7 30 2 16,3-5 1-16,4 7 1 16,0 10-5-16,4 9 0 15,3 10 0-15,2 7-1 16,-2 5-1-16,-2 5-2 15,6-4-1-15,-8 3-3 0,6-6-10 16,-9-4-31-16,0 1-37 16,4-11-1-16</inkml:trace>
          <inkml:trace contextRef="#ctx0" brushRef="#br0" timeOffset="404650.437">13669-2817 298 0,'0'0'5'0,"-14"0"2"16,5 0 2-16,-11 8 3 0,1 5 0 15,-6 6 3-15,-1 0 1 16,-3 14 2-16,3-2-5 15,6 12-3-15,8-2-1 16,5 0-1-16,7-2-2 0,19-3-2 16,11-8-1-16,11-9-2 15,11-12-2-15,9-7-2 16,0-13 0-16,1-9-1 0,-7-3-1 16,-4-14 1-16,-12-4-2 15,-10-1 1-15,-10 0-1 16,-19 4-1-16,-7 5-1 15,-18 3 0-15,-11 6-1 0,-9 6-7 16,-7 11-18-16,-6 6-39 16,17 3-3-16</inkml:trace>
          <inkml:trace contextRef="#ctx0" brushRef="#br0" timeOffset="404900.4421">14583-3278 336 0,'0'0'7'16,"0"0"2"-16,-10 9 2 15,8 11 3-15,2 2 2 0,0 15 0 16,0 0 2-16,0 17 1 15,0 11-6-15,2 11-2 16,2 8-3-16,-4 10-4 0,0 9-12 16,-6 21-67-16,-8-11-7 15</inkml:trace>
          <inkml:trace contextRef="#ctx0" brushRef="#br0" timeOffset="408397.6641">15232-3563 310 0,'0'0'6'0,"-21"6"4"0,5 9-1 16,0 8 3-16,-9 6 0 16,-5 11 2-16,2 3 1 15,-4 23 0-15,9 3-5 0,0 9-3 16,14 4 0-16,0 9-1 15,9 2 0-15,16 3-2 16,0-6-3-16,16 7-11 16,0-17-34-16,19 4-33 15,13-17-3-15</inkml:trace>
          <inkml:trace contextRef="#ctx0" brushRef="#br0" timeOffset="407194.5253">15170-2851 244 0,'0'0'7'0,"0"0"4"16,0 0 2-16,0 0 5 0,0 0 1 15,0 0 3-15,0 0 0 16,0-16 2-16,0 16-4 16,13-3-5-16,13 3-4 15,-1-4-2-15,14 4-2 16,9-3-2-16,7 0 0 0,0-3-3 15,3 6 0-15,-3-3-1 16,-4 3 1-16,-12-4-2 16,-10 4 0-16,-3 0 0 15,-10 4 0-15,-16-4 0 0,13 6-4 16,-13-6-11-16,0 0-53 16,-9 0-12-16</inkml:trace>
          <inkml:trace contextRef="#ctx0" brushRef="#br0" timeOffset="407431.8877">15379-3120 328 0,'0'0'5'0,"0"0"2"16,0 0 2-16,0 0 2 15,0 0 2-15,13 15 2 16,-6 1-1-16,2 10 1 0,14 3-3 15,-7 10-3 1,7 4-2-16,-1 10-1 0,-6 1-2 16,0 5-4-16,-6-2-7 15,0 8-17-15,-7-8-54 16,1-3-2-16</inkml:trace>
          <inkml:trace contextRef="#ctx0" brushRef="#br0" timeOffset="407663.316">16108-3243 323 0,'0'0'5'0,"0"0"3"16,0 16 1-16,0 7 2 15,5 0 1-15,2 12 0 16,7 6 1-16,-5 8 0 0,4 2-12 16,9 2-36-16,-18 6-36 15,5-8-7-15</inkml:trace>
          <inkml:trace contextRef="#ctx0" brushRef="#br0" timeOffset="408069.5369">16416-3319 379 0,'0'0'4'0,"0"0"-1"16,11 0 1-16,-11 0 1 15,22 9-1-15,-2-2 0 0,12-1 2 16,7 3-2-16,5 1-2 15,2 3-3-15,-1 3-1 16,-1-6 0-16,-17 9-1 16,-11-3 0-16,-16 7-1 0,-13-5 1 15,-19 5 1-15,-14-3 1 16,2 1 1-16,-11-1 0 16,13 0 1-16,6-1-1 0,17-3 3 15,15-1-1-15,11 1 1 16,19-2 1-16,12 1 0 15,8 5 0-15,2-4 0 16,3 7 0-16,-5-1 0 0,-5 7-1 16,-15 0-1-16,-16 6 0 15,-4 1-1-15,-16 2-3 16,-15 4-7-16,-10-3-10 16,-20-1-29-16,3 0-28 15,-12-3-5-15</inkml:trace>
          <inkml:trace contextRef="#ctx0" brushRef="#br0" timeOffset="408694.5393">17297-3490 349 0,'0'0'5'0,"0"0"1"0,7 20 2 15,2 0 1-15,0 7 1 16,8 12 1-16,-8 16 0 16,4 9 1-16,-1 20-3 15,-1 2-1-15,-18 16-2 0,-15 8 0 16,-17 12-4-16,-16 0-13 16,-19 13-65-16,-22 6-2 15</inkml:trace>
          <inkml:trace contextRef="#ctx0" brushRef="#br0" timeOffset="403478.5461">12048-3089 209 0,'0'0'7'0,"0"0"6"15,0-13 4-15,0 13 5 16,0-12 2-16,0 12 2 16,-7-10 0-16,7 10 0 15,0 0-5-15,0 0-7 0,0 0-3 16,0 0-4-16,-4 10-2 16,4 2-1-16,7 11-1 15,-3 3 0-15,-1 6 2 16,4 10-1-16,-5 3 0 0,5 9 0 15,0 1 0-15,-7 6 0 16,2-4 0-16,-2 5 1 16,0-5-3-16,0-5 1 15,0-4-1-15,0-7 1 0,0 2-2 16,0-12 1-16,-2-1-1 16,2-8-3-16,0-6-4 15,6 2-14-15,-3 13-55 0,6-19-7 16</inkml:trace>
          <inkml:trace contextRef="#ctx0" brushRef="#br0" timeOffset="406056.7493">11209-2832 262 0,'0'0'4'0,"0"0"2"15,-12-3 2-15,-1 3 2 16,-3 0 3-16,-7 6 1 15,-3 12 2-15,-2-3 1 16,-5 13-2-16,-2 5-3 0,3 4 3 16,2 12-5-16,9 9-1 15,5 0-1-15,9 0-1 16,10 3-2-16,17-16 2 16,15-4-3-16,20-12-2 0,16-17 1 15,12-12-2-15,8-6-3 16,1-22 0-16,-7-7-3 15,-2-7-1-15,-12-7 1 16,-13-2-2-16,-26 0-2 0,-22-4 2 16,-10 4-2-16,-26 6-1 15,-19 3-6-15,-16 14-12 16,-13 14-26-16,-10 8-20 16</inkml:trace>
        </inkml:traceGroup>
      </inkml:traceGroup>
    </inkml:traceGroup>
    <inkml:traceGroup>
      <inkml:annotationXML>
        <emma:emma xmlns:emma="http://www.w3.org/2003/04/emma" version="1.0">
          <emma:interpretation id="{C91CFF7F-0011-4D35-A181-0246C5C6752C}" emma:medium="tactile" emma:mode="ink">
            <msink:context xmlns:msink="http://schemas.microsoft.com/ink/2010/main" type="paragraph" rotatedBoundingBox="27923,9460 34512,8725 34655,10004 28066,10740" alignmentLevel="2"/>
          </emma:interpretation>
        </emma:emma>
      </inkml:annotationXML>
      <inkml:traceGroup>
        <inkml:annotationXML>
          <emma:emma xmlns:emma="http://www.w3.org/2003/04/emma" version="1.0">
            <emma:interpretation id="{0F116A1B-2BD0-45B5-8F8E-0E0AB0454B7F}" emma:medium="tactile" emma:mode="ink">
              <msink:context xmlns:msink="http://schemas.microsoft.com/ink/2010/main" type="line" rotatedBoundingBox="27923,9460 34512,8725 34655,10004 28066,10740"/>
            </emma:interpretation>
          </emma:emma>
        </inkml:annotationXML>
        <inkml:traceGroup>
          <inkml:annotationXML>
            <emma:emma xmlns:emma="http://www.w3.org/2003/04/emma" version="1.0">
              <emma:interpretation id="{E8CBE73E-57E8-4BD4-88A3-A97F9E9CCBFB}" emma:medium="tactile" emma:mode="ink">
                <msink:context xmlns:msink="http://schemas.microsoft.com/ink/2010/main" type="inkWord" rotatedBoundingBox="31246,9202 34524,8836 34655,10004 31377,10370"/>
              </emma:interpretation>
              <emma:one-of disjunction-type="recognition" id="oneOf8">
                <emma:interpretation id="interp36" emma:lang="en-US" emma:confidence="0">
                  <emma:literal>100111-13)</emma:literal>
                </emma:interpretation>
                <emma:interpretation id="interp37" emma:lang="en-US" emma:confidence="0">
                  <emma:literal>100111-131</emma:literal>
                </emma:interpretation>
                <emma:interpretation id="interp38" emma:lang="en-US" emma:confidence="0">
                  <emma:literal>100116-13)</emma:literal>
                </emma:interpretation>
                <emma:interpretation id="interp39" emma:lang="en-US" emma:confidence="0">
                  <emma:literal>100116-131</emma:literal>
                </emma:interpretation>
                <emma:interpretation id="interp40" emma:lang="en-US" emma:confidence="0">
                  <emma:literal>100116-13/</emma:literal>
                </emma:interpretation>
              </emma:one-of>
            </emma:emma>
          </inkml:annotationXML>
          <inkml:trace contextRef="#ctx0" brushRef="#br0" timeOffset="419819.6295">14573-1631 158 0,'0'0'12'15,"0"0"4"-15,0 0 5 0,0 0 4 16,0 0 0-16,0 0 3 16,-6 6 1-16,6-6 2 15,0 18-7-15,0-6-5 0,0 4-5 16,0 0-1-16,0 9-1 15,0 4-1-15,0 10-4 16,0 0-1-16,0 8-2 16,0 4-1-16,4 2 0 0,-2 1-2 15,5 3-1-15,0-2-4 16,0-6-8-16,-7-4-20 16,-7-1-47-16,3-6-2 15</inkml:trace>
          <inkml:trace contextRef="#ctx0" brushRef="#br0" timeOffset="412944.5802">15376-1882 303 0,'0'0'6'15,"-6"21"3"-15,-4 1 4 0,-6 13 1 16,7 4 1-16,-5 12 2 16,1 13 0-16,4 13 0 15,9 3-7-15,4 4-3 16,21 3-10-16,17 5-21 0,10-1-50 16,8-9-4-16</inkml:trace>
          <inkml:trace contextRef="#ctx0" brushRef="#br0" timeOffset="411678.9423">15425-1431 280 0,'0'0'6'0,"0"0"4"16,0 0 4-16,0 0 4 0,0 0 1 15,18-7 3-15,-2 4 0 16,5 0 0-16,11 0-5 16,7 0-4-16,2-7-4 15,7 0-4-15,7 0-1 0,0 0-1 16,-13 1-1-16,3 3-1 15,-6-4 0-15,-13 6 0 16,-10-2 0-16,-16 6-1 16,0 0 0-16,0 0-3 15,-14 10-6-15,14-10-10 0,-16 25-43 16,16-25-17-16</inkml:trace>
          <inkml:trace contextRef="#ctx0" brushRef="#br0" timeOffset="412038.3058">16404-1833 350 0,'0'0'3'0,"0"0"2"0,-6 0 2 16,6 0 2-16,0 0 1 16,0 10 1-16,0 2 0 15,0 8 2-15,9 6-3 16,0 5-1-16,2 5-1 0,1 8-2 15,-5 5-1-15,-4 2-1 16,1 7-2-16,-4-3-1 16,-4-4-3-16,-2 4-8 15,0-10-22-15,-8 0-48 0,14-14-2 16</inkml:trace>
          <inkml:trace contextRef="#ctx0" brushRef="#br0" timeOffset="412553.9508">16878-1884 356 0,'0'0'7'0,"0"0"3"0,0 0 0 16,0 0 0-16,6-16 0 16,17 16 1-16,-7-4 1 15,12 0 0-15,8 4-8 0,-6 0-1 16,11 4-1-16,-6-4-1 16,1 10 0-16,-23 0-1 15,0 2 0-15,-10 9 1 16,-3 1-1-16,-3 3 0 15,-13 4 1-15,-14 6-1 0,-2-5 1 16,7 1 0-16,-5 1-1 16,5 0-1-16,-1-6 1 15,10-3-1-15,10-5 0 16,6-1 0-16,13-1-1 0,6-4 1 16,6-2 0-16,2-4 0 15,5 3 0-15,-4-1 1 16,-14 2 1-16,2 0 0 15,-4-1 1-15,-5 3 0 0,-3 8 0 16,-2 3 0-16,-2-2-1 16,-6 9-1-16,6-1-4 15,-7-1-5-15,1 11-14 16,-4 4-39-16,-12-12-17 0</inkml:trace>
          <inkml:trace contextRef="#ctx0" brushRef="#br0" timeOffset="413194.5661">17784-1994 330 0,'0'0'7'0,"0"20"3"15,-4 2 2-15,-6 6 2 16,3 14 2-16,1 17-1 16,-4 8 2-16,8 13 0 0,-5 14-6 15,0-2-4-15,-5 14-3 16,-8-6-5-16,-3 15-27 16,-11-3-51-16,-35 1-2 0</inkml:trace>
          <inkml:trace contextRef="#ctx0" brushRef="#br0" timeOffset="425679.0726">11225-1431 197 0,'0'0'9'16,"0"0"8"-16,0 0 3 15,0 0 3-15,0 0 3 0,0 0 0 16,0 0 2-16,0 0 2 16,0 0-7-16,4 25-7 15,-1 4-3-15,1 5-3 16,-4 15-2-16,0 15-1 0,0 5-2 15,0 9-3-15,3 4 1 16,3 2-1-16,1-5-1 16,-4-1 1-16,1-8-3 15,5-1-5-15,3-17-11 0,4-16-62 16,0 3-1-16</inkml:trace>
          <inkml:trace contextRef="#ctx0" brushRef="#br0" timeOffset="426319.7007">11980-1261 335 0,'0'0'3'15,"0"0"2"-15,0 0 0 16,-10 3 2-16,4 13 0 15,-4 2 2-15,1 6 1 0,-4 11 1 16,6 13-3-16,0 0-2 16,7 11-1-16,0-3 0 15,7 3-1-15,9-9 0 16,16-8-2-16,7-5 1 0,9-19-2 16,7-11 1-16,7-7-1 15,5-23-1-15,1-5 0 16,-3-15 0-16,-8-1 0 15,-9-7-1-15,-18 2 0 0,-14-2 1 16,-16 8-2-16,-4 5 2 16,-31 6-1-16,-6 6-1 15,-14 18 1-15,-10 1-1 0,6 7-4 16,-1 9-9-16,5-3-43 16,10 14-18-16</inkml:trace>
          <inkml:trace contextRef="#ctx0" brushRef="#br0" timeOffset="426694.6933">13088-1415 400 0,'0'0'4'0,"-9"2"2"15,-11 15 1-15,-2 2 0 16,-7 9 2-16,-1 9-1 15,-2 7 1-15,0 4 0 16,7 3-5-16,9-2 0 0,13-4-2 16,8 0-1-16,15-10-1 15,15-13-1-15,11-9-1 16,5-13 1-16,1-4-1 16,6-14 0-16,-10-10 0 0,-3-8-1 15,-12-7-1-15,-11 2 1 16,-12 2-1-16,-14 0-1 15,-15 5-1-15,-13 2-1 16,-10 3-6-16,-6 16-15 16,0 13-47-16,-5 0-3 0</inkml:trace>
          <inkml:trace contextRef="#ctx0" brushRef="#br0" timeOffset="429085.3784">13733-1811 253 0,'0'0'6'0,"0"0"5"0,0 0 5 15,0 0 3-15,0 0 2 16,0 0 2-16,0 0 1 16,0 10 2-16,0-10-5 0,0 0-5 15,0 0-3-15,9 12-3 16,-9-12-1-16,7 24-3 15,-7-24 0-15,9 23-2 16,-6-7 0-16,1 0 0 0,-1 5-1 16,4 2 0-16,-1 3-1 15,-6 7 0-15,7-2 0 16,-7 1 0-16,0 9 0 16,0 2-1-16,0 2 1 15,-4 2-2-15,4-1 0 0,0-2 0 16,0 1 0-16,-3-6 0 15,3 0 0-15,0-7 0 16,0-8 0-16,0 2 0 16,0-5 0-16,0-5 0 0,0 0 0 15,-4-6 0-15,4-10 0 16,0 15 0-16,0-15 0 16,0 0 0-16,0 0 0 0,0 0 0 15,0 0 0-15,0 0 0 16,0 0 0-16,0 0 0 15,0 0 0-15,0 0 0 16,0 0 0-16,0 0 0 0,0 0 0 16,0 0 0-16,0 0 0 15,0 0 0-15,11-9 0 16,-11 9 0-16,0 0 0 16,7-13 0-16,-7 13 0 15,0 0 0-15,0 0 0 0,0 0 0 16,0 0 0-16,0 0 0 15,0 0 0-15,0 0 0 16,0 0 0-16,0 0 0 16,2-9 0-16,-2 9 0 0,0 0 0 15,0 0 0-15,0 0 0 16,0 0 0-16,0 0 0 16,0 0 0-16,0 0 0 0,0 0 0 15,0 0 0-15,0 0 0 16,0 0 0-16,0 0 0 15,0 0 0-15,0 0 0 16,0 0 0-16,0 0 0 0,0 0 0 16,0 0 0-16,0 0 0 15,0 0 0-15,0 0 0 16,0 0 0-16,0 0 0 16,0 0 0-16,0 0 0 0,0 0 0 15,0 0 0-15,0 0 0 16,0 0 0-16,0 0 0 15,0 0 0-15,0 0 0 16,0 0 0-16,0 0 0 16,0 0 0-16,0 0 0 0,0 0 0 15,0 0 0-15,0 0 0 16,0 0 0-16,0 0 0 16,0 0 0-16,0 0 0 0,0 0 0 15,0 0 0-15,0 0 0 16,0 0 0-16,0 0 0 15,0 0 0-15,0 0 0 16,0 0 0-16,0 0 0 0,0 0 0 16,0 0 0-16,0 0 0 15,0 0 0-15,0 0 0 16,0 0 0-16,0 0 0 16,0 0 0-16,0 0 0 0,0 0 0 15,0 0 0-15,0 0 0 16,0 0 0-16,0 0 0 15,0 0 0-15,0 0 0 0,0 0 0 16,0 0 0-16,0 0 0 16,0 0 0-16,0 0 0 15,0 0 0-15,14 0 0 16,-14 0 0-16,0 0 0 16,0 0 0-16,0 0 0 15,0 0 0-15,0 0 0 0,0 0 0 16,0 0 0-16,0 0 0 15,0 0 0-15,0 0 0 16,0 0 0-16,0 0 0 0,0 0 0 16,0 0 0-16,0 0 0 15,0 0 0-15,0 0 0 16,0 0 0-16,0 0 0 16,0 0 0-16,0 0 0 0,0 0 0 15,0 0 0-15,0 0 0 16,0 0 0-16,0 0 0 15,0 0 0-15,0 0 0 16,0 0 0-16,0 0 0 0,0 0 0 16,0 0 0-16,0 0 0 15,0 0 0-15,0 0 0 16,0 0 0-16,0 0 0 16,0 0 0-16,0 0 0 0,0 0 0 15,0 0 0-15,0 0 0 16,0 0 0-16,0 0 0 15,0 0 0-15,0 0 0 16,0 0 0-16,0 0 0 0,0 0 0 16,12 0 0-16,-12 0 0 15,0 0 0-15,4 16 0 16,-4-16 0-16,5 15 0 16,-5-15 0-16,0 19 0 0,4 1-11 15,-4-4-75-15,0 2-3 16</inkml:trace>
        </inkml:traceGroup>
      </inkml:traceGroup>
    </inkml:traceGroup>
  </inkml:traceGroup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1-15T06:47:33.274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F541BA22-21EF-4C83-82B8-F6968BDEB68A}" emma:medium="tactile" emma:mode="ink">
          <msink:context xmlns:msink="http://schemas.microsoft.com/ink/2010/main" type="inkDrawing" rotatedBoundingBox="4126,10185 11600,9310 11607,9362 4132,10237" semanticType="underline" shapeName="Other"/>
        </emma:interpretation>
      </emma:emma>
    </inkml:annotationXML>
    <inkml:trace contextRef="#ctx0" brushRef="#br0">0 870 249 0,'0'0'4'16,"11"0"2"-16,14 0 2 15,17 0 4-15,19-2 1 0,36-9 2 16,29-1 1-16,37-2 0 15,32-11-3-15,39-3-2 16,40-5 2-16,29-12-3 16,32 1 0-16,20-4 3 0,24-5 0 15,15-1-1-15,18 3 0 16,5 0 0-16,-2 0-1 16,1 4-2-16,-10 4-2 15,-14 4-4-15,-20 4-2 0,-28 2 1 16,-34 5 0-16,-41-1 0 15,-40 10 1-15,-48-1 1 16,-43 4 0-16,-41-1-1 0,-38 8-1 16,-34 0-2-16,-25 9 0 15,-16-4 0-15,-20 4 0 16,-3 0-14-16,-12 13-41 16,3 3-29-16,2 4-2 15</inkml:trace>
  </inkml:traceGroup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1-15T06:47:47.385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2D54D171-6615-4D72-B756-C2964CC160F7}" emma:medium="tactile" emma:mode="ink">
          <msink:context xmlns:msink="http://schemas.microsoft.com/ink/2010/main" type="inkDrawing" rotatedBoundingBox="4488,11504 11566,10903 11581,11073 4502,11674" semanticType="underline" shapeName="Other">
            <msink:sourceLink direction="with" ref="{8F050785-1BFC-453A-B25B-E8DCFC28741C}"/>
          </msink:context>
        </emma:interpretation>
      </emma:emma>
    </inkml:annotationXML>
    <inkml:trace contextRef="#ctx0" brushRef="#br0">0 644 162 0,'0'0'7'15,"0"0"4"-15,0 0 4 16,0 0 3-16,7 0 4 0,-7 0 1 16,19 0 2-16,1-2 0 15,3-3-6-15,5 0-3 16,14-2-4-16,12-3-2 16,11 4-3-16,6-4-2 0,7 0 1 15,9 0-2-15,3 1-1 16,6 3 1-16,1-3 1 15,3 2 0-15,-3 4 1 16,6-7-1-16,0 8 1 0,0-2-1 16,7 0 0-16,5 2-1 15,9-2-1-15,0 4 0 16,9-2-1-16,2-2 0 16,3 4-1-16,7 0 1 15,-3 0 0-15,0-4-1 0,-4 2 1 16,4-5 0-16,1 0-1 15,-1 0 1-15,-2-3-1 16,0 2 1-16,7-6-1 0,-1 2 1 16,6-1 0-16,-5-2 0 15,5-1 0-15,-4 0 0 16,0-1 0-16,7-3 0 16,-3-2-1-16,-1 3-1 0,1 0 0 15,-1-3 1-15,-3 2-1 16,-4 4-1-16,-4-3 1 15,-2 2 1-15,-12 1-1 16,-4 4 1-16,1-1-1 0,-8-3 0 16,-9 0 1-16,-2 3 0 15,-7 1-1-15,-11-6 1 16,-8 6-1-16,-10-1 0 16,-17 7 1-16,-3-4-1 15,-15 4 1-15,-11-1-1 0,-3 4 1 16,-5 3-1-16,-14 0 1 15,13-6 1-15,-13 6 0 16,0 0 0-16,0 0-1 0,0 0 1 16,0 0 0-16,0 0 0 15,12-10-1-15,-12 10 0 16,0 0-1-16,0 0 0 16,0 0 1-16,7-13-1 0,-7 13 0 15,0 0 0-15,0 0 1 16,0 0-1-16,0 0 0 15,0 0 0-15,0 0 1 16,0 0-1-16,0 0 1 0,0 0-1 16,0 0-2-16,0 0-4 15,0 0-17-15,23 0-59 16,-33 0-4-16</inkml:trace>
  </inkml:traceGroup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1-15T06:46:53.989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E56C0188-71A5-4ADE-96D1-4D0D9651D555}" emma:medium="tactile" emma:mode="ink">
          <msink:context xmlns:msink="http://schemas.microsoft.com/ink/2010/main" type="writingRegion" rotatedBoundingBox="3274,6949 16954,5860 17440,11960 3760,13049">
            <msink:destinationLink direction="with" ref="{BA0C3F2D-3C10-4F58-B23B-37AEC51172B4}"/>
          </msink:context>
        </emma:interpretation>
      </emma:emma>
    </inkml:annotationXML>
    <inkml:traceGroup>
      <inkml:annotationXML>
        <emma:emma xmlns:emma="http://www.w3.org/2003/04/emma" version="1.0">
          <emma:interpretation id="{D2D73860-FAD1-46FC-9267-B254435EEFEC}" emma:medium="tactile" emma:mode="ink">
            <msink:context xmlns:msink="http://schemas.microsoft.com/ink/2010/main" type="paragraph" rotatedBoundingBox="4100,6883 16796,5873 16882,6950 4185,796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D50BA74-3D26-4FA8-93E2-F92C206CE817}" emma:medium="tactile" emma:mode="ink">
              <msink:context xmlns:msink="http://schemas.microsoft.com/ink/2010/main" type="inkBullet" rotatedBoundingBox="4113,7046 4836,6988 4880,7532 4156,7590"/>
            </emma:interpretation>
            <emma:one-of disjunction-type="recognition" id="oneOf0">
              <emma:interpretation id="interp0" emma:lang="en-US" emma:confidence="1">
                <emma:literal>0</emma:literal>
              </emma:interpretation>
              <emma:interpretation id="interp1" emma:lang="en-US" emma:confidence="0">
                <emma:literal>o</emma:literal>
              </emma:interpretation>
              <emma:interpretation id="interp2" emma:lang="en-US" emma:confidence="0">
                <emma:literal>O</emma:literal>
              </emma:interpretation>
              <emma:interpretation id="interp3" emma:lang="en-US" emma:confidence="0">
                <emma:literal>D</emma:literal>
              </emma:interpretation>
              <emma:interpretation id="interp4" emma:lang="en-US" emma:confidence="0">
                <emma:literal>a</emma:literal>
              </emma:interpretation>
            </emma:one-of>
          </emma:emma>
        </inkml:annotationXML>
        <inkml:trace contextRef="#ctx0" brushRef="#br0">-12352-3962 358 0,'0'0'5'0,"-12"3"3"0,-1 4 2 16,-13 5 1-16,-3 8 2 15,-1 9 0-15,-7 7 0 16,1 8 1-16,4 8-4 0,2 5-3 16,14 8-2-16,13-4-1 15,10-4-2-15,18-6 1 16,21-15-1-16,9-17-1 16,19-16 1-16,3-13-1 0,7-18 1 15,0-21 0-15,-4-8 0 16,-13-5-1-16,-9-8-1 15,-22 3 0-15,-20 3 0 16,-22 10-2-16,-29 5-1 16,-20 26-8-16,-32 7-16 0,-33 32-54 15,-8 33-1-15</inkml:trace>
      </inkml:traceGroup>
      <inkml:traceGroup>
        <inkml:annotationXML>
          <emma:emma xmlns:emma="http://www.w3.org/2003/04/emma" version="1.0">
            <emma:interpretation id="{86257489-6C7F-4564-9191-13E26F1807F9}" emma:medium="tactile" emma:mode="ink">
              <msink:context xmlns:msink="http://schemas.microsoft.com/ink/2010/main" type="line" rotatedBoundingBox="5375,6782 16796,5873 16882,6950 5461,7860"/>
            </emma:interpretation>
          </emma:emma>
        </inkml:annotationXML>
        <inkml:traceGroup>
          <inkml:annotationXML>
            <emma:emma xmlns:emma="http://www.w3.org/2003/04/emma" version="1.0">
              <emma:interpretation id="{0B1DCEE3-CFF6-44F3-B0B8-33D3B7D7ED0C}" emma:medium="tactile" emma:mode="ink">
                <msink:context xmlns:msink="http://schemas.microsoft.com/ink/2010/main" type="inkWord" rotatedBoundingBox="5375,6782 9676,6439 9760,7498 5459,7841"/>
              </emma:interpretation>
              <emma:one-of disjunction-type="recognition" id="oneOf1">
                <emma:interpretation id="interp5" emma:lang="en-US" emma:confidence="0">
                  <emma:literal>1000</emma:literal>
                </emma:interpretation>
                <emma:interpretation id="interp6" emma:lang="en-US" emma:confidence="0">
                  <emma:literal>10000</emma:literal>
                </emma:interpretation>
                <emma:interpretation id="interp7" emma:lang="en-US" emma:confidence="0">
                  <emma:literal>100000</emma:literal>
                </emma:interpretation>
                <emma:interpretation id="interp8" emma:lang="en-US" emma:confidence="0">
                  <emma:literal>100</emma:literal>
                </emma:interpretation>
                <emma:interpretation id="interp9" emma:lang="en-US" emma:confidence="0">
                  <emma:literal>#000</emma:literal>
                </emma:interpretation>
              </emma:one-of>
            </emma:emma>
          </inkml:annotationXML>
          <inkml:trace contextRef="#ctx0" brushRef="#br0" timeOffset="-2703.1412">-11243-4193 283 0,'0'0'10'0,"0"0"5"0,0 0 3 16,7-10 2-16,-7 10 3 15,0 0 1-15,6-12 0 16,-6 12 0-16,0 0-10 16,0 0-3-16,0 0-4 0,0 0-2 15,0 16-2-15,-4 2-2 16,2 9 1-16,2 8-1 16,0 6 1-16,0 12 0 15,-3 4 1-15,-1 3-1 0,1 9-1 16,-4 3 1-16,5 3 0 15,-9-1-1-15,6-7 0 16,-2 0 0-16,0-6-1 16,1-5 1-16,-1-12 0 15,7-2 0-15,-3-10-1 0,3-7 1 16,0 1-3-16,0-9-7 16,7-2-19-16,9-2-55 15,-7-6-2-15</inkml:trace>
          <inkml:trace contextRef="#ctx0" brushRef="#br0" timeOffset="-2218.7846">-10125-4068 335 0,'0'0'4'0,"0"0"3"16,-16 6 1-16,4 7 3 15,-5 7 0-15,-3 5 3 0,-5 11 0 16,-1 14 0-16,-10 5-4 16,8 6-2-16,1 11-1 15,2 0-2-15,9 1-1 16,13-7-1-16,3-7-1 0,12-12 0 16,18-18 0-16,8-10 0 15,11-16 0-15,6-13-1 16,2-18 1-16,-2-10 0 0,3-10-2 15,-6-11 1-15,-10 1-2 16,-7-3-2-16,-15 7 0 16,-11-1-3-16,-9 11 0 15,-13 8-2-15,-16 11-2 0,-7 5-5 16,-8 20-11-16,-2 10-37 16,-2 7-15-16</inkml:trace>
          <inkml:trace contextRef="#ctx0" brushRef="#br0" timeOffset="-1828.1051">-9136-4029 388 0,'0'0'7'0,"-6"0"2"15,-7 6 2-15,-6 4 0 0,-3 9 2 16,-11 7 0-16,-6 6 0 16,1 10 0-16,-1 3-6 15,0 5-3-15,11 9-1 16,5-2-1-16,10 1-1 0,13-6-1 16,13-8 0-16,19-5-1 15,14-13 1-15,11-10-1 16,10-16 0-16,8-6 0 15,2-21 0-15,-2-5 1 0,-5-9-1 16,-9-8 0-16,-13-2 0 16,-11 0 0-16,-19-7-1 15,-15 7-1-15,-8 6-1 0,-22 2-2 16,-8 15-4-16,-13 3-6 16,-4 15-11-16,3 13-46 15,-2 7-8-15</inkml:trace>
          <inkml:trace contextRef="#ctx0" brushRef="#br0" timeOffset="-1421.9016">-8363-4010 414 0,'0'0'5'0,"0"0"2"16,-19 12 0-16,1-4 1 15,-9 8 1-15,1-1 0 16,-6 11 0-16,-7 9 0 16,5 4-4-16,1 6-2 0,4 10-1 15,13 2-1-15,6 1 0 16,10-3 0-16,7-5-1 15,19-4 0-15,8-7-1 0,12-17 1 16,9-10 0-16,9-12 0 16,1-9 0-16,-1-12 0 15,-2-15 0-15,-7-7 0 16,-11-1 1-16,-5-8-2 0,-10-3-1 16,-13 5-3-16,-9-3-1 15,-7 9-4-15,-20 6-3 16,-6 12-4-16,-6-1-10 15,-7 9-38-15,-6 18-15 0</inkml:trace>
          <inkml:trace contextRef="#ctx0" brushRef="#br0" timeOffset="-1000.0093">-7509-4074 388 0,'0'0'7'0,"0"0"1"16,-5 0 3-16,5 0 1 15,-20 12 2-15,3 3-1 16,-1 9 2-16,-5 5 0 0,4 13-6 16,-1 2-2-16,-3 11-3 15,7 5 0-15,9 5-2 16,7-4 0-16,11 1-2 16,15-14 0-16,9-6 0 0,13-17 0 15,13-11 0-15,4-14 0 16,9-21 0-16,3-15 0 15,-6-10 0-15,-6-12 0 16,-10-7 0-16,-21 4-3 0,-11 4 1 16,-19 2-3-16,-20 18-11 15,-32 25-60-15,-23 0-8 16</inkml:trace>
        </inkml:traceGroup>
        <inkml:traceGroup>
          <inkml:annotationXML>
            <emma:emma xmlns:emma="http://www.w3.org/2003/04/emma" version="1.0">
              <emma:interpretation id="{48388AEC-E1E6-431A-B83B-E9AAEC6ED132}" emma:medium="tactile" emma:mode="ink">
                <msink:context xmlns:msink="http://schemas.microsoft.com/ink/2010/main" type="inkWord" rotatedBoundingBox="11756,6279 16797,5877 16882,6950 11841,7352"/>
              </emma:interpretation>
              <emma:one-of disjunction-type="recognition" id="oneOf2">
                <emma:interpretation id="interp10" emma:lang="en-US" emma:confidence="0">
                  <emma:literal>00 000</emma:literal>
                </emma:interpretation>
                <emma:interpretation id="interp11" emma:lang="en-US" emma:confidence="0">
                  <emma:literal>001 000</emma:literal>
                </emma:interpretation>
                <emma:interpretation id="interp12" emma:lang="en-US" emma:confidence="0">
                  <emma:literal>ool 000</emma:literal>
                </emma:interpretation>
                <emma:interpretation id="interp13" emma:lang="en-US" emma:confidence="0">
                  <emma:literal>00000</emma:literal>
                </emma:interpretation>
                <emma:interpretation id="interp14" emma:lang="en-US" emma:confidence="0">
                  <emma:literal>00/ 000</emma:literal>
                </emma:interpretation>
              </emma:one-of>
            </emma:emma>
          </inkml:annotationXML>
          <inkml:trace contextRef="#ctx0" brushRef="#br0" timeOffset="6281.3081">-3206-4836 278 0,'0'0'9'0,"0"0"5"0,0 0 3 16,0 0 4-16,-10-12-2 16,10 12 3-16,0 0 1 15,-4 19 0-15,4 7-8 16,0 9-4-16,0 14-3 15,4 8-3-15,-1 13 1 0,4 14-1 16,-1 6-1-16,-3 3-1 16,0 0-1-16,1-2 0 15,-2-9 0-15,2-4-2 16,-1-11-3-16,-3-16-9 0,0-8-24 16,9-12-47-16,8-15 1 15</inkml:trace>
          <inkml:trace contextRef="#ctx0" brushRef="#br0" timeOffset="6625.097">-2311-4658 434 0,'0'0'2'0,"0"0"1"0,-7 6 2 15,-2 3 1-15,-3 14 1 16,-6 9 0-16,0 13 2 15,-5 9-2-15,4 7 0 0,3 17-2 16,3-1-2-16,10 3-2 16,3-6-1-16,12-14-1 15,17-11-1-15,13-20 0 16,6-16-1-16,7-17 1 0,3-22 0 16,1-13 1-16,-4-18 0 15,-7-7 0-15,-6-10 0 16,-17 5 1-16,-18 0-1 15,-7 11-2-15,-19 10 0 16,-17 10 0-16,-10 19-1 0,-7 16-4 16,-13 9-11-16,12 3-59 15,15 27-2-15</inkml:trace>
          <inkml:trace contextRef="#ctx0" brushRef="#br0" timeOffset="6953.208">-1331-4624 447 0,'0'0'5'15,"-23"0"2"-15,-3 6 0 16,1 10 0-16,-11 1 1 16,1 13 0-16,-1-2 0 0,4 16 1 15,13 3-4-15,9 0-5 16,16-2 0-16,17-2-3 15,25-6-1-15,14-8 1 16,9-13-2-16,6-16-1 16,6-10 1-16,-2-15 1 0,-10-6 1 15,-9-12 1-15,-21-5 2 16,-15-8-2-16,-20 5 3 16,-12 7-2-16,-27 8 0 15,-11 7-1-15,-18 13-2 0,-6 6-6 16,4 10-14-16,-7 20-53 15,17 2-2-15</inkml:trace>
          <inkml:trace contextRef="#ctx0" brushRef="#br0" timeOffset="7390.696">-175-4755 412 0,'0'0'6'16,"0"0"2"-16,0 0 0 15,-13 10 2-15,-3 2 1 16,-3 4-1-16,-4 7 2 16,-6 9-1-16,-3 6-6 15,-6 7 0-15,6 4-1 0,3 12-3 16,10-3 1-16,8-7-1 16,11 0-1-16,14-15 0 15,11-11 1-15,17-6-2 0,12-15 2 16,5-14 0-16,6-15-2 15,-1-16 2-15,-6-2 0 16,-7-5-1-16,-3-4 2 16,-21-2-2-16,-15-1-2 0,-15 16-4 15,-33 4-15-15,-28 22-61 16,-13 13-3-16</inkml:trace>
          <inkml:trace contextRef="#ctx0" brushRef="#br0" timeOffset="18660.199">-3755-4508 346 0,'0'0'5'0,"0"0"3"16,0 0 3-16,0 0 0 0,-16 3 2 16,-2 10-1-16,-5 0 0 15,-3 9 2-15,-3 7-6 16,-3 13-3-16,2 0-1 16,2 3-1-16,8 3-2 0,8-6 1 15,8-5 0-15,4 0 0 16,23-15 1-16,6-9-2 15,13-13 0-15,6-3-1 16,7-19 0-16,-4-4 0 0,-3-10-1 16,-2-6 0-16,-14-2-1 15,-16-2-1-15,-16 5 0 16,-10 3-3-16,-26 8-3 16,-12 8-16-16,-12 22-49 15,-9-9-4-15</inkml:trace>
          <inkml:trace contextRef="#ctx0" brushRef="#br0" timeOffset="19175.8427">-4808-4518 272 0,'0'0'7'0,"0"0"2"15,-19 0 2-15,3 10 1 16,-4 6 4-16,-6 7 0 16,4 5 1-16,-4 11 2 15,6 6-5-15,11 3-3 0,9 1-1 16,13-2-3-16,22-8-1 15,17-9-1-15,15-15-2 16,11-9 0-16,9-12-2 16,3-19 0-16,-10-8 0 0,-2-9 0 15,-20-2-2-15,-17-8-2 16,-21 4 0-16,-20 7-3 16,-29 11-9-16,-29 11-30 15,-15 15-31-15,-19 14-4 0</inkml:trace>
        </inkml:traceGroup>
      </inkml:traceGroup>
    </inkml:traceGroup>
    <inkml:traceGroup>
      <inkml:annotationXML>
        <emma:emma xmlns:emma="http://www.w3.org/2003/04/emma" version="1.0">
          <emma:interpretation id="{396D0366-553A-4FB9-9A40-587BC76E69BA}" emma:medium="tactile" emma:mode="ink">
            <msink:context xmlns:msink="http://schemas.microsoft.com/ink/2010/main" type="paragraph" rotatedBoundingBox="4434,7715 16726,7312 16812,9942 4521,1034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FA9FE45-C1D8-4721-805E-8D72AD4D3DCC}" emma:medium="tactile" emma:mode="ink">
              <msink:context xmlns:msink="http://schemas.microsoft.com/ink/2010/main" type="line" rotatedBoundingBox="4434,7715 16726,7312 16812,9942 4521,10346"/>
            </emma:interpretation>
          </emma:emma>
        </inkml:annotationXML>
        <inkml:traceGroup>
          <inkml:annotationXML>
            <emma:emma xmlns:emma="http://www.w3.org/2003/04/emma" version="1.0">
              <emma:interpretation id="{46F21CE1-1B7C-4292-9F4B-0AAD77A79C61}" emma:medium="tactile" emma:mode="ink">
                <msink:context xmlns:msink="http://schemas.microsoft.com/ink/2010/main" type="inkWord" rotatedBoundingBox="4449,8168 10090,7983 10132,9242 4491,9428"/>
              </emma:interpretation>
              <emma:one-of disjunction-type="recognition" id="oneOf3">
                <emma:interpretation id="interp15" emma:lang="en-US" emma:confidence="0">
                  <emma:literal>111000</emma:literal>
                </emma:interpretation>
                <emma:interpretation id="interp16" emma:lang="en-US" emma:confidence="0">
                  <emma:literal>11100</emma:literal>
                </emma:interpretation>
                <emma:interpretation id="interp17" emma:lang="en-US" emma:confidence="0">
                  <emma:literal>11000</emma:literal>
                </emma:interpretation>
                <emma:interpretation id="interp18" emma:lang="en-US" emma:confidence="0">
                  <emma:literal>"11000</emma:literal>
                </emma:interpretation>
                <emma:interpretation id="interp19" emma:lang="en-US" emma:confidence="0">
                  <emma:literal>"1100</emma:literal>
                </emma:interpretation>
              </emma:one-of>
            </emma:emma>
          </inkml:annotationXML>
          <inkml:trace contextRef="#ctx0" brushRef="#br0" timeOffset="37425.998">-10070-2793 299 0,'0'0'5'0,"0"0"3"0,0 0 2 16,0 0 0-16,0 0 1 15,0 0 3-15,6 13 1 16,-3-1 1-16,-6 5-4 0,3 5-2 16,0 9-1-16,0 16 0 15,0 0-1-15,0 10 0 16,0 9-2-16,0 3-1 0,0 6 0 15,0-2 0-15,0 1-2 16,0-3 1-16,0-3-1 16,3-7 0-16,1-4 1 15,3-12-1-15,-2-6 1 16,-1-7-1-16,3-10-1 0,-5-2-1 16,-2-20-3-16,7 22-18 15,5-22-60-15,-12 0-3 16</inkml:trace>
          <inkml:trace contextRef="#ctx0" brushRef="#br0" timeOffset="38113.5366">-9042-2549 321 0,'0'0'6'0,"0"0"1"16,-14 7 2-16,5 5 2 0,-3 4 1 16,-2 7 3-16,-2 9 1 15,0 13-3-15,10 6-4 16,-4 7-2-16,7 3-1 15,3-1 0-15,10-5-3 0,6 0-1 16,16-20 0-16,10-6 1 16,-1-15 0-16,11-14 0 15,6-11-1-15,0-15 0 16,-6-6 2-16,-4-8-1 0,-9-9 0 16,-13 0-1-16,-10-2 0 15,-16-4 0-15,-14 5-2 16,-14 2 0-16,-17 8-3 15,-6 6-1-15,-11 15-2 16,-2 3-4-16,11 16-6 0,2 0-19 16,6 12-43-16,33 11-2 15</inkml:trace>
          <inkml:trace contextRef="#ctx0" brushRef="#br0" timeOffset="38457.2711">-8168-2682 384 0,'0'0'6'0,"-21"5"2"15,3 8 2-15,-8 6 0 16,-3 7 2-16,-1 5 0 16,-2 4 0-16,7 10 1 0,9 1-6 15,9-4-2-15,11-1-3 16,17-8-2-16,16-12-2 15,11-5 0-15,7-12-1 16,2-8-1-16,8-15 0 0,-8-6 1 16,-4-11 1-16,-8 1 1 15,-17-7 1-15,-12-2 0 16,-16 1 0-16,-9 5 0 16,-20 6-1-16,-6 6 0 0,-7 7-1 15,-3 3-2-15,10 16-7 16,-1-4-13-16,13 8-54 15,23-4-1-15</inkml:trace>
          <inkml:trace contextRef="#ctx0" brushRef="#br0" timeOffset="38754.1504">-7073-2896 403 0,'0'0'5'15,"-23"3"1"-15,4 7 3 16,-8 9 0-16,-5 26 3 16,4 6 0-1,-2 7 1-15,12 3 0 16,11 6-3-16,7-67-10 0,7 58 7 16,25-3-2-16,16-14 0 15,14-27-3-15,14-14-2 0,-1-10 0 16,2-16 0-16,-6-12 0 15,-10-7-4-15,-16-4 1 16,-13-2-3-16,-19 7-1 0,-13 2-4 16,-23 10-17-16,-9 15-46 15,-23 8 0-15</inkml:trace>
          <inkml:trace contextRef="#ctx0" brushRef="#br0" timeOffset="36129.1278">-12297-2805 174 0,'0'0'10'0,"0"0"2"15,0 0 5-15,0 0 3 0,0 0 4 16,0-12 1-16,0 12 1 16,0 0 1-16,0 0-7 15,0 0-2-15,0 0-2 16,7 8-3-16,-7 11-3 0,0 1 0 15,0 5-1-15,0 7 0 16,3 7-1-16,-3 6 0 16,6 9-2-16,-6 7 0 15,7 13-2-15,-4 3 0 0,3 7-1 16,-3 5 0-16,4 6-1 16,-3-7 0-16,-1-1 0 15,-3-6-1-15,0-11 1 16,-3-9 0-16,-4-9 0 15,3-14 0-15,1-9 0 0,3-9 0 16,-2-8-2-16,2-12-4 16,0 0-13-16,0 0-62 15,5-6-5-15</inkml:trace>
          <inkml:trace contextRef="#ctx0" brushRef="#br0" timeOffset="36629.1156">-11450-2751 271 0,'0'0'7'0,"0"0"1"16,0 0 3-16,0 0 2 15,0 0 3-15,4 12 2 0,-1 4 0 16,1 3 4-16,-1 11-6 16,3 11-2-16,1 7-1 15,-4 11-1-15,4 5-3 16,-5 9-2-16,2 3-1 0,-4 7-1 16,0-7-2-16,0 1 0 15,0-4 0-15,-4-2-1 16,-2-10 0-16,3-6 0 0,-4-13-1 15,7-5 1-15,-3-7-1 16,3-4-1-16,0-13-3 16,0 0-8-16,0-13-34 15,0 0-36-15,0 0-1 0</inkml:trace>
        </inkml:traceGroup>
        <inkml:traceGroup>
          <inkml:annotationXML>
            <emma:emma xmlns:emma="http://www.w3.org/2003/04/emma" version="1.0">
              <emma:interpretation id="{924946FE-1168-4C90-AB00-4BAC26290CE7}" emma:medium="tactile" emma:mode="ink">
                <msink:context xmlns:msink="http://schemas.microsoft.com/ink/2010/main" type="inkWord" rotatedBoundingBox="12046,7465 16726,7311 16812,9942 12132,10096"/>
              </emma:interpretation>
              <emma:one-of disjunction-type="recognition" id="oneOf4">
                <emma:interpretation id="interp20" emma:lang="en-US" emma:confidence="0">
                  <emma:literal>10th</emma:literal>
                </emma:interpretation>
                <emma:interpretation id="interp21" emma:lang="en-US" emma:confidence="0">
                  <emma:literal>10th,'</emma:literal>
                </emma:interpretation>
                <emma:interpretation id="interp22" emma:lang="en-US" emma:confidence="0">
                  <emma:literal>iota'!</emma:literal>
                </emma:interpretation>
                <emma:interpretation id="interp23" emma:lang="en-US" emma:confidence="0">
                  <emma:literal>11011'",</emma:literal>
                </emma:interpretation>
                <emma:interpretation id="interp24" emma:lang="en-US" emma:confidence="0">
                  <emma:literal>ion,'</emma:literal>
                </emma:interpretation>
              </emma:one-of>
            </emma:emma>
          </inkml:annotationXML>
          <inkml:trace contextRef="#ctx0" brushRef="#br0" timeOffset="16265.7745">-3117-3092 329 0,'0'0'8'0,"0"0"3"16,0 0 2-16,0 0 1 0,0 0 1 15,0 0-2-15,0 13 2 16,0 7 0-16,-16 2-6 15,3 13-3-15,-6 13-1 16,0 7 1-16,-3 15-1 0,-1 1 1 16,4 3-1-16,8-3 0 15,9-11-1-15,4-1 0 16,14-24-2-16,17-14 0 0,5-17 0 16,11-10-1-16,3-20 0 15,-1-12 0-15,1-11-1 16,-8-5 0-16,-7-3-1 15,-12 2 1-15,-16 6-1 16,-9 0-1-16,-12 18 0 0,-17 5-1 16,-17 17-5-16,-9 6-7 15,-2 6-25-15,2 16-42 16,-3 6-2-16</inkml:trace>
          <inkml:trace contextRef="#ctx0" brushRef="#br0" timeOffset="16781.4032">-2215-3303 288 0,'0'0'12'16,"0"0"4"-16,0 0 4 0,-12-7 1 15,12 7 5-15,0 0-2 16,0 0 1-16,0 0 1 16,-10-9-11-16,10 9-5 15,0 0-2-15,0 0-3 0,4 16-1 16,2 9-1-16,0 6 0 15,0 16 0-15,1 7-1 16,3 11-2-16,-4 7 0 0,-6 16 0 16,0 1 0-16,0 1 0 15,0 7 0-15,-6-17 0 16,6 7-8-16,0-10-75 16,0-16-4-16</inkml:trace>
          <inkml:trace contextRef="#ctx0" brushRef="#br0" timeOffset="19691.4578">-3661-3184 350 0,'0'0'8'15,"0"0"4"-15,0 0-1 16,0 0 3-16,0 0 0 16,0 15 1-16,0 4 2 0,-4 13-1 15,4 15-5-15,-2 0-4 16,2 17 0-16,-3 7-1 16,-1 7-4-16,-3-6-7 15,7 18-24-15,7-14-50 16,-7-3-3-16</inkml:trace>
          <inkml:trace contextRef="#ctx0" brushRef="#br0" timeOffset="20504.0181">-4702-3239 372 0,'0'0'4'0,"0"0"1"16,0 0 4-16,0 19 0 0,4 3 1 15,-2 13 1-15,2 16 1 16,2 21 1-16,-6 16-4 16,4 25-3-16,5 26-21 15,7 12-61-15,-6 19-1 0</inkml:trace>
          <inkml:trace contextRef="#ctx0" brushRef="#br0" timeOffset="21925.9072">-2362-1265 342 0,'0'0'2'0,"0"0"1"16,12-6 2-16,15-7 1 15,14 3 1-15,10-6 1 0,20 1 0 16,10-9 1-16,10 2-5 16,8 0-12-16,-5 2-45 15,0-5-17-15</inkml:trace>
          <inkml:trace contextRef="#ctx0" brushRef="#br0" timeOffset="22128.9807">-1811-1622 391 0,'0'0'3'0,"-16"4"3"0,16-4 0 15,-20 19 1-15,10-2 1 16,1 5 1-16,5 10 0 15,4 9 1-15,11 8-2 0,11 12-4 16,13 4-1-16,7 14-8 16,3-5-16-16,1 10-58 15,18 3 1-15</inkml:trace>
          <inkml:trace contextRef="#ctx0" brushRef="#br0" timeOffset="17078.2878">-1102-3554 423 0,'0'0'2'0,"0"0"3"16,-11 12 3-16,6 5-2 15,1 9 3-15,1 9 0 0,-4 9 1 16,5 11 0-16,-2 10-2 16,4 11-3-16,0 8 0 15,0 6-1-15,0 2-1 0,9 2-2 16,-9 0-7-16,14-1-26 15,-5-10-48-15,0-9-5 16</inkml:trace>
          <inkml:trace contextRef="#ctx0" brushRef="#br0" timeOffset="17343.8959">-32-3673 397 0,'0'0'7'0,"0"23"2"0,0 6 2 16,-7 13 3-16,0 12-1 15,0 13 0-15,2 13 1 16,-6 17 0-16,2 6-6 0,2 6-8 15,-9-7-29-15,4 11-52 16,-1-13-2-16</inkml:trace>
          <inkml:trace contextRef="#ctx0" brushRef="#br0" timeOffset="22363.3689">-36-2293 439 0,'0'0'0'0,"-10"-6"0"16,10 6 2-16,-12 4 2 15,1 12 0-15,-1 9 1 16,-1 14 2-16,-3 18-1 15,6 24 1-15,-3 20 1 0,4 20-7 16,-1 14-13-16,10 9-50 16,-4 23-19-16</inkml:trace>
        </inkml:traceGroup>
      </inkml:traceGroup>
    </inkml:traceGroup>
    <inkml:traceGroup>
      <inkml:annotationXML>
        <emma:emma xmlns:emma="http://www.w3.org/2003/04/emma" version="1.0">
          <emma:interpretation id="{2D5B2207-891D-418D-95B9-B3BF278A1EC2}" emma:medium="tactile" emma:mode="ink">
            <msink:context xmlns:msink="http://schemas.microsoft.com/ink/2010/main" type="paragraph" rotatedBoundingBox="17200,13504 3592,12369 3846,9323 17454,10457" alignmentLevel="2"/>
          </emma:interpretation>
        </emma:emma>
      </inkml:annotationXML>
      <inkml:traceGroup>
        <inkml:annotationXML>
          <emma:emma xmlns:emma="http://www.w3.org/2003/04/emma" version="1.0">
            <emma:interpretation id="{8F050785-1BFC-453A-B25B-E8DCFC28741C}" emma:medium="tactile" emma:mode="ink">
              <msink:context xmlns:msink="http://schemas.microsoft.com/ink/2010/main" type="line" rotatedBoundingBox="17200,13504 3592,12369 3846,9323 17454,10457">
                <msink:destinationLink direction="with" ref="{2D54D171-6615-4D72-B756-C2964CC160F7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601838CA-D6D7-4AB2-A688-4C2224182124}" emma:medium="tactile" emma:mode="ink">
                <msink:context xmlns:msink="http://schemas.microsoft.com/ink/2010/main" type="inkWord" rotatedBoundingBox="17263,12747 12278,12331 12424,10586 17409,11001"/>
              </emma:interpretation>
              <emma:one-of disjunction-type="recognition" id="oneOf5">
                <emma:interpretation id="interp25" emma:lang="en-US" emma:confidence="0.5">
                  <emma:literal>and"</emma:literal>
                </emma:interpretation>
                <emma:interpretation id="interp26" emma:lang="en-US" emma:confidence="0">
                  <emma:literal>sec"</emma:literal>
                </emma:interpretation>
                <emma:interpretation id="interp27" emma:lang="en-US" emma:confidence="0">
                  <emma:literal>ad"</emma:literal>
                </emma:interpretation>
                <emma:interpretation id="interp28" emma:lang="en-US" emma:confidence="0">
                  <emma:literal>"ed"</emma:literal>
                </emma:interpretation>
                <emma:interpretation id="interp29" emma:lang="en-US" emma:confidence="0">
                  <emma:literal>"eel"</emma:literal>
                </emma:interpretation>
              </emma:one-of>
            </emma:emma>
          </inkml:annotationXML>
          <inkml:trace contextRef="#ctx0" brushRef="#br0" timeOffset="32847.8713">-4386 299 266 0,'0'0'6'0,"0"0"4"0,0 0 0 15,0 0 3-15,0 0-2 16,0 0 3-16,-7 16-1 16,7 7 2-16,0 12-5 15,10 13-2-15,3 20 0 0,1 16-2 16,4 18 0-16,1 19-1 15,-3 8-5-15,11 10-44 16,-8 14-25-16,4-3-6 16</inkml:trace>
          <inkml:trace contextRef="#ctx0" brushRef="#br0" timeOffset="32222.8269">-3294 280 278 0,'0'0'6'0,"0"0"2"0,0 0-1 15,0 0 2-15,0 0 1 16,0 0 3-16,-13 13 0 15,10-1 2-15,-3 8-4 16,3 9 0-16,-1 8 0 0,4 6 0 16,0 9-1-16,0 2-2 15,0 7 0-15,0 3-2 16,4 1-1-16,-1-1-1 16,3-7-1-16,-3-9-1 15,4-6 0-15,-3-5 0 0,-2-6-2 16,1-12 1-16,1-3-1 15,-4-16-4-15,0 12-6 16,0-12-11-16,0 0-41 0,0 0-16 16</inkml:trace>
          <inkml:trace contextRef="#ctx0" brushRef="#br0" timeOffset="29144.6862">-2676 319 252 0,'0'0'8'15,"0"0"5"-15,0 0 3 16,0 0 5-16,-2-14 2 0,2 14 1 16,-7-12 4-16,7 12-1 15,-7-13-6-15,7 13-5 16,0 0-2-16,0 0-4 0,-2-14-1 16,2 14-3-16,0 0-1 15,0 0 0-15,0 0-2 16,0 0 1-16,-3 16-2 15,-1 1 0-15,4 9 0 0,-3 12-2 16,3 6 0-16,-4 15 0 16,4 9 0-16,0 6 0 15,0 5 0-15,0 2 0 16,0 0 0-16,0-11 0 0,0-3 0 16,4-12 0-16,-1-14 0 15,-3-2 0-15,4-16 0 16,-1-7 0-16,-3-16 0 15,0 0 0-15,2 13 0 16,-2-13 0-16,0 0 0 0,0 0 0 16,0 0 0-16,0 0 0 15,-2-10 0-15,2 10-79 16,-7-25-11-16</inkml:trace>
          <inkml:trace contextRef="#ctx0" brushRef="#br0" timeOffset="26832.149">-1879 482 341 0,'0'0'6'0,"0"0"3"15,-13 7 3-15,3 5 0 16,-6 3 2-16,-6 11 0 16,2 11 0-16,-5 4 2 15,2 8-8-15,4 8-2 0,6-3-1 16,10 1-2-16,6-7 0 15,22-6-1-15,14-20-1 16,13-15 1-16,13-14-1 0,6-19 1 16,5-21-1-16,-5-10 1 15,-3-11 0-15,-10-12-1 16,-19 6 0-16,-14 3 0 16,-22 13 0-16,-15 13 0 0,-27 15-1 15,-9 15-1-15,-20 15-4 16,-2 9-7-16,-5 5-13 15,-8 4-57-15,14 3 0 16</inkml:trace>
          <inkml:trace contextRef="#ctx0" brushRef="#br0" timeOffset="26129.0301">-716 26 339 0,'0'0'6'16,"0"0"1"-16,0 0 2 15,-16 19 3-15,7 7 2 16,-12 9 0-16,3 20 1 0,-8 9-1 16,-3 10-4-16,6 9-2 15,1 8-2-15,9-5-2 16,10-9-1-16,9-10-2 16,17-18 0-16,13-17 0 0,17-26-1 15,6-16 0-15,6-21 0 16,-5-20 1-16,2-11-1 15,-14-11-1-15,-12-1-2 16,-17-4-3-16,-19 8-4 0,-19 9-10 16,-24 3-21-16,-27 14-39 15,-1 7-3-15</inkml:trace>
          <inkml:trace contextRef="#ctx0" brushRef="#br0" timeOffset="25238.3842">337 0 300 0,'0'0'9'16,"0"0"4"-16,0 0 1 16,-9-10 1-16,9 10 0 0,-25 6 3 15,2 10 0-15,-7 11 0 16,-2 18-7-16,-7 10-3 15,-2 19-2-15,-1 12 0 16,3 10-1-16,10 7-1 0,7-2-1 16,16-13 0-16,8-14-2 15,24-16-1-15,23-26 0 16,5-24 0-16,21-24 0 0,-1-31 0 16,6-13 1-16,-2-15-1 15,-14-3 1-15,-6-7-1 16,-16 8-2-16,-22 10 0 15,-14 6-3-15,-19 15-1 16,-22 18-2-16,-20 9-6 0,-13 19-15 16,-15 25-42-16,-8-3-9 15</inkml:trace>
        </inkml:traceGroup>
        <inkml:traceGroup>
          <inkml:annotationXML>
            <emma:emma xmlns:emma="http://www.w3.org/2003/04/emma" version="1.0">
              <emma:interpretation id="{8835D0F1-91FE-4D8D-A63D-0752936815AD}" emma:medium="tactile" emma:mode="ink">
                <msink:context xmlns:msink="http://schemas.microsoft.com/ink/2010/main" type="inkWord" rotatedBoundingBox="10579,12952 3592,12369 3846,9323 10833,9905"/>
              </emma:interpretation>
              <emma:one-of disjunction-type="recognition" id="oneOf6">
                <emma:interpretation id="interp30" emma:lang="en-US" emma:confidence="0.5">
                  <emma:literal>ceased</emma:literal>
                </emma:interpretation>
                <emma:interpretation id="interp31" emma:lang="en-US" emma:confidence="0">
                  <emma:literal>cereal</emma:literal>
                </emma:interpretation>
                <emma:interpretation id="interp32" emma:lang="en-US" emma:confidence="0">
                  <emma:literal>accede</emma:literal>
                </emma:interpretation>
                <emma:interpretation id="interp33" emma:lang="en-US" emma:confidence="0">
                  <emma:literal>acceded</emma:literal>
                </emma:interpretation>
                <emma:interpretation id="interp34" emma:lang="en-US" emma:confidence="0">
                  <emma:literal>creed</emma:literal>
                </emma:interpretation>
              </emma:one-of>
            </emma:emma>
          </inkml:annotationXML>
          <inkml:trace contextRef="#ctx0" brushRef="#br0" timeOffset="42394.8444">-8920-318 343 0,'0'0'7'0,"-26"19"3"16,10 4 2-16,-3 5 2 0,-1 11 0 16,11 4 1-16,6-2 0 15,13 2 1-15,28-12-6 16,20-18-4-16,26-13-2 16,20-19-2-16,11-23-2 0,4-13 0 15,1-15-1-15,-15-7-1 16,-17-5 0-16,-20 6 0 15,-33 2 0-15,-22 10 1 16,-36 14 0-16,-22 7 0 16,-22 20-1-16,-20 20 0 0,-10 9-3 15,-6 16-12-15,-4 19-61 16,17 3-1-16</inkml:trace>
          <inkml:trace contextRef="#ctx0" brushRef="#br0" timeOffset="43035.4376">-9851-917 361 0,'0'0'5'15,"0"0"3"-15,0 0 2 16,-13 8 0-16,10 12 2 16,-3 9 1-16,-4 12 0 15,0 18 1-15,0 11-6 0,3 17-5 16,-5 16-15-16,-4 14-64 16,10 16-4-16</inkml:trace>
          <inkml:trace contextRef="#ctx0" brushRef="#br0" timeOffset="43926.0596">-11021-543 325 0,'0'0'4'16,"0"0"3"-16,-16 0 2 15,3 10 1-15,-9 11 4 0,-7 10 1 16,-7 14 0-16,-6 12 1 16,1 14-4-16,2 10-3 15,4 5-2-15,8 4 0 0,15-6-2 16,12-14-1-16,12-15-2 15,27-27-1-15,9-20-1 16,21-22 0-16,4-21-1 16,1-26-1-16,4-13 0 15,-7-12-1-15,-14-4-1 0,-11 4-1 16,-21 8-1-16,-18 10-5 16,-20 13-8-16,-22 12-28 15,-11 17-30-15,-25 15-5 16</inkml:trace>
          <inkml:trace contextRef="#ctx0" brushRef="#br0" timeOffset="49912.292">-12136-383 263 0,'0'0'6'0,"0"0"4"16,0 0 0-16,0 0 3 0,0 0 1 15,0 0 2-15,0 0 0 16,-12 8 2-16,1 12-4 16,6 8-3-16,-2 10-1 0,1 15-2 15,-1 4-2-15,4 5 0 16,3 4-1-16,0 3-1 16,3-9 0-16,10-9 0 15,3-9 1-15,7-17-2 0,9-15 1 16,3-13 0-16,11-22 0 15,-5-14-1 1,1-16 0-16,1-9-1 0,-8-7 0 16,-6-1 0-16,-13 3 0 0,-6 1-2 15,-10 10-2-15,-14 11-3 16,-11 14-7-16,-21 13-12 16,-5 18-56-16,-10 18-2 0</inkml:trace>
          <inkml:trace contextRef="#ctx0" brushRef="#br0" timeOffset="50396.6844">-12958-690 374 0,'0'0'7'0,"0"0"3"16,0 0 0-16,-12 2 2 15,6 8 0-15,-1 13 2 16,0 11 0-16,5 12 2 16,-2 17-8-16,1 19-2 0,3 18-1 15,0 25-1-15,0 13-11 16,0-3-69-16,3 32-7 16</inkml:trace>
          <inkml:trace contextRef="#ctx0" brushRef="#br0" timeOffset="50974.8024">-12900-1325 275 0,'0'0'8'15,"0"0"2"-15,-16 0 4 16,16 0 2-16,-12-4-2 0,12 4 2 15,0 0 3-15,-13 17 0 16,17 8-5-16,8 13-4 16,13 15-2-16,9 10 0 15,3 20-1-15,2 17 0 0,3 15-1 16,-9 20-1-16,-1 12-1 16,-10 21 0-16,-16 8 0 15,-6 11-1-15,-16 9-1 16,-12 3-2-16,-11 3 0 0,-9 0-5 15,-23-1-15-15,-23 6-60 16,-6 2-1-16</inkml:trace>
          <inkml:trace contextRef="#ctx0" brushRef="#br0" timeOffset="42051.0418">-7679-805 307 0,'0'0'10'0,"-23"23"5"16,4 3 3-16,-4 2 3 0,-2 10 0 16,-2 11 0-16,8 1 0 15,3 8 0-15,16-3-8 16,14-11-6-16,18-11-4 15,19-15-1-15,11-18-1 16,15-12-1-16,6-23 0 0,2-16-1 16,-9-11 1-16,-7-8-1 15,-21-7-1-15,-23 11 0 16,-22 3 0-16,-22 19-3 16,-36 12-5-16,-18 26-14 0,-17 6-57 15,-18 19 0-15</inkml:trace>
          <inkml:trace contextRef="#ctx0" brushRef="#br0" timeOffset="41738.5882">-6254-1052 403 0,'0'0'0'15,"-23"2"1"-15,9 8 2 16,-8 0 0-16,0 12 1 0,-7 7 2 15,-3 10 1-15,2 10 1 16,5 7 0-16,11 13-1 16,11 1-1-16,3 1-1 15,17-7-1-15,12-9 0 0,15-14-1 16,9-22 1-16,7-16-1 16,8-19 1-16,-1-21 0 15,-5-22 0-15,-11-7 0 16,-8-17-1-16,-18 0-1 15,-18 4-2-15,-14 5-3 0,-18 13-5 16,-28 10-8-16,-11 20-25 16,-7 15-43-16,-21 16-1 15</inkml:trace>
        </inkml:traceGroup>
      </inkml:traceGroup>
    </inkml:traceGroup>
  </inkml:traceGroup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1-15T06:47:51.964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BA5390CD-0ED5-4267-A336-5B092B45CC9C}" emma:medium="tactile" emma:mode="ink">
          <msink:context xmlns:msink="http://schemas.microsoft.com/ink/2010/main" type="writingRegion" rotatedBoundingBox="6221,13688 7658,11330 9354,12364 7917,14722"/>
        </emma:interpretation>
      </emma:emma>
    </inkml:annotationXML>
    <inkml:traceGroup>
      <inkml:annotationXML>
        <emma:emma xmlns:emma="http://www.w3.org/2003/04/emma" version="1.0">
          <emma:interpretation id="{CA4D6899-B50A-4782-AFED-B8F85037EE79}" emma:medium="tactile" emma:mode="ink">
            <msink:context xmlns:msink="http://schemas.microsoft.com/ink/2010/main" type="paragraph" rotatedBoundingBox="6221,13688 7658,11330 9354,12364 7917,1472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AE3DF57-E719-4E53-99B5-FC9D481C0B70}" emma:medium="tactile" emma:mode="ink">
              <msink:context xmlns:msink="http://schemas.microsoft.com/ink/2010/main" type="line" rotatedBoundingBox="6221,13688 7658,11330 9354,12364 7917,14722"/>
            </emma:interpretation>
          </emma:emma>
        </inkml:annotationXML>
        <inkml:traceGroup>
          <inkml:annotationXML>
            <emma:emma xmlns:emma="http://www.w3.org/2003/04/emma" version="1.0">
              <emma:interpretation id="{2CC2B9DC-4367-49A5-B04A-5F3951F39644}" emma:medium="tactile" emma:mode="ink">
                <msink:context xmlns:msink="http://schemas.microsoft.com/ink/2010/main" type="inkWord" rotatedBoundingBox="6221,13688 7658,11330 9354,12364 7917,14722"/>
              </emma:interpretation>
              <emma:one-of disjunction-type="recognition" id="oneOf0">
                <emma:interpretation id="interp0" emma:lang="en-US" emma:confidence="0">
                  <emma:literal>Aus.</emma:literal>
                </emma:interpretation>
                <emma:interpretation id="interp1" emma:lang="en-US" emma:confidence="0">
                  <emma:literal>Aus..</emma:literal>
                </emma:interpretation>
                <emma:interpretation id="interp2" emma:lang="en-US" emma:confidence="0">
                  <emma:literal>Ant</emma:literal>
                </emma:interpretation>
                <emma:interpretation id="interp3" emma:lang="en-US" emma:confidence="0">
                  <emma:literal>"Aus.</emma:literal>
                </emma:interpretation>
                <emma:interpretation id="interp4" emma:lang="en-US" emma:confidence="0">
                  <emma:literal>Ant.</emma:literal>
                </emma:interpretation>
              </emma:one-of>
            </emma:emma>
          </inkml:annotationXML>
          <inkml:trace contextRef="#ctx0" brushRef="#br0">-9857 2859 290 0,'0'0'9'0,"0"-10"1"15,13 0 4-15,6-4 0 16,13-4 0-16,0-1 0 0,16 0 0 15,7-11-12-15,7-5-51 16,2 12-19-16</inkml:trace>
          <inkml:trace contextRef="#ctx0" brushRef="#br0" timeOffset="390.6167">-9300 2458 338 0,'0'0'7'0,"0"0"3"16,0 0 3-16,-6 15 2 16,6-5 0-16,9 2 2 15,7 8-1-15,7-1 1 16,9 3-6-16,4 3-4 0,8 2-2 16,2-5-1-16,2 1-2 15,-6-4 0-15,-6-7-1 16,-8-5 0-16,-8-7 0 15,-20 0 0-15,10-22 0 0,-10-1-1 16,-14-9 1-16,5-5-1 16,-7-10 0-16,2 0-2 15,2-5 1-15,3 4 0 16,2 7-1-16,7 1 0 0,0 8-1 16,7 13 2-16,5 6 1 15,4 13 0-15,7 7 0 16,2 16 1-16,5 2 1 0,5 11-2 15,4-1-3-15,-1 6-9 16,1-12-27-16,7 7-40 16,-2-11-4-16</inkml:trace>
          <inkml:trace contextRef="#ctx0" brushRef="#br0" timeOffset="921.873">-8276 1902 247 0,'0'0'9'16,"0"0"4"-16,-2-21 5 15,2 21 3-15,-10-22 2 16,4 13 0-16,6 9 2 0,-26-19 0 16,6 13-7-16,-3 6-5 15,2 9-5-15,-2 3-2 16,-4 11-2-16,6 3-2 16,-2-1-1-16,10 9 0 0,3 0 0 15,10 4-1-15,0-1 0 16,10 0-1-16,6-2 0 15,6-3-1-15,1-1 0 0,7-13-1 16,-5 4 1-16,7-9-1 16,-4-10 1-16,2-3 1 15,2 0 1-15,-6 0 0 16,3-6 2-16,-3 3 0 16,3-1 0-16,-6 1 0 0,2 3 0 15,-6 0 1-15,1 3-1 16,-8 10-1-16,2 1 1 15,-12 8-1-15,2 3 0 16,-4 5 1-16,-4 1-1 0,-5 4 1 16,-7-2 0-16,-3 0-3 15,-4-15-5-15,7 2-29 16,-4-17-44-16,8-10-1 16</inkml:trace>
          <inkml:trace contextRef="#ctx0" brushRef="#br0" timeOffset="1046.872">-7886 1703 338 0,'0'0'-1'16,"0"0"-22"-16,0 0-40 16,-2 9-6-16</inkml:trace>
          <inkml:trace contextRef="#ctx0" brushRef="#br0" timeOffset="-1062.5088">-9091 351 317 0,'0'0'6'0,"0"0"-1"16,0 0 2-16,0 0-1 15,0 0 1-15,-9-4 0 0,9 4 1 16,-4 16 2-16,4 10-5 15,7 6 0-15,2 17-2 16,2 7 0-16,-6 23 0 16,6 7 0-16,-2 13 0 0,-6 10 1 15,4 1-1-15,-7 2 0 16,0-7 0-16,-3-14 2 16,-4-8 2-16,1-19 2 15,-4-18-1-15,4-11 1 0,-11-22-1 16,1-10 1-16,-6-13-1 15,-1-8-2-15,-5-8-2 16,-9-5-2-16,3 4-1 0,-12-6-1 16,4 11-1-16,-6 0 1 15,7 11 0-15,-2 5-1 16,11 6 1-16,6 6-1 16,10 8 1-16,9 9 1 15,11-1-1-15,15 0 0 0,20 0 1 16,7-6 0-16,11-10 1 15,8-6-1-15,6-12 1 16,0-13-1-16,2-10 0 16,-4-18 0-16,-9 2-1 0,-5-9 0 15,-3 8-1-15,-14-2-4 16,1 9-8-16,-10 0-20 16,-19 19-50-16,15 13-2 15</inkml:trace>
          <inkml:trace contextRef="#ctx0" brushRef="#br0" timeOffset="-234.3875">-10093 2383 284 0,'0'0'8'16,"0"0"1"-16,0 0 3 16,0 0 1-16,0 0 1 0,0 0 1 15,0 10 3-15,7 8 1 16,15 17-7-16,1 8-2 16,9 18-2-16,7 7-1 15,3 14-1-15,9 6-1 16,-2 4-1-16,2-6-2 0,-3-4 1 15,1-8 0-15,-10-10 0 16,-1-16 1-16,-12-13 0 16,-7-9 1-16,-6-13 1 0,-13-13-1 15,0 0 0-15,0-19-1 16,-13-8 0-16,-3-7-1 16,-6-8-1-16,-7-12-2 15,-4-2 1-15,4-5-1 0,1 0-1 16,-4 1 1-16,2-3 0 15,1 4-1-15,3 1 1 16,3 9 0-16,5 4 0 16,2 6-1-16,-1 4 1 0,11 4-1 15,3 5 0-15,6 7 0 16,6-1 0-16,11 1 0 16,-1 3 0-16,6 6 0 15,5 0 1-15,2 4-1 16,3 6 1-16,1 14 0 0,6 11 0 15,-1 5-1-15,2 11-1 16,-1 10-5-16,9 4-11 16,-6 9-37-16,6-6-26 0,-1-7-3 15</inkml:trace>
        </inkml:traceGroup>
      </inkml:traceGroup>
    </inkml:traceGroup>
  </inkml:traceGroup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1-15T06:21:14.822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D4E757EE-FBBB-47C0-B125-23E95B5B5C6E}" emma:medium="tactile" emma:mode="ink">
          <msink:context xmlns:msink="http://schemas.microsoft.com/ink/2010/main" type="writingRegion" rotatedBoundingBox="25107,8515 33614,7952 34222,17145 25715,17708"/>
        </emma:interpretation>
      </emma:emma>
    </inkml:annotationXML>
    <inkml:traceGroup>
      <inkml:annotationXML>
        <emma:emma xmlns:emma="http://www.w3.org/2003/04/emma" version="1.0">
          <emma:interpretation id="{23BAB64F-DBF1-4911-AE25-98C888E3EED1}" emma:medium="tactile" emma:mode="ink">
            <msink:context xmlns:msink="http://schemas.microsoft.com/ink/2010/main" type="paragraph" rotatedBoundingBox="25390,9026 32400,8032 32635,9689 25625,1068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639F1F20-0D99-4D99-B2FD-4241B783FB34}" emma:medium="tactile" emma:mode="ink">
              <msink:context xmlns:msink="http://schemas.microsoft.com/ink/2010/main" type="line" rotatedBoundingBox="25390,9026 32400,8032 32635,9689 25625,10682"/>
            </emma:interpretation>
          </emma:emma>
        </inkml:annotationXML>
        <inkml:traceGroup>
          <inkml:annotationXML>
            <emma:emma xmlns:emma="http://www.w3.org/2003/04/emma" version="1.0">
              <emma:interpretation id="{A18AC5FF-FB0D-4513-949E-2E27024D663E}" emma:medium="tactile" emma:mode="ink">
                <msink:context xmlns:msink="http://schemas.microsoft.com/ink/2010/main" type="inkWord" rotatedBoundingBox="25460,9525 25520,9516 25662,10514 25602,10523"/>
              </emma:interpretation>
              <emma:one-of disjunction-type="recognition" id="oneOf0">
                <emma:interpretation id="interp0" emma:lang="en-US" emma:confidence="0">
                  <emma:literal>|</emma:literal>
                </emma:interpretation>
                <emma:interpretation id="interp1" emma:lang="en-US" emma:confidence="0">
                  <emma:literal>l</emma:literal>
                </emma:interpretation>
                <emma:interpretation id="interp2" emma:lang="en-US" emma:confidence="0">
                  <emma:literal>1</emma:literal>
                </emma:interpretation>
                <emma:interpretation id="interp3" emma:lang="en-US" emma:confidence="0">
                  <emma:literal>I</emma:literal>
                </emma:interpretation>
                <emma:interpretation id="interp4" emma:lang="en-US" emma:confidence="0">
                  <emma:literal>'</emma:literal>
                </emma:interpretation>
              </emma:one-of>
            </emma:emma>
          </inkml:annotationXML>
          <inkml:trace contextRef="#ctx0" brushRef="#br0">-2516 5058 386 0,'0'0'7'0,"0"0"2"16,0 0 2-16,0 0 1 0,0 0 2 15,0 0 1-15,0 0 0 16,6 16 2-16,4 3-6 16,3 10-3-16,-1 2-2 15,4 12-6-15,0 11 0 0,0 6 0 16,1 5 0-16,-7 9 0 16,0 0 0-16,-4 4 0 15,1-6 0-15,-2 3 0 0,-1-9 0 16,-4-3 0-16,3-13 0 15,1-8 0-15,2-10 0 16,-2-9 0-16,-4 6-64 16,0-29-24-16</inkml:trace>
        </inkml:traceGroup>
        <inkml:traceGroup>
          <inkml:annotationXML>
            <emma:emma xmlns:emma="http://www.w3.org/2003/04/emma" version="1.0">
              <emma:interpretation id="{C2F2B6D0-1FFA-4B64-A5E3-DD22339C5F54}" emma:medium="tactile" emma:mode="ink">
                <msink:context xmlns:msink="http://schemas.microsoft.com/ink/2010/main" type="inkWord" rotatedBoundingBox="27548,9184 29516,8905 29660,9919 27691,10198"/>
              </emma:interpretation>
              <emma:one-of disjunction-type="recognition" id="oneOf1">
                <emma:interpretation id="interp5" emma:lang="en-US" emma:confidence="0">
                  <emma:literal>sign.</emma:literal>
                </emma:interpretation>
                <emma:interpretation id="interp6" emma:lang="en-US" emma:confidence="0">
                  <emma:literal>sign</emma:literal>
                </emma:interpretation>
                <emma:interpretation id="interp7" emma:lang="en-US" emma:confidence="0">
                  <emma:literal>Sign.</emma:literal>
                </emma:interpretation>
                <emma:interpretation id="interp8" emma:lang="en-US" emma:confidence="0">
                  <emma:literal>Sign</emma:literal>
                </emma:interpretation>
                <emma:interpretation id="interp9" emma:lang="en-US" emma:confidence="0">
                  <emma:literal>signs</emma:literal>
                </emma:interpretation>
              </emma:one-of>
            </emma:emma>
          </inkml:annotationXML>
          <inkml:trace contextRef="#ctx0" brushRef="#br0" timeOffset="32398.7101">-148 5009 278 0,'0'0'4'16,"0"0"3"-16,0 0 4 15,-9-12 0-15,9 12 3 16,-14-7 0-16,14 7 1 0,-22-6 1 15,5 6-3-15,5 0-3 16,-10 6-3-16,3 3-2 16,-8 7 0-16,8 0-3 0,-1 1 0 15,8 3 1-15,-4-1-3 16,7 6-1-16,9 1 1 16,0-4-1-16,12 3-1 15,1-2 2-15,6 0-1 0,1-1-1 16,5 1 1-16,5-7 1 15,-2-4-1-15,-5-2 1 16,6 0 0-16,-1-3-1 16,-1 3 1-16,-5-2 1 15,0 2 0-15,-5 0-1 0,-4 0 1 16,3-1 0-16,-9 7 0 16,-2-1-1-16,-5 1 2 15,0 10 0-15,-3-3 1 16,-6 1 3-16,-4 1 1 0,-3 0-1 15,-1-3 2-15,-5-1-1 16,3-9 1-16,0-2-2 16,-1-10-3-16,11 0-9 0,-1-16-16 15,-3-7-57-15,16-7 0 16</inkml:trace>
          <inkml:trace contextRef="#ctx0" brushRef="#br0" timeOffset="32586.2325">58 5087 389 0,'0'0'4'0,"0"0"3"15,0 12 1-15,7 4 0 0,-4 10 1 16,1 2 1-16,1 5-1 16,6 5 0-16,-2 7-3 15,7-4-8-15,-9-1-15 16,-1-2-60-16,10-7-2 0</inkml:trace>
          <inkml:trace contextRef="#ctx0" brushRef="#br0" timeOffset="33295.9696">419 4929 317 0,'0'0'6'0,"0"0"-1"16,0 16 3-16,0-16 2 16,-3 23 2-16,-6-4 1 15,2 7 2-15,-2 1-1 0,-2 4-4 16,2 1-2-16,6 3-2 15,-1-7 0-15,4 2-3 16,4-11 0-16,12-10-1 16,0-2-1-16,7-10 2 0,5-13 0 15,2-3-1-15,2-14-1 16,-3-2 2-16,0-3-2 16,-9 1 0-16,1 0 0 15,-5 1-1-15,-12 11 0 0,-4 2 0 16,0 7 0-16,0 16 0 15,-16-10 1-15,16 10 1 16,-16 20 0-16,3-1 1 16,10 7 1-16,3 3 0 0,0 2 1 15,3 9-2-15,10-5 1 16,3 6-2-16,0-6 0 16,7 4-1-16,-4 0-1 15,3 2 0-15,-3-8 1 0,1 2-1 16,-8-3 0-16,-1-1 0 15,-8-1 1-15,-3-1-1 16,0-7 1-16,0 1-1 0,-10-2 1 16,-6-7 0-16,3 2 0 15,-3-9-2-15,0-7-2 16,4-3-9-16,-2-7-33 16,5-16-37-16,5-12-2 0</inkml:trace>
          <inkml:trace contextRef="#ctx0" brushRef="#br0" timeOffset="33702.2045">793 4544 372 0,'0'0'8'0,"0"0"3"16,0 10 2-16,0 8 0 15,3 4 0-15,10 4 2 16,3 13 0-16,0 9 0 0,7 10-7 15,3-3-4-15,3 3 0 16,-1-3-1-16,-5-1-1 16,0-7-1-16,-7-7 1 0,0-11 0 15,-7-10 0-15,-9-19 0 16,0 0 0-16,0 0 2 16,0-23-4-16,-5-8 0 15,-2-12 0-15,-2-8 0 0,2 0 0 16,7-8 0-16,0 3-3 15,0-3 0-15,7 17 0 16,2-2 1-16,3 15-1 16,8 5 2-16,3 12 0 0,3 8 2 15,-1 4 1-15,11 14 0 16,6 5 0-16,-1 11 1 16,5 5 0-16,-4 0 0 15,3 14-7-15,-10-8-10 16,6-16-64-16,-11 20-7 0</inkml:trace>
          <inkml:trace contextRef="#ctx0" brushRef="#br0" timeOffset="33858.4585">1560 4582 452 0,'0'0'2'0,"0"0"-1"15,-12 3-1-15,12 13-24 16,-11-3-54-16,2 0 0 16</inkml:trace>
        </inkml:traceGroup>
        <inkml:traceGroup>
          <inkml:annotationXML>
            <emma:emma xmlns:emma="http://www.w3.org/2003/04/emma" version="1.0">
              <emma:interpretation id="{83B2A1EE-0602-4F28-B2DC-A3347E189950}" emma:medium="tactile" emma:mode="ink">
                <msink:context xmlns:msink="http://schemas.microsoft.com/ink/2010/main" type="inkWord" rotatedBoundingBox="31194,8203 32400,8032 32635,9689 31428,9860"/>
              </emma:interpretation>
              <emma:one-of disjunction-type="recognition" id="oneOf2">
                <emma:interpretation id="interp10" emma:lang="en-US" emma:confidence="0">
                  <emma:literal>d</emma:literal>
                </emma:interpretation>
                <emma:interpretation id="interp11" emma:lang="en-US" emma:confidence="0">
                  <emma:literal>{</emma:literal>
                </emma:interpretation>
                <emma:interpretation id="interp12" emma:lang="en-US" emma:confidence="0">
                  <emma:literal>L</emma:literal>
                </emma:interpretation>
                <emma:interpretation id="interp13" emma:lang="en-US" emma:confidence="0">
                  <emma:literal>l</emma:literal>
                </emma:interpretation>
                <emma:interpretation id="interp14" emma:lang="en-US" emma:confidence="0">
                  <emma:literal>'</emma:literal>
                </emma:interpretation>
              </emma:one-of>
            </emma:emma>
          </inkml:annotationXML>
          <inkml:trace contextRef="#ctx0" brushRef="#br0" timeOffset="22554.8932">4437 3664 292 0,'0'0'9'0,"-2"-16"2"15,2 16 4-15,-7-26 1 16,3 13 1-16,4 1 0 16,0-1 1-16,-3-5-1 15,3 18-6-15,0 0-2 0,0 0-3 16,0 0-1-16,0 24-1 16,-2 1 1-16,-5 11 0 15,0 6 0-15,-2 15-1 16,-7 7-2-16,-4 14 0 0,-2 9 1 15,-11 12-2-15,1 7 0 16,-6 10 1-16,-8-3 0 16,-8 2 0-16,3-7 2 15,-11-5 0-15,4-13 1 16,6-13 1-16,4-15 0 0,0-8-1 16,9-18-5-16,6-7 0 15,8-13 0-15,9-4 0 16,3-2 0-16,13-10 0 15,-17 3 0-15,17-3 0 0,-12 0 0 16,12 0 0-16,-22-16 0 16,5 0 0-16,1-3 0 15,-9-4 0-15,2-3 0 0,-2-3 0 16,-5-2 0-16,5 2 0 16,9 1 0-16,0 1 0 15,2 7 0-15,5 1 0 16,9 19 0-16,-10-16 0 0,10 16 0 15,0 0 0-15,-4 10 0 16,4 13 0-16,0 2 0 16,0 17 0-16,0-3 0 15,0 15 0-15,0 1 0 16,7 2 0-16,0-2 0 0,5-6 0 16,1-8 0-16,10-6 0 15,3-6 0-15,3-13 0 16,3-9 0-16,12-7 0 15,-1 0 0-15,15-13 0 0,4-6 0 16,-5-7 0-16,14-3 0 16,-6 0 0-16,-1 1 0 15,-6 5 0-15,-6 3 0 0,-13 1 0 16,-11 3 0-16,-5 4 0 16,-5 8-73-16,-7 1-17 15</inkml:trace>
        </inkml:traceGroup>
      </inkml:traceGroup>
    </inkml:traceGroup>
    <inkml:traceGroup>
      <inkml:annotationXML>
        <emma:emma xmlns:emma="http://www.w3.org/2003/04/emma" version="1.0">
          <emma:interpretation id="{8B5A9F52-1352-4B75-B5E3-C3B4766CC5D4}" emma:medium="tactile" emma:mode="ink">
            <msink:context xmlns:msink="http://schemas.microsoft.com/ink/2010/main" type="paragraph" rotatedBoundingBox="25294,11341 33496,10797 33575,11988 25373,1253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53FD1E7-CCE7-48C2-B109-FA6E7F83E04C}" emma:medium="tactile" emma:mode="ink">
              <msink:context xmlns:msink="http://schemas.microsoft.com/ink/2010/main" type="line" rotatedBoundingBox="25294,11341 33496,10797 33575,11988 25373,12532">
                <msink:destinationLink direction="with" ref="{B808E79C-1629-4E50-94E3-D3DF8D71556C}"/>
                <msink:destinationLink direction="with" ref="{6691101D-A3C5-4163-9EEC-48304CA57DBE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0BA685E6-563F-4F7C-8AF5-80A7D2F5E7F4}" emma:medium="tactile" emma:mode="ink">
                <msink:context xmlns:msink="http://schemas.microsoft.com/ink/2010/main" type="inkWord" rotatedBoundingBox="25294,11341 33496,10797 33575,11988 25373,12532"/>
              </emma:interpretation>
              <emma:one-of disjunction-type="recognition" id="oneOf3">
                <emma:interpretation id="interp15" emma:lang="en-US" emma:confidence="0">
                  <emma:literal>-1211110011</emma:literal>
                </emma:interpretation>
                <emma:interpretation id="interp16" emma:lang="en-US" emma:confidence="0">
                  <emma:literal>-121/110011</emma:literal>
                </emma:interpretation>
                <emma:interpretation id="interp17" emma:lang="en-US" emma:confidence="0">
                  <emma:literal>-2211110011</emma:literal>
                </emma:interpretation>
                <emma:interpretation id="interp18" emma:lang="en-US" emma:confidence="0">
                  <emma:literal>+1211110011</emma:literal>
                </emma:interpretation>
                <emma:interpretation id="interp19" emma:lang="en-US" emma:confidence="0">
                  <emma:literal>+121/110011</emma:literal>
                </emma:interpretation>
              </emma:one-of>
            </emma:emma>
          </inkml:annotationXML>
          <inkml:trace contextRef="#ctx0" brushRef="#br0" timeOffset="6398.5126">-2645 7430 335 0,'0'0'9'0,"0"0"4"16,0 0 4-16,0 0 1 15,0 0 1-15,0 0 0 0,0 0 2 16,0 13 0-16,0-13-7 16,32 4-5-16,-6-4-2 15,12 2-1-15,8-2-3 0,9 0-3 16,9 0 0-16,1 0 0 16,6-2 0-16,-4-2 0 15,1 8 0-15,-13-4 0 16,-7 0 0-16,-10 0 0 0,-11 6 0 15,-9-3 0-15,-18-3 0 16,14 14 0-16,-14-14 0 16,-7 12-3-16,-6-6-57 15,13-6-26-15,-19 2-2 16</inkml:trace>
          <inkml:trace contextRef="#ctx0" brushRef="#br0" timeOffset="6710.9724">-1653 6939 352 0,'0'0'10'0,"0"0"3"0,0 0 2 15,0 0 1-15,0 0 2 16,0 0 1-16,7 10 1 15,-3 7 0-15,5 11-9 0,-2 6-1 16,-2 6-3-16,6 11-7 16,-9-1 0-16,1 15 0 15,-3 3 0-15,0 7 0 16,-3-5 0-16,3 4 0 0,0 2 0 16,-2-5 0-16,2-1 0 15,-11-11 0-15,11 1-10 16,-9 1-62-16,6-22-15 15</inkml:trace>
          <inkml:trace contextRef="#ctx0" brushRef="#br0" timeOffset="7148.4757">-1259 7064 465 0,'0'0'4'16,"0"0"0"-16,0-10 1 16,0 10-1-16,16-16 1 0,7 6 1 15,2-2-1-15,14 0 1 16,5 2-3-16,5-2-2 16,3 8 0-16,3 4 1 0,-11 4-2 15,-8 11 0-15,-13 7 0 16,-7 13 0-16,-16 8 0 15,-7 7 0-15,-13 3 0 16,-8 11 0-16,3-6 0 0,-9 3 0 16,9-11 0-16,2-1 0 15,11-4 0-15,12-10 0 16,7-9 0-16,14-7 0 16,18-13 0-16,4-6 0 0,17-4 0 15,2-8 0-15,-5-3 0 16,1-2 0-16,-8 1 0 15,-9 3 0-15,-15 4 0 16,3 3 0-16,-29 6 0 0,10 0 0 16,-10 0 0-16,0 0-77 15,-7 0-14-15</inkml:trace>
          <inkml:trace contextRef="#ctx0" brushRef="#br0" timeOffset="9117.2655">320 6728 356 0,'0'0'4'0,"0"0"2"0,0 0 3 16,0 0 2-16,0 0 0 16,0 0 1-16,0 0 1 15,0 0 1-15,0 0-3 16,0 12-1-16,3 1-2 0,-1 2-1 16,5 5-1-16,-3 6 0 15,3 7-2-15,-5 4 0 16,1 4 0-16,4 8-1 15,-3 5 1-15,5-1-2 0,-6 7 0 16,6 4 2-16,2-2-4 16,-2 1 0-16,3 2 0 15,-5-4 0-15,2-3 0 16,-5-4 0-16,3-9 0 0,-1-2 0 16,-2-12 0-16,-4-2 0 15,0-10 0-15,2-2 0 16,-2-4 0-16,0-13 0 15,4 12 0-15,-4-12 0 0,0 0 0 16,0-12-70-16,0 12-20 16</inkml:trace>
          <inkml:trace contextRef="#ctx0" brushRef="#br0" timeOffset="9726.6401">1050 6643 349 0,'0'0'8'0,"0"0"3"15,0 0 0-15,0 0 4 16,0 0 0-16,0 0 2 15,0 0 0-15,0 0 1 16,0 0-7-16,0 10-1 0,0 2-3 16,4 6 0-16,-4 3-1 15,3 9-1-15,4 1-1 16,-1 15-4-16,-3-1 0 16,1 6 0-16,6 4 0 0,-4 5 0 15,-3 4 0-15,4 1 0 16,-1 2 0-16,-3-3 0 15,4 1 0-15,-7-4 0 0,2 1 0 16,2-9 0-16,-4-2 0 16,3-4 0-16,1-6 0 15,-1-6 0-15,-3-4 0 16,6-7 0-16,1-5 0 0,-7 1 0 16,6-8 0-16,-6-12 0 15,4 13 0-15,-4-13 0 16,0 0 0-16,0 0 0 15,0 0 0-15,-21-13-78 16,21 1-12-16</inkml:trace>
          <inkml:trace contextRef="#ctx0" brushRef="#br0" timeOffset="10554.7707">1847 6637 325 0,'0'0'6'15,"0"0"4"-15,0 0 2 16,0 0 1-16,0 0 4 15,-3 10 0-15,3-10 1 0,0 29 0 16,0-13-4-16,7 13-3 16,-2 3-2-16,6 3-1 15,1 8-1-15,1 7-2 16,-4 2 0-16,5 6 0 16,-5-1-1-16,1 8-1 0,-1-1-1 15,2 3 0-15,-11 1-2 16,2-3 0-16,5-12 0 15,-7 3 0-15,3-6 0 16,-3-12 0-16,0-3 0 0,0-5 0 16,0-7 0-16,0-7 0 15,0-1 0-15,0-15 0 16,0 14 0-16,0-14-24 0,-16 0-61 16,16 0-4-16</inkml:trace>
          <inkml:trace contextRef="#ctx0" brushRef="#br0" timeOffset="11195.3881">2413 6621 308 0,'0'0'5'16,"0"0"4"-16,0 0 3 16,0 0 2-16,0 6 3 0,0-6 3 15,7 20 0-15,3-4 0 16,0 7-3-16,2 3-3 16,4 5-4-16,-2 8-1 15,2 6-3-15,0 6-2 0,-4 10 0 16,-1 4-2-16,-2 5 0 15,1 3 0-15,3 8-2 16,-6-5 1-16,-5 3 0 16,5-6 0-16,2-12 1 0,-9-4 0 15,7-8 1-15,-4-10-1 16,-3-14 2-16,4-5-4 16,1-8 0-16,-5-12-5 0,0 0-23 15,27-3-55-15,-22-16-4 16</inkml:trace>
          <inkml:trace contextRef="#ctx0" brushRef="#br0" timeOffset="11648.5174">3187 6872 459 0,'0'0'2'0,"0"0"0"0,-7 9 0 16,4 7 2-16,1 6 0 15,-5 15 1-15,-2 4 0 0,2 14 1 16,-2 10-1-16,2-3-1 15,7 13 0-15,0-7-1 16,0-4 0-16,16-7 0 16,7-12-3-16,2-10 0 0,7-12 0 15,7-13 0-15,0-10 0 16,5-20 0-16,-5-12 0 16,3-10 0-16,-13-6 0 15,-3-13 0-15,-6-6 0 0,-15 2 0 16,-5-2 0-16,-12 10 0 15,-11 4 0-15,-9 16 0 16,-7 8 0-16,5 13-2 16,-12 6-10-16,14 16-18 15,16 8-54-15,2-2-3 0</inkml:trace>
          <inkml:trace contextRef="#ctx0" brushRef="#br0" timeOffset="11976.6595">4109 6800 477 0,'0'0'3'0,"0"0"1"15,-9 14 1-15,-7-1 0 0,-5 9 1 16,-4 7 0-16,-7 10-1 16,2 10-5-16,-2 1 0 15,4 2 0-15,8 6 0 16,13-5 0-16,7 2 0 0,11-10 0 15,14-6 0-15,10-14 0 16,1-13 0-16,13-12 0 16,6-4 0-16,-7-23 0 15,7-11 0-15,-11-14 0 0,-8-3 0 16,-8-5 0-16,-7-5 0 16,-19 8 0-16,-2-1 0 15,-13 13 0-15,-13 7 0 0,-2 9 0 16,-1 10-5-16,10 11-27 15,19 8-54-15,-16 8-2 16</inkml:trace>
          <inkml:trace contextRef="#ctx0" brushRef="#br0" timeOffset="12273.5351">4841 6377 443 0,'0'0'4'16,"0"0"1"-16,0 0 2 15,0 0 1-15,0 6 1 16,0 14 2-16,-7 6 1 0,7 6 0 16,0 12-12-16,0 12 0 15,-4 4 0-15,4 8 0 16,0-1 0-16,0 8 0 15,11 1 0-15,-6-1 0 0,2-5 0 16,-3-3 0-16,12-7 0 16,-4-5 0-16,2-3-5 15,14-14-84-15,-12-15-1 16</inkml:trace>
          <inkml:trace contextRef="#ctx0" brushRef="#br0" timeOffset="12601.666">5511 6332 476 0,'0'0'2'0,"-7"0"2"0,7 0 2 15,-9 22-1-15,2-6 2 16,-6 7 1-16,1 13-5 15,-8 8-3-15,13 5 0 16,0 12 0-16,2 5 0 0,-2 6 0 16,10 1 0-16,6 8 0 15,5-4 0-15,2-1 0 16,9-7 0-16,-9 1 0 16,4-11 0-16,-1-9 0 0,-5-2 0 15,2-17 0-15,-7 0 0 16,4-13 0-16,-13-18 0 15,0 13-48-15,0-13-44 16</inkml:trace>
        </inkml:traceGroup>
      </inkml:traceGroup>
    </inkml:traceGroup>
    <inkml:traceGroup>
      <inkml:annotationXML>
        <emma:emma xmlns:emma="http://www.w3.org/2003/04/emma" version="1.0">
          <emma:interpretation id="{6181D0DD-DF96-47E8-8ED2-F0034C97B583}" emma:medium="tactile" emma:mode="ink">
            <msink:context xmlns:msink="http://schemas.microsoft.com/ink/2010/main" type="paragraph" rotatedBoundingBox="26595,13050 34232,13879 33986,16142 26349,1531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CF6C06E-992A-4A9A-B42E-03A72C4D3A71}" emma:medium="tactile" emma:mode="ink">
              <msink:context xmlns:msink="http://schemas.microsoft.com/ink/2010/main" type="inkBullet" rotatedBoundingBox="26444,14441 27185,14522 27169,14667 26428,14586"/>
            </emma:interpretation>
            <emma:one-of disjunction-type="recognition" id="oneOf4">
              <emma:interpretation id="interp20" emma:lang="en-US" emma:confidence="0">
                <emma:literal>-</emma:literal>
              </emma:interpretation>
            </emma:one-of>
          </emma:emma>
        </inkml:annotationXML>
        <inkml:trace contextRef="#ctx0" brushRef="#br0" timeOffset="38046.0111">-1539 10086 365 0,'0'0'4'0,"0"0"1"15,0 0 2-15,0 0 2 16,0 0 2-16,-7 12 1 0,7-12 1 15,0 0 1-15,0 0-2 16,0 13 0-16,0-13-2 16,0 0 0-16,0 0-3 15,0 0 1-15,0 0-2 16,0 0 0-16,0 0-6 0,0 0 0 16,7 10 0-16,-7-10 0 15,21 0 0-15,-1 0 0 16,3 3 0-16,9-3 0 15,3 0 0-15,11 0 0 0,-2 0 0 16,4 0 0-16,7 0 0 16,0-3 0-16,-3-3 0 15,-1 6 0-15,-2-4 0 16,-8-2 0-16,-2 3 0 0,-12-1 0 16,1 2 0-16,-8-2 0 15,-4 1 0-15,-16 3 0 16,19-3 0-16,-19 3 0 0,13-3 0 15,-13 3 0-15,0 0 0 16,0 0 0-16,0 0 0 16,0 0 0-16,10 0 0 15,-10 0 0-15,0 0 0 16,0 0 0-16,0 0 0 0,0 0 0 16,0-28-49-16,0 28-41 15</inkml:trace>
      </inkml:traceGroup>
      <inkml:traceGroup>
        <inkml:annotationXML>
          <emma:emma xmlns:emma="http://www.w3.org/2003/04/emma" version="1.0">
            <emma:interpretation id="{182F480F-A85B-4673-8545-E8BADF9E7C36}" emma:medium="tactile" emma:mode="ink">
              <msink:context xmlns:msink="http://schemas.microsoft.com/ink/2010/main" type="line" rotatedBoundingBox="28571,13265 34232,13879 33986,16142 28325,15527"/>
            </emma:interpretation>
          </emma:emma>
        </inkml:annotationXML>
        <inkml:traceGroup>
          <inkml:annotationXML>
            <emma:emma xmlns:emma="http://www.w3.org/2003/04/emma" version="1.0">
              <emma:interpretation id="{FA40FDEC-FD0B-4EC6-8A9C-F5A513B4BAC3}" emma:medium="tactile" emma:mode="ink">
                <msink:context xmlns:msink="http://schemas.microsoft.com/ink/2010/main" type="inkWord" rotatedBoundingBox="28571,13265 34232,13879 33986,16142 28325,15527">
                  <msink:destinationLink direction="with" ref="{93B9ABF5-EE38-4AF2-BC3D-8549C4D9EB0F}"/>
                </msink:context>
              </emma:interpretation>
              <emma:one-of disjunction-type="recognition" id="oneOf5">
                <emma:interpretation id="interp21" emma:lang="en-US" emma:confidence="0">
                  <emma:literal>cool so</emma:literal>
                </emma:interpretation>
                <emma:interpretation id="interp22" emma:lang="en-US" emma:confidence="0">
                  <emma:literal>ocotillo</emma:literal>
                </emma:interpretation>
                <emma:interpretation id="interp23" emma:lang="en-US" emma:confidence="0">
                  <emma:literal>olio</emma:literal>
                </emma:interpretation>
                <emma:interpretation id="interp24" emma:lang="en-US" emma:confidence="0">
                  <emma:literal>coition</emma:literal>
                </emma:interpretation>
                <emma:interpretation id="interp25" emma:lang="en-US" emma:confidence="0">
                  <emma:literal>"'50001100</emma:literal>
                </emma:interpretation>
              </emma:one-of>
            </emma:emma>
          </inkml:annotationXML>
          <inkml:trace contextRef="#ctx0" brushRef="#br0" timeOffset="41764.7795">3033 9396 397 0,'0'0'6'15,"0"0"2"-15,0 0 3 16,0 0 1-16,6-6 0 0,-6 6 2 16,0 0 0-16,0 0 1 15,6 12-6-15,-6 4-1 16,0 4-3-16,4 8-5 0,-4 10 0 16,0 5 0-16,0 4 0 15,0 4 0-15,0 5 0 16,0-3 0-16,0 0 0 15,0-9 0-15,3 2 0 0,1-11 0 16,-2-3 0-16,2-13 0 16,-4-6-4-16,6-1-21 15,7-12-60-15,-13 0-3 16</inkml:trace>
          <inkml:trace contextRef="#ctx0" brushRef="#br0" timeOffset="42202.2903">3329 9123 412 0,'0'0'6'0,"0"0"1"16,0 0 3-16,0 0 1 15,-7-10 0-15,7 10 0 16,0 0 1-16,0 0 0 0,0 0-5 16,0 10-1-16,0 5-3 15,4 5 0-15,-4 5-3 16,3 8 0-16,0-1 0 0,1 3 0 16,2 4-4-16,-6-4-9 15,10 0-33-15,-4-3-40 16,0-3-1-16</inkml:trace>
          <inkml:trace contextRef="#ctx0" brushRef="#br0" timeOffset="42952.2783">3990 9398 365 0,'0'0'7'0,"0"0"0"0,0 0 3 16,0 0 0-16,-14 0 0 16,14 0 2-16,-18 0-1 0,2 0 1 15,-10 4-4-15,6 2-1 16,-6 1-2-16,-6 2-1 16,3 1 0-16,-3 6-1 0,-1 0 0 15,1 2-2-15,7 6 0 16,-1-5-1-16,6 4 0 15,8-4-1-15,5 6 0 16,7-6 0-16,0 1-1 0,13-8 1 16,7 9 0-16,5-9 0 15,5-2 1-15,2-4 0 16,3 4 1-16,1-4 1 16,-4 0 0-16,-4-3 0 0,2 4 0 15,-8-1 1-15,-12 4-1 16,-10-10-1-16,19 22 0 15,-19-6 0-15,0 1-1 16,0 6 1-16,-10-4-1 16,1 3 0-16,-1 4 0 0,-6 2 0 15,0 3 0-15,-7-7 1 16,-2 2 1-16,-2-4 1 16,-1 1 0-16,-4-7-1 0,-4-6 0 15,4-4-3-15,-13-8-15 16,-10-8-66-16,23-6-3 15</inkml:trace>
          <inkml:trace contextRef="#ctx0" brushRef="#br0" timeOffset="39764.7519">1064 8863 109 0,'0'0'1'0,"0"0"2"15,0 0-2-15,0 0 3 0,-16-3 2 16,16 3 8-16,0 0 9 16,0 0 3-16,-3-13 6 15,3 13 0-15,0 0 2 16,0 0 0-16,0 0-2 15,0 0-4-15,0 0-5 0,0 0-5 16,0 0-4-16,0 0-3 16,0 0-1-16,0 0-2 15,0 0-1-15,0 0-2 16,0 0 0-16,0 0-1 0,0 0 0 16,0 0-1-16,0 0-1 15,0 0 1-15,0 0-1 16,0 0 1-16,0 0 0 0,0 0 1 15,0 0-1-15,0 0-3 16,0 0 0-16,0 0 0 16,0 0 0-16,0 0 0 15,0 0 0-15,0 0 0 0,0 0 0 16,0 0 0-16,-13 0 0 16,13 0 0-16,-16 22 0 15,6-6 0-15,-3 0 0 16,1 10 0-16,-6-4 0 0,6 1 0 15,-4 3 0-15,-4-4 0 16,1 4 0-16,0-4 0 16,3-3 0-16,-4-3 0 15,4-6 0-15,0 0 0 16,7-4 0-16,9-6 0 0,-16 7 0 16,16-7 0-16,0 0 0 15,0 0 0-15,-10-10 0 16,10 10 0-16,0 0 0 0,0-13 0 15,0 13 0-15,0 0 0 16,0 0 0-16,0 0 0 16,0 0 0-16,0 0 0 15,0 0 0-15,0 0 0 0,0 0 0 16,0 0 0-16,0 0 0 16,0 0 0-16,0 0 0 15,0 0 0-15,10-6 0 16,-10 6 0-16,0 0 0 0,0 0 0 15,0 0 0-15,0 10 0 16,0-10 0-16,-4 15 0 16,4-15-44-16,-6 13-44 15,6-13-1-15</inkml:trace>
          <inkml:trace contextRef="#ctx0" brushRef="#br0" timeOffset="47546.0705">522 10031 254 0,'0'0'6'0,"0"0"6"15,-12 3 4-15,12-3 4 16,0 0 0-16,-13 16 1 16,13-16 2-16,-10 21 1 0,0-9-5 15,7 7-5-15,-4 6-4 16,1 7-2-16,-6 7-2 15,2 9 0-15,3 0-2 16,7 8-1-16,0-5-1 16,3 0-1-16,13-3 0 0,4-6-1 15,6-11 0-15,9-4-2 16,8-15 0-16,5-4 1 16,0-8-1-16,3-17 1 0,-5-9 0 15,2-6 1-15,-9-6 2 16,-7-4 1-16,-7-4 1 15,-9 5 0-15,-6-4 1 16,-10 0-1-16,-3 10 0 0,-17 0-2 16,-1 7 0-16,-9 7-2 15,-5 9-1-15,-4 4-2 16,-4 8-5-16,-1 8-5 16,12 11-15-16,3 3-54 0,-1 4-2 15</inkml:trace>
          <inkml:trace contextRef="#ctx0" brushRef="#br0" timeOffset="48030.4501">1805 10250 390 0,'0'0'3'16,"0"0"1"-16,-16-7 3 16,2 7 2-16,-2 0 1 0,-2 0 1 15,-12 0 1-15,-2 13 0 16,0-1-1-16,4 8-2 16,-2 9-3-16,5 4-1 15,-2 2-2-15,8 6-1 0,6 5 1 16,10-2-2-16,3 1 0 15,3 0 0-15,13-9-1 16,7-2 0-16,9-12-1 16,4-8 0-16,3-4-1 0,5-10 1 15,4-10-1-15,1-10 0 16,-7-5 1-16,0-7 0 16,-10-6 0-16,0-8 1 0,-16 2 1 15,-9-9 0-15,-7 2 0 16,-4 4 0-16,-12-6-1 15,-12 9 0-15,-2 6 0 16,-8 1-3-16,-1 16-2 16,-6 5-4-16,7 10-4 0,-1 6-8 15,9 2-34-15,9 12-29 16,1 5-4-16</inkml:trace>
          <inkml:trace contextRef="#ctx0" brushRef="#br0" timeOffset="48452.3287">2523 10282 321 0,'0'0'7'0,"0"0"4"0,-16 0 5 15,0 9 3-15,-3 3 2 16,-3 4 0-16,-10 11 1 16,-1 5-1-16,4 3-6 0,-6 4-4 15,6 12-5-15,3-6-2 16,6 7-2-16,8-7-1 16,12 2-1-16,0-4 0 15,16-8 0-15,12-9-2 16,18-8 0-16,2-11-1 0,14-7 1 15,5-16 0-15,1-6 0 16,3-14 0-16,-7-5 1 16,-9-7 2-16,-6-4 0 15,-17 0 0-15,-16 1 0 0,-14 0 0 16,-11 9 0-16,-16 13 0 16,-14 4-1-16,-7 9-1 15,-5 13-6-15,-1 3-7 16,8 13-35-16,-2 9-34 0,17 0-2 15</inkml:trace>
          <inkml:trace contextRef="#ctx0" brushRef="#br0" timeOffset="48780.4699">3554 10413 420 0,'0'0'5'16,"0"0"2"-16,0 0 2 0,0 0 1 16,-12 16 1-16,8-1 0 15,-1 13 1-15,-2 0 0 16,3 17-4-16,4 7-2 15,0 5-6-15,4 14 0 0,8 3 0 16,-1 7 0-16,1 5 0 16,4-2 0-16,4-2 0 15,-11-4 0-15,7-1 0 16,-3-19 0-16,7-20-63 0,2 1-26 16</inkml:trace>
          <inkml:trace contextRef="#ctx0" brushRef="#br0" timeOffset="49061.7667">4151 10545 467 0,'0'0'1'0,"0"0"0"0,0 0 0 15,0 0 0-15,-10 0 2 16,10 0 0-16,-9 12 0 15,9 8 2-15,-7 13 0 16,7 5 1-16,0 12 0 0,7 9 1 16,-2 7-5-16,15 16-2 15,-10-5 0-15,3 3 0 16,-1-6 0-16,2 2 0 16,-8-13 0-16,10-3-31 0,-4-12-55 15,-12-19-4-15</inkml:trace>
          <inkml:trace contextRef="#ctx0" brushRef="#br0" timeOffset="49436.7152">4915 10667 453 0,'0'0'2'16,"0"0"0"-16,0 0 0 15,-7 3 2-15,-9 3 0 16,0 10 1-16,-7 11 2 16,-9 1 0-16,2 8-1 0,2 4 2 15,3 7-2-15,2 1-1 16,16 0-5-16,7-7 0 16,14-8 0-16,11-2 0 15,10-15-3-15,8-6-4 0,8-10-1 16,16-10-2-16,-6-12 2 15,-6-10 2-15,0-10 1 16,-6-9 2-16,-17-7 2 16,3-1 3-16,-22 6 2 0,-13 8 1 15,-9 3 0-15,-14 13-1 16,-9 10 0-16,-1 16-2 16,-5 3-6-16,3 13-18 15,21 6-60-15,-11-3-1 0</inkml:trace>
          <inkml:trace contextRef="#ctx0" brushRef="#br0" timeOffset="49764.857">5874 10436 511 0,'0'0'0'15,"0"0"0"-15,-9 0 0 16,9 0 0-16,-26 14 0 0,6 4 0 15,-12 5 0-15,-3 15 0 16,-6 0 0-16,9 15 0 16,-1 0 0-16,11 9 0 15,12-8 0-15,10 0 0 0,12-9 0 16,27-12 0-16,12-8 0 16,8-15 0-16,-8-10 0 15,17-20 0-15,-3-4 0 16,-8-16 0-16,-2-5 0 0,-29-5 0 15,-10-2 0-15,-16-3 0 16,-19 7-6-16,-33 3-11 16,-15 10-46-16,-24 12-23 15,-18 17-3-15</inkml:trace>
        </inkml:traceGroup>
      </inkml:traceGroup>
    </inkml:traceGroup>
    <inkml:traceGroup>
      <inkml:annotationXML>
        <emma:emma xmlns:emma="http://www.w3.org/2003/04/emma" version="1.0">
          <emma:interpretation id="{15A77246-CCA3-453A-8C2A-15FE8183C306}" emma:medium="tactile" emma:mode="ink">
            <msink:context xmlns:msink="http://schemas.microsoft.com/ink/2010/main" type="paragraph" rotatedBoundingBox="26611,16192 30253,16065 30302,17455 26659,1758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3487147C-6976-4032-91C5-BFC4509DB3A2}" emma:medium="tactile" emma:mode="ink">
              <msink:context xmlns:msink="http://schemas.microsoft.com/ink/2010/main" type="inkBullet" rotatedBoundingBox="26636,16915 27573,16882 27577,16989 26640,17022"/>
            </emma:interpretation>
            <emma:one-of disjunction-type="recognition" id="oneOf6">
              <emma:interpretation id="interp26" emma:lang="en-US" emma:confidence="0">
                <emma:literal>-</emma:literal>
              </emma:interpretation>
            </emma:one-of>
          </emma:emma>
        </inkml:annotationXML>
        <inkml:trace contextRef="#ctx0" brushRef="#br0" timeOffset="50889.8641">-1337 12555 481 0,'0'0'1'0,"0"0"1"16,0 0 0-16,0 0 1 15,0 0 1-15,19-16 0 16,-3 10 1-16,0 0 0 0,18-4-1 16,7 0-4-16,7-2 0 15,10-2 0-15,6 5 0 16,10-5 0-16,4 4 0 16,2 2 0-16,-2 0 0 0,-4 2 0 15,-6 3 0-15,-13 0 0 16,-11 3 0-16,-12 0 0 15,-9 0 0-15,-9 3 0 0,-14-3 0 16,12 7 0-16,-12-7 0 16,0 0 0-16,0 0-30 15,0 0-59-15,6-13-2 16</inkml:trace>
      </inkml:traceGroup>
      <inkml:traceGroup>
        <inkml:annotationXML>
          <emma:emma xmlns:emma="http://www.w3.org/2003/04/emma" version="1.0">
            <emma:interpretation id="{E872954C-6533-46A9-995D-EBA4BF8B4F0C}" emma:medium="tactile" emma:mode="ink">
              <msink:context xmlns:msink="http://schemas.microsoft.com/ink/2010/main" type="line" rotatedBoundingBox="28581,16123 30253,16065 30302,17455 28629,17513"/>
            </emma:interpretation>
          </emma:emma>
        </inkml:annotationXML>
        <inkml:traceGroup>
          <inkml:annotationXML>
            <emma:emma xmlns:emma="http://www.w3.org/2003/04/emma" version="1.0">
              <emma:interpretation id="{8B1EAD8F-B8ED-4877-96B0-B2E5DCDC3663}" emma:medium="tactile" emma:mode="ink">
                <msink:context xmlns:msink="http://schemas.microsoft.com/ink/2010/main" type="inkWord" rotatedBoundingBox="28581,16123 30253,16065 30302,17455 28629,17513"/>
              </emma:interpretation>
              <emma:one-of disjunction-type="recognition" id="oneOf7">
                <emma:interpretation id="interp27" emma:lang="en-US" emma:confidence="1">
                  <emma:literal>12</emma:literal>
                </emma:interpretation>
                <emma:interpretation id="interp28" emma:lang="en-US" emma:confidence="0">
                  <emma:literal>IZ</emma:literal>
                </emma:interpretation>
                <emma:interpretation id="interp29" emma:lang="en-US" emma:confidence="0">
                  <emma:literal>iz</emma:literal>
                </emma:interpretation>
                <emma:interpretation id="interp30" emma:lang="en-US" emma:confidence="0">
                  <emma:literal>Iz</emma:literal>
                </emma:interpretation>
                <emma:interpretation id="interp31" emma:lang="en-US" emma:confidence="0">
                  <emma:literal>1 Z</emma:literal>
                </emma:interpretation>
              </emma:one-of>
            </emma:emma>
          </inkml:annotationXML>
          <inkml:trace contextRef="#ctx0" brushRef="#br0" timeOffset="51249.2338">674 11654 371 0,'0'0'7'0,"0"0"5"0,-12 8 2 16,1 4 3-16,4 2 1 15,-2 9 1-15,2 6 1 16,-2 6 1-16,6 7-9 16,3 9-12-16,0 9 0 0,0 9 0 15,3 8 0-15,1 6 0 16,1 7 0-16,-1 9 0 16,-1-3 0-16,1-2 0 0,1 0 0 15,2-12 0-15,4-4 0 16,-2-11 0-16,0-6 0 15,5-19 0-15,-2-4 0 16,-3-11 0-16,-2-8 0 16,-7-19 0-16,20-19-53 0,-20-2-40 15</inkml:trace>
          <inkml:trace contextRef="#ctx0" brushRef="#br0" timeOffset="51733.6175">1383 11900 406 0,'0'0'2'0,"0"0"3"0,0 0 3 16,-10-9 2-16,10 9 2 15,-20-7 1-15,20 7 0 16,-21-3 2-16,21 3-1 0,0 0-3 15,0 0-9-15,25 0-2 16,3 0 0-16,15-3 0 16,15 0 0-16,13 3 0 0,0 0 0 15,12 3 0-15,-5 6 0 16,0 13 0-16,-7 5 0 16,-20 8 0-16,-10 10 0 15,-18 2 0-15,-14 12 0 16,-11 1 0-16,-18 2 0 0,-15 1 0 15,-7 6 0-15,-1-9 0 16,-5 1 0-16,4-10 0 16,5-6 0-16,13-2 0 15,4-12 0-15,18-5 0 0,8-13 0 16,18-3 0-16,17-8 0 16,10 2 0-16,8-4 0 15,1 0 0-15,10-4 0 16,-8 2 0-16,-5-6 0 0,0 6 0 15,-16-11 0-15,7-10-47 16,-21 14-46-16</inkml:trace>
        </inkml:traceGroup>
      </inkml:traceGroup>
    </inkml:traceGroup>
  </inkml:traceGroup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1-15T06:47:56.682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BA0C3F2D-3C10-4F58-B23B-37AEC51172B4}" emma:medium="tactile" emma:mode="ink">
          <msink:context xmlns:msink="http://schemas.microsoft.com/ink/2010/main" type="inkDrawing" rotatedBoundingBox="18291,3612 18826,16302 18578,16313 18043,3622" semanticType="verticalRange" shapeName="Other">
            <msink:sourceLink direction="with" ref="{1978F0FC-6CE1-4CA3-83C6-0EAFE8453FA3}"/>
            <msink:sourceLink direction="with" ref="{E56C0188-71A5-4ADE-96D1-4D0D9651D555}"/>
          </msink:context>
        </emma:interpretation>
      </emma:emma>
    </inkml:annotationXML>
    <inkml:trace contextRef="#ctx0" brushRef="#br0">49 0 314 0,'0'0'-1'0,"-13"0"0"16,13 0 2-16,-10 16-1 16,4 5 1-16,0 19 2 15,-5 18 2-15,8 15-1 16,6 17 3-16,8 19 2 0,1 20-1 16,-2 8 1-16,9 18 4 15,0 11 0-15,8 4 1 16,-2 8-2-16,1 11-1 15,-3 5 1-15,-1 4-2 16,6 8-1-16,2 5-2 0,-5 1-3 16,-2 9-1-16,-4 4 0 15,-6 7 0-15,-3-1-3 16,-4 3 1-16,-6 7 2 16,-2 4-1-16,-2 1 0 0,-2 2 0 15,-4 12 1-15,10-4 1 16,-3 1-1-16,3-3 1 15,7 0-2-15,-1 0 0 16,4-8 1-16,-1 6-1 0,5-5-1 16,-2-7 1-16,1 8 0 15,-1-5-2-15,4 1 0 16,7-3 0-16,2 0 0 0,-2-7 0 16,7-2 0-16,-5 1 0 15,5-4 0-15,-5-6 0 16,-6-10 0-16,-6 0 0 15,-6-12 0-15,-4-3 0 16,-3-17 0-16,0 0 0 0,-3-17 0 16,-4-4 0-16,5-9 0 15,-5-13 0-15,3-9 0 16,1-17 0-16,1-3 0 16,-2-7 0-16,-3-11 0 0,-3-8 0 15,1-6 0-15,0-5 0 16,-5-10 0-16,5 7 0 15,-5-11 0-15,5-3 0 16,-3-5 0-16,8-4 0 0,-3-7 0 16,2-8 0-16,5-2 0 15,-4-3 0-15,4-5 0 16,0-7 0-16,0 2 0 0,0-16 0 16,0 19 0-1,0-19 0-15,4 20-2 0,-4-20-84 16,0 0-3-16</inkml:trace>
  </inkml:traceGroup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1-15T06:47:58.089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1978F0FC-6CE1-4CA3-83C6-0EAFE8453FA3}" emma:medium="tactile" emma:mode="ink">
          <msink:context xmlns:msink="http://schemas.microsoft.com/ink/2010/main" type="writingRegion" rotatedBoundingBox="18601,16165 18642,16165 18642,17407 18601,17407">
            <msink:destinationLink direction="with" ref="{BA0C3F2D-3C10-4F58-B23B-37AEC51172B4}"/>
          </msink:context>
        </emma:interpretation>
      </emma:emma>
    </inkml:annotationXML>
    <inkml:traceGroup>
      <inkml:annotationXML>
        <emma:emma xmlns:emma="http://www.w3.org/2003/04/emma" version="1.0">
          <emma:interpretation id="{61441163-E357-4BE5-9081-52BAED1B673B}" emma:medium="tactile" emma:mode="ink">
            <msink:context xmlns:msink="http://schemas.microsoft.com/ink/2010/main" type="paragraph" rotatedBoundingBox="18601,16165 18642,16165 18642,17407 18601,1740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D6B9CE4-1D38-4672-BE62-5D9B850F0924}" emma:medium="tactile" emma:mode="ink">
              <msink:context xmlns:msink="http://schemas.microsoft.com/ink/2010/main" type="line" rotatedBoundingBox="18601,16165 18642,16165 18642,17407 18601,17407"/>
            </emma:interpretation>
          </emma:emma>
        </inkml:annotationXML>
        <inkml:traceGroup>
          <inkml:annotationXML>
            <emma:emma xmlns:emma="http://www.w3.org/2003/04/emma" version="1.0">
              <emma:interpretation id="{ECFEC5D0-868E-48D0-9F54-863C3A713C28}" emma:medium="tactile" emma:mode="ink">
                <msink:context xmlns:msink="http://schemas.microsoft.com/ink/2010/main" type="inkWord" rotatedBoundingBox="18601,16165 18642,16165 18642,17407 18601,17407"/>
              </emma:interpretation>
              <emma:one-of disjunction-type="recognition" id="oneOf0">
                <emma:interpretation id="interp0" emma:lang="en-US" emma:confidence="0">
                  <emma:literal>|</emma:literal>
                </emma:interpretation>
                <emma:interpretation id="interp1" emma:lang="en-US" emma:confidence="0">
                  <emma:literal>I</emma:literal>
                </emma:interpretation>
                <emma:interpretation id="interp2" emma:lang="en-US" emma:confidence="0">
                  <emma:literal>l</emma:literal>
                </emma:interpretation>
                <emma:interpretation id="interp3" emma:lang="en-US" emma:confidence="0">
                  <emma:literal>1</emma:literal>
                </emma:interpretation>
                <emma:interpretation id="interp4" emma:lang="en-US" emma:confidence="0">
                  <emma:literal>'</emma:literal>
                </emma:interpretation>
              </emma:one-of>
            </emma:emma>
          </inkml:annotationXML>
          <inkml:trace contextRef="#ctx0" brushRef="#br0">1878 5180 223 0,'0'0'7'16,"0"0"4"-16,0 0 5 15,0 0 5-15,6 13 1 16,-6-1 4-16,-2 5 0 0,-2 1 3 16,-6 13-5-16,3-6-6 15,-2 10-3-15,2 7-4 16,5 3-3-16,2 12-2 15,0 3-2-15,0 12-1 0,6 1 1 16,1 2-1-16,-2 6 0 16,-1-5 0-16,-1-1 1 15,-3-9 0-15,0-5 1 16,0-10 0-16,0-2-1 0,0-7 2 16,0-11-6-16,0-5 0 15,0-6 0-15,0-1 0 16,0-3 0-16,0-2 0 15,0-14 0-15,-3 27-29 16,3-14-56-16,0-13-3 0</inkml:trace>
        </inkml:traceGroup>
      </inkml:traceGroup>
    </inkml:traceGroup>
  </inkml:traceGroup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1-15T06:49:21.147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EF0BBAEC-517F-4378-8BB2-BBBDB0F294C3}" emma:medium="tactile" emma:mode="ink">
          <msink:context xmlns:msink="http://schemas.microsoft.com/ink/2010/main" type="writingRegion" rotatedBoundingBox="26157,12384 19766,13600 19133,10273 25524,9057"/>
        </emma:interpretation>
      </emma:emma>
    </inkml:annotationXML>
    <inkml:traceGroup>
      <inkml:annotationXML>
        <emma:emma xmlns:emma="http://www.w3.org/2003/04/emma" version="1.0">
          <emma:interpretation id="{CD131C27-975C-4BC1-A165-EAED795760FA}" emma:medium="tactile" emma:mode="ink">
            <msink:context xmlns:msink="http://schemas.microsoft.com/ink/2010/main" type="paragraph" rotatedBoundingBox="26004,12413 19766,13600 19450,11938 25688,1075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0B583B7-65D4-4D54-A915-774F8F88FB1F}" emma:medium="tactile" emma:mode="ink">
              <msink:context xmlns:msink="http://schemas.microsoft.com/ink/2010/main" type="line" rotatedBoundingBox="26004,12413 19766,13600 19450,11938 25688,10751">
                <msink:destinationLink direction="with" ref="{30B13061-CF3C-4E54-9EA8-BD864C56219E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DCE21184-2F67-40D5-BB98-EF59657A422B}" emma:medium="tactile" emma:mode="ink">
                <msink:context xmlns:msink="http://schemas.microsoft.com/ink/2010/main" type="inkWord" rotatedBoundingBox="20389,11848 25762,11126 25881,12014 20508,12736"/>
              </emma:interpretation>
              <emma:one-of disjunction-type="recognition" id="oneOf0">
                <emma:interpretation id="interp0" emma:lang="en-US" emma:confidence="0">
                  <emma:literal>1191 s</emma:literal>
                </emma:interpretation>
                <emma:interpretation id="interp1" emma:lang="en-US" emma:confidence="0">
                  <emma:literal>1101 s</emma:literal>
                </emma:interpretation>
                <emma:interpretation id="interp2" emma:lang="en-US" emma:confidence="0">
                  <emma:literal>1101 s.</emma:literal>
                </emma:interpretation>
                <emma:interpretation id="interp3" emma:lang="en-US" emma:confidence="0">
                  <emma:literal>1191 s.</emma:literal>
                </emma:interpretation>
                <emma:interpretation id="interp4" emma:lang="en-US" emma:confidence="0">
                  <emma:literal>"191 s</emma:literal>
                </emma:interpretation>
              </emma:one-of>
            </emma:emma>
          </inkml:annotationXML>
          <inkml:trace contextRef="#ctx0" brushRef="#br0">5921 556 308 0,'0'0'9'0,"0"0"5"0,0 0 0 15,0 0 1-15,0 0 3 16,0 0 1-16,7 23 0 16,-3 12 0-16,2 16-8 15,7 17-4-15,0 16-2 0,-1 11-4 16,8 21-24-16,3 12-55 16,-11 1 0-16</inkml:trace>
          <inkml:trace contextRef="#ctx0" brushRef="#br0" timeOffset="-720.8597">6809 568 330 0,'0'0'4'0,"0"0"1"16,0 0 1-16,-16 5 1 16,5 11 1-16,-1 9 3 0,-2 12 1 15,-4 20 0-15,-5 9-2 16,3 19-1-16,4 0 0 15,6 5-1-15,8-5-1 16,4-13-1-16,18-16-2 0,15-22-1 16,11-24-1-16,12-20-1 15,-1-21-1-15,2-15 0 16,-5-12-2-16,-9-6-2 0,-15 0-2 16,-11 6-4-16,-19 1-6 15,-19 15-13-15,-20 18-42 16,-16-1-10-16</inkml:trace>
          <inkml:trace contextRef="#ctx0" brushRef="#br0" timeOffset="-1435.054">7755 473 406 0,'0'0'3'16,"0"0"2"-16,11 13 2 0,-6 11 1 15,2 8 1-15,0 15-1 16,-1 9 2-16,4 19-1 15,-4 5-3-15,6 16-13 16,-5 4-34-16,2 3-38 0,2-1-3 16</inkml:trace>
          <inkml:trace contextRef="#ctx0" brushRef="#br0" timeOffset="1220.0203">4430 623 268 0,'0'0'2'16,"0"0"2"-16,0 0 2 16,0 10 1-16,0-10 3 15,4 22 0-15,5-6 1 0,4 7 3 16,9 7-3-16,10-2-1 16,4 14 0-16,6-1-2 15,6 10-2-15,-6 7 0 16,3 7-1-16,-6 8-1 0,-7 8 0 15,-13 0 0-15,-6 8 1 16,-13 4 2-16,-6-3 1 16,-17 9-1-16,-9-2 1 15,-10-4 2-15,-20 4-1 16,-11-8 1-16,-14-5-1 0,-17-1-1 16,-15-3 0-16,-10-11-1 15,-6-6-1-15,-7-9-1 16,4-8-1-16,9-14-4 15,13-10 0-15,12-6 0 0,24-12 0 16,16-8 0-16,29-2 0 16,15-10-2-16,20 3-16 15,16 10-51-15,29-10-17 0</inkml:trace>
          <inkml:trace contextRef="#ctx0" brushRef="#br0" timeOffset="2720.0318">2867 1317 359 0,'0'0'4'16,"-12"-3"2"-16,12 3 0 16,-14 0 3-16,14 0 0 15,-9 12 2-15,9 1 1 0,7 3 0 16,18 8-2-16,10 1-2 15,17 7-1-15,10-4-1 16,5 2-1-16,7-5-1 0,1-2-1 16,1-10 0-16,-12-7 0 15,-5-6 0-15,-8-10 1 16,-12-8 0-16,-9-15 0 16,-8-6-1-16,-12-2 1 0,-10-7-2 15,-4-4 0-15,-12-3-1 16,-7-3-1-16,-3 4-1 15,-2 4-2-15,-1 1-1 16,6 10-3-16,4 4-4 0,9 12-7 16,7 4-19-16,3 19-47 15,23 0-1-15</inkml:trace>
          <inkml:trace contextRef="#ctx0" brushRef="#br0" timeOffset="2970.0323">4023 972 344 0,'0'0'1'0,"-18"-8"1"15,2-2 2-15,-10 8 3 16,-3-6 1-16,-3 5 4 16,-7 0 0-16,0 3 2 15,4 6 0-15,5 14-1 16,2 9-1-16,8 6-1 0,4 9-1 15,4 9-2-15,12 7-1 16,0 5-1-16,19 2-3 16,17 1-3-16,8-11-9 0,34-15-38 15,16-19-35-15,14-17-1 16</inkml:trace>
        </inkml:traceGroup>
        <inkml:traceGroup>
          <inkml:annotationXML>
            <emma:emma xmlns:emma="http://www.w3.org/2003/04/emma" version="1.0">
              <emma:interpretation id="{D2543F94-E694-49B3-BF46-018F07DB788E}" emma:medium="tactile" emma:mode="ink">
                <msink:context xmlns:msink="http://schemas.microsoft.com/ink/2010/main" type="inkWord" rotatedBoundingBox="19465,12153 21846,11360 22339,12840 19957,13632"/>
              </emma:interpretation>
              <emma:one-of disjunction-type="recognition" id="oneOf1">
                <emma:interpretation id="interp5" emma:lang="en-US" emma:confidence="0">
                  <emma:literal>to</emma:literal>
                </emma:interpretation>
                <emma:interpretation id="interp6" emma:lang="en-US" emma:confidence="0">
                  <emma:literal>To</emma:literal>
                </emma:interpretation>
                <emma:interpretation id="interp7" emma:lang="en-US" emma:confidence="0">
                  <emma:literal>if</emma:literal>
                </emma:interpretation>
                <emma:interpretation id="interp8" emma:lang="en-US" emma:confidence="0">
                  <emma:literal>if.</emma:literal>
                </emma:interpretation>
                <emma:interpretation id="interp9" emma:lang="en-US" emma:confidence="0">
                  <emma:literal>To.</emma:literal>
                </emma:interpretation>
              </emma:one-of>
            </emma:emma>
          </inkml:annotationXML>
          <inkml:trace contextRef="#ctx0" brushRef="#br0" timeOffset="2360.6518">2768 1351 331 0,'0'0'6'0,"0"0"3"0,0 0 1 15,0 0 2-15,0 0 1 16,16 10 2-16,2 1-1 15,9 8 1-15,1 6-6 0,11 14-2 16,3 2-1-16,3 18-2 16,4-3-2-16,-1 7-6 15,-7-13-10-15,5-2-45 16,-7 5-19-16</inkml:trace>
          <inkml:trace contextRef="#ctx0" brushRef="#br0" timeOffset="1907.5533">3883 1210 292 0,'0'0'3'16,"0"0"0"-16,0 0 1 15,0 0-1-15,0 0 0 0,0 0 1 16,0 0-1-16,0 0 1 16,-7 0-1-16,7 0-3 15,-4 14 1-15,4-14 2 16,0 14 0-16,0-14 3 0,0 25 1 16,0-9 2-16,0 0 3 15,-3-7 3-15,3 4 0 16,0-13-1-16,-6 16-1 15,6-16-2-15,0 0-1 0,-12 9-2 16,12-9-1-16,-11 0-3 16,11 0 0-16,0 0-1 15,-16-6-1-15,16 6 0 16,0 0-1-16,-19-6 0 16,19 6 0-16,0 0 0 0,0 0-1 15,0 0 0-15,0 0 0 16,0 0 0-16,0 0 0 15,0 0 0-15,0 0 0 16,0 0 1-16,0 0-1 0,0 0 0 16,0 0 1-16,0 0-1 15,0 0 0-15,0 0 0 16,0 0 0-16,0 0-3 0,0 0-3 16,9-6-9-16,-9 6-25 15,0 0-41-15,0 0-1 16</inkml:trace>
          <inkml:trace contextRef="#ctx0" brushRef="#br0" timeOffset="-1778.8227">8983 184 245 0,'0'0'10'16,"0"0"4"-16,0-13 4 16,0 13 3-16,0 0 3 0,6-13 0 15,-6 13 3-15,0 0-1 16,17 10-7-16,-13 8-3 15,1 18-4-15,-1 8-3 0,5 15-3 16,-2 7 0-16,-4 16-3 16,6 10-6-16,-5-8-20 15,-17 16-58-15,13-6-3 16</inkml:trace>
          <inkml:trace contextRef="#ctx0" brushRef="#br0" timeOffset="390.6625">5200 710 398 0,'0'0'3'0,"0"0"1"0,-16 16 2 16,14 10 1-16,-5 16 0 15,7 13 0-15,-4 17 2 0,4 19 1 16,13 25-3-16,3 15-7 16,16 17-42-16,3 13-36 15,4 17-2-15</inkml:trace>
        </inkml:traceGroup>
      </inkml:traceGroup>
    </inkml:traceGroup>
    <inkml:traceGroup>
      <inkml:annotationXML>
        <emma:emma xmlns:emma="http://www.w3.org/2003/04/emma" version="1.0">
          <emma:interpretation id="{F91D3D5A-19FC-45CD-8837-B0257C4343DA}" emma:medium="tactile" emma:mode="ink">
            <msink:context xmlns:msink="http://schemas.microsoft.com/ink/2010/main" type="paragraph" rotatedBoundingBox="25741,9981 21863,10895 21607,9807 25484,889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F0BA0D6-CD72-4200-A258-E2319C8CAAE2}" emma:medium="tactile" emma:mode="ink">
              <msink:context xmlns:msink="http://schemas.microsoft.com/ink/2010/main" type="line" rotatedBoundingBox="25741,9981 21863,10895 21607,9807 25484,8893"/>
            </emma:interpretation>
          </emma:emma>
        </inkml:annotationXML>
        <inkml:traceGroup>
          <inkml:annotationXML>
            <emma:emma xmlns:emma="http://www.w3.org/2003/04/emma" version="1.0">
              <emma:interpretation id="{02F1B9FD-59D9-4FD0-8CC8-31E0A20BE52A}" emma:medium="tactile" emma:mode="ink">
                <msink:context xmlns:msink="http://schemas.microsoft.com/ink/2010/main" type="inkWord" rotatedBoundingBox="25741,9981 21863,10895 21607,9807 25484,8893"/>
              </emma:interpretation>
              <emma:one-of disjunction-type="recognition" id="oneOf2">
                <emma:interpretation id="interp10" emma:lang="en-US" emma:confidence="0">
                  <emma:literal>11991</emma:literal>
                </emma:interpretation>
                <emma:interpretation id="interp11" emma:lang="en-US" emma:confidence="0">
                  <emma:literal>• 1991</emma:literal>
                </emma:interpretation>
                <emma:interpretation id="interp12" emma:lang="en-US" emma:confidence="0">
                  <emma:literal>• 191</emma:literal>
                </emma:interpretation>
                <emma:interpretation id="interp13" emma:lang="en-US" emma:confidence="0">
                  <emma:literal>1991</emma:literal>
                </emma:interpretation>
                <emma:interpretation id="interp14" emma:lang="en-US" emma:confidence="0">
                  <emma:literal>• 1091</emma:literal>
                </emma:interpretation>
              </emma:one-of>
            </emma:emma>
          </inkml:annotationXML>
          <inkml:trace contextRef="#ctx0" brushRef="#br0" timeOffset="-6278.8491">4962-1204 318 0,'0'0'7'16,"0"0"3"-16,0 0 2 16,0 0 1-16,0 0 2 0,0 0 0 15,0 0 0-15,16 0 0 16,-16 0-5-16,16 27-2 16,-7-5-4-16,5 19 1 15,-1 8-1-15,-4 12 0 0,4 9 0 16,-9 7-1-16,8 6 0 15,-12 3-1-15,0-1-1 16,0 1 1-16,0-12-1 0,-3-10-5 16,-4-9-6-16,11-7-23 15,12-12-47-15,-6-20-1 16</inkml:trace>
          <inkml:trace contextRef="#ctx0" brushRef="#br0" timeOffset="-5481.9807">5635-1204 246 0,'0'0'9'0,"0"0"3"15,0 0 5-15,0 0 2 0,0 0 2 16,0 0 1-16,0 0 2 16,0 0 1-16,0 0-9 15,0 0-3-15,0 0-4 0,0 0-2 16,0 0-2-16,0 0-1 15,-10 17-1-15,8-5 0 16,-5 11 0-16,-3 9 0 16,1 3 0-16,-7 10 0 0,3 13-1 15,-1 2 0-15,5 5 0 16,-1 5-1-16,4-8 1 16,6-1-1-16,4-10 0 15,12-13 2-15,5-12-1 0,11-7-1 16,11-19 2-16,6-9 0 15,1-17-2-15,5-6 2 16,0-12-2-16,-4-5-1 16,-5-5 1-16,-7-7-1 15,-14 6-1-15,-9 0-1 0,-12 0-2 16,-14 11-3-16,-12 6-4 16,-10 5-7-16,-7 17-22 15,-4 3-42-15,-8 10-2 0</inkml:trace>
          <inkml:trace contextRef="#ctx0" brushRef="#br0" timeOffset="-4935.0894">6499-1374 345 0,'0'0'7'15,"0"0"2"-15,-20 0 2 0,4 13 1 16,-7 3 0-16,-2 7 1 16,-3 9 0-16,-2 7 1 15,-5 12-6-15,12 6-3 16,7 7 1-16,6-2-2 0,7-1-1 15,3-6 0-15,16-5-1 16,16-12 0-16,7-7 0 16,9-19 0-16,5-12-2 15,0-10 1-15,6-15 0 0,-4-8 0 16,3-8 0-16,-14-7-1 16,-5-4 0-16,-12-3 0 15,-11 4 0-15,-16 10-2 0,0-2 0 16,-27 12-6-16,-5 5-8 15,-7 7-37-15,-9 13-28 16,-3 6-2-16</inkml:trace>
          <inkml:trace contextRef="#ctx0" brushRef="#br0" timeOffset="-4153.8436">7620-1701 349 0,'0'0'6'16,"0"0"1"-16,0 0 3 0,0 0-1 16,-6 9 3-16,0 10 0 15,2 10 1-15,1 8 0 16,0 10-5-16,3 17-3 15,3 13 0-15,6 9 0 0,5 11-4 16,4 3-5-16,-1-4-9 16,5-4-45-16,1 5-20 15,0-10-4-15</inkml:trace>
          <inkml:trace contextRef="#ctx0" brushRef="#br0" timeOffset="-3919.4476">8771-1904 411 0,'0'0'0'0,"0"0"2"16,-16 16 2-16,5 7 2 15,2 13 1-15,-1 11 1 16,8 15 0-16,-2 20 0 15,1 12 0-15,10 19-4 16,-5 2-9-16,12 1-47 0,-5 9-28 16,-2 0-3-16</inkml:trace>
        </inkml:traceGroup>
      </inkml:traceGroup>
    </inkml:traceGroup>
  </inkml:traceGroup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1-15T06:49:17.665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30B13061-CF3C-4E54-9EA8-BD864C56219E}" emma:medium="tactile" emma:mode="ink">
          <msink:context xmlns:msink="http://schemas.microsoft.com/ink/2010/main" type="inkDrawing" rotatedBoundingBox="20845,11619 27008,10548 27026,10647 20862,11718" semanticType="underline" shapeName="Other">
            <msink:sourceLink direction="with" ref="{20B583B7-65D4-4D54-A915-774F8F88FB1F}"/>
          </msink:context>
        </emma:interpretation>
      </emma:emma>
    </inkml:annotationXML>
    <inkml:trace contextRef="#ctx0" brushRef="#br0">0 1038 303 0,'0'0'5'0,"9"-2"3"15,26-9 3-15,20-1 0 16,36-8 1-16,28-6 1 0,38-2 1 16,47-17 0-16,46-1-3 15,30-10-1-15,39-3-2 16,17-5 1-16,35-7 0 15,15 1 0-15,15-7 1 16,7 3 0-16,-5 4-1 16,0-1-1-16,-26 7-1 0,-19 9-3 15,-42 10 0-15,-45 10-2 16,-50 12-1-16,-50 10-4 16,-45 13-7-16,-56-3-23 0,-38 6-51 15,-32-3-1-15</inkml:trace>
  </inkml:traceGroup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1-15T06:49:35.367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BB7710F0-9E53-4429-8305-03AA3DAE4A6A}" emma:medium="tactile" emma:mode="ink">
          <msink:context xmlns:msink="http://schemas.microsoft.com/ink/2010/main" type="inkDrawing" rotatedBoundingBox="21494,12564 27753,12328 27849,14875 21589,15110" rotationAngle="1815030236" semanticType="enclosure">
            <msink:sourceLink direction="with" ref="{134ED93B-DDAD-4BD9-9E24-A8153D3C7F45}"/>
            <msink:destinationLink direction="with" ref="{5D71D41E-EDEA-4B73-BDFE-B9AB61E25B1D}"/>
          </msink:context>
        </emma:interpretation>
      </emma:emma>
    </inkml:annotationXML>
    <inkml:trace contextRef="#ctx0" brushRef="#br0">-126 2464 251 0,'0'0'1'0,"0"0"1"16,0 0 1-16,0 0 2 15,16 7 2-15,0-4 3 16,16 0 0-16,7 4 4 16,26-1-1-16,8 4 1 0,24-1-1 15,22 3-1-15,20 4-2 16,25-2-2-16,17 3-1 16,19 1-1-16,22-1-2 15,17-1-1-15,11 2 0 0,18 1-1 16,6 2 1-16,6 1 0 15,7-10 1-15,6-5 1 16,-3-4 0-16,1-6 1 0,-8-10 0 16,-9-9 2-16,-10-5-2 15,-9-4 0-15,-23-4 0 16,-10 0 0-16,-29-1 0 16,-18 1 0-16,-31 6 0 15,-22-2-1-15,-25 7 0 0,-26 1-1 16,-19 7-1-16,-20 4 0 15,-20-8-2-15,-12 5 0 16,-2-8 0-16,-12 0-1 16,-4-11 1-16,-5-12-1 0,0-9 0 15,-5-9 1-15,5-10-1 16,0-11 0-16,3-13 0 16,4 2 0-16,-3-6-1 15,6-4 1-15,1-3-1 0,5 5 1 16,-2 5-1-16,2-1 0 15,-2 10 0-15,2 8 2 16,-2 4 0-16,-5 10-1 0,2 4 0 16,-1 6 1-16,-7 9-1 15,1 9 0-15,0 2 0 16,-10 9-1-16,3 1 0 16,-3 7 0-16,-3 6 0 0,-3-1 0 15,-4 0 0-15,-3 6 1 16,-10 0-1-16,-3-1 1 15,-9 5-1-15,-7 0 1 16,-12 0 0-16,-14-2-1 16,-10 2 1-16,-12 0-1 0,-10 3 1 15,-13-3-1-15,-12-1 1 16,-7-2 0-16,-4 6 0 16,-9-3-1-16,1-1-1 15,-6 0 0-15,3 1 0 0,5 3-1 16,-7-4 0-16,11-3 1 15,-4 4-1-15,1 0 1 16,3 0 0-16,-1 1 1 16,-4 5 1-16,12-2 0 0,1 9-1 15,1 2 1-15,11 8 0 16,2-1-1-16,3 3 1 16,7 3-1-16,13 3 1 0,2-3-1 15,4 5 1-15,3-1 0 16,13 2-1-16,3 0 1 15,10 3 0-15,11-3 0 16,7 1-1-16,14 0 0 16,11 3 0-16,15-7 0 0,10 5 1 15,8-5 0-15,11 0 0 16,0-1 1-16,7 1 1 16,-1 1 0-16,-3 6 0 15,1 6 0-15,-4 15 0 0,0 3-1 16,-7 13 1-16,-2 7-1 15,0 8-1-15,-5 4 1 16,-2 4 0-16,3 4-1 16,3-6 1-16,4 2 0 0,-1 2 1 15,4-10-1-15,1-2 1 16,2 0 0-16,2-10 1 16,5 1-1-16,2-13 1 0,1-5 0 15,3-8 0-15,3-12 0 16,0-6-1-16,-2-5 1 15,-2-5 0-15,1-10-3 16,-13-9 0-16,19 13 0 16,-19-13 0-16,0 0-4 0,20 9-20 15,-20-9-59-15,12-9-5 16</inkml:trace>
  </inkml:traceGroup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1-15T06:49:25.445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5D71D41E-EDEA-4B73-BDFE-B9AB61E25B1D}" emma:medium="tactile" emma:mode="ink">
          <msink:context xmlns:msink="http://schemas.microsoft.com/ink/2010/main" type="inkDrawing" rotatedBoundingBox="21681,12709 28220,12245 28246,12603 21706,13066" semanticType="callout" shapeName="Other">
            <msink:sourceLink direction="with" ref="{7571EB6A-BAE4-4785-A354-7D71716C536F}"/>
            <msink:sourceLink direction="with" ref="{BB7710F0-9E53-4429-8305-03AA3DAE4A6A}"/>
          </msink:context>
        </emma:interpretation>
      </emma:emma>
    </inkml:annotationXML>
    <inkml:trace contextRef="#ctx0" brushRef="#br0">0 742 263 0,'0'0'0'0,"0"0"1"16,12-6 1-16,-12 6 1 15,32-9 2-15,-5 6 3 16,15-1 2-16,13 4 1 0,12 0 1 16,17 0 1-16,19 4-2 15,19-1-1-15,32 0-1 16,27 1-2-16,28-4-1 16,27-10-1-16,35-9-2 15,21-10 1-15,27-4-2 0,14-11 0 16,20-4 0-16,12-11 0 15,9-7 2-15,3 1-1 16,-10 1 2-16,-9 3 2 16,-19 3 1-16,-20 7 0 0,-43 11 2 15,-33 6-1-15,-48 12-2 16,-39 6 0-16,-41 10-3 16,-37 2-1-16,-30 4-1 15,-29 6-1-15,-19-6-1 0,-16 20-4 16,-16-5-10-16,-23 17-51 15,1-15-15-15</inkml:trace>
  </inkml:traceGroup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1-15T06:49:42.305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7571EB6A-BAE4-4785-A354-7D71716C536F}" emma:medium="tactile" emma:mode="ink">
          <msink:context xmlns:msink="http://schemas.microsoft.com/ink/2010/main" type="inkDrawing" rotatedBoundingBox="27706,12782 31970,11254 32858,13731 28594,15260" hotPoints="32331,12557 30548,14416 28075,13695 29858,11836" semanticType="enclosure" shapeName="Ellipse">
            <msink:sourceLink direction="with" ref="{9FEB9CAA-BE08-431A-B6EF-415C9D5D6A7F}"/>
            <msink:destinationLink direction="with" ref="{5D71D41E-EDEA-4B73-BDFE-B9AB61E25B1D}"/>
          </msink:context>
        </emma:interpretation>
      </emma:emma>
    </inkml:annotationXML>
    <inkml:trace contextRef="#ctx0" brushRef="#br0">3688 196 384 0,'0'0'-1'15,"-16"-23"-1"-15,-10 3 1 16,-13-6-1-16,-12 1 0 0,-27-4 0 15,-21 3 2-15,-27 0-1 16,-19 13 3-16,-20 10 1 16,-21 3 0-16,-18 23 1 15,-12 2 0-15,-2 15 0 0,-14 10 0 16,0 15 1-16,0 11-1 16,3 12 2-16,7 10-1 15,12 17 1-15,16 18-1 0,21 12 0 16,31 13 0-16,23-1-3 15,38 12-1-15,33 4 0 16,48 1-1-16,26 3 0 16,51-10 0-16,36-1 0 0,34-11 0 15,34-13-1-15,35-24 2 16,25-25-1-16,25-32 1 16,23-28 0-16,14-33 1 15,7-43 0-15,5-33 1 16,4-28 2-16,-12-31-1 0,-11-15 0 15,-39-24-1-15,-21-10 0 16,-36-10 0-16,-39-9 0 16,-46 4-3-16,-47 1-1 15,-45 4-3-15,-46 11 0 0,-45 19-3 16,-54 19-1-16,-45 28 0 16,-49 23-2-16,-42 41 2 15,-39 32 0-15,-38 44-4 0,-33 44-36 16,-11 46-25-16,-18 34-6 15</inkml:trace>
  </inkml:traceGroup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1-15T06:49:41.195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9FEB9CAA-BE08-431A-B6EF-415C9D5D6A7F}" emma:medium="tactile" emma:mode="ink">
          <msink:context xmlns:msink="http://schemas.microsoft.com/ink/2010/main" type="writingRegion" rotatedBoundingBox="28632,12697 30817,12697 30817,13801 28632,13801">
            <msink:destinationLink direction="with" ref="{7571EB6A-BAE4-4785-A354-7D71716C536F}"/>
          </msink:context>
        </emma:interpretation>
      </emma:emma>
    </inkml:annotationXML>
    <inkml:traceGroup>
      <inkml:annotationXML>
        <emma:emma xmlns:emma="http://www.w3.org/2003/04/emma" version="1.0">
          <emma:interpretation id="{0DB936AB-68AA-4FC1-BFAB-AE61F1DBD422}" emma:medium="tactile" emma:mode="ink">
            <msink:context xmlns:msink="http://schemas.microsoft.com/ink/2010/main" type="paragraph" rotatedBoundingBox="28632,12697 30817,12697 30817,13801 28632,1380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7772873-4A2F-470F-BC55-52C48A206B4A}" emma:medium="tactile" emma:mode="ink">
              <msink:context xmlns:msink="http://schemas.microsoft.com/ink/2010/main" type="line" rotatedBoundingBox="28632,12697 30817,12697 30817,13801 28632,13801"/>
            </emma:interpretation>
          </emma:emma>
        </inkml:annotationXML>
        <inkml:traceGroup>
          <inkml:annotationXML>
            <emma:emma xmlns:emma="http://www.w3.org/2003/04/emma" version="1.0">
              <emma:interpretation id="{DC179635-0DAA-41CC-83DF-A9C023C95551}" emma:medium="tactile" emma:mode="ink">
                <msink:context xmlns:msink="http://schemas.microsoft.com/ink/2010/main" type="inkWord" rotatedBoundingBox="28632,12697 30817,12697 30817,13801 28632,13801"/>
              </emma:interpretation>
              <emma:one-of disjunction-type="recognition" id="oneOf0">
                <emma:interpretation id="interp0" emma:lang="en-US" emma:confidence="0">
                  <emma:literal>-s</emma:literal>
                </emma:interpretation>
                <emma:interpretation id="interp1" emma:lang="en-US" emma:confidence="0">
                  <emma:literal>-5</emma:literal>
                </emma:interpretation>
                <emma:interpretation id="interp2" emma:lang="en-US" emma:confidence="0">
                  <emma:literal>~s</emma:literal>
                </emma:interpretation>
                <emma:interpretation id="interp3" emma:lang="en-US" emma:confidence="0">
                  <emma:literal>~5</emma:literal>
                </emma:interpretation>
                <emma:interpretation id="interp4" emma:lang="en-US" emma:confidence="0">
                  <emma:literal>-a</emma:literal>
                </emma:interpretation>
              </emma:one-of>
            </emma:emma>
          </inkml:annotationXML>
          <inkml:trace contextRef="#ctx0" brushRef="#br0">11874 2364 365 0,'0'0'1'0,"0"0"3"15,0 0 1-15,0 0 1 16,0 0 5-16,0 0-1 15,7-6 3-15,18-1 0 16,19 1 0-16,15-6-2 0,15-2 0 16,23-3-3-16,12-1-2 15,17-2-2-15,-1 1-1 16,4 0 0-16,-6 0-2 16,-10 6 0-16,-17 3 0 0,-18 0-1 15,-18 10-3-15,-21 0-2 16,-9 3-9-16,-30-3-22 15,-10 23-47-15,-6-10-1 0</inkml:trace>
          <inkml:trace contextRef="#ctx0" brushRef="#br0" timeOffset="562.5331">14059 1712 409 0,'0'0'1'15,"0"0"0"-15,0 0-1 0,0 0 1 16,0 0 0-16,-11 0 0 15,-1 12 0-15,-4 0 1 16,-4 12-1-16,-8 1 0 0,-11 11 0 16,-7 6 0-16,2 0 0 15,-4 7-1-15,2 1 1 16,1-1-1-16,6-2 0 16,13 2 0-16,7-8 0 0,9-5 1 15,10-4-1-15,13-6 0 16,10-3-1-16,9-11 1 15,7-2 0-15,5 0-1 16,-1-4 1-16,-1-3-1 16,-4 3 1-16,-3 0-1 0,-2 4 1 15,-7 3 0-15,-10 7 0 16,0-2 0-16,-6 3 0 16,-3 1 1-16,-5 3-1 15,-2 1 1-15,0 5-1 0,-2 0 1 16,-2-3-1-16,-9 1 1 15,3 0-1-15,-6-4 1 16,-6 1-1-16,-5-1 0 0,-1 1 0 16,-1-6-3-16,-10-5-5 15,-3-2-15-15,-6-10-53 16,0-3-1-16</inkml:trace>
        </inkml:traceGroup>
      </inkml:traceGroup>
    </inkml:traceGroup>
  </inkml:traceGroup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1-15T06:49:35.930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34971F65-9BDC-4D53-9AFD-1A094628F04F}" emma:medium="tactile" emma:mode="ink">
          <msink:context xmlns:msink="http://schemas.microsoft.com/ink/2010/main" type="writingRegion" rotatedBoundingBox="20378,13624 26006,12700 26221,14005 20592,14929"/>
        </emma:interpretation>
      </emma:emma>
    </inkml:annotationXML>
    <inkml:traceGroup>
      <inkml:annotationXML>
        <emma:emma xmlns:emma="http://www.w3.org/2003/04/emma" version="1.0">
          <emma:interpretation id="{7C6A4043-D46F-480A-BF65-87410472CBDD}" emma:medium="tactile" emma:mode="ink">
            <msink:context xmlns:msink="http://schemas.microsoft.com/ink/2010/main" type="paragraph" rotatedBoundingBox="20444,13935 20921,13935 20921,14026 20444,1402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3AF68FD-2072-4A33-AACB-0301127D2189}" emma:medium="tactile" emma:mode="ink">
              <msink:context xmlns:msink="http://schemas.microsoft.com/ink/2010/main" type="inkBullet" rotatedBoundingBox="20443,14018 20918,13934 20921,13956 20446,14040"/>
            </emma:interpretation>
            <emma:one-of disjunction-type="recognition" id="oneOf0">
              <emma:interpretation id="interp0" emma:lang="en-US" emma:confidence="0">
                <emma:literal>_</emma:literal>
              </emma:interpretation>
              <emma:interpretation id="interp1" emma:lang="en-US" emma:confidence="0">
                <emma:literal>-</emma:literal>
              </emma:interpretation>
              <emma:interpretation id="interp2" emma:lang="en-US" emma:confidence="0">
                <emma:literal>~</emma:literal>
              </emma:interpretation>
              <emma:interpretation id="interp3" emma:lang="en-US" emma:confidence="0">
                <emma:literal>=</emma:literal>
              </emma:interpretation>
              <emma:interpretation id="interp4" emma:lang="en-US" emma:confidence="0">
                <emma:literal>z</emma:literal>
              </emma:interpretation>
            </emma:one-of>
          </emma:emma>
        </inkml:annotationXML>
        <inkml:trace contextRef="#ctx0" brushRef="#br0">3699 3041 302 0,'0'0'6'15,"0"0"4"-15,0 0 3 0,0 0 2 16,0 0 4-16,-13-2 1 15,13 2 0-15,0 0 1 16,0 0-5-16,0 0-4 16,0 0-1-16,0 0-4 15,0 0 0-15,0 0-2 0,0 0-2 16,16 0 1-16,0 0-1 16,7 0 0-16,6-4 0 15,6-2-1-15,7 2 0 0,6-2 0 16,0-4 0-16,0 0 1 15,-5 1-3-15,-4-1 0 16,-7 4 0-16,-4-2 0 16,-12 6 0-16,-6-4 0 0,-10 6 0 15,0 0 0-15,0 0 0 16,0 0 0-16,0 0 0 16,0 0 0-16,0 0 0 15,-3-8 0-15,3 8 0 0,7 16-85 16,-7-16-4-16</inkml:trace>
      </inkml:traceGroup>
    </inkml:traceGroup>
    <inkml:traceGroup>
      <inkml:annotationXML>
        <emma:emma xmlns:emma="http://www.w3.org/2003/04/emma" version="1.0">
          <emma:interpretation id="{C54A178C-AB35-4879-9999-9868E3C71AD4}" emma:medium="tactile" emma:mode="ink">
            <msink:context xmlns:msink="http://schemas.microsoft.com/ink/2010/main" type="paragraph" rotatedBoundingBox="21846,13383 26006,12700 26221,14005 22061,14688" alignmentLevel="2"/>
          </emma:interpretation>
        </emma:emma>
      </inkml:annotationXML>
      <inkml:traceGroup>
        <inkml:annotationXML>
          <emma:emma xmlns:emma="http://www.w3.org/2003/04/emma" version="1.0">
            <emma:interpretation id="{134ED93B-DDAD-4BD9-9E24-A8153D3C7F45}" emma:medium="tactile" emma:mode="ink">
              <msink:context xmlns:msink="http://schemas.microsoft.com/ink/2010/main" type="line" rotatedBoundingBox="21846,13383 26006,12700 26221,14005 22061,14688">
                <msink:destinationLink direction="with" ref="{BB7710F0-9E53-4429-8305-03AA3DAE4A6A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009688D1-41F2-4C40-8727-A9A9004D696C}" emma:medium="tactile" emma:mode="ink">
                <msink:context xmlns:msink="http://schemas.microsoft.com/ink/2010/main" type="inkWord" rotatedBoundingBox="21846,13383 26006,12700 26221,14005 22061,14688"/>
              </emma:interpretation>
              <emma:one-of disjunction-type="recognition" id="oneOf1">
                <emma:interpretation id="interp5" emma:lang="en-US" emma:confidence="0">
                  <emma:literal>00101</emma:literal>
                </emma:interpretation>
                <emma:interpretation id="interp6" emma:lang="en-US" emma:confidence="0">
                  <emma:literal>00 10 l</emma:literal>
                </emma:interpretation>
                <emma:interpretation id="interp7" emma:lang="en-US" emma:confidence="0">
                  <emma:literal>00 101</emma:literal>
                </emma:interpretation>
                <emma:interpretation id="interp8" emma:lang="en-US" emma:confidence="0">
                  <emma:literal>0010/</emma:literal>
                </emma:interpretation>
                <emma:interpretation id="interp9" emma:lang="en-US" emma:confidence="0">
                  <emma:literal>00 10/</emma:literal>
                </emma:interpretation>
              </emma:one-of>
            </emma:emma>
          </inkml:annotationXML>
          <inkml:trace contextRef="#ctx0" brushRef="#br0" timeOffset="-4734.4339">5467 2434 371 0,'0'0'1'15,"0"0"1"-15,-12 0 1 0,12 0 0 16,-23 16 3-16,0 4 1 16,1 9 1-16,-11 12 2 15,1 12-1-15,4 7-1 16,-1 14 0-16,-1-1-1 0,9 7-1 16,10-2-2-16,6-4-1 15,10-13-1-15,18-12 0 16,16-21 0-16,6-18-1 15,10-14 1-15,12-18-2 0,2-23-1 16,-2-3 0-16,-3-14 0 16,-9-5-1-16,-10 7 1 15,-19 1-1-15,-14 8 0 0,-12 9 0 16,-19 16 1-16,-13 10 0 16,-14 16-1-16,-4 6 0 15,-5 16-2-15,-7 5-8 16,18 9-24-16,21-5-42 15,-3 0-1-15</inkml:trace>
          <inkml:trace contextRef="#ctx0" brushRef="#br0" timeOffset="-4421.9314">6261 2553 467 0,'0'0'0'0,"0"0"-1"15,-10 10 1-15,-3 8-1 16,-1 9 1-16,-4 11-1 0,-5 4 1 16,-3 13 1-16,4 6-1 15,5 3 1-15,4 0 0 16,13-6 0-16,13-9-1 16,17-15-2-16,14-14-1 0,15-18 0 15,5-12-1-15,10-17 1 16,-5-16-1-16,-5-12 1 15,-10-1 0-15,-16-9-1 0,-11 7-3 16,-24 7 0-16,-10 9-3 16,-21 7-2-16,-15 19-10 15,-15 6-15-15,-10 17-39 16,1 18-4-16</inkml:trace>
          <inkml:trace contextRef="#ctx0" brushRef="#br0" timeOffset="-3156.2941">7034 2079 337 0,'0'0'3'16,"0"0"3"-16,0 9 2 15,7 3 3-15,-5 14 2 0,1 3 2 16,8 16-1-16,-2 9 1 16,3 7-2-16,2 13-4 15,2 7-3-15,0 2-6 16,-3 1-16-16,-1 3-62 16,4 2 0-16</inkml:trace>
          <inkml:trace contextRef="#ctx0" brushRef="#br0" timeOffset="-2546.9118">8104 2198 343 0,'0'0'4'0,"0"0"3"15,-7 0 4-15,-3 9 0 16,-3 10 3-16,-6 9-1 0,-4 11 2 16,-6 13 0-16,4 8-4 15,2 5-3-15,7 2-3 16,0-5-1-16,16-5-1 16,10-13-1-16,12-11-1 15,17-17 0-15,9-16-1 0,4-12-1 16,6-19 0-16,-1-6 1 15,-4-12-1-15,-2-8 0 16,-15 2-1-16,-13 5 0 0,-14-3-1 16,-16 2-2-16,-16 12-3 15,-9 4-6-15,-13 19-14 16,-4 6-50-16,-5 10-3 16</inkml:trace>
          <inkml:trace contextRef="#ctx0" brushRef="#br0" timeOffset="-2250.0356">9283 1924 375 0,'0'0'3'0,"-20"-10"3"15,4 8 1-15,0 2 1 16,4 0 3-16,-4 2 0 0,0 12 2 16,-1 12 1-16,17 11-1 15,0 19-2-15,17 7-1 16,1 17-1-16,12 10-2 16,2 13-1-16,3 9-2 15,1 7-5-15,8 22-27 0,-12-6-55 16,1-2-4-16</inkml:trace>
        </inkml:traceGroup>
      </inkml:traceGroup>
    </inkml:traceGroup>
  </inkml:traceGroup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1-15T06:51:38.933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F06A97AD-88C5-4D9F-98B5-7BCEACC4EE3F}" emma:medium="tactile" emma:mode="ink">
          <msink:context xmlns:msink="http://schemas.microsoft.com/ink/2010/main" type="inkDrawing" rotatedBoundingBox="23703,4573 26521,4397 26552,4894 23735,5070" semanticType="underline" shapeName="Other">
            <msink:sourceLink direction="with" ref="{11986D2B-F85F-4FB5-894D-FA1111EF2193}"/>
            <msink:destinationLink direction="with" ref="{06EAFC69-F30B-4DA4-ACC6-8322596605B5}"/>
          </msink:context>
        </emma:interpretation>
      </emma:emma>
    </inkml:annotationXML>
    <inkml:trace contextRef="#ctx0" brushRef="#br0">0 558 328 0,'0'0'1'16,"0"0"2"-16,9-16 0 15,10 10 2-15,13-4 1 0,7-2 0 16,22-4 1-16,13 6 2 15,20 0-2-15,16 4-2 16,12 2 0-16,16 1-2 16,8 3 0-16,5 7-2 0,-3 3 0 15,7-6-1-15,-3-2 0 16,-7 2 1-16,-3-2 0 16,-18-2-1-16,-4 8 1 15,-8-8-1-15,-5 0 0 0,-14 0 0 16,-11 0 0-16,-18 0 1 15,-10 2 1-15,-11-2 2 16,-9 0 1-16,-11 0 4 16,-9 0 1-16,-14 0 1 0,0 0-2 15,12 4 1-15,-12-4-2 16,13-4-1-16,6-2-3 16,-6 2-2-16,3 2 0 15,0-4-2-15,7-2-1 0,5-2 2 16,-5 7-1-16,-7 3-1 15,-16 0 4-15,16-12-2 16,-16 12 0-16,14-26 2 16,-14 6-1-16,0 2 0 0,0-12 2 15,-10-4-2-15,4-6-2 16,2-1 2-16,-2-4-2 16,2-1-1-16,-5 2-2 15,2 3-3-15,7 7-16 0,0 16-58 16,-7 2-5-16</inkml:trace>
  </inkml:traceGroup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1-15T06:21:55.883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93B9ABF5-EE38-4AF2-BC3D-8549C4D9EB0F}" emma:medium="tactile" emma:mode="ink">
          <msink:context xmlns:msink="http://schemas.microsoft.com/ink/2010/main" type="inkDrawing" rotatedBoundingBox="28816,13220 34074,12619 34134,13147 28876,13748" semanticType="callout" shapeName="Other">
            <msink:sourceLink direction="with" ref="{B808E79C-1629-4E50-94E3-D3DF8D71556C}"/>
            <msink:sourceLink direction="with" ref="{FA40FDEC-FD0B-4EC6-8A9C-F5A513B4BAC3}"/>
          </msink:context>
        </emma:interpretation>
      </emma:emma>
    </inkml:annotationXML>
    <inkml:trace contextRef="#ctx0" brushRef="#br0">138 652 357 0,'0'0'4'0,"0"0"3"0,0 0 1 15,0 0 3-15,0 0 0 16,0 0 1-16,0 0 1 16,-13-6 0-16,13 6-3 15,-14 3-1-15,14-3-2 0,-21 12-1 16,21-12-2-16,-23 24-1 16,12-14 0-16,2 5 0 15,6-2 0-15,-4 7-1 16,1-2 0-16,3 5 1 15,-4-3-1-15,5 3 0 0,-2-1 0 16,-3 3 0-16,2-3-1 16,1-3 1-16,4 5-2 15,-3-5 1-15,3 0-1 16,0-6 0-16,0 0 1 0,0-13-1 16,9 16 1-16,-9-16 0 15,0 0 1-15,19 9 1 16,-3-9-3-16,4 0 0 15,3-6 0-15,16-1 0 0,2-5 0 16,20 2 0-16,4-3 0 16,9 1 0-16,9 2 0 15,4 1 0-15,4-1 0 0,6-2 0 16,-1 0 0-16,1 6 0 16,-1-3 0-16,5-1 0 15,-4 4 0-15,2-4 0 16,1-3 0-16,-1 4 0 15,2-4 0-15,-5 4 0 0,8-4 0 16,-11 0 0-16,4 1 0 16,-1-2 0-16,8 1 0 15,-8 1 0-15,-2-2 0 16,3 1 0-16,6 4 0 0,0 0 0 16,-1-1 0-16,5 1 0 15,3-1 0-15,3 4 0 16,-1-6 0-16,3 0 0 0,5-1 0 15,3 3 0-15,2 2 0 16,5-6 0-16,-2 5 0 16,-2-4 0-16,-1 4 0 15,1-1 0-15,3 1 0 0,-13 3 0 16,-10-2 0-16,-5 6 0 16,-12-4 0-16,-8 1 0 15,-13 2 0-15,-17 1 0 16,-16 2 0-16,-5-5 0 15,-12 5 0-15,-18 0 0 0,0 0 0 16,18 0 0-16,-18 0 0 16,0 0 0-16,0 0 0 15,0 0 0-15,0 0 0 16,0 0 0-16,0 0 0 0,0 0 0 16,9 0 0-16,-9 0 0 15,0 0 0-15,0 0 0 16,0 0 0-16,16 0 0 0,-16 0 0 15,10 0 0-15,-10 0 0 16,0 0 0-16,-3-12 0 16,8 6 0-16,-5 6 0 15,11-20 0-15,-6 4 0 0,-5 0 0 16,4-2 0-16,-1-8 0 16,-6-1 0-16,-6-1 0 15,-2-7 0-15,-10 2 0 16,-2-2 0-16,7-1 0 15,9 2 0-15,-6 2 0 0,10 3 0 16,-10-1 0-16,13 8 0 16,0-4 0-16,0 14 0 15,-3-2 0-15,-20 8 0 16,7 3 0-16,0 3 0 0,0 0 0 16,-9 17 0-16,-8-8-80 15,11 0-10-15</inkml:trace>
  </inkml:traceGroup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1-15T06:51:39.699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06EAFC69-F30B-4DA4-ACC6-8322596605B5}" emma:medium="tactile" emma:mode="ink">
          <msink:context xmlns:msink="http://schemas.microsoft.com/ink/2010/main" type="inkDrawing" rotatedBoundingBox="27114,4151 30822,3720 30909,4470 27201,4901" semanticType="callout" shapeName="Other">
            <msink:sourceLink direction="with" ref="{F06A97AD-88C5-4D9F-98B5-7BCEACC4EE3F}"/>
            <msink:sourceLink direction="with" ref="{9DA59A0C-1A2C-4D12-8FAE-1153D0DE7980}"/>
          </msink:context>
        </emma:interpretation>
      </emma:emma>
    </inkml:annotationXML>
    <inkml:trace contextRef="#ctx0" brushRef="#br0">91 720 343 0,'0'0'6'15,"0"0"1"-15,0 0 2 16,-10 2 0-16,10-2 1 0,-16 16 0 15,10 0 0-15,-8-1-1 16,5 7-4-16,-1 0-2 16,1 6-2-16,-4 8 2 15,9-1-1-15,1 0 0 0,6-2 0 16,14-7 0-16,9 3 0 16,2-7 1-16,17-6-1 15,10-10-1-15,16-6 1 16,3 0-1-16,13-9 0 0,7 0-1 15,2-5 1-15,10-2-1 16,7-7 0-16,6 5 1 16,7-2-1-16,7 4 0 15,8 3 1-15,1-2 0 0,13-1 1 16,-3 0 1-16,8 2 0 16,-8 2 0-16,-1-1 2 15,-15-5-1-15,-5 6 0 16,-14-3 0-16,-18 8-1 0,-15 4-2 15,-19-3 2-15,-14 3-2 16,-8 6-1-16,-11-3 1 16,-7 0 0-16,-6 0-2 15,-3 0 2-15,4 3-1 0,-4 0 0 16,0 4 0-16,0-7 0 16,0 3 0-16,3-3 0 15,4 0 1-15,2 0-1 16,2-3 1-16,1-4 0 15,5-2-1-15,-1-1 1 0,4-2 1 16,-8-8 0-16,2-1 0 16,-12-10 1-16,2-1-1 15,-3-7 1-15,-1-10 0 16,-4-1 0-16,-2-11-3 0,0 0 0 16,6-5 0-16,-3-3 0 15,3 9 0-15,0-2 0 16,1 11 0-16,-1 9-7 0,-4 7-14 15,-3 15-64-15,-9 20-1 16</inkml:trace>
  </inkml:traceGroup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1-15T06:51:42.527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E7F35143-35E1-4AE5-8A65-11ED003C89B2}" emma:medium="tactile" emma:mode="ink">
          <msink:context xmlns:msink="http://schemas.microsoft.com/ink/2010/main" type="inkDrawing" rotatedBoundingBox="25188,838 29716,115 30084,2415 25555,3138" semanticType="enclosure" shapeName="Other">
            <msink:sourceLink direction="with" ref="{E9CDB842-3333-44F0-B08F-D4C054624511}"/>
          </msink:context>
        </emma:interpretation>
      </emma:emma>
    </inkml:annotationXML>
    <inkml:trace contextRef="#ctx0" brushRef="#br0">4234 448 260 0,'0'0'8'16,"2"-20"1"-16,2 8 1 0,3-7 3 15,-4 0 1-15,1-3 2 16,-2-1-1-16,-2-3 1 16,0 6-5-16,-2 2-2 15,2 18-2-15,-27-13-3 0,8 10 1 16,-4 3-2-16,-2-4 1 16,-5-2 1-16,-4 2 0 15,-9-4-1-15,1-6 2 16,-13 1-2-16,4-7-1 15,-6-2 1-15,-5 3-4 0,-2 4-3 16,-1-1 1-16,-3 0 0 16,-3 6 0-16,6-1 1 15,-6 6-1-15,2 0-2 16,-6-1 3-16,1 0 2 0,0 0-1 16,-4-2 1-16,5-1-1 15,-8 3-2-15,0-3 1 16,0-1 2-16,-2 4-1 0,-4 0 1 15,-3 6-1-15,-4 0-1 16,-2 6 2-16,-5 0 1 16,2 7 1-16,-18 6 1 15,8-3-1-15,7 4 2 16,1-1-1-16,7-3 0 16,5 0 1-16,8 3-3 15,3-6-1-15,21-1 0 16,-5-2 0-16,2 2-2 15,-2 6 2-15,4 1 0 0,-6 1-2 16,-2 2 2-16,2 2 0 16,-3 6-1-16,9 5 0 15,0-2 0-15,3 4-1 16,1 3 2-16,6-1-1 0,2 1 0 16,7 6 1-16,0 3 1 15,1-9-1-15,-1 5 1 16,6 1-2-16,-4-2 0 0,5 7 0 15,0-2 0-15,-2-4-2 16,13 2 1-16,1 8 0 16,3 0 0-16,5 7 2 15,8 1-1-15,4-1 1 0,7-1-1 16,6 0 2-16,4 0-1 16,-1 3-1-16,2 0 2 15,8-7-2-15,3-2 0 16,4-1-1-16,1 5 1 15,5-5-1-15,7 0 1 0,5-5 1 16,10-7-2-16,8-7 4 16,4 7-1-16,8-3 0 15,2-14 1-15,4 1-1 16,7-5 0-16,6 0-1 0,4-2 0 16,-2 4 0-16,7-14 1 15,4 1-1-15,0 2-2 16,6-8 3-16,-2-4-1 0,-1 0 0 15,-1 0 1-15,-5 0-1 16,0-7-1-16,3 1 2 16,-1-7-1-16,-2 6-1 15,-1-9 2-15,-2 1 0 0,6-3-2 16,-3-4 2-16,2 3 0 16,-3-3-2-16,-9-7 3 15,0-2-1-15,-3-3-1 16,3-1 2-16,-11-12 0 0,-2 1-3 15,-9-5 0-15,0-2 0 16,-2-6 0-16,-1 5 0 16,-10-11 0-16,-1 1 0 15,-2 3 0-15,-9-6 0 0,0 1 0 16,-8 6 0-16,-7-5 0 16,-2-1 0-16,-8 2 0 15,-5-1 0-15,-10 1 0 16,-6 6 0-16,-7-6 0 0,0-7 0 15,-20 4 0-15,-3-11 0 16,-5 8 0-16,-14-4 0 16,-10 0 0-16,-3 0 0 15,-12 7 0-15,-11 9-5 0,-9 14-2 16,-16 11-4-16,-12 23-10 16,-21 16-59-16,-22 27-4 15</inkml:trace>
  </inkml:traceGroup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1-15T06:51:17.431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E9CDB842-3333-44F0-B08F-D4C054624511}" emma:medium="tactile" emma:mode="ink">
          <msink:context xmlns:msink="http://schemas.microsoft.com/ink/2010/main" type="writingRegion" rotatedBoundingBox="28155,901 28751,901 28751,2262 28155,2262">
            <msink:destinationLink direction="with" ref="{E7F35143-35E1-4AE5-8A65-11ED003C89B2}"/>
          </msink:context>
        </emma:interpretation>
      </emma:emma>
    </inkml:annotationXML>
    <inkml:traceGroup>
      <inkml:annotationXML>
        <emma:emma xmlns:emma="http://www.w3.org/2003/04/emma" version="1.0">
          <emma:interpretation id="{63BE8E32-C72B-4CA6-8FAA-A5C787A9C9B0}" emma:medium="tactile" emma:mode="ink">
            <msink:context xmlns:msink="http://schemas.microsoft.com/ink/2010/main" type="paragraph" rotatedBoundingBox="28155,901 28751,901 28751,2262 28155,226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304CA59A-696F-4F9E-9502-8E77697299DD}" emma:medium="tactile" emma:mode="ink">
              <msink:context xmlns:msink="http://schemas.microsoft.com/ink/2010/main" type="line" rotatedBoundingBox="28155,901 28751,901 28751,2262 28155,2262"/>
            </emma:interpretation>
          </emma:emma>
        </inkml:annotationXML>
        <inkml:traceGroup>
          <inkml:annotationXML>
            <emma:emma xmlns:emma="http://www.w3.org/2003/04/emma" version="1.0">
              <emma:interpretation id="{514F45AD-11F0-4590-BA6A-49ED922543F4}" emma:medium="tactile" emma:mode="ink">
                <msink:context xmlns:msink="http://schemas.microsoft.com/ink/2010/main" type="inkWord" rotatedBoundingBox="28155,901 28751,901 28751,2262 28155,2262"/>
              </emma:interpretation>
              <emma:one-of disjunction-type="recognition" id="oneOf0">
                <emma:interpretation id="interp0" emma:lang="en-US" emma:confidence="1">
                  <emma:literal>3</emma:literal>
                </emma:interpretation>
                <emma:interpretation id="interp1" emma:lang="en-US" emma:confidence="0">
                  <emma:literal>}</emma:literal>
                </emma:interpretation>
                <emma:interpretation id="interp2" emma:lang="en-US" emma:confidence="0">
                  <emma:literal>Z</emma:literal>
                </emma:interpretation>
                <emma:interpretation id="interp3" emma:lang="en-US" emma:confidence="0">
                  <emma:literal>]</emma:literal>
                </emma:interpretation>
                <emma:interpretation id="interp4" emma:lang="en-US" emma:confidence="0">
                  <emma:literal>B</emma:literal>
                </emma:interpretation>
              </emma:one-of>
            </emma:emma>
          </inkml:annotationXML>
          <inkml:trace contextRef="#ctx0" brushRef="#br0">1979-77 360 0,'0'0'9'16,"0"0"3"-16,-9-13 3 0,9 13 1 15,-10-10 1-15,10 10 0 16,-10-18 1-16,10 1 1 16,4 4-9-16,12 4-3 15,9-4-3-15,10 1-2 16,8 2 0-16,5 0-1 0,7 8-1 15,-4 2 2-15,1 0-2 16,-3 2-2-16,-8 8 2 16,1 9 0-16,-13 6 0 0,-10 11 2 15,-6 3-2-15,-13 2-2 16,0 14 4-16,-25-6-2 16,-11 4 0-16,-10-5 0 15,-7 4 0-15,-2-10 0 0,0-5 0 16,0 3 0-16,9-15-2 15,7-5 1-15,18-1 0 16,10 3-1-16,11-9 3 16,16-3 0-16,11 0-2 15,8-4 2-15,10 1 0 0,4 5-1 16,2-2 1-16,1 0-1 16,-8-1 0-16,-5 4 0 15,-3 3 2-15,-10 2-2 16,-4 16 0-16,-10-3 0 0,2 2 0 15,-5 4 0-15,-5 6 0 16,-4 5 0-16,0 0 0 16,-4 1 0-16,-5-11 0 0,-10-4 0 15,-8 9 0-15,-8-7 0 16,-3-2 0-16,-20-4 0 16,-4-14 0-16,-5 3 0 15,-20-19-19-15,-7 10-65 0,-2 0-3 16</inkml:trace>
        </inkml:traceGroup>
      </inkml:traceGroup>
    </inkml:traceGroup>
  </inkml:traceGroup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1-15T06:51:28.933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23697D3E-942F-4B7B-8DB2-2B52145E0C22}" emma:medium="tactile" emma:mode="ink">
          <msink:context xmlns:msink="http://schemas.microsoft.com/ink/2010/main" type="writingRegion" rotatedBoundingBox="23065,160 29724,-745 30377,4048 23718,4955"/>
        </emma:interpretation>
      </emma:emma>
    </inkml:annotationXML>
    <inkml:traceGroup>
      <inkml:annotationXML>
        <emma:emma xmlns:emma="http://www.w3.org/2003/04/emma" version="1.0">
          <emma:interpretation id="{BC0AD440-0940-4B2E-A2D9-3BCD5492C46A}" emma:medium="tactile" emma:mode="ink">
            <msink:context xmlns:msink="http://schemas.microsoft.com/ink/2010/main" type="paragraph" rotatedBoundingBox="24185,-36 29812,-150 29827,578 24200,692" alignmentLevel="2"/>
          </emma:interpretation>
        </emma:emma>
      </inkml:annotationXML>
      <inkml:traceGroup>
        <inkml:annotationXML>
          <emma:emma xmlns:emma="http://www.w3.org/2003/04/emma" version="1.0">
            <emma:interpretation id="{A384E963-3CC7-4C97-B823-F9A6BE08A578}" emma:medium="tactile" emma:mode="ink">
              <msink:context xmlns:msink="http://schemas.microsoft.com/ink/2010/main" type="line" rotatedBoundingBox="24185,-36 29812,-150 29827,578 24200,692"/>
            </emma:interpretation>
          </emma:emma>
        </inkml:annotationXML>
        <inkml:traceGroup>
          <inkml:annotationXML>
            <emma:emma xmlns:emma="http://www.w3.org/2003/04/emma" version="1.0">
              <emma:interpretation id="{FED9FEC3-0A38-4556-B4F6-27987A262748}" emma:medium="tactile" emma:mode="ink">
                <msink:context xmlns:msink="http://schemas.microsoft.com/ink/2010/main" type="inkWord" rotatedBoundingBox="27089,-95 29812,-150 29827,578 27104,633">
                  <msink:destinationLink direction="with" ref="{DF58B7DA-2EA3-4A97-8373-CE9699C929FD}"/>
                </msink:context>
              </emma:interpretation>
              <emma:one-of disjunction-type="recognition" id="oneOf0">
                <emma:interpretation id="interp0" emma:lang="en-US" emma:confidence="0">
                  <emma:literal>004218421</emma:literal>
                </emma:interpretation>
                <emma:interpretation id="interp1" emma:lang="en-US" emma:confidence="0">
                  <emma:literal>8421 8421</emma:literal>
                </emma:interpretation>
                <emma:interpretation id="interp2" emma:lang="en-US" emma:confidence="0">
                  <emma:literal>8921 8421</emma:literal>
                </emma:interpretation>
                <emma:interpretation id="interp3" emma:lang="en-US" emma:confidence="0">
                  <emma:literal>094218421</emma:literal>
                </emma:interpretation>
                <emma:interpretation id="interp4" emma:lang="en-US" emma:confidence="0">
                  <emma:literal>00421 8421</emma:literal>
                </emma:interpretation>
              </emma:one-of>
            </emma:emma>
          </inkml:annotationXML>
          <inkml:trace contextRef="#ctx0" brushRef="#br0">-2030-870 323 0,'0'0'2'16,"0"0"1"-16,0 0-1 16,0 0 1-16,0 0 3 15,-5 13-2-15,1 5 2 16,-3 3 1-16,7 11-2 0,0 3-1 16,0 6 3-16,11-2-1 15,10 0 1 1,18 2 0-16,3-11-1 0,10-7 1 15,-1-7-1-15,8-10-2 16,-4-6-1-16,-7-6-2 16,-16-14-3-16,-13-7 1 15,-16 5-2-15,-9-3-3 0,-17 3 2 16,-15-7 1-16,-8 0-2 16,-2-7 3-16,-3 8-1 15,3-8-1-15,11 1 3 16,9-7-1-16,5-2-2 0,17 1 2 15,6 4 0-15,6 4 0 16,11 10 2-16,1-1 0 16,5 3 0-16,-3 10 2 15,2 10 1-15,-2 3 0 16,-1 16 2-16,1 14-2 0,-2 2-1 16,1 15 1-16,8 4-1 15,-8 18-1-15,4-3 2 16,-1 12-18-16,20-8-56 0,-17 0-1 15</inkml:trace>
          <inkml:trace contextRef="#ctx0" brushRef="#br0" timeOffset="421.8948">-743-720 328 0,'0'0'2'16,"0"0"1"-16,-23 8 1 15,3-6 1-15,-8 4 2 16,-18 4 0-16,-5 1 2 0,-10-1 2 16,-4-4-1-16,4 0-3 15,-1-6 2-15,11 0-2 16,12-4-4-16,16-8 2 15,18-7-3-15,8-17-3 0,22 4 1 16,5-10-1-16,9 3-1 16,5 5 3-16,-1-8 0 15,-8 7 0-15,-6 5 2 16,-10 11 0-16,-6 3 2 16,-13 16-2-16,0 0 1 0,0 0-1 15,-13 20 0-15,6 7 0 16,0 10-2-16,7 11 2 15,0 2-2-15,11 3 0 0,5 1 0 16,3 1-4-16,10 6-34 16,-3 0-39-16,-1-12-2 15</inkml:trace>
          <inkml:trace contextRef="#ctx0" brushRef="#br0" timeOffset="812.5205">-554-1108 392 0,'0'0'3'16,"0"0"1"-16,-3-13 3 16,3 13-2-16,0-13 0 0,0 13 1 15,30-15-1-15,-9 5 0 16,13 7-1-16,-6 3-4 15,11 0-1-15,-1 13 2 16,-3 9-1-16,-8 2-1 0,-8 13 1 16,-10 8 1-16,-9 0-1 15,0 6 2-15,-9-2-1 16,-4 2-1-16,0-12 2 16,4-1-1-16,-2-10 0 0,5 9 0 15,3-19 1-15,3 6-2 16,9-12 3-16,5-2-1 15,2 2-1-15,3-6 3 16,3 4-2-16,4-10-3 0,3 4-10 16,-13-4-39-16,7-10-32 31,0-3-1-31</inkml:trace>
          <inkml:trace contextRef="#ctx0" brushRef="#br0" timeOffset="1031.2722">166-1156 432 0,'0'0'3'16,"0"0"1"-16,-7 10 1 0,0 15-1 15,3 9 1-15,4 10 0 16,-2 19 0-16,2 18 3 15,0 16-14-15,0 19-69 16,2 15-4-16</inkml:trace>
          <inkml:trace contextRef="#ctx0" brushRef="#br0" timeOffset="-2076.3178">981-783 297 0,'0'0'1'0,"0"0"0"16,-17 0 1-16,17 0 2 16,-22 14 0-16,6-6 1 0,2 4 2 15,-5 1 0-15,6 7 1 16,4 6-1-16,-1 2 4 16,10 8-2-1,16-3 1-15,7-1-2 0,9-2 2 16,13-4-3-16,7-5 0 15,8-15-3-15,8-6-5 16,-6-6 1-16,-7-7 0 16,-4-7 0-16,-12-9-1 0,-14 1 1 15,-11-5-1-15,-14 5 1 16,-16-5 2-16,-16 8 0 16,-7-8-1-16,-10 2-1 15,-3-5 1-15,1 1-1 0,3-4 1 16,5 2 0-16,8-2-1 15,10-4 0-15,9 2 1 16,12 8-1-16,4 1 0 16,4 7 1-16,8 3-1 0,4-1 0 15,4 6 0-15,3 5 1 16,-5 2-1-16,5 6 1 16,0 2-1-16,0 2 0 15,-4 2 2-15,-3 12-1 0,2 11 1 16,-4 14 0-16,-5 6 0 15,1 2-1-15,-4 12 2 16,-2 5-3-16,-1 1-9 16,10-5-34-16,-3 5-34 0,6-14-4 15</inkml:trace>
          <inkml:trace contextRef="#ctx0" brushRef="#br0" timeOffset="-1607.5489">2317-813 318 0,'0'0'6'0,"0"0"1"16,0 0 2-16,-12 0 0 0,-8 5 0 15,-6-3 3-15,-2 2-2 16,-8-2 1-16,-10-2-6 16,2 4-1-16,-4-4-2 0,5 4 1 15,5-4-2-15,6 0 0 16,5-8 1-16,9 0-2 16,11-2 0-16,4-3 1 15,6-13-2-15,13 1 0 0,4-4 0 16,2-3 0-16,0-1 1 15,1 8 2-15,-4-1-1 16,1 3 0-16,-11 7 3 16,1 4-2-16,-10 12 1 15,0 0 1-15,9 6-2 0,-2 14-1 16,-3 2 2-16,3 7-2 16,-5 8 0-16,5 10 1 15,2 3-2-15,1 4-5 16,-4-5-14-16,-6 3-56 0,14-5-2 15</inkml:trace>
          <inkml:trace contextRef="#ctx0" brushRef="#br0" timeOffset="-1201.2804">2695-1001 366 0,'0'0'4'15,"0"-16"0"-15,5-1 2 16,9 8 1-16,2-10 0 0,7 3 0 16,2-1 0-16,4 4 1 15,6 6-4-15,-3 7 0 16,1 0-2-16,-4 12-2 15,-6 4 0-15,0 5 0 0,-11 8 0 16,-8 7 0-16,-4 5 0 16,-7 2 0-16,-13-2 1 15,-1 4 0-15,-9-4 0 16,-5 1 1-16,2-4-1 0,1-8 1 16,3-5 2-16,7-2-3 15,6-7 1-15,9-4 1 16,7-12 0-16,16 9-1 15,13-9 1-15,10 0-3 0,0 0-4 16,19-2-9-16,-7-5-43 16,4 4-25-16,2 0-4 15</inkml:trace>
          <inkml:trace contextRef="#ctx0" brushRef="#br0" timeOffset="-998.1656">3574-1197 412 0,'0'0'4'0,"0"0"2"15,0 0 0-15,-3 6 0 16,-1 10 2-16,2 3-1 16,2 20 1-16,0 10-1 0,0 12-3 15,0 6-8-15,9 9-73 16,-6 24-2-16</inkml:trace>
        </inkml:traceGroup>
      </inkml:traceGroup>
    </inkml:traceGroup>
    <inkml:traceGroup>
      <inkml:annotationXML>
        <emma:emma xmlns:emma="http://www.w3.org/2003/04/emma" version="1.0">
          <emma:interpretation id="{487C887E-16F9-4D2A-A653-5EAF751FCB8B}" emma:medium="tactile" emma:mode="ink">
            <msink:context xmlns:msink="http://schemas.microsoft.com/ink/2010/main" type="paragraph" rotatedBoundingBox="23539,3646 29174,2880 29352,4188 23718,495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0791EE1-F979-4783-9DD3-29A917B3C243}" emma:medium="tactile" emma:mode="ink">
              <msink:context xmlns:msink="http://schemas.microsoft.com/ink/2010/main" type="line" rotatedBoundingBox="23539,3646 29174,2880 29352,4188 23718,4955">
                <msink:destinationLink direction="with" ref="{9DA59A0C-1A2C-4D12-8FAE-1153D0DE7980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11986D2B-F85F-4FB5-894D-FA1111EF2193}" emma:medium="tactile" emma:mode="ink">
                <msink:context xmlns:msink="http://schemas.microsoft.com/ink/2010/main" type="inkWord" rotatedBoundingBox="23539,3646 29174,2880 29352,4188 23718,4955">
                  <msink:destinationLink direction="with" ref="{F06A97AD-88C5-4D9F-98B5-7BCEACC4EE3F}"/>
                </msink:context>
              </emma:interpretation>
              <emma:one-of disjunction-type="recognition" id="oneOf1">
                <emma:interpretation id="interp5" emma:lang="en-US" emma:confidence="0">
                  <emma:literal>00001001</emma:literal>
                </emma:interpretation>
                <emma:interpretation id="interp6" emma:lang="en-US" emma:confidence="0">
                  <emma:literal>0001001 o</emma:literal>
                </emma:interpretation>
                <emma:interpretation id="interp7" emma:lang="en-US" emma:confidence="0">
                  <emma:literal>000001 o</emma:literal>
                </emma:interpretation>
                <emma:interpretation id="interp8" emma:lang="en-US" emma:confidence="0">
                  <emma:literal>0000001</emma:literal>
                </emma:interpretation>
                <emma:interpretation id="interp9" emma:lang="en-US" emma:confidence="0">
                  <emma:literal>000/001 o</emma:literal>
                </emma:interpretation>
              </emma:one-of>
            </emma:emma>
          </inkml:annotationXML>
          <inkml:trace contextRef="#ctx0" brushRef="#br0" timeOffset="7843.8234">-1037 2530 403 0,'0'0'4'16,"-22"16"1"-16,-1 5 0 15,-5 13 3-15,-9 2-1 16,3 8 1-16,1 8-1 0,1 5 0 16,12-1-3-16,13 1-1 15,7-10-1-15,23-16-5 16,19-15 1-16,19-10 0 0,-3-6 0 15,6-16 0-15,2-13 1 16,-6-20-1-16,-2 2 0 16,-15-2 1-16,-20 4-1 15,-18 4-1-15,-10 6-3 16,-18-2-5-16,-13 15-5 0,-15 0-14 16,-7 12-47-16,6 10-4 15</inkml:trace>
          <inkml:trace contextRef="#ctx0" brushRef="#br0" timeOffset="8203.2016">-387 2485 352 0,'0'0'5'0,"-9"13"3"0,-3 7 2 16,-8 2 0-16,1 5 1 15,-6 10 0-15,2 8 0 16,-4 8 2-16,8-3-6 0,6-5-4 16,13-3 0-16,0-7-2 15,16 0-2-15,13-12 1 16,8-17-3-16,4-6 0 15,10-23 0-15,-3 1 1 0,1-7-1 16,-4-8 2-16,-10-9-1 16,-8-2 0-16,-15 1 1 15,-8 0-4-15,-15 16-6 16,-14 2-10-16,-10-4-43 16,3 17-15-16</inkml:trace>
          <inkml:trace contextRef="#ctx0" brushRef="#br0" timeOffset="8453.2285">246 2219 434 0,'0'0'2'0,"0"0"1"16,-13-9 2-16,13 9 2 15,-10 6 0-15,6 6 1 16,2 8 2-16,-1 15 0 0,3 29-1 16,0 5 0-16,3 19-2 15,-3 19-11-15,9 12-53 16,-5 38-28-16,-4 23-1 16</inkml:trace>
          <inkml:trace contextRef="#ctx0" brushRef="#br0" timeOffset="11406.3687">-2522 3850 349 0,'0'0'7'0,"0"-19"2"0,0 3 5 15,0-6 0-15,6-11-1 16,0-3 2-16,-2-7-2 15,6-13-1-15,-1 2-8 0,-6-6-11 16,13-12-71-16,-5 4 1 16</inkml:trace>
          <inkml:trace contextRef="#ctx0" brushRef="#br0" timeOffset="7531.3462">-1739 2411 318 0,'0'0'1'0,"0"0"3"15,-13 23 2-15,3-3 1 0,3 2 2 16,-11 16 0-16,-2 11 3 16,-3 11 2-16,-5 3-2 15,8 6-3-15,8 3-2 0,-2-6-2 16,2-1 0-16,15-14-1 15,15-10-2-15,9-18-1 16,18-21 2-16,7-2-1 16,-1-15 1-16,6-17-1 0,5-13 1 15,-4-10-1 1,-10-5 0-16,-5-1-1 0,-20 3-1 16,-14-3 1-16,-9 10-2 15,-20 6 0-15,-8 4 1 16,-11 14-3-16,-9 17-1 15,-5 4-1-15,-2 6-13 0,14 4-48 16,13 14-10-16</inkml:trace>
          <inkml:trace contextRef="#ctx0" brushRef="#br0" timeOffset="5500.1051">2163 2168 285 0,'0'0'7'0,"0"0"3"15,-14 26 2-15,2-7 2 0,-8 12 0 16,1 6 2-16,-3 11 1 16,-1 6 1-16,4 5-8 15,3-3-3-15,9-1-1 16,7 0-1-16,10-10-1 15,15-10-1-15,14-9-1 0,13-10-1 16,9-13-1-16,4-3 0 16,5-10-1-16,-2-15 0 15,-6-8-1-15,-4-5 1 0,-17-3 0 16,-15-5 0-16,-16 4 0 16,-10-5-2-16,-10 4-7 15,-19 2-15-15,-19 6-46 16,-4 12-7-16</inkml:trace>
          <inkml:trace contextRef="#ctx0" brushRef="#br0" timeOffset="5875.0747">2950 1892 394 0,'0'0'5'0,"0"0"2"16,0 0-2-16,0 0 2 0,0 20 1 16,0-2-1-16,-4 14 1 15,8 10 0-15,1 13-4 16,2 15-3-16,6 11 3 16,-6 6-1-16,-2 5-4 0,2 4-2 15,-7-4-10-15,0-14-45 16,-3 10-21-16,-6-22-4 15</inkml:trace>
          <inkml:trace contextRef="#ctx0" brushRef="#br0" timeOffset="4656.3467">1325 2210 273 0,'0'0'5'0,"0"0"3"15,0 0 2-15,-9 9 1 16,9-9 1-16,-10 19 3 16,4 1 2-16,-8 5 1 15,5 1-2-15,2 15-5 0,0 8-1 16,-2 9-2-16,0 3 0 15,5 4-3-15,4-11-2 16,0 1 0-16,16-8-1 16,4-5 1-16,3-10-2 0,9-16 4 15,7-8-2-15,2-12 0 16,5-14 0-16,-5-7 0 16,-2-10-1-16,-4 0 1 15,-6-13-2-15,-12-1-2 0,-5-1 2 16,-12-3-3-16,-10 9-3 15,-13-4-3-15,-15 13-13 16,-7-1-47-16,-10 17-9 16</inkml:trace>
        </inkml:traceGroup>
      </inkml:traceGroup>
    </inkml:traceGroup>
  </inkml:traceGroup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1-15T06:52:19.683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4A191F83-9FE9-464E-AFB5-D101B49A22F4}" emma:medium="tactile" emma:mode="ink">
          <msink:context xmlns:msink="http://schemas.microsoft.com/ink/2010/main" type="inkDrawing" rotatedBoundingBox="3208,9016 13322,9099 13320,9325 3206,9242" shapeName="Other"/>
        </emma:interpretation>
      </emma:emma>
    </inkml:annotationXML>
    <inkml:trace contextRef="#ctx0" brushRef="#br0">-3 47 159 0,'0'0'7'0,"0"0"4"15,0 0 2-15,0 0 4 16,0 0 1-16,0 0 1 16,3-9 1-16,-3 9 0 15,0 0-4-15,16-14-5 16,-16 14-1-16,20-6-3 0,-4 6-1 16,0-4-1-16,0 4 1 15,3 0-1-15,4 4-1 16,2-8 1-16,5 4 1 15,-1-6-2-15,-1-1 0 0,9 1-1 16,-3 0 0-16,-4 0-1 16,9 6 2-16,-11 0-1 15,8 0-1-15,-8 0 1 0,2 6 0 16,-1 4 0-16,3-3 0 16,-6 1 0-16,6 0 0 15,0-2 0-15,0-2 0 16,3 2 0-16,4-4 1 0,0 2-1 15,2-4 1-15,5 3-1 16,-4 0 0-16,3 4 1 16,-6-1-3-16,3 3 2 15,3 1-1-15,-1 0-1 16,2 2 1-16,2-2-1 0,0 0 1 16,5-4-1-16,4 0 1 15,4-1-1-15,4-5 0 16,0 0 1-16,2 0-1 15,4-8 1-15,-3 2 0 0,-1 3-1 16,4-3 0-16,-4 2 1 16,2 0-1-16,-2 2 0 15,1 2-1-15,-1 0 1 16,1 0 0-16,3 0-1 0,-6 0 1 16,6 0-1-16,-4 0 1 15,4 2 0-15,-3-2 0 16,-1 0 0-16,0 0-1 0,-1 0 1 15,-2 4-1-15,1 2 1 16,-5 4-1-16,1-4 0 16,4 3 0-16,-4-1 1 15,4-2-1-15,-1 2 0 16,3-2 0-16,2-4 1 0,2-2-1 16,2 4 1-16,1-4-1 15,4 3 1-15,-1-3 0 16,-3 0-1-16,4 3 1 15,-4-3 0-15,3 6 0 0,4-3-1 16,-7-3 1-16,6 7 0 16,0-7-1-16,5 3 0 15,-2-3 1-15,1 0-1 16,4 0 1-16,-5 0 0 0,1 0-1 16,-4 0 1-16,4 0 0 15,-7 0 0-15,1 0 0 16,-4 3-1-16,-3 4 1 0,0-1-1 15,3 3 1-15,3 1-1 16,1-6 1-16,5 2-1 16,2 0 1-16,4-6 0 15,8 0 0-15,-1 0 0 16,8-6 0-16,-1 0 0 0,3-1-1 16,4 0 1-16,0-2 0 15,5 6 0-15,1-4-1 16,6 1 0-16,-2 0 1 15,8-1-1-15,5 1 0 0,0-4 0 16,1 2 0-16,-2-2 1 16,4-2-1-16,-1 0 1 15,-6 6-1-15,4-7 2 16,-14 3-2-16,-4 4 0 0,-2 0 0 16,-10 2 0-16,-3 1 0 15,-3 3 0-15,-10 0 0 16,-4 0 0-16,-2 0 0 0,-4 0 0 15,-6 0 0-15,-2 0 0 16,-2 0 0-16,-10 3 0 16,-2-3 0-16,-6 0 0 15,-4 0 0-15,-13 0 0 0,-2 0 0 16,-9 0 0-16,-1 0 0 16,-8 0 0-16,-1 0 0 15,-11 0 0-15,19 0 0 16,-19 0 0-16,23-3 0 15,-14 3 0-15,7-3 0 0,-6 0 0 16,-10 3 0-16,16-4 0 16,-16 4 0-16,0 0 0 15,0 0 0-15,0 0 0 16,0 0 0-16,0 0 0 0,0 0 0 16,0 0 0-16,0 0 0 15,0 0 0-15,6 7-7 16,-6-7-78-16,0 0-2 0</inkml:trace>
  </inkml:traceGroup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1-15T06:52:22.417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DF58B7DA-2EA3-4A97-8373-CE9699C929FD}" emma:medium="tactile" emma:mode="ink">
          <msink:context xmlns:msink="http://schemas.microsoft.com/ink/2010/main" type="inkDrawing" rotatedBoundingBox="23823,773 26700,727 26702,827 23825,873" semanticType="underline" shapeName="Other">
            <msink:sourceLink direction="with" ref="{FED9FEC3-0A38-4556-B4F6-27987A262748}"/>
          </msink:context>
        </emma:interpretation>
      </emma:emma>
    </inkml:annotationXML>
    <inkml:trace contextRef="#ctx0" brushRef="#br0">0 67 166 0,'0'0'4'0,"0"0"3"15,0 0 6-15,0 0 2 0,16 4 3 16,-2-4 4-16,4 0 0 16,8 0 1-16,6 0 0 15,7 0-4-15,6-4-6 16,10 4 2-16,10-2-3 0,6 2-4 16,9 0 1-16,7-4-2 15,6 4-4-15,3-4 4 16,5 4-2-16,-2-2-3 15,2-2 2-15,-5 2-1 0,-6 4 0 16,8-2 2-16,-9 0-2 16,-1 0-2-16,4-2 3 15,-5-2-1-15,0 0 0 0,0 4 0 16,-9-6 0-16,0-6-2 16,-8 5 1-16,5-2 0 15,-15 6-1-15,2 3 1 16,-10-3-1-16,2 3 0 15,-5-4 0-15,-1 4 0 0,-10 0 0 16,1 4 0-16,-3 2 1 16,-1-6-1-16,1 0-1 15,-8 0 1-15,-2 3-1 16,-4-3 1-16,-1 6 0 0,-5-6-1 16,-4 0 0-16,-12 0 3 15,13 0-2-15,-13 0 1 16,0 0 1-16,0 0-2 15,0 0 0-15,0 0 1 0,13 3-1 16,-13-3-1-16,0 0 1 16,0 0-1-16,0 0-1 15,0 0 2-15,0 0 0 0,0 0-1 16,0 0 2-16,0 0-1 16,13 10-1-16,-13-10 2 15,0 0-2-15,0 0-1 16,0 0 3-16,9 12-1 15,-9-12-2-15,0 0 3 0,0 0-1 16,0 0-1-16,13 4 2 16,-13-4-1-16,0 0-1 15,0 0 3-15,14 16-2 16,-14-16-1-16,0 0 2 0,0 0 0 16,0 0-1-16,0 0 1 15,0 0 0-15,0 0 0 16,9-6-2-16,-9 6 0 15,0 0 0-15,0 0 0 0,0 0 0 16,0 6 0-16,0-6 0 16,0 0 0-16,0 0 0 15,0 0 0-15,0 0 0 0,0 0 0 16,0 0 0-16,0-6 0 16,7 12-23-16,-7 7-59 15,-7 3 0-15</inkml:trace>
  </inkml:traceGroup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1-15T06:51:16.571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469FE054-9F9F-463D-AB92-8AB61E0031CF}" emma:medium="tactile" emma:mode="ink">
          <msink:context xmlns:msink="http://schemas.microsoft.com/ink/2010/main" type="inkDrawing" rotatedBoundingBox="26237,2251 26243,1104 26279,1105 26273,2252" shapeName="Other"/>
        </emma:interpretation>
      </emma:emma>
    </inkml:annotationXML>
    <inkml:trace contextRef="#ctx0" brushRef="#br0">24 0 385 0,'0'0'3'0,"0"0"0"15,0 0 1-15,0 0 0 16,-10 9 3-16,10 7 2 15,-4 7 2-15,4 7 1 16,0 4-3-16,0 14-1 0,4 14 0 16,-1 11-1-16,4 11 1 15,-1 3-4-15,-6-1-2 16,3 1 1-16,0-1-1 16,-6-2 0-16,0-12 3 15,-3-6-3-15,-4-15-3 0,3-2 3 16,3-11-4-16,-1-11-9 15,5-12-66-15,0 5-6 16</inkml:trace>
  </inkml:traceGroup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1-15T06:51:35.058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9DA59A0C-1A2C-4D12-8FAE-1153D0DE7980}" emma:medium="tactile" emma:mode="ink">
          <msink:context xmlns:msink="http://schemas.microsoft.com/ink/2010/main" type="inkDrawing" rotatedBoundingBox="30143,3664 30177,2711 30215,2712 30180,3665" semanticType="verticalRange" shapeName="Line">
            <msink:sourceLink direction="with" ref="{50791EE1-F979-4783-9DD3-29A917B3C243}"/>
            <msink:destinationLink direction="with" ref="{06EAFC69-F30B-4DA4-ACC6-8322596605B5}"/>
          </msink:context>
        </emma:interpretation>
      </emma:emma>
    </inkml:annotationXML>
    <inkml:trace contextRef="#ctx0" brushRef="#br0">3948 1607 409 0,'0'0'3'0,"0"0"3"0,3 9 2 15,1 10 1-15,-8 16 0 16,8 9 1-16,-4 25 0 16,2 13 0-16,-2 27-3 0,0 17-7 15,-9 8-21-15,-11 25-59 16,-5 7-2-16</inkml:trace>
  </inkml:traceGroup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1-15T06:52:33.102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BBC1C6BC-D3F2-4879-B216-18F72B728F32}" emma:medium="tactile" emma:mode="ink">
          <msink:context xmlns:msink="http://schemas.microsoft.com/ink/2010/main" type="writingRegion" rotatedBoundingBox="21104,12468 29973,12099 30185,17179 21316,17549"/>
        </emma:interpretation>
      </emma:emma>
    </inkml:annotationXML>
    <inkml:traceGroup>
      <inkml:annotationXML>
        <emma:emma xmlns:emma="http://www.w3.org/2003/04/emma" version="1.0">
          <emma:interpretation id="{2B475F65-05CD-438C-A6E9-0D1FADFB1BD7}" emma:medium="tactile" emma:mode="ink">
            <msink:context xmlns:msink="http://schemas.microsoft.com/ink/2010/main" type="paragraph" rotatedBoundingBox="21468,12453 29678,12111 29712,12934 21503,1327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8C0ADB0-87B9-4035-8AD4-BF8821377A06}" emma:medium="tactile" emma:mode="ink">
              <msink:context xmlns:msink="http://schemas.microsoft.com/ink/2010/main" type="line" rotatedBoundingBox="21468,12453 29678,12111 29712,12934 21503,13276"/>
            </emma:interpretation>
          </emma:emma>
        </inkml:annotationXML>
        <inkml:traceGroup>
          <inkml:annotationXML>
            <emma:emma xmlns:emma="http://www.w3.org/2003/04/emma" version="1.0">
              <emma:interpretation id="{7EE4FD00-8D2E-499C-A000-E120EDAED146}" emma:medium="tactile" emma:mode="ink">
                <msink:context xmlns:msink="http://schemas.microsoft.com/ink/2010/main" type="inkWord" rotatedBoundingBox="21468,12453 29678,12111 29712,12934 21503,13276"/>
              </emma:interpretation>
              <emma:one-of disjunction-type="recognition" id="oneOf0">
                <emma:interpretation id="interp0" emma:lang="en-US" emma:confidence="0">
                  <emma:literal>842184218421</emma:literal>
                </emma:interpretation>
                <emma:interpretation id="interp1" emma:lang="en-US" emma:confidence="0">
                  <emma:literal>844184218421</emma:literal>
                </emma:interpretation>
                <emma:interpretation id="interp2" emma:lang="en-US" emma:confidence="0">
                  <emma:literal>84&lt;184218421</emma:literal>
                </emma:interpretation>
                <emma:interpretation id="interp3" emma:lang="en-US" emma:confidence="0">
                  <emma:literal>84&lt;18421842'</emma:literal>
                </emma:interpretation>
                <emma:interpretation id="interp4" emma:lang="en-US" emma:confidence="0">
                  <emma:literal>84&lt;1842181421</emma:literal>
                </emma:interpretation>
              </emma:one-of>
            </emma:emma>
          </inkml:annotationXML>
          <inkml:trace contextRef="#ctx0" brushRef="#br0">1737-848 386 0,'0'0'7'0,"0"0"2"16,0 0 1-16,0 0 0 16,0 0 1-16,13 4 0 0,-13-4 1 15,0 13 0-15,0 2-7 16,0 7-3-16,0 8-1 15,3 3 0-15,6 2-1 0,7 2 0 16,7 0 0-16,7-9 0 16,5-5-1-16,6-11 2 15,5-9-1-15,-5 1-1 16,5-20 1-16,-10-2-1 0,-8-6 1 16,-5-9-2-16,-14 5 0 15,-9-6 0-15,-9 0 0 16,-16 5 0-16,-14-3 0 15,-3 4 0-15,-3 2 0 0,-4 0 1 16,1 3 1-16,6-3 2 16,6 2 0-16,8 2 0 15,8-8 0-15,11 5 1 16,5-1-1-16,10 0 1 16,8 4-1-16,4 2-1 0,5 1 1 15,7 10-1-15,2 9 0 16,-4 3 0-16,6 16 0 15,-9 7 0-15,1 15-1 0,-8 5 1 16,5 12-5-16,-3-8-11 16,-4 5-61-16,3 5-7 15</inkml:trace>
          <inkml:trace contextRef="#ctx0" brushRef="#br0" timeOffset="406.2426">2797-796 394 0,'0'0'5'15,"-7"2"1"-15,-9 4 1 16,-2 4 1-16,-12 7 0 0,-2-3 0 16,-7 2 0-16,-5 2 1 15,-4-1-5-15,5-5-1 16,-2 1-1-16,7-7 0 15,-1-6 2-15,13-10-1 0,3-8-1 16,10-4 1-16,10-8-1 16,3-5 0-16,12-7 0 15,15-2 0-15,-1 5-1 16,6 0 0-16,-3 4 2 0,0 6-1 16,-4 7 0-16,-5 4 1 15,-8 16 0-15,-12 2-1 16,14 12 0-16,-14 12 1 15,0 1-1-15,-3 11-1 16,-1 8 1-16,1 1-2 0,3 6 0 16,0 8-2-16,7-10-7 15,9 11-22-15,12-11-52 16,-8-9-4-16</inkml:trace>
          <inkml:trace contextRef="#ctx0" brushRef="#br0" timeOffset="781.2589">2845-1098 344 0,'0'0'4'16,"0"0"0"-16,0 0 2 0,7 0 1 15,5-3 4-15,6 0 1 16,7 3 0-16,-2 0 2 15,5 0-3-15,1 6 0 16,0 7-1-16,0 3-2 0,-6 9-1 16,-10 11-2-16,-10-1-1 15,-3 3-1-15,-9 8-1 16,-14-5 0-16,-7 4-1 16,-2-3-1-16,-3-10 0 15,3-2 1-15,0-12-1 0,9-2 0 16,3-10 0-16,20-6 0 15,0 0 1-15,0 0-1 16,13 0 1-16,13-2-1 0,3 2 0 16,6 2-1-16,1 8-3 15,3 10-7-15,-6-1-33 16,-1 5-38-16,-4-3-1 16</inkml:trace>
          <inkml:trace contextRef="#ctx0" brushRef="#br0" timeOffset="999.9965">3481-1114 440 0,'0'0'5'0,"-16"-3"0"16,16 3 2-16,-20 0 0 15,7 0 1-15,-3 13 0 0,0 9 0 16,3 10 1-16,6 10-4 15,1 10-2-15,6 15-8 16,-13-3-26-16,9 16-51 16,-5 4-4-16</inkml:trace>
          <inkml:trace contextRef="#ctx0" brushRef="#br0" timeOffset="1718.7771">-969-741 348 0,'0'0'5'0,"0"0"2"16,-16 2 4-16,5 6 2 16,11-8-1-16,-22 18 1 0,9-4 1 15,0 10 1-15,7 2-7 16,6 11-2-16,3-3-2 16,13 11-1-16,3-4-2 15,8 2 0-15,1-2 0 16,8-8 0-16,-1-8 0 15,1-11 0-15,2-14 0 0,-2-4-1 16,-1-16 1-16,-6-11-1 16,-6-2 0-16,-11-8 0 15,-5-4-1-15,-7-1 0 0,-16-2 1 16,-13 3 1-16,-9-2-1 16,-8 8 1-16,-5-4-1 15,3 5 1-15,-4 4-1 16,6 2 1-16,8-1-1 0,6 4 0 15,12 0 0-15,13 1 0 16,7 1 1-16,11-1-1 16,11 5 1-16,14 1 1 0,5 6-1 15,1 3 1-15,3 9 0 16,1 8 1-16,-8 18-1 16,-5 10 1-16,-7 14 0 15,-8 11-2-15,-4 7 0 16,-5 11-2-16,-6 2-4 0,10-1-13 15,-3 9-51-15,6-19-14 16</inkml:trace>
          <inkml:trace contextRef="#ctx0" brushRef="#br0" timeOffset="2109.4056">210-825 392 0,'0'0'2'0,"0"0"1"0,-13 0 1 16,-3 3 0-16,-7 3 0 16,-9 1 1-16,-7 6 1 15,-9-5 1-15,-7 10-3 0,-6-5 0 16,0-3 1-16,-1-4 0 16,4-6-1-16,4-4 0 15,12-8-1-15,10-9-1 16,12-14 0-16,14 0 0 0,6-4-1 15,22-5-1-15,5 2 1 16,7 1 1-16,5 1 0 16,0 9 2-16,0 8-1 15,-11 7 1-15,-5 6 0 16,-3 10-1-16,-8 10 0 0,-5 13 1 16,-7 6-1-16,0 13-1 15,0 6 1-15,-3 9-2 16,3 12 0-16,6-3 0 15,4 11-3-15,6-7-8 0,10 8-22 16,13-11-51-16,-4-2-2 16</inkml:trace>
          <inkml:trace contextRef="#ctx0" brushRef="#br0" timeOffset="2531.2634">587-1040 381 0,'0'0'3'16,"0"0"1"-16,0 0 1 0,-13-8 2 16,13 8 2-16,0 0 2 15,-13-6 1-15,13 6 0 16,0 0-1-16,0 0-2 15,3 16-1-15,7 0-2 16,-1 11-2-16,2 2-1 0,-2 2-1 16,-6 11 0-16,1 1-2 15,-4-2 0-15,0 0 0 16,-11-4 0-16,-1-2 0 16,-4-7-1-16,-4-3 0 15,8-9 0-15,-2-6 1 0,14-10 0 16,-12 7 0-16,12-7 0 15,10-7 0-15,8-3 0 0,8 8 0 16,6-2 0-16,4 4 0 16,6 13 0-16,-6 7 0 15,1 6-1-15,2 8-3 16,-9-4-12-16,2-5-54 0,-9 8-13 16</inkml:trace>
          <inkml:trace contextRef="#ctx0" brushRef="#br0" timeOffset="2750.0393">1099-1189 450 0,'0'0'5'0,"0"0"1"16,0 0 1-16,-13-9 1 15,13 9 0-15,-17 13 1 16,12 7 1-16,-6 19-2 15,6 8-8-15,-2 18 0 16,3 14 0-16,2 16 0 0,2 20 0 16,0 20-70-16,2 0-17 15</inkml:trace>
          <inkml:trace contextRef="#ctx0" brushRef="#br0" timeOffset="-1872.0865">4076-899 180 0,'0'0'5'0,"0"0"5"15,0 0 4-15,0 0 5 16,11 4 3-16,-11-4 1 15,0 0 2-15,0 0-1 0,0 0-3 16,0 13-5-16,0-13-1 16,0 22-5-16,0-6-3 15,0 6 0-15,0 4-2 0,0 9 0 16,0-3 0-16,5 7 0 16,6-4-1-16,1 0-1 15,8-1 1-15,3-10-2 16,5-5 1-16,4-6-1 0,7-9 0 15,0-4-1-15,0-4 1 16,-1-12-1-16,-5-3 0 16,-8-6 1-16,-6-5 0 15,-10-3 0-15,-9 2-1 0,-5-4 1 16,-15 2-1-16,-12-3 0 16,-7 2 0-16,-6 6-1 15,3-2-1-15,-7-3 1 16,8 2 0-16,-1 2-1 15,10 1 1-15,9-1-1 0,7-1 0 16,9 5 1-16,7 0-1 16,7-1 1-16,12-1 0 15,8 7 0-15,5 2 1 0,9 2 0 16,-2 4 1-16,6 2 0 16,-3 10-1-16,3 3 2 15,-6 10-1-15,-7 9-1 16,-3 10 1-16,-6 11-1 0,-7 7 1 15,-9 4-2-15,5 9-3 16,-8-13-9-16,12-1-53 16,0 8-16-16</inkml:trace>
          <inkml:trace contextRef="#ctx0" brushRef="#br0" timeOffset="-1450.2399">5485-982 373 0,'0'0'2'16,"0"0"-1"-16,0 0 2 15,-10 0 4-15,-3 0 0 16,-6 0 2-16,-10 7 1 16,-6 2 0-16,-14 4 0 0,-6 2-1 15,-9 4 0-15,-7 1-3 16,-4-3-1-16,1-5-2 15,7-8 0-15,3-4-1 0,12 0-1 16,20-16-1-16,18-17 1 16,14-5-1-16,27-8-1 15,12-5 1-15,18-3-1 16,5-1 1-16,5 7 1 16,-3 3 2-16,-9 5 0 0,-6 12 0 15,-17 13 0-15,-7 5 1 16,-25 10 0-16,0 0-1 15,0 16-1-15,-12 5 0 0,-8 10-1 16,1 3 0-16,-3 14-1 16,8 1 1-16,2 9 0 15,12 2 0-15,0 12-2 0,7-3-2 16,9 5-4-16,0-6-12 16,9-10-54-16,1 7-12 15</inkml:trace>
          <inkml:trace contextRef="#ctx0" brushRef="#br0" timeOffset="-934.6298">5952-1300 369 0,'0'0'3'0,"0"0"0"16,-13-8 2-16,13 8 1 15,0 0 1-15,0 0 1 0,0-12 1 16,0 12 2-16,25 0-2 16,-4 0 0-16,4 0 0 15,3 12-2-15,6 2-1 16,-9 9 0-16,-6 5-2 16,-6 5-1-16,-6 4-1 0,-7 6 0 15,-4-1-1-15,-15-2 0 16,-6 3 0-16,-9-1 0 15,-3-10 0-15,1-4-1 16,3-7 1-16,5-5-1 0,5-6 0 16,13-10 1-16,10 0-1 15,13 0 0-15,17 0 0 16,8 0 0-16,4 2 0 0,6 12 0 16,7 7-2-16,0-2-8 15,3 1-51-15,-7 15-21 16</inkml:trace>
          <inkml:trace contextRef="#ctx0" brushRef="#br0" timeOffset="-731.5035">7112-1455 463 0,'0'0'2'0,"0"0"0"16,0 0 1-16,-10 0 0 15,1 13 0-15,-4 14 0 16,-6 14 0-16,-4 7 0 16,0 23-5-16,-6 1-13 0,1 20-64 15,-9 10-4-15</inkml:trace>
        </inkml:traceGroup>
      </inkml:traceGroup>
    </inkml:traceGroup>
    <inkml:traceGroup>
      <inkml:annotationXML>
        <emma:emma xmlns:emma="http://www.w3.org/2003/04/emma" version="1.0">
          <emma:interpretation id="{3F157F3A-99FE-4B60-8F13-599B82E8EEF2}" emma:medium="tactile" emma:mode="ink">
            <msink:context xmlns:msink="http://schemas.microsoft.com/ink/2010/main" type="paragraph" rotatedBoundingBox="22607,13255 27726,13435 27674,14908 22555,14728" alignmentLevel="2"/>
          </emma:interpretation>
        </emma:emma>
      </inkml:annotationXML>
      <inkml:traceGroup>
        <inkml:annotationXML>
          <emma:emma xmlns:emma="http://www.w3.org/2003/04/emma" version="1.0">
            <emma:interpretation id="{9813FF66-72BE-4B35-8921-AC8BD98D1D1C}" emma:medium="tactile" emma:mode="ink">
              <msink:context xmlns:msink="http://schemas.microsoft.com/ink/2010/main" type="line" rotatedBoundingBox="22607,13255 27726,13435 27674,14908 22555,14728"/>
            </emma:interpretation>
          </emma:emma>
        </inkml:annotationXML>
        <inkml:traceGroup>
          <inkml:annotationXML>
            <emma:emma xmlns:emma="http://www.w3.org/2003/04/emma" version="1.0">
              <emma:interpretation id="{B023F9A8-A8D7-4A1B-BAB5-728677E77328}" emma:medium="tactile" emma:mode="ink">
                <msink:context xmlns:msink="http://schemas.microsoft.com/ink/2010/main" type="inkWord" rotatedBoundingBox="25484,13356 27726,13435 27674,14908 25432,14830"/>
              </emma:interpretation>
              <emma:one-of disjunction-type="recognition" id="oneOf1">
                <emma:interpretation id="interp5" emma:lang="en-US" emma:confidence="1">
                  <emma:literal>216</emma:literal>
                </emma:interpretation>
                <emma:interpretation id="interp6" emma:lang="en-US" emma:confidence="0.5">
                  <emma:literal>21 6</emma:literal>
                </emma:interpretation>
                <emma:interpretation id="interp7" emma:lang="en-US" emma:confidence="1">
                  <emma:literal>2 16</emma:literal>
                </emma:interpretation>
                <emma:interpretation id="interp8" emma:lang="en-US" emma:confidence="0">
                  <emma:literal>2 6</emma:literal>
                </emma:interpretation>
                <emma:interpretation id="interp9" emma:lang="en-US" emma:confidence="0">
                  <emma:literal>211 6</emma:literal>
                </emma:interpretation>
              </emma:one-of>
            </emma:emma>
          </inkml:annotationXML>
          <inkml:trace contextRef="#ctx0" brushRef="#br0" timeOffset="-6278.4181">2926 16 466 0,'0'0'2'0,"0"0"2"0,0 0 1 16,-10 9 0-16,8 5 2 16,-2 2-1-16,1 9 1 15,3 11 0-15,0 5-5 0,0 15-2 16,3 10 0-16,3 21 0 16,1 3 0-16,5 13 0 15,-1 6 0-15,-2 4 0 16,1-8 0-16,3-2 0 0,-8-16-31 15,9-7-56-15,-1-19-2 16</inkml:trace>
          <inkml:trace contextRef="#ctx0" brushRef="#br0" timeOffset="-5778.4106">4860-154 458 0,'0'0'3'16,"-13"0"1"-16,-4 6 0 15,-5 7 2-15,-1 7 0 0,-9 5 1 16,-3 8 1-16,-4 15-1 16,-3 6-2-16,0 14-2 15,7 9-3-15,0 15 0 0,-1 12 0 16,6 11 0-16,2 4 0 16,8-1 0-16,11 1 0 15,9-10 0-15,6-6 0 16,20-18 0-16,13-19 0 0,9-19 0 15,14-13 0-15,9-21 0 16,5-13 0-16,2-16 0 16,-1-17 0-16,-10-12 0 15,-5-6 0-15,-11-7 0 0,-19-6 0 16,-9-1 0-16,-23 4 0 16,-5 8 0-16,-22 7 0 15,-8 11 0-15,-13 13 0 16,-7 16 0-16,-3 12 0 15,-10 7-13-15,3 24-72 0,-2 8-4 16</inkml:trace>
          <inkml:trace contextRef="#ctx0" brushRef="#br0" timeOffset="-6637.8087">271 145 373 0,'0'0'2'0,"0"0"1"0,0-13 3 16,0 13 0-16,13-22 2 16,-1 8 1-16,5-2 1 15,5 1 1-15,10-3-1 0,0 3-1 16,7 2-1-16,4 4-1 15,1 3-2-15,5 2-1 16,-1 4-1-16,-3 6 0 16,1 10-2-16,-9 9 0 0,0 12-1 15,-8 8 1-15,-13 6-1 16,-6 14 0-16,-14 1 0 16,-13 5 0-16,-17 3 0 0,-12 3 0 15,-18-2 1-15,-10-3 0 16,-16-3 0-16,3-12 1 15,-7-6 1-15,10-12 0 16,7-7 1-16,13-13 0 16,9-10 0-16,19-9-1 0,20-12 0 15,13-13-1-15,10-4-2 16,21-1 0-16,15-1 0 16,5 1 0-16,10 6 0 15,9 10 0-15,4 8 0 0,4 6 0 16,-5 20 0-16,5 11 0 15,-4 14 0-15,0 7-3 16,-4 11-19-16,10 0-63 16,-5-1-2-16</inkml:trace>
        </inkml:traceGroup>
      </inkml:traceGroup>
    </inkml:traceGroup>
    <inkml:traceGroup>
      <inkml:annotationXML>
        <emma:emma xmlns:emma="http://www.w3.org/2003/04/emma" version="1.0">
          <emma:interpretation id="{03BB19B5-9525-44B5-9F14-EBE2AE2F0C7F}" emma:medium="tactile" emma:mode="ink">
            <msink:context xmlns:msink="http://schemas.microsoft.com/ink/2010/main" type="paragraph" rotatedBoundingBox="21204,16539 30071,15389 30245,16732 21379,1788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7BEB1D9-CEE3-4FB7-BB8E-D7A3AEEEDFE3}" emma:medium="tactile" emma:mode="ink">
              <msink:context xmlns:msink="http://schemas.microsoft.com/ink/2010/main" type="line" rotatedBoundingBox="21204,16539 30071,15389 30245,16732 21379,17882"/>
            </emma:interpretation>
          </emma:emma>
        </inkml:annotationXML>
        <inkml:traceGroup>
          <inkml:annotationXML>
            <emma:emma xmlns:emma="http://www.w3.org/2003/04/emma" version="1.0">
              <emma:interpretation id="{0ABC643B-10EE-4AC9-B82C-C260E3E12992}" emma:medium="tactile" emma:mode="ink">
                <msink:context xmlns:msink="http://schemas.microsoft.com/ink/2010/main" type="inkWord" rotatedBoundingBox="21204,16539 30071,15389 30245,16732 21379,17882"/>
              </emma:interpretation>
              <emma:one-of disjunction-type="recognition" id="oneOf2">
                <emma:interpretation id="interp10" emma:lang="en-US" emma:confidence="0">
                  <emma:literal>00/00000110</emma:literal>
                </emma:interpretation>
                <emma:interpretation id="interp11" emma:lang="en-US" emma:confidence="0">
                  <emma:literal>00000010110</emma:literal>
                </emma:interpretation>
                <emma:interpretation id="interp12" emma:lang="en-US" emma:confidence="0">
                  <emma:literal>00/000010110</emma:literal>
                </emma:interpretation>
                <emma:interpretation id="interp13" emma:lang="en-US" emma:confidence="0">
                  <emma:literal>001000010110</emma:literal>
                </emma:interpretation>
                <emma:interpretation id="interp14" emma:lang="en-US" emma:confidence="0">
                  <emma:literal>00/000010/10</emma:literal>
                </emma:interpretation>
              </emma:one-of>
            </emma:emma>
          </inkml:annotationXML>
          <inkml:trace contextRef="#ctx0" brushRef="#br0" timeOffset="7515.6975">1863 2884 401 0,'0'0'6'16,"0"0"2"-16,0 0 2 16,0 0 0-16,-16 0 1 0,2 2 0 15,2 15 0-15,-10 5 1 16,-1 11-5-16,-3 10-3 15,-3 20-1-15,-1 7-1 16,9 7 0-16,-2 7-1 0,10-5 0 16,13-8-1-16,4-10 0 15,21-16-1-15,17-22 0 16,10-17-1-16,15-14 1 16,4-29 0-16,3-8 0 15,0-16-1-15,-6-3 2 0,-13-4-1 16,-11 4 2-16,-17 8-1 15,-15-1 1-15,-15 20-1 16,-17 4 0-16,-12 18 0 0,-12 9-1 16,-2 9-5-16,1 7-9 15,7-8-61-15,6 24-8 16</inkml:trace>
          <inkml:trace contextRef="#ctx0" brushRef="#br0" timeOffset="7859.45">2882 2986 503 0,'0'0'0'0,"0"0"0"0,-14 7 0 16,-2 5 0-16,-4 4 0 16,-12 11 1-16,-3 5-1 15,-7 12 1-15,-3 15 0 16,-3-2-1-16,6 5 1 0,3-2 0 15,16 1-1-15,14-9-1 16,16-14 0-16,18-16-2 16,21-18 1-16,7-4 0 0,13-23 1 15,1-12-1-15,0-14 0 16,-1-2 1-16,-15-2 0 16,-10-6-1-16,-18 8 0 15,-19 2 0-15,-4 10-1 0,-23 14 1 16,-9 6-1-16,-11 16-4 15,-1 3-8-15,8 3-31 16,4 13-35-16,6 2-2 16</inkml:trace>
          <inkml:trace contextRef="#ctx0" brushRef="#br0" timeOffset="8203.2152">3600 2958 479 0,'0'0'0'0,"0"0"1"16,-13 0-1-16,-3 3 1 15,-10 13 0-15,-10 2 1 16,1 12 1-16,-11 5 0 0,5 13 1 16,-5 6 0-16,7 5-1 15,11 1 0-15,15 3-1 16,10-13-2-16,10-1-1 15,14-17 0-15,16-14-1 0,11-11 0 16,3-14 1-16,4-17 0 16,-3-13 0-16,-4-5 1 15,-13-8-2-15,-5-2-1 16,-24-3-1-16,-6 15-2 16,-23 3 0-16,-13 11-3 0,-8 4-7 15,-4 13-28-15,9 9-37 16,-7 0-2-16</inkml:trace>
          <inkml:trace contextRef="#ctx0" brushRef="#br0" timeOffset="8515.7488">4054 2591 464 0,'0'0'3'15,"0"0"-1"-15,-20 0 1 16,8 3 1-16,-8 10 1 0,-3 4 1 16,1 12 1-16,0 6 2 15,-1 12-3-15,7 12-4 16,3 7-2-16,6 13 0 16,7 1 0-16,4 0 0 15,8 4 0-15,4-8 0 0,4-1 0 16,3-9 0-16,-7-7 0 15,7-12 0-15,-7-12 0 16,0-2 0-16,0-10 0 0,-4-10 0 16,-12-13 0-16,14 12 0 15,-14-12-71-15,-7-3-18 16</inkml:trace>
          <inkml:trace contextRef="#ctx0" brushRef="#br0" timeOffset="9468.8404">-909 3183 365 0,'0'0'4'0,"0"0"2"0,0 0 4 15,0 0 0-15,-9-6 2 16,9 6 2-16,-19 0 1 16,-1 8 1-16,1 9-1 15,-6 8-4-15,-14 11-2 0,3 11-1 16,-6 8-1-16,3 6-3 16,4 10-1-16,3-4-1 15,7 1-2-15,14-3 0 0,11-14 0 16,11-16 0-16,14-13 0 15,19-16 0-15,9-12 0 16,14-23 0-16,4-15-2 16,4-12 0-16,-6-4 2 15,-3-11-1-15,-12 7 1 0,-11-3 0 16,-25 12 1-16,-15 14-1 16,-12 2 0-16,-24 15 0 15,-5 12 0-15,-16 12-1 16,-5 3-2-16,4 14-5 0,1-9-16 15,9 16-59-15,15-5-2 16</inkml:trace>
          <inkml:trace contextRef="#ctx0" brushRef="#br0" timeOffset="9843.8287">229 2999 482 0,'0'0'-1'0,"-16"-6"-1"16,0 6 0-16,-7 0 0 15,-6 2 1-15,-9 8 0 16,-8 14 2-16,-4 1 1 0,-5 17 2 16,9 8 0-16,-2 9 1 15,9 7-1-15,4 0 1 16,12 1-2-16,10-6-2 15,13-10 0-15,9-9-2 0,14-16 0 16,9-13 1-16,11-13-1 16,5-13 0-16,3-20 0 15,7-5 1-15,-10-6 0 16,-5-11 0-16,-17 0 0 0,-10 10 0 16,-14-4 0-16,-8 11 0 15,-20 6-2-15,-13 10-1 16,-9 5-4-16,4 15-14 15,-4 2-43-15,9 2-20 16</inkml:trace>
          <inkml:trace contextRef="#ctx0" brushRef="#br0" timeOffset="10140.7064">535 2716 381 0,'0'0'6'15,"0"0"1"-15,-10 0 1 16,10 0 3-16,-23 19 3 16,7-3 1-16,7 14 1 0,-7 12 2 15,3 9-4-15,10 14-2 16,0 15-3-16,3 9-9 15,3 5 0-15,10 8 0 16,-1 0 0-16,4 5 0 0,0-10 0 16,5-6 0-16,-9-16-13 15,-12-7-74-15,20-17-2 16</inkml:trace>
          <inkml:trace contextRef="#ctx0" brushRef="#br0" timeOffset="10500.1013">1057 3189 438 0,'0'0'2'16,"0"0"1"-16,0 0 2 15,-13 10 2-15,1 2 1 0,-4 10 1 16,-4 8 0-16,-3 4 2 15,0 13-3-15,2-1-2 16,1 7-1-16,10-3-5 16,8-4 0-16,4-1 0 0,14-16 0 15,14-7 0-15,5-16 0 16,13-6 0-16,-3-19-2 16,10-9 0-16,-6-15 0 15,-1-5 1-15,-13-6 0 0,-12-5 0 16,-10 3 1-16,-17 1 0 15,-22 9 1-15,-15 22-1 16,-17 8 0-16,-13 12-1 16,-9 17-8-16,9 18-72 15,-10 21-4-15</inkml:trace>
          <inkml:trace contextRef="#ctx0" brushRef="#br0" timeOffset="4984.4294">4849 2402 318 0,'0'0'8'15,"0"0"3"-15,0 0 3 16,0 0 4-16,0 0 1 15,0 0 1-15,0 0 1 0,0 0 0 16,-12 6-6-16,3 4-3 16,-7 9-3-16,2 4-2 15,-8 12-2-15,3 4-2 16,-4 12 0-16,0 7-1 0,4 3 0 16,3 4 1-16,6-1-3 15,7 0 0-15,3-10 0 16,9-10 0-16,14-7 0 15,7-19 0-15,7-14 0 0,13-10 0 16,-2-21 0-16,6-8 0 16,1-12 0-16,-7-8 0 15,-5-6 0-15,-11 0 0 0,-7 3 0 16,-11 0 0-16,-14 6 0 16,-7 4 0-16,-13 11 0 15,-12 7 0-15,-3 7 0 16,-11 7 0-16,-5 4 0 15,6 12-5-15,-6-4-20 0,12 8-58 16,-4 8-5-16</inkml:trace>
          <inkml:trace contextRef="#ctx0" brushRef="#br0" timeOffset="5671.9163">5565 2090 411 0,'0'0'5'0,"0"0"3"0,-13-8 0 16,13 8 1-16,0 0 0 16,0 0 1-16,-16 0 1 0,10 12 1 15,6 23-5-15,-4 6-1 16,4 18-1-16,0 11-1 15,0 14 0-15,0 5-2 16,4 8-2-16,6 3 0 0,-1 0 0 16,7-9 0-16,-3-6 0 15,10-11 0-15,-1-10-7 16,-9-17-40-16,17-10-39 16,-2-21-2-16</inkml:trace>
          <inkml:trace contextRef="#ctx0" brushRef="#br0" timeOffset="5937.5928">6267 2151 431 0,'0'0'1'0,"0"0"2"0,0 0 2 15,0 7 2-15,-2 5 1 16,-8 12 1-16,6 7 0 16,-2 11 1-16,0 16 0 0,-5 0-3 15,9 15-1-15,2 1-1 16,0 8-5-16,6 0 0 16,4-4-6-16,3-2-15 15,3-1-63-15,0-15-2 0</inkml:trace>
          <inkml:trace contextRef="#ctx0" brushRef="#br0" timeOffset="6656.2994">7234 2013 339 0,'0'0'7'0,"0"0"5"15,0 0 4-15,0 0 2 16,0 0 1-16,0 0 1 15,0 0 1-15,-6 10 1 0,-4 6-7 16,-9 10-4-16,-4 9-2 16,-2 13-7-16,-12 10-2 15,3 6 0-15,-5 10 0 16,9 3 0-16,5-1 0 0,9-4 0 16,16-9 0-16,9-14 0 15,18-16 0-15,14-21 0 16,21-12 0-16,2-25 0 0,13-11 0 15,1-17 0-15,-5-9 0 16,-4-9 0-16,-18-3 0 16,-19 3-3-16,-22 4-9 15,-16 15-25-15,-33 11-49 16,-35 15-1-16</inkml:trace>
        </inkml:traceGroup>
      </inkml:traceGroup>
    </inkml:traceGroup>
  </inkml:traceGroup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1-15T06:53:17.082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4C936756-CC52-456E-86AD-70B5F5E484AB}" emma:medium="tactile" emma:mode="ink">
          <msink:context xmlns:msink="http://schemas.microsoft.com/ink/2010/main" type="writingRegion" rotatedBoundingBox="16776,1364 28970,1439 28959,3141 16765,3066"/>
        </emma:interpretation>
      </emma:emma>
    </inkml:annotationXML>
    <inkml:traceGroup>
      <inkml:annotationXML>
        <emma:emma xmlns:emma="http://www.w3.org/2003/04/emma" version="1.0">
          <emma:interpretation id="{A2A6A170-C292-4060-AD33-2C88F0E03C55}" emma:medium="tactile" emma:mode="ink">
            <msink:context xmlns:msink="http://schemas.microsoft.com/ink/2010/main" type="paragraph" rotatedBoundingBox="16776,1364 28970,1439 28959,3141 16765,306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4C5F9BE-4CC7-4A93-A497-EC1841BF01F4}" emma:medium="tactile" emma:mode="ink">
              <msink:context xmlns:msink="http://schemas.microsoft.com/ink/2010/main" type="line" rotatedBoundingBox="16776,1364 28970,1439 28959,3141 16765,3066"/>
            </emma:interpretation>
          </emma:emma>
        </inkml:annotationXML>
        <inkml:traceGroup>
          <inkml:annotationXML>
            <emma:emma xmlns:emma="http://www.w3.org/2003/04/emma" version="1.0">
              <emma:interpretation id="{B7AB4882-FA08-4D59-B87F-B3F1C12D31C3}" emma:medium="tactile" emma:mode="ink">
                <msink:context xmlns:msink="http://schemas.microsoft.com/ink/2010/main" type="inkWord" rotatedBoundingBox="16775,1513 20423,1535 20414,2883 16767,2861"/>
              </emma:interpretation>
              <emma:one-of disjunction-type="recognition" id="oneOf0">
                <emma:interpretation id="interp0" emma:lang="en-US" emma:confidence="0">
                  <emma:literal>0-9</emma:literal>
                </emma:interpretation>
                <emma:interpretation id="interp1" emma:lang="en-US" emma:confidence="0">
                  <emma:literal>org</emma:literal>
                </emma:interpretation>
                <emma:interpretation id="interp2" emma:lang="en-US" emma:confidence="0">
                  <emma:literal>o.g</emma:literal>
                </emma:interpretation>
                <emma:interpretation id="interp3" emma:lang="en-US" emma:confidence="0">
                  <emma:literal>og</emma:literal>
                </emma:interpretation>
                <emma:interpretation id="interp4" emma:lang="en-US" emma:confidence="0">
                  <emma:literal>0-5</emma:literal>
                </emma:interpretation>
              </emma:one-of>
            </emma:emma>
          </inkml:annotationXML>
          <inkml:trace contextRef="#ctx0" brushRef="#br0">-7122 225 344 0,'0'0'4'0,"0"0"2"16,0 0 2-16,0 0 2 15,0 0-1-15,-16 0 3 16,7 9-1-16,-10 15 0 16,-11 10-3-16,5 12-3 0,-5 1-1 15,8 14-1-15,3 5 0 16,3 3-2-16,12-3 2 15,4-13-1-15,23-8 0 16,13-12 2-16,12-14-2 16,12-10 1-16,11-12 0 0,7-22 0 15,0-8-3-15,-4-5 3 16,-10-10-1-16,-16 5 0 16,-12-5 2-16,-17 4-3 0,-19 6-1 15,-19 5 2-15,-13 10-3 16,-20 8-1-16,-3 8-3 15,-16 7-6-15,11 19-14 16,-2 13-45-16,16-3-9 0</inkml:trace>
          <inkml:trace contextRef="#ctx0" brushRef="#br0" timeOffset="265.6314">-6058 598 455 0,'0'0'-1'0,"-4"-8"0"15,4 8 1-15,0 0 3 0,-6-9-1 16,6 9 0-16,26-9 3 16,9-5-2-16,18 11 1 15,14-9 2-15,20 3-2 16,12-7-2-16,11 6 2 0,2-4-2 15,-4 1-3-15,-12 7-5 16,-13-6-16-16,-24 8-59 16,2 4 3-16</inkml:trace>
          <inkml:trace contextRef="#ctx0" brushRef="#br0" timeOffset="828.1443">-4299-212 402 0,'0'0'5'0,"0"0"0"0,-19 3 1 16,-1 0 4-16,1 11-2 16,-10-1 0-16,-6 13 2 15,-4 2 0-15,-2 10-5 16,-1 0 1-16,6 18-2 15,6-5-3-15,12 8 4 0,4-6-2 16,14-12-2-16,16-4 0 16,14-15 0-16,9-9-2 15,9-13 1-15,3-13-1 16,4-23-4-16,0-13 3 0,-7-4-2 16,-3-3 1-16,-10 0 1 15,-12 1 0-15,-9 0-1 16,-8 14 2-16,-6 12 1 15,-11 13 0-15,-5 16 1 0,-2 9 1 16,-2 7-1-16,7 10 1 16,9 12 1-16,4 8-1 15,11 5 1-15,12 7 0 16,12-7-1-16,10 0-1 16,9 0 2-16,5 2-2 0,-1-3 1 15,3-7 1-15,-3-2-4 16,-3-3 1-16,-4-3-1 15,-8 2 0-15,-18 0-1 0,-9-8 4 16,-16 8-3-16,-4-3-1 16,-17 4 6-16,-18 2-2 15,-16 1 1-15,-23 0 1 16,-18 4-1-16,-20 8-2 0,-19 1 1 16,-27-1-21-16,-18 10-65 15,-23-13 0-15</inkml:trace>
        </inkml:traceGroup>
        <inkml:traceGroup>
          <inkml:annotationXML>
            <emma:emma xmlns:emma="http://www.w3.org/2003/04/emma" version="1.0">
              <emma:interpretation id="{659175EF-15D6-455C-A9E1-BA77FDC79B3E}" emma:medium="tactile" emma:mode="ink">
                <msink:context xmlns:msink="http://schemas.microsoft.com/ink/2010/main" type="inkWord" rotatedBoundingBox="24088,1409 28970,1439 28959,3141 24078,3111">
                  <msink:destinationLink direction="with" ref="{87AD295B-2842-459A-8999-5046DA563FF8}"/>
                </msink:context>
              </emma:interpretation>
              <emma:one-of disjunction-type="recognition" id="oneOf1">
                <emma:interpretation id="interp5" emma:lang="en-US" emma:confidence="1">
                  <emma:literal>842/</emma:literal>
                </emma:interpretation>
                <emma:interpretation id="interp6" emma:lang="en-US" emma:confidence="0">
                  <emma:literal>892/</emma:literal>
                </emma:interpretation>
                <emma:interpretation id="interp7" emma:lang="en-US" emma:confidence="0">
                  <emma:literal>8421</emma:literal>
                </emma:interpretation>
                <emma:interpretation id="interp8" emma:lang="en-US" emma:confidence="0">
                  <emma:literal>8921</emma:literal>
                </emma:interpretation>
                <emma:interpretation id="interp9" emma:lang="en-US" emma:confidence="0">
                  <emma:literal>842}</emma:literal>
                </emma:interpretation>
              </emma:one-of>
            </emma:emma>
          </inkml:annotationXML>
          <inkml:trace contextRef="#ctx0" brushRef="#br0" timeOffset="-14277.0234">355 512 374 0,'0'0'1'0,"-7"12"-1"0,-2 1 2 15,-2 2 1-15,-1 11 2 16,-2 6-1-16,-2 13 3 15,7 7-2-15,0-1 0 16,9 4 1-16,9 5-2 0,10 8-2 16,17-7 2-16,8-3-2 15,15-16-2-15,15-11 2 16,13-5 0-16,0-6-2 0,-4-20 3 16,-2-8-1-16,-4-18-2 15,-12-8 3-15,-20-8-1 16,-19 1-2-16,-22-10 2 15,-15-1-1-15,-28 0-3 16,-15 11 5-16,-23-10-3 0,-13 11-2 16,-13-4 6-16,-14 6-3 15,7 8-1-15,4-9 2 16,0 1 1-16,19-6-2 16,16-5 2-16,19 1 0 0,24 0-4 15,18-7 3-15,10-5 0 16,22-3-3-16,23 10 1 15,8 5 0-15,4 8 0 0,8 12 1 16,-1 22 1-16,3-4-1 16,-5 20 0-16,-5 18 2 15,-4 10-1-15,-14 18 0 16,-5 11 2-16,-4 14-2 16,-11-5-3-16,-3 23 2 15,-7-2-10-15,-5 0-38 0,8-1-31 16,2-9-5-16</inkml:trace>
          <inkml:trace contextRef="#ctx0" brushRef="#br0" timeOffset="-13745.7585">2732 588 373 0,'0'0'5'0,"0"0"2"16,0 0 0-16,-22-10 1 0,3 0 3 15,-20 4-1-15,-9-1 0 16,-11 4 3-16,-18-9-4 16,-7-4-2-16,-10 0 0 0,2-4 0 15,0 1-4-15,19-1 4 16,-1-14-2-16,22-8-3 16,20-3 0-16,20-3-1 15,18-7 0-15,16 0-1 0,17 4 0 16,2-8-1-16,14 9 1 15,-3 8 0-15,-3 9 0 16,-8 5 0-16,-11 19 1 16,-2 5 0-16,-12 4 0 0,0 10 0 15,-5 21 1-15,-6 16 1 16,6 13 0-16,-6 11 0 16,6 5-1-16,-6 15-2 15,6 12 0-15,-4 5 0 16,-7-9 0-16,0 8 0 0,0-10 0 15,0-8-14-15,-4 5-69 16,1-8-5-16</inkml:trace>
          <inkml:trace contextRef="#ctx0" brushRef="#br0" timeOffset="-13276.9743">3247 86 370 0,'0'0'4'0,"0"-10"2"16,11-2 3-16,1-1-1 15,15-3 1-15,5 7 0 16,5-1 1-16,6 1 0 15,8 9-2-15,2 3-3 0,-3 25-1 16,-4 8 0-16,-7 13 0 16,-14-2-1-16,-9 15 0 15,-6 4-2-15,-10 5 1 16,-16-1-1-16,-10-11 0 0,-6-5 0 16,-7-8 0-16,-2-1 0 15,-8-7 0-15,1-12 2 16,9-10 0-16,0-6 0 0,14-10-1 15,9 0 0-15,9-14 0 16,7-2 0-16,16 0 0 16,10-3-1-16,19 0-2 15,0 9 1-15,9 8-1 0,4 4 1 16,1 21-1-16,-4 5 0 16,5 5-2-16,-1 8 0 15,-1 14-8-15,-14-1-29 16,6 7-40-16,1-3-4 15</inkml:trace>
          <inkml:trace contextRef="#ctx0" brushRef="#br0" timeOffset="-12964.4855">4888-292 450 0,'0'0'4'0,"0"0"1"16,0 0 1-16,-12-13 2 15,12 13 0-15,-11 17 2 16,4 5 2-16,7 16-4 0,-2 23-8 16,2 22 0-16,0 14 0 15,6 13 0-15,1 11 0 16,0 8 0-16,-5 10 0 15,-2-4 0-15,-2-4 0 16,-5-12 0-16,-4-2 0 0,2-4 0 16,-7-13 0-16,13-21-60 15,-20 12-30-15</inkml:trace>
        </inkml:traceGroup>
      </inkml:traceGroup>
    </inkml:traceGroup>
  </inkml:traceGroup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0B611A-1537-46C9-A572-806ED6545D60}" type="datetimeFigureOut">
              <a:rPr lang="en-IN" smtClean="0"/>
              <a:t>15-01-2019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A9DC04-157D-4B6D-8B81-25560DEC80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2029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2">
            <a:extLst>
              <a:ext uri="{FF2B5EF4-FFF2-40B4-BE49-F238E27FC236}">
                <a16:creationId xmlns:a16="http://schemas.microsoft.com/office/drawing/2014/main" xmlns="" id="{C619BE12-7FBB-4373-B364-652A1F03EF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val="1739958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xmlns="" id="{7F40B23E-1082-4312-BD68-01BFCE0BFAD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36D5AAC-3705-40FD-9545-31062DEC9D7C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329730" name="Rectangle 2">
            <a:extLst>
              <a:ext uri="{FF2B5EF4-FFF2-40B4-BE49-F238E27FC236}">
                <a16:creationId xmlns:a16="http://schemas.microsoft.com/office/drawing/2014/main" xmlns="" id="{86971633-BDE3-4402-A596-2706E8AA497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9731" name="Rectangle 3">
            <a:extLst>
              <a:ext uri="{FF2B5EF4-FFF2-40B4-BE49-F238E27FC236}">
                <a16:creationId xmlns:a16="http://schemas.microsoft.com/office/drawing/2014/main" xmlns="" id="{74275341-6354-44F3-BF3B-4E98DCAA58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816250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xmlns="" id="{5A290408-4634-4896-9D02-977EA52F605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828ECBF-4EF4-4513-B5CF-C9638434BAEF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221186" name="Rectangle 2">
            <a:extLst>
              <a:ext uri="{FF2B5EF4-FFF2-40B4-BE49-F238E27FC236}">
                <a16:creationId xmlns:a16="http://schemas.microsoft.com/office/drawing/2014/main" xmlns="" id="{B24DCA62-4E14-422E-8971-F22D4DA0B92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1187" name="Rectangle 3">
            <a:extLst>
              <a:ext uri="{FF2B5EF4-FFF2-40B4-BE49-F238E27FC236}">
                <a16:creationId xmlns:a16="http://schemas.microsoft.com/office/drawing/2014/main" xmlns="" id="{A531E14B-52BE-4726-AD2E-204A27CD11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         1        1        1         0</a:t>
            </a:r>
          </a:p>
          <a:p>
            <a:r>
              <a:rPr lang="en-US" altLang="en-US"/>
              <a:t>   0001   1000   1001   0111</a:t>
            </a:r>
          </a:p>
          <a:p>
            <a:r>
              <a:rPr lang="en-US" altLang="en-US"/>
              <a:t>+ </a:t>
            </a:r>
            <a:r>
              <a:rPr lang="en-US" altLang="en-US" u="sng"/>
              <a:t>0010   1001   0000   0101</a:t>
            </a:r>
          </a:p>
          <a:p>
            <a:r>
              <a:rPr lang="en-US" altLang="en-US"/>
              <a:t>   0100 10010   1010   1100</a:t>
            </a:r>
          </a:p>
          <a:p>
            <a:r>
              <a:rPr lang="en-US" altLang="en-US"/>
              <a:t>+ </a:t>
            </a:r>
            <a:r>
              <a:rPr lang="en-US" altLang="en-US" u="sng"/>
              <a:t>0000+ 0110+ 0110+ 0110</a:t>
            </a:r>
          </a:p>
          <a:p>
            <a:r>
              <a:rPr lang="en-US" altLang="en-US"/>
              <a:t>   0100  1000   0000    0010</a:t>
            </a:r>
          </a:p>
        </p:txBody>
      </p:sp>
    </p:spTree>
    <p:extLst>
      <p:ext uri="{BB962C8B-B14F-4D97-AF65-F5344CB8AC3E}">
        <p14:creationId xmlns:p14="http://schemas.microsoft.com/office/powerpoint/2010/main" val="5374848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xmlns="" id="{20EE7A0F-6F5E-476E-96A5-D4760704729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65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EEF6EE1-CC9D-4BAB-978A-80B9BF2AD489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65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202754" name="Rectangle 2">
            <a:extLst>
              <a:ext uri="{FF2B5EF4-FFF2-40B4-BE49-F238E27FC236}">
                <a16:creationId xmlns:a16="http://schemas.microsoft.com/office/drawing/2014/main" xmlns="" id="{0760B2C9-9435-47F4-ADC5-8C107024418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2755" name="Rectangle 3">
            <a:extLst>
              <a:ext uri="{FF2B5EF4-FFF2-40B4-BE49-F238E27FC236}">
                <a16:creationId xmlns:a16="http://schemas.microsoft.com/office/drawing/2014/main" xmlns="" id="{E1E5CB9B-B0BB-4546-832F-78969EC5B4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US" altLang="en-US" sz="1600">
                <a:cs typeface="Times New Roman" panose="02020603050405020304" pitchFamily="18" charset="0"/>
                <a:sym typeface="Symbol" panose="05050102010706020507" pitchFamily="18" charset="2"/>
              </a:rPr>
              <a:t>M = 10</a:t>
            </a:r>
          </a:p>
          <a:p>
            <a:pPr>
              <a:spcBef>
                <a:spcPct val="0"/>
              </a:spcBef>
            </a:pPr>
            <a:r>
              <a:rPr lang="en-US" altLang="en-US" sz="1600">
                <a:cs typeface="Times New Roman" panose="02020603050405020304" pitchFamily="18" charset="0"/>
                <a:sym typeface="Symbol" panose="05050102010706020507" pitchFamily="18" charset="2"/>
              </a:rPr>
              <a:t>Therefore n = 4 since:</a:t>
            </a:r>
          </a:p>
          <a:p>
            <a:pPr>
              <a:spcBef>
                <a:spcPct val="0"/>
              </a:spcBef>
            </a:pPr>
            <a:r>
              <a:rPr lang="en-US" altLang="en-US" sz="1600"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en-US" sz="1600" baseline="30000">
                <a:cs typeface="Times New Roman" panose="02020603050405020304" pitchFamily="18" charset="0"/>
                <a:sym typeface="Symbol" panose="05050102010706020507" pitchFamily="18" charset="2"/>
              </a:rPr>
              <a:t>4</a:t>
            </a:r>
            <a:r>
              <a:rPr lang="en-US" altLang="en-US" sz="1600">
                <a:cs typeface="Times New Roman" panose="02020603050405020304" pitchFamily="18" charset="0"/>
                <a:sym typeface="Symbol" panose="05050102010706020507" pitchFamily="18" charset="2"/>
              </a:rPr>
              <a:t> =16 is </a:t>
            </a:r>
            <a:r>
              <a:rPr lang="en-US" altLang="en-US" sz="1600">
                <a:cs typeface="Times New Roman" panose="02020603050405020304" pitchFamily="18" charset="0"/>
              </a:rPr>
              <a:t> 10 </a:t>
            </a:r>
            <a:r>
              <a:rPr lang="en-US" altLang="en-US" sz="1600">
                <a:cs typeface="Times New Roman" panose="02020603050405020304" pitchFamily="18" charset="0"/>
                <a:sym typeface="Symbol" panose="05050102010706020507" pitchFamily="18" charset="2"/>
              </a:rPr>
              <a:t>&gt; 2</a:t>
            </a:r>
            <a:r>
              <a:rPr lang="en-US" altLang="en-US" sz="1600" baseline="30000">
                <a:cs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lang="en-US" altLang="en-US" sz="1600">
                <a:cs typeface="Times New Roman" panose="02020603050405020304" pitchFamily="18" charset="0"/>
                <a:sym typeface="Symbol" panose="05050102010706020507" pitchFamily="18" charset="2"/>
              </a:rPr>
              <a:t> = 8</a:t>
            </a:r>
          </a:p>
          <a:p>
            <a:pPr>
              <a:spcBef>
                <a:spcPct val="0"/>
              </a:spcBef>
            </a:pPr>
            <a:r>
              <a:rPr lang="en-US" altLang="en-US" sz="1600">
                <a:cs typeface="Times New Roman" panose="02020603050405020304" pitchFamily="18" charset="0"/>
                <a:sym typeface="Symbol" panose="05050102010706020507" pitchFamily="18" charset="2"/>
              </a:rPr>
              <a:t>and the ceiling function for log</a:t>
            </a:r>
            <a:r>
              <a:rPr lang="en-US" altLang="en-US" sz="1600" baseline="-25000"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en-US" sz="1600">
                <a:cs typeface="Times New Roman" panose="02020603050405020304" pitchFamily="18" charset="0"/>
                <a:sym typeface="Symbol" panose="05050102010706020507" pitchFamily="18" charset="2"/>
              </a:rPr>
              <a:t> 10 is 4.</a:t>
            </a:r>
          </a:p>
          <a:p>
            <a:endParaRPr lang="en-US" altLang="en-US" sz="1600"/>
          </a:p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223267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xmlns="" id="{95C4C1FF-43A0-4048-991E-967999EAA43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65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F3BDA3F-4883-484C-9C32-9EF85138DD95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65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204802" name="Rectangle 2">
            <a:extLst>
              <a:ext uri="{FF2B5EF4-FFF2-40B4-BE49-F238E27FC236}">
                <a16:creationId xmlns:a16="http://schemas.microsoft.com/office/drawing/2014/main" xmlns="" id="{7CD53D82-9F8F-4887-9CD7-66CE1505859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03" name="Rectangle 3">
            <a:extLst>
              <a:ext uri="{FF2B5EF4-FFF2-40B4-BE49-F238E27FC236}">
                <a16:creationId xmlns:a16="http://schemas.microsoft.com/office/drawing/2014/main" xmlns="" id="{74A5715E-12DE-4793-8617-B8FF7E2804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494302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>
            <a:extLst>
              <a:ext uri="{FF2B5EF4-FFF2-40B4-BE49-F238E27FC236}">
                <a16:creationId xmlns:a16="http://schemas.microsoft.com/office/drawing/2014/main" xmlns="" id="{E40A15B3-F76A-4570-BDD5-9DDAC364894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8463" y="587375"/>
            <a:ext cx="6072187" cy="34163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</p:spTree>
    <p:extLst>
      <p:ext uri="{BB962C8B-B14F-4D97-AF65-F5344CB8AC3E}">
        <p14:creationId xmlns:p14="http://schemas.microsoft.com/office/powerpoint/2010/main" val="16077492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>
            <a:extLst>
              <a:ext uri="{FF2B5EF4-FFF2-40B4-BE49-F238E27FC236}">
                <a16:creationId xmlns:a16="http://schemas.microsoft.com/office/drawing/2014/main" xmlns="" id="{8EE3D48C-7810-4696-823F-CCB6CE46185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8463" y="587375"/>
            <a:ext cx="6072187" cy="34163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</p:spTree>
    <p:extLst>
      <p:ext uri="{BB962C8B-B14F-4D97-AF65-F5344CB8AC3E}">
        <p14:creationId xmlns:p14="http://schemas.microsoft.com/office/powerpoint/2010/main" val="38285770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>
            <a:extLst>
              <a:ext uri="{FF2B5EF4-FFF2-40B4-BE49-F238E27FC236}">
                <a16:creationId xmlns:a16="http://schemas.microsoft.com/office/drawing/2014/main" xmlns="" id="{FCBECCCE-C0E7-4116-A3FC-B4DB96517B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15938" y="4344988"/>
            <a:ext cx="5910262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76" tIns="44445" rIns="90476" bIns="44445"/>
          <a:lstStyle/>
          <a:p>
            <a:r>
              <a:rPr lang="en-US" altLang="en-US"/>
              <a:t>Design state of art organization in 1990</a:t>
            </a:r>
          </a:p>
        </p:txBody>
      </p:sp>
      <p:sp>
        <p:nvSpPr>
          <p:cNvPr id="89091" name="Rectangle 3">
            <a:extLst>
              <a:ext uri="{FF2B5EF4-FFF2-40B4-BE49-F238E27FC236}">
                <a16:creationId xmlns:a16="http://schemas.microsoft.com/office/drawing/2014/main" xmlns="" id="{AAD8C354-D93C-466B-B8B0-495B5A2689E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98463" y="587375"/>
            <a:ext cx="6072187" cy="34163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</p:spTree>
    <p:extLst>
      <p:ext uri="{BB962C8B-B14F-4D97-AF65-F5344CB8AC3E}">
        <p14:creationId xmlns:p14="http://schemas.microsoft.com/office/powerpoint/2010/main" val="30959555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>
            <a:extLst>
              <a:ext uri="{FF2B5EF4-FFF2-40B4-BE49-F238E27FC236}">
                <a16:creationId xmlns:a16="http://schemas.microsoft.com/office/drawing/2014/main" xmlns="" id="{F652E640-FD7A-4561-838D-2435AD7498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15938" y="4344988"/>
            <a:ext cx="5910262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76" tIns="44445" rIns="90476" bIns="44445"/>
          <a:lstStyle/>
          <a:p>
            <a:r>
              <a:rPr lang="en-US" altLang="en-US"/>
              <a:t>Design state of art organization in 1990</a:t>
            </a:r>
          </a:p>
        </p:txBody>
      </p:sp>
      <p:sp>
        <p:nvSpPr>
          <p:cNvPr id="108547" name="Rectangle 3">
            <a:extLst>
              <a:ext uri="{FF2B5EF4-FFF2-40B4-BE49-F238E27FC236}">
                <a16:creationId xmlns:a16="http://schemas.microsoft.com/office/drawing/2014/main" xmlns="" id="{2083DE84-4FA1-4664-A845-A51813B5783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98463" y="587375"/>
            <a:ext cx="6072187" cy="34163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</p:spTree>
    <p:extLst>
      <p:ext uri="{BB962C8B-B14F-4D97-AF65-F5344CB8AC3E}">
        <p14:creationId xmlns:p14="http://schemas.microsoft.com/office/powerpoint/2010/main" val="8287555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>
            <a:extLst>
              <a:ext uri="{FF2B5EF4-FFF2-40B4-BE49-F238E27FC236}">
                <a16:creationId xmlns:a16="http://schemas.microsoft.com/office/drawing/2014/main" xmlns="" id="{8DE84560-343B-4069-B011-92BBB0B843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15938" y="4344988"/>
            <a:ext cx="5910262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76" tIns="44445" rIns="90476" bIns="44445"/>
          <a:lstStyle/>
          <a:p>
            <a:r>
              <a:rPr lang="en-US" altLang="en-US"/>
              <a:t>Design state of art organization in 1990</a:t>
            </a:r>
          </a:p>
        </p:txBody>
      </p:sp>
      <p:sp>
        <p:nvSpPr>
          <p:cNvPr id="110595" name="Rectangle 3">
            <a:extLst>
              <a:ext uri="{FF2B5EF4-FFF2-40B4-BE49-F238E27FC236}">
                <a16:creationId xmlns:a16="http://schemas.microsoft.com/office/drawing/2014/main" xmlns="" id="{DF980ADD-4593-455E-AD9E-612F5C4C5B7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98463" y="587375"/>
            <a:ext cx="6072187" cy="34163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</p:spTree>
    <p:extLst>
      <p:ext uri="{BB962C8B-B14F-4D97-AF65-F5344CB8AC3E}">
        <p14:creationId xmlns:p14="http://schemas.microsoft.com/office/powerpoint/2010/main" val="36017345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xmlns="" id="{470548AB-9078-45B6-BC24-31E0159DAA9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EACE1F-8A61-4EFC-88D0-74FE45B512A7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207874" name="Rectangle 2">
            <a:extLst>
              <a:ext uri="{FF2B5EF4-FFF2-40B4-BE49-F238E27FC236}">
                <a16:creationId xmlns:a16="http://schemas.microsoft.com/office/drawing/2014/main" xmlns="" id="{E0669B61-6148-43AE-9E61-97CF83F88AC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7875" name="Rectangle 3">
            <a:extLst>
              <a:ext uri="{FF2B5EF4-FFF2-40B4-BE49-F238E27FC236}">
                <a16:creationId xmlns:a16="http://schemas.microsoft.com/office/drawing/2014/main" xmlns="" id="{8EC52585-3608-4BC8-8C71-A2E7DEC8CB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Answer 1: 6</a:t>
            </a:r>
          </a:p>
          <a:p>
            <a:r>
              <a:rPr lang="en-US" altLang="en-US"/>
              <a:t>Answer 2: 1010, 1011, 1100, 1101, 1110, 1111</a:t>
            </a:r>
          </a:p>
        </p:txBody>
      </p:sp>
    </p:spTree>
    <p:extLst>
      <p:ext uri="{BB962C8B-B14F-4D97-AF65-F5344CB8AC3E}">
        <p14:creationId xmlns:p14="http://schemas.microsoft.com/office/powerpoint/2010/main" val="19122019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xmlns="" id="{E755D52B-BD60-4F69-9302-9A757444136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BEEB40-8453-4C58-804C-D61852AC3684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209922" name="Rectangle 2">
            <a:extLst>
              <a:ext uri="{FF2B5EF4-FFF2-40B4-BE49-F238E27FC236}">
                <a16:creationId xmlns:a16="http://schemas.microsoft.com/office/drawing/2014/main" xmlns="" id="{D7C388E4-5DFF-4F64-8A8C-6FEC1FE1720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9923" name="Rectangle 3">
            <a:extLst>
              <a:ext uri="{FF2B5EF4-FFF2-40B4-BE49-F238E27FC236}">
                <a16:creationId xmlns:a16="http://schemas.microsoft.com/office/drawing/2014/main" xmlns="" id="{65D4DE8A-E40B-414A-9C0F-B3290E7917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Answer: Both of these codes have the property that the codes for 0 and 9, 1 and 8, etc. can be obtained from each other by replacing the 0’s with the 1’s  and vice-versa in the code words. Such a code is sometimes called a </a:t>
            </a:r>
            <a:r>
              <a:rPr lang="en-US" altLang="en-US" i="1"/>
              <a:t>complement code</a:t>
            </a:r>
            <a:r>
              <a:rPr lang="en-US" altLang="en-US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9035998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xmlns="" id="{D693CD05-8172-496C-B284-B444A450B33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05CC0C-C054-4668-A71E-12F840C98BBE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328706" name="Rectangle 2">
            <a:extLst>
              <a:ext uri="{FF2B5EF4-FFF2-40B4-BE49-F238E27FC236}">
                <a16:creationId xmlns:a16="http://schemas.microsoft.com/office/drawing/2014/main" xmlns="" id="{9F5EEF0A-20A3-49C6-A71B-4B84FD2E80A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8707" name="Rectangle 3">
            <a:extLst>
              <a:ext uri="{FF2B5EF4-FFF2-40B4-BE49-F238E27FC236}">
                <a16:creationId xmlns:a16="http://schemas.microsoft.com/office/drawing/2014/main" xmlns="" id="{984CEA8B-3679-4BB3-8D30-35A203F5D1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917544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1.bin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2.bin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BDC7275-4B3E-4596-B417-8FD6FB2C6A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D885CB38-322F-41E6-85B8-2A8EA5C948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A4ABF14-0DF6-428F-B337-DE5A1075F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67911-86BF-4FE6-A865-1CBFC7057DB3}" type="datetimeFigureOut">
              <a:rPr lang="en-IN" smtClean="0"/>
              <a:t>15-01-2019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57CCFEB-0BB6-4ED0-9BA4-575450AB2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FD6FB95-6519-4F7B-9C34-044F9202F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2E20A-955F-45C9-AC9C-68472E3456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3928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548D7D6-ACC9-4493-9F6C-49F21F7DB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BF1D6A73-BD7A-4148-BD7C-9374F3C6D9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5A6BDA2-E23D-48A3-8F94-235272383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67911-86BF-4FE6-A865-1CBFC7057DB3}" type="datetimeFigureOut">
              <a:rPr lang="en-IN" smtClean="0"/>
              <a:t>15-01-2019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5A112E4-C69B-4E0E-B547-A0C5F6F9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F8304E5-83E1-4C2D-B9EE-D961BB415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2E20A-955F-45C9-AC9C-68472E3456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7916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8CAE35A9-1113-4557-9AE9-42B41C5519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16060F79-E30E-4E98-8953-89E8067D05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9A9C401-10E2-44B3-8C2E-235C6B2C0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67911-86BF-4FE6-A865-1CBFC7057DB3}" type="datetimeFigureOut">
              <a:rPr lang="en-IN" smtClean="0"/>
              <a:t>15-01-2019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BD6F0CA-05D2-4D90-8C1B-3FF1A7353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3A7BC72-BE58-4FE7-8764-414D753E0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2E20A-955F-45C9-AC9C-68472E3456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43034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60351"/>
            <a:ext cx="12192000" cy="8032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12800" y="1628776"/>
            <a:ext cx="5080000" cy="44672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0" y="1628776"/>
            <a:ext cx="5080000" cy="44672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221808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Mayank\Desktop\BUPPT\1-06.jpg">
            <a:extLst>
              <a:ext uri="{FF2B5EF4-FFF2-40B4-BE49-F238E27FC236}">
                <a16:creationId xmlns:a16="http://schemas.microsoft.com/office/drawing/2014/main" xmlns="" id="{8419CC1E-581E-407E-B12A-7D0A2F59D3E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6096000" y="2622176"/>
            <a:ext cx="5689600" cy="779930"/>
          </a:xfrm>
        </p:spPr>
        <p:txBody>
          <a:bodyPr>
            <a:normAutofit/>
          </a:bodyPr>
          <a:lstStyle>
            <a:lvl1pPr algn="r">
              <a:defRPr sz="3200" b="1">
                <a:solidFill>
                  <a:schemeClr val="tx2">
                    <a:lumMod val="60000"/>
                    <a:lumOff val="40000"/>
                  </a:schemeClr>
                </a:solidFill>
                <a:latin typeface="Lato" pitchFamily="34" charset="0"/>
                <a:ea typeface="Lato" pitchFamily="34" charset="0"/>
                <a:cs typeface="Lato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6096001" y="3505201"/>
            <a:ext cx="5689599" cy="475129"/>
          </a:xfrm>
        </p:spPr>
        <p:txBody>
          <a:bodyPr>
            <a:normAutofit/>
          </a:bodyPr>
          <a:lstStyle>
            <a:lvl1pPr marL="0" indent="0" algn="r">
              <a:buNone/>
              <a:defRPr sz="2400">
                <a:solidFill>
                  <a:schemeClr val="bg1"/>
                </a:solidFill>
                <a:latin typeface="Lato" pitchFamily="34" charset="0"/>
                <a:ea typeface="Lato" pitchFamily="34" charset="0"/>
                <a:cs typeface="Lato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8596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C:\Users\Mayank\Desktop\BU 20\ppt-te,plate2.png">
            <a:extLst>
              <a:ext uri="{FF2B5EF4-FFF2-40B4-BE49-F238E27FC236}">
                <a16:creationId xmlns:a16="http://schemas.microsoft.com/office/drawing/2014/main" xmlns="" id="{A26B53F8-505C-4575-8877-DB0EFBF98D3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09600" y="76201"/>
            <a:ext cx="10972800" cy="838200"/>
          </a:xfrm>
        </p:spPr>
        <p:txBody>
          <a:bodyPr>
            <a:noAutofit/>
          </a:bodyPr>
          <a:lstStyle>
            <a:lvl1pPr algn="l">
              <a:defRPr sz="3000" b="1">
                <a:solidFill>
                  <a:schemeClr val="tx2">
                    <a:lumMod val="75000"/>
                  </a:schemeClr>
                </a:solidFill>
                <a:latin typeface="Lato" pitchFamily="34" charset="0"/>
                <a:ea typeface="Lato" pitchFamily="34" charset="0"/>
                <a:cs typeface="Lato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609600" y="1213946"/>
            <a:ext cx="10972800" cy="5227195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buFontTx/>
              <a:buBlip>
                <a:blip r:embed="rId3"/>
              </a:buBlip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  <a:latin typeface="Lato" pitchFamily="34" charset="0"/>
                <a:ea typeface="Lato" pitchFamily="34" charset="0"/>
                <a:cs typeface="Lato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xmlns="" id="{6F7D1E00-F455-4082-A4D5-1564019B01B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737600" y="6480176"/>
            <a:ext cx="2844800" cy="365125"/>
          </a:xfrm>
        </p:spPr>
        <p:txBody>
          <a:bodyPr/>
          <a:lstStyle>
            <a:lvl1pPr>
              <a:defRPr sz="1100">
                <a:latin typeface="Lato" panose="020F0502020204030203" pitchFamily="34" charset="0"/>
              </a:defRPr>
            </a:lvl1pPr>
          </a:lstStyle>
          <a:p>
            <a:pPr>
              <a:defRPr/>
            </a:pPr>
            <a:fld id="{8B7C418A-E7B6-47F0-BE92-0836031AB212}" type="slidenum">
              <a:rPr lang="en-US"/>
              <a:pPr>
                <a:defRPr/>
              </a:pPr>
              <a:t>‹#›</a:t>
            </a:fld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xmlns="" id="{ECC7DE72-8286-4B9D-B6C5-B6F7C7BF6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63033" y="6480176"/>
            <a:ext cx="3860800" cy="365125"/>
          </a:xfrm>
        </p:spPr>
        <p:txBody>
          <a:bodyPr/>
          <a:lstStyle>
            <a:lvl1pPr>
              <a:defRPr sz="1100">
                <a:solidFill>
                  <a:schemeClr val="tx1">
                    <a:lumMod val="75000"/>
                    <a:lumOff val="25000"/>
                  </a:schemeClr>
                </a:solidFill>
                <a:latin typeface="Lato" pitchFamily="34" charset="0"/>
                <a:ea typeface="Lato" pitchFamily="34" charset="0"/>
                <a:cs typeface="Lato" pitchFamily="34" charset="0"/>
              </a:defRPr>
            </a:lvl1pPr>
          </a:lstStyle>
          <a:p>
            <a:pPr>
              <a:defRPr/>
            </a:pPr>
            <a:r>
              <a:rPr lang="en-US"/>
              <a:t>Bennett University</a:t>
            </a:r>
          </a:p>
        </p:txBody>
      </p:sp>
    </p:spTree>
    <p:extLst>
      <p:ext uri="{BB962C8B-B14F-4D97-AF65-F5344CB8AC3E}">
        <p14:creationId xmlns:p14="http://schemas.microsoft.com/office/powerpoint/2010/main" val="27830039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" descr="C:\Users\Mayank\Desktop\BU 20\ppt-te,plate2.png">
            <a:extLst>
              <a:ext uri="{FF2B5EF4-FFF2-40B4-BE49-F238E27FC236}">
                <a16:creationId xmlns:a16="http://schemas.microsoft.com/office/drawing/2014/main" xmlns="" id="{9DA1CBD0-B65D-4178-BC2D-1F5A3338035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" name="Chart 4">
            <a:extLst>
              <a:ext uri="{FF2B5EF4-FFF2-40B4-BE49-F238E27FC236}">
                <a16:creationId xmlns:a16="http://schemas.microsoft.com/office/drawing/2014/main" xmlns="" id="{13BEE5CA-4AF3-4D37-B623-7AA1F95C4A08}"/>
              </a:ext>
            </a:extLst>
          </p:cNvPr>
          <p:cNvGraphicFramePr>
            <a:graphicFrameLocks/>
          </p:cNvGraphicFramePr>
          <p:nvPr userDrawn="1"/>
        </p:nvGraphicFramePr>
        <p:xfrm>
          <a:off x="609601" y="2117725"/>
          <a:ext cx="10951633" cy="3689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" name="Worksheet" r:id="rId4" imgW="8407400" imgH="3822700" progId="Excel.Sheet.8">
                  <p:embed/>
                </p:oleObj>
              </mc:Choice>
              <mc:Fallback>
                <p:oleObj name="Worksheet" r:id="rId4" imgW="8407400" imgH="3822700" progId="Excel.Sheet.8">
                  <p:embed/>
                  <p:pic>
                    <p:nvPicPr>
                      <p:cNvPr id="4" name="Chart 4">
                        <a:extLst>
                          <a:ext uri="{FF2B5EF4-FFF2-40B4-BE49-F238E27FC236}">
                            <a16:creationId xmlns:a16="http://schemas.microsoft.com/office/drawing/2014/main" xmlns="" id="{13BEE5CA-4AF3-4D37-B623-7AA1F95C4A08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1" y="2117725"/>
                        <a:ext cx="10951633" cy="3689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609600" y="66768"/>
            <a:ext cx="10972800" cy="847633"/>
          </a:xfrm>
        </p:spPr>
        <p:txBody>
          <a:bodyPr>
            <a:noAutofit/>
          </a:bodyPr>
          <a:lstStyle>
            <a:lvl1pPr algn="l">
              <a:defRPr sz="3000" b="1">
                <a:solidFill>
                  <a:schemeClr val="tx2">
                    <a:lumMod val="75000"/>
                  </a:schemeClr>
                </a:solidFill>
                <a:latin typeface="Lato" pitchFamily="34" charset="0"/>
                <a:ea typeface="Lato" pitchFamily="34" charset="0"/>
                <a:cs typeface="Lato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xmlns="" id="{BE67C993-D589-413A-812C-DE52EB667EA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737600" y="6480176"/>
            <a:ext cx="2844800" cy="365125"/>
          </a:xfrm>
        </p:spPr>
        <p:txBody>
          <a:bodyPr/>
          <a:lstStyle>
            <a:lvl1pPr>
              <a:defRPr sz="1100">
                <a:latin typeface="Lato" panose="020F0502020204030203" pitchFamily="34" charset="0"/>
              </a:defRPr>
            </a:lvl1pPr>
          </a:lstStyle>
          <a:p>
            <a:pPr>
              <a:defRPr/>
            </a:pPr>
            <a:fld id="{62F2EF2A-3A69-4C33-A86B-22D6C0B0C8BA}" type="slidenum">
              <a:rPr lang="en-US"/>
              <a:pPr>
                <a:defRPr/>
              </a:pPr>
              <a:t>‹#›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xmlns="" id="{67A6657C-CC49-480D-A478-74089643E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63033" y="6480176"/>
            <a:ext cx="3860800" cy="365125"/>
          </a:xfrm>
        </p:spPr>
        <p:txBody>
          <a:bodyPr/>
          <a:lstStyle>
            <a:lvl1pPr>
              <a:defRPr sz="1100">
                <a:solidFill>
                  <a:schemeClr val="tx1">
                    <a:lumMod val="75000"/>
                    <a:lumOff val="25000"/>
                  </a:schemeClr>
                </a:solidFill>
                <a:latin typeface="Lato" pitchFamily="34" charset="0"/>
                <a:ea typeface="Lato" pitchFamily="34" charset="0"/>
                <a:cs typeface="Lato" pitchFamily="34" charset="0"/>
              </a:defRPr>
            </a:lvl1pPr>
          </a:lstStyle>
          <a:p>
            <a:pPr>
              <a:defRPr/>
            </a:pPr>
            <a:r>
              <a:rPr lang="en-US"/>
              <a:t>Bennett University</a:t>
            </a:r>
          </a:p>
        </p:txBody>
      </p:sp>
    </p:spTree>
    <p:extLst>
      <p:ext uri="{BB962C8B-B14F-4D97-AF65-F5344CB8AC3E}">
        <p14:creationId xmlns:p14="http://schemas.microsoft.com/office/powerpoint/2010/main" val="21078200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" descr="C:\Users\Mayank\Desktop\BU 20\ppt-te,plate2.png">
            <a:extLst>
              <a:ext uri="{FF2B5EF4-FFF2-40B4-BE49-F238E27FC236}">
                <a16:creationId xmlns:a16="http://schemas.microsoft.com/office/drawing/2014/main" xmlns="" id="{F454A1D2-A29C-4B45-A958-0CFC05E7124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" name="Chart 4">
            <a:extLst>
              <a:ext uri="{FF2B5EF4-FFF2-40B4-BE49-F238E27FC236}">
                <a16:creationId xmlns:a16="http://schemas.microsoft.com/office/drawing/2014/main" xmlns="" id="{03319D68-BC61-4C32-AC12-AB05200072FF}"/>
              </a:ext>
            </a:extLst>
          </p:cNvPr>
          <p:cNvGraphicFramePr>
            <a:graphicFrameLocks/>
          </p:cNvGraphicFramePr>
          <p:nvPr userDrawn="1"/>
        </p:nvGraphicFramePr>
        <p:xfrm>
          <a:off x="609601" y="2117725"/>
          <a:ext cx="10951633" cy="3689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4" name="Worksheet" r:id="rId4" imgW="8407400" imgH="3822700" progId="Excel.Sheet.8">
                  <p:embed/>
                </p:oleObj>
              </mc:Choice>
              <mc:Fallback>
                <p:oleObj name="Worksheet" r:id="rId4" imgW="8407400" imgH="3822700" progId="Excel.Sheet.8">
                  <p:embed/>
                  <p:pic>
                    <p:nvPicPr>
                      <p:cNvPr id="4" name="Chart 4">
                        <a:extLst>
                          <a:ext uri="{FF2B5EF4-FFF2-40B4-BE49-F238E27FC236}">
                            <a16:creationId xmlns:a16="http://schemas.microsoft.com/office/drawing/2014/main" xmlns="" id="{03319D68-BC61-4C32-AC12-AB05200072FF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1" y="2117725"/>
                        <a:ext cx="10951633" cy="3689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09600" y="75733"/>
            <a:ext cx="10972800" cy="854433"/>
          </a:xfrm>
        </p:spPr>
        <p:txBody>
          <a:bodyPr>
            <a:noAutofit/>
          </a:bodyPr>
          <a:lstStyle>
            <a:lvl1pPr algn="l">
              <a:defRPr sz="3000" b="1">
                <a:solidFill>
                  <a:schemeClr val="tx2">
                    <a:lumMod val="75000"/>
                  </a:schemeClr>
                </a:solidFill>
                <a:latin typeface="Lato" pitchFamily="34" charset="0"/>
                <a:ea typeface="Lato" pitchFamily="34" charset="0"/>
                <a:cs typeface="Lato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6E7CB22-04B1-4AFD-9399-7E830726ED7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737600" y="6480176"/>
            <a:ext cx="2844800" cy="365125"/>
          </a:xfrm>
        </p:spPr>
        <p:txBody>
          <a:bodyPr/>
          <a:lstStyle>
            <a:lvl1pPr>
              <a:defRPr sz="1100">
                <a:latin typeface="Lato" panose="020F0502020204030203" pitchFamily="34" charset="0"/>
              </a:defRPr>
            </a:lvl1pPr>
          </a:lstStyle>
          <a:p>
            <a:pPr>
              <a:defRPr/>
            </a:pPr>
            <a:fld id="{B53FCFAB-971E-4702-9B9C-210298B29041}" type="slidenum">
              <a:rPr lang="en-US"/>
              <a:pPr>
                <a:defRPr/>
              </a:pPr>
              <a:t>‹#›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xmlns="" id="{EC036C82-EFDF-4146-B959-CEFCC51C2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63033" y="6480176"/>
            <a:ext cx="3860800" cy="365125"/>
          </a:xfrm>
        </p:spPr>
        <p:txBody>
          <a:bodyPr/>
          <a:lstStyle>
            <a:lvl1pPr>
              <a:defRPr sz="1100">
                <a:solidFill>
                  <a:schemeClr val="tx1">
                    <a:lumMod val="75000"/>
                    <a:lumOff val="25000"/>
                  </a:schemeClr>
                </a:solidFill>
                <a:latin typeface="Lato" pitchFamily="34" charset="0"/>
                <a:ea typeface="Lato" pitchFamily="34" charset="0"/>
                <a:cs typeface="Lato" pitchFamily="34" charset="0"/>
              </a:defRPr>
            </a:lvl1pPr>
          </a:lstStyle>
          <a:p>
            <a:pPr>
              <a:defRPr/>
            </a:pPr>
            <a:r>
              <a:rPr lang="en-US"/>
              <a:t>Bennett University</a:t>
            </a:r>
          </a:p>
        </p:txBody>
      </p:sp>
    </p:spTree>
    <p:extLst>
      <p:ext uri="{BB962C8B-B14F-4D97-AF65-F5344CB8AC3E}">
        <p14:creationId xmlns:p14="http://schemas.microsoft.com/office/powerpoint/2010/main" val="7430501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" descr="C:\Users\Mayank\Desktop\BU 20\ppt-te,plate2.png">
            <a:extLst>
              <a:ext uri="{FF2B5EF4-FFF2-40B4-BE49-F238E27FC236}">
                <a16:creationId xmlns:a16="http://schemas.microsoft.com/office/drawing/2014/main" xmlns="" id="{5E607EDD-7C4A-4C99-814E-6224C122322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09600" y="75733"/>
            <a:ext cx="10972800" cy="854433"/>
          </a:xfrm>
        </p:spPr>
        <p:txBody>
          <a:bodyPr>
            <a:noAutofit/>
          </a:bodyPr>
          <a:lstStyle>
            <a:lvl1pPr algn="l">
              <a:defRPr sz="3000" b="1">
                <a:solidFill>
                  <a:schemeClr val="tx2">
                    <a:lumMod val="75000"/>
                  </a:schemeClr>
                </a:solidFill>
                <a:latin typeface="Lato" pitchFamily="34" charset="0"/>
                <a:ea typeface="Lato" pitchFamily="34" charset="0"/>
                <a:cs typeface="Lato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09600" y="1213946"/>
            <a:ext cx="10972800" cy="3281855"/>
          </a:xfrm>
        </p:spPr>
        <p:txBody>
          <a:bodyPr>
            <a:normAutofit/>
          </a:bodyPr>
          <a:lstStyle>
            <a:lvl1pPr>
              <a:buFontTx/>
              <a:buNone/>
              <a:defRPr sz="2400">
                <a:latin typeface="Lato" pitchFamily="34" charset="0"/>
                <a:ea typeface="Lato" pitchFamily="34" charset="0"/>
                <a:cs typeface="Lato" pitchFamily="34" charset="0"/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4572001"/>
            <a:ext cx="10954871" cy="1851212"/>
          </a:xfrm>
        </p:spPr>
        <p:txBody>
          <a:bodyPr>
            <a:normAutofit/>
          </a:bodyPr>
          <a:lstStyle>
            <a:lvl1pPr marL="0" indent="0">
              <a:buFontTx/>
              <a:buBlip>
                <a:blip r:embed="rId3"/>
              </a:buBlip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Lato" pitchFamily="34" charset="0"/>
                <a:ea typeface="Lato" pitchFamily="34" charset="0"/>
                <a:cs typeface="Lato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xmlns="" id="{87A44816-9345-48B8-BDCA-FA2B169703E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737600" y="6480176"/>
            <a:ext cx="2844800" cy="365125"/>
          </a:xfrm>
        </p:spPr>
        <p:txBody>
          <a:bodyPr/>
          <a:lstStyle>
            <a:lvl1pPr>
              <a:defRPr sz="1100">
                <a:solidFill>
                  <a:srgbClr val="404040"/>
                </a:solidFill>
                <a:latin typeface="Lato" panose="020F0502020204030203" pitchFamily="34" charset="0"/>
              </a:defRPr>
            </a:lvl1pPr>
          </a:lstStyle>
          <a:p>
            <a:pPr>
              <a:defRPr/>
            </a:pPr>
            <a:fld id="{A82E25D1-E4C3-45D7-A7D7-784CB73679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Footer Placeholder 2">
            <a:extLst>
              <a:ext uri="{FF2B5EF4-FFF2-40B4-BE49-F238E27FC236}">
                <a16:creationId xmlns:a16="http://schemas.microsoft.com/office/drawing/2014/main" xmlns="" id="{4FCC015F-6F34-4E9C-9AB4-89F24417D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63033" y="6480176"/>
            <a:ext cx="3860800" cy="365125"/>
          </a:xfrm>
        </p:spPr>
        <p:txBody>
          <a:bodyPr/>
          <a:lstStyle>
            <a:lvl1pPr>
              <a:defRPr sz="1100">
                <a:solidFill>
                  <a:schemeClr val="tx1">
                    <a:lumMod val="75000"/>
                    <a:lumOff val="25000"/>
                  </a:schemeClr>
                </a:solidFill>
                <a:latin typeface="Lato" pitchFamily="34" charset="0"/>
                <a:ea typeface="Lato" pitchFamily="34" charset="0"/>
                <a:cs typeface="Lato" pitchFamily="34" charset="0"/>
              </a:defRPr>
            </a:lvl1pPr>
          </a:lstStyle>
          <a:p>
            <a:pPr>
              <a:defRPr/>
            </a:pPr>
            <a:r>
              <a:rPr lang="en-US"/>
              <a:t>Bennett University</a:t>
            </a:r>
          </a:p>
        </p:txBody>
      </p:sp>
    </p:spTree>
    <p:extLst>
      <p:ext uri="{BB962C8B-B14F-4D97-AF65-F5344CB8AC3E}">
        <p14:creationId xmlns:p14="http://schemas.microsoft.com/office/powerpoint/2010/main" val="13716890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Mayank\Desktop\BUPPT\1-05.jpg">
            <a:extLst>
              <a:ext uri="{FF2B5EF4-FFF2-40B4-BE49-F238E27FC236}">
                <a16:creationId xmlns:a16="http://schemas.microsoft.com/office/drawing/2014/main" xmlns="" id="{D65D5BEB-1DD5-4C4E-91BF-C4A9A75DB72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09600" y="2438400"/>
            <a:ext cx="10972800" cy="838200"/>
          </a:xfrm>
        </p:spPr>
        <p:txBody>
          <a:bodyPr>
            <a:normAutofit/>
          </a:bodyPr>
          <a:lstStyle>
            <a:lvl1pPr algn="l">
              <a:defRPr sz="3200" b="1" baseline="0">
                <a:solidFill>
                  <a:schemeClr val="tx2">
                    <a:lumMod val="75000"/>
                  </a:schemeClr>
                </a:solidFill>
                <a:latin typeface="Lato" pitchFamily="34" charset="0"/>
                <a:ea typeface="Lato" pitchFamily="34" charset="0"/>
                <a:cs typeface="Lato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3339353"/>
            <a:ext cx="10954871" cy="5334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Lato" pitchFamily="34" charset="0"/>
                <a:ea typeface="Lato" pitchFamily="34" charset="0"/>
                <a:cs typeface="Lato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xmlns="" id="{2D3AC11E-DA07-4206-8F81-EA361BD119C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563033" y="6480176"/>
            <a:ext cx="3860800" cy="365125"/>
          </a:xfrm>
        </p:spPr>
        <p:txBody>
          <a:bodyPr/>
          <a:lstStyle>
            <a:lvl1pPr>
              <a:defRPr sz="1100">
                <a:solidFill>
                  <a:schemeClr val="tx1">
                    <a:lumMod val="75000"/>
                    <a:lumOff val="25000"/>
                  </a:schemeClr>
                </a:solidFill>
                <a:latin typeface="Lato" pitchFamily="34" charset="0"/>
                <a:ea typeface="Lato" pitchFamily="34" charset="0"/>
                <a:cs typeface="Lato" pitchFamily="34" charset="0"/>
              </a:defRPr>
            </a:lvl1pPr>
          </a:lstStyle>
          <a:p>
            <a:pPr>
              <a:defRPr/>
            </a:pPr>
            <a:r>
              <a:rPr lang="en-US"/>
              <a:t>Bennett University</a:t>
            </a: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xmlns="" id="{D543D127-B369-4B4B-8A89-B122C348A30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737600" y="6480176"/>
            <a:ext cx="2844800" cy="365125"/>
          </a:xfrm>
        </p:spPr>
        <p:txBody>
          <a:bodyPr/>
          <a:lstStyle>
            <a:lvl1pPr>
              <a:defRPr sz="1100">
                <a:solidFill>
                  <a:srgbClr val="404040"/>
                </a:solidFill>
                <a:latin typeface="Lato" panose="020F0502020204030203" pitchFamily="34" charset="0"/>
              </a:defRPr>
            </a:lvl1pPr>
          </a:lstStyle>
          <a:p>
            <a:pPr>
              <a:defRPr/>
            </a:pPr>
            <a:fld id="{C2ACFDA0-E2D3-4A03-9390-4CB46BA9EC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665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A067E00-FAEB-4AAA-B96D-1037CE47A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251F992-8309-4544-89ED-BA24D16E99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491676E-7270-4F59-AD85-00ED66AA4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67911-86BF-4FE6-A865-1CBFC7057DB3}" type="datetimeFigureOut">
              <a:rPr lang="en-IN" smtClean="0"/>
              <a:t>15-01-2019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3FB4B9D-BAEA-4D00-942A-FBF3A445F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71A17B6-FD73-4943-A9CD-8A5F19556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2E20A-955F-45C9-AC9C-68472E3456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5659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A0BD418-8B33-464D-90B4-EE3444D47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1FC1FA6-BEEC-4F18-BB10-9BA46E5F5A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41B9FB4-4F93-41D6-84D4-BACBE71D3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67911-86BF-4FE6-A865-1CBFC7057DB3}" type="datetimeFigureOut">
              <a:rPr lang="en-IN" smtClean="0"/>
              <a:t>15-01-2019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DF8C5AD-838F-460C-A0E1-EFA7F9307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90014B9-8106-4DD6-943F-810F15DB2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2E20A-955F-45C9-AC9C-68472E3456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9364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BEE3B74-65CA-4F12-A1B4-F02846D60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2173AAD-78D8-423D-8C80-757235A631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415FF9EB-E3DE-4EF5-9A00-CF7A856DA8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6932F3D2-A587-49BE-951E-E081E6121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67911-86BF-4FE6-A865-1CBFC7057DB3}" type="datetimeFigureOut">
              <a:rPr lang="en-IN" smtClean="0"/>
              <a:t>15-01-2019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A4A0288-E84C-487A-9E08-EF8CBC5DC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1163F1B-EFC9-41E8-AF6D-EF353D6DC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2E20A-955F-45C9-AC9C-68472E3456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3408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890E893-4ECE-4363-B039-13675F131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8EA8D94-325C-4226-BD96-EDABF63C96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35C2EB6A-5139-4C84-949B-E0224069CC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19BCEA64-5845-4E18-9B06-8C4028ED2D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841C2637-D675-439A-93F9-0812A43696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E2CA9868-E11B-4D8A-83E5-6F254E606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67911-86BF-4FE6-A865-1CBFC7057DB3}" type="datetimeFigureOut">
              <a:rPr lang="en-IN" smtClean="0"/>
              <a:t>15-01-2019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11C60EC5-FB78-4DB0-96E1-10DBF8E1B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F5134BD8-989C-42C0-B34A-3059A011D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2E20A-955F-45C9-AC9C-68472E3456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6459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D189F02-ACA2-42AA-A384-3769E892A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91AB3FA8-B178-4EF2-A0E8-93638B791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67911-86BF-4FE6-A865-1CBFC7057DB3}" type="datetimeFigureOut">
              <a:rPr lang="en-IN" smtClean="0"/>
              <a:t>15-01-2019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2227955D-CBBE-4884-A2A3-6E7A479E5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BB38E59-075C-4628-9522-DC9A92B5A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2E20A-955F-45C9-AC9C-68472E3456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2913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83853A7E-07E7-40CE-897B-917E01F16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67911-86BF-4FE6-A865-1CBFC7057DB3}" type="datetimeFigureOut">
              <a:rPr lang="en-IN" smtClean="0"/>
              <a:t>15-01-2019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53ABB3C1-BDB6-4A12-BA9B-814C317D5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AFB5E3EF-9A3D-4876-AEAD-179F9DB45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2E20A-955F-45C9-AC9C-68472E3456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8099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C1B2502-476D-4AF6-9E2F-356B6C204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1FDB726-9B96-4474-836F-4151CD5C0F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3035E27-508F-40E8-91C2-8AC27BB03B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2A2A6DE-49F8-4732-94F9-B93B20021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67911-86BF-4FE6-A865-1CBFC7057DB3}" type="datetimeFigureOut">
              <a:rPr lang="en-IN" smtClean="0"/>
              <a:t>15-01-2019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9AF5E9E-F944-41BE-AB79-28EC65FB6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A3525DF-2F2D-45BC-A0EB-C57D56278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2E20A-955F-45C9-AC9C-68472E3456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6086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C156B75-AD4C-4251-BDCE-79B15CB8E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621D14FE-F9B1-4647-B2D7-7C9D94A4BC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F81D461-764C-4156-928F-9D65AF2064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098D8E84-965A-4CF9-94DF-83B1A42A9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67911-86BF-4FE6-A865-1CBFC7057DB3}" type="datetimeFigureOut">
              <a:rPr lang="en-IN" smtClean="0"/>
              <a:t>15-01-2019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F2B2414-4E8B-4041-84FF-50C9425EC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B09E637-9098-409F-BFEC-A6801417A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2E20A-955F-45C9-AC9C-68472E3456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0629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20B030B6-CD73-452B-B62A-8E1806EE2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8355E88-40CF-455D-A758-916126A4AD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E78AE31-CF69-4DC7-BF90-FA7411F237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667911-86BF-4FE6-A865-1CBFC7057DB3}" type="datetimeFigureOut">
              <a:rPr lang="en-IN" smtClean="0"/>
              <a:t>15-01-2019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49C3078-2D05-46A0-A034-7A8B4F9E38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936CA9A-310D-40F6-97D9-0620593D70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32E20A-955F-45C9-AC9C-68472E3456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8523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7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4">
            <a:extLst>
              <a:ext uri="{FF2B5EF4-FFF2-40B4-BE49-F238E27FC236}">
                <a16:creationId xmlns:a16="http://schemas.microsoft.com/office/drawing/2014/main" xmlns="" id="{8E715502-36F7-493A-997C-5691DC137BB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1"/>
            <a:ext cx="12192000" cy="607377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SimSun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SimSun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SimSun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SimSun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charset="-122"/>
              </a:defRPr>
            </a:lvl9pPr>
          </a:lstStyle>
          <a:p>
            <a:pPr eaLnBrk="1" hangingPunct="1">
              <a:defRPr/>
            </a:pPr>
            <a:endParaRPr lang="en-US" altLang="x-none" sz="1800">
              <a:latin typeface="Calibri" charset="0"/>
            </a:endParaRPr>
          </a:p>
        </p:txBody>
      </p:sp>
      <p:sp>
        <p:nvSpPr>
          <p:cNvPr id="1027" name="Title Placeholder 1">
            <a:extLst>
              <a:ext uri="{FF2B5EF4-FFF2-40B4-BE49-F238E27FC236}">
                <a16:creationId xmlns:a16="http://schemas.microsoft.com/office/drawing/2014/main" xmlns="" id="{6D540F02-F864-420E-B2F9-AEE6CC8710A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09600" y="-3175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>
                <a:sym typeface="Calibri" panose="020F0502020204030204" pitchFamily="34" charset="0"/>
              </a:rPr>
              <a:t>Click to edit Master title style</a:t>
            </a:r>
          </a:p>
        </p:txBody>
      </p:sp>
      <p:sp>
        <p:nvSpPr>
          <p:cNvPr id="1028" name="Text Placeholder 2">
            <a:extLst>
              <a:ext uri="{FF2B5EF4-FFF2-40B4-BE49-F238E27FC236}">
                <a16:creationId xmlns:a16="http://schemas.microsoft.com/office/drawing/2014/main" xmlns="" id="{403721D8-9257-4FF9-9061-B9BE87DAB9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>
                <a:sym typeface="Calibri" panose="020F0502020204030204" pitchFamily="34" charset="0"/>
              </a:rPr>
              <a:t>Click to edit Master text styles</a:t>
            </a:r>
          </a:p>
          <a:p>
            <a:pPr lvl="1"/>
            <a:r>
              <a:rPr lang="en-US" altLang="zh-CN">
                <a:sym typeface="Calibri" panose="020F0502020204030204" pitchFamily="34" charset="0"/>
              </a:rPr>
              <a:t>Second level</a:t>
            </a:r>
          </a:p>
          <a:p>
            <a:pPr lvl="2"/>
            <a:r>
              <a:rPr lang="en-US" altLang="zh-CN">
                <a:sym typeface="Calibri" panose="020F0502020204030204" pitchFamily="34" charset="0"/>
              </a:rPr>
              <a:t>Third level</a:t>
            </a:r>
          </a:p>
          <a:p>
            <a:pPr lvl="3"/>
            <a:r>
              <a:rPr lang="en-US" altLang="zh-CN">
                <a:sym typeface="Calibri" panose="020F0502020204030204" pitchFamily="34" charset="0"/>
              </a:rPr>
              <a:t>Fourth level</a:t>
            </a:r>
          </a:p>
          <a:p>
            <a:pPr lvl="4"/>
            <a:r>
              <a:rPr lang="en-US" altLang="zh-CN">
                <a:sym typeface="Calibri" panose="020F0502020204030204" pitchFamily="34" charset="0"/>
              </a:rPr>
              <a:t>Fifth level</a:t>
            </a:r>
          </a:p>
        </p:txBody>
      </p:sp>
      <p:sp>
        <p:nvSpPr>
          <p:cNvPr id="1032" name="Footer Placeholder 4">
            <a:extLst>
              <a:ext uri="{FF2B5EF4-FFF2-40B4-BE49-F238E27FC236}">
                <a16:creationId xmlns:a16="http://schemas.microsoft.com/office/drawing/2014/main" xmlns="" id="{850E958E-3C77-4BF2-A694-794353A34C36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28651" y="6386514"/>
            <a:ext cx="3860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SimSun"/>
              </a:defRPr>
            </a:lvl1pPr>
          </a:lstStyle>
          <a:p>
            <a:pPr>
              <a:defRPr/>
            </a:pPr>
            <a:r>
              <a:rPr lang="en-US"/>
              <a:t>Bennett University</a:t>
            </a:r>
          </a:p>
        </p:txBody>
      </p:sp>
      <p:sp>
        <p:nvSpPr>
          <p:cNvPr id="1033" name="Slide Number Placeholder 5">
            <a:extLst>
              <a:ext uri="{FF2B5EF4-FFF2-40B4-BE49-F238E27FC236}">
                <a16:creationId xmlns:a16="http://schemas.microsoft.com/office/drawing/2014/main" xmlns="" id="{61499DC0-24C1-471E-A3B9-7DFC2205947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386514"/>
            <a:ext cx="2844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262626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</a:lstStyle>
          <a:p>
            <a:pPr>
              <a:defRPr/>
            </a:pPr>
            <a:fld id="{B816E5D0-3E8E-45E2-BF6A-884C530566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945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hf hdr="0" dt="0"/>
  <p:txStyles>
    <p:titleStyle>
      <a:lvl1pPr marL="914400" indent="-9144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  <a:sym typeface="Calibri" panose="020F0502020204030204" pitchFamily="34" charset="0"/>
        </a:defRPr>
      </a:lvl1pPr>
      <a:lvl2pPr marL="914400" indent="-9144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SimSun"/>
          <a:cs typeface="SimSun"/>
          <a:sym typeface="Calibri" panose="020F0502020204030204" pitchFamily="34" charset="0"/>
        </a:defRPr>
      </a:lvl2pPr>
      <a:lvl3pPr marL="914400" indent="-9144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SimSun"/>
          <a:cs typeface="SimSun"/>
          <a:sym typeface="Calibri" panose="020F0502020204030204" pitchFamily="34" charset="0"/>
        </a:defRPr>
      </a:lvl3pPr>
      <a:lvl4pPr marL="914400" indent="-9144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SimSun"/>
          <a:cs typeface="SimSun"/>
          <a:sym typeface="Calibri" panose="020F0502020204030204" pitchFamily="34" charset="0"/>
        </a:defRPr>
      </a:lvl4pPr>
      <a:lvl5pPr marL="914400" indent="-9144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SimSun"/>
          <a:cs typeface="SimSun"/>
          <a:sym typeface="Calibri" panose="020F0502020204030204" pitchFamily="34" charset="0"/>
        </a:defRPr>
      </a:lvl5pPr>
      <a:lvl6pPr marL="1371600" indent="-9144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SimSun"/>
          <a:cs typeface="SimSun"/>
          <a:sym typeface="Calibri" pitchFamily="34" charset="0"/>
        </a:defRPr>
      </a:lvl6pPr>
      <a:lvl7pPr marL="1828800" indent="-9144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SimSun"/>
          <a:cs typeface="SimSun"/>
          <a:sym typeface="Calibri" pitchFamily="34" charset="0"/>
        </a:defRPr>
      </a:lvl7pPr>
      <a:lvl8pPr marL="2286000" indent="-9144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SimSun"/>
          <a:cs typeface="SimSun"/>
          <a:sym typeface="Calibri" pitchFamily="34" charset="0"/>
        </a:defRPr>
      </a:lvl8pPr>
      <a:lvl9pPr marL="2743200" indent="-9144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SimSun"/>
          <a:cs typeface="SimSun"/>
          <a:sym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cs typeface="+mn-cs"/>
          <a:sym typeface="Calibri" pitchFamily="34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cs typeface="+mn-cs"/>
          <a:sym typeface="Calibri" pitchFamily="34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cs typeface="+mn-cs"/>
          <a:sym typeface="Calibri" pitchFamily="34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cs typeface="+mn-cs"/>
          <a:sym typeface="Calibri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customXml" Target="../ink/ink24.xml"/><Relationship Id="rId13" Type="http://schemas.openxmlformats.org/officeDocument/2006/relationships/image" Target="../media/image32.emf"/><Relationship Id="rId18" Type="http://schemas.openxmlformats.org/officeDocument/2006/relationships/customXml" Target="../ink/ink29.xml"/><Relationship Id="rId26" Type="http://schemas.openxmlformats.org/officeDocument/2006/relationships/customXml" Target="../ink/ink33.xml"/><Relationship Id="rId3" Type="http://schemas.openxmlformats.org/officeDocument/2006/relationships/image" Target="../media/image27.emf"/><Relationship Id="rId21" Type="http://schemas.openxmlformats.org/officeDocument/2006/relationships/image" Target="../media/image36.emf"/><Relationship Id="rId7" Type="http://schemas.openxmlformats.org/officeDocument/2006/relationships/image" Target="../media/image29.emf"/><Relationship Id="rId12" Type="http://schemas.openxmlformats.org/officeDocument/2006/relationships/customXml" Target="../ink/ink26.xml"/><Relationship Id="rId17" Type="http://schemas.openxmlformats.org/officeDocument/2006/relationships/image" Target="../media/image34.emf"/><Relationship Id="rId25" Type="http://schemas.openxmlformats.org/officeDocument/2006/relationships/image" Target="../media/image38.emf"/><Relationship Id="rId2" Type="http://schemas.openxmlformats.org/officeDocument/2006/relationships/customXml" Target="../ink/ink21.xml"/><Relationship Id="rId16" Type="http://schemas.openxmlformats.org/officeDocument/2006/relationships/customXml" Target="../ink/ink28.xml"/><Relationship Id="rId20" Type="http://schemas.openxmlformats.org/officeDocument/2006/relationships/customXml" Target="../ink/ink30.xml"/><Relationship Id="rId29" Type="http://schemas.openxmlformats.org/officeDocument/2006/relationships/image" Target="../media/image40.emf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3.xml"/><Relationship Id="rId11" Type="http://schemas.openxmlformats.org/officeDocument/2006/relationships/image" Target="../media/image31.emf"/><Relationship Id="rId24" Type="http://schemas.openxmlformats.org/officeDocument/2006/relationships/customXml" Target="../ink/ink32.xml"/><Relationship Id="rId5" Type="http://schemas.openxmlformats.org/officeDocument/2006/relationships/image" Target="../media/image28.emf"/><Relationship Id="rId15" Type="http://schemas.openxmlformats.org/officeDocument/2006/relationships/image" Target="../media/image33.emf"/><Relationship Id="rId23" Type="http://schemas.openxmlformats.org/officeDocument/2006/relationships/image" Target="../media/image37.emf"/><Relationship Id="rId28" Type="http://schemas.openxmlformats.org/officeDocument/2006/relationships/customXml" Target="../ink/ink34.xml"/><Relationship Id="rId10" Type="http://schemas.openxmlformats.org/officeDocument/2006/relationships/customXml" Target="../ink/ink25.xml"/><Relationship Id="rId19" Type="http://schemas.openxmlformats.org/officeDocument/2006/relationships/image" Target="../media/image35.emf"/><Relationship Id="rId4" Type="http://schemas.openxmlformats.org/officeDocument/2006/relationships/customXml" Target="../ink/ink22.xml"/><Relationship Id="rId9" Type="http://schemas.openxmlformats.org/officeDocument/2006/relationships/image" Target="../media/image30.emf"/><Relationship Id="rId14" Type="http://schemas.openxmlformats.org/officeDocument/2006/relationships/customXml" Target="../ink/ink27.xml"/><Relationship Id="rId22" Type="http://schemas.openxmlformats.org/officeDocument/2006/relationships/customXml" Target="../ink/ink31.xml"/><Relationship Id="rId27" Type="http://schemas.openxmlformats.org/officeDocument/2006/relationships/image" Target="../media/image39.e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customXml" Target="../ink/ink38.xml"/><Relationship Id="rId13" Type="http://schemas.openxmlformats.org/officeDocument/2006/relationships/image" Target="../media/image46.emf"/><Relationship Id="rId18" Type="http://schemas.openxmlformats.org/officeDocument/2006/relationships/customXml" Target="../ink/ink43.xml"/><Relationship Id="rId26" Type="http://schemas.openxmlformats.org/officeDocument/2006/relationships/customXml" Target="../ink/ink47.xml"/><Relationship Id="rId3" Type="http://schemas.openxmlformats.org/officeDocument/2006/relationships/image" Target="../media/image41.emf"/><Relationship Id="rId21" Type="http://schemas.openxmlformats.org/officeDocument/2006/relationships/image" Target="../media/image50.emf"/><Relationship Id="rId7" Type="http://schemas.openxmlformats.org/officeDocument/2006/relationships/image" Target="../media/image43.emf"/><Relationship Id="rId12" Type="http://schemas.openxmlformats.org/officeDocument/2006/relationships/customXml" Target="../ink/ink40.xml"/><Relationship Id="rId17" Type="http://schemas.openxmlformats.org/officeDocument/2006/relationships/image" Target="../media/image48.emf"/><Relationship Id="rId25" Type="http://schemas.openxmlformats.org/officeDocument/2006/relationships/image" Target="../media/image52.emf"/><Relationship Id="rId33" Type="http://schemas.openxmlformats.org/officeDocument/2006/relationships/image" Target="../media/image56.emf"/><Relationship Id="rId2" Type="http://schemas.openxmlformats.org/officeDocument/2006/relationships/customXml" Target="../ink/ink35.xml"/><Relationship Id="rId16" Type="http://schemas.openxmlformats.org/officeDocument/2006/relationships/customXml" Target="../ink/ink42.xml"/><Relationship Id="rId20" Type="http://schemas.openxmlformats.org/officeDocument/2006/relationships/customXml" Target="../ink/ink44.xml"/><Relationship Id="rId29" Type="http://schemas.openxmlformats.org/officeDocument/2006/relationships/image" Target="../media/image54.emf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7.xml"/><Relationship Id="rId11" Type="http://schemas.openxmlformats.org/officeDocument/2006/relationships/image" Target="../media/image45.emf"/><Relationship Id="rId24" Type="http://schemas.openxmlformats.org/officeDocument/2006/relationships/customXml" Target="../ink/ink46.xml"/><Relationship Id="rId32" Type="http://schemas.openxmlformats.org/officeDocument/2006/relationships/customXml" Target="../ink/ink50.xml"/><Relationship Id="rId5" Type="http://schemas.openxmlformats.org/officeDocument/2006/relationships/image" Target="../media/image42.emf"/><Relationship Id="rId15" Type="http://schemas.openxmlformats.org/officeDocument/2006/relationships/image" Target="../media/image47.emf"/><Relationship Id="rId23" Type="http://schemas.openxmlformats.org/officeDocument/2006/relationships/image" Target="../media/image51.emf"/><Relationship Id="rId28" Type="http://schemas.openxmlformats.org/officeDocument/2006/relationships/customXml" Target="../ink/ink48.xml"/><Relationship Id="rId10" Type="http://schemas.openxmlformats.org/officeDocument/2006/relationships/customXml" Target="../ink/ink39.xml"/><Relationship Id="rId19" Type="http://schemas.openxmlformats.org/officeDocument/2006/relationships/image" Target="../media/image49.emf"/><Relationship Id="rId31" Type="http://schemas.openxmlformats.org/officeDocument/2006/relationships/image" Target="../media/image55.emf"/><Relationship Id="rId4" Type="http://schemas.openxmlformats.org/officeDocument/2006/relationships/customXml" Target="../ink/ink36.xml"/><Relationship Id="rId9" Type="http://schemas.openxmlformats.org/officeDocument/2006/relationships/image" Target="../media/image44.emf"/><Relationship Id="rId14" Type="http://schemas.openxmlformats.org/officeDocument/2006/relationships/customXml" Target="../ink/ink41.xml"/><Relationship Id="rId22" Type="http://schemas.openxmlformats.org/officeDocument/2006/relationships/customXml" Target="../ink/ink45.xml"/><Relationship Id="rId27" Type="http://schemas.openxmlformats.org/officeDocument/2006/relationships/image" Target="../media/image53.emf"/><Relationship Id="rId30" Type="http://schemas.openxmlformats.org/officeDocument/2006/relationships/customXml" Target="../ink/ink49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customXml" Target="../ink/ink54.xml"/><Relationship Id="rId13" Type="http://schemas.openxmlformats.org/officeDocument/2006/relationships/image" Target="../media/image62.emf"/><Relationship Id="rId18" Type="http://schemas.openxmlformats.org/officeDocument/2006/relationships/customXml" Target="../ink/ink59.xml"/><Relationship Id="rId26" Type="http://schemas.openxmlformats.org/officeDocument/2006/relationships/customXml" Target="../ink/ink63.xml"/><Relationship Id="rId3" Type="http://schemas.openxmlformats.org/officeDocument/2006/relationships/image" Target="../media/image57.emf"/><Relationship Id="rId21" Type="http://schemas.openxmlformats.org/officeDocument/2006/relationships/image" Target="../media/image66.emf"/><Relationship Id="rId7" Type="http://schemas.openxmlformats.org/officeDocument/2006/relationships/image" Target="../media/image59.emf"/><Relationship Id="rId12" Type="http://schemas.openxmlformats.org/officeDocument/2006/relationships/customXml" Target="../ink/ink56.xml"/><Relationship Id="rId17" Type="http://schemas.openxmlformats.org/officeDocument/2006/relationships/image" Target="../media/image64.emf"/><Relationship Id="rId25" Type="http://schemas.openxmlformats.org/officeDocument/2006/relationships/image" Target="../media/image68.emf"/><Relationship Id="rId33" Type="http://schemas.openxmlformats.org/officeDocument/2006/relationships/image" Target="../media/image72.emf"/><Relationship Id="rId2" Type="http://schemas.openxmlformats.org/officeDocument/2006/relationships/customXml" Target="../ink/ink51.xml"/><Relationship Id="rId16" Type="http://schemas.openxmlformats.org/officeDocument/2006/relationships/customXml" Target="../ink/ink58.xml"/><Relationship Id="rId20" Type="http://schemas.openxmlformats.org/officeDocument/2006/relationships/customXml" Target="../ink/ink60.xml"/><Relationship Id="rId29" Type="http://schemas.openxmlformats.org/officeDocument/2006/relationships/image" Target="../media/image70.emf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3.xml"/><Relationship Id="rId11" Type="http://schemas.openxmlformats.org/officeDocument/2006/relationships/image" Target="../media/image61.emf"/><Relationship Id="rId24" Type="http://schemas.openxmlformats.org/officeDocument/2006/relationships/customXml" Target="../ink/ink62.xml"/><Relationship Id="rId32" Type="http://schemas.openxmlformats.org/officeDocument/2006/relationships/customXml" Target="../ink/ink66.xml"/><Relationship Id="rId5" Type="http://schemas.openxmlformats.org/officeDocument/2006/relationships/image" Target="../media/image58.emf"/><Relationship Id="rId15" Type="http://schemas.openxmlformats.org/officeDocument/2006/relationships/image" Target="../media/image63.emf"/><Relationship Id="rId23" Type="http://schemas.openxmlformats.org/officeDocument/2006/relationships/image" Target="../media/image67.emf"/><Relationship Id="rId28" Type="http://schemas.openxmlformats.org/officeDocument/2006/relationships/customXml" Target="../ink/ink64.xml"/><Relationship Id="rId10" Type="http://schemas.openxmlformats.org/officeDocument/2006/relationships/customXml" Target="../ink/ink55.xml"/><Relationship Id="rId19" Type="http://schemas.openxmlformats.org/officeDocument/2006/relationships/image" Target="../media/image65.emf"/><Relationship Id="rId31" Type="http://schemas.openxmlformats.org/officeDocument/2006/relationships/image" Target="../media/image71.emf"/><Relationship Id="rId4" Type="http://schemas.openxmlformats.org/officeDocument/2006/relationships/customXml" Target="../ink/ink52.xml"/><Relationship Id="rId9" Type="http://schemas.openxmlformats.org/officeDocument/2006/relationships/image" Target="../media/image60.emf"/><Relationship Id="rId14" Type="http://schemas.openxmlformats.org/officeDocument/2006/relationships/customXml" Target="../ink/ink57.xml"/><Relationship Id="rId22" Type="http://schemas.openxmlformats.org/officeDocument/2006/relationships/customXml" Target="../ink/ink61.xml"/><Relationship Id="rId27" Type="http://schemas.openxmlformats.org/officeDocument/2006/relationships/image" Target="../media/image69.emf"/><Relationship Id="rId30" Type="http://schemas.openxmlformats.org/officeDocument/2006/relationships/customXml" Target="../ink/ink65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customXml" Target="../ink/ink70.xml"/><Relationship Id="rId13" Type="http://schemas.openxmlformats.org/officeDocument/2006/relationships/image" Target="../media/image78.emf"/><Relationship Id="rId3" Type="http://schemas.openxmlformats.org/officeDocument/2006/relationships/image" Target="../media/image73.emf"/><Relationship Id="rId7" Type="http://schemas.openxmlformats.org/officeDocument/2006/relationships/image" Target="../media/image75.emf"/><Relationship Id="rId12" Type="http://schemas.openxmlformats.org/officeDocument/2006/relationships/customXml" Target="../ink/ink72.xml"/><Relationship Id="rId2" Type="http://schemas.openxmlformats.org/officeDocument/2006/relationships/customXml" Target="../ink/ink6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9.xml"/><Relationship Id="rId11" Type="http://schemas.openxmlformats.org/officeDocument/2006/relationships/image" Target="../media/image77.emf"/><Relationship Id="rId5" Type="http://schemas.openxmlformats.org/officeDocument/2006/relationships/image" Target="../media/image74.emf"/><Relationship Id="rId15" Type="http://schemas.openxmlformats.org/officeDocument/2006/relationships/image" Target="../media/image79.emf"/><Relationship Id="rId10" Type="http://schemas.openxmlformats.org/officeDocument/2006/relationships/customXml" Target="../ink/ink71.xml"/><Relationship Id="rId4" Type="http://schemas.openxmlformats.org/officeDocument/2006/relationships/customXml" Target="../ink/ink68.xml"/><Relationship Id="rId9" Type="http://schemas.openxmlformats.org/officeDocument/2006/relationships/image" Target="../media/image76.emf"/><Relationship Id="rId14" Type="http://schemas.openxmlformats.org/officeDocument/2006/relationships/customXml" Target="../ink/ink73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customXml" Target="../ink/ink77.xml"/><Relationship Id="rId13" Type="http://schemas.openxmlformats.org/officeDocument/2006/relationships/image" Target="../media/image85.emf"/><Relationship Id="rId18" Type="http://schemas.openxmlformats.org/officeDocument/2006/relationships/customXml" Target="../ink/ink82.xml"/><Relationship Id="rId26" Type="http://schemas.openxmlformats.org/officeDocument/2006/relationships/customXml" Target="../ink/ink86.xml"/><Relationship Id="rId3" Type="http://schemas.openxmlformats.org/officeDocument/2006/relationships/image" Target="../media/image80.emf"/><Relationship Id="rId21" Type="http://schemas.openxmlformats.org/officeDocument/2006/relationships/image" Target="../media/image89.emf"/><Relationship Id="rId7" Type="http://schemas.openxmlformats.org/officeDocument/2006/relationships/image" Target="../media/image82.emf"/><Relationship Id="rId12" Type="http://schemas.openxmlformats.org/officeDocument/2006/relationships/customXml" Target="../ink/ink79.xml"/><Relationship Id="rId17" Type="http://schemas.openxmlformats.org/officeDocument/2006/relationships/image" Target="../media/image87.emf"/><Relationship Id="rId25" Type="http://schemas.openxmlformats.org/officeDocument/2006/relationships/image" Target="../media/image91.emf"/><Relationship Id="rId2" Type="http://schemas.openxmlformats.org/officeDocument/2006/relationships/customXml" Target="../ink/ink74.xml"/><Relationship Id="rId16" Type="http://schemas.openxmlformats.org/officeDocument/2006/relationships/customXml" Target="../ink/ink81.xml"/><Relationship Id="rId20" Type="http://schemas.openxmlformats.org/officeDocument/2006/relationships/customXml" Target="../ink/ink83.xml"/><Relationship Id="rId29" Type="http://schemas.openxmlformats.org/officeDocument/2006/relationships/image" Target="../media/image93.emf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76.xml"/><Relationship Id="rId11" Type="http://schemas.openxmlformats.org/officeDocument/2006/relationships/image" Target="../media/image84.emf"/><Relationship Id="rId24" Type="http://schemas.openxmlformats.org/officeDocument/2006/relationships/customXml" Target="../ink/ink85.xml"/><Relationship Id="rId5" Type="http://schemas.openxmlformats.org/officeDocument/2006/relationships/image" Target="../media/image81.emf"/><Relationship Id="rId15" Type="http://schemas.openxmlformats.org/officeDocument/2006/relationships/image" Target="../media/image86.emf"/><Relationship Id="rId23" Type="http://schemas.openxmlformats.org/officeDocument/2006/relationships/image" Target="../media/image90.emf"/><Relationship Id="rId28" Type="http://schemas.openxmlformats.org/officeDocument/2006/relationships/customXml" Target="../ink/ink87.xml"/><Relationship Id="rId10" Type="http://schemas.openxmlformats.org/officeDocument/2006/relationships/customXml" Target="../ink/ink78.xml"/><Relationship Id="rId19" Type="http://schemas.openxmlformats.org/officeDocument/2006/relationships/image" Target="../media/image88.emf"/><Relationship Id="rId31" Type="http://schemas.openxmlformats.org/officeDocument/2006/relationships/image" Target="../media/image94.emf"/><Relationship Id="rId4" Type="http://schemas.openxmlformats.org/officeDocument/2006/relationships/customXml" Target="../ink/ink75.xml"/><Relationship Id="rId9" Type="http://schemas.openxmlformats.org/officeDocument/2006/relationships/image" Target="../media/image83.emf"/><Relationship Id="rId14" Type="http://schemas.openxmlformats.org/officeDocument/2006/relationships/customXml" Target="../ink/ink80.xml"/><Relationship Id="rId22" Type="http://schemas.openxmlformats.org/officeDocument/2006/relationships/customXml" Target="../ink/ink84.xml"/><Relationship Id="rId27" Type="http://schemas.openxmlformats.org/officeDocument/2006/relationships/image" Target="../media/image92.emf"/><Relationship Id="rId30" Type="http://schemas.openxmlformats.org/officeDocument/2006/relationships/customXml" Target="../ink/ink88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emf"/><Relationship Id="rId13" Type="http://schemas.openxmlformats.org/officeDocument/2006/relationships/customXml" Target="../ink/ink94.xml"/><Relationship Id="rId18" Type="http://schemas.openxmlformats.org/officeDocument/2006/relationships/image" Target="../media/image102.emf"/><Relationship Id="rId3" Type="http://schemas.openxmlformats.org/officeDocument/2006/relationships/customXml" Target="../ink/ink89.xml"/><Relationship Id="rId21" Type="http://schemas.openxmlformats.org/officeDocument/2006/relationships/customXml" Target="../ink/ink98.xml"/><Relationship Id="rId7" Type="http://schemas.openxmlformats.org/officeDocument/2006/relationships/customXml" Target="../ink/ink91.xml"/><Relationship Id="rId12" Type="http://schemas.openxmlformats.org/officeDocument/2006/relationships/image" Target="../media/image99.emf"/><Relationship Id="rId17" Type="http://schemas.openxmlformats.org/officeDocument/2006/relationships/customXml" Target="../ink/ink96.xml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101.emf"/><Relationship Id="rId20" Type="http://schemas.openxmlformats.org/officeDocument/2006/relationships/image" Target="../media/image10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6.emf"/><Relationship Id="rId11" Type="http://schemas.openxmlformats.org/officeDocument/2006/relationships/customXml" Target="../ink/ink93.xml"/><Relationship Id="rId5" Type="http://schemas.openxmlformats.org/officeDocument/2006/relationships/customXml" Target="../ink/ink90.xml"/><Relationship Id="rId15" Type="http://schemas.openxmlformats.org/officeDocument/2006/relationships/customXml" Target="../ink/ink95.xml"/><Relationship Id="rId10" Type="http://schemas.openxmlformats.org/officeDocument/2006/relationships/image" Target="../media/image98.emf"/><Relationship Id="rId19" Type="http://schemas.openxmlformats.org/officeDocument/2006/relationships/customXml" Target="../ink/ink97.xml"/><Relationship Id="rId4" Type="http://schemas.openxmlformats.org/officeDocument/2006/relationships/image" Target="../media/image95.emf"/><Relationship Id="rId9" Type="http://schemas.openxmlformats.org/officeDocument/2006/relationships/customXml" Target="../ink/ink92.xml"/><Relationship Id="rId14" Type="http://schemas.openxmlformats.org/officeDocument/2006/relationships/image" Target="../media/image100.emf"/><Relationship Id="rId22" Type="http://schemas.openxmlformats.org/officeDocument/2006/relationships/image" Target="../media/image104.e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customXml" Target="../ink/ink102.xml"/><Relationship Id="rId13" Type="http://schemas.openxmlformats.org/officeDocument/2006/relationships/image" Target="../media/image110.emf"/><Relationship Id="rId3" Type="http://schemas.openxmlformats.org/officeDocument/2006/relationships/image" Target="../media/image105.emf"/><Relationship Id="rId7" Type="http://schemas.openxmlformats.org/officeDocument/2006/relationships/image" Target="../media/image107.emf"/><Relationship Id="rId12" Type="http://schemas.openxmlformats.org/officeDocument/2006/relationships/customXml" Target="../ink/ink104.xml"/><Relationship Id="rId17" Type="http://schemas.openxmlformats.org/officeDocument/2006/relationships/image" Target="../media/image112.emf"/><Relationship Id="rId2" Type="http://schemas.openxmlformats.org/officeDocument/2006/relationships/customXml" Target="../ink/ink99.xml"/><Relationship Id="rId16" Type="http://schemas.openxmlformats.org/officeDocument/2006/relationships/customXml" Target="../ink/ink10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01.xml"/><Relationship Id="rId11" Type="http://schemas.openxmlformats.org/officeDocument/2006/relationships/image" Target="../media/image109.emf"/><Relationship Id="rId5" Type="http://schemas.openxmlformats.org/officeDocument/2006/relationships/image" Target="../media/image106.emf"/><Relationship Id="rId15" Type="http://schemas.openxmlformats.org/officeDocument/2006/relationships/image" Target="../media/image111.emf"/><Relationship Id="rId10" Type="http://schemas.openxmlformats.org/officeDocument/2006/relationships/customXml" Target="../ink/ink103.xml"/><Relationship Id="rId4" Type="http://schemas.openxmlformats.org/officeDocument/2006/relationships/customXml" Target="../ink/ink100.xml"/><Relationship Id="rId9" Type="http://schemas.openxmlformats.org/officeDocument/2006/relationships/image" Target="../media/image108.emf"/><Relationship Id="rId14" Type="http://schemas.openxmlformats.org/officeDocument/2006/relationships/customXml" Target="../ink/ink10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jpeg"/><Relationship Id="rId2" Type="http://schemas.openxmlformats.org/officeDocument/2006/relationships/image" Target="../media/image113.jpe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7.emf"/><Relationship Id="rId13" Type="http://schemas.openxmlformats.org/officeDocument/2006/relationships/customXml" Target="../ink/ink112.xml"/><Relationship Id="rId18" Type="http://schemas.openxmlformats.org/officeDocument/2006/relationships/image" Target="../media/image122.emf"/><Relationship Id="rId3" Type="http://schemas.openxmlformats.org/officeDocument/2006/relationships/customXml" Target="../ink/ink107.xml"/><Relationship Id="rId21" Type="http://schemas.openxmlformats.org/officeDocument/2006/relationships/customXml" Target="../ink/ink116.xml"/><Relationship Id="rId7" Type="http://schemas.openxmlformats.org/officeDocument/2006/relationships/customXml" Target="../ink/ink109.xml"/><Relationship Id="rId12" Type="http://schemas.openxmlformats.org/officeDocument/2006/relationships/image" Target="../media/image119.emf"/><Relationship Id="rId17" Type="http://schemas.openxmlformats.org/officeDocument/2006/relationships/customXml" Target="../ink/ink114.xml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121.emf"/><Relationship Id="rId20" Type="http://schemas.openxmlformats.org/officeDocument/2006/relationships/image" Target="../media/image12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6.emf"/><Relationship Id="rId11" Type="http://schemas.openxmlformats.org/officeDocument/2006/relationships/customXml" Target="../ink/ink111.xml"/><Relationship Id="rId5" Type="http://schemas.openxmlformats.org/officeDocument/2006/relationships/customXml" Target="../ink/ink108.xml"/><Relationship Id="rId15" Type="http://schemas.openxmlformats.org/officeDocument/2006/relationships/customXml" Target="../ink/ink113.xml"/><Relationship Id="rId10" Type="http://schemas.openxmlformats.org/officeDocument/2006/relationships/image" Target="../media/image118.emf"/><Relationship Id="rId19" Type="http://schemas.openxmlformats.org/officeDocument/2006/relationships/customXml" Target="../ink/ink115.xml"/><Relationship Id="rId4" Type="http://schemas.openxmlformats.org/officeDocument/2006/relationships/image" Target="../media/image115.emf"/><Relationship Id="rId9" Type="http://schemas.openxmlformats.org/officeDocument/2006/relationships/customXml" Target="../ink/ink110.xml"/><Relationship Id="rId14" Type="http://schemas.openxmlformats.org/officeDocument/2006/relationships/image" Target="../media/image120.emf"/><Relationship Id="rId22" Type="http://schemas.openxmlformats.org/officeDocument/2006/relationships/image" Target="../media/image124.e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7.emf"/><Relationship Id="rId13" Type="http://schemas.openxmlformats.org/officeDocument/2006/relationships/customXml" Target="../ink/ink122.xml"/><Relationship Id="rId18" Type="http://schemas.openxmlformats.org/officeDocument/2006/relationships/image" Target="../media/image132.emf"/><Relationship Id="rId3" Type="http://schemas.openxmlformats.org/officeDocument/2006/relationships/customXml" Target="../ink/ink117.xml"/><Relationship Id="rId7" Type="http://schemas.openxmlformats.org/officeDocument/2006/relationships/customXml" Target="../ink/ink119.xml"/><Relationship Id="rId12" Type="http://schemas.openxmlformats.org/officeDocument/2006/relationships/image" Target="../media/image129.emf"/><Relationship Id="rId17" Type="http://schemas.openxmlformats.org/officeDocument/2006/relationships/customXml" Target="../ink/ink124.xml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13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6.emf"/><Relationship Id="rId11" Type="http://schemas.openxmlformats.org/officeDocument/2006/relationships/customXml" Target="../ink/ink121.xml"/><Relationship Id="rId5" Type="http://schemas.openxmlformats.org/officeDocument/2006/relationships/customXml" Target="../ink/ink118.xml"/><Relationship Id="rId15" Type="http://schemas.openxmlformats.org/officeDocument/2006/relationships/customXml" Target="../ink/ink123.xml"/><Relationship Id="rId10" Type="http://schemas.openxmlformats.org/officeDocument/2006/relationships/image" Target="../media/image128.emf"/><Relationship Id="rId4" Type="http://schemas.openxmlformats.org/officeDocument/2006/relationships/image" Target="../media/image125.emf"/><Relationship Id="rId9" Type="http://schemas.openxmlformats.org/officeDocument/2006/relationships/customXml" Target="../ink/ink120.xml"/><Relationship Id="rId14" Type="http://schemas.openxmlformats.org/officeDocument/2006/relationships/image" Target="../media/image130.e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emf"/><Relationship Id="rId4" Type="http://schemas.openxmlformats.org/officeDocument/2006/relationships/customXml" Target="../ink/ink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13" Type="http://schemas.openxmlformats.org/officeDocument/2006/relationships/customXml" Target="../ink/ink8.xml"/><Relationship Id="rId18" Type="http://schemas.openxmlformats.org/officeDocument/2006/relationships/image" Target="../media/image16.emf"/><Relationship Id="rId3" Type="http://schemas.openxmlformats.org/officeDocument/2006/relationships/customXml" Target="../ink/ink3.xml"/><Relationship Id="rId7" Type="http://schemas.openxmlformats.org/officeDocument/2006/relationships/customXml" Target="../ink/ink5.xml"/><Relationship Id="rId12" Type="http://schemas.openxmlformats.org/officeDocument/2006/relationships/image" Target="../media/image13.emf"/><Relationship Id="rId17" Type="http://schemas.openxmlformats.org/officeDocument/2006/relationships/customXml" Target="../ink/ink10.xml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5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emf"/><Relationship Id="rId11" Type="http://schemas.openxmlformats.org/officeDocument/2006/relationships/customXml" Target="../ink/ink7.xml"/><Relationship Id="rId5" Type="http://schemas.openxmlformats.org/officeDocument/2006/relationships/customXml" Target="../ink/ink4.xml"/><Relationship Id="rId15" Type="http://schemas.openxmlformats.org/officeDocument/2006/relationships/customXml" Target="../ink/ink9.xml"/><Relationship Id="rId10" Type="http://schemas.openxmlformats.org/officeDocument/2006/relationships/image" Target="../media/image12.emf"/><Relationship Id="rId4" Type="http://schemas.openxmlformats.org/officeDocument/2006/relationships/image" Target="../media/image9.emf"/><Relationship Id="rId9" Type="http://schemas.openxmlformats.org/officeDocument/2006/relationships/customXml" Target="../ink/ink6.xml"/><Relationship Id="rId14" Type="http://schemas.openxmlformats.org/officeDocument/2006/relationships/image" Target="../media/image14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emf"/><Relationship Id="rId3" Type="http://schemas.openxmlformats.org/officeDocument/2006/relationships/customXml" Target="../ink/ink11.xml"/><Relationship Id="rId7" Type="http://schemas.openxmlformats.org/officeDocument/2006/relationships/customXml" Target="../ink/ink13.xml"/><Relationship Id="rId12" Type="http://schemas.openxmlformats.org/officeDocument/2006/relationships/image" Target="../media/image21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emf"/><Relationship Id="rId11" Type="http://schemas.openxmlformats.org/officeDocument/2006/relationships/customXml" Target="../ink/ink15.xml"/><Relationship Id="rId5" Type="http://schemas.openxmlformats.org/officeDocument/2006/relationships/customXml" Target="../ink/ink12.xml"/><Relationship Id="rId10" Type="http://schemas.openxmlformats.org/officeDocument/2006/relationships/image" Target="../media/image20.emf"/><Relationship Id="rId4" Type="http://schemas.openxmlformats.org/officeDocument/2006/relationships/image" Target="../media/image17.emf"/><Relationship Id="rId9" Type="http://schemas.openxmlformats.org/officeDocument/2006/relationships/customXml" Target="../ink/ink1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19.xml"/><Relationship Id="rId3" Type="http://schemas.openxmlformats.org/officeDocument/2006/relationships/image" Target="../media/image22.emf"/><Relationship Id="rId7" Type="http://schemas.openxmlformats.org/officeDocument/2006/relationships/image" Target="../media/image24.emf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8.xml"/><Relationship Id="rId11" Type="http://schemas.openxmlformats.org/officeDocument/2006/relationships/image" Target="../media/image26.emf"/><Relationship Id="rId5" Type="http://schemas.openxmlformats.org/officeDocument/2006/relationships/image" Target="../media/image23.emf"/><Relationship Id="rId10" Type="http://schemas.openxmlformats.org/officeDocument/2006/relationships/customXml" Target="../ink/ink20.xml"/><Relationship Id="rId4" Type="http://schemas.openxmlformats.org/officeDocument/2006/relationships/customXml" Target="../ink/ink17.xml"/><Relationship Id="rId9" Type="http://schemas.openxmlformats.org/officeDocument/2006/relationships/image" Target="../media/image25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07EA428-1E91-49E1-8228-89321A3E41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Sign Number and Addition, Subtraction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639098C7-D6D0-4230-8020-3DFD34677F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35650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>
            <a:extLst>
              <a:ext uri="{FF2B5EF4-FFF2-40B4-BE49-F238E27FC236}">
                <a16:creationId xmlns:a16="http://schemas.microsoft.com/office/drawing/2014/main" xmlns="" id="{2FBC7260-D67B-4960-A7AE-D2FE59CC40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50375" y="290410"/>
            <a:ext cx="5220928" cy="372603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 altLang="en-US" dirty="0"/>
              <a:t>Binary Multiplication</a:t>
            </a:r>
          </a:p>
        </p:txBody>
      </p:sp>
      <p:sp>
        <p:nvSpPr>
          <p:cNvPr id="109584" name="Rectangle 16">
            <a:extLst>
              <a:ext uri="{FF2B5EF4-FFF2-40B4-BE49-F238E27FC236}">
                <a16:creationId xmlns:a16="http://schemas.microsoft.com/office/drawing/2014/main" xmlns="" id="{DF3FBF03-16C0-4834-B09F-92A0178537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057400" y="1143001"/>
            <a:ext cx="7772400" cy="874713"/>
          </a:xfrm>
          <a:noFill/>
          <a:ln/>
        </p:spPr>
        <p:txBody>
          <a:bodyPr>
            <a:normAutofit fontScale="85000" lnSpcReduction="20000"/>
          </a:bodyPr>
          <a:lstStyle/>
          <a:p>
            <a:pPr marL="342900" indent="-342900"/>
            <a:r>
              <a:rPr lang="en-US" altLang="en-US"/>
              <a:t>Binary multiplication is much the same as decimal multiplication, except that the multiplication operations are much simpler…</a:t>
            </a:r>
          </a:p>
        </p:txBody>
      </p:sp>
      <p:sp>
        <p:nvSpPr>
          <p:cNvPr id="109585" name="Text Box 17">
            <a:extLst>
              <a:ext uri="{FF2B5EF4-FFF2-40B4-BE49-F238E27FC236}">
                <a16:creationId xmlns:a16="http://schemas.microsoft.com/office/drawing/2014/main" xmlns="" id="{99D00CF0-D5A6-4F1F-ABAD-6B84715311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08514" y="2605088"/>
            <a:ext cx="4427815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Courier New" panose="02070309020205020404" pitchFamily="49" charset="0"/>
              </a:rPr>
              <a:t>		1  0  1  1  1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Courier New" panose="02070309020205020404" pitchFamily="49" charset="0"/>
              </a:rPr>
              <a:t>X         	   1  0  1  0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Courier New" panose="02070309020205020404" pitchFamily="49" charset="0"/>
              </a:rPr>
              <a:t>-----------------------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Courier New" panose="02070309020205020404" pitchFamily="49" charset="0"/>
              </a:rPr>
              <a:t>          0  0  0  0  0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Courier New" panose="02070309020205020404" pitchFamily="49" charset="0"/>
              </a:rPr>
              <a:t>       1  0  1  1  1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Courier New" panose="02070309020205020404" pitchFamily="49" charset="0"/>
              </a:rPr>
              <a:t>    0  0  0  0  0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Courier New" panose="02070309020205020404" pitchFamily="49" charset="0"/>
              </a:rPr>
              <a:t> 1  0  1  1  1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Courier New" panose="02070309020205020404" pitchFamily="49" charset="0"/>
              </a:rPr>
              <a:t>-----------------------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Courier New" panose="02070309020205020404" pitchFamily="49" charset="0"/>
              </a:rPr>
              <a:t> 1  1  1  0  0  1  1  0</a:t>
            </a:r>
          </a:p>
        </p:txBody>
      </p:sp>
    </p:spTree>
    <p:extLst>
      <p:ext uri="{BB962C8B-B14F-4D97-AF65-F5344CB8AC3E}">
        <p14:creationId xmlns:p14="http://schemas.microsoft.com/office/powerpoint/2010/main" val="1200258478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FF88EA3-9AC4-43E8-A721-08C783F29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514"/>
          </a:xfrm>
        </p:spPr>
        <p:txBody>
          <a:bodyPr>
            <a:normAutofit fontScale="90000"/>
          </a:bodyPr>
          <a:lstStyle/>
          <a:p>
            <a:r>
              <a:rPr lang="en-IN" dirty="0"/>
              <a:t>Addition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32EB9C98-0BE7-4B5F-B34B-323E339729C0}"/>
              </a:ext>
            </a:extLst>
          </p:cNvPr>
          <p:cNvSpPr txBox="1"/>
          <p:nvPr/>
        </p:nvSpPr>
        <p:spPr>
          <a:xfrm>
            <a:off x="838200" y="1253613"/>
            <a:ext cx="25410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(123)</a:t>
            </a:r>
            <a:r>
              <a:rPr lang="en-IN" sz="2400" baseline="-25000" dirty="0"/>
              <a:t>4</a:t>
            </a:r>
            <a:r>
              <a:rPr lang="en-IN" sz="2400" dirty="0"/>
              <a:t>  + (23)</a:t>
            </a:r>
            <a:r>
              <a:rPr lang="en-IN" sz="2400" baseline="-25000" dirty="0"/>
              <a:t>4</a:t>
            </a:r>
            <a:r>
              <a:rPr lang="en-IN" sz="2400" dirty="0"/>
              <a:t>=(?)</a:t>
            </a:r>
            <a:r>
              <a:rPr lang="en-IN" sz="2400" baseline="-25000" dirty="0"/>
              <a:t>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13655029-160F-4B63-9C95-F439558A36AE}"/>
              </a:ext>
            </a:extLst>
          </p:cNvPr>
          <p:cNvSpPr txBox="1"/>
          <p:nvPr/>
        </p:nvSpPr>
        <p:spPr>
          <a:xfrm>
            <a:off x="7243916" y="1302322"/>
            <a:ext cx="23342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(35)</a:t>
            </a:r>
            <a:r>
              <a:rPr lang="en-IN" sz="2400" baseline="-25000" dirty="0"/>
              <a:t>5</a:t>
            </a:r>
            <a:r>
              <a:rPr lang="en-IN" sz="2400" dirty="0"/>
              <a:t>  + (23)</a:t>
            </a:r>
            <a:r>
              <a:rPr lang="en-IN" sz="2400" baseline="-25000" dirty="0"/>
              <a:t>5</a:t>
            </a:r>
            <a:r>
              <a:rPr lang="en-IN" sz="2400" dirty="0"/>
              <a:t>=(?)</a:t>
            </a:r>
            <a:r>
              <a:rPr lang="en-IN" sz="2400" baseline="-25000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9194928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A32812E-A15A-46FE-AC3A-D9FBB9B0F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Addition using 1’s complement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64C9AE70-767C-460E-A3A1-8719F1376859}"/>
              </a:ext>
            </a:extLst>
          </p:cNvPr>
          <p:cNvSpPr txBox="1"/>
          <p:nvPr/>
        </p:nvSpPr>
        <p:spPr>
          <a:xfrm>
            <a:off x="1088923" y="1690688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(12)</a:t>
            </a:r>
            <a:r>
              <a:rPr lang="en-IN" sz="2400" baseline="-25000" dirty="0"/>
              <a:t>10</a:t>
            </a:r>
            <a:r>
              <a:rPr lang="en-IN" sz="2400" dirty="0"/>
              <a:t>  + (23)</a:t>
            </a:r>
            <a:r>
              <a:rPr lang="en-IN" sz="2400" baseline="-25000" dirty="0"/>
              <a:t>10</a:t>
            </a:r>
            <a:r>
              <a:rPr lang="en-IN" sz="2400" dirty="0"/>
              <a:t>=(?)</a:t>
            </a:r>
            <a:r>
              <a:rPr lang="en-IN" sz="2400" baseline="-25000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26742053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A32812E-A15A-46FE-AC3A-D9FBB9B0F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Addition using 2’s complement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55BDBFC-5F99-42D5-974B-F68F25F92D08}"/>
              </a:ext>
            </a:extLst>
          </p:cNvPr>
          <p:cNvSpPr txBox="1"/>
          <p:nvPr/>
        </p:nvSpPr>
        <p:spPr>
          <a:xfrm>
            <a:off x="1088923" y="1690688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(12)</a:t>
            </a:r>
            <a:r>
              <a:rPr lang="en-IN" sz="2400" baseline="-25000" dirty="0"/>
              <a:t>10</a:t>
            </a:r>
            <a:r>
              <a:rPr lang="en-IN" sz="2400" dirty="0"/>
              <a:t>  + (23)</a:t>
            </a:r>
            <a:r>
              <a:rPr lang="en-IN" sz="2400" baseline="-25000" dirty="0"/>
              <a:t>10</a:t>
            </a:r>
            <a:r>
              <a:rPr lang="en-IN" sz="2400" dirty="0"/>
              <a:t>=(?)</a:t>
            </a:r>
            <a:r>
              <a:rPr lang="en-IN" sz="2400" baseline="-25000" dirty="0"/>
              <a:t>10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8" name="Ink 7"/>
              <p14:cNvContentPartPr/>
              <p14:nvPr/>
            </p14:nvContentPartPr>
            <p14:xfrm>
              <a:off x="4518027" y="1961289"/>
              <a:ext cx="1474200" cy="1021680"/>
            </p14:xfrm>
          </p:contentPart>
        </mc:Choice>
        <mc:Fallback>
          <p:pic>
            <p:nvPicPr>
              <p:cNvPr id="8" name="Ink 7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98227" y="1943289"/>
                <a:ext cx="1514880" cy="105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2" name="Ink 21"/>
              <p14:cNvContentPartPr/>
              <p14:nvPr/>
            </p14:nvContentPartPr>
            <p14:xfrm>
              <a:off x="9120267" y="610209"/>
              <a:ext cx="2574000" cy="1574280"/>
            </p14:xfrm>
          </p:contentPart>
        </mc:Choice>
        <mc:Fallback>
          <p:pic>
            <p:nvPicPr>
              <p:cNvPr id="22" name="Ink 21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099747" y="592209"/>
                <a:ext cx="2613600" cy="161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7" name="Ink 36"/>
              <p14:cNvContentPartPr/>
              <p14:nvPr/>
            </p14:nvContentPartPr>
            <p14:xfrm>
              <a:off x="2289267" y="2197809"/>
              <a:ext cx="464040" cy="44280"/>
            </p14:xfrm>
          </p:contentPart>
        </mc:Choice>
        <mc:Fallback>
          <p:pic>
            <p:nvPicPr>
              <p:cNvPr id="37" name="Ink 36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73067" y="2176929"/>
                <a:ext cx="501120" cy="8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38" name="Ink 37"/>
              <p14:cNvContentPartPr/>
              <p14:nvPr/>
            </p14:nvContentPartPr>
            <p14:xfrm>
              <a:off x="932067" y="1457649"/>
              <a:ext cx="1079640" cy="1006200"/>
            </p14:xfrm>
          </p:contentPart>
        </mc:Choice>
        <mc:Fallback>
          <p:pic>
            <p:nvPicPr>
              <p:cNvPr id="38" name="Ink 37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12627" y="1439289"/>
                <a:ext cx="1119960" cy="104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39" name="Ink 38"/>
              <p14:cNvContentPartPr/>
              <p14:nvPr/>
            </p14:nvContentPartPr>
            <p14:xfrm>
              <a:off x="3858867" y="3210129"/>
              <a:ext cx="3053520" cy="1219320"/>
            </p14:xfrm>
          </p:contentPart>
        </mc:Choice>
        <mc:Fallback>
          <p:pic>
            <p:nvPicPr>
              <p:cNvPr id="39" name="Ink 38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837987" y="3189969"/>
                <a:ext cx="3094560" cy="126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48" name="Ink 47"/>
              <p14:cNvContentPartPr/>
              <p14:nvPr/>
            </p14:nvContentPartPr>
            <p14:xfrm>
              <a:off x="4311747" y="3372489"/>
              <a:ext cx="1779480" cy="520200"/>
            </p14:xfrm>
          </p:contentPart>
        </mc:Choice>
        <mc:Fallback>
          <p:pic>
            <p:nvPicPr>
              <p:cNvPr id="48" name="Ink 47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292667" y="3351609"/>
                <a:ext cx="1819440" cy="55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51" name="Ink 50"/>
              <p14:cNvContentPartPr/>
              <p14:nvPr/>
            </p14:nvContentPartPr>
            <p14:xfrm>
              <a:off x="4117707" y="4304529"/>
              <a:ext cx="2162520" cy="810000"/>
            </p14:xfrm>
          </p:contentPart>
        </mc:Choice>
        <mc:Fallback>
          <p:pic>
            <p:nvPicPr>
              <p:cNvPr id="51" name="Ink 50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102947" y="4285089"/>
                <a:ext cx="2192040" cy="84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59" name="Ink 58"/>
              <p14:cNvContentPartPr/>
              <p14:nvPr/>
            </p14:nvContentPartPr>
            <p14:xfrm>
              <a:off x="3468267" y="4738329"/>
              <a:ext cx="3814200" cy="846720"/>
            </p14:xfrm>
          </p:contentPart>
        </mc:Choice>
        <mc:Fallback>
          <p:pic>
            <p:nvPicPr>
              <p:cNvPr id="59" name="Ink 58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452427" y="4717449"/>
                <a:ext cx="3845520" cy="88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64" name="Ink 63"/>
              <p14:cNvContentPartPr/>
              <p14:nvPr/>
            </p14:nvContentPartPr>
            <p14:xfrm>
              <a:off x="4455027" y="5115609"/>
              <a:ext cx="1914840" cy="1254960"/>
            </p14:xfrm>
          </p:contentPart>
        </mc:Choice>
        <mc:Fallback>
          <p:pic>
            <p:nvPicPr>
              <p:cNvPr id="64" name="Ink 63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435947" y="5099049"/>
                <a:ext cx="1953720" cy="129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65" name="Ink 64"/>
              <p14:cNvContentPartPr/>
              <p14:nvPr/>
            </p14:nvContentPartPr>
            <p14:xfrm>
              <a:off x="4858227" y="5401089"/>
              <a:ext cx="764280" cy="638640"/>
            </p14:xfrm>
          </p:contentPart>
        </mc:Choice>
        <mc:Fallback>
          <p:pic>
            <p:nvPicPr>
              <p:cNvPr id="65" name="Ink 64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842387" y="5387769"/>
                <a:ext cx="796680" cy="67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68" name="Ink 67"/>
              <p14:cNvContentPartPr/>
              <p14:nvPr/>
            </p14:nvContentPartPr>
            <p14:xfrm>
              <a:off x="6624747" y="5296689"/>
              <a:ext cx="1177200" cy="453600"/>
            </p14:xfrm>
          </p:contentPart>
        </mc:Choice>
        <mc:Fallback>
          <p:pic>
            <p:nvPicPr>
              <p:cNvPr id="68" name="Ink 67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612507" y="5286249"/>
                <a:ext cx="1200240" cy="47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71" name="Ink 70"/>
              <p14:cNvContentPartPr/>
              <p14:nvPr/>
            </p14:nvContentPartPr>
            <p14:xfrm>
              <a:off x="8044227" y="4858209"/>
              <a:ext cx="456480" cy="1014840"/>
            </p14:xfrm>
          </p:contentPart>
        </mc:Choice>
        <mc:Fallback>
          <p:pic>
            <p:nvPicPr>
              <p:cNvPr id="71" name="Ink 70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8029467" y="4842009"/>
                <a:ext cx="489960" cy="104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72" name="Ink 71"/>
              <p14:cNvContentPartPr/>
              <p14:nvPr/>
            </p14:nvContentPartPr>
            <p14:xfrm>
              <a:off x="8454627" y="6235569"/>
              <a:ext cx="20160" cy="8280"/>
            </p14:xfrm>
          </p:contentPart>
        </mc:Choice>
        <mc:Fallback>
          <p:pic>
            <p:nvPicPr>
              <p:cNvPr id="72" name="Ink 71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8433747" y="6221529"/>
                <a:ext cx="53280" cy="4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75" name="Ink 74"/>
              <p14:cNvContentPartPr/>
              <p14:nvPr/>
            </p14:nvContentPartPr>
            <p14:xfrm>
              <a:off x="2144187" y="1409769"/>
              <a:ext cx="865080" cy="1094760"/>
            </p14:xfrm>
          </p:contentPart>
        </mc:Choice>
        <mc:Fallback>
          <p:pic>
            <p:nvPicPr>
              <p:cNvPr id="75" name="Ink 74"/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124027" y="1390329"/>
                <a:ext cx="906120" cy="1135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81656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A32812E-A15A-46FE-AC3A-D9FBB9B0F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4243"/>
          </a:xfrm>
        </p:spPr>
        <p:txBody>
          <a:bodyPr/>
          <a:lstStyle/>
          <a:p>
            <a:r>
              <a:rPr lang="en-IN" dirty="0"/>
              <a:t>Subtraction using 1’s complement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xmlns="" id="{97F9F61F-152E-460E-9B94-6A8A67E9CB33}"/>
              </a:ext>
            </a:extLst>
          </p:cNvPr>
          <p:cNvSpPr/>
          <p:nvPr/>
        </p:nvSpPr>
        <p:spPr>
          <a:xfrm>
            <a:off x="1272657" y="1209368"/>
            <a:ext cx="1831258" cy="4866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Start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xmlns="" id="{17671CBD-EAA5-4DF4-9769-E4D558FA91E1}"/>
              </a:ext>
            </a:extLst>
          </p:cNvPr>
          <p:cNvSpPr/>
          <p:nvPr/>
        </p:nvSpPr>
        <p:spPr>
          <a:xfrm>
            <a:off x="314015" y="2042448"/>
            <a:ext cx="3748547" cy="4866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Find 1’s complement of both number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xmlns="" id="{57AFE8F7-7081-4397-B908-DA55E38F56FB}"/>
              </a:ext>
            </a:extLst>
          </p:cNvPr>
          <p:cNvSpPr/>
          <p:nvPr/>
        </p:nvSpPr>
        <p:spPr>
          <a:xfrm>
            <a:off x="314015" y="3060188"/>
            <a:ext cx="3748548" cy="4866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Add both number(1’s complement)</a:t>
            </a:r>
          </a:p>
        </p:txBody>
      </p:sp>
      <p:sp>
        <p:nvSpPr>
          <p:cNvPr id="7" name="Diamond 6">
            <a:extLst>
              <a:ext uri="{FF2B5EF4-FFF2-40B4-BE49-F238E27FC236}">
                <a16:creationId xmlns:a16="http://schemas.microsoft.com/office/drawing/2014/main" xmlns="" id="{026EBD45-74E2-41C6-A473-41007B7ABF8C}"/>
              </a:ext>
            </a:extLst>
          </p:cNvPr>
          <p:cNvSpPr/>
          <p:nvPr/>
        </p:nvSpPr>
        <p:spPr>
          <a:xfrm>
            <a:off x="989058" y="3828997"/>
            <a:ext cx="2398457" cy="1342103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Is carry generated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xmlns="" id="{B36C8AFB-08CD-47FD-8AF5-ACEB2C7C9FCA}"/>
              </a:ext>
            </a:extLst>
          </p:cNvPr>
          <p:cNvSpPr/>
          <p:nvPr/>
        </p:nvSpPr>
        <p:spPr>
          <a:xfrm>
            <a:off x="4062561" y="4077928"/>
            <a:ext cx="2398457" cy="8442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Add carry into the sum 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xmlns="" id="{68F39FBE-6DDB-4BC4-9B7A-42888555B8CF}"/>
              </a:ext>
            </a:extLst>
          </p:cNvPr>
          <p:cNvSpPr/>
          <p:nvPr/>
        </p:nvSpPr>
        <p:spPr>
          <a:xfrm>
            <a:off x="1046373" y="5707350"/>
            <a:ext cx="2398457" cy="8442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Take 1’s complement and Add negative sign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xmlns="" id="{5279602D-D408-473B-9EF9-7E60F7712F17}"/>
              </a:ext>
            </a:extLst>
          </p:cNvPr>
          <p:cNvSpPr/>
          <p:nvPr/>
        </p:nvSpPr>
        <p:spPr>
          <a:xfrm>
            <a:off x="4062561" y="5526445"/>
            <a:ext cx="2398457" cy="9146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Result is ready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xmlns="" id="{6874B5D4-47D2-4CBF-A19D-2A97286A205D}"/>
              </a:ext>
            </a:extLst>
          </p:cNvPr>
          <p:cNvCxnSpPr>
            <a:stCxn id="4" idx="4"/>
          </p:cNvCxnSpPr>
          <p:nvPr/>
        </p:nvCxnSpPr>
        <p:spPr>
          <a:xfrm>
            <a:off x="2188286" y="1696065"/>
            <a:ext cx="0" cy="35754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xmlns="" id="{6B1434AC-B486-483E-B759-8E65FE09937B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2188289" y="2529145"/>
            <a:ext cx="0" cy="53104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xmlns="" id="{47BAAF3C-336E-45CD-B60F-CE4BE1DF37AB}"/>
              </a:ext>
            </a:extLst>
          </p:cNvPr>
          <p:cNvCxnSpPr>
            <a:stCxn id="6" idx="2"/>
            <a:endCxn id="7" idx="0"/>
          </p:cNvCxnSpPr>
          <p:nvPr/>
        </p:nvCxnSpPr>
        <p:spPr>
          <a:xfrm flipH="1">
            <a:off x="2188287" y="3546885"/>
            <a:ext cx="2" cy="28211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xmlns="" id="{A6C56F6E-5E3B-40D2-9BD3-3361360818CC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3387515" y="4500049"/>
            <a:ext cx="675046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xmlns="" id="{77CA1B26-C961-4499-8BD7-E507518565CC}"/>
              </a:ext>
            </a:extLst>
          </p:cNvPr>
          <p:cNvCxnSpPr>
            <a:stCxn id="7" idx="2"/>
            <a:endCxn id="9" idx="0"/>
          </p:cNvCxnSpPr>
          <p:nvPr/>
        </p:nvCxnSpPr>
        <p:spPr>
          <a:xfrm>
            <a:off x="2188287" y="5171100"/>
            <a:ext cx="57315" cy="53625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xmlns="" id="{EAA703E4-9A44-4651-B0FB-1D6B30D7458C}"/>
              </a:ext>
            </a:extLst>
          </p:cNvPr>
          <p:cNvCxnSpPr>
            <a:stCxn id="9" idx="3"/>
            <a:endCxn id="10" idx="2"/>
          </p:cNvCxnSpPr>
          <p:nvPr/>
        </p:nvCxnSpPr>
        <p:spPr>
          <a:xfrm flipV="1">
            <a:off x="3444830" y="5983747"/>
            <a:ext cx="617731" cy="14572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xmlns="" id="{878E9114-BCB3-4E7F-8229-CCED08070113}"/>
              </a:ext>
            </a:extLst>
          </p:cNvPr>
          <p:cNvCxnSpPr>
            <a:stCxn id="8" idx="2"/>
            <a:endCxn id="10" idx="0"/>
          </p:cNvCxnSpPr>
          <p:nvPr/>
        </p:nvCxnSpPr>
        <p:spPr>
          <a:xfrm>
            <a:off x="5261790" y="4922171"/>
            <a:ext cx="0" cy="60427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A03767C8-DCD3-4547-916F-B3F8FE6724C9}"/>
              </a:ext>
            </a:extLst>
          </p:cNvPr>
          <p:cNvSpPr txBox="1"/>
          <p:nvPr/>
        </p:nvSpPr>
        <p:spPr>
          <a:xfrm>
            <a:off x="2283051" y="5166588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No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CA48D289-A4FC-4504-A997-8A5F1188E403}"/>
              </a:ext>
            </a:extLst>
          </p:cNvPr>
          <p:cNvSpPr txBox="1"/>
          <p:nvPr/>
        </p:nvSpPr>
        <p:spPr>
          <a:xfrm>
            <a:off x="3463179" y="4089369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Yes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1" name="Ink 10"/>
              <p14:cNvContentPartPr/>
              <p14:nvPr/>
            </p14:nvContentPartPr>
            <p14:xfrm>
              <a:off x="6662547" y="1065969"/>
              <a:ext cx="373320" cy="5859360"/>
            </p14:xfrm>
          </p:contentPart>
        </mc:Choice>
        <mc:Fallback>
          <p:pic>
            <p:nvPicPr>
              <p:cNvPr id="11" name="Ink 10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44907" y="1050849"/>
                <a:ext cx="410760" cy="589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3" name="Ink 42"/>
              <p14:cNvContentPartPr/>
              <p14:nvPr/>
            </p14:nvContentPartPr>
            <p14:xfrm>
              <a:off x="7448067" y="2187173"/>
              <a:ext cx="1773720" cy="154800"/>
            </p14:xfrm>
          </p:contentPart>
        </mc:Choice>
        <mc:Fallback>
          <p:pic>
            <p:nvPicPr>
              <p:cNvPr id="43" name="Ink 42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432947" y="2166293"/>
                <a:ext cx="1809720" cy="19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52" name="Ink 51"/>
              <p14:cNvContentPartPr/>
              <p14:nvPr/>
            </p14:nvContentPartPr>
            <p14:xfrm>
              <a:off x="6873867" y="-41587"/>
              <a:ext cx="5139360" cy="2374560"/>
            </p14:xfrm>
          </p:contentPart>
        </mc:Choice>
        <mc:Fallback>
          <p:pic>
            <p:nvPicPr>
              <p:cNvPr id="52" name="Ink 51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854067" y="-58507"/>
                <a:ext cx="5180040" cy="241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69" name="Ink 68"/>
              <p14:cNvContentPartPr/>
              <p14:nvPr/>
            </p14:nvContentPartPr>
            <p14:xfrm>
              <a:off x="10159947" y="4719413"/>
              <a:ext cx="1669680" cy="541800"/>
            </p14:xfrm>
          </p:contentPart>
        </mc:Choice>
        <mc:Fallback>
          <p:pic>
            <p:nvPicPr>
              <p:cNvPr id="69" name="Ink 68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142667" y="4698533"/>
                <a:ext cx="1708200" cy="57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70" name="Ink 69"/>
              <p14:cNvContentPartPr/>
              <p14:nvPr/>
            </p14:nvContentPartPr>
            <p14:xfrm>
              <a:off x="7084827" y="3155213"/>
              <a:ext cx="2838960" cy="221760"/>
            </p14:xfrm>
          </p:contentPart>
        </mc:Choice>
        <mc:Fallback>
          <p:pic>
            <p:nvPicPr>
              <p:cNvPr id="70" name="Ink 69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069707" y="3134333"/>
                <a:ext cx="2874960" cy="25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93" name="Ink 92"/>
              <p14:cNvContentPartPr/>
              <p14:nvPr/>
            </p14:nvContentPartPr>
            <p14:xfrm>
              <a:off x="1615347" y="3991493"/>
              <a:ext cx="1223640" cy="1173240"/>
            </p14:xfrm>
          </p:contentPart>
        </mc:Choice>
        <mc:Fallback>
          <p:pic>
            <p:nvPicPr>
              <p:cNvPr id="93" name="Ink 92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598787" y="3973853"/>
                <a:ext cx="1260720" cy="120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03" name="Ink 102"/>
              <p14:cNvContentPartPr/>
              <p14:nvPr/>
            </p14:nvContentPartPr>
            <p14:xfrm>
              <a:off x="7251867" y="4521053"/>
              <a:ext cx="2857320" cy="1328040"/>
            </p14:xfrm>
          </p:contentPart>
        </mc:Choice>
        <mc:Fallback>
          <p:pic>
            <p:nvPicPr>
              <p:cNvPr id="103" name="Ink 102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230987" y="4499813"/>
                <a:ext cx="2899440" cy="137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20" name="Ink 119"/>
              <p14:cNvContentPartPr/>
              <p14:nvPr/>
            </p14:nvContentPartPr>
            <p14:xfrm>
              <a:off x="6065307" y="1360253"/>
              <a:ext cx="887760" cy="113040"/>
            </p14:xfrm>
          </p:contentPart>
        </mc:Choice>
        <mc:Fallback>
          <p:pic>
            <p:nvPicPr>
              <p:cNvPr id="120" name="Ink 119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046587" y="1340093"/>
                <a:ext cx="926640" cy="15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22" name="Ink 121"/>
              <p14:cNvContentPartPr/>
              <p14:nvPr/>
            </p14:nvContentPartPr>
            <p14:xfrm>
              <a:off x="8519067" y="459533"/>
              <a:ext cx="2719080" cy="146520"/>
            </p14:xfrm>
          </p:contentPart>
        </mc:Choice>
        <mc:Fallback>
          <p:pic>
            <p:nvPicPr>
              <p:cNvPr id="122" name="Ink 121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8498907" y="438653"/>
                <a:ext cx="2760120" cy="18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27" name="Ink 126"/>
              <p14:cNvContentPartPr/>
              <p14:nvPr/>
            </p14:nvContentPartPr>
            <p14:xfrm>
              <a:off x="9736587" y="1905293"/>
              <a:ext cx="156960" cy="136440"/>
            </p14:xfrm>
          </p:contentPart>
        </mc:Choice>
        <mc:Fallback>
          <p:pic>
            <p:nvPicPr>
              <p:cNvPr id="127" name="Ink 126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9722907" y="1891613"/>
                <a:ext cx="184320" cy="16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28" name="Ink 127"/>
              <p14:cNvContentPartPr/>
              <p14:nvPr/>
            </p14:nvContentPartPr>
            <p14:xfrm>
              <a:off x="9851427" y="1923653"/>
              <a:ext cx="104760" cy="1024560"/>
            </p14:xfrm>
          </p:contentPart>
        </mc:Choice>
        <mc:Fallback>
          <p:pic>
            <p:nvPicPr>
              <p:cNvPr id="128" name="Ink 127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9843867" y="1916093"/>
                <a:ext cx="132120" cy="104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29" name="Ink 128"/>
              <p14:cNvContentPartPr/>
              <p14:nvPr/>
            </p14:nvContentPartPr>
            <p14:xfrm>
              <a:off x="10692387" y="2647253"/>
              <a:ext cx="1301760" cy="466920"/>
            </p14:xfrm>
          </p:contentPart>
        </mc:Choice>
        <mc:Fallback>
          <p:pic>
            <p:nvPicPr>
              <p:cNvPr id="129" name="Ink 128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0671147" y="2626373"/>
                <a:ext cx="1343880" cy="50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30" name="Ink 129"/>
              <p14:cNvContentPartPr/>
              <p14:nvPr/>
            </p14:nvContentPartPr>
            <p14:xfrm>
              <a:off x="9797067" y="2835173"/>
              <a:ext cx="332280" cy="159120"/>
            </p14:xfrm>
          </p:contentPart>
        </mc:Choice>
        <mc:Fallback>
          <p:pic>
            <p:nvPicPr>
              <p:cNvPr id="130" name="Ink 129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9784107" y="2820773"/>
                <a:ext cx="364320" cy="19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35" name="Ink 134"/>
              <p14:cNvContentPartPr/>
              <p14:nvPr/>
            </p14:nvContentPartPr>
            <p14:xfrm>
              <a:off x="6814467" y="2493533"/>
              <a:ext cx="2674800" cy="1681560"/>
            </p14:xfrm>
          </p:contentPart>
        </mc:Choice>
        <mc:Fallback>
          <p:pic>
            <p:nvPicPr>
              <p:cNvPr id="135" name="Ink 134"/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793587" y="2474453"/>
                <a:ext cx="2716560" cy="172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37" name="Ink 136"/>
              <p14:cNvContentPartPr/>
              <p14:nvPr/>
            </p14:nvContentPartPr>
            <p14:xfrm>
              <a:off x="7242507" y="3898973"/>
              <a:ext cx="3649680" cy="1433880"/>
            </p14:xfrm>
          </p:contentPart>
        </mc:Choice>
        <mc:Fallback>
          <p:pic>
            <p:nvPicPr>
              <p:cNvPr id="137" name="Ink 136"/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7224147" y="3879533"/>
                <a:ext cx="3688920" cy="147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139" name="Ink 138"/>
              <p14:cNvContentPartPr/>
              <p14:nvPr/>
            </p14:nvContentPartPr>
            <p14:xfrm>
              <a:off x="10267947" y="4383893"/>
              <a:ext cx="1938960" cy="1618920"/>
            </p14:xfrm>
          </p:contentPart>
        </mc:Choice>
        <mc:Fallback>
          <p:pic>
            <p:nvPicPr>
              <p:cNvPr id="139" name="Ink 138"/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0253547" y="4363373"/>
                <a:ext cx="1974600" cy="1653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957811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D735BD6-B5C1-4F73-9053-C18A04D84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2010"/>
          </a:xfrm>
        </p:spPr>
        <p:txBody>
          <a:bodyPr>
            <a:normAutofit fontScale="90000"/>
          </a:bodyPr>
          <a:lstStyle/>
          <a:p>
            <a:r>
              <a:rPr lang="en-IN" dirty="0"/>
              <a:t>Subtraction using 1’s complement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3" name="Ink 32"/>
              <p14:cNvContentPartPr/>
              <p14:nvPr/>
            </p14:nvContentPartPr>
            <p14:xfrm>
              <a:off x="9047547" y="1507329"/>
              <a:ext cx="2418840" cy="261360"/>
            </p14:xfrm>
          </p:contentPart>
        </mc:Choice>
        <mc:Fallback>
          <p:pic>
            <p:nvPicPr>
              <p:cNvPr id="33" name="Ink 3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032067" y="1486809"/>
                <a:ext cx="2448720" cy="29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1" name="Ink 40"/>
              <p14:cNvContentPartPr/>
              <p14:nvPr/>
            </p14:nvContentPartPr>
            <p14:xfrm>
              <a:off x="9366507" y="2378169"/>
              <a:ext cx="1921320" cy="161640"/>
            </p14:xfrm>
          </p:contentPart>
        </mc:Choice>
        <mc:Fallback>
          <p:pic>
            <p:nvPicPr>
              <p:cNvPr id="41" name="Ink 40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352827" y="2357289"/>
                <a:ext cx="1955880" cy="19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82" name="Ink 81"/>
              <p14:cNvContentPartPr/>
              <p14:nvPr/>
            </p14:nvContentPartPr>
            <p14:xfrm>
              <a:off x="8307747" y="2790369"/>
              <a:ext cx="104040" cy="3252240"/>
            </p14:xfrm>
          </p:contentPart>
        </mc:Choice>
        <mc:Fallback>
          <p:pic>
            <p:nvPicPr>
              <p:cNvPr id="82" name="Ink 81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286867" y="2769489"/>
                <a:ext cx="145800" cy="328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85" name="Ink 84"/>
              <p14:cNvContentPartPr/>
              <p14:nvPr/>
            </p14:nvContentPartPr>
            <p14:xfrm>
              <a:off x="8259867" y="2691009"/>
              <a:ext cx="3658680" cy="99000"/>
            </p14:xfrm>
          </p:contentPart>
        </mc:Choice>
        <mc:Fallback>
          <p:pic>
            <p:nvPicPr>
              <p:cNvPr id="85" name="Ink 84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241867" y="2669769"/>
                <a:ext cx="3697560" cy="14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86" name="Ink 85"/>
              <p14:cNvContentPartPr/>
              <p14:nvPr/>
            </p14:nvContentPartPr>
            <p14:xfrm>
              <a:off x="8453187" y="5928129"/>
              <a:ext cx="50040" cy="624600"/>
            </p14:xfrm>
          </p:contentPart>
        </mc:Choice>
        <mc:Fallback>
          <p:pic>
            <p:nvPicPr>
              <p:cNvPr id="86" name="Ink 85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432307" y="5908329"/>
                <a:ext cx="88200" cy="66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94" name="Ink 93"/>
              <p14:cNvContentPartPr/>
              <p14:nvPr/>
            </p14:nvContentPartPr>
            <p14:xfrm>
              <a:off x="8694027" y="271089"/>
              <a:ext cx="2294640" cy="2050920"/>
            </p14:xfrm>
          </p:contentPart>
        </mc:Choice>
        <mc:Fallback>
          <p:pic>
            <p:nvPicPr>
              <p:cNvPr id="94" name="Ink 93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674587" y="251289"/>
                <a:ext cx="2333880" cy="208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00" name="Ink 99"/>
              <p14:cNvContentPartPr/>
              <p14:nvPr/>
            </p14:nvContentPartPr>
            <p14:xfrm>
              <a:off x="8738667" y="3123369"/>
              <a:ext cx="2356560" cy="1609560"/>
            </p14:xfrm>
          </p:contentPart>
        </mc:Choice>
        <mc:Fallback>
          <p:pic>
            <p:nvPicPr>
              <p:cNvPr id="100" name="Ink 99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717787" y="3106449"/>
                <a:ext cx="2391480" cy="164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46" name="Ink 145"/>
              <p14:cNvContentPartPr/>
              <p14:nvPr/>
            </p14:nvContentPartPr>
            <p14:xfrm>
              <a:off x="419427" y="1025289"/>
              <a:ext cx="4758480" cy="2883240"/>
            </p14:xfrm>
          </p:contentPart>
        </mc:Choice>
        <mc:Fallback>
          <p:pic>
            <p:nvPicPr>
              <p:cNvPr id="146" name="Ink 145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01427" y="1007289"/>
                <a:ext cx="4797360" cy="291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47" name="Ink 146"/>
              <p14:cNvContentPartPr/>
              <p14:nvPr/>
            </p14:nvContentPartPr>
            <p14:xfrm>
              <a:off x="698787" y="3067569"/>
              <a:ext cx="2976120" cy="348840"/>
            </p14:xfrm>
          </p:contentPart>
        </mc:Choice>
        <mc:Fallback>
          <p:pic>
            <p:nvPicPr>
              <p:cNvPr id="147" name="Ink 146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81147" y="3046329"/>
                <a:ext cx="3014640" cy="38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64" name="Ink 163"/>
              <p14:cNvContentPartPr/>
              <p14:nvPr/>
            </p14:nvContentPartPr>
            <p14:xfrm>
              <a:off x="4348467" y="2664009"/>
              <a:ext cx="1552320" cy="1278360"/>
            </p14:xfrm>
          </p:contentPart>
        </mc:Choice>
        <mc:Fallback>
          <p:pic>
            <p:nvPicPr>
              <p:cNvPr id="164" name="Ink 163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335507" y="2643129"/>
                <a:ext cx="1585440" cy="131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65" name="Ink 164"/>
              <p14:cNvContentPartPr/>
              <p14:nvPr/>
            </p14:nvContentPartPr>
            <p14:xfrm>
              <a:off x="818307" y="4350969"/>
              <a:ext cx="2826360" cy="1607760"/>
            </p14:xfrm>
          </p:contentPart>
        </mc:Choice>
        <mc:Fallback>
          <p:pic>
            <p:nvPicPr>
              <p:cNvPr id="165" name="Ink 164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97787" y="4330089"/>
                <a:ext cx="2867760" cy="164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66" name="Ink 165"/>
              <p14:cNvContentPartPr/>
              <p14:nvPr/>
            </p14:nvContentPartPr>
            <p14:xfrm>
              <a:off x="1305027" y="4640769"/>
              <a:ext cx="1787760" cy="801000"/>
            </p14:xfrm>
          </p:contentPart>
        </mc:Choice>
        <mc:Fallback>
          <p:pic>
            <p:nvPicPr>
              <p:cNvPr id="166" name="Ink 165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285227" y="4621329"/>
                <a:ext cx="1822680" cy="83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67" name="Ink 166"/>
              <p14:cNvContentPartPr/>
              <p14:nvPr/>
            </p14:nvContentPartPr>
            <p14:xfrm>
              <a:off x="4214187" y="4718889"/>
              <a:ext cx="1119240" cy="569160"/>
            </p14:xfrm>
          </p:contentPart>
        </mc:Choice>
        <mc:Fallback>
          <p:pic>
            <p:nvPicPr>
              <p:cNvPr id="167" name="Ink 166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194387" y="4699449"/>
                <a:ext cx="1158120" cy="60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70" name="Ink 169"/>
              <p14:cNvContentPartPr/>
              <p14:nvPr/>
            </p14:nvContentPartPr>
            <p14:xfrm>
              <a:off x="1753227" y="4034529"/>
              <a:ext cx="270720" cy="423000"/>
            </p14:xfrm>
          </p:contentPart>
        </mc:Choice>
        <mc:Fallback>
          <p:pic>
            <p:nvPicPr>
              <p:cNvPr id="170" name="Ink 169"/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732347" y="4015089"/>
                <a:ext cx="309240" cy="46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71" name="Ink 170"/>
              <p14:cNvContentPartPr/>
              <p14:nvPr/>
            </p14:nvContentPartPr>
            <p14:xfrm>
              <a:off x="420507" y="5316489"/>
              <a:ext cx="128160" cy="25920"/>
            </p14:xfrm>
          </p:contentPart>
        </mc:Choice>
        <mc:Fallback>
          <p:pic>
            <p:nvPicPr>
              <p:cNvPr id="171" name="Ink 170"/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99627" y="5301369"/>
                <a:ext cx="164160" cy="6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172" name="Ink 171"/>
              <p14:cNvContentPartPr/>
              <p14:nvPr/>
            </p14:nvContentPartPr>
            <p14:xfrm>
              <a:off x="3706587" y="4292289"/>
              <a:ext cx="2577600" cy="1282680"/>
            </p14:xfrm>
          </p:contentPart>
        </mc:Choice>
        <mc:Fallback>
          <p:pic>
            <p:nvPicPr>
              <p:cNvPr id="172" name="Ink 171"/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686067" y="4272129"/>
                <a:ext cx="2619360" cy="1323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714043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A32812E-A15A-46FE-AC3A-D9FBB9B0F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4243"/>
          </a:xfrm>
        </p:spPr>
        <p:txBody>
          <a:bodyPr/>
          <a:lstStyle/>
          <a:p>
            <a:r>
              <a:rPr lang="en-IN" dirty="0"/>
              <a:t>Subtraction using 2’s complement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xmlns="" id="{97F9F61F-152E-460E-9B94-6A8A67E9CB33}"/>
              </a:ext>
            </a:extLst>
          </p:cNvPr>
          <p:cNvSpPr/>
          <p:nvPr/>
        </p:nvSpPr>
        <p:spPr>
          <a:xfrm>
            <a:off x="1272657" y="1209368"/>
            <a:ext cx="1831258" cy="4866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Start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xmlns="" id="{17671CBD-EAA5-4DF4-9769-E4D558FA91E1}"/>
              </a:ext>
            </a:extLst>
          </p:cNvPr>
          <p:cNvSpPr/>
          <p:nvPr/>
        </p:nvSpPr>
        <p:spPr>
          <a:xfrm>
            <a:off x="314015" y="2042448"/>
            <a:ext cx="3748547" cy="4866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Find 2’s complement of both number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xmlns="" id="{57AFE8F7-7081-4397-B908-DA55E38F56FB}"/>
              </a:ext>
            </a:extLst>
          </p:cNvPr>
          <p:cNvSpPr/>
          <p:nvPr/>
        </p:nvSpPr>
        <p:spPr>
          <a:xfrm>
            <a:off x="314015" y="3060188"/>
            <a:ext cx="3748548" cy="4866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Add both number(2’s complement)</a:t>
            </a:r>
          </a:p>
        </p:txBody>
      </p:sp>
      <p:sp>
        <p:nvSpPr>
          <p:cNvPr id="7" name="Diamond 6">
            <a:extLst>
              <a:ext uri="{FF2B5EF4-FFF2-40B4-BE49-F238E27FC236}">
                <a16:creationId xmlns:a16="http://schemas.microsoft.com/office/drawing/2014/main" xmlns="" id="{026EBD45-74E2-41C6-A473-41007B7ABF8C}"/>
              </a:ext>
            </a:extLst>
          </p:cNvPr>
          <p:cNvSpPr/>
          <p:nvPr/>
        </p:nvSpPr>
        <p:spPr>
          <a:xfrm>
            <a:off x="989058" y="3828997"/>
            <a:ext cx="2398457" cy="1342103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Is carry generated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xmlns="" id="{B36C8AFB-08CD-47FD-8AF5-ACEB2C7C9FCA}"/>
              </a:ext>
            </a:extLst>
          </p:cNvPr>
          <p:cNvSpPr/>
          <p:nvPr/>
        </p:nvSpPr>
        <p:spPr>
          <a:xfrm>
            <a:off x="4062561" y="4077928"/>
            <a:ext cx="2398457" cy="8442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Discard the  carry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xmlns="" id="{68F39FBE-6DDB-4BC4-9B7A-42888555B8CF}"/>
              </a:ext>
            </a:extLst>
          </p:cNvPr>
          <p:cNvSpPr/>
          <p:nvPr/>
        </p:nvSpPr>
        <p:spPr>
          <a:xfrm>
            <a:off x="989059" y="5556351"/>
            <a:ext cx="2398457" cy="8442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Take 2’s complement and Add negative sign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xmlns="" id="{5279602D-D408-473B-9EF9-7E60F7712F17}"/>
              </a:ext>
            </a:extLst>
          </p:cNvPr>
          <p:cNvSpPr/>
          <p:nvPr/>
        </p:nvSpPr>
        <p:spPr>
          <a:xfrm>
            <a:off x="4062561" y="5526445"/>
            <a:ext cx="2398457" cy="9146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Result is ready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xmlns="" id="{6874B5D4-47D2-4CBF-A19D-2A97286A205D}"/>
              </a:ext>
            </a:extLst>
          </p:cNvPr>
          <p:cNvCxnSpPr>
            <a:stCxn id="4" idx="4"/>
          </p:cNvCxnSpPr>
          <p:nvPr/>
        </p:nvCxnSpPr>
        <p:spPr>
          <a:xfrm>
            <a:off x="2188286" y="1696065"/>
            <a:ext cx="0" cy="35754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xmlns="" id="{6B1434AC-B486-483E-B759-8E65FE09937B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2188289" y="2529145"/>
            <a:ext cx="0" cy="53104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xmlns="" id="{47BAAF3C-336E-45CD-B60F-CE4BE1DF37AB}"/>
              </a:ext>
            </a:extLst>
          </p:cNvPr>
          <p:cNvCxnSpPr>
            <a:stCxn id="6" idx="2"/>
            <a:endCxn id="7" idx="0"/>
          </p:cNvCxnSpPr>
          <p:nvPr/>
        </p:nvCxnSpPr>
        <p:spPr>
          <a:xfrm flipH="1">
            <a:off x="2188287" y="3546885"/>
            <a:ext cx="2" cy="28211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xmlns="" id="{A6C56F6E-5E3B-40D2-9BD3-3361360818CC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3387515" y="4500049"/>
            <a:ext cx="675046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xmlns="" id="{77CA1B26-C961-4499-8BD7-E507518565CC}"/>
              </a:ext>
            </a:extLst>
          </p:cNvPr>
          <p:cNvCxnSpPr>
            <a:stCxn id="7" idx="2"/>
            <a:endCxn id="9" idx="0"/>
          </p:cNvCxnSpPr>
          <p:nvPr/>
        </p:nvCxnSpPr>
        <p:spPr>
          <a:xfrm>
            <a:off x="2188287" y="5171100"/>
            <a:ext cx="1" cy="38525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xmlns="" id="{EAA703E4-9A44-4651-B0FB-1D6B30D7458C}"/>
              </a:ext>
            </a:extLst>
          </p:cNvPr>
          <p:cNvCxnSpPr>
            <a:stCxn id="9" idx="3"/>
            <a:endCxn id="10" idx="2"/>
          </p:cNvCxnSpPr>
          <p:nvPr/>
        </p:nvCxnSpPr>
        <p:spPr>
          <a:xfrm>
            <a:off x="3387516" y="5978473"/>
            <a:ext cx="675045" cy="527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xmlns="" id="{878E9114-BCB3-4E7F-8229-CCED08070113}"/>
              </a:ext>
            </a:extLst>
          </p:cNvPr>
          <p:cNvCxnSpPr>
            <a:stCxn id="8" idx="2"/>
            <a:endCxn id="10" idx="0"/>
          </p:cNvCxnSpPr>
          <p:nvPr/>
        </p:nvCxnSpPr>
        <p:spPr>
          <a:xfrm>
            <a:off x="5261790" y="4922171"/>
            <a:ext cx="0" cy="60427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4487E95-820F-43EA-9AE8-12FFA6775E3B}"/>
              </a:ext>
            </a:extLst>
          </p:cNvPr>
          <p:cNvSpPr txBox="1"/>
          <p:nvPr/>
        </p:nvSpPr>
        <p:spPr>
          <a:xfrm>
            <a:off x="3482279" y="4130716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Yes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2975682F-7E27-4F7D-9D1A-2707B6AEC6C1}"/>
              </a:ext>
            </a:extLst>
          </p:cNvPr>
          <p:cNvSpPr txBox="1"/>
          <p:nvPr/>
        </p:nvSpPr>
        <p:spPr>
          <a:xfrm>
            <a:off x="2283051" y="5166588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No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3" name="Ink 12"/>
              <p14:cNvContentPartPr/>
              <p14:nvPr/>
            </p14:nvContentPartPr>
            <p14:xfrm>
              <a:off x="6850467" y="1068849"/>
              <a:ext cx="75960" cy="5936760"/>
            </p14:xfrm>
          </p:contentPart>
        </mc:Choice>
        <mc:Fallback>
          <p:pic>
            <p:nvPicPr>
              <p:cNvPr id="13" name="Ink 1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829227" y="1048329"/>
                <a:ext cx="118440" cy="597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3" name="Ink 42"/>
              <p14:cNvContentPartPr/>
              <p14:nvPr/>
            </p14:nvContentPartPr>
            <p14:xfrm>
              <a:off x="10356147" y="184493"/>
              <a:ext cx="1287720" cy="1112040"/>
            </p14:xfrm>
          </p:contentPart>
        </mc:Choice>
        <mc:Fallback>
          <p:pic>
            <p:nvPicPr>
              <p:cNvPr id="43" name="Ink 42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341747" y="169733"/>
                <a:ext cx="1320120" cy="113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7" name="Ink 46"/>
              <p14:cNvContentPartPr/>
              <p14:nvPr/>
            </p14:nvContentPartPr>
            <p14:xfrm>
              <a:off x="7090587" y="1069373"/>
              <a:ext cx="4847760" cy="4121280"/>
            </p14:xfrm>
          </p:contentPart>
        </mc:Choice>
        <mc:Fallback>
          <p:pic>
            <p:nvPicPr>
              <p:cNvPr id="47" name="Ink 46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079787" y="1055333"/>
                <a:ext cx="4878360" cy="415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48" name="Ink 47"/>
              <p14:cNvContentPartPr/>
              <p14:nvPr/>
            </p14:nvContentPartPr>
            <p14:xfrm>
              <a:off x="10314747" y="1294013"/>
              <a:ext cx="1549800" cy="205200"/>
            </p14:xfrm>
          </p:contentPart>
        </mc:Choice>
        <mc:Fallback>
          <p:pic>
            <p:nvPicPr>
              <p:cNvPr id="48" name="Ink 47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300347" y="1273853"/>
                <a:ext cx="1584360" cy="23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71" name="Ink 70"/>
              <p14:cNvContentPartPr/>
              <p14:nvPr/>
            </p14:nvContentPartPr>
            <p14:xfrm>
              <a:off x="7441587" y="3093653"/>
              <a:ext cx="2367360" cy="168120"/>
            </p14:xfrm>
          </p:contentPart>
        </mc:Choice>
        <mc:Fallback>
          <p:pic>
            <p:nvPicPr>
              <p:cNvPr id="71" name="Ink 70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426467" y="3072773"/>
                <a:ext cx="2403360" cy="20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83" name="Ink 82"/>
              <p14:cNvContentPartPr/>
              <p14:nvPr/>
            </p14:nvContentPartPr>
            <p14:xfrm>
              <a:off x="7727427" y="3959813"/>
              <a:ext cx="2477160" cy="58320"/>
            </p14:xfrm>
          </p:contentPart>
        </mc:Choice>
        <mc:Fallback>
          <p:pic>
            <p:nvPicPr>
              <p:cNvPr id="83" name="Ink 82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722387" y="3952973"/>
                <a:ext cx="2499480" cy="7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86" name="Ink 85"/>
              <p14:cNvContentPartPr/>
              <p14:nvPr/>
            </p14:nvContentPartPr>
            <p14:xfrm>
              <a:off x="6817707" y="4454093"/>
              <a:ext cx="5408280" cy="198720"/>
            </p14:xfrm>
          </p:contentPart>
        </mc:Choice>
        <mc:Fallback>
          <p:pic>
            <p:nvPicPr>
              <p:cNvPr id="86" name="Ink 85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800067" y="4433213"/>
                <a:ext cx="5446800" cy="240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509807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A32812E-A15A-46FE-AC3A-D9FBB9B0F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4243"/>
          </a:xfrm>
        </p:spPr>
        <p:txBody>
          <a:bodyPr/>
          <a:lstStyle/>
          <a:p>
            <a:r>
              <a:rPr lang="en-IN" dirty="0"/>
              <a:t>Subtraction using 2’s complement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A9E46A1-D240-433B-AB41-B710DC29B0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8" name="Ink 57"/>
              <p14:cNvContentPartPr/>
              <p14:nvPr/>
            </p14:nvContentPartPr>
            <p14:xfrm>
              <a:off x="4586067" y="3743649"/>
              <a:ext cx="2411280" cy="197280"/>
            </p14:xfrm>
          </p:contentPart>
        </mc:Choice>
        <mc:Fallback>
          <p:pic>
            <p:nvPicPr>
              <p:cNvPr id="58" name="Ink 57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77067" y="3725289"/>
                <a:ext cx="2432160" cy="22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1" name="Ink 60"/>
              <p14:cNvContentPartPr/>
              <p14:nvPr/>
            </p14:nvContentPartPr>
            <p14:xfrm>
              <a:off x="7077987" y="639369"/>
              <a:ext cx="5357160" cy="3137760"/>
            </p14:xfrm>
          </p:contentPart>
        </mc:Choice>
        <mc:Fallback>
          <p:pic>
            <p:nvPicPr>
              <p:cNvPr id="61" name="Ink 60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063587" y="621009"/>
                <a:ext cx="5386680" cy="316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3" name="Ink 72"/>
              <p14:cNvContentPartPr/>
              <p14:nvPr/>
            </p14:nvContentPartPr>
            <p14:xfrm>
              <a:off x="1486467" y="3362769"/>
              <a:ext cx="2691720" cy="312480"/>
            </p14:xfrm>
          </p:contentPart>
        </mc:Choice>
        <mc:Fallback>
          <p:pic>
            <p:nvPicPr>
              <p:cNvPr id="73" name="Ink 72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474587" y="3341889"/>
                <a:ext cx="2724480" cy="34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84" name="Ink 83"/>
              <p14:cNvContentPartPr/>
              <p14:nvPr/>
            </p14:nvContentPartPr>
            <p14:xfrm>
              <a:off x="1617507" y="3929769"/>
              <a:ext cx="2547000" cy="231120"/>
            </p14:xfrm>
          </p:contentPart>
        </mc:Choice>
        <mc:Fallback>
          <p:pic>
            <p:nvPicPr>
              <p:cNvPr id="84" name="Ink 83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607067" y="3908889"/>
                <a:ext cx="2574360" cy="26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85" name="Ink 84"/>
              <p14:cNvContentPartPr/>
              <p14:nvPr/>
            </p14:nvContentPartPr>
            <p14:xfrm>
              <a:off x="1334547" y="2215449"/>
              <a:ext cx="4924080" cy="2241360"/>
            </p14:xfrm>
          </p:contentPart>
        </mc:Choice>
        <mc:Fallback>
          <p:pic>
            <p:nvPicPr>
              <p:cNvPr id="85" name="Ink 84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321587" y="2198169"/>
                <a:ext cx="4956120" cy="227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93" name="Ink 92"/>
              <p14:cNvContentPartPr/>
              <p14:nvPr/>
            </p14:nvContentPartPr>
            <p14:xfrm>
              <a:off x="2400147" y="4081689"/>
              <a:ext cx="794160" cy="1063800"/>
            </p14:xfrm>
          </p:contentPart>
        </mc:Choice>
        <mc:Fallback>
          <p:pic>
            <p:nvPicPr>
              <p:cNvPr id="93" name="Ink 92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383947" y="4065849"/>
                <a:ext cx="825120" cy="109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94" name="Ink 93"/>
              <p14:cNvContentPartPr/>
              <p14:nvPr/>
            </p14:nvContentPartPr>
            <p14:xfrm>
              <a:off x="6507027" y="1303209"/>
              <a:ext cx="235440" cy="4569840"/>
            </p14:xfrm>
          </p:contentPart>
        </mc:Choice>
        <mc:Fallback>
          <p:pic>
            <p:nvPicPr>
              <p:cNvPr id="94" name="Ink 93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492627" y="1289169"/>
                <a:ext cx="270720" cy="460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05" name="Ink 104"/>
              <p14:cNvContentPartPr/>
              <p14:nvPr/>
            </p14:nvContentPartPr>
            <p14:xfrm>
              <a:off x="6696747" y="5819409"/>
              <a:ext cx="14400" cy="447480"/>
            </p14:xfrm>
          </p:contentPart>
        </mc:Choice>
        <mc:Fallback>
          <p:pic>
            <p:nvPicPr>
              <p:cNvPr id="105" name="Ink 104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676947" y="5806449"/>
                <a:ext cx="49680" cy="47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34" name="Ink 133"/>
              <p14:cNvContentPartPr/>
              <p14:nvPr/>
            </p14:nvContentPartPr>
            <p14:xfrm>
              <a:off x="7029387" y="3269169"/>
              <a:ext cx="2261520" cy="1599840"/>
            </p14:xfrm>
          </p:contentPart>
        </mc:Choice>
        <mc:Fallback>
          <p:pic>
            <p:nvPicPr>
              <p:cNvPr id="134" name="Ink 133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012827" y="3251529"/>
                <a:ext cx="2297160" cy="163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35" name="Ink 134"/>
              <p14:cNvContentPartPr/>
              <p14:nvPr/>
            </p14:nvContentPartPr>
            <p14:xfrm>
              <a:off x="7508547" y="3832929"/>
              <a:ext cx="2221200" cy="374040"/>
            </p14:xfrm>
          </p:contentPart>
        </mc:Choice>
        <mc:Fallback>
          <p:pic>
            <p:nvPicPr>
              <p:cNvPr id="135" name="Ink 134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494867" y="3813489"/>
                <a:ext cx="2251080" cy="40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45" name="Ink 144"/>
              <p14:cNvContentPartPr/>
              <p14:nvPr/>
            </p14:nvContentPartPr>
            <p14:xfrm>
              <a:off x="7767027" y="4497849"/>
              <a:ext cx="2254680" cy="891720"/>
            </p14:xfrm>
          </p:contentPart>
        </mc:Choice>
        <mc:Fallback>
          <p:pic>
            <p:nvPicPr>
              <p:cNvPr id="145" name="Ink 144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749387" y="4478409"/>
                <a:ext cx="2293200" cy="92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56" name="Ink 155"/>
              <p14:cNvContentPartPr/>
              <p14:nvPr/>
            </p14:nvContentPartPr>
            <p14:xfrm>
              <a:off x="7812387" y="4409649"/>
              <a:ext cx="2347920" cy="266400"/>
            </p14:xfrm>
          </p:contentPart>
        </mc:Choice>
        <mc:Fallback>
          <p:pic>
            <p:nvPicPr>
              <p:cNvPr id="156" name="Ink 155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7800147" y="4390209"/>
                <a:ext cx="2379600" cy="29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57" name="Ink 156"/>
              <p14:cNvContentPartPr/>
              <p14:nvPr/>
            </p14:nvContentPartPr>
            <p14:xfrm>
              <a:off x="10087587" y="4275369"/>
              <a:ext cx="1610640" cy="1010520"/>
            </p14:xfrm>
          </p:contentPart>
        </mc:Choice>
        <mc:Fallback>
          <p:pic>
            <p:nvPicPr>
              <p:cNvPr id="157" name="Ink 156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0068867" y="4258809"/>
                <a:ext cx="1648800" cy="104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58" name="Ink 157"/>
              <p14:cNvContentPartPr/>
              <p14:nvPr/>
            </p14:nvContentPartPr>
            <p14:xfrm>
              <a:off x="10307547" y="4570929"/>
              <a:ext cx="786960" cy="396360"/>
            </p14:xfrm>
          </p:contentPart>
        </mc:Choice>
        <mc:Fallback>
          <p:pic>
            <p:nvPicPr>
              <p:cNvPr id="158" name="Ink 157"/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0290267" y="4553289"/>
                <a:ext cx="821880" cy="42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59" name="Ink 158"/>
              <p14:cNvContentPartPr/>
              <p14:nvPr/>
            </p14:nvContentPartPr>
            <p14:xfrm>
              <a:off x="7362387" y="4642209"/>
              <a:ext cx="2071800" cy="457920"/>
            </p14:xfrm>
          </p:contentPart>
        </mc:Choice>
        <mc:Fallback>
          <p:pic>
            <p:nvPicPr>
              <p:cNvPr id="159" name="Ink 158"/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7342227" y="4624929"/>
                <a:ext cx="2106000" cy="494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148589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17C311B-05A9-490E-91F8-80EC75C956C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Chapter 1            </a:t>
            </a:r>
            <a:fld id="{95571CFE-5081-4039-B307-A1BD2482886D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206850" name="Rectangle 2">
            <a:extLst>
              <a:ext uri="{FF2B5EF4-FFF2-40B4-BE49-F238E27FC236}">
                <a16:creationId xmlns:a16="http://schemas.microsoft.com/office/drawing/2014/main" xmlns="" id="{CD774373-A081-48B4-8BBC-DC3DCB7896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Binary Coded Decimal (BCD)</a:t>
            </a:r>
          </a:p>
        </p:txBody>
      </p:sp>
      <p:sp>
        <p:nvSpPr>
          <p:cNvPr id="206851" name="Rectangle 3">
            <a:extLst>
              <a:ext uri="{FF2B5EF4-FFF2-40B4-BE49-F238E27FC236}">
                <a16:creationId xmlns:a16="http://schemas.microsoft.com/office/drawing/2014/main" xmlns="" id="{EBB4409C-A29E-4002-95B6-2E10429EA83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b="1" dirty="0">
                <a:cs typeface="Times New Roman" panose="02020603050405020304" pitchFamily="18" charset="0"/>
              </a:rPr>
              <a:t>The BCD code is the 8,4,2,1 code.</a:t>
            </a:r>
          </a:p>
          <a:p>
            <a:pPr>
              <a:lnSpc>
                <a:spcPct val="90000"/>
              </a:lnSpc>
            </a:pPr>
            <a:r>
              <a:rPr lang="en-US" altLang="en-US" b="1" dirty="0">
                <a:cs typeface="Times New Roman" panose="02020603050405020304" pitchFamily="18" charset="0"/>
              </a:rPr>
              <a:t>8, 4, 2, and 1 are weights</a:t>
            </a:r>
          </a:p>
          <a:p>
            <a:pPr>
              <a:lnSpc>
                <a:spcPct val="90000"/>
              </a:lnSpc>
            </a:pPr>
            <a:r>
              <a:rPr lang="en-US" altLang="en-US" b="1" dirty="0">
                <a:cs typeface="Times New Roman" panose="02020603050405020304" pitchFamily="18" charset="0"/>
              </a:rPr>
              <a:t>BCD is a </a:t>
            </a:r>
            <a:r>
              <a:rPr lang="en-US" altLang="en-US" b="1" i="1" dirty="0">
                <a:cs typeface="Times New Roman" panose="02020603050405020304" pitchFamily="18" charset="0"/>
              </a:rPr>
              <a:t>weighted</a:t>
            </a:r>
            <a:r>
              <a:rPr lang="en-US" altLang="en-US" b="1" dirty="0">
                <a:cs typeface="Times New Roman" panose="02020603050405020304" pitchFamily="18" charset="0"/>
              </a:rPr>
              <a:t> code</a:t>
            </a:r>
          </a:p>
          <a:p>
            <a:pPr>
              <a:lnSpc>
                <a:spcPct val="90000"/>
              </a:lnSpc>
            </a:pPr>
            <a:r>
              <a:rPr lang="en-US" altLang="en-US" b="1" dirty="0">
                <a:cs typeface="Times New Roman" panose="02020603050405020304" pitchFamily="18" charset="0"/>
              </a:rPr>
              <a:t>This code is the simplest, most intuitive binary code for decimal digits and uses the same powers of 2 as a binary number, but only encodes the first ten values from 0 to 9.</a:t>
            </a:r>
            <a:endParaRPr lang="en-US" altLang="en-US" dirty="0"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en-US" b="1" dirty="0">
                <a:cs typeface="Times New Roman" panose="02020603050405020304" pitchFamily="18" charset="0"/>
              </a:rPr>
              <a:t>Example:  1001 (9) = 1000 (8) + 0001 (1)</a:t>
            </a:r>
          </a:p>
          <a:p>
            <a:pPr>
              <a:lnSpc>
                <a:spcPct val="90000"/>
              </a:lnSpc>
            </a:pPr>
            <a:endParaRPr lang="en-US" altLang="en-US" dirty="0">
              <a:cs typeface="Times New Roman" panose="02020603050405020304" pitchFamily="18" charset="0"/>
            </a:endParaRP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b="1" dirty="0">
                <a:cs typeface="Times New Roman" panose="02020603050405020304" pitchFamily="18" charset="0"/>
              </a:rPr>
              <a:t>                          </a:t>
            </a:r>
            <a:endParaRPr lang="en-US" alt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6" name="Ink 25"/>
              <p14:cNvContentPartPr/>
              <p14:nvPr/>
            </p14:nvContentPartPr>
            <p14:xfrm>
              <a:off x="8542107" y="1583900"/>
              <a:ext cx="1014480" cy="201240"/>
            </p14:xfrm>
          </p:contentPart>
        </mc:Choice>
        <mc:Fallback>
          <p:pic>
            <p:nvPicPr>
              <p:cNvPr id="26" name="Ink 25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527347" y="1570220"/>
                <a:ext cx="1049760" cy="22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7" name="Ink 26"/>
              <p14:cNvContentPartPr/>
              <p14:nvPr/>
            </p14:nvContentPartPr>
            <p14:xfrm>
              <a:off x="9784107" y="1339820"/>
              <a:ext cx="1312200" cy="390600"/>
            </p14:xfrm>
          </p:contentPart>
        </mc:Choice>
        <mc:Fallback>
          <p:pic>
            <p:nvPicPr>
              <p:cNvPr id="27" name="Ink 26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766107" y="1322900"/>
                <a:ext cx="1347120" cy="42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9" name="Ink 28"/>
              <p14:cNvContentPartPr/>
              <p14:nvPr/>
            </p14:nvContentPartPr>
            <p14:xfrm>
              <a:off x="9123147" y="169460"/>
              <a:ext cx="1644120" cy="839160"/>
            </p14:xfrm>
          </p:contentPart>
        </mc:Choice>
        <mc:Fallback>
          <p:pic>
            <p:nvPicPr>
              <p:cNvPr id="29" name="Ink 28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104067" y="151460"/>
                <a:ext cx="1684080" cy="87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30" name="Ink 29"/>
              <p14:cNvContentPartPr/>
              <p14:nvPr/>
            </p14:nvContentPartPr>
            <p14:xfrm>
              <a:off x="10135827" y="324729"/>
              <a:ext cx="215640" cy="490571"/>
            </p14:xfrm>
          </p:contentPart>
        </mc:Choice>
        <mc:Fallback>
          <p:pic>
            <p:nvPicPr>
              <p:cNvPr id="30" name="Ink 29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0121427" y="303494"/>
                <a:ext cx="251280" cy="52620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31" name="Ink 30"/>
              <p14:cNvContentPartPr/>
              <p14:nvPr/>
            </p14:nvContentPartPr>
            <p14:xfrm>
              <a:off x="8539227" y="-36711"/>
              <a:ext cx="2195280" cy="1820771"/>
            </p14:xfrm>
          </p:contentPart>
        </mc:Choice>
        <mc:Fallback>
          <p:pic>
            <p:nvPicPr>
              <p:cNvPr id="31" name="Ink 30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522307" y="-54350"/>
                <a:ext cx="2229120" cy="185388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206849" name="Ink 206848"/>
              <p14:cNvContentPartPr/>
              <p14:nvPr/>
            </p14:nvContentPartPr>
            <p14:xfrm>
              <a:off x="1155987" y="3253580"/>
              <a:ext cx="3640320" cy="92880"/>
            </p14:xfrm>
          </p:contentPart>
        </mc:Choice>
        <mc:Fallback>
          <p:pic>
            <p:nvPicPr>
              <p:cNvPr id="206849" name="Ink 206848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143387" y="3236660"/>
                <a:ext cx="3673800" cy="13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206853" name="Ink 206852"/>
              <p14:cNvContentPartPr/>
              <p14:nvPr/>
            </p14:nvContentPartPr>
            <p14:xfrm>
              <a:off x="8576667" y="265940"/>
              <a:ext cx="1034640" cy="32760"/>
            </p14:xfrm>
          </p:contentPart>
        </mc:Choice>
        <mc:Fallback>
          <p:pic>
            <p:nvPicPr>
              <p:cNvPr id="206853" name="Ink 206852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8566587" y="246500"/>
                <a:ext cx="1064880" cy="6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206854" name="Ink 206853"/>
              <p14:cNvContentPartPr/>
              <p14:nvPr/>
            </p14:nvContentPartPr>
            <p14:xfrm>
              <a:off x="9446427" y="397809"/>
              <a:ext cx="12960" cy="413171"/>
            </p14:xfrm>
          </p:contentPart>
        </mc:Choice>
        <mc:Fallback>
          <p:pic>
            <p:nvPicPr>
              <p:cNvPr id="206854" name="Ink 206853"/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9426267" y="380893"/>
                <a:ext cx="53280" cy="44448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206855" name="Ink 206854"/>
              <p14:cNvContentPartPr/>
              <p14:nvPr/>
            </p14:nvContentPartPr>
            <p14:xfrm>
              <a:off x="10851867" y="976329"/>
              <a:ext cx="19800" cy="342971"/>
            </p14:xfrm>
          </p:contentPart>
        </mc:Choice>
        <mc:Fallback>
          <p:pic>
            <p:nvPicPr>
              <p:cNvPr id="206855" name="Ink 206854"/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0838187" y="958695"/>
                <a:ext cx="53640" cy="37392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206859" name="Ink 206858"/>
              <p14:cNvContentPartPr/>
              <p14:nvPr/>
            </p14:nvContentPartPr>
            <p14:xfrm>
              <a:off x="7669827" y="4365260"/>
              <a:ext cx="3177000" cy="1926000"/>
            </p14:xfrm>
          </p:contentPart>
        </mc:Choice>
        <mc:Fallback>
          <p:pic>
            <p:nvPicPr>
              <p:cNvPr id="206859" name="Ink 206858"/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7648947" y="4345460"/>
                <a:ext cx="3218400" cy="1960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915154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461427A-C290-497E-8AE3-0A69BEAF0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92A1D72-F859-4D10-82D5-9D4B9FFB9C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 dirty="0">
                <a:cs typeface="Times New Roman" panose="02020603050405020304" pitchFamily="18" charset="0"/>
              </a:rPr>
              <a:t>How many “invalid” code words are there?</a:t>
            </a:r>
          </a:p>
          <a:p>
            <a:r>
              <a:rPr lang="en-US" altLang="en-US" b="1" dirty="0">
                <a:cs typeface="Times New Roman" panose="02020603050405020304" pitchFamily="18" charset="0"/>
              </a:rPr>
              <a:t>What are the “invalid” code words?</a:t>
            </a:r>
            <a:endParaRPr lang="en-IN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/>
              <p14:cNvContentPartPr/>
              <p14:nvPr/>
            </p14:nvContentPartPr>
            <p14:xfrm>
              <a:off x="6036147" y="523089"/>
              <a:ext cx="4393440" cy="608040"/>
            </p14:xfrm>
          </p:contentPart>
        </mc:Choice>
        <mc:Fallback>
          <p:pic>
            <p:nvPicPr>
              <p:cNvPr id="6" name="Ink 5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17427" y="503289"/>
                <a:ext cx="4431600" cy="64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0" name="Ink 9"/>
              <p14:cNvContentPartPr/>
              <p14:nvPr/>
            </p14:nvContentPartPr>
            <p14:xfrm>
              <a:off x="8607987" y="1272969"/>
              <a:ext cx="2204640" cy="69480"/>
            </p14:xfrm>
          </p:contentPart>
        </mc:Choice>
        <mc:Fallback>
          <p:pic>
            <p:nvPicPr>
              <p:cNvPr id="10" name="Ink 9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591427" y="1258929"/>
                <a:ext cx="2241360" cy="9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8" name="Ink 17"/>
              <p14:cNvContentPartPr/>
              <p14:nvPr/>
            </p14:nvContentPartPr>
            <p14:xfrm>
              <a:off x="8734347" y="1629369"/>
              <a:ext cx="2133720" cy="4705920"/>
            </p14:xfrm>
          </p:contentPart>
        </mc:Choice>
        <mc:Fallback>
          <p:pic>
            <p:nvPicPr>
              <p:cNvPr id="18" name="Ink 17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713827" y="1612449"/>
                <a:ext cx="2165040" cy="473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44" name="Ink 43"/>
              <p14:cNvContentPartPr/>
              <p14:nvPr/>
            </p14:nvContentPartPr>
            <p14:xfrm>
              <a:off x="10512747" y="1417689"/>
              <a:ext cx="738000" cy="4878360"/>
            </p14:xfrm>
          </p:contentPart>
        </mc:Choice>
        <mc:Fallback>
          <p:pic>
            <p:nvPicPr>
              <p:cNvPr id="44" name="Ink 43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492587" y="1397529"/>
                <a:ext cx="778680" cy="491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48" name="Ink 47"/>
              <p14:cNvContentPartPr/>
              <p14:nvPr/>
            </p14:nvContentPartPr>
            <p14:xfrm>
              <a:off x="8912907" y="1891089"/>
              <a:ext cx="1578240" cy="177480"/>
            </p14:xfrm>
          </p:contentPart>
        </mc:Choice>
        <mc:Fallback>
          <p:pic>
            <p:nvPicPr>
              <p:cNvPr id="48" name="Ink 47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895987" y="1871289"/>
                <a:ext cx="1607760" cy="21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49" name="Ink 48"/>
              <p14:cNvContentPartPr/>
              <p14:nvPr/>
            </p14:nvContentPartPr>
            <p14:xfrm>
              <a:off x="9326187" y="1717209"/>
              <a:ext cx="1004760" cy="577800"/>
            </p14:xfrm>
          </p:contentPart>
        </mc:Choice>
        <mc:Fallback>
          <p:pic>
            <p:nvPicPr>
              <p:cNvPr id="49" name="Ink 48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306747" y="1697769"/>
                <a:ext cx="1039320" cy="61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51" name="Ink 50"/>
              <p14:cNvContentPartPr/>
              <p14:nvPr/>
            </p14:nvContentPartPr>
            <p14:xfrm>
              <a:off x="8031267" y="2652129"/>
              <a:ext cx="825120" cy="3758040"/>
            </p14:xfrm>
          </p:contentPart>
        </mc:Choice>
        <mc:Fallback>
          <p:pic>
            <p:nvPicPr>
              <p:cNvPr id="51" name="Ink 50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011827" y="2633769"/>
                <a:ext cx="859320" cy="379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66" name="Ink 65"/>
              <p14:cNvContentPartPr/>
              <p14:nvPr/>
            </p14:nvContentPartPr>
            <p14:xfrm>
              <a:off x="1624347" y="3595329"/>
              <a:ext cx="3402000" cy="1702800"/>
            </p14:xfrm>
          </p:contentPart>
        </mc:Choice>
        <mc:Fallback>
          <p:pic>
            <p:nvPicPr>
              <p:cNvPr id="66" name="Ink 65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606707" y="3578409"/>
                <a:ext cx="3439800" cy="1737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59717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xmlns="" id="{EF4307E6-8030-47DF-A0E4-686C8A186E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59013" y="468313"/>
            <a:ext cx="7340600" cy="368300"/>
          </a:xfrm>
        </p:spPr>
        <p:txBody>
          <a:bodyPr/>
          <a:lstStyle/>
          <a:p>
            <a:pPr algn="ctr">
              <a:defRPr/>
            </a:pPr>
            <a:r>
              <a:rPr lang="en-US" altLang="x-none" dirty="0">
                <a:sym typeface="Calibri" charset="0"/>
              </a:rPr>
              <a:t>How To Represent Signed Numbers</a:t>
            </a:r>
          </a:p>
        </p:txBody>
      </p:sp>
      <p:sp>
        <p:nvSpPr>
          <p:cNvPr id="11315" name="Rectangle 51">
            <a:extLst>
              <a:ext uri="{FF2B5EF4-FFF2-40B4-BE49-F238E27FC236}">
                <a16:creationId xmlns:a16="http://schemas.microsoft.com/office/drawing/2014/main" xmlns="" id="{12F1071F-CD7B-4F10-B126-4A9F6D7318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3016" y="1499502"/>
            <a:ext cx="9812594" cy="48901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63500" tIns="25400" rIns="63500" bIns="25400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952500" indent="-45720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0" fontAlgn="base" hangingPunct="0">
              <a:lnSpc>
                <a:spcPct val="75000"/>
              </a:lnSpc>
              <a:spcBef>
                <a:spcPct val="65000"/>
              </a:spcBef>
              <a:spcAft>
                <a:spcPct val="0"/>
              </a:spcAft>
              <a:buSzPct val="100000"/>
              <a:buFont typeface="Wingdings" charset="2"/>
              <a:buChar char="Ø"/>
              <a:defRPr/>
            </a:pPr>
            <a:r>
              <a:rPr lang="en-US" altLang="x-none" b="1" dirty="0">
                <a:solidFill>
                  <a:srgbClr val="1F497D"/>
                </a:solidFill>
                <a:latin typeface="Arial" charset="0"/>
                <a:ea typeface="SimSun" charset="-122"/>
              </a:rPr>
              <a:t>Plus and minus sign used for decimal numbers:    25 (or +25), -16, etc.</a:t>
            </a:r>
          </a:p>
          <a:p>
            <a:pPr eaLnBrk="0" fontAlgn="base" hangingPunct="0">
              <a:lnSpc>
                <a:spcPct val="75000"/>
              </a:lnSpc>
              <a:spcBef>
                <a:spcPct val="65000"/>
              </a:spcBef>
              <a:spcAft>
                <a:spcPct val="0"/>
              </a:spcAft>
              <a:buSzPct val="100000"/>
              <a:buFont typeface="Wingdings" charset="2"/>
              <a:buChar char="Ø"/>
              <a:defRPr/>
            </a:pPr>
            <a:r>
              <a:rPr lang="en-US" altLang="x-none" b="1" dirty="0">
                <a:solidFill>
                  <a:srgbClr val="1F497D"/>
                </a:solidFill>
                <a:latin typeface="Arial" charset="0"/>
                <a:ea typeface="SimSun" charset="-122"/>
              </a:rPr>
              <a:t>For computers, desirable to represent everything as </a:t>
            </a:r>
            <a:r>
              <a:rPr lang="en-US" altLang="x-none" b="1" i="1" dirty="0">
                <a:solidFill>
                  <a:srgbClr val="1F497D"/>
                </a:solidFill>
                <a:latin typeface="Arial" charset="0"/>
                <a:ea typeface="SimSun" charset="-122"/>
              </a:rPr>
              <a:t>bits</a:t>
            </a:r>
            <a:r>
              <a:rPr lang="en-US" altLang="x-none" b="1" i="1" dirty="0">
                <a:solidFill>
                  <a:srgbClr val="1F497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SimSun" charset="-122"/>
              </a:rPr>
              <a:t>.</a:t>
            </a:r>
          </a:p>
          <a:p>
            <a:pPr eaLnBrk="0" fontAlgn="base" hangingPunct="0">
              <a:lnSpc>
                <a:spcPct val="75000"/>
              </a:lnSpc>
              <a:spcBef>
                <a:spcPct val="65000"/>
              </a:spcBef>
              <a:spcAft>
                <a:spcPct val="0"/>
              </a:spcAft>
              <a:buSzPct val="100000"/>
              <a:buFont typeface="Wingdings" charset="2"/>
              <a:buChar char="Ø"/>
              <a:defRPr/>
            </a:pPr>
            <a:r>
              <a:rPr lang="en-US" altLang="x-none" b="1" dirty="0">
                <a:solidFill>
                  <a:srgbClr val="1F497D"/>
                </a:solidFill>
                <a:latin typeface="Arial" charset="0"/>
                <a:ea typeface="SimSun" charset="-122"/>
              </a:rPr>
              <a:t>Three types of signed binary number representations: </a:t>
            </a:r>
          </a:p>
          <a:p>
            <a:pPr lvl="1" eaLnBrk="0" fontAlgn="base" hangingPunct="0">
              <a:lnSpc>
                <a:spcPct val="75000"/>
              </a:lnSpc>
              <a:spcBef>
                <a:spcPct val="65000"/>
              </a:spcBef>
              <a:spcAft>
                <a:spcPct val="0"/>
              </a:spcAft>
              <a:buSzPct val="100000"/>
              <a:buFont typeface="Wingdings" charset="2"/>
              <a:buChar char="Ø"/>
              <a:defRPr/>
            </a:pPr>
            <a:r>
              <a:rPr lang="en-US" altLang="x-none" b="1" dirty="0">
                <a:solidFill>
                  <a:srgbClr val="005400"/>
                </a:solidFill>
                <a:latin typeface="Arial" charset="0"/>
                <a:ea typeface="SimSun" charset="-122"/>
              </a:rPr>
              <a:t>signed magnitude, </a:t>
            </a:r>
          </a:p>
          <a:p>
            <a:pPr lvl="1" eaLnBrk="0" fontAlgn="base" hangingPunct="0">
              <a:lnSpc>
                <a:spcPct val="75000"/>
              </a:lnSpc>
              <a:spcBef>
                <a:spcPct val="65000"/>
              </a:spcBef>
              <a:spcAft>
                <a:spcPct val="0"/>
              </a:spcAft>
              <a:buSzPct val="100000"/>
              <a:buFont typeface="Wingdings" charset="2"/>
              <a:buChar char="Ø"/>
              <a:defRPr/>
            </a:pPr>
            <a:r>
              <a:rPr lang="en-US" altLang="x-none" b="1" dirty="0">
                <a:solidFill>
                  <a:srgbClr val="005400"/>
                </a:solidFill>
                <a:latin typeface="Arial" charset="0"/>
                <a:ea typeface="SimSun" charset="-122"/>
              </a:rPr>
              <a:t>1’s complement, </a:t>
            </a:r>
          </a:p>
          <a:p>
            <a:pPr lvl="1" eaLnBrk="0" fontAlgn="base" hangingPunct="0">
              <a:lnSpc>
                <a:spcPct val="75000"/>
              </a:lnSpc>
              <a:spcBef>
                <a:spcPct val="65000"/>
              </a:spcBef>
              <a:spcAft>
                <a:spcPct val="0"/>
              </a:spcAft>
              <a:buSzPct val="100000"/>
              <a:buFont typeface="Wingdings" charset="2"/>
              <a:buChar char="Ø"/>
              <a:defRPr/>
            </a:pPr>
            <a:r>
              <a:rPr lang="en-US" altLang="x-none" b="1" dirty="0">
                <a:solidFill>
                  <a:srgbClr val="005400"/>
                </a:solidFill>
                <a:latin typeface="Arial" charset="0"/>
                <a:ea typeface="SimSun" charset="-122"/>
              </a:rPr>
              <a:t>2’s complement.</a:t>
            </a:r>
          </a:p>
          <a:p>
            <a:pPr eaLnBrk="0" fontAlgn="base" hangingPunct="0">
              <a:lnSpc>
                <a:spcPct val="75000"/>
              </a:lnSpc>
              <a:spcBef>
                <a:spcPct val="65000"/>
              </a:spcBef>
              <a:spcAft>
                <a:spcPct val="0"/>
              </a:spcAft>
              <a:buSzPct val="100000"/>
              <a:buFont typeface="Wingdings" charset="2"/>
              <a:buChar char="Ø"/>
              <a:defRPr/>
            </a:pPr>
            <a:r>
              <a:rPr lang="en-US" altLang="x-none" b="1" dirty="0">
                <a:solidFill>
                  <a:srgbClr val="1F497D"/>
                </a:solidFill>
                <a:latin typeface="Arial" charset="0"/>
                <a:ea typeface="SimSun" charset="-122"/>
              </a:rPr>
              <a:t>In each case: </a:t>
            </a:r>
            <a:r>
              <a:rPr lang="en-US" altLang="x-none" b="1" dirty="0">
                <a:solidFill>
                  <a:srgbClr val="4F81BD"/>
                </a:solidFill>
                <a:latin typeface="Arial" charset="0"/>
                <a:ea typeface="SimSun" charset="-122"/>
              </a:rPr>
              <a:t>left-most bit indicates sign: positive (0) or negative (1).</a:t>
            </a:r>
            <a:endParaRPr lang="en-US" altLang="x-none" b="1" dirty="0">
              <a:solidFill>
                <a:srgbClr val="1F497D"/>
              </a:solidFill>
              <a:latin typeface="Arial" charset="0"/>
              <a:ea typeface="SimSun" charset="-122"/>
            </a:endParaRPr>
          </a:p>
          <a:p>
            <a:pPr eaLnBrk="0" fontAlgn="base" hangingPunct="0">
              <a:lnSpc>
                <a:spcPct val="75000"/>
              </a:lnSpc>
              <a:spcBef>
                <a:spcPct val="65000"/>
              </a:spcBef>
              <a:spcAft>
                <a:spcPct val="0"/>
              </a:spcAft>
              <a:buSzPct val="100000"/>
              <a:buFont typeface="Wingdings" charset="2"/>
              <a:buChar char="Ø"/>
              <a:defRPr/>
            </a:pPr>
            <a:endParaRPr lang="en-US" altLang="x-none" b="1" dirty="0">
              <a:solidFill>
                <a:srgbClr val="1F497D"/>
              </a:solidFill>
              <a:latin typeface="Arial" charset="0"/>
              <a:ea typeface="SimSun" charset="-122"/>
            </a:endParaRPr>
          </a:p>
          <a:p>
            <a:pPr eaLnBrk="0" fontAlgn="base" hangingPunct="0">
              <a:lnSpc>
                <a:spcPct val="75000"/>
              </a:lnSpc>
              <a:spcBef>
                <a:spcPct val="65000"/>
              </a:spcBef>
              <a:spcAft>
                <a:spcPct val="0"/>
              </a:spcAft>
              <a:buSzPct val="100000"/>
              <a:buFont typeface="Wingdings" charset="2"/>
              <a:buChar char="Ø"/>
              <a:defRPr/>
            </a:pPr>
            <a:endParaRPr lang="en-US" altLang="x-none" sz="1800" b="1" i="1" dirty="0">
              <a:solidFill>
                <a:srgbClr val="1F497D"/>
              </a:solidFill>
              <a:latin typeface="Arial" charset="0"/>
              <a:ea typeface="SimSun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46445729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38" name="Rectangle 2">
            <a:extLst>
              <a:ext uri="{FF2B5EF4-FFF2-40B4-BE49-F238E27FC236}">
                <a16:creationId xmlns:a16="http://schemas.microsoft.com/office/drawing/2014/main" xmlns="" id="{D16FA8D1-2E04-4FC9-8107-C41446B7F9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altLang="en-US"/>
              <a:t>Uses of BCD</a:t>
            </a:r>
          </a:p>
        </p:txBody>
      </p:sp>
      <p:sp>
        <p:nvSpPr>
          <p:cNvPr id="321539" name="Rectangle 3">
            <a:extLst>
              <a:ext uri="{FF2B5EF4-FFF2-40B4-BE49-F238E27FC236}">
                <a16:creationId xmlns:a16="http://schemas.microsoft.com/office/drawing/2014/main" xmlns="" id="{E0142C96-E94F-49C5-8338-53FB2F724F90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774825" y="1341439"/>
            <a:ext cx="3810000" cy="4467225"/>
          </a:xfrm>
        </p:spPr>
        <p:txBody>
          <a:bodyPr/>
          <a:lstStyle/>
          <a:p>
            <a:pPr eaLnBrk="1" hangingPunct="1">
              <a:buFont typeface="Wingdings" charset="2"/>
              <a:buChar char="n"/>
              <a:defRPr/>
            </a:pPr>
            <a:r>
              <a:rPr lang="en-GB" altLang="en-US" sz="2400"/>
              <a:t>BCD enables fast conversions from denary to binary for applications such as pocket calculators.</a:t>
            </a:r>
          </a:p>
          <a:p>
            <a:pPr eaLnBrk="1" hangingPunct="1">
              <a:buFont typeface="Wingdings" charset="2"/>
              <a:buChar char="n"/>
              <a:defRPr/>
            </a:pPr>
            <a:r>
              <a:rPr lang="en-GB" altLang="en-US" sz="2400"/>
              <a:t>Each digit on a calculator corresponds directly to a four-bit block in BCD.</a:t>
            </a:r>
          </a:p>
        </p:txBody>
      </p:sp>
      <p:pic>
        <p:nvPicPr>
          <p:cNvPr id="321541" name="Picture 5" descr="SS-S03-C16-01-P8">
            <a:extLst>
              <a:ext uri="{FF2B5EF4-FFF2-40B4-BE49-F238E27FC236}">
                <a16:creationId xmlns:a16="http://schemas.microsoft.com/office/drawing/2014/main" xmlns="" id="{3DA398D8-BD32-4854-B01C-45FB57B6BD77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791" t="-7777" r="-7791" b="-7777"/>
          <a:stretch>
            <a:fillRect/>
          </a:stretch>
        </p:blipFill>
        <p:spPr>
          <a:xfrm>
            <a:off x="5880101" y="1628775"/>
            <a:ext cx="4403725" cy="1651000"/>
          </a:xfrm>
          <a:solidFill>
            <a:schemeClr val="bg1"/>
          </a:solidFill>
          <a:ln>
            <a:solidFill>
              <a:schemeClr val="tx1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21543" name="Picture 7" descr="calculator">
            <a:extLst>
              <a:ext uri="{FF2B5EF4-FFF2-40B4-BE49-F238E27FC236}">
                <a16:creationId xmlns:a16="http://schemas.microsoft.com/office/drawing/2014/main" xmlns="" id="{3B71DDE5-3A71-4FA6-AF9E-4341CC40E2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6364" y="3500439"/>
            <a:ext cx="3095625" cy="309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3561687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1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1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1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21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4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1541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1541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215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215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1539" grpId="0" build="p"/>
      <p:bldP spid="321541" grpId="0" build="p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9" name="Rectangle 3">
            <a:extLst>
              <a:ext uri="{FF2B5EF4-FFF2-40B4-BE49-F238E27FC236}">
                <a16:creationId xmlns:a16="http://schemas.microsoft.com/office/drawing/2014/main" xmlns="" id="{AC9AFCA1-1EB0-4FDD-8C3B-111B215C63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363789" y="2212257"/>
            <a:ext cx="6245225" cy="4828305"/>
          </a:xfrm>
          <a:noFill/>
        </p:spPr>
        <p:txBody>
          <a:bodyPr/>
          <a:lstStyle/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r>
              <a:rPr lang="en-US" altLang="en-US" b="1" dirty="0"/>
              <a:t>What interesting property is common to these two codes?</a:t>
            </a:r>
          </a:p>
        </p:txBody>
      </p:sp>
      <p:sp>
        <p:nvSpPr>
          <p:cNvPr id="208898" name="Rectangle 2">
            <a:extLst>
              <a:ext uri="{FF2B5EF4-FFF2-40B4-BE49-F238E27FC236}">
                <a16:creationId xmlns:a16="http://schemas.microsoft.com/office/drawing/2014/main" xmlns="" id="{93A37A9E-84D5-4653-BE83-8971E942CE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12975" y="1"/>
            <a:ext cx="7799388" cy="1127125"/>
          </a:xfrm>
        </p:spPr>
        <p:txBody>
          <a:bodyPr>
            <a:normAutofit fontScale="90000"/>
          </a:bodyPr>
          <a:lstStyle/>
          <a:p>
            <a:r>
              <a:rPr lang="en-US" altLang="en-US"/>
              <a:t>Excess 3 Code and 8, 4, –2, –1 Code</a:t>
            </a:r>
          </a:p>
        </p:txBody>
      </p:sp>
      <p:graphicFrame>
        <p:nvGraphicFramePr>
          <p:cNvPr id="209530" name="Group 634">
            <a:extLst>
              <a:ext uri="{FF2B5EF4-FFF2-40B4-BE49-F238E27FC236}">
                <a16:creationId xmlns:a16="http://schemas.microsoft.com/office/drawing/2014/main" xmlns="" id="{F305EFA4-DD71-4D28-9541-A1FE4F5D3D04}"/>
              </a:ext>
            </a:extLst>
          </p:cNvPr>
          <p:cNvGraphicFramePr>
            <a:graphicFrameLocks noGrp="1"/>
          </p:cNvGraphicFramePr>
          <p:nvPr/>
        </p:nvGraphicFramePr>
        <p:xfrm>
          <a:off x="3048001" y="1279525"/>
          <a:ext cx="5013325" cy="4358640"/>
        </p:xfrm>
        <a:graphic>
          <a:graphicData uri="http://schemas.openxmlformats.org/drawingml/2006/table">
            <a:tbl>
              <a:tblPr/>
              <a:tblGrid>
                <a:gridCol w="1508125">
                  <a:extLst>
                    <a:ext uri="{9D8B030D-6E8A-4147-A177-3AD203B41FA5}">
                      <a16:colId xmlns:a16="http://schemas.microsoft.com/office/drawing/2014/main" xmlns="" val="1709516025"/>
                    </a:ext>
                  </a:extLst>
                </a:gridCol>
                <a:gridCol w="1539875">
                  <a:extLst>
                    <a:ext uri="{9D8B030D-6E8A-4147-A177-3AD203B41FA5}">
                      <a16:colId xmlns:a16="http://schemas.microsoft.com/office/drawing/2014/main" xmlns="" val="453526392"/>
                    </a:ext>
                  </a:extLst>
                </a:gridCol>
                <a:gridCol w="1965325">
                  <a:extLst>
                    <a:ext uri="{9D8B030D-6E8A-4147-A177-3AD203B41FA5}">
                      <a16:colId xmlns:a16="http://schemas.microsoft.com/office/drawing/2014/main" xmlns="" val="304106353"/>
                    </a:ext>
                  </a:extLst>
                </a:gridCol>
              </a:tblGrid>
              <a:tr h="246063">
                <a:tc>
                  <a:txBody>
                    <a:bodyPr/>
                    <a:lstStyle>
                      <a:lvl1pPr>
                        <a:buClr>
                          <a:srgbClr val="3333FF"/>
                        </a:buClr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buClr>
                          <a:srgbClr val="3333FF"/>
                        </a:buClr>
                        <a:buSzPct val="15000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buClr>
                          <a:srgbClr val="3333FF"/>
                        </a:buClr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buClr>
                          <a:srgbClr val="3333FF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buClr>
                          <a:srgbClr val="3333FF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Decimal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3333FF"/>
                        </a:buClr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buClr>
                          <a:srgbClr val="3333FF"/>
                        </a:buClr>
                        <a:buSzPct val="15000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buClr>
                          <a:srgbClr val="3333FF"/>
                        </a:buClr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buClr>
                          <a:srgbClr val="3333FF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buClr>
                          <a:srgbClr val="3333FF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Excess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3333FF"/>
                        </a:buClr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buClr>
                          <a:srgbClr val="3333FF"/>
                        </a:buClr>
                        <a:buSzPct val="15000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buClr>
                          <a:srgbClr val="3333FF"/>
                        </a:buClr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buClr>
                          <a:srgbClr val="3333FF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buClr>
                          <a:srgbClr val="3333FF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8, 4, </a:t>
                      </a: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–</a:t>
                      </a: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2, </a:t>
                      </a: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–</a:t>
                      </a: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4191109"/>
                  </a:ext>
                </a:extLst>
              </a:tr>
              <a:tr h="168275">
                <a:tc>
                  <a:txBody>
                    <a:bodyPr/>
                    <a:lstStyle>
                      <a:lvl1pPr>
                        <a:buClr>
                          <a:srgbClr val="3333FF"/>
                        </a:buClr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buClr>
                          <a:srgbClr val="3333FF"/>
                        </a:buClr>
                        <a:buSzPct val="15000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buClr>
                          <a:srgbClr val="3333FF"/>
                        </a:buClr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buClr>
                          <a:srgbClr val="3333FF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buClr>
                          <a:srgbClr val="3333FF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3333FF"/>
                        </a:buClr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buClr>
                          <a:srgbClr val="3333FF"/>
                        </a:buClr>
                        <a:buSzPct val="15000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buClr>
                          <a:srgbClr val="3333FF"/>
                        </a:buClr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buClr>
                          <a:srgbClr val="3333FF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buClr>
                          <a:srgbClr val="3333FF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0011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3333FF"/>
                        </a:buClr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buClr>
                          <a:srgbClr val="3333FF"/>
                        </a:buClr>
                        <a:buSzPct val="15000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buClr>
                          <a:srgbClr val="3333FF"/>
                        </a:buClr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buClr>
                          <a:srgbClr val="3333FF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buClr>
                          <a:srgbClr val="3333FF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254906669"/>
                  </a:ext>
                </a:extLst>
              </a:tr>
              <a:tr h="168275">
                <a:tc>
                  <a:txBody>
                    <a:bodyPr/>
                    <a:lstStyle>
                      <a:lvl1pPr>
                        <a:buClr>
                          <a:srgbClr val="3333FF"/>
                        </a:buClr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buClr>
                          <a:srgbClr val="3333FF"/>
                        </a:buClr>
                        <a:buSzPct val="15000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buClr>
                          <a:srgbClr val="3333FF"/>
                        </a:buClr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buClr>
                          <a:srgbClr val="3333FF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buClr>
                          <a:srgbClr val="3333FF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3333FF"/>
                        </a:buClr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buClr>
                          <a:srgbClr val="3333FF"/>
                        </a:buClr>
                        <a:buSzPct val="15000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buClr>
                          <a:srgbClr val="3333FF"/>
                        </a:buClr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buClr>
                          <a:srgbClr val="3333FF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buClr>
                          <a:srgbClr val="3333FF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3333FF"/>
                        </a:buClr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buClr>
                          <a:srgbClr val="3333FF"/>
                        </a:buClr>
                        <a:buSzPct val="15000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buClr>
                          <a:srgbClr val="3333FF"/>
                        </a:buClr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buClr>
                          <a:srgbClr val="3333FF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buClr>
                          <a:srgbClr val="3333FF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0111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775488787"/>
                  </a:ext>
                </a:extLst>
              </a:tr>
              <a:tr h="166688">
                <a:tc>
                  <a:txBody>
                    <a:bodyPr/>
                    <a:lstStyle>
                      <a:lvl1pPr>
                        <a:buClr>
                          <a:srgbClr val="3333FF"/>
                        </a:buClr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buClr>
                          <a:srgbClr val="3333FF"/>
                        </a:buClr>
                        <a:buSzPct val="15000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buClr>
                          <a:srgbClr val="3333FF"/>
                        </a:buClr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buClr>
                          <a:srgbClr val="3333FF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buClr>
                          <a:srgbClr val="3333FF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3333FF"/>
                        </a:buClr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buClr>
                          <a:srgbClr val="3333FF"/>
                        </a:buClr>
                        <a:buSzPct val="15000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buClr>
                          <a:srgbClr val="3333FF"/>
                        </a:buClr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buClr>
                          <a:srgbClr val="3333FF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buClr>
                          <a:srgbClr val="3333FF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0101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3333FF"/>
                        </a:buClr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buClr>
                          <a:srgbClr val="3333FF"/>
                        </a:buClr>
                        <a:buSzPct val="15000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buClr>
                          <a:srgbClr val="3333FF"/>
                        </a:buClr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buClr>
                          <a:srgbClr val="3333FF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buClr>
                          <a:srgbClr val="3333FF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0110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56413103"/>
                  </a:ext>
                </a:extLst>
              </a:tr>
              <a:tr h="168275">
                <a:tc>
                  <a:txBody>
                    <a:bodyPr/>
                    <a:lstStyle>
                      <a:lvl1pPr>
                        <a:buClr>
                          <a:srgbClr val="3333FF"/>
                        </a:buClr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buClr>
                          <a:srgbClr val="3333FF"/>
                        </a:buClr>
                        <a:buSzPct val="15000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buClr>
                          <a:srgbClr val="3333FF"/>
                        </a:buClr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buClr>
                          <a:srgbClr val="3333FF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buClr>
                          <a:srgbClr val="3333FF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3333FF"/>
                        </a:buClr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buClr>
                          <a:srgbClr val="3333FF"/>
                        </a:buClr>
                        <a:buSzPct val="15000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buClr>
                          <a:srgbClr val="3333FF"/>
                        </a:buClr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buClr>
                          <a:srgbClr val="3333FF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buClr>
                          <a:srgbClr val="3333FF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0110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3333FF"/>
                        </a:buClr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buClr>
                          <a:srgbClr val="3333FF"/>
                        </a:buClr>
                        <a:buSzPct val="15000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buClr>
                          <a:srgbClr val="3333FF"/>
                        </a:buClr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buClr>
                          <a:srgbClr val="3333FF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buClr>
                          <a:srgbClr val="3333FF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0101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274996681"/>
                  </a:ext>
                </a:extLst>
              </a:tr>
              <a:tr h="168275">
                <a:tc>
                  <a:txBody>
                    <a:bodyPr/>
                    <a:lstStyle>
                      <a:lvl1pPr>
                        <a:buClr>
                          <a:srgbClr val="3333FF"/>
                        </a:buClr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buClr>
                          <a:srgbClr val="3333FF"/>
                        </a:buClr>
                        <a:buSzPct val="15000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buClr>
                          <a:srgbClr val="3333FF"/>
                        </a:buClr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buClr>
                          <a:srgbClr val="3333FF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buClr>
                          <a:srgbClr val="3333FF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3333FF"/>
                        </a:buClr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buClr>
                          <a:srgbClr val="3333FF"/>
                        </a:buClr>
                        <a:buSzPct val="15000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buClr>
                          <a:srgbClr val="3333FF"/>
                        </a:buClr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buClr>
                          <a:srgbClr val="3333FF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buClr>
                          <a:srgbClr val="3333FF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0111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3333FF"/>
                        </a:buClr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buClr>
                          <a:srgbClr val="3333FF"/>
                        </a:buClr>
                        <a:buSzPct val="15000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buClr>
                          <a:srgbClr val="3333FF"/>
                        </a:buClr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buClr>
                          <a:srgbClr val="3333FF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buClr>
                          <a:srgbClr val="3333FF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087723463"/>
                  </a:ext>
                </a:extLst>
              </a:tr>
              <a:tr h="168275">
                <a:tc>
                  <a:txBody>
                    <a:bodyPr/>
                    <a:lstStyle>
                      <a:lvl1pPr>
                        <a:buClr>
                          <a:srgbClr val="3333FF"/>
                        </a:buClr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buClr>
                          <a:srgbClr val="3333FF"/>
                        </a:buClr>
                        <a:buSzPct val="15000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buClr>
                          <a:srgbClr val="3333FF"/>
                        </a:buClr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buClr>
                          <a:srgbClr val="3333FF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buClr>
                          <a:srgbClr val="3333FF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3333FF"/>
                        </a:buClr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buClr>
                          <a:srgbClr val="3333FF"/>
                        </a:buClr>
                        <a:buSzPct val="15000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buClr>
                          <a:srgbClr val="3333FF"/>
                        </a:buClr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buClr>
                          <a:srgbClr val="3333FF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buClr>
                          <a:srgbClr val="3333FF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3333FF"/>
                        </a:buClr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buClr>
                          <a:srgbClr val="3333FF"/>
                        </a:buClr>
                        <a:buSzPct val="15000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buClr>
                          <a:srgbClr val="3333FF"/>
                        </a:buClr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buClr>
                          <a:srgbClr val="3333FF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buClr>
                          <a:srgbClr val="3333FF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1011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015012191"/>
                  </a:ext>
                </a:extLst>
              </a:tr>
              <a:tr h="395288">
                <a:tc>
                  <a:txBody>
                    <a:bodyPr/>
                    <a:lstStyle>
                      <a:lvl1pPr>
                        <a:buClr>
                          <a:srgbClr val="3333FF"/>
                        </a:buClr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buClr>
                          <a:srgbClr val="3333FF"/>
                        </a:buClr>
                        <a:buSzPct val="15000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buClr>
                          <a:srgbClr val="3333FF"/>
                        </a:buClr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buClr>
                          <a:srgbClr val="3333FF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buClr>
                          <a:srgbClr val="3333FF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3333FF"/>
                        </a:buClr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buClr>
                          <a:srgbClr val="3333FF"/>
                        </a:buClr>
                        <a:buSzPct val="15000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buClr>
                          <a:srgbClr val="3333FF"/>
                        </a:buClr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buClr>
                          <a:srgbClr val="3333FF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buClr>
                          <a:srgbClr val="3333FF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1001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3333FF"/>
                        </a:buClr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buClr>
                          <a:srgbClr val="3333FF"/>
                        </a:buClr>
                        <a:buSzPct val="15000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buClr>
                          <a:srgbClr val="3333FF"/>
                        </a:buClr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buClr>
                          <a:srgbClr val="3333FF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buClr>
                          <a:srgbClr val="3333FF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1010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117900320"/>
                  </a:ext>
                </a:extLst>
              </a:tr>
              <a:tr h="395288">
                <a:tc>
                  <a:txBody>
                    <a:bodyPr/>
                    <a:lstStyle>
                      <a:lvl1pPr>
                        <a:buClr>
                          <a:srgbClr val="3333FF"/>
                        </a:buClr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buClr>
                          <a:srgbClr val="3333FF"/>
                        </a:buClr>
                        <a:buSzPct val="15000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buClr>
                          <a:srgbClr val="3333FF"/>
                        </a:buClr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buClr>
                          <a:srgbClr val="3333FF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buClr>
                          <a:srgbClr val="3333FF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3333FF"/>
                        </a:buClr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buClr>
                          <a:srgbClr val="3333FF"/>
                        </a:buClr>
                        <a:buSzPct val="15000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buClr>
                          <a:srgbClr val="3333FF"/>
                        </a:buClr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buClr>
                          <a:srgbClr val="3333FF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buClr>
                          <a:srgbClr val="3333FF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1010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3333FF"/>
                        </a:buClr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buClr>
                          <a:srgbClr val="3333FF"/>
                        </a:buClr>
                        <a:buSzPct val="15000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buClr>
                          <a:srgbClr val="3333FF"/>
                        </a:buClr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buClr>
                          <a:srgbClr val="3333FF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buClr>
                          <a:srgbClr val="3333FF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1001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086038270"/>
                  </a:ext>
                </a:extLst>
              </a:tr>
              <a:tr h="395288">
                <a:tc>
                  <a:txBody>
                    <a:bodyPr/>
                    <a:lstStyle>
                      <a:lvl1pPr>
                        <a:buClr>
                          <a:srgbClr val="3333FF"/>
                        </a:buClr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buClr>
                          <a:srgbClr val="3333FF"/>
                        </a:buClr>
                        <a:buSzPct val="15000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buClr>
                          <a:srgbClr val="3333FF"/>
                        </a:buClr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buClr>
                          <a:srgbClr val="3333FF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buClr>
                          <a:srgbClr val="3333FF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3333FF"/>
                        </a:buClr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buClr>
                          <a:srgbClr val="3333FF"/>
                        </a:buClr>
                        <a:buSzPct val="15000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buClr>
                          <a:srgbClr val="3333FF"/>
                        </a:buClr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buClr>
                          <a:srgbClr val="3333FF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buClr>
                          <a:srgbClr val="3333FF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1011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3333FF"/>
                        </a:buClr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buClr>
                          <a:srgbClr val="3333FF"/>
                        </a:buClr>
                        <a:buSzPct val="15000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buClr>
                          <a:srgbClr val="3333FF"/>
                        </a:buClr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buClr>
                          <a:srgbClr val="3333FF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buClr>
                          <a:srgbClr val="3333FF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185224952"/>
                  </a:ext>
                </a:extLst>
              </a:tr>
              <a:tr h="168275">
                <a:tc>
                  <a:txBody>
                    <a:bodyPr/>
                    <a:lstStyle>
                      <a:lvl1pPr>
                        <a:buClr>
                          <a:srgbClr val="3333FF"/>
                        </a:buClr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buClr>
                          <a:srgbClr val="3333FF"/>
                        </a:buClr>
                        <a:buSzPct val="15000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buClr>
                          <a:srgbClr val="3333FF"/>
                        </a:buClr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buClr>
                          <a:srgbClr val="3333FF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buClr>
                          <a:srgbClr val="3333FF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3333FF"/>
                        </a:buClr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buClr>
                          <a:srgbClr val="3333FF"/>
                        </a:buClr>
                        <a:buSzPct val="15000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buClr>
                          <a:srgbClr val="3333FF"/>
                        </a:buClr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buClr>
                          <a:srgbClr val="3333FF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buClr>
                          <a:srgbClr val="3333FF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3333FF"/>
                        </a:buClr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buClr>
                          <a:srgbClr val="3333FF"/>
                        </a:buClr>
                        <a:buSzPct val="15000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buClr>
                          <a:srgbClr val="3333FF"/>
                        </a:buClr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buClr>
                          <a:srgbClr val="3333FF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buClr>
                          <a:srgbClr val="3333FF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1111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558403941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7926147" y="1794053"/>
              <a:ext cx="1086120" cy="373860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909947" y="1775333"/>
                <a:ext cx="1123200" cy="377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" name="Ink 4"/>
              <p14:cNvContentPartPr/>
              <p14:nvPr/>
            </p14:nvContentPartPr>
            <p14:xfrm>
              <a:off x="8016147" y="2208773"/>
              <a:ext cx="465840" cy="2849400"/>
            </p14:xfrm>
          </p:contentPart>
        </mc:Choice>
        <mc:Fallback>
          <p:pic>
            <p:nvPicPr>
              <p:cNvPr id="5" name="Ink 4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999947" y="2190053"/>
                <a:ext cx="501840" cy="288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7" name="Ink 6"/>
              <p14:cNvContentPartPr/>
              <p14:nvPr/>
            </p14:nvContentPartPr>
            <p14:xfrm>
              <a:off x="7985907" y="2643653"/>
              <a:ext cx="343440" cy="2049480"/>
            </p14:xfrm>
          </p:contentPart>
        </mc:Choice>
        <mc:Fallback>
          <p:pic>
            <p:nvPicPr>
              <p:cNvPr id="7" name="Ink 6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971147" y="2624933"/>
                <a:ext cx="378000" cy="20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0" name="Ink 9"/>
              <p14:cNvContentPartPr/>
              <p14:nvPr/>
            </p14:nvContentPartPr>
            <p14:xfrm>
              <a:off x="8021907" y="3042173"/>
              <a:ext cx="207720" cy="1276920"/>
            </p14:xfrm>
          </p:contentPart>
        </mc:Choice>
        <mc:Fallback>
          <p:pic>
            <p:nvPicPr>
              <p:cNvPr id="10" name="Ink 9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006427" y="3023813"/>
                <a:ext cx="243360" cy="131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1" name="Ink 10"/>
              <p14:cNvContentPartPr/>
              <p14:nvPr/>
            </p14:nvContentPartPr>
            <p14:xfrm>
              <a:off x="7958547" y="3487133"/>
              <a:ext cx="207720" cy="421920"/>
            </p14:xfrm>
          </p:contentPart>
        </mc:Choice>
        <mc:Fallback>
          <p:pic>
            <p:nvPicPr>
              <p:cNvPr id="11" name="Ink 10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944147" y="3468053"/>
                <a:ext cx="241920" cy="45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3" name="Ink 12"/>
              <p14:cNvContentPartPr/>
              <p14:nvPr/>
            </p14:nvContentPartPr>
            <p14:xfrm>
              <a:off x="2120427" y="1810973"/>
              <a:ext cx="968400" cy="3718080"/>
            </p14:xfrm>
          </p:contentPart>
        </mc:Choice>
        <mc:Fallback>
          <p:pic>
            <p:nvPicPr>
              <p:cNvPr id="13" name="Ink 12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100267" y="1791893"/>
                <a:ext cx="1001160" cy="375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5" name="Ink 14"/>
              <p14:cNvContentPartPr/>
              <p14:nvPr/>
            </p14:nvContentPartPr>
            <p14:xfrm>
              <a:off x="2341467" y="2182133"/>
              <a:ext cx="714960" cy="3038760"/>
            </p14:xfrm>
          </p:contentPart>
        </mc:Choice>
        <mc:Fallback>
          <p:pic>
            <p:nvPicPr>
              <p:cNvPr id="15" name="Ink 14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320947" y="2164493"/>
                <a:ext cx="750240" cy="307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7" name="Ink 16"/>
              <p14:cNvContentPartPr/>
              <p14:nvPr/>
            </p14:nvContentPartPr>
            <p14:xfrm>
              <a:off x="2548107" y="2605133"/>
              <a:ext cx="498600" cy="2115360"/>
            </p14:xfrm>
          </p:contentPart>
        </mc:Choice>
        <mc:Fallback>
          <p:pic>
            <p:nvPicPr>
              <p:cNvPr id="17" name="Ink 16"/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527587" y="2588213"/>
                <a:ext cx="534240" cy="215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20" name="Ink 19"/>
              <p14:cNvContentPartPr/>
              <p14:nvPr/>
            </p14:nvContentPartPr>
            <p14:xfrm>
              <a:off x="2735307" y="2996093"/>
              <a:ext cx="329400" cy="1396440"/>
            </p14:xfrm>
          </p:contentPart>
        </mc:Choice>
        <mc:Fallback>
          <p:pic>
            <p:nvPicPr>
              <p:cNvPr id="20" name="Ink 19"/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2715867" y="2978453"/>
                <a:ext cx="362520" cy="143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21" name="Ink 20"/>
              <p14:cNvContentPartPr/>
              <p14:nvPr/>
            </p14:nvContentPartPr>
            <p14:xfrm>
              <a:off x="2773107" y="3381653"/>
              <a:ext cx="260640" cy="518400"/>
            </p14:xfrm>
          </p:contentPart>
        </mc:Choice>
        <mc:Fallback>
          <p:pic>
            <p:nvPicPr>
              <p:cNvPr id="21" name="Ink 20"/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2754387" y="3363293"/>
                <a:ext cx="296280" cy="557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441602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>
            <a:extLst>
              <a:ext uri="{FF2B5EF4-FFF2-40B4-BE49-F238E27FC236}">
                <a16:creationId xmlns:a16="http://schemas.microsoft.com/office/drawing/2014/main" xmlns="" id="{891FC9D1-BE26-4B2C-B855-4940E7CFCB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/>
              <a:t>Warning: Conversion or Coding?</a:t>
            </a:r>
          </a:p>
        </p:txBody>
      </p:sp>
      <p:sp>
        <p:nvSpPr>
          <p:cNvPr id="218115" name="Rectangle 3">
            <a:extLst>
              <a:ext uri="{FF2B5EF4-FFF2-40B4-BE49-F238E27FC236}">
                <a16:creationId xmlns:a16="http://schemas.microsoft.com/office/drawing/2014/main" xmlns="" id="{5D9347B3-33A9-4827-B140-A4068710AC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b="1">
                <a:cs typeface="Times New Roman" panose="02020603050405020304" pitchFamily="18" charset="0"/>
              </a:rPr>
              <a:t>Do </a:t>
            </a:r>
            <a:r>
              <a:rPr lang="en-US" altLang="en-US" b="1" u="sng">
                <a:cs typeface="Times New Roman" panose="02020603050405020304" pitchFamily="18" charset="0"/>
              </a:rPr>
              <a:t>NOT</a:t>
            </a:r>
            <a:r>
              <a:rPr lang="en-US" altLang="en-US" b="1">
                <a:cs typeface="Times New Roman" panose="02020603050405020304" pitchFamily="18" charset="0"/>
              </a:rPr>
              <a:t> mix up </a:t>
            </a:r>
            <a:r>
              <a:rPr lang="en-US" altLang="en-US" b="1" u="sng">
                <a:cs typeface="Times New Roman" panose="02020603050405020304" pitchFamily="18" charset="0"/>
              </a:rPr>
              <a:t>conversion</a:t>
            </a:r>
            <a:r>
              <a:rPr lang="en-US" altLang="en-US" b="1">
                <a:cs typeface="Times New Roman" panose="02020603050405020304" pitchFamily="18" charset="0"/>
              </a:rPr>
              <a:t> of a decimal number to a binary number with </a:t>
            </a:r>
            <a:r>
              <a:rPr lang="en-US" altLang="en-US" b="1" u="sng">
                <a:cs typeface="Times New Roman" panose="02020603050405020304" pitchFamily="18" charset="0"/>
              </a:rPr>
              <a:t>coding</a:t>
            </a:r>
            <a:r>
              <a:rPr lang="en-US" altLang="en-US" b="1">
                <a:cs typeface="Times New Roman" panose="02020603050405020304" pitchFamily="18" charset="0"/>
              </a:rPr>
              <a:t> a decimal number with a BINARY CODE. </a:t>
            </a:r>
            <a:endParaRPr lang="en-US" altLang="en-US">
              <a:cs typeface="Times New Roman" panose="02020603050405020304" pitchFamily="18" charset="0"/>
            </a:endParaRPr>
          </a:p>
          <a:p>
            <a:r>
              <a:rPr lang="en-US" altLang="en-US" sz="4000" b="1">
                <a:cs typeface="Times New Roman" panose="02020603050405020304" pitchFamily="18" charset="0"/>
              </a:rPr>
              <a:t>13</a:t>
            </a:r>
            <a:r>
              <a:rPr lang="en-US" altLang="en-US" sz="4000" b="1" baseline="-25000">
                <a:cs typeface="Times New Roman" panose="02020603050405020304" pitchFamily="18" charset="0"/>
              </a:rPr>
              <a:t>10</a:t>
            </a:r>
            <a:r>
              <a:rPr lang="en-US" altLang="en-US" sz="4000" b="1">
                <a:cs typeface="Times New Roman" panose="02020603050405020304" pitchFamily="18" charset="0"/>
              </a:rPr>
              <a:t> = 1101</a:t>
            </a:r>
            <a:r>
              <a:rPr lang="en-US" altLang="en-US" sz="4000" b="1" baseline="-25000">
                <a:cs typeface="Times New Roman" panose="02020603050405020304" pitchFamily="18" charset="0"/>
              </a:rPr>
              <a:t>2</a:t>
            </a:r>
            <a:r>
              <a:rPr lang="en-US" altLang="en-US" sz="4000" b="1">
                <a:cs typeface="Times New Roman" panose="02020603050405020304" pitchFamily="18" charset="0"/>
              </a:rPr>
              <a:t> (This is </a:t>
            </a:r>
            <a:r>
              <a:rPr lang="en-US" altLang="en-US" sz="4000" b="1" u="sng">
                <a:cs typeface="Times New Roman" panose="02020603050405020304" pitchFamily="18" charset="0"/>
              </a:rPr>
              <a:t>conversion</a:t>
            </a:r>
            <a:r>
              <a:rPr lang="en-US" altLang="en-US" sz="4000" b="1">
                <a:cs typeface="Times New Roman" panose="02020603050405020304" pitchFamily="18" charset="0"/>
              </a:rPr>
              <a:t>) </a:t>
            </a:r>
            <a:endParaRPr lang="en-US" altLang="en-US" sz="4000">
              <a:cs typeface="Times New Roman" panose="02020603050405020304" pitchFamily="18" charset="0"/>
            </a:endParaRPr>
          </a:p>
          <a:p>
            <a:r>
              <a:rPr lang="en-US" altLang="en-US" sz="4000" b="1">
                <a:cs typeface="Times New Roman" panose="02020603050405020304" pitchFamily="18" charset="0"/>
              </a:rPr>
              <a:t>13  </a:t>
            </a:r>
            <a:r>
              <a:rPr lang="en-US" altLang="en-US" sz="4000" b="1">
                <a:cs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en-US" sz="4000" b="1">
                <a:cs typeface="Times New Roman" panose="02020603050405020304" pitchFamily="18" charset="0"/>
              </a:rPr>
              <a:t> 0001|0011 (This is </a:t>
            </a:r>
            <a:r>
              <a:rPr lang="en-US" altLang="en-US" sz="4000" b="1" u="sng">
                <a:cs typeface="Times New Roman" panose="02020603050405020304" pitchFamily="18" charset="0"/>
              </a:rPr>
              <a:t>coding</a:t>
            </a:r>
            <a:r>
              <a:rPr lang="en-US" altLang="en-US" sz="4000" b="1">
                <a:cs typeface="Times New Roman" panose="02020603050405020304" pitchFamily="18" charset="0"/>
              </a:rPr>
              <a:t>)</a:t>
            </a:r>
            <a:endParaRPr lang="en-US" altLang="en-US" sz="360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2795067" y="1174689"/>
              <a:ext cx="3872520" cy="28476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78507" y="1160649"/>
                <a:ext cx="3903120" cy="31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6" name="Ink 5"/>
              <p14:cNvContentPartPr/>
              <p14:nvPr/>
            </p14:nvContentPartPr>
            <p14:xfrm>
              <a:off x="8540667" y="2862009"/>
              <a:ext cx="1330920" cy="102600"/>
            </p14:xfrm>
          </p:contentPart>
        </mc:Choice>
        <mc:Fallback>
          <p:pic>
            <p:nvPicPr>
              <p:cNvPr id="6" name="Ink 5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524827" y="2841489"/>
                <a:ext cx="1361160" cy="13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7" name="Ink 6"/>
              <p14:cNvContentPartPr/>
              <p14:nvPr/>
            </p14:nvContentPartPr>
            <p14:xfrm>
              <a:off x="8568387" y="2760489"/>
              <a:ext cx="313560" cy="315720"/>
            </p14:xfrm>
          </p:contentPart>
        </mc:Choice>
        <mc:Fallback>
          <p:pic>
            <p:nvPicPr>
              <p:cNvPr id="7" name="Ink 6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549307" y="2742489"/>
                <a:ext cx="344520" cy="35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9" name="Ink 8"/>
              <p14:cNvContentPartPr/>
              <p14:nvPr/>
            </p14:nvContentPartPr>
            <p14:xfrm>
              <a:off x="2455227" y="3305169"/>
              <a:ext cx="2583000" cy="1033560"/>
            </p14:xfrm>
          </p:contentPart>
        </mc:Choice>
        <mc:Fallback>
          <p:pic>
            <p:nvPicPr>
              <p:cNvPr id="9" name="Ink 8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440107" y="3284289"/>
                <a:ext cx="2619000" cy="107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2" name="Ink 11"/>
              <p14:cNvContentPartPr/>
              <p14:nvPr/>
            </p14:nvContentPartPr>
            <p14:xfrm>
              <a:off x="1245267" y="4172049"/>
              <a:ext cx="401400" cy="59400"/>
            </p14:xfrm>
          </p:contentPart>
        </mc:Choice>
        <mc:Fallback>
          <p:pic>
            <p:nvPicPr>
              <p:cNvPr id="12" name="Ink 11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233027" y="4152249"/>
                <a:ext cx="433440" cy="9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6" name="Ink 15"/>
              <p14:cNvContentPartPr/>
              <p14:nvPr/>
            </p14:nvContentPartPr>
            <p14:xfrm>
              <a:off x="8406027" y="3458889"/>
              <a:ext cx="392400" cy="447480"/>
            </p14:xfrm>
          </p:contentPart>
        </mc:Choice>
        <mc:Fallback>
          <p:pic>
            <p:nvPicPr>
              <p:cNvPr id="16" name="Ink 15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8386587" y="3442689"/>
                <a:ext cx="428040" cy="47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7" name="Ink 16"/>
              <p14:cNvContentPartPr/>
              <p14:nvPr/>
            </p14:nvContentPartPr>
            <p14:xfrm>
              <a:off x="8454627" y="3562209"/>
              <a:ext cx="2034360" cy="236520"/>
            </p14:xfrm>
          </p:contentPart>
        </mc:Choice>
        <mc:Fallback>
          <p:pic>
            <p:nvPicPr>
              <p:cNvPr id="17" name="Ink 16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8438787" y="3541329"/>
                <a:ext cx="2071080" cy="27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20" name="Ink 19"/>
              <p14:cNvContentPartPr/>
              <p14:nvPr/>
            </p14:nvContentPartPr>
            <p14:xfrm>
              <a:off x="2337507" y="2603529"/>
              <a:ext cx="1581120" cy="906840"/>
            </p14:xfrm>
          </p:contentPart>
        </mc:Choice>
        <mc:Fallback>
          <p:pic>
            <p:nvPicPr>
              <p:cNvPr id="20" name="Ink 19"/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316627" y="2582289"/>
                <a:ext cx="1623240" cy="948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495590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>
            <a:extLst>
              <a:ext uri="{FF2B5EF4-FFF2-40B4-BE49-F238E27FC236}">
                <a16:creationId xmlns:a16="http://schemas.microsoft.com/office/drawing/2014/main" xmlns="" id="{6027C2D8-C288-4A2D-A1F1-FE4C49B0C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BCD Addition</a:t>
            </a:r>
          </a:p>
        </p:txBody>
      </p:sp>
      <p:sp>
        <p:nvSpPr>
          <p:cNvPr id="31746" name="Content Placeholder 2">
            <a:extLst>
              <a:ext uri="{FF2B5EF4-FFF2-40B4-BE49-F238E27FC236}">
                <a16:creationId xmlns:a16="http://schemas.microsoft.com/office/drawing/2014/main" xmlns="" id="{5C4A6770-4CC9-4E59-9971-421A7D78C2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Consider the following BCD operation</a:t>
            </a:r>
          </a:p>
          <a:p>
            <a:pPr lvl="1"/>
            <a:r>
              <a:rPr lang="en-US" altLang="en-US"/>
              <a:t>Decimal:  Add  4 + 1</a:t>
            </a:r>
          </a:p>
          <a:p>
            <a:pPr lvl="1"/>
            <a:r>
              <a:rPr lang="en-US" altLang="en-US"/>
              <a:t>Covert to binary   	0 1 0 0</a:t>
            </a:r>
          </a:p>
          <a:p>
            <a:pPr lvl="1"/>
            <a:r>
              <a:rPr lang="en-US" altLang="en-US"/>
              <a:t>And			</a:t>
            </a:r>
            <a:r>
              <a:rPr lang="en-US" altLang="en-US" u="sng"/>
              <a:t>0 0 0 1</a:t>
            </a:r>
          </a:p>
          <a:p>
            <a:pPr lvl="1"/>
            <a:r>
              <a:rPr lang="en-US" altLang="en-US"/>
              <a:t>Getting		0 1 0 1</a:t>
            </a:r>
          </a:p>
          <a:p>
            <a:pPr lvl="1"/>
            <a:r>
              <a:rPr lang="en-US" altLang="en-US"/>
              <a:t>Which is still a BCD representation of a decimal digit</a:t>
            </a:r>
          </a:p>
        </p:txBody>
      </p:sp>
      <p:sp>
        <p:nvSpPr>
          <p:cNvPr id="31747" name="Slide Number Placeholder 5">
            <a:extLst>
              <a:ext uri="{FF2B5EF4-FFF2-40B4-BE49-F238E27FC236}">
                <a16:creationId xmlns:a16="http://schemas.microsoft.com/office/drawing/2014/main" xmlns="" id="{52AEDC09-E600-4807-B0AC-811FDC148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fld id="{EED85214-5D68-4989-91D3-8C5501EB0818}" type="slidenum">
              <a:rPr lang="en-US" altLang="en-US">
                <a:solidFill>
                  <a:srgbClr val="000000"/>
                </a:solidFill>
              </a:rPr>
              <a:pPr/>
              <a:t>23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00703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>
            <a:extLst>
              <a:ext uri="{FF2B5EF4-FFF2-40B4-BE49-F238E27FC236}">
                <a16:creationId xmlns:a16="http://schemas.microsoft.com/office/drawing/2014/main" xmlns="" id="{52AB5594-8C0A-412C-9203-A4C3EB00B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Another</a:t>
            </a:r>
          </a:p>
        </p:txBody>
      </p:sp>
      <p:sp>
        <p:nvSpPr>
          <p:cNvPr id="32770" name="Content Placeholder 2">
            <a:extLst>
              <a:ext uri="{FF2B5EF4-FFF2-40B4-BE49-F238E27FC236}">
                <a16:creationId xmlns:a16="http://schemas.microsoft.com/office/drawing/2014/main" xmlns="" id="{07DA3A7A-8157-46B6-B6BC-F23C929D2B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A second example</a:t>
            </a:r>
          </a:p>
          <a:p>
            <a:pPr lvl="1"/>
            <a:r>
              <a:rPr lang="en-US" altLang="en-US"/>
              <a:t>      3 		0 0 1 1</a:t>
            </a:r>
          </a:p>
          <a:p>
            <a:pPr lvl="1"/>
            <a:r>
              <a:rPr lang="en-US" altLang="en-US"/>
              <a:t>    +3		</a:t>
            </a:r>
            <a:r>
              <a:rPr lang="en-US" altLang="en-US" u="sng"/>
              <a:t>0 0 1 1</a:t>
            </a:r>
          </a:p>
          <a:p>
            <a:pPr lvl="1"/>
            <a:r>
              <a:rPr lang="en-US" altLang="en-US"/>
              <a:t>Getting 6 or 	0 1 1 0</a:t>
            </a:r>
          </a:p>
          <a:p>
            <a:pPr lvl="1"/>
            <a:r>
              <a:rPr lang="en-US" altLang="en-US"/>
              <a:t>And in range and a BCD digit representation</a:t>
            </a:r>
          </a:p>
        </p:txBody>
      </p:sp>
      <p:sp>
        <p:nvSpPr>
          <p:cNvPr id="32771" name="Slide Number Placeholder 5">
            <a:extLst>
              <a:ext uri="{FF2B5EF4-FFF2-40B4-BE49-F238E27FC236}">
                <a16:creationId xmlns:a16="http://schemas.microsoft.com/office/drawing/2014/main" xmlns="" id="{FD5FF491-96F4-4D2E-B2DF-E7250E414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fld id="{8961779C-3274-4EA8-A74F-37F845A17D3A}" type="slidenum">
              <a:rPr lang="en-US" altLang="en-US">
                <a:solidFill>
                  <a:srgbClr val="000000"/>
                </a:solidFill>
              </a:rPr>
              <a:pPr/>
              <a:t>24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29979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>
            <a:extLst>
              <a:ext uri="{FF2B5EF4-FFF2-40B4-BE49-F238E27FC236}">
                <a16:creationId xmlns:a16="http://schemas.microsoft.com/office/drawing/2014/main" xmlns="" id="{3FB5678B-718B-49B6-B629-9EA4BCAFDD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228600"/>
            <a:ext cx="7772400" cy="838200"/>
          </a:xfrm>
        </p:spPr>
        <p:txBody>
          <a:bodyPr/>
          <a:lstStyle/>
          <a:p>
            <a:r>
              <a:rPr lang="en-US" altLang="en-US"/>
              <a:t>BCD Arithmetic</a:t>
            </a:r>
          </a:p>
        </p:txBody>
      </p:sp>
      <p:sp>
        <p:nvSpPr>
          <p:cNvPr id="156679" name="Rectangle 7">
            <a:extLst>
              <a:ext uri="{FF2B5EF4-FFF2-40B4-BE49-F238E27FC236}">
                <a16:creationId xmlns:a16="http://schemas.microsoft.com/office/drawing/2014/main" xmlns="" id="{0A593C5B-5102-47F5-84CB-9DB7EBE85B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4667" y="1279525"/>
            <a:ext cx="792749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>
              <a:buClr>
                <a:schemeClr val="hlink"/>
              </a:buClr>
            </a:pPr>
            <a:r>
              <a:rPr lang="en-US" altLang="en-US" sz="2400" b="1">
                <a:solidFill>
                  <a:srgbClr val="000000"/>
                </a:solidFill>
              </a:rPr>
              <a:t>  Given a BCD code, we use binary arithmetic to add the digits:</a:t>
            </a:r>
            <a:endParaRPr lang="en-US" altLang="en-US" sz="2400" b="1"/>
          </a:p>
        </p:txBody>
      </p:sp>
      <p:sp>
        <p:nvSpPr>
          <p:cNvPr id="156681" name="Rectangle 9">
            <a:extLst>
              <a:ext uri="{FF2B5EF4-FFF2-40B4-BE49-F238E27FC236}">
                <a16:creationId xmlns:a16="http://schemas.microsoft.com/office/drawing/2014/main" xmlns="" id="{07670701-2264-4348-B3CA-F0362AE602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5117" y="1603375"/>
            <a:ext cx="15549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>
              <a:buFont typeface="Wingdings" panose="05000000000000000000" pitchFamily="2" charset="2"/>
              <a:buNone/>
            </a:pPr>
            <a:r>
              <a:rPr lang="en-US" altLang="en-US" sz="2400" b="1">
                <a:solidFill>
                  <a:srgbClr val="000000"/>
                </a:solidFill>
              </a:rPr>
              <a:t>8</a:t>
            </a:r>
            <a:endParaRPr lang="en-US" altLang="en-US" sz="2400" b="1"/>
          </a:p>
        </p:txBody>
      </p:sp>
      <p:sp>
        <p:nvSpPr>
          <p:cNvPr id="156683" name="Rectangle 11">
            <a:extLst>
              <a:ext uri="{FF2B5EF4-FFF2-40B4-BE49-F238E27FC236}">
                <a16:creationId xmlns:a16="http://schemas.microsoft.com/office/drawing/2014/main" xmlns="" id="{7D9E7763-5552-4643-865D-2E06CEC47E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3344" y="1603375"/>
            <a:ext cx="62196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>
              <a:buFont typeface="Wingdings" panose="05000000000000000000" pitchFamily="2" charset="2"/>
              <a:buNone/>
            </a:pPr>
            <a:r>
              <a:rPr lang="en-US" altLang="en-US" sz="2400" b="1">
                <a:solidFill>
                  <a:srgbClr val="000000"/>
                </a:solidFill>
              </a:rPr>
              <a:t>1000</a:t>
            </a:r>
            <a:endParaRPr lang="en-US" altLang="en-US" sz="2400" b="1"/>
          </a:p>
        </p:txBody>
      </p:sp>
      <p:sp>
        <p:nvSpPr>
          <p:cNvPr id="156684" name="Rectangle 12">
            <a:extLst>
              <a:ext uri="{FF2B5EF4-FFF2-40B4-BE49-F238E27FC236}">
                <a16:creationId xmlns:a16="http://schemas.microsoft.com/office/drawing/2014/main" xmlns="" id="{15E724BB-3465-43D7-8D39-019BA9832C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2760" y="1603375"/>
            <a:ext cx="6893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>
              <a:buFont typeface="Wingdings" panose="05000000000000000000" pitchFamily="2" charset="2"/>
              <a:buNone/>
            </a:pPr>
            <a:r>
              <a:rPr lang="en-US" altLang="en-US" sz="2400" b="1">
                <a:solidFill>
                  <a:srgbClr val="000000"/>
                </a:solidFill>
              </a:rPr>
              <a:t> </a:t>
            </a:r>
            <a:endParaRPr lang="en-US" altLang="en-US" sz="2400" b="1"/>
          </a:p>
        </p:txBody>
      </p:sp>
      <p:sp>
        <p:nvSpPr>
          <p:cNvPr id="156685" name="Rectangle 13">
            <a:extLst>
              <a:ext uri="{FF2B5EF4-FFF2-40B4-BE49-F238E27FC236}">
                <a16:creationId xmlns:a16="http://schemas.microsoft.com/office/drawing/2014/main" xmlns="" id="{EAA7D302-9D85-4654-85AE-63F414C873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9890" y="1603375"/>
            <a:ext cx="64152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>
              <a:buFont typeface="Wingdings" panose="05000000000000000000" pitchFamily="2" charset="2"/>
              <a:buNone/>
            </a:pPr>
            <a:r>
              <a:rPr lang="en-US" altLang="en-US" sz="2400" b="1">
                <a:solidFill>
                  <a:srgbClr val="000000"/>
                </a:solidFill>
              </a:rPr>
              <a:t>Eight</a:t>
            </a:r>
            <a:endParaRPr lang="en-US" altLang="en-US" sz="2400" b="1"/>
          </a:p>
        </p:txBody>
      </p:sp>
      <p:sp>
        <p:nvSpPr>
          <p:cNvPr id="156686" name="Rectangle 14">
            <a:extLst>
              <a:ext uri="{FF2B5EF4-FFF2-40B4-BE49-F238E27FC236}">
                <a16:creationId xmlns:a16="http://schemas.microsoft.com/office/drawing/2014/main" xmlns="" id="{3EF6AFCF-9761-4C8C-83D9-B6E3533778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9885" y="1603375"/>
            <a:ext cx="6893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>
              <a:buFont typeface="Wingdings" panose="05000000000000000000" pitchFamily="2" charset="2"/>
              <a:buNone/>
            </a:pPr>
            <a:r>
              <a:rPr lang="en-US" altLang="en-US" sz="2400" b="1">
                <a:solidFill>
                  <a:srgbClr val="000000"/>
                </a:solidFill>
              </a:rPr>
              <a:t> </a:t>
            </a:r>
            <a:endParaRPr lang="en-US" altLang="en-US" sz="2400" b="1"/>
          </a:p>
        </p:txBody>
      </p:sp>
      <p:sp>
        <p:nvSpPr>
          <p:cNvPr id="156687" name="Rectangle 15">
            <a:extLst>
              <a:ext uri="{FF2B5EF4-FFF2-40B4-BE49-F238E27FC236}">
                <a16:creationId xmlns:a16="http://schemas.microsoft.com/office/drawing/2014/main" xmlns="" id="{167486A5-A8AB-493D-8134-679AE0BA88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3243" y="1963738"/>
            <a:ext cx="30937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>
              <a:buFont typeface="Wingdings" panose="05000000000000000000" pitchFamily="2" charset="2"/>
              <a:buNone/>
            </a:pPr>
            <a:r>
              <a:rPr lang="en-US" altLang="en-US" sz="2400" b="1">
                <a:solidFill>
                  <a:srgbClr val="000000"/>
                </a:solidFill>
              </a:rPr>
              <a:t>+5</a:t>
            </a:r>
            <a:endParaRPr lang="en-US" altLang="en-US" sz="2400" b="1"/>
          </a:p>
        </p:txBody>
      </p:sp>
      <p:sp>
        <p:nvSpPr>
          <p:cNvPr id="156688" name="Rectangle 16">
            <a:extLst>
              <a:ext uri="{FF2B5EF4-FFF2-40B4-BE49-F238E27FC236}">
                <a16:creationId xmlns:a16="http://schemas.microsoft.com/office/drawing/2014/main" xmlns="" id="{54622D14-9403-45E5-8034-F8D7C593C3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2039" y="2276476"/>
            <a:ext cx="325437" cy="30163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56689" name="Rectangle 17">
            <a:extLst>
              <a:ext uri="{FF2B5EF4-FFF2-40B4-BE49-F238E27FC236}">
                <a16:creationId xmlns:a16="http://schemas.microsoft.com/office/drawing/2014/main" xmlns="" id="{365AD2B6-1D0D-411F-8FB1-03A9C2148A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2698" y="1963738"/>
            <a:ext cx="6893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>
              <a:buFont typeface="Wingdings" panose="05000000000000000000" pitchFamily="2" charset="2"/>
              <a:buNone/>
            </a:pPr>
            <a:r>
              <a:rPr lang="en-US" altLang="en-US" sz="2400" b="1">
                <a:solidFill>
                  <a:srgbClr val="000000"/>
                </a:solidFill>
              </a:rPr>
              <a:t> </a:t>
            </a:r>
            <a:endParaRPr lang="en-US" altLang="en-US" sz="2400" b="1"/>
          </a:p>
        </p:txBody>
      </p:sp>
      <p:sp>
        <p:nvSpPr>
          <p:cNvPr id="156690" name="Rectangle 18">
            <a:extLst>
              <a:ext uri="{FF2B5EF4-FFF2-40B4-BE49-F238E27FC236}">
                <a16:creationId xmlns:a16="http://schemas.microsoft.com/office/drawing/2014/main" xmlns="" id="{6D87B781-40A1-4B07-B80D-EC9E6D3E81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1468" y="1963738"/>
            <a:ext cx="77585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>
              <a:buFont typeface="Wingdings" panose="05000000000000000000" pitchFamily="2" charset="2"/>
              <a:buNone/>
            </a:pPr>
            <a:r>
              <a:rPr lang="en-US" altLang="en-US" sz="2400" b="1">
                <a:solidFill>
                  <a:srgbClr val="000000"/>
                </a:solidFill>
              </a:rPr>
              <a:t>+0101</a:t>
            </a:r>
            <a:endParaRPr lang="en-US" altLang="en-US" sz="2400" b="1"/>
          </a:p>
        </p:txBody>
      </p:sp>
      <p:sp>
        <p:nvSpPr>
          <p:cNvPr id="156691" name="Rectangle 19">
            <a:extLst>
              <a:ext uri="{FF2B5EF4-FFF2-40B4-BE49-F238E27FC236}">
                <a16:creationId xmlns:a16="http://schemas.microsoft.com/office/drawing/2014/main" xmlns="" id="{79AC6126-FD5C-4B05-B511-2CCF98A972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9500" y="2276476"/>
            <a:ext cx="782638" cy="30163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56692" name="Rectangle 20">
            <a:extLst>
              <a:ext uri="{FF2B5EF4-FFF2-40B4-BE49-F238E27FC236}">
                <a16:creationId xmlns:a16="http://schemas.microsoft.com/office/drawing/2014/main" xmlns="" id="{F75CA953-62A4-4F24-9E2A-1C947B45C0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2760" y="1963738"/>
            <a:ext cx="6893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>
              <a:buFont typeface="Wingdings" panose="05000000000000000000" pitchFamily="2" charset="2"/>
              <a:buNone/>
            </a:pPr>
            <a:r>
              <a:rPr lang="en-US" altLang="en-US" sz="2400" b="1">
                <a:solidFill>
                  <a:srgbClr val="000000"/>
                </a:solidFill>
              </a:rPr>
              <a:t> </a:t>
            </a:r>
            <a:endParaRPr lang="en-US" altLang="en-US" sz="2400" b="1"/>
          </a:p>
        </p:txBody>
      </p:sp>
      <p:sp>
        <p:nvSpPr>
          <p:cNvPr id="156693" name="Rectangle 21">
            <a:extLst>
              <a:ext uri="{FF2B5EF4-FFF2-40B4-BE49-F238E27FC236}">
                <a16:creationId xmlns:a16="http://schemas.microsoft.com/office/drawing/2014/main" xmlns="" id="{1667A3FC-E43E-4D1B-B04E-9EC8ADCD54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4894" y="1963738"/>
            <a:ext cx="82073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>
              <a:buFont typeface="Wingdings" panose="05000000000000000000" pitchFamily="2" charset="2"/>
              <a:buNone/>
            </a:pPr>
            <a:r>
              <a:rPr lang="en-US" altLang="en-US" sz="2400" b="1">
                <a:solidFill>
                  <a:srgbClr val="000000"/>
                </a:solidFill>
              </a:rPr>
              <a:t>Plus 5 </a:t>
            </a:r>
            <a:endParaRPr lang="en-US" altLang="en-US" sz="2400" b="1"/>
          </a:p>
        </p:txBody>
      </p:sp>
      <p:sp>
        <p:nvSpPr>
          <p:cNvPr id="156694" name="Rectangle 22">
            <a:extLst>
              <a:ext uri="{FF2B5EF4-FFF2-40B4-BE49-F238E27FC236}">
                <a16:creationId xmlns:a16="http://schemas.microsoft.com/office/drawing/2014/main" xmlns="" id="{21985E1A-3CBA-4CD8-BDB6-805063B99F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9110" y="1963738"/>
            <a:ext cx="6893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>
              <a:buFont typeface="Wingdings" panose="05000000000000000000" pitchFamily="2" charset="2"/>
              <a:buNone/>
            </a:pPr>
            <a:r>
              <a:rPr lang="en-US" altLang="en-US" sz="2400" b="1">
                <a:solidFill>
                  <a:srgbClr val="000000"/>
                </a:solidFill>
              </a:rPr>
              <a:t> </a:t>
            </a:r>
            <a:endParaRPr lang="en-US" altLang="en-US" sz="2400" b="1"/>
          </a:p>
        </p:txBody>
      </p:sp>
      <p:sp>
        <p:nvSpPr>
          <p:cNvPr id="156695" name="Rectangle 23">
            <a:extLst>
              <a:ext uri="{FF2B5EF4-FFF2-40B4-BE49-F238E27FC236}">
                <a16:creationId xmlns:a16="http://schemas.microsoft.com/office/drawing/2014/main" xmlns="" id="{DC83F1D9-E7AA-467B-8B41-4CBB750431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1171" y="2322513"/>
            <a:ext cx="31098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>
              <a:buFont typeface="Wingdings" panose="05000000000000000000" pitchFamily="2" charset="2"/>
              <a:buNone/>
            </a:pPr>
            <a:r>
              <a:rPr lang="en-US" altLang="en-US" sz="2400" b="1">
                <a:solidFill>
                  <a:srgbClr val="000000"/>
                </a:solidFill>
              </a:rPr>
              <a:t>13</a:t>
            </a:r>
            <a:endParaRPr lang="en-US" altLang="en-US" sz="2400" b="1"/>
          </a:p>
        </p:txBody>
      </p:sp>
      <p:sp>
        <p:nvSpPr>
          <p:cNvPr id="156696" name="Rectangle 24">
            <a:extLst>
              <a:ext uri="{FF2B5EF4-FFF2-40B4-BE49-F238E27FC236}">
                <a16:creationId xmlns:a16="http://schemas.microsoft.com/office/drawing/2014/main" xmlns="" id="{28049C09-9E71-43DA-85ED-ACF75E76F5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2698" y="2322513"/>
            <a:ext cx="6893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>
              <a:buFont typeface="Wingdings" panose="05000000000000000000" pitchFamily="2" charset="2"/>
              <a:buNone/>
            </a:pPr>
            <a:r>
              <a:rPr lang="en-US" altLang="en-US" sz="2400" b="1">
                <a:solidFill>
                  <a:srgbClr val="000000"/>
                </a:solidFill>
              </a:rPr>
              <a:t> </a:t>
            </a:r>
            <a:endParaRPr lang="en-US" altLang="en-US" sz="2400" b="1"/>
          </a:p>
        </p:txBody>
      </p:sp>
      <p:sp>
        <p:nvSpPr>
          <p:cNvPr id="156697" name="Rectangle 25">
            <a:extLst>
              <a:ext uri="{FF2B5EF4-FFF2-40B4-BE49-F238E27FC236}">
                <a16:creationId xmlns:a16="http://schemas.microsoft.com/office/drawing/2014/main" xmlns="" id="{F0BBA199-A12B-4675-81F4-CF45ABF711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3344" y="2322513"/>
            <a:ext cx="62196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>
              <a:buFont typeface="Wingdings" panose="05000000000000000000" pitchFamily="2" charset="2"/>
              <a:buNone/>
            </a:pPr>
            <a:r>
              <a:rPr lang="en-US" altLang="en-US" sz="2400" b="1">
                <a:solidFill>
                  <a:srgbClr val="000000"/>
                </a:solidFill>
              </a:rPr>
              <a:t>1101</a:t>
            </a:r>
            <a:endParaRPr lang="en-US" altLang="en-US" sz="2400" b="1"/>
          </a:p>
        </p:txBody>
      </p:sp>
      <p:sp>
        <p:nvSpPr>
          <p:cNvPr id="156698" name="Rectangle 26">
            <a:extLst>
              <a:ext uri="{FF2B5EF4-FFF2-40B4-BE49-F238E27FC236}">
                <a16:creationId xmlns:a16="http://schemas.microsoft.com/office/drawing/2014/main" xmlns="" id="{2ACECC66-BAC5-4889-AC61-92F445F807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2760" y="2322513"/>
            <a:ext cx="6893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>
              <a:buFont typeface="Wingdings" panose="05000000000000000000" pitchFamily="2" charset="2"/>
              <a:buNone/>
            </a:pPr>
            <a:r>
              <a:rPr lang="en-US" altLang="en-US" sz="2400" b="1">
                <a:solidFill>
                  <a:srgbClr val="000000"/>
                </a:solidFill>
              </a:rPr>
              <a:t> </a:t>
            </a:r>
            <a:endParaRPr lang="en-US" altLang="en-US" sz="2400" b="1"/>
          </a:p>
        </p:txBody>
      </p:sp>
      <p:sp>
        <p:nvSpPr>
          <p:cNvPr id="156699" name="Rectangle 27">
            <a:extLst>
              <a:ext uri="{FF2B5EF4-FFF2-40B4-BE49-F238E27FC236}">
                <a16:creationId xmlns:a16="http://schemas.microsoft.com/office/drawing/2014/main" xmlns="" id="{D3C8AE68-CEB9-49C2-9BBF-60EB18E2C7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6940" y="2322513"/>
            <a:ext cx="121828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>
              <a:buFont typeface="Wingdings" panose="05000000000000000000" pitchFamily="2" charset="2"/>
              <a:buNone/>
            </a:pPr>
            <a:r>
              <a:rPr lang="en-US" altLang="en-US" sz="2400" b="1">
                <a:solidFill>
                  <a:srgbClr val="000000"/>
                </a:solidFill>
              </a:rPr>
              <a:t>is 13 (&gt; 9)</a:t>
            </a:r>
            <a:endParaRPr lang="en-US" altLang="en-US" sz="2400" b="1"/>
          </a:p>
        </p:txBody>
      </p:sp>
      <p:sp>
        <p:nvSpPr>
          <p:cNvPr id="156700" name="Rectangle 28">
            <a:extLst>
              <a:ext uri="{FF2B5EF4-FFF2-40B4-BE49-F238E27FC236}">
                <a16:creationId xmlns:a16="http://schemas.microsoft.com/office/drawing/2014/main" xmlns="" id="{3A0149F4-BF5B-4284-88C7-5808B984C7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0748" y="2322513"/>
            <a:ext cx="6893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>
              <a:buFont typeface="Wingdings" panose="05000000000000000000" pitchFamily="2" charset="2"/>
              <a:buNone/>
            </a:pPr>
            <a:r>
              <a:rPr lang="en-US" altLang="en-US" sz="2400" b="1">
                <a:solidFill>
                  <a:srgbClr val="000000"/>
                </a:solidFill>
              </a:rPr>
              <a:t> </a:t>
            </a:r>
            <a:endParaRPr lang="en-US" altLang="en-US" sz="2400" b="1"/>
          </a:p>
        </p:txBody>
      </p:sp>
      <p:sp>
        <p:nvSpPr>
          <p:cNvPr id="156703" name="Rectangle 31">
            <a:extLst>
              <a:ext uri="{FF2B5EF4-FFF2-40B4-BE49-F238E27FC236}">
                <a16:creationId xmlns:a16="http://schemas.microsoft.com/office/drawing/2014/main" xmlns="" id="{F92EC405-0CD0-4B74-97EB-D8AA1F0782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3115" y="2830487"/>
            <a:ext cx="100107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Clr>
                <a:schemeClr val="hlink"/>
              </a:buClr>
            </a:pPr>
            <a:r>
              <a:rPr lang="en-US" altLang="en-US" sz="2400" b="1" dirty="0">
                <a:solidFill>
                  <a:srgbClr val="000000"/>
                </a:solidFill>
              </a:rPr>
              <a:t>  Note that the result is MORE THAN 9, so must be represented by two digits!</a:t>
            </a:r>
            <a:endParaRPr lang="en-US" altLang="en-US" sz="2400" b="1" dirty="0"/>
          </a:p>
        </p:txBody>
      </p:sp>
      <p:sp>
        <p:nvSpPr>
          <p:cNvPr id="156705" name="Rectangle 33">
            <a:extLst>
              <a:ext uri="{FF2B5EF4-FFF2-40B4-BE49-F238E27FC236}">
                <a16:creationId xmlns:a16="http://schemas.microsoft.com/office/drawing/2014/main" xmlns="" id="{6DEC087F-DDB3-44EF-84C5-C4D921FEC9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9642" y="3250684"/>
            <a:ext cx="392306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>
              <a:buClr>
                <a:schemeClr val="hlink"/>
              </a:buClr>
            </a:pPr>
            <a:r>
              <a:rPr lang="en-US" altLang="en-US" sz="2400" b="1" dirty="0">
                <a:solidFill>
                  <a:srgbClr val="000000"/>
                </a:solidFill>
              </a:rPr>
              <a:t>  To correct the digit, adding 6.</a:t>
            </a:r>
            <a:endParaRPr lang="en-US" altLang="en-US" sz="2400" b="1" dirty="0"/>
          </a:p>
        </p:txBody>
      </p:sp>
      <p:sp>
        <p:nvSpPr>
          <p:cNvPr id="156707" name="Rectangle 35">
            <a:extLst>
              <a:ext uri="{FF2B5EF4-FFF2-40B4-BE49-F238E27FC236}">
                <a16:creationId xmlns:a16="http://schemas.microsoft.com/office/drawing/2014/main" xmlns="" id="{06C6459B-9E8F-493E-8DB5-6F263CD99E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4804" y="3717925"/>
            <a:ext cx="15549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>
              <a:buFont typeface="Wingdings" panose="05000000000000000000" pitchFamily="2" charset="2"/>
              <a:buNone/>
            </a:pPr>
            <a:r>
              <a:rPr lang="en-US" altLang="en-US" sz="2400" b="1">
                <a:solidFill>
                  <a:srgbClr val="000000"/>
                </a:solidFill>
              </a:rPr>
              <a:t>8</a:t>
            </a:r>
            <a:endParaRPr lang="en-US" altLang="en-US" sz="2400" b="1"/>
          </a:p>
        </p:txBody>
      </p:sp>
      <p:sp>
        <p:nvSpPr>
          <p:cNvPr id="156708" name="Rectangle 36">
            <a:extLst>
              <a:ext uri="{FF2B5EF4-FFF2-40B4-BE49-F238E27FC236}">
                <a16:creationId xmlns:a16="http://schemas.microsoft.com/office/drawing/2014/main" xmlns="" id="{65607F8D-DAF5-443F-B4AD-F8937D265B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2385" y="3717925"/>
            <a:ext cx="6893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>
              <a:buFont typeface="Wingdings" panose="05000000000000000000" pitchFamily="2" charset="2"/>
              <a:buNone/>
            </a:pPr>
            <a:r>
              <a:rPr lang="en-US" altLang="en-US" sz="2400" b="1">
                <a:solidFill>
                  <a:srgbClr val="000000"/>
                </a:solidFill>
              </a:rPr>
              <a:t> </a:t>
            </a:r>
            <a:endParaRPr lang="en-US" altLang="en-US" sz="2400" b="1"/>
          </a:p>
        </p:txBody>
      </p:sp>
      <p:sp>
        <p:nvSpPr>
          <p:cNvPr id="156709" name="Rectangle 37">
            <a:extLst>
              <a:ext uri="{FF2B5EF4-FFF2-40B4-BE49-F238E27FC236}">
                <a16:creationId xmlns:a16="http://schemas.microsoft.com/office/drawing/2014/main" xmlns="" id="{DAF6899D-2AD8-4E47-BDA1-892D2D0E34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1467" y="3717925"/>
            <a:ext cx="69089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>
              <a:buFont typeface="Wingdings" panose="05000000000000000000" pitchFamily="2" charset="2"/>
              <a:buNone/>
            </a:pPr>
            <a:r>
              <a:rPr lang="en-US" altLang="en-US" sz="2400" b="1">
                <a:solidFill>
                  <a:srgbClr val="000000"/>
                </a:solidFill>
              </a:rPr>
              <a:t>1000 </a:t>
            </a:r>
            <a:endParaRPr lang="en-US" altLang="en-US" sz="2400" b="1"/>
          </a:p>
        </p:txBody>
      </p:sp>
      <p:sp>
        <p:nvSpPr>
          <p:cNvPr id="156710" name="Rectangle 38">
            <a:extLst>
              <a:ext uri="{FF2B5EF4-FFF2-40B4-BE49-F238E27FC236}">
                <a16:creationId xmlns:a16="http://schemas.microsoft.com/office/drawing/2014/main" xmlns="" id="{DC89868D-C90E-4775-9F3F-41D1DFE44A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3448" y="3717925"/>
            <a:ext cx="6893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>
              <a:buFont typeface="Wingdings" panose="05000000000000000000" pitchFamily="2" charset="2"/>
              <a:buNone/>
            </a:pPr>
            <a:r>
              <a:rPr lang="en-US" altLang="en-US" sz="2400" b="1">
                <a:solidFill>
                  <a:srgbClr val="000000"/>
                </a:solidFill>
              </a:rPr>
              <a:t> </a:t>
            </a:r>
            <a:endParaRPr lang="en-US" altLang="en-US" sz="2400" b="1"/>
          </a:p>
        </p:txBody>
      </p:sp>
      <p:sp>
        <p:nvSpPr>
          <p:cNvPr id="156711" name="Rectangle 39">
            <a:extLst>
              <a:ext uri="{FF2B5EF4-FFF2-40B4-BE49-F238E27FC236}">
                <a16:creationId xmlns:a16="http://schemas.microsoft.com/office/drawing/2014/main" xmlns="" id="{1E250F96-B4D0-431E-93E7-877ED91187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9128" y="3717925"/>
            <a:ext cx="64152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>
              <a:buFont typeface="Wingdings" panose="05000000000000000000" pitchFamily="2" charset="2"/>
              <a:buNone/>
            </a:pPr>
            <a:r>
              <a:rPr lang="en-US" altLang="en-US" sz="2400" b="1">
                <a:solidFill>
                  <a:srgbClr val="000000"/>
                </a:solidFill>
              </a:rPr>
              <a:t>Eight</a:t>
            </a:r>
            <a:endParaRPr lang="en-US" altLang="en-US" sz="2400" b="1"/>
          </a:p>
        </p:txBody>
      </p:sp>
      <p:sp>
        <p:nvSpPr>
          <p:cNvPr id="156712" name="Rectangle 40">
            <a:extLst>
              <a:ext uri="{FF2B5EF4-FFF2-40B4-BE49-F238E27FC236}">
                <a16:creationId xmlns:a16="http://schemas.microsoft.com/office/drawing/2014/main" xmlns="" id="{D75E7726-FE6B-4769-B568-A7FC15D2D3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9123" y="3717925"/>
            <a:ext cx="6893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>
              <a:buFont typeface="Wingdings" panose="05000000000000000000" pitchFamily="2" charset="2"/>
              <a:buNone/>
            </a:pPr>
            <a:r>
              <a:rPr lang="en-US" altLang="en-US" sz="2400" b="1">
                <a:solidFill>
                  <a:srgbClr val="000000"/>
                </a:solidFill>
              </a:rPr>
              <a:t> </a:t>
            </a:r>
            <a:endParaRPr lang="en-US" altLang="en-US" sz="2400" b="1"/>
          </a:p>
        </p:txBody>
      </p:sp>
      <p:sp>
        <p:nvSpPr>
          <p:cNvPr id="156713" name="Rectangle 41">
            <a:extLst>
              <a:ext uri="{FF2B5EF4-FFF2-40B4-BE49-F238E27FC236}">
                <a16:creationId xmlns:a16="http://schemas.microsoft.com/office/drawing/2014/main" xmlns="" id="{37E32E97-2BF3-4600-8688-B3B0DE61B3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2929" y="4078288"/>
            <a:ext cx="30938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>
              <a:buFont typeface="Wingdings" panose="05000000000000000000" pitchFamily="2" charset="2"/>
              <a:buNone/>
            </a:pPr>
            <a:r>
              <a:rPr lang="en-US" altLang="en-US" sz="2400" b="1">
                <a:solidFill>
                  <a:srgbClr val="000000"/>
                </a:solidFill>
              </a:rPr>
              <a:t>+5</a:t>
            </a:r>
            <a:endParaRPr lang="en-US" altLang="en-US" sz="2400" b="1"/>
          </a:p>
        </p:txBody>
      </p:sp>
      <p:sp>
        <p:nvSpPr>
          <p:cNvPr id="156714" name="Rectangle 42">
            <a:extLst>
              <a:ext uri="{FF2B5EF4-FFF2-40B4-BE49-F238E27FC236}">
                <a16:creationId xmlns:a16="http://schemas.microsoft.com/office/drawing/2014/main" xmlns="" id="{DD29427F-280E-43FC-A853-E19320EE78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1725" y="4392613"/>
            <a:ext cx="325438" cy="30162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56715" name="Rectangle 43">
            <a:extLst>
              <a:ext uri="{FF2B5EF4-FFF2-40B4-BE49-F238E27FC236}">
                <a16:creationId xmlns:a16="http://schemas.microsoft.com/office/drawing/2014/main" xmlns="" id="{F26C5596-7081-4BF9-8040-C56CF5195D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2385" y="4078288"/>
            <a:ext cx="6893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>
              <a:buFont typeface="Wingdings" panose="05000000000000000000" pitchFamily="2" charset="2"/>
              <a:buNone/>
            </a:pPr>
            <a:r>
              <a:rPr lang="en-US" altLang="en-US" sz="2400" b="1">
                <a:solidFill>
                  <a:srgbClr val="000000"/>
                </a:solidFill>
              </a:rPr>
              <a:t> </a:t>
            </a:r>
            <a:endParaRPr lang="en-US" altLang="en-US" sz="2400" b="1"/>
          </a:p>
        </p:txBody>
      </p:sp>
      <p:sp>
        <p:nvSpPr>
          <p:cNvPr id="156716" name="Rectangle 44">
            <a:extLst>
              <a:ext uri="{FF2B5EF4-FFF2-40B4-BE49-F238E27FC236}">
                <a16:creationId xmlns:a16="http://schemas.microsoft.com/office/drawing/2014/main" xmlns="" id="{E554071A-631D-4179-A29D-3C0BE2C933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9591" y="4078288"/>
            <a:ext cx="84478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>
              <a:buFont typeface="Wingdings" panose="05000000000000000000" pitchFamily="2" charset="2"/>
              <a:buNone/>
            </a:pPr>
            <a:r>
              <a:rPr lang="en-US" altLang="en-US" sz="2400" b="1">
                <a:solidFill>
                  <a:srgbClr val="000000"/>
                </a:solidFill>
              </a:rPr>
              <a:t>+0101 </a:t>
            </a:r>
            <a:endParaRPr lang="en-US" altLang="en-US" sz="2400" b="1"/>
          </a:p>
        </p:txBody>
      </p:sp>
      <p:sp>
        <p:nvSpPr>
          <p:cNvPr id="156717" name="Rectangle 45">
            <a:extLst>
              <a:ext uri="{FF2B5EF4-FFF2-40B4-BE49-F238E27FC236}">
                <a16:creationId xmlns:a16="http://schemas.microsoft.com/office/drawing/2014/main" xmlns="" id="{54782255-31EE-4470-85A5-FFAE082DD8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3989" y="4392613"/>
            <a:ext cx="782637" cy="30162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56718" name="Rectangle 46">
            <a:extLst>
              <a:ext uri="{FF2B5EF4-FFF2-40B4-BE49-F238E27FC236}">
                <a16:creationId xmlns:a16="http://schemas.microsoft.com/office/drawing/2014/main" xmlns="" id="{0AA8653D-14CA-4735-870E-9AD910EC2D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3448" y="4078288"/>
            <a:ext cx="6893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>
              <a:buFont typeface="Wingdings" panose="05000000000000000000" pitchFamily="2" charset="2"/>
              <a:buNone/>
            </a:pPr>
            <a:r>
              <a:rPr lang="en-US" altLang="en-US" sz="2400" b="1">
                <a:solidFill>
                  <a:srgbClr val="000000"/>
                </a:solidFill>
              </a:rPr>
              <a:t> </a:t>
            </a:r>
            <a:endParaRPr lang="en-US" altLang="en-US" sz="2400" b="1"/>
          </a:p>
        </p:txBody>
      </p:sp>
      <p:sp>
        <p:nvSpPr>
          <p:cNvPr id="156719" name="Rectangle 47">
            <a:extLst>
              <a:ext uri="{FF2B5EF4-FFF2-40B4-BE49-F238E27FC236}">
                <a16:creationId xmlns:a16="http://schemas.microsoft.com/office/drawing/2014/main" xmlns="" id="{183CDC2B-8BC2-4EF6-B3CE-798EA222A9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4131" y="4078288"/>
            <a:ext cx="82073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>
              <a:buFont typeface="Wingdings" panose="05000000000000000000" pitchFamily="2" charset="2"/>
              <a:buNone/>
            </a:pPr>
            <a:r>
              <a:rPr lang="en-US" altLang="en-US" sz="2400" b="1">
                <a:solidFill>
                  <a:srgbClr val="000000"/>
                </a:solidFill>
              </a:rPr>
              <a:t>Plus 5 </a:t>
            </a:r>
            <a:endParaRPr lang="en-US" altLang="en-US" sz="2400" b="1"/>
          </a:p>
        </p:txBody>
      </p:sp>
      <p:sp>
        <p:nvSpPr>
          <p:cNvPr id="156720" name="Rectangle 48">
            <a:extLst>
              <a:ext uri="{FF2B5EF4-FFF2-40B4-BE49-F238E27FC236}">
                <a16:creationId xmlns:a16="http://schemas.microsoft.com/office/drawing/2014/main" xmlns="" id="{2BABC179-2BDA-4110-B3F2-57367A5276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8348" y="4078288"/>
            <a:ext cx="6893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>
              <a:buFont typeface="Wingdings" panose="05000000000000000000" pitchFamily="2" charset="2"/>
              <a:buNone/>
            </a:pPr>
            <a:r>
              <a:rPr lang="en-US" altLang="en-US" sz="2400" b="1">
                <a:solidFill>
                  <a:srgbClr val="000000"/>
                </a:solidFill>
              </a:rPr>
              <a:t> </a:t>
            </a:r>
            <a:endParaRPr lang="en-US" altLang="en-US" sz="2400" b="1"/>
          </a:p>
        </p:txBody>
      </p:sp>
      <p:sp>
        <p:nvSpPr>
          <p:cNvPr id="156721" name="Rectangle 49">
            <a:extLst>
              <a:ext uri="{FF2B5EF4-FFF2-40B4-BE49-F238E27FC236}">
                <a16:creationId xmlns:a16="http://schemas.microsoft.com/office/drawing/2014/main" xmlns="" id="{6258F417-95D9-4D12-AFC6-0C780A774A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90858" y="4438650"/>
            <a:ext cx="31098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>
              <a:buFont typeface="Wingdings" panose="05000000000000000000" pitchFamily="2" charset="2"/>
              <a:buNone/>
            </a:pPr>
            <a:r>
              <a:rPr lang="en-US" altLang="en-US" sz="2400" b="1">
                <a:solidFill>
                  <a:srgbClr val="000000"/>
                </a:solidFill>
              </a:rPr>
              <a:t>13</a:t>
            </a:r>
            <a:endParaRPr lang="en-US" altLang="en-US" sz="2400" b="1"/>
          </a:p>
        </p:txBody>
      </p:sp>
      <p:sp>
        <p:nvSpPr>
          <p:cNvPr id="156722" name="Rectangle 50">
            <a:extLst>
              <a:ext uri="{FF2B5EF4-FFF2-40B4-BE49-F238E27FC236}">
                <a16:creationId xmlns:a16="http://schemas.microsoft.com/office/drawing/2014/main" xmlns="" id="{4E145817-F214-4D6D-9A71-645271C0B9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2385" y="4438650"/>
            <a:ext cx="6893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>
              <a:buFont typeface="Wingdings" panose="05000000000000000000" pitchFamily="2" charset="2"/>
              <a:buNone/>
            </a:pPr>
            <a:r>
              <a:rPr lang="en-US" altLang="en-US" sz="2400" b="1">
                <a:solidFill>
                  <a:srgbClr val="000000"/>
                </a:solidFill>
              </a:rPr>
              <a:t> </a:t>
            </a:r>
            <a:endParaRPr lang="en-US" altLang="en-US" sz="2400" b="1"/>
          </a:p>
        </p:txBody>
      </p:sp>
      <p:sp>
        <p:nvSpPr>
          <p:cNvPr id="156723" name="Rectangle 51">
            <a:extLst>
              <a:ext uri="{FF2B5EF4-FFF2-40B4-BE49-F238E27FC236}">
                <a16:creationId xmlns:a16="http://schemas.microsoft.com/office/drawing/2014/main" xmlns="" id="{0F64E7D9-F91B-48E4-A6BA-953D88C9E1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1467" y="4438650"/>
            <a:ext cx="69089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>
              <a:buFont typeface="Wingdings" panose="05000000000000000000" pitchFamily="2" charset="2"/>
              <a:buNone/>
            </a:pPr>
            <a:r>
              <a:rPr lang="en-US" altLang="en-US" sz="2400" b="1" dirty="0">
                <a:solidFill>
                  <a:srgbClr val="000000"/>
                </a:solidFill>
              </a:rPr>
              <a:t>1101 </a:t>
            </a:r>
            <a:endParaRPr lang="en-US" altLang="en-US" sz="2400" b="1" dirty="0"/>
          </a:p>
        </p:txBody>
      </p:sp>
      <p:sp>
        <p:nvSpPr>
          <p:cNvPr id="156724" name="Rectangle 52">
            <a:extLst>
              <a:ext uri="{FF2B5EF4-FFF2-40B4-BE49-F238E27FC236}">
                <a16:creationId xmlns:a16="http://schemas.microsoft.com/office/drawing/2014/main" xmlns="" id="{EF219001-A21B-4A7E-948E-75D9CDC60D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3448" y="4438650"/>
            <a:ext cx="6893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>
              <a:buFont typeface="Wingdings" panose="05000000000000000000" pitchFamily="2" charset="2"/>
              <a:buNone/>
            </a:pPr>
            <a:r>
              <a:rPr lang="en-US" altLang="en-US" sz="2400" b="1">
                <a:solidFill>
                  <a:srgbClr val="000000"/>
                </a:solidFill>
              </a:rPr>
              <a:t> </a:t>
            </a:r>
            <a:endParaRPr lang="en-US" altLang="en-US" sz="2400" b="1"/>
          </a:p>
        </p:txBody>
      </p:sp>
      <p:sp>
        <p:nvSpPr>
          <p:cNvPr id="156725" name="Rectangle 53">
            <a:extLst>
              <a:ext uri="{FF2B5EF4-FFF2-40B4-BE49-F238E27FC236}">
                <a16:creationId xmlns:a16="http://schemas.microsoft.com/office/drawing/2014/main" xmlns="" id="{8AD297D0-D1E3-4732-A1FD-712DDD2E5C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6178" y="4438650"/>
            <a:ext cx="121828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>
              <a:buFont typeface="Wingdings" panose="05000000000000000000" pitchFamily="2" charset="2"/>
              <a:buNone/>
            </a:pPr>
            <a:r>
              <a:rPr lang="en-US" altLang="en-US" sz="2400" b="1">
                <a:solidFill>
                  <a:srgbClr val="000000"/>
                </a:solidFill>
              </a:rPr>
              <a:t>is 13 (&gt; 9)</a:t>
            </a:r>
            <a:endParaRPr lang="en-US" altLang="en-US" sz="2400" b="1"/>
          </a:p>
        </p:txBody>
      </p:sp>
      <p:sp>
        <p:nvSpPr>
          <p:cNvPr id="156726" name="Rectangle 54">
            <a:extLst>
              <a:ext uri="{FF2B5EF4-FFF2-40B4-BE49-F238E27FC236}">
                <a16:creationId xmlns:a16="http://schemas.microsoft.com/office/drawing/2014/main" xmlns="" id="{B58F553D-DC79-4851-8859-5C7371B442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9985" y="4438650"/>
            <a:ext cx="6893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>
              <a:buFont typeface="Wingdings" panose="05000000000000000000" pitchFamily="2" charset="2"/>
              <a:buNone/>
            </a:pPr>
            <a:r>
              <a:rPr lang="en-US" altLang="en-US" sz="2400" b="1">
                <a:solidFill>
                  <a:srgbClr val="000000"/>
                </a:solidFill>
              </a:rPr>
              <a:t> </a:t>
            </a:r>
            <a:endParaRPr lang="en-US" altLang="en-US" sz="2400" b="1"/>
          </a:p>
        </p:txBody>
      </p:sp>
      <p:sp>
        <p:nvSpPr>
          <p:cNvPr id="156728" name="Rectangle 56">
            <a:extLst>
              <a:ext uri="{FF2B5EF4-FFF2-40B4-BE49-F238E27FC236}">
                <a16:creationId xmlns:a16="http://schemas.microsoft.com/office/drawing/2014/main" xmlns="" id="{62150B5C-8125-4E5D-A0B9-A48F540ECC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9591" y="4797425"/>
            <a:ext cx="84478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>
              <a:buFont typeface="Wingdings" panose="05000000000000000000" pitchFamily="2" charset="2"/>
              <a:buNone/>
            </a:pPr>
            <a:r>
              <a:rPr lang="en-US" altLang="en-US" sz="2400" b="1">
                <a:solidFill>
                  <a:srgbClr val="000000"/>
                </a:solidFill>
              </a:rPr>
              <a:t>+0110 </a:t>
            </a:r>
            <a:endParaRPr lang="en-US" altLang="en-US" sz="2400" b="1"/>
          </a:p>
        </p:txBody>
      </p:sp>
      <p:sp>
        <p:nvSpPr>
          <p:cNvPr id="156729" name="Rectangle 57">
            <a:extLst>
              <a:ext uri="{FF2B5EF4-FFF2-40B4-BE49-F238E27FC236}">
                <a16:creationId xmlns:a16="http://schemas.microsoft.com/office/drawing/2014/main" xmlns="" id="{48A774B5-329E-4C76-8A0B-617A4A9870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6689" y="5111751"/>
            <a:ext cx="782637" cy="30163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56730" name="Rectangle 58">
            <a:extLst>
              <a:ext uri="{FF2B5EF4-FFF2-40B4-BE49-F238E27FC236}">
                <a16:creationId xmlns:a16="http://schemas.microsoft.com/office/drawing/2014/main" xmlns="" id="{EC0FC829-6229-45CF-BA11-144BDB605B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3448" y="4797425"/>
            <a:ext cx="6893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>
              <a:buFont typeface="Wingdings" panose="05000000000000000000" pitchFamily="2" charset="2"/>
              <a:buNone/>
            </a:pPr>
            <a:r>
              <a:rPr lang="en-US" altLang="en-US" sz="2400" b="1">
                <a:solidFill>
                  <a:srgbClr val="000000"/>
                </a:solidFill>
              </a:rPr>
              <a:t> </a:t>
            </a:r>
            <a:endParaRPr lang="en-US" altLang="en-US" sz="2400" b="1"/>
          </a:p>
        </p:txBody>
      </p:sp>
      <p:sp>
        <p:nvSpPr>
          <p:cNvPr id="156731" name="Rectangle 59">
            <a:extLst>
              <a:ext uri="{FF2B5EF4-FFF2-40B4-BE49-F238E27FC236}">
                <a16:creationId xmlns:a16="http://schemas.microsoft.com/office/drawing/2014/main" xmlns="" id="{05520CFF-2B2D-4557-BAE0-291DA5E7F3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6284" y="4797425"/>
            <a:ext cx="106439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>
              <a:buFont typeface="Wingdings" panose="05000000000000000000" pitchFamily="2" charset="2"/>
              <a:buNone/>
            </a:pPr>
            <a:r>
              <a:rPr lang="en-US" altLang="en-US" sz="2400" b="1">
                <a:solidFill>
                  <a:srgbClr val="000000"/>
                </a:solidFill>
              </a:rPr>
              <a:t>so add 6</a:t>
            </a:r>
            <a:endParaRPr lang="en-US" altLang="en-US" sz="2400" b="1"/>
          </a:p>
        </p:txBody>
      </p:sp>
      <p:sp>
        <p:nvSpPr>
          <p:cNvPr id="156732" name="Rectangle 60">
            <a:extLst>
              <a:ext uri="{FF2B5EF4-FFF2-40B4-BE49-F238E27FC236}">
                <a16:creationId xmlns:a16="http://schemas.microsoft.com/office/drawing/2014/main" xmlns="" id="{B59466E3-C5AA-4F20-AE60-569572DC1B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6310" y="4797425"/>
            <a:ext cx="6893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>
              <a:buFont typeface="Wingdings" panose="05000000000000000000" pitchFamily="2" charset="2"/>
              <a:buNone/>
            </a:pPr>
            <a:r>
              <a:rPr lang="en-US" altLang="en-US" sz="2400" b="1">
                <a:solidFill>
                  <a:srgbClr val="000000"/>
                </a:solidFill>
              </a:rPr>
              <a:t> </a:t>
            </a:r>
            <a:endParaRPr lang="en-US" altLang="en-US" sz="2400" b="1"/>
          </a:p>
        </p:txBody>
      </p:sp>
      <p:sp>
        <p:nvSpPr>
          <p:cNvPr id="156734" name="Rectangle 62">
            <a:extLst>
              <a:ext uri="{FF2B5EF4-FFF2-40B4-BE49-F238E27FC236}">
                <a16:creationId xmlns:a16="http://schemas.microsoft.com/office/drawing/2014/main" xmlns="" id="{5564CC17-742C-466B-A47E-4CB22BB754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6577" y="5157788"/>
            <a:ext cx="109119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>
              <a:buFont typeface="Wingdings" panose="05000000000000000000" pitchFamily="2" charset="2"/>
              <a:buNone/>
            </a:pPr>
            <a:r>
              <a:rPr lang="en-US" altLang="en-US" sz="2400" b="1">
                <a:solidFill>
                  <a:srgbClr val="000000"/>
                </a:solidFill>
              </a:rPr>
              <a:t>carry = 1</a:t>
            </a:r>
            <a:endParaRPr lang="en-US" altLang="en-US" sz="2400" b="1"/>
          </a:p>
        </p:txBody>
      </p:sp>
      <p:sp>
        <p:nvSpPr>
          <p:cNvPr id="156735" name="Rectangle 63">
            <a:extLst>
              <a:ext uri="{FF2B5EF4-FFF2-40B4-BE49-F238E27FC236}">
                <a16:creationId xmlns:a16="http://schemas.microsoft.com/office/drawing/2014/main" xmlns="" id="{7625886F-CB14-4093-9062-B98220EE62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8401" y="5297488"/>
            <a:ext cx="105798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>
              <a:buFont typeface="Wingdings" panose="05000000000000000000" pitchFamily="2" charset="2"/>
              <a:buNone/>
            </a:pPr>
            <a:r>
              <a:rPr lang="en-US" altLang="en-US" sz="1200" b="1">
                <a:solidFill>
                  <a:srgbClr val="000000"/>
                </a:solidFill>
              </a:rPr>
              <a:t>   </a:t>
            </a:r>
            <a:endParaRPr lang="en-US" altLang="en-US" sz="2400" b="1"/>
          </a:p>
        </p:txBody>
      </p:sp>
      <p:sp>
        <p:nvSpPr>
          <p:cNvPr id="156736" name="Rectangle 64">
            <a:extLst>
              <a:ext uri="{FF2B5EF4-FFF2-40B4-BE49-F238E27FC236}">
                <a16:creationId xmlns:a16="http://schemas.microsoft.com/office/drawing/2014/main" xmlns="" id="{8385BD16-DDF6-40C9-B919-EB77CE742E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5607" y="5157788"/>
            <a:ext cx="62196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>
              <a:buFont typeface="Wingdings" panose="05000000000000000000" pitchFamily="2" charset="2"/>
              <a:buNone/>
            </a:pPr>
            <a:r>
              <a:rPr lang="en-US" altLang="en-US" sz="2400" b="1">
                <a:solidFill>
                  <a:srgbClr val="000000"/>
                </a:solidFill>
              </a:rPr>
              <a:t>0011</a:t>
            </a:r>
            <a:endParaRPr lang="en-US" altLang="en-US" sz="2400" b="1"/>
          </a:p>
        </p:txBody>
      </p:sp>
      <p:sp>
        <p:nvSpPr>
          <p:cNvPr id="156737" name="Rectangle 65">
            <a:extLst>
              <a:ext uri="{FF2B5EF4-FFF2-40B4-BE49-F238E27FC236}">
                <a16:creationId xmlns:a16="http://schemas.microsoft.com/office/drawing/2014/main" xmlns="" id="{40352023-F8D4-47F3-9F0A-DFABD27A93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55023" y="5157788"/>
            <a:ext cx="6893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>
              <a:buFont typeface="Wingdings" panose="05000000000000000000" pitchFamily="2" charset="2"/>
              <a:buNone/>
            </a:pPr>
            <a:r>
              <a:rPr lang="en-US" altLang="en-US" sz="2400" b="1">
                <a:solidFill>
                  <a:srgbClr val="000000"/>
                </a:solidFill>
              </a:rPr>
              <a:t> </a:t>
            </a:r>
            <a:endParaRPr lang="en-US" altLang="en-US" sz="2400" b="1"/>
          </a:p>
        </p:txBody>
      </p:sp>
      <p:sp>
        <p:nvSpPr>
          <p:cNvPr id="156738" name="Rectangle 66">
            <a:extLst>
              <a:ext uri="{FF2B5EF4-FFF2-40B4-BE49-F238E27FC236}">
                <a16:creationId xmlns:a16="http://schemas.microsoft.com/office/drawing/2014/main" xmlns="" id="{0ED7283A-B823-457C-B4DB-607458E241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9496" y="5157788"/>
            <a:ext cx="170123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>
              <a:buFont typeface="Wingdings" panose="05000000000000000000" pitchFamily="2" charset="2"/>
              <a:buNone/>
            </a:pPr>
            <a:r>
              <a:rPr lang="en-US" altLang="en-US" sz="2400" b="1">
                <a:solidFill>
                  <a:srgbClr val="000000"/>
                </a:solidFill>
              </a:rPr>
              <a:t>leaving 3 + cy</a:t>
            </a:r>
            <a:endParaRPr lang="en-US" altLang="en-US" sz="2400" b="1"/>
          </a:p>
        </p:txBody>
      </p:sp>
      <p:sp>
        <p:nvSpPr>
          <p:cNvPr id="156739" name="Rectangle 67">
            <a:extLst>
              <a:ext uri="{FF2B5EF4-FFF2-40B4-BE49-F238E27FC236}">
                <a16:creationId xmlns:a16="http://schemas.microsoft.com/office/drawing/2014/main" xmlns="" id="{7C5AEB8C-0E58-44A7-8917-58731B4729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9573" y="5157788"/>
            <a:ext cx="6893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>
              <a:buFont typeface="Wingdings" panose="05000000000000000000" pitchFamily="2" charset="2"/>
              <a:buNone/>
            </a:pPr>
            <a:r>
              <a:rPr lang="en-US" altLang="en-US" sz="2400" b="1">
                <a:solidFill>
                  <a:srgbClr val="000000"/>
                </a:solidFill>
              </a:rPr>
              <a:t> </a:t>
            </a:r>
            <a:endParaRPr lang="en-US" altLang="en-US" sz="2400" b="1"/>
          </a:p>
        </p:txBody>
      </p:sp>
      <p:sp>
        <p:nvSpPr>
          <p:cNvPr id="156741" name="Rectangle 69">
            <a:extLst>
              <a:ext uri="{FF2B5EF4-FFF2-40B4-BE49-F238E27FC236}">
                <a16:creationId xmlns:a16="http://schemas.microsoft.com/office/drawing/2014/main" xmlns="" id="{38654654-C473-4D2D-BC34-B11BF52EC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2232" y="5516563"/>
            <a:ext cx="152766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>
              <a:buFont typeface="Wingdings" panose="05000000000000000000" pitchFamily="2" charset="2"/>
              <a:buNone/>
            </a:pPr>
            <a:r>
              <a:rPr lang="en-US" altLang="en-US" sz="2400" b="1">
                <a:solidFill>
                  <a:srgbClr val="000000"/>
                </a:solidFill>
              </a:rPr>
              <a:t>0001 | 0011</a:t>
            </a:r>
            <a:endParaRPr lang="en-US" altLang="en-US" sz="2400" b="1"/>
          </a:p>
        </p:txBody>
      </p:sp>
      <p:sp>
        <p:nvSpPr>
          <p:cNvPr id="156742" name="Rectangle 70">
            <a:extLst>
              <a:ext uri="{FF2B5EF4-FFF2-40B4-BE49-F238E27FC236}">
                <a16:creationId xmlns:a16="http://schemas.microsoft.com/office/drawing/2014/main" xmlns="" id="{C10903EA-ABA9-491D-8D02-36DC915C0D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7248" y="5516563"/>
            <a:ext cx="6893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>
              <a:buFont typeface="Wingdings" panose="05000000000000000000" pitchFamily="2" charset="2"/>
              <a:buNone/>
            </a:pPr>
            <a:r>
              <a:rPr lang="en-US" altLang="en-US" sz="2400" b="1">
                <a:solidFill>
                  <a:srgbClr val="000000"/>
                </a:solidFill>
              </a:rPr>
              <a:t> </a:t>
            </a:r>
            <a:endParaRPr lang="en-US" altLang="en-US" sz="2400" b="1"/>
          </a:p>
        </p:txBody>
      </p:sp>
      <p:sp>
        <p:nvSpPr>
          <p:cNvPr id="156743" name="Rectangle 71">
            <a:extLst>
              <a:ext uri="{FF2B5EF4-FFF2-40B4-BE49-F238E27FC236}">
                <a16:creationId xmlns:a16="http://schemas.microsoft.com/office/drawing/2014/main" xmlns="" id="{CD72E914-D22F-4606-AB2E-C30CC5C6D0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1888" y="5516563"/>
            <a:ext cx="313060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>
              <a:buFont typeface="Wingdings" panose="05000000000000000000" pitchFamily="2" charset="2"/>
              <a:buNone/>
            </a:pPr>
            <a:r>
              <a:rPr lang="en-US" altLang="en-US" sz="2400" b="1">
                <a:solidFill>
                  <a:srgbClr val="000000"/>
                </a:solidFill>
              </a:rPr>
              <a:t>Final answer (two digits)</a:t>
            </a:r>
            <a:endParaRPr lang="en-US" altLang="en-US" sz="2400" b="1"/>
          </a:p>
        </p:txBody>
      </p:sp>
      <p:sp>
        <p:nvSpPr>
          <p:cNvPr id="156744" name="Rectangle 72">
            <a:extLst>
              <a:ext uri="{FF2B5EF4-FFF2-40B4-BE49-F238E27FC236}">
                <a16:creationId xmlns:a16="http://schemas.microsoft.com/office/drawing/2014/main" xmlns="" id="{0F7FF222-788F-47F2-96D2-4BA40D0D62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2135" y="5516563"/>
            <a:ext cx="6893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>
              <a:buFont typeface="Wingdings" panose="05000000000000000000" pitchFamily="2" charset="2"/>
              <a:buNone/>
            </a:pPr>
            <a:r>
              <a:rPr lang="en-US" altLang="en-US" sz="2400" b="1">
                <a:solidFill>
                  <a:srgbClr val="000000"/>
                </a:solidFill>
              </a:rPr>
              <a:t> </a:t>
            </a:r>
            <a:endParaRPr lang="en-US" altLang="en-US" sz="2400" b="1"/>
          </a:p>
        </p:txBody>
      </p:sp>
      <p:sp>
        <p:nvSpPr>
          <p:cNvPr id="156746" name="Rectangle 74">
            <a:extLst>
              <a:ext uri="{FF2B5EF4-FFF2-40B4-BE49-F238E27FC236}">
                <a16:creationId xmlns:a16="http://schemas.microsoft.com/office/drawing/2014/main" xmlns="" id="{232E2862-B732-4B17-A714-0406B8A98D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1171" y="5983804"/>
            <a:ext cx="744306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>
              <a:buClr>
                <a:schemeClr val="hlink"/>
              </a:buClr>
            </a:pPr>
            <a:r>
              <a:rPr lang="en-US" altLang="en-US" sz="2400" b="1" dirty="0">
                <a:solidFill>
                  <a:srgbClr val="000000"/>
                </a:solidFill>
              </a:rPr>
              <a:t>  If the digit sum is &gt; 9, add one to the next significant digit</a:t>
            </a:r>
            <a:endParaRPr lang="en-US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7297817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1026">
            <a:extLst>
              <a:ext uri="{FF2B5EF4-FFF2-40B4-BE49-F238E27FC236}">
                <a16:creationId xmlns:a16="http://schemas.microsoft.com/office/drawing/2014/main" xmlns="" id="{B46E49F1-522F-4779-8863-730F7FF533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228600"/>
            <a:ext cx="7772400" cy="838200"/>
          </a:xfrm>
        </p:spPr>
        <p:txBody>
          <a:bodyPr/>
          <a:lstStyle/>
          <a:p>
            <a:r>
              <a:rPr lang="en-US" altLang="en-US"/>
              <a:t>BCD Addition Example</a:t>
            </a:r>
          </a:p>
        </p:txBody>
      </p:sp>
      <p:sp>
        <p:nvSpPr>
          <p:cNvPr id="157699" name="Rectangle 1027">
            <a:extLst>
              <a:ext uri="{FF2B5EF4-FFF2-40B4-BE49-F238E27FC236}">
                <a16:creationId xmlns:a16="http://schemas.microsoft.com/office/drawing/2014/main" xmlns="" id="{E4A520A5-8D9E-48C5-8567-B8783A11C8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1" y="1295401"/>
            <a:ext cx="8266113" cy="5027613"/>
          </a:xfrm>
        </p:spPr>
        <p:txBody>
          <a:bodyPr/>
          <a:lstStyle/>
          <a:p>
            <a:r>
              <a:rPr lang="en-US" altLang="en-US" sz="4000" b="1"/>
              <a:t>Add 2905</a:t>
            </a:r>
            <a:r>
              <a:rPr lang="en-US" altLang="en-US" sz="4400" b="1" baseline="-12000"/>
              <a:t>BCD </a:t>
            </a:r>
            <a:r>
              <a:rPr lang="en-US" altLang="en-US" sz="4000" b="1"/>
              <a:t>to</a:t>
            </a:r>
            <a:r>
              <a:rPr lang="en-US" altLang="en-US" sz="4400" b="1" baseline="-12000"/>
              <a:t> </a:t>
            </a:r>
            <a:r>
              <a:rPr lang="en-US" altLang="en-US" sz="4000" b="1"/>
              <a:t>1897</a:t>
            </a:r>
            <a:r>
              <a:rPr lang="en-US" altLang="en-US" sz="4400" b="1" baseline="-12000"/>
              <a:t>BCD </a:t>
            </a:r>
            <a:r>
              <a:rPr lang="en-US" altLang="en-US" sz="4400" b="1"/>
              <a:t>showing carries and digit corrections.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4400" b="1"/>
          </a:p>
        </p:txBody>
      </p:sp>
      <p:sp>
        <p:nvSpPr>
          <p:cNvPr id="157700" name="Text Box 1028">
            <a:extLst>
              <a:ext uri="{FF2B5EF4-FFF2-40B4-BE49-F238E27FC236}">
                <a16:creationId xmlns:a16="http://schemas.microsoft.com/office/drawing/2014/main" xmlns="" id="{4BFDFF9C-325C-45DB-A77C-CA1E7650C4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92475" y="3135314"/>
            <a:ext cx="598963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en-US" sz="4000" b="1"/>
              <a:t>0001    1000    1001    0111</a:t>
            </a:r>
          </a:p>
        </p:txBody>
      </p:sp>
      <p:sp>
        <p:nvSpPr>
          <p:cNvPr id="157701" name="Text Box 1029">
            <a:extLst>
              <a:ext uri="{FF2B5EF4-FFF2-40B4-BE49-F238E27FC236}">
                <a16:creationId xmlns:a16="http://schemas.microsoft.com/office/drawing/2014/main" xmlns="" id="{820227DD-B9B2-42FB-8CBD-2A7C3E1FD8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1476" y="3803651"/>
            <a:ext cx="634047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en-US" sz="4000" b="1"/>
              <a:t>+ </a:t>
            </a:r>
            <a:r>
              <a:rPr lang="en-US" altLang="en-US" sz="4000" b="1" u="sng"/>
              <a:t>0010</a:t>
            </a:r>
            <a:r>
              <a:rPr lang="en-US" altLang="en-US" sz="4000" b="1"/>
              <a:t>    </a:t>
            </a:r>
            <a:r>
              <a:rPr lang="en-US" altLang="en-US" sz="4000" b="1" u="sng"/>
              <a:t>1001</a:t>
            </a:r>
            <a:r>
              <a:rPr lang="en-US" altLang="en-US" sz="4000" b="1"/>
              <a:t>    </a:t>
            </a:r>
            <a:r>
              <a:rPr lang="en-US" altLang="en-US" sz="4000" b="1" u="sng"/>
              <a:t>0000</a:t>
            </a:r>
            <a:r>
              <a:rPr lang="en-US" altLang="en-US" sz="4000" b="1"/>
              <a:t>    </a:t>
            </a:r>
            <a:r>
              <a:rPr lang="en-US" altLang="en-US" sz="4000" b="1" u="sng"/>
              <a:t>0101</a:t>
            </a:r>
          </a:p>
        </p:txBody>
      </p:sp>
      <p:sp>
        <p:nvSpPr>
          <p:cNvPr id="157702" name="Text Box 1030">
            <a:extLst>
              <a:ext uri="{FF2B5EF4-FFF2-40B4-BE49-F238E27FC236}">
                <a16:creationId xmlns:a16="http://schemas.microsoft.com/office/drawing/2014/main" xmlns="" id="{2A7AA9D9-C25E-4C2C-96AE-62A5C58B56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26476" y="2541589"/>
            <a:ext cx="41116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en-US" sz="4000" b="1"/>
              <a:t>0</a:t>
            </a:r>
          </a:p>
        </p:txBody>
      </p:sp>
      <p:sp>
        <p:nvSpPr>
          <p:cNvPr id="157733" name="Line 1061">
            <a:extLst>
              <a:ext uri="{FF2B5EF4-FFF2-40B4-BE49-F238E27FC236}">
                <a16:creationId xmlns:a16="http://schemas.microsoft.com/office/drawing/2014/main" xmlns="" id="{5D3D5AA1-7BF6-47B2-8A1A-688F2C920E4D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4239" y="5692775"/>
            <a:ext cx="98583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57734" name="Line 1062">
            <a:extLst>
              <a:ext uri="{FF2B5EF4-FFF2-40B4-BE49-F238E27FC236}">
                <a16:creationId xmlns:a16="http://schemas.microsoft.com/office/drawing/2014/main" xmlns="" id="{06C7992E-33CD-4F29-B8B7-8B0BAF037D8E}"/>
              </a:ext>
            </a:extLst>
          </p:cNvPr>
          <p:cNvSpPr>
            <a:spLocks noChangeShapeType="1"/>
          </p:cNvSpPr>
          <p:nvPr/>
        </p:nvSpPr>
        <p:spPr bwMode="auto">
          <a:xfrm>
            <a:off x="4970464" y="5686425"/>
            <a:ext cx="98583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57735" name="Line 1063">
            <a:extLst>
              <a:ext uri="{FF2B5EF4-FFF2-40B4-BE49-F238E27FC236}">
                <a16:creationId xmlns:a16="http://schemas.microsoft.com/office/drawing/2014/main" xmlns="" id="{A9ED3D99-73AE-4435-8C35-1E8F7C02DF3B}"/>
              </a:ext>
            </a:extLst>
          </p:cNvPr>
          <p:cNvSpPr>
            <a:spLocks noChangeShapeType="1"/>
          </p:cNvSpPr>
          <p:nvPr/>
        </p:nvSpPr>
        <p:spPr bwMode="auto">
          <a:xfrm>
            <a:off x="6486525" y="5692775"/>
            <a:ext cx="98583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57736" name="Line 1064">
            <a:extLst>
              <a:ext uri="{FF2B5EF4-FFF2-40B4-BE49-F238E27FC236}">
                <a16:creationId xmlns:a16="http://schemas.microsoft.com/office/drawing/2014/main" xmlns="" id="{1098771C-60C0-4A64-8C73-F4B16C27B478}"/>
              </a:ext>
            </a:extLst>
          </p:cNvPr>
          <p:cNvSpPr>
            <a:spLocks noChangeShapeType="1"/>
          </p:cNvSpPr>
          <p:nvPr/>
        </p:nvSpPr>
        <p:spPr bwMode="auto">
          <a:xfrm>
            <a:off x="8004175" y="5686425"/>
            <a:ext cx="98583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95570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1" name="Rectangle 3">
            <a:extLst>
              <a:ext uri="{FF2B5EF4-FFF2-40B4-BE49-F238E27FC236}">
                <a16:creationId xmlns:a16="http://schemas.microsoft.com/office/drawing/2014/main" xmlns="" id="{713EA245-B8ED-44B5-921A-1C468A0DB1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b="1" dirty="0">
                <a:cs typeface="Times New Roman" panose="02020603050405020304" pitchFamily="18" charset="0"/>
              </a:rPr>
              <a:t>Given M elements to be represented by a binary code, the minimum number of bits, </a:t>
            </a:r>
            <a:r>
              <a:rPr lang="en-US" altLang="en-US" b="1" i="1" dirty="0">
                <a:cs typeface="Times New Roman" panose="02020603050405020304" pitchFamily="18" charset="0"/>
              </a:rPr>
              <a:t>n</a:t>
            </a:r>
            <a:r>
              <a:rPr lang="en-US" altLang="en-US" b="1" dirty="0">
                <a:cs typeface="Times New Roman" panose="02020603050405020304" pitchFamily="18" charset="0"/>
              </a:rPr>
              <a:t>, needed, satisfies the following relationships: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2800" b="1" dirty="0">
                <a:cs typeface="Times New Roman" panose="02020603050405020304" pitchFamily="18" charset="0"/>
              </a:rPr>
              <a:t>                    2</a:t>
            </a:r>
            <a:r>
              <a:rPr lang="en-US" altLang="en-US" sz="3200" b="1" i="1" baseline="30000" dirty="0">
                <a:cs typeface="Times New Roman" panose="02020603050405020304" pitchFamily="18" charset="0"/>
              </a:rPr>
              <a:t>n</a:t>
            </a:r>
            <a:r>
              <a:rPr lang="en-US" altLang="en-US" sz="2800" b="1" dirty="0">
                <a:cs typeface="Times New Roman" panose="02020603050405020304" pitchFamily="18" charset="0"/>
              </a:rPr>
              <a:t> </a:t>
            </a:r>
            <a:r>
              <a:rPr lang="en-US" altLang="en-US" sz="2800" b="1" dirty="0">
                <a:latin typeface="Symbol" panose="05050102010706020507" pitchFamily="18" charset="2"/>
                <a:cs typeface="Times New Roman" panose="02020603050405020304" pitchFamily="18" charset="0"/>
                <a:sym typeface="Symbol" panose="05050102010706020507" pitchFamily="18" charset="2"/>
              </a:rPr>
              <a:t>³</a:t>
            </a:r>
            <a:r>
              <a:rPr lang="en-US" altLang="en-US" sz="2800" b="1" dirty="0">
                <a:cs typeface="Times New Roman" panose="02020603050405020304" pitchFamily="18" charset="0"/>
              </a:rPr>
              <a:t> </a:t>
            </a:r>
            <a:r>
              <a:rPr lang="en-US" altLang="en-US" sz="2800" b="1" i="1" dirty="0">
                <a:cs typeface="Times New Roman" panose="02020603050405020304" pitchFamily="18" charset="0"/>
              </a:rPr>
              <a:t>M</a:t>
            </a:r>
            <a:r>
              <a:rPr lang="en-US" altLang="en-US" sz="2800" b="1" dirty="0">
                <a:cs typeface="Times New Roman" panose="02020603050405020304" pitchFamily="18" charset="0"/>
                <a:sym typeface="Symbol" panose="05050102010706020507" pitchFamily="18" charset="2"/>
              </a:rPr>
              <a:t>  </a:t>
            </a:r>
            <a:r>
              <a:rPr lang="en-US" altLang="en-US" sz="2800" dirty="0">
                <a:cs typeface="Times New Roman" panose="02020603050405020304" pitchFamily="18" charset="0"/>
                <a:sym typeface="Symbol" panose="05050102010706020507" pitchFamily="18" charset="2"/>
              </a:rPr>
              <a:t>&gt;</a:t>
            </a:r>
            <a:r>
              <a:rPr lang="en-US" altLang="en-US" sz="2800" b="1" dirty="0">
                <a:cs typeface="Times New Roman" panose="02020603050405020304" pitchFamily="18" charset="0"/>
              </a:rPr>
              <a:t> 2</a:t>
            </a:r>
            <a:r>
              <a:rPr lang="en-US" altLang="en-US" sz="3200" b="1" baseline="30000" dirty="0"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en-US" sz="3200" b="1" i="1" baseline="30000" dirty="0">
                <a:cs typeface="Times New Roman" panose="02020603050405020304" pitchFamily="18" charset="0"/>
                <a:sym typeface="Symbol" panose="05050102010706020507" pitchFamily="18" charset="2"/>
              </a:rPr>
              <a:t>n </a:t>
            </a:r>
            <a:r>
              <a:rPr lang="en-US" altLang="en-US" sz="3200" b="1" baseline="30000" dirty="0">
                <a:cs typeface="Times New Roman" panose="02020603050405020304" pitchFamily="18" charset="0"/>
                <a:sym typeface="Symbol" panose="05050102010706020507" pitchFamily="18" charset="2"/>
              </a:rPr>
              <a:t>– 1) 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2800" b="1" dirty="0">
                <a:cs typeface="Times New Roman" panose="02020603050405020304" pitchFamily="18" charset="0"/>
                <a:sym typeface="Symbol" panose="05050102010706020507" pitchFamily="18" charset="2"/>
              </a:rPr>
              <a:t>  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2800" b="1" i="1" dirty="0">
                <a:cs typeface="Times New Roman" panose="02020603050405020304" pitchFamily="18" charset="0"/>
                <a:sym typeface="Symbol" panose="05050102010706020507" pitchFamily="18" charset="2"/>
              </a:rPr>
              <a:t>                    n</a:t>
            </a:r>
            <a:r>
              <a:rPr lang="en-US" altLang="en-US" sz="2800" b="1" dirty="0">
                <a:cs typeface="Times New Roman" panose="02020603050405020304" pitchFamily="18" charset="0"/>
                <a:sym typeface="Symbol" panose="05050102010706020507" pitchFamily="18" charset="2"/>
              </a:rPr>
              <a:t> = log</a:t>
            </a:r>
            <a:r>
              <a:rPr lang="en-US" altLang="en-US" sz="2800" b="1" baseline="-16000" dirty="0"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en-US" sz="2800" b="1" dirty="0"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800" b="1" i="1" dirty="0">
                <a:cs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lang="en-US" altLang="en-US" sz="2800" b="1" dirty="0"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2800" b="1" dirty="0">
                <a:cs typeface="Times New Roman" panose="02020603050405020304" pitchFamily="18" charset="0"/>
                <a:sym typeface="Symbol" panose="05050102010706020507" pitchFamily="18" charset="2"/>
              </a:rPr>
              <a:t>where </a:t>
            </a:r>
            <a:r>
              <a:rPr lang="en-US" altLang="en-US" sz="2800" b="1" dirty="0">
                <a:latin typeface="Symbol" panose="05050102010706020507" pitchFamily="18" charset="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800" b="1" i="1" dirty="0"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en-US" sz="2800" b="1" dirty="0">
                <a:cs typeface="Times New Roman" panose="02020603050405020304" pitchFamily="18" charset="0"/>
                <a:sym typeface="Symbol" panose="05050102010706020507" pitchFamily="18" charset="2"/>
              </a:rPr>
              <a:t>  , called the </a:t>
            </a:r>
            <a:r>
              <a:rPr lang="en-US" altLang="en-US" sz="2800" b="1" i="1" dirty="0">
                <a:cs typeface="Times New Roman" panose="02020603050405020304" pitchFamily="18" charset="0"/>
                <a:sym typeface="Symbol" panose="05050102010706020507" pitchFamily="18" charset="2"/>
              </a:rPr>
              <a:t>ceiling</a:t>
            </a:r>
            <a:r>
              <a:rPr lang="en-US" altLang="en-US" sz="2800" b="1" dirty="0">
                <a:cs typeface="Times New Roman" panose="02020603050405020304" pitchFamily="18" charset="0"/>
                <a:sym typeface="Symbol" panose="05050102010706020507" pitchFamily="18" charset="2"/>
              </a:rPr>
              <a:t/>
            </a:r>
            <a:br>
              <a:rPr lang="en-US" altLang="en-US" sz="2800" b="1" dirty="0">
                <a:cs typeface="Times New Roman" panose="02020603050405020304" pitchFamily="18" charset="0"/>
                <a:sym typeface="Symbol" panose="05050102010706020507" pitchFamily="18" charset="2"/>
              </a:rPr>
            </a:br>
            <a:r>
              <a:rPr lang="en-US" altLang="en-US" sz="2800" b="1" i="1" dirty="0">
                <a:cs typeface="Times New Roman" panose="02020603050405020304" pitchFamily="18" charset="0"/>
                <a:sym typeface="Symbol" panose="05050102010706020507" pitchFamily="18" charset="2"/>
              </a:rPr>
              <a:t>function,</a:t>
            </a:r>
            <a:r>
              <a:rPr lang="en-US" altLang="en-US" sz="2800" b="1" dirty="0">
                <a:cs typeface="Times New Roman" panose="02020603050405020304" pitchFamily="18" charset="0"/>
                <a:sym typeface="Symbol" panose="05050102010706020507" pitchFamily="18" charset="2"/>
              </a:rPr>
              <a:t> is the integer greater than or equal to </a:t>
            </a:r>
            <a:r>
              <a:rPr lang="en-US" altLang="en-US" sz="2800" b="1" i="1" dirty="0"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en-US" sz="2800" b="1" dirty="0">
                <a:cs typeface="Times New Roman" panose="02020603050405020304" pitchFamily="18" charset="0"/>
                <a:sym typeface="Symbol" panose="05050102010706020507" pitchFamily="18" charset="2"/>
              </a:rPr>
              <a:t>.</a:t>
            </a:r>
            <a:endParaRPr lang="en-US" altLang="en-US" b="1" baseline="30000" dirty="0"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</a:pPr>
            <a:r>
              <a:rPr lang="en-US" altLang="en-US" b="1" dirty="0">
                <a:cs typeface="Times New Roman" panose="02020603050405020304" pitchFamily="18" charset="0"/>
                <a:sym typeface="Symbol" panose="05050102010706020507" pitchFamily="18" charset="2"/>
              </a:rPr>
              <a:t>Example: How many bits are required to represent </a:t>
            </a:r>
            <a:r>
              <a:rPr lang="en-US" altLang="en-US" b="1" u="sng" dirty="0">
                <a:cs typeface="Times New Roman" panose="02020603050405020304" pitchFamily="18" charset="0"/>
                <a:sym typeface="Symbol" panose="05050102010706020507" pitchFamily="18" charset="2"/>
              </a:rPr>
              <a:t>decimal digits</a:t>
            </a:r>
            <a:r>
              <a:rPr lang="en-US" altLang="en-US" b="1" dirty="0">
                <a:cs typeface="Times New Roman" panose="02020603050405020304" pitchFamily="18" charset="0"/>
                <a:sym typeface="Symbol" panose="05050102010706020507" pitchFamily="18" charset="2"/>
              </a:rPr>
              <a:t> with a binary code?</a:t>
            </a:r>
          </a:p>
        </p:txBody>
      </p:sp>
      <p:sp>
        <p:nvSpPr>
          <p:cNvPr id="201730" name="Rectangle 2">
            <a:extLst>
              <a:ext uri="{FF2B5EF4-FFF2-40B4-BE49-F238E27FC236}">
                <a16:creationId xmlns:a16="http://schemas.microsoft.com/office/drawing/2014/main" xmlns="" id="{D0CD77AD-044F-4C8D-AAA6-628D07C75B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Number of Bits Required</a:t>
            </a:r>
          </a:p>
        </p:txBody>
      </p:sp>
      <p:grpSp>
        <p:nvGrpSpPr>
          <p:cNvPr id="201734" name="Group 6">
            <a:extLst>
              <a:ext uri="{FF2B5EF4-FFF2-40B4-BE49-F238E27FC236}">
                <a16:creationId xmlns:a16="http://schemas.microsoft.com/office/drawing/2014/main" xmlns="" id="{47167B77-83C8-49AB-B923-FA76B7D61B69}"/>
              </a:ext>
            </a:extLst>
          </p:cNvPr>
          <p:cNvGrpSpPr>
            <a:grpSpLocks/>
          </p:cNvGrpSpPr>
          <p:nvPr/>
        </p:nvGrpSpPr>
        <p:grpSpPr bwMode="auto">
          <a:xfrm>
            <a:off x="3918816" y="3405536"/>
            <a:ext cx="150813" cy="368300"/>
            <a:chOff x="202" y="2188"/>
            <a:chExt cx="95" cy="232"/>
          </a:xfrm>
        </p:grpSpPr>
        <p:sp>
          <p:nvSpPr>
            <p:cNvPr id="201732" name="Line 4">
              <a:extLst>
                <a:ext uri="{FF2B5EF4-FFF2-40B4-BE49-F238E27FC236}">
                  <a16:creationId xmlns:a16="http://schemas.microsoft.com/office/drawing/2014/main" xmlns="" id="{BDFDF2B8-0C7E-4D98-8BC9-6DF7EF98CB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2" y="2189"/>
              <a:ext cx="0" cy="23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</a:pPr>
              <a:endParaRPr lang="en-IN" sz="2800" baseline="-25000">
                <a:solidFill>
                  <a:srgbClr val="008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01733" name="Line 5">
              <a:extLst>
                <a:ext uri="{FF2B5EF4-FFF2-40B4-BE49-F238E27FC236}">
                  <a16:creationId xmlns:a16="http://schemas.microsoft.com/office/drawing/2014/main" xmlns="" id="{6FC9B017-316F-4AA4-B919-8EDF0C38B7D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1" y="2188"/>
              <a:ext cx="86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</a:pPr>
              <a:endParaRPr lang="en-IN" sz="2800" baseline="-25000">
                <a:solidFill>
                  <a:srgbClr val="008000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201735" name="Group 7">
            <a:extLst>
              <a:ext uri="{FF2B5EF4-FFF2-40B4-BE49-F238E27FC236}">
                <a16:creationId xmlns:a16="http://schemas.microsoft.com/office/drawing/2014/main" xmlns="" id="{9F1EC80C-64C2-4108-8FE8-006A42AD7FC3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4876368" y="3389661"/>
            <a:ext cx="150812" cy="368300"/>
            <a:chOff x="202" y="2188"/>
            <a:chExt cx="95" cy="232"/>
          </a:xfrm>
        </p:grpSpPr>
        <p:sp>
          <p:nvSpPr>
            <p:cNvPr id="201736" name="Line 8">
              <a:extLst>
                <a:ext uri="{FF2B5EF4-FFF2-40B4-BE49-F238E27FC236}">
                  <a16:creationId xmlns:a16="http://schemas.microsoft.com/office/drawing/2014/main" xmlns="" id="{38A33FD5-0AC4-4FB8-B109-604FDF15B9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2" y="2189"/>
              <a:ext cx="0" cy="23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</a:pPr>
              <a:endParaRPr lang="en-IN" sz="2800" baseline="-25000">
                <a:solidFill>
                  <a:srgbClr val="008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01737" name="Line 9">
              <a:extLst>
                <a:ext uri="{FF2B5EF4-FFF2-40B4-BE49-F238E27FC236}">
                  <a16:creationId xmlns:a16="http://schemas.microsoft.com/office/drawing/2014/main" xmlns="" id="{2D56EEAD-3C4F-48C6-84A0-7CB5BF71735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1" y="2188"/>
              <a:ext cx="86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</a:pPr>
              <a:endParaRPr lang="en-IN" sz="2800" baseline="-25000">
                <a:solidFill>
                  <a:srgbClr val="008000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201738" name="Group 10">
            <a:extLst>
              <a:ext uri="{FF2B5EF4-FFF2-40B4-BE49-F238E27FC236}">
                <a16:creationId xmlns:a16="http://schemas.microsoft.com/office/drawing/2014/main" xmlns="" id="{6C96E273-2D89-45AB-B500-AF6F2B51A169}"/>
              </a:ext>
            </a:extLst>
          </p:cNvPr>
          <p:cNvGrpSpPr>
            <a:grpSpLocks/>
          </p:cNvGrpSpPr>
          <p:nvPr/>
        </p:nvGrpSpPr>
        <p:grpSpPr bwMode="auto">
          <a:xfrm>
            <a:off x="2884873" y="3827670"/>
            <a:ext cx="150812" cy="368300"/>
            <a:chOff x="202" y="2188"/>
            <a:chExt cx="95" cy="232"/>
          </a:xfrm>
        </p:grpSpPr>
        <p:sp>
          <p:nvSpPr>
            <p:cNvPr id="201739" name="Line 11">
              <a:extLst>
                <a:ext uri="{FF2B5EF4-FFF2-40B4-BE49-F238E27FC236}">
                  <a16:creationId xmlns:a16="http://schemas.microsoft.com/office/drawing/2014/main" xmlns="" id="{652D7939-8762-41A3-942E-E5C30E8CD2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2" y="2189"/>
              <a:ext cx="0" cy="23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</a:pPr>
              <a:endParaRPr lang="en-IN" sz="2800" baseline="-25000">
                <a:solidFill>
                  <a:srgbClr val="008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01740" name="Line 12">
              <a:extLst>
                <a:ext uri="{FF2B5EF4-FFF2-40B4-BE49-F238E27FC236}">
                  <a16:creationId xmlns:a16="http://schemas.microsoft.com/office/drawing/2014/main" xmlns="" id="{008861D1-ED73-43B0-8653-2A68CB8DD57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1" y="2188"/>
              <a:ext cx="86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</a:pPr>
              <a:endParaRPr lang="en-IN" sz="2800" baseline="-25000">
                <a:solidFill>
                  <a:srgbClr val="008000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201741" name="Group 13">
            <a:extLst>
              <a:ext uri="{FF2B5EF4-FFF2-40B4-BE49-F238E27FC236}">
                <a16:creationId xmlns:a16="http://schemas.microsoft.com/office/drawing/2014/main" xmlns="" id="{003C6A37-739C-4988-9441-6B36AA290BB4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3069690" y="3844005"/>
            <a:ext cx="150813" cy="368300"/>
            <a:chOff x="202" y="2188"/>
            <a:chExt cx="95" cy="232"/>
          </a:xfrm>
        </p:grpSpPr>
        <p:sp>
          <p:nvSpPr>
            <p:cNvPr id="201742" name="Line 14">
              <a:extLst>
                <a:ext uri="{FF2B5EF4-FFF2-40B4-BE49-F238E27FC236}">
                  <a16:creationId xmlns:a16="http://schemas.microsoft.com/office/drawing/2014/main" xmlns="" id="{D3A6478D-2839-4DB8-93CA-93065F9EB3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2" y="2189"/>
              <a:ext cx="0" cy="23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</a:pPr>
              <a:endParaRPr lang="en-IN" sz="2800" baseline="-25000">
                <a:solidFill>
                  <a:srgbClr val="008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01743" name="Line 15">
              <a:extLst>
                <a:ext uri="{FF2B5EF4-FFF2-40B4-BE49-F238E27FC236}">
                  <a16:creationId xmlns:a16="http://schemas.microsoft.com/office/drawing/2014/main" xmlns="" id="{7696F8C2-BC1D-42F7-8CAF-4E0530A0C16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1" y="2188"/>
              <a:ext cx="86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</a:pPr>
              <a:endParaRPr lang="en-IN" sz="2800" baseline="-25000">
                <a:solidFill>
                  <a:srgbClr val="008000"/>
                </a:solidFill>
                <a:latin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372022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>
            <a:extLst>
              <a:ext uri="{FF2B5EF4-FFF2-40B4-BE49-F238E27FC236}">
                <a16:creationId xmlns:a16="http://schemas.microsoft.com/office/drawing/2014/main" xmlns="" id="{77646A71-A15B-42BB-8AA4-38FCF56844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Number of Elements Represented</a:t>
            </a:r>
          </a:p>
        </p:txBody>
      </p:sp>
      <p:sp>
        <p:nvSpPr>
          <p:cNvPr id="203779" name="Rectangle 3">
            <a:extLst>
              <a:ext uri="{FF2B5EF4-FFF2-40B4-BE49-F238E27FC236}">
                <a16:creationId xmlns:a16="http://schemas.microsoft.com/office/drawing/2014/main" xmlns="" id="{CF8194A6-11B8-4C5A-BE20-48C2868ADB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b="1">
                <a:cs typeface="Times New Roman" panose="02020603050405020304" pitchFamily="18" charset="0"/>
              </a:rPr>
              <a:t>Given </a:t>
            </a:r>
            <a:r>
              <a:rPr lang="en-US" altLang="en-US" b="1" i="1">
                <a:cs typeface="Times New Roman" panose="02020603050405020304" pitchFamily="18" charset="0"/>
              </a:rPr>
              <a:t>n</a:t>
            </a:r>
            <a:r>
              <a:rPr lang="en-US" altLang="en-US" b="1">
                <a:cs typeface="Times New Roman" panose="02020603050405020304" pitchFamily="18" charset="0"/>
              </a:rPr>
              <a:t> digits in radix </a:t>
            </a:r>
            <a:r>
              <a:rPr lang="en-US" altLang="en-US" b="1" i="1">
                <a:cs typeface="Times New Roman" panose="02020603050405020304" pitchFamily="18" charset="0"/>
              </a:rPr>
              <a:t>r,</a:t>
            </a:r>
            <a:r>
              <a:rPr lang="en-US" altLang="en-US" b="1">
                <a:cs typeface="Times New Roman" panose="02020603050405020304" pitchFamily="18" charset="0"/>
              </a:rPr>
              <a:t> there are </a:t>
            </a:r>
            <a:r>
              <a:rPr lang="en-US" altLang="en-US" b="1" i="1">
                <a:cs typeface="Times New Roman" panose="02020603050405020304" pitchFamily="18" charset="0"/>
              </a:rPr>
              <a:t>r</a:t>
            </a:r>
            <a:r>
              <a:rPr lang="en-US" altLang="en-US" b="1" i="1" baseline="30000">
                <a:cs typeface="Times New Roman" panose="02020603050405020304" pitchFamily="18" charset="0"/>
              </a:rPr>
              <a:t>n</a:t>
            </a:r>
            <a:r>
              <a:rPr lang="en-US" altLang="en-US" b="1">
                <a:cs typeface="Times New Roman" panose="02020603050405020304" pitchFamily="18" charset="0"/>
              </a:rPr>
              <a:t> distinct elements that can be represented.</a:t>
            </a:r>
          </a:p>
          <a:p>
            <a:pPr>
              <a:lnSpc>
                <a:spcPct val="90000"/>
              </a:lnSpc>
            </a:pPr>
            <a:r>
              <a:rPr lang="en-US" altLang="en-US" b="1">
                <a:cs typeface="Times New Roman" panose="02020603050405020304" pitchFamily="18" charset="0"/>
              </a:rPr>
              <a:t>But, you can represent m elements, m &lt; </a:t>
            </a:r>
            <a:r>
              <a:rPr lang="en-US" altLang="en-US" b="1" i="1">
                <a:cs typeface="Times New Roman" panose="02020603050405020304" pitchFamily="18" charset="0"/>
              </a:rPr>
              <a:t>r</a:t>
            </a:r>
            <a:r>
              <a:rPr lang="en-US" altLang="en-US" b="1" i="1" baseline="30000">
                <a:cs typeface="Times New Roman" panose="02020603050405020304" pitchFamily="18" charset="0"/>
              </a:rPr>
              <a:t>n</a:t>
            </a:r>
          </a:p>
          <a:p>
            <a:pPr>
              <a:lnSpc>
                <a:spcPct val="90000"/>
              </a:lnSpc>
            </a:pPr>
            <a:r>
              <a:rPr lang="en-US" altLang="en-US" b="1">
                <a:cs typeface="Times New Roman" panose="02020603050405020304" pitchFamily="18" charset="0"/>
              </a:rPr>
              <a:t>Examples:</a:t>
            </a:r>
          </a:p>
          <a:p>
            <a:pPr lvl="1">
              <a:lnSpc>
                <a:spcPct val="90000"/>
              </a:lnSpc>
            </a:pPr>
            <a:r>
              <a:rPr lang="en-US" altLang="en-US" b="1">
                <a:cs typeface="Times New Roman" panose="02020603050405020304" pitchFamily="18" charset="0"/>
              </a:rPr>
              <a:t>You can represent 4 elements in radix </a:t>
            </a:r>
            <a:r>
              <a:rPr lang="en-US" altLang="en-US" b="1" i="1">
                <a:cs typeface="Times New Roman" panose="02020603050405020304" pitchFamily="18" charset="0"/>
              </a:rPr>
              <a:t>r</a:t>
            </a:r>
            <a:r>
              <a:rPr lang="en-US" altLang="en-US" b="1">
                <a:cs typeface="Times New Roman" panose="02020603050405020304" pitchFamily="18" charset="0"/>
              </a:rPr>
              <a:t> = 2 with </a:t>
            </a:r>
            <a:r>
              <a:rPr lang="en-US" altLang="en-US" b="1" i="1">
                <a:cs typeface="Times New Roman" panose="02020603050405020304" pitchFamily="18" charset="0"/>
              </a:rPr>
              <a:t>n</a:t>
            </a:r>
            <a:r>
              <a:rPr lang="en-US" altLang="en-US" b="1">
                <a:cs typeface="Times New Roman" panose="02020603050405020304" pitchFamily="18" charset="0"/>
              </a:rPr>
              <a:t> = 2 digits: (00, 01, 10, 11).  </a:t>
            </a:r>
          </a:p>
          <a:p>
            <a:pPr lvl="1">
              <a:lnSpc>
                <a:spcPct val="90000"/>
              </a:lnSpc>
            </a:pPr>
            <a:r>
              <a:rPr lang="en-US" altLang="en-US" b="1">
                <a:cs typeface="Times New Roman" panose="02020603050405020304" pitchFamily="18" charset="0"/>
              </a:rPr>
              <a:t>You can represent 4 elements in radix </a:t>
            </a:r>
            <a:r>
              <a:rPr lang="en-US" altLang="en-US" b="1" i="1">
                <a:cs typeface="Times New Roman" panose="02020603050405020304" pitchFamily="18" charset="0"/>
              </a:rPr>
              <a:t>r</a:t>
            </a:r>
            <a:r>
              <a:rPr lang="en-US" altLang="en-US" b="1">
                <a:cs typeface="Times New Roman" panose="02020603050405020304" pitchFamily="18" charset="0"/>
              </a:rPr>
              <a:t> = 2 with </a:t>
            </a:r>
            <a:r>
              <a:rPr lang="en-US" altLang="en-US" b="1" i="1">
                <a:cs typeface="Times New Roman" panose="02020603050405020304" pitchFamily="18" charset="0"/>
              </a:rPr>
              <a:t>n</a:t>
            </a:r>
            <a:r>
              <a:rPr lang="en-US" altLang="en-US" b="1">
                <a:cs typeface="Times New Roman" panose="02020603050405020304" pitchFamily="18" charset="0"/>
              </a:rPr>
              <a:t> = 4 digits: (0001, 0010, 0100, 1000).</a:t>
            </a:r>
          </a:p>
          <a:p>
            <a:pPr lvl="1">
              <a:lnSpc>
                <a:spcPct val="90000"/>
              </a:lnSpc>
            </a:pPr>
            <a:r>
              <a:rPr lang="en-US" altLang="en-US" b="1">
                <a:cs typeface="Times New Roman" panose="02020603050405020304" pitchFamily="18" charset="0"/>
              </a:rPr>
              <a:t>This second code is called a "</a:t>
            </a:r>
            <a:r>
              <a:rPr lang="en-US" altLang="en-US" b="1" u="sng">
                <a:cs typeface="Times New Roman" panose="02020603050405020304" pitchFamily="18" charset="0"/>
              </a:rPr>
              <a:t>one hot</a:t>
            </a:r>
            <a:r>
              <a:rPr lang="en-US" altLang="en-US" b="1">
                <a:cs typeface="Times New Roman" panose="02020603050405020304" pitchFamily="18" charset="0"/>
              </a:rPr>
              <a:t>" code.</a:t>
            </a:r>
          </a:p>
        </p:txBody>
      </p:sp>
    </p:spTree>
    <p:extLst>
      <p:ext uri="{BB962C8B-B14F-4D97-AF65-F5344CB8AC3E}">
        <p14:creationId xmlns:p14="http://schemas.microsoft.com/office/powerpoint/2010/main" val="4019603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C22CD53-649D-480A-83B2-C1A913363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Signed Magnitude</a:t>
            </a:r>
          </a:p>
        </p:txBody>
      </p:sp>
      <p:sp>
        <p:nvSpPr>
          <p:cNvPr id="4" name="Text Box 53">
            <a:extLst>
              <a:ext uri="{FF2B5EF4-FFF2-40B4-BE49-F238E27FC236}">
                <a16:creationId xmlns:a16="http://schemas.microsoft.com/office/drawing/2014/main" xmlns="" id="{2F44092A-85AB-497C-B8A3-FEB9A8D3A0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22664" y="1727201"/>
            <a:ext cx="42640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x-none" sz="2400" dirty="0">
                <a:solidFill>
                  <a:srgbClr val="000000"/>
                </a:solidFill>
                <a:latin typeface="Arial" charset="0"/>
                <a:ea typeface="SimSun" charset="-122"/>
              </a:rPr>
              <a:t>Consider </a:t>
            </a:r>
            <a:r>
              <a:rPr lang="en-US" altLang="x-none" sz="2400" b="1" i="1" dirty="0">
                <a:solidFill>
                  <a:srgbClr val="000000"/>
                </a:solidFill>
                <a:latin typeface="Arial" charset="0"/>
                <a:ea typeface="SimSun" charset="-122"/>
              </a:rPr>
              <a:t>signed magnitude</a:t>
            </a:r>
            <a:r>
              <a:rPr lang="en-US" altLang="x-none" sz="2400" dirty="0">
                <a:solidFill>
                  <a:srgbClr val="000000"/>
                </a:solidFill>
                <a:latin typeface="Arial" charset="0"/>
                <a:ea typeface="SimSun" charset="-122"/>
              </a:rPr>
              <a:t>: </a:t>
            </a:r>
            <a:endParaRPr lang="en-US" altLang="x-none" sz="2400" baseline="-25000" dirty="0">
              <a:solidFill>
                <a:srgbClr val="000000"/>
              </a:solidFill>
              <a:latin typeface="Arial" charset="0"/>
              <a:ea typeface="SimSun" charset="-122"/>
            </a:endParaRPr>
          </a:p>
        </p:txBody>
      </p:sp>
      <p:grpSp>
        <p:nvGrpSpPr>
          <p:cNvPr id="5" name="Group 66">
            <a:extLst>
              <a:ext uri="{FF2B5EF4-FFF2-40B4-BE49-F238E27FC236}">
                <a16:creationId xmlns:a16="http://schemas.microsoft.com/office/drawing/2014/main" xmlns="" id="{4CECAB16-CC90-46BE-85C3-5410FC990726}"/>
              </a:ext>
            </a:extLst>
          </p:cNvPr>
          <p:cNvGrpSpPr>
            <a:grpSpLocks/>
          </p:cNvGrpSpPr>
          <p:nvPr/>
        </p:nvGrpSpPr>
        <p:grpSpPr bwMode="auto">
          <a:xfrm>
            <a:off x="1533523" y="3282950"/>
            <a:ext cx="2784475" cy="1052513"/>
            <a:chOff x="326" y="3335"/>
            <a:chExt cx="1754" cy="663"/>
          </a:xfrm>
        </p:grpSpPr>
        <p:sp>
          <p:nvSpPr>
            <p:cNvPr id="6" name="Text Box 59">
              <a:extLst>
                <a:ext uri="{FF2B5EF4-FFF2-40B4-BE49-F238E27FC236}">
                  <a16:creationId xmlns:a16="http://schemas.microsoft.com/office/drawing/2014/main" xmlns="" id="{D66070B1-F135-4C15-9CBA-D89CD4A931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54" y="3335"/>
              <a:ext cx="122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x-none" dirty="0">
                  <a:solidFill>
                    <a:srgbClr val="C0504D"/>
                  </a:solidFill>
                  <a:latin typeface="Arial" charset="0"/>
                  <a:ea typeface="SimSun" charset="-122"/>
                </a:rPr>
                <a:t>0</a:t>
              </a:r>
              <a:r>
                <a:rPr lang="en-US" altLang="x-none" dirty="0">
                  <a:solidFill>
                    <a:srgbClr val="000000"/>
                  </a:solidFill>
                  <a:latin typeface="Arial" charset="0"/>
                  <a:ea typeface="SimSun" charset="-122"/>
                </a:rPr>
                <a:t>0001100</a:t>
              </a:r>
              <a:r>
                <a:rPr lang="en-US" altLang="x-none" baseline="-25000" dirty="0">
                  <a:solidFill>
                    <a:srgbClr val="000000"/>
                  </a:solidFill>
                  <a:latin typeface="Arial" charset="0"/>
                  <a:ea typeface="SimSun" charset="-122"/>
                </a:rPr>
                <a:t>2 </a:t>
              </a:r>
              <a:r>
                <a:rPr lang="en-US" altLang="x-none" dirty="0">
                  <a:solidFill>
                    <a:srgbClr val="000000"/>
                  </a:solidFill>
                  <a:latin typeface="Arial" charset="0"/>
                  <a:ea typeface="SimSun" charset="-122"/>
                </a:rPr>
                <a:t>= 12</a:t>
              </a:r>
              <a:r>
                <a:rPr lang="en-US" altLang="x-none" baseline="-25000" dirty="0">
                  <a:solidFill>
                    <a:srgbClr val="000000"/>
                  </a:solidFill>
                  <a:latin typeface="Arial" charset="0"/>
                  <a:ea typeface="SimSun" charset="-122"/>
                </a:rPr>
                <a:t>10</a:t>
              </a:r>
              <a:endParaRPr lang="en-US" altLang="x-none" dirty="0">
                <a:solidFill>
                  <a:srgbClr val="000000"/>
                </a:solidFill>
                <a:latin typeface="Arial" charset="0"/>
                <a:ea typeface="SimSun" charset="-122"/>
              </a:endParaRPr>
            </a:p>
          </p:txBody>
        </p:sp>
        <p:sp>
          <p:nvSpPr>
            <p:cNvPr id="7" name="Line 60">
              <a:extLst>
                <a:ext uri="{FF2B5EF4-FFF2-40B4-BE49-F238E27FC236}">
                  <a16:creationId xmlns:a16="http://schemas.microsoft.com/office/drawing/2014/main" xmlns="" id="{AD971C59-24E8-4051-A82B-D58EE69C413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20" y="3552"/>
              <a:ext cx="192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SimSun" charset="-122"/>
              </a:endParaRPr>
            </a:p>
          </p:txBody>
        </p:sp>
        <p:sp>
          <p:nvSpPr>
            <p:cNvPr id="8" name="Text Box 61">
              <a:extLst>
                <a:ext uri="{FF2B5EF4-FFF2-40B4-BE49-F238E27FC236}">
                  <a16:creationId xmlns:a16="http://schemas.microsoft.com/office/drawing/2014/main" xmlns="" id="{376DCC4E-E1DC-49B1-94A8-5367AE7562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6" y="3767"/>
              <a:ext cx="5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x-none">
                  <a:solidFill>
                    <a:srgbClr val="005400"/>
                  </a:solidFill>
                  <a:latin typeface="Arial" charset="0"/>
                  <a:ea typeface="SimSun" charset="-122"/>
                </a:rPr>
                <a:t>Sign bit</a:t>
              </a:r>
            </a:p>
          </p:txBody>
        </p:sp>
        <p:sp>
          <p:nvSpPr>
            <p:cNvPr id="9" name="Line 62">
              <a:extLst>
                <a:ext uri="{FF2B5EF4-FFF2-40B4-BE49-F238E27FC236}">
                  <a16:creationId xmlns:a16="http://schemas.microsoft.com/office/drawing/2014/main" xmlns="" id="{0ACB656E-B6E1-4540-A996-E948D75151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3552"/>
              <a:ext cx="5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SimSun" charset="-122"/>
              </a:endParaRPr>
            </a:p>
          </p:txBody>
        </p:sp>
        <p:sp>
          <p:nvSpPr>
            <p:cNvPr id="10" name="Line 64">
              <a:extLst>
                <a:ext uri="{FF2B5EF4-FFF2-40B4-BE49-F238E27FC236}">
                  <a16:creationId xmlns:a16="http://schemas.microsoft.com/office/drawing/2014/main" xmlns="" id="{8F5CEA54-2662-41EC-9C3F-AB0A5D829C5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296" y="3600"/>
              <a:ext cx="192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SimSun" charset="-122"/>
              </a:endParaRPr>
            </a:p>
          </p:txBody>
        </p:sp>
        <p:sp>
          <p:nvSpPr>
            <p:cNvPr id="11" name="Text Box 65">
              <a:extLst>
                <a:ext uri="{FF2B5EF4-FFF2-40B4-BE49-F238E27FC236}">
                  <a16:creationId xmlns:a16="http://schemas.microsoft.com/office/drawing/2014/main" xmlns="" id="{93AB59E7-F8F1-4B75-B61E-D5243CF122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86" y="3767"/>
              <a:ext cx="7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x-none">
                  <a:solidFill>
                    <a:srgbClr val="005400"/>
                  </a:solidFill>
                  <a:latin typeface="Arial" charset="0"/>
                  <a:ea typeface="SimSun" charset="-122"/>
                </a:rPr>
                <a:t>Magnitude</a:t>
              </a:r>
            </a:p>
          </p:txBody>
        </p:sp>
      </p:grpSp>
      <p:grpSp>
        <p:nvGrpSpPr>
          <p:cNvPr id="12" name="Group 67">
            <a:extLst>
              <a:ext uri="{FF2B5EF4-FFF2-40B4-BE49-F238E27FC236}">
                <a16:creationId xmlns:a16="http://schemas.microsoft.com/office/drawing/2014/main" xmlns="" id="{60D15577-DA20-4C19-824B-44368525A761}"/>
              </a:ext>
            </a:extLst>
          </p:cNvPr>
          <p:cNvGrpSpPr>
            <a:grpSpLocks/>
          </p:cNvGrpSpPr>
          <p:nvPr/>
        </p:nvGrpSpPr>
        <p:grpSpPr bwMode="auto">
          <a:xfrm>
            <a:off x="6651627" y="3282951"/>
            <a:ext cx="2924175" cy="1052512"/>
            <a:chOff x="326" y="3335"/>
            <a:chExt cx="1842" cy="663"/>
          </a:xfrm>
        </p:grpSpPr>
        <p:sp>
          <p:nvSpPr>
            <p:cNvPr id="13" name="Text Box 68">
              <a:extLst>
                <a:ext uri="{FF2B5EF4-FFF2-40B4-BE49-F238E27FC236}">
                  <a16:creationId xmlns:a16="http://schemas.microsoft.com/office/drawing/2014/main" xmlns="" id="{2295E8AA-568B-4970-8300-DCB08DE291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54" y="3335"/>
              <a:ext cx="131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x-none">
                  <a:solidFill>
                    <a:srgbClr val="C0504D"/>
                  </a:solidFill>
                  <a:latin typeface="Arial" charset="0"/>
                  <a:ea typeface="SimSun" charset="-122"/>
                </a:rPr>
                <a:t>1</a:t>
              </a:r>
              <a:r>
                <a:rPr lang="en-US" altLang="x-none">
                  <a:solidFill>
                    <a:srgbClr val="000000"/>
                  </a:solidFill>
                  <a:latin typeface="Arial" charset="0"/>
                  <a:ea typeface="SimSun" charset="-122"/>
                </a:rPr>
                <a:t>0001100</a:t>
              </a:r>
              <a:r>
                <a:rPr lang="en-US" altLang="x-none" baseline="-25000">
                  <a:solidFill>
                    <a:srgbClr val="000000"/>
                  </a:solidFill>
                  <a:latin typeface="Arial" charset="0"/>
                  <a:ea typeface="SimSun" charset="-122"/>
                </a:rPr>
                <a:t>2 </a:t>
              </a:r>
              <a:r>
                <a:rPr lang="en-US" altLang="x-none">
                  <a:solidFill>
                    <a:srgbClr val="000000"/>
                  </a:solidFill>
                  <a:latin typeface="Arial" charset="0"/>
                  <a:ea typeface="SimSun" charset="-122"/>
                </a:rPr>
                <a:t>=  -12</a:t>
              </a:r>
              <a:r>
                <a:rPr lang="en-US" altLang="x-none" baseline="-25000">
                  <a:solidFill>
                    <a:srgbClr val="000000"/>
                  </a:solidFill>
                  <a:latin typeface="Arial" charset="0"/>
                  <a:ea typeface="SimSun" charset="-122"/>
                </a:rPr>
                <a:t>10</a:t>
              </a:r>
              <a:endParaRPr lang="en-US" altLang="x-none">
                <a:solidFill>
                  <a:srgbClr val="000000"/>
                </a:solidFill>
                <a:latin typeface="Arial" charset="0"/>
                <a:ea typeface="SimSun" charset="-122"/>
              </a:endParaRPr>
            </a:p>
          </p:txBody>
        </p:sp>
        <p:sp>
          <p:nvSpPr>
            <p:cNvPr id="14" name="Line 69">
              <a:extLst>
                <a:ext uri="{FF2B5EF4-FFF2-40B4-BE49-F238E27FC236}">
                  <a16:creationId xmlns:a16="http://schemas.microsoft.com/office/drawing/2014/main" xmlns="" id="{CCA69A9B-46FD-4E56-99B7-3886B1F65F5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20" y="3552"/>
              <a:ext cx="192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SimSun" charset="-122"/>
              </a:endParaRPr>
            </a:p>
          </p:txBody>
        </p:sp>
        <p:sp>
          <p:nvSpPr>
            <p:cNvPr id="15" name="Text Box 70">
              <a:extLst>
                <a:ext uri="{FF2B5EF4-FFF2-40B4-BE49-F238E27FC236}">
                  <a16:creationId xmlns:a16="http://schemas.microsoft.com/office/drawing/2014/main" xmlns="" id="{6B00F40E-CCAC-4471-97F6-C1350A8D5E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6" y="3767"/>
              <a:ext cx="5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x-none">
                  <a:solidFill>
                    <a:srgbClr val="005400"/>
                  </a:solidFill>
                  <a:latin typeface="Arial" charset="0"/>
                  <a:ea typeface="SimSun" charset="-122"/>
                </a:rPr>
                <a:t>Sign bit</a:t>
              </a:r>
            </a:p>
          </p:txBody>
        </p:sp>
        <p:sp>
          <p:nvSpPr>
            <p:cNvPr id="16" name="Line 71">
              <a:extLst>
                <a:ext uri="{FF2B5EF4-FFF2-40B4-BE49-F238E27FC236}">
                  <a16:creationId xmlns:a16="http://schemas.microsoft.com/office/drawing/2014/main" xmlns="" id="{55E1F048-1BE5-4160-BB2B-C249AE7545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3552"/>
              <a:ext cx="5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SimSun" charset="-122"/>
              </a:endParaRPr>
            </a:p>
          </p:txBody>
        </p:sp>
        <p:sp>
          <p:nvSpPr>
            <p:cNvPr id="17" name="Line 72">
              <a:extLst>
                <a:ext uri="{FF2B5EF4-FFF2-40B4-BE49-F238E27FC236}">
                  <a16:creationId xmlns:a16="http://schemas.microsoft.com/office/drawing/2014/main" xmlns="" id="{BC7D703A-47D5-44E1-9E12-0679E48BA3F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296" y="3600"/>
              <a:ext cx="192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SimSun" charset="-122"/>
              </a:endParaRPr>
            </a:p>
          </p:txBody>
        </p:sp>
        <p:sp>
          <p:nvSpPr>
            <p:cNvPr id="18" name="Text Box 73">
              <a:extLst>
                <a:ext uri="{FF2B5EF4-FFF2-40B4-BE49-F238E27FC236}">
                  <a16:creationId xmlns:a16="http://schemas.microsoft.com/office/drawing/2014/main" xmlns="" id="{9EA4CD0E-8677-447F-ABC4-B756C1A099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86" y="3767"/>
              <a:ext cx="7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x-none">
                  <a:solidFill>
                    <a:srgbClr val="005400"/>
                  </a:solidFill>
                  <a:latin typeface="Arial" charset="0"/>
                  <a:ea typeface="SimSun" charset="-122"/>
                </a:rPr>
                <a:t>Magnitude</a:t>
              </a:r>
            </a:p>
          </p:txBody>
        </p:sp>
      </p:grp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7392267" y="3198969"/>
              <a:ext cx="362160" cy="47664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371027" y="3177729"/>
                <a:ext cx="404280" cy="51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9" name="Ink 18"/>
              <p14:cNvContentPartPr/>
              <p14:nvPr/>
            </p14:nvContentPartPr>
            <p14:xfrm>
              <a:off x="2418147" y="3598929"/>
              <a:ext cx="137520" cy="12600"/>
            </p14:xfrm>
          </p:contentPart>
        </mc:Choice>
        <mc:Fallback>
          <p:pic>
            <p:nvPicPr>
              <p:cNvPr id="19" name="Ink 18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404467" y="3585249"/>
                <a:ext cx="168480" cy="43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55416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>
            <a:extLst>
              <a:ext uri="{FF2B5EF4-FFF2-40B4-BE49-F238E27FC236}">
                <a16:creationId xmlns:a16="http://schemas.microsoft.com/office/drawing/2014/main" xmlns="" id="{957EF9DD-25E0-4C21-926F-0041BA497C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09049" y="506411"/>
            <a:ext cx="7688263" cy="368300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en-US" altLang="x-none" dirty="0">
                <a:sym typeface="Calibri" charset="0"/>
              </a:rPr>
              <a:t>One’s Complement Representation</a:t>
            </a:r>
          </a:p>
        </p:txBody>
      </p:sp>
      <p:sp>
        <p:nvSpPr>
          <p:cNvPr id="121859" name="Rectangle 3">
            <a:extLst>
              <a:ext uri="{FF2B5EF4-FFF2-40B4-BE49-F238E27FC236}">
                <a16:creationId xmlns:a16="http://schemas.microsoft.com/office/drawing/2014/main" xmlns="" id="{58EE6E3B-50B2-4B93-A745-F7BB848D67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1454151"/>
            <a:ext cx="7467600" cy="3338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63500" tIns="25400" rIns="63500" bIns="25400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952500" indent="-45720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lnSpc>
                <a:spcPct val="75000"/>
              </a:lnSpc>
              <a:spcBef>
                <a:spcPct val="65000"/>
              </a:spcBef>
              <a:buSzPct val="100000"/>
              <a:buFont typeface="Wingdings" charset="2"/>
              <a:buChar char="Ø"/>
              <a:defRPr/>
            </a:pPr>
            <a:r>
              <a:rPr lang="en-US" altLang="x-none" b="1" dirty="0">
                <a:solidFill>
                  <a:schemeClr val="tx2"/>
                </a:solidFill>
                <a:latin typeface="Arial" charset="0"/>
                <a:ea typeface="SimSun" charset="-122"/>
              </a:rPr>
              <a:t>The one’s complement of a binary number involves inverting all bits.</a:t>
            </a:r>
          </a:p>
          <a:p>
            <a:pPr lvl="1">
              <a:lnSpc>
                <a:spcPct val="75000"/>
              </a:lnSpc>
              <a:spcBef>
                <a:spcPct val="65000"/>
              </a:spcBef>
              <a:buSzPct val="100000"/>
              <a:buFont typeface="Wingdings" charset="2"/>
              <a:buChar char="Ø"/>
              <a:defRPr/>
            </a:pPr>
            <a:r>
              <a:rPr lang="en-US" altLang="x-none" b="1" dirty="0">
                <a:solidFill>
                  <a:schemeClr val="tx2"/>
                </a:solidFill>
                <a:latin typeface="Arial" charset="0"/>
                <a:ea typeface="SimSun" charset="-122"/>
              </a:rPr>
              <a:t>1’s comp of 00110011 is </a:t>
            </a:r>
            <a:r>
              <a:rPr lang="en-US" altLang="x-none" b="1" dirty="0">
                <a:solidFill>
                  <a:srgbClr val="005400"/>
                </a:solidFill>
                <a:latin typeface="Arial" charset="0"/>
                <a:ea typeface="SimSun" charset="-122"/>
              </a:rPr>
              <a:t>11001100</a:t>
            </a:r>
            <a:endParaRPr lang="en-US" altLang="x-none" b="1" dirty="0">
              <a:solidFill>
                <a:schemeClr val="tx2"/>
              </a:solidFill>
              <a:latin typeface="Arial" charset="0"/>
              <a:ea typeface="SimSun" charset="-122"/>
            </a:endParaRPr>
          </a:p>
          <a:p>
            <a:pPr lvl="1">
              <a:lnSpc>
                <a:spcPct val="75000"/>
              </a:lnSpc>
              <a:spcBef>
                <a:spcPct val="65000"/>
              </a:spcBef>
              <a:buSzPct val="100000"/>
              <a:buFont typeface="Wingdings" charset="2"/>
              <a:buChar char="Ø"/>
              <a:defRPr/>
            </a:pPr>
            <a:r>
              <a:rPr lang="en-US" altLang="x-none" b="1" dirty="0">
                <a:solidFill>
                  <a:schemeClr val="tx2"/>
                </a:solidFill>
                <a:latin typeface="Arial" charset="0"/>
                <a:ea typeface="SimSun" charset="-122"/>
              </a:rPr>
              <a:t>1’s comp of 10101010 is </a:t>
            </a:r>
            <a:r>
              <a:rPr lang="en-US" altLang="x-none" b="1" dirty="0">
                <a:solidFill>
                  <a:srgbClr val="005400"/>
                </a:solidFill>
                <a:latin typeface="Arial" charset="0"/>
                <a:ea typeface="SimSun" charset="-122"/>
              </a:rPr>
              <a:t>01010101</a:t>
            </a:r>
          </a:p>
          <a:p>
            <a:pPr>
              <a:lnSpc>
                <a:spcPct val="75000"/>
              </a:lnSpc>
              <a:spcBef>
                <a:spcPct val="65000"/>
              </a:spcBef>
              <a:buSzPct val="100000"/>
              <a:buFont typeface="Wingdings" charset="2"/>
              <a:buChar char="Ø"/>
              <a:defRPr/>
            </a:pPr>
            <a:r>
              <a:rPr lang="en-US" altLang="x-none" b="1" dirty="0">
                <a:solidFill>
                  <a:schemeClr val="tx2"/>
                </a:solidFill>
                <a:latin typeface="Arial" charset="0"/>
                <a:ea typeface="SimSun" charset="-122"/>
              </a:rPr>
              <a:t>To find negative of 1’s complement number take the 1’s complement.</a:t>
            </a:r>
            <a:endParaRPr lang="en-US" altLang="x-none" b="1" dirty="0">
              <a:solidFill>
                <a:schemeClr val="accent2"/>
              </a:solidFill>
              <a:latin typeface="Arial" charset="0"/>
              <a:ea typeface="SimSun" charset="-122"/>
            </a:endParaRPr>
          </a:p>
          <a:p>
            <a:pPr>
              <a:lnSpc>
                <a:spcPct val="75000"/>
              </a:lnSpc>
              <a:spcBef>
                <a:spcPct val="65000"/>
              </a:spcBef>
              <a:buSzPct val="100000"/>
              <a:defRPr/>
            </a:pPr>
            <a:endParaRPr lang="en-US" altLang="x-none" b="1" dirty="0">
              <a:solidFill>
                <a:schemeClr val="tx2"/>
              </a:solidFill>
              <a:latin typeface="Arial" charset="0"/>
              <a:ea typeface="SimSun" charset="-122"/>
            </a:endParaRPr>
          </a:p>
          <a:p>
            <a:pPr>
              <a:lnSpc>
                <a:spcPct val="75000"/>
              </a:lnSpc>
              <a:spcBef>
                <a:spcPct val="65000"/>
              </a:spcBef>
              <a:buSzPct val="100000"/>
              <a:buFontTx/>
              <a:buChar char="°"/>
              <a:defRPr/>
            </a:pPr>
            <a:endParaRPr lang="en-US" altLang="x-none" sz="1800" b="1" dirty="0">
              <a:solidFill>
                <a:schemeClr val="tx2"/>
              </a:solidFill>
              <a:latin typeface="Arial" charset="0"/>
              <a:ea typeface="SimSun" charset="-122"/>
            </a:endParaRPr>
          </a:p>
        </p:txBody>
      </p:sp>
      <p:grpSp>
        <p:nvGrpSpPr>
          <p:cNvPr id="17411" name="Group 5">
            <a:extLst>
              <a:ext uri="{FF2B5EF4-FFF2-40B4-BE49-F238E27FC236}">
                <a16:creationId xmlns:a16="http://schemas.microsoft.com/office/drawing/2014/main" xmlns="" id="{B1378C54-9CF4-4F7A-8282-82609A8EC03D}"/>
              </a:ext>
            </a:extLst>
          </p:cNvPr>
          <p:cNvGrpSpPr>
            <a:grpSpLocks/>
          </p:cNvGrpSpPr>
          <p:nvPr/>
        </p:nvGrpSpPr>
        <p:grpSpPr bwMode="auto">
          <a:xfrm>
            <a:off x="2041526" y="5294313"/>
            <a:ext cx="2784475" cy="1052512"/>
            <a:chOff x="326" y="3335"/>
            <a:chExt cx="1754" cy="663"/>
          </a:xfrm>
        </p:grpSpPr>
        <p:sp>
          <p:nvSpPr>
            <p:cNvPr id="121862" name="Text Box 6">
              <a:extLst>
                <a:ext uri="{FF2B5EF4-FFF2-40B4-BE49-F238E27FC236}">
                  <a16:creationId xmlns:a16="http://schemas.microsoft.com/office/drawing/2014/main" xmlns="" id="{72028393-AC38-4139-A9A6-D72456905A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54" y="3335"/>
              <a:ext cx="122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x-none">
                  <a:solidFill>
                    <a:schemeClr val="accent2"/>
                  </a:solidFill>
                  <a:latin typeface="Arial" charset="0"/>
                  <a:ea typeface="SimSun" charset="-122"/>
                </a:rPr>
                <a:t>0</a:t>
              </a:r>
              <a:r>
                <a:rPr lang="en-US" altLang="x-none">
                  <a:latin typeface="Arial" charset="0"/>
                  <a:ea typeface="SimSun" charset="-122"/>
                </a:rPr>
                <a:t>0001100</a:t>
              </a:r>
              <a:r>
                <a:rPr lang="en-US" altLang="x-none" baseline="-25000">
                  <a:latin typeface="Arial" charset="0"/>
                  <a:ea typeface="SimSun" charset="-122"/>
                </a:rPr>
                <a:t>2 </a:t>
              </a:r>
              <a:r>
                <a:rPr lang="en-US" altLang="x-none">
                  <a:latin typeface="Arial" charset="0"/>
                  <a:ea typeface="SimSun" charset="-122"/>
                </a:rPr>
                <a:t>= 12</a:t>
              </a:r>
              <a:r>
                <a:rPr lang="en-US" altLang="x-none" baseline="-25000">
                  <a:latin typeface="Arial" charset="0"/>
                  <a:ea typeface="SimSun" charset="-122"/>
                </a:rPr>
                <a:t>10</a:t>
              </a:r>
              <a:endParaRPr lang="en-US" altLang="x-none">
                <a:latin typeface="Arial" charset="0"/>
                <a:ea typeface="SimSun" charset="-122"/>
              </a:endParaRPr>
            </a:p>
          </p:txBody>
        </p:sp>
        <p:sp>
          <p:nvSpPr>
            <p:cNvPr id="121863" name="Line 7">
              <a:extLst>
                <a:ext uri="{FF2B5EF4-FFF2-40B4-BE49-F238E27FC236}">
                  <a16:creationId xmlns:a16="http://schemas.microsoft.com/office/drawing/2014/main" xmlns="" id="{F62F1268-5E3A-43F6-930C-3B188819DDB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20" y="3552"/>
              <a:ext cx="192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SimSun" charset="-122"/>
              </a:endParaRPr>
            </a:p>
          </p:txBody>
        </p:sp>
        <p:sp>
          <p:nvSpPr>
            <p:cNvPr id="121864" name="Text Box 8">
              <a:extLst>
                <a:ext uri="{FF2B5EF4-FFF2-40B4-BE49-F238E27FC236}">
                  <a16:creationId xmlns:a16="http://schemas.microsoft.com/office/drawing/2014/main" xmlns="" id="{5EB56154-4057-4B50-A08C-8CC4BA3D0B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6" y="3767"/>
              <a:ext cx="5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x-none">
                  <a:solidFill>
                    <a:srgbClr val="005400"/>
                  </a:solidFill>
                  <a:latin typeface="Arial" charset="0"/>
                  <a:ea typeface="SimSun" charset="-122"/>
                </a:rPr>
                <a:t>Sign bit</a:t>
              </a:r>
            </a:p>
          </p:txBody>
        </p:sp>
        <p:sp>
          <p:nvSpPr>
            <p:cNvPr id="121865" name="Line 9">
              <a:extLst>
                <a:ext uri="{FF2B5EF4-FFF2-40B4-BE49-F238E27FC236}">
                  <a16:creationId xmlns:a16="http://schemas.microsoft.com/office/drawing/2014/main" xmlns="" id="{6DF3D85B-5983-451E-83C9-E593A2E608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3552"/>
              <a:ext cx="5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SimSun" charset="-122"/>
              </a:endParaRPr>
            </a:p>
          </p:txBody>
        </p:sp>
        <p:sp>
          <p:nvSpPr>
            <p:cNvPr id="121866" name="Line 10">
              <a:extLst>
                <a:ext uri="{FF2B5EF4-FFF2-40B4-BE49-F238E27FC236}">
                  <a16:creationId xmlns:a16="http://schemas.microsoft.com/office/drawing/2014/main" xmlns="" id="{534768EF-B7CB-410C-86C4-8DED337175F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296" y="3600"/>
              <a:ext cx="192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SimSun" charset="-122"/>
              </a:endParaRPr>
            </a:p>
          </p:txBody>
        </p:sp>
        <p:sp>
          <p:nvSpPr>
            <p:cNvPr id="121867" name="Text Box 11">
              <a:extLst>
                <a:ext uri="{FF2B5EF4-FFF2-40B4-BE49-F238E27FC236}">
                  <a16:creationId xmlns:a16="http://schemas.microsoft.com/office/drawing/2014/main" xmlns="" id="{3062C353-1D15-4BC1-AD1B-3756ED518F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86" y="3767"/>
              <a:ext cx="7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x-none">
                  <a:solidFill>
                    <a:srgbClr val="005400"/>
                  </a:solidFill>
                  <a:latin typeface="Arial" charset="0"/>
                  <a:ea typeface="SimSun" charset="-122"/>
                </a:rPr>
                <a:t>Magnitude</a:t>
              </a:r>
            </a:p>
          </p:txBody>
        </p:sp>
      </p:grpSp>
      <p:grpSp>
        <p:nvGrpSpPr>
          <p:cNvPr id="17412" name="Group 12">
            <a:extLst>
              <a:ext uri="{FF2B5EF4-FFF2-40B4-BE49-F238E27FC236}">
                <a16:creationId xmlns:a16="http://schemas.microsoft.com/office/drawing/2014/main" xmlns="" id="{72FE9159-0B20-4C7E-B6E2-CE725BC67C41}"/>
              </a:ext>
            </a:extLst>
          </p:cNvPr>
          <p:cNvGrpSpPr>
            <a:grpSpLocks/>
          </p:cNvGrpSpPr>
          <p:nvPr/>
        </p:nvGrpSpPr>
        <p:grpSpPr bwMode="auto">
          <a:xfrm>
            <a:off x="5943601" y="5334001"/>
            <a:ext cx="2924175" cy="1052513"/>
            <a:chOff x="326" y="3335"/>
            <a:chExt cx="1842" cy="663"/>
          </a:xfrm>
        </p:grpSpPr>
        <p:sp>
          <p:nvSpPr>
            <p:cNvPr id="121869" name="Text Box 13">
              <a:extLst>
                <a:ext uri="{FF2B5EF4-FFF2-40B4-BE49-F238E27FC236}">
                  <a16:creationId xmlns:a16="http://schemas.microsoft.com/office/drawing/2014/main" xmlns="" id="{B6C6456D-9598-410D-A29A-2CEB80F9F0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54" y="3335"/>
              <a:ext cx="131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x-none">
                  <a:solidFill>
                    <a:schemeClr val="accent2"/>
                  </a:solidFill>
                  <a:latin typeface="Arial" charset="0"/>
                  <a:ea typeface="SimSun" charset="-122"/>
                </a:rPr>
                <a:t>1</a:t>
              </a:r>
              <a:r>
                <a:rPr lang="en-US" altLang="x-none">
                  <a:latin typeface="Arial" charset="0"/>
                  <a:ea typeface="SimSun" charset="-122"/>
                </a:rPr>
                <a:t>1110011</a:t>
              </a:r>
              <a:r>
                <a:rPr lang="en-US" altLang="x-none" baseline="-25000">
                  <a:latin typeface="Arial" charset="0"/>
                  <a:ea typeface="SimSun" charset="-122"/>
                </a:rPr>
                <a:t>2 </a:t>
              </a:r>
              <a:r>
                <a:rPr lang="en-US" altLang="x-none">
                  <a:latin typeface="Arial" charset="0"/>
                  <a:ea typeface="SimSun" charset="-122"/>
                </a:rPr>
                <a:t>=  -12</a:t>
              </a:r>
              <a:r>
                <a:rPr lang="en-US" altLang="x-none" baseline="-25000">
                  <a:latin typeface="Arial" charset="0"/>
                  <a:ea typeface="SimSun" charset="-122"/>
                </a:rPr>
                <a:t>10</a:t>
              </a:r>
              <a:endParaRPr lang="en-US" altLang="x-none">
                <a:latin typeface="Arial" charset="0"/>
                <a:ea typeface="SimSun" charset="-122"/>
              </a:endParaRPr>
            </a:p>
          </p:txBody>
        </p:sp>
        <p:sp>
          <p:nvSpPr>
            <p:cNvPr id="121870" name="Line 14">
              <a:extLst>
                <a:ext uri="{FF2B5EF4-FFF2-40B4-BE49-F238E27FC236}">
                  <a16:creationId xmlns:a16="http://schemas.microsoft.com/office/drawing/2014/main" xmlns="" id="{212235D1-5911-4563-BB2C-FC4CEC30CEF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20" y="3552"/>
              <a:ext cx="192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SimSun" charset="-122"/>
              </a:endParaRPr>
            </a:p>
          </p:txBody>
        </p:sp>
        <p:sp>
          <p:nvSpPr>
            <p:cNvPr id="121871" name="Text Box 15">
              <a:extLst>
                <a:ext uri="{FF2B5EF4-FFF2-40B4-BE49-F238E27FC236}">
                  <a16:creationId xmlns:a16="http://schemas.microsoft.com/office/drawing/2014/main" xmlns="" id="{17BB3189-FFA7-4FAF-82A5-D86C349920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6" y="3767"/>
              <a:ext cx="5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x-none">
                  <a:solidFill>
                    <a:srgbClr val="005400"/>
                  </a:solidFill>
                  <a:latin typeface="Arial" charset="0"/>
                  <a:ea typeface="SimSun" charset="-122"/>
                </a:rPr>
                <a:t>Sign bit</a:t>
              </a:r>
            </a:p>
          </p:txBody>
        </p:sp>
        <p:sp>
          <p:nvSpPr>
            <p:cNvPr id="121872" name="Line 16">
              <a:extLst>
                <a:ext uri="{FF2B5EF4-FFF2-40B4-BE49-F238E27FC236}">
                  <a16:creationId xmlns:a16="http://schemas.microsoft.com/office/drawing/2014/main" xmlns="" id="{7514A46E-BDEC-4BFC-B5A5-5A5B98BEFB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3552"/>
              <a:ext cx="5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SimSun" charset="-122"/>
              </a:endParaRPr>
            </a:p>
          </p:txBody>
        </p:sp>
        <p:sp>
          <p:nvSpPr>
            <p:cNvPr id="121873" name="Line 17">
              <a:extLst>
                <a:ext uri="{FF2B5EF4-FFF2-40B4-BE49-F238E27FC236}">
                  <a16:creationId xmlns:a16="http://schemas.microsoft.com/office/drawing/2014/main" xmlns="" id="{0156FDDE-081F-4608-A799-99012A4CF2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296" y="3600"/>
              <a:ext cx="192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SimSun" charset="-122"/>
              </a:endParaRPr>
            </a:p>
          </p:txBody>
        </p:sp>
        <p:sp>
          <p:nvSpPr>
            <p:cNvPr id="121874" name="Text Box 18">
              <a:extLst>
                <a:ext uri="{FF2B5EF4-FFF2-40B4-BE49-F238E27FC236}">
                  <a16:creationId xmlns:a16="http://schemas.microsoft.com/office/drawing/2014/main" xmlns="" id="{2FA89AFC-3434-4F5F-9E82-DD7E7DDD83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86" y="3767"/>
              <a:ext cx="7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x-none">
                  <a:solidFill>
                    <a:srgbClr val="005400"/>
                  </a:solidFill>
                  <a:latin typeface="Arial" charset="0"/>
                  <a:ea typeface="SimSun" charset="-122"/>
                </a:rPr>
                <a:t>Magnitude</a:t>
              </a:r>
            </a:p>
          </p:txBody>
        </p:sp>
      </p:grp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/>
              <p14:cNvContentPartPr/>
              <p14:nvPr/>
            </p14:nvContentPartPr>
            <p14:xfrm>
              <a:off x="9764307" y="1499769"/>
              <a:ext cx="2140920" cy="437760"/>
            </p14:xfrm>
          </p:contentPart>
        </mc:Choice>
        <mc:Fallback>
          <p:pic>
            <p:nvPicPr>
              <p:cNvPr id="5" name="Ink 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743427" y="1481769"/>
                <a:ext cx="2182680" cy="47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8" name="Ink 17"/>
              <p14:cNvContentPartPr/>
              <p14:nvPr/>
            </p14:nvContentPartPr>
            <p14:xfrm>
              <a:off x="9506187" y="2046249"/>
              <a:ext cx="2501640" cy="151920"/>
            </p14:xfrm>
          </p:contentPart>
        </mc:Choice>
        <mc:Fallback>
          <p:pic>
            <p:nvPicPr>
              <p:cNvPr id="18" name="Ink 17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493947" y="2025009"/>
                <a:ext cx="2534760" cy="19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21856" name="Ink 121855"/>
              <p14:cNvContentPartPr/>
              <p14:nvPr/>
            </p14:nvContentPartPr>
            <p14:xfrm>
              <a:off x="9922347" y="3578409"/>
              <a:ext cx="2321280" cy="1137240"/>
            </p14:xfrm>
          </p:contentPart>
        </mc:Choice>
        <mc:Fallback>
          <p:pic>
            <p:nvPicPr>
              <p:cNvPr id="121856" name="Ink 121855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901467" y="3557529"/>
                <a:ext cx="2363040" cy="117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21861" name="Ink 121860"/>
              <p14:cNvContentPartPr/>
              <p14:nvPr/>
            </p14:nvContentPartPr>
            <p14:xfrm>
              <a:off x="9072387" y="1725129"/>
              <a:ext cx="450000" cy="2058840"/>
            </p14:xfrm>
          </p:contentPart>
        </mc:Choice>
        <mc:Fallback>
          <p:pic>
            <p:nvPicPr>
              <p:cNvPr id="121861" name="Ink 121860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9054747" y="1707129"/>
                <a:ext cx="488520" cy="209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21875" name="Ink 121874"/>
              <p14:cNvContentPartPr/>
              <p14:nvPr/>
            </p14:nvContentPartPr>
            <p14:xfrm>
              <a:off x="10275507" y="3654009"/>
              <a:ext cx="68040" cy="1054800"/>
            </p14:xfrm>
          </p:contentPart>
        </mc:Choice>
        <mc:Fallback>
          <p:pic>
            <p:nvPicPr>
              <p:cNvPr id="121875" name="Ink 121874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0258947" y="3635289"/>
                <a:ext cx="105480" cy="109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21883" name="Ink 121882"/>
              <p14:cNvContentPartPr/>
              <p14:nvPr/>
            </p14:nvContentPartPr>
            <p14:xfrm>
              <a:off x="9120987" y="2892249"/>
              <a:ext cx="3152160" cy="3408480"/>
            </p14:xfrm>
          </p:contentPart>
        </mc:Choice>
        <mc:Fallback>
          <p:pic>
            <p:nvPicPr>
              <p:cNvPr id="121883" name="Ink 121882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9100827" y="2873529"/>
                <a:ext cx="3193200" cy="344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21887" name="Ink 121886"/>
              <p14:cNvContentPartPr/>
              <p14:nvPr/>
            </p14:nvContentPartPr>
            <p14:xfrm>
              <a:off x="10392507" y="4548609"/>
              <a:ext cx="1891440" cy="370440"/>
            </p14:xfrm>
          </p:contentPart>
        </mc:Choice>
        <mc:Fallback>
          <p:pic>
            <p:nvPicPr>
              <p:cNvPr id="121887" name="Ink 121886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0371627" y="4527369"/>
                <a:ext cx="1933200" cy="41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7421" name="Ink 17420"/>
              <p14:cNvContentPartPr/>
              <p14:nvPr/>
            </p14:nvContentPartPr>
            <p14:xfrm>
              <a:off x="9165987" y="5583969"/>
              <a:ext cx="2214720" cy="1171080"/>
            </p14:xfrm>
          </p:contentPart>
        </mc:Choice>
        <mc:Fallback>
          <p:pic>
            <p:nvPicPr>
              <p:cNvPr id="17421" name="Ink 17420"/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9144747" y="5562729"/>
                <a:ext cx="2256840" cy="1213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69220427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56C41DD-291B-4CA5-AB9E-0AE06664F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013" y="173397"/>
            <a:ext cx="10515600" cy="976978"/>
          </a:xfrm>
        </p:spPr>
        <p:txBody>
          <a:bodyPr/>
          <a:lstStyle/>
          <a:p>
            <a:r>
              <a:rPr lang="en-IN" dirty="0"/>
              <a:t>One’s complement</a:t>
            </a:r>
          </a:p>
        </p:txBody>
      </p:sp>
    </p:spTree>
    <p:extLst>
      <p:ext uri="{BB962C8B-B14F-4D97-AF65-F5344CB8AC3E}">
        <p14:creationId xmlns:p14="http://schemas.microsoft.com/office/powerpoint/2010/main" val="2965714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>
            <a:extLst>
              <a:ext uri="{FF2B5EF4-FFF2-40B4-BE49-F238E27FC236}">
                <a16:creationId xmlns:a16="http://schemas.microsoft.com/office/drawing/2014/main" xmlns="" id="{5F60F357-D7FF-423B-A5C4-A00D5E279A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78935" y="423865"/>
            <a:ext cx="7975600" cy="368300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en-US" altLang="x-none" dirty="0">
                <a:sym typeface="Calibri" charset="0"/>
              </a:rPr>
              <a:t>Two’s Complement Representation</a:t>
            </a:r>
          </a:p>
        </p:txBody>
      </p:sp>
      <p:sp>
        <p:nvSpPr>
          <p:cNvPr id="123907" name="Rectangle 3">
            <a:extLst>
              <a:ext uri="{FF2B5EF4-FFF2-40B4-BE49-F238E27FC236}">
                <a16:creationId xmlns:a16="http://schemas.microsoft.com/office/drawing/2014/main" xmlns="" id="{730F12E7-9AEB-4098-8319-92CCC566E3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0600" y="1454151"/>
            <a:ext cx="7467600" cy="3338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63500" tIns="25400" rIns="63500" bIns="25400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952500" indent="-45720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lnSpc>
                <a:spcPct val="75000"/>
              </a:lnSpc>
              <a:spcBef>
                <a:spcPct val="65000"/>
              </a:spcBef>
              <a:buSzPct val="100000"/>
              <a:buFont typeface="Wingdings" charset="2"/>
              <a:buChar char="Ø"/>
              <a:defRPr/>
            </a:pPr>
            <a:r>
              <a:rPr lang="en-US" altLang="x-none" b="1" dirty="0">
                <a:solidFill>
                  <a:schemeClr val="tx2"/>
                </a:solidFill>
                <a:latin typeface="Arial" charset="0"/>
                <a:ea typeface="SimSun" charset="-122"/>
              </a:rPr>
              <a:t>The two’s complement of a binary number involves inverting all bits </a:t>
            </a:r>
            <a:r>
              <a:rPr lang="en-US" altLang="x-none" b="1" dirty="0">
                <a:solidFill>
                  <a:srgbClr val="005400"/>
                </a:solidFill>
                <a:latin typeface="Arial" charset="0"/>
                <a:ea typeface="SimSun" charset="-122"/>
              </a:rPr>
              <a:t>and adding 1</a:t>
            </a:r>
            <a:r>
              <a:rPr lang="en-US" altLang="x-none" b="1" dirty="0">
                <a:solidFill>
                  <a:schemeClr val="tx2"/>
                </a:solidFill>
                <a:latin typeface="Arial" charset="0"/>
                <a:ea typeface="SimSun" charset="-122"/>
              </a:rPr>
              <a:t>.</a:t>
            </a:r>
          </a:p>
          <a:p>
            <a:pPr lvl="1">
              <a:lnSpc>
                <a:spcPct val="75000"/>
              </a:lnSpc>
              <a:spcBef>
                <a:spcPct val="65000"/>
              </a:spcBef>
              <a:buSzPct val="100000"/>
              <a:buFont typeface="Wingdings" charset="2"/>
              <a:buChar char="Ø"/>
              <a:defRPr/>
            </a:pPr>
            <a:r>
              <a:rPr lang="en-US" altLang="x-none" b="1" dirty="0">
                <a:solidFill>
                  <a:schemeClr val="tx2"/>
                </a:solidFill>
                <a:latin typeface="Arial" charset="0"/>
                <a:ea typeface="SimSun" charset="-122"/>
              </a:rPr>
              <a:t>2’s comp of 00110011 is </a:t>
            </a:r>
            <a:r>
              <a:rPr lang="en-US" altLang="x-none" b="1" dirty="0">
                <a:solidFill>
                  <a:srgbClr val="005400"/>
                </a:solidFill>
                <a:latin typeface="Arial" charset="0"/>
                <a:ea typeface="SimSun" charset="-122"/>
              </a:rPr>
              <a:t>11001101</a:t>
            </a:r>
            <a:endParaRPr lang="en-US" altLang="x-none" b="1" dirty="0">
              <a:solidFill>
                <a:schemeClr val="tx2"/>
              </a:solidFill>
              <a:latin typeface="Arial" charset="0"/>
              <a:ea typeface="SimSun" charset="-122"/>
            </a:endParaRPr>
          </a:p>
          <a:p>
            <a:pPr lvl="1">
              <a:lnSpc>
                <a:spcPct val="75000"/>
              </a:lnSpc>
              <a:spcBef>
                <a:spcPct val="65000"/>
              </a:spcBef>
              <a:buSzPct val="100000"/>
              <a:buFont typeface="Wingdings" charset="2"/>
              <a:buChar char="Ø"/>
              <a:defRPr/>
            </a:pPr>
            <a:r>
              <a:rPr lang="en-US" altLang="x-none" b="1" dirty="0">
                <a:solidFill>
                  <a:schemeClr val="tx2"/>
                </a:solidFill>
                <a:latin typeface="Arial" charset="0"/>
                <a:ea typeface="SimSun" charset="-122"/>
              </a:rPr>
              <a:t>2’s comp of 10101010 is </a:t>
            </a:r>
            <a:r>
              <a:rPr lang="en-US" altLang="x-none" b="1" dirty="0">
                <a:solidFill>
                  <a:srgbClr val="005400"/>
                </a:solidFill>
                <a:latin typeface="Arial" charset="0"/>
                <a:ea typeface="SimSun" charset="-122"/>
              </a:rPr>
              <a:t>01010110</a:t>
            </a:r>
          </a:p>
          <a:p>
            <a:pPr>
              <a:lnSpc>
                <a:spcPct val="75000"/>
              </a:lnSpc>
              <a:spcBef>
                <a:spcPct val="65000"/>
              </a:spcBef>
              <a:buSzPct val="100000"/>
              <a:buFont typeface="Wingdings" charset="2"/>
              <a:buChar char="Ø"/>
              <a:defRPr/>
            </a:pPr>
            <a:r>
              <a:rPr lang="en-US" altLang="x-none" b="1" dirty="0">
                <a:solidFill>
                  <a:schemeClr val="tx2"/>
                </a:solidFill>
                <a:latin typeface="Arial" charset="0"/>
                <a:ea typeface="SimSun" charset="-122"/>
              </a:rPr>
              <a:t>To find negative of 2’s complement number take the 2’s complement.</a:t>
            </a:r>
            <a:endParaRPr lang="en-US" altLang="x-none" b="1" dirty="0">
              <a:solidFill>
                <a:schemeClr val="accent2"/>
              </a:solidFill>
              <a:latin typeface="Arial" charset="0"/>
              <a:ea typeface="SimSun" charset="-122"/>
            </a:endParaRPr>
          </a:p>
          <a:p>
            <a:pPr>
              <a:lnSpc>
                <a:spcPct val="75000"/>
              </a:lnSpc>
              <a:spcBef>
                <a:spcPct val="65000"/>
              </a:spcBef>
              <a:buSzPct val="100000"/>
              <a:defRPr/>
            </a:pPr>
            <a:endParaRPr lang="en-US" altLang="x-none" b="1" dirty="0">
              <a:solidFill>
                <a:schemeClr val="tx2"/>
              </a:solidFill>
              <a:latin typeface="Arial" charset="0"/>
              <a:ea typeface="SimSun" charset="-122"/>
            </a:endParaRPr>
          </a:p>
          <a:p>
            <a:pPr>
              <a:lnSpc>
                <a:spcPct val="75000"/>
              </a:lnSpc>
              <a:spcBef>
                <a:spcPct val="65000"/>
              </a:spcBef>
              <a:buSzPct val="100000"/>
              <a:buFontTx/>
              <a:buChar char="°"/>
              <a:defRPr/>
            </a:pPr>
            <a:endParaRPr lang="en-US" altLang="x-none" sz="1800" b="1" dirty="0">
              <a:solidFill>
                <a:schemeClr val="tx2"/>
              </a:solidFill>
              <a:latin typeface="Arial" charset="0"/>
              <a:ea typeface="SimSun" charset="-122"/>
            </a:endParaRPr>
          </a:p>
        </p:txBody>
      </p:sp>
      <p:grpSp>
        <p:nvGrpSpPr>
          <p:cNvPr id="19459" name="Group 4">
            <a:extLst>
              <a:ext uri="{FF2B5EF4-FFF2-40B4-BE49-F238E27FC236}">
                <a16:creationId xmlns:a16="http://schemas.microsoft.com/office/drawing/2014/main" xmlns="" id="{A5055B20-A555-4D37-939A-C90106CB1D0D}"/>
              </a:ext>
            </a:extLst>
          </p:cNvPr>
          <p:cNvGrpSpPr>
            <a:grpSpLocks/>
          </p:cNvGrpSpPr>
          <p:nvPr/>
        </p:nvGrpSpPr>
        <p:grpSpPr bwMode="auto">
          <a:xfrm>
            <a:off x="2056274" y="4659802"/>
            <a:ext cx="2784475" cy="1052512"/>
            <a:chOff x="326" y="3335"/>
            <a:chExt cx="1754" cy="663"/>
          </a:xfrm>
        </p:grpSpPr>
        <p:sp>
          <p:nvSpPr>
            <p:cNvPr id="123909" name="Text Box 5">
              <a:extLst>
                <a:ext uri="{FF2B5EF4-FFF2-40B4-BE49-F238E27FC236}">
                  <a16:creationId xmlns:a16="http://schemas.microsoft.com/office/drawing/2014/main" xmlns="" id="{AF47767B-6905-48E7-AA72-7328C31D95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54" y="3335"/>
              <a:ext cx="122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x-none" dirty="0">
                  <a:solidFill>
                    <a:schemeClr val="accent2"/>
                  </a:solidFill>
                  <a:latin typeface="Arial" charset="0"/>
                  <a:ea typeface="SimSun" charset="-122"/>
                </a:rPr>
                <a:t>0</a:t>
              </a:r>
              <a:r>
                <a:rPr lang="en-US" altLang="x-none" dirty="0">
                  <a:latin typeface="Arial" charset="0"/>
                  <a:ea typeface="SimSun" charset="-122"/>
                </a:rPr>
                <a:t>0001100</a:t>
              </a:r>
              <a:r>
                <a:rPr lang="en-US" altLang="x-none" baseline="-25000" dirty="0">
                  <a:latin typeface="Arial" charset="0"/>
                  <a:ea typeface="SimSun" charset="-122"/>
                </a:rPr>
                <a:t>2 </a:t>
              </a:r>
              <a:r>
                <a:rPr lang="en-US" altLang="x-none" dirty="0">
                  <a:latin typeface="Arial" charset="0"/>
                  <a:ea typeface="SimSun" charset="-122"/>
                </a:rPr>
                <a:t>= 12</a:t>
              </a:r>
              <a:r>
                <a:rPr lang="en-US" altLang="x-none" baseline="-25000" dirty="0">
                  <a:latin typeface="Arial" charset="0"/>
                  <a:ea typeface="SimSun" charset="-122"/>
                </a:rPr>
                <a:t>10</a:t>
              </a:r>
              <a:endParaRPr lang="en-US" altLang="x-none" dirty="0">
                <a:latin typeface="Arial" charset="0"/>
                <a:ea typeface="SimSun" charset="-122"/>
              </a:endParaRPr>
            </a:p>
          </p:txBody>
        </p:sp>
        <p:sp>
          <p:nvSpPr>
            <p:cNvPr id="123910" name="Line 6">
              <a:extLst>
                <a:ext uri="{FF2B5EF4-FFF2-40B4-BE49-F238E27FC236}">
                  <a16:creationId xmlns:a16="http://schemas.microsoft.com/office/drawing/2014/main" xmlns="" id="{CE13677E-2502-4320-ACE9-FD4187EC11C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20" y="3552"/>
              <a:ext cx="192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SimSun" charset="-122"/>
              </a:endParaRPr>
            </a:p>
          </p:txBody>
        </p:sp>
        <p:sp>
          <p:nvSpPr>
            <p:cNvPr id="123911" name="Text Box 7">
              <a:extLst>
                <a:ext uri="{FF2B5EF4-FFF2-40B4-BE49-F238E27FC236}">
                  <a16:creationId xmlns:a16="http://schemas.microsoft.com/office/drawing/2014/main" xmlns="" id="{999C542C-33A2-4106-A3E2-8D2676CA71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6" y="3767"/>
              <a:ext cx="5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x-none">
                  <a:solidFill>
                    <a:srgbClr val="005400"/>
                  </a:solidFill>
                  <a:latin typeface="Arial" charset="0"/>
                  <a:ea typeface="SimSun" charset="-122"/>
                </a:rPr>
                <a:t>Sign bit</a:t>
              </a:r>
            </a:p>
          </p:txBody>
        </p:sp>
        <p:sp>
          <p:nvSpPr>
            <p:cNvPr id="123912" name="Line 8">
              <a:extLst>
                <a:ext uri="{FF2B5EF4-FFF2-40B4-BE49-F238E27FC236}">
                  <a16:creationId xmlns:a16="http://schemas.microsoft.com/office/drawing/2014/main" xmlns="" id="{DFDAFD95-A397-46AD-A913-3F62E1D742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3552"/>
              <a:ext cx="5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SimSun" charset="-122"/>
              </a:endParaRPr>
            </a:p>
          </p:txBody>
        </p:sp>
        <p:sp>
          <p:nvSpPr>
            <p:cNvPr id="123913" name="Line 9">
              <a:extLst>
                <a:ext uri="{FF2B5EF4-FFF2-40B4-BE49-F238E27FC236}">
                  <a16:creationId xmlns:a16="http://schemas.microsoft.com/office/drawing/2014/main" xmlns="" id="{1791F4CD-8A2C-4B8D-833E-58A08F97C64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296" y="3600"/>
              <a:ext cx="192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SimSun" charset="-122"/>
              </a:endParaRPr>
            </a:p>
          </p:txBody>
        </p:sp>
        <p:sp>
          <p:nvSpPr>
            <p:cNvPr id="123914" name="Text Box 10">
              <a:extLst>
                <a:ext uri="{FF2B5EF4-FFF2-40B4-BE49-F238E27FC236}">
                  <a16:creationId xmlns:a16="http://schemas.microsoft.com/office/drawing/2014/main" xmlns="" id="{8B882BE9-A821-43B7-A455-96CB7E9C86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86" y="3767"/>
              <a:ext cx="7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x-none">
                  <a:solidFill>
                    <a:srgbClr val="005400"/>
                  </a:solidFill>
                  <a:latin typeface="Arial" charset="0"/>
                  <a:ea typeface="SimSun" charset="-122"/>
                </a:rPr>
                <a:t>Magnitude</a:t>
              </a:r>
            </a:p>
          </p:txBody>
        </p:sp>
      </p:grpSp>
      <p:grpSp>
        <p:nvGrpSpPr>
          <p:cNvPr id="19460" name="Group 11">
            <a:extLst>
              <a:ext uri="{FF2B5EF4-FFF2-40B4-BE49-F238E27FC236}">
                <a16:creationId xmlns:a16="http://schemas.microsoft.com/office/drawing/2014/main" xmlns="" id="{4D59B354-867D-4879-BDAF-E504338DE6DC}"/>
              </a:ext>
            </a:extLst>
          </p:cNvPr>
          <p:cNvGrpSpPr>
            <a:grpSpLocks/>
          </p:cNvGrpSpPr>
          <p:nvPr/>
        </p:nvGrpSpPr>
        <p:grpSpPr bwMode="auto">
          <a:xfrm>
            <a:off x="5898690" y="4782832"/>
            <a:ext cx="2924175" cy="1052513"/>
            <a:chOff x="326" y="3335"/>
            <a:chExt cx="1842" cy="663"/>
          </a:xfrm>
        </p:grpSpPr>
        <p:sp>
          <p:nvSpPr>
            <p:cNvPr id="123916" name="Text Box 12">
              <a:extLst>
                <a:ext uri="{FF2B5EF4-FFF2-40B4-BE49-F238E27FC236}">
                  <a16:creationId xmlns:a16="http://schemas.microsoft.com/office/drawing/2014/main" xmlns="" id="{DDD3F56F-AACE-4DA6-91F8-2CC980A81F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54" y="3335"/>
              <a:ext cx="131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x-none" dirty="0">
                  <a:solidFill>
                    <a:schemeClr val="accent2"/>
                  </a:solidFill>
                  <a:latin typeface="Arial" charset="0"/>
                  <a:ea typeface="SimSun" charset="-122"/>
                </a:rPr>
                <a:t>1</a:t>
              </a:r>
              <a:r>
                <a:rPr lang="en-US" altLang="x-none" dirty="0">
                  <a:latin typeface="Arial" charset="0"/>
                  <a:ea typeface="SimSun" charset="-122"/>
                </a:rPr>
                <a:t>1110100</a:t>
              </a:r>
              <a:r>
                <a:rPr lang="en-US" altLang="x-none" baseline="-25000" dirty="0">
                  <a:latin typeface="Arial" charset="0"/>
                  <a:ea typeface="SimSun" charset="-122"/>
                </a:rPr>
                <a:t>2 </a:t>
              </a:r>
              <a:r>
                <a:rPr lang="en-US" altLang="x-none" dirty="0">
                  <a:latin typeface="Arial" charset="0"/>
                  <a:ea typeface="SimSun" charset="-122"/>
                </a:rPr>
                <a:t>=  -12</a:t>
              </a:r>
              <a:r>
                <a:rPr lang="en-US" altLang="x-none" baseline="-25000" dirty="0">
                  <a:latin typeface="Arial" charset="0"/>
                  <a:ea typeface="SimSun" charset="-122"/>
                </a:rPr>
                <a:t>10</a:t>
              </a:r>
              <a:endParaRPr lang="en-US" altLang="x-none" dirty="0">
                <a:latin typeface="Arial" charset="0"/>
                <a:ea typeface="SimSun" charset="-122"/>
              </a:endParaRPr>
            </a:p>
          </p:txBody>
        </p:sp>
        <p:sp>
          <p:nvSpPr>
            <p:cNvPr id="123917" name="Line 13">
              <a:extLst>
                <a:ext uri="{FF2B5EF4-FFF2-40B4-BE49-F238E27FC236}">
                  <a16:creationId xmlns:a16="http://schemas.microsoft.com/office/drawing/2014/main" xmlns="" id="{32A18F57-A439-4B24-8787-E6682F85EC8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20" y="3552"/>
              <a:ext cx="192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SimSun" charset="-122"/>
              </a:endParaRPr>
            </a:p>
          </p:txBody>
        </p:sp>
        <p:sp>
          <p:nvSpPr>
            <p:cNvPr id="123918" name="Text Box 14">
              <a:extLst>
                <a:ext uri="{FF2B5EF4-FFF2-40B4-BE49-F238E27FC236}">
                  <a16:creationId xmlns:a16="http://schemas.microsoft.com/office/drawing/2014/main" xmlns="" id="{B2CED32E-9058-4599-9577-D98EB387BA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6" y="3767"/>
              <a:ext cx="5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x-none">
                  <a:solidFill>
                    <a:srgbClr val="005400"/>
                  </a:solidFill>
                  <a:latin typeface="Arial" charset="0"/>
                  <a:ea typeface="SimSun" charset="-122"/>
                </a:rPr>
                <a:t>Sign bit</a:t>
              </a:r>
            </a:p>
          </p:txBody>
        </p:sp>
        <p:sp>
          <p:nvSpPr>
            <p:cNvPr id="123919" name="Line 15">
              <a:extLst>
                <a:ext uri="{FF2B5EF4-FFF2-40B4-BE49-F238E27FC236}">
                  <a16:creationId xmlns:a16="http://schemas.microsoft.com/office/drawing/2014/main" xmlns="" id="{DC9831A0-9940-4942-AA38-640288A36F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3552"/>
              <a:ext cx="5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SimSun" charset="-122"/>
              </a:endParaRPr>
            </a:p>
          </p:txBody>
        </p:sp>
        <p:sp>
          <p:nvSpPr>
            <p:cNvPr id="123920" name="Line 16">
              <a:extLst>
                <a:ext uri="{FF2B5EF4-FFF2-40B4-BE49-F238E27FC236}">
                  <a16:creationId xmlns:a16="http://schemas.microsoft.com/office/drawing/2014/main" xmlns="" id="{8E6043C8-F196-4FDC-97E8-B6D57B06737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296" y="3600"/>
              <a:ext cx="192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SimSun" charset="-122"/>
              </a:endParaRPr>
            </a:p>
          </p:txBody>
        </p:sp>
        <p:sp>
          <p:nvSpPr>
            <p:cNvPr id="123921" name="Text Box 17">
              <a:extLst>
                <a:ext uri="{FF2B5EF4-FFF2-40B4-BE49-F238E27FC236}">
                  <a16:creationId xmlns:a16="http://schemas.microsoft.com/office/drawing/2014/main" xmlns="" id="{7556F416-FAF6-41D4-89E8-5C02DCEBA9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86" y="3767"/>
              <a:ext cx="7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x-none">
                  <a:solidFill>
                    <a:srgbClr val="005400"/>
                  </a:solidFill>
                  <a:latin typeface="Arial" charset="0"/>
                  <a:ea typeface="SimSun" charset="-122"/>
                </a:rPr>
                <a:t>Magnitude</a:t>
              </a:r>
            </a:p>
          </p:txBody>
        </p:sp>
      </p:grp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2550987" y="4433409"/>
              <a:ext cx="2462040" cy="64296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29747" y="4412529"/>
                <a:ext cx="2504520" cy="68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6" name="Ink 5"/>
              <p14:cNvContentPartPr/>
              <p14:nvPr/>
            </p14:nvContentPartPr>
            <p14:xfrm>
              <a:off x="8953587" y="1010529"/>
              <a:ext cx="3224160" cy="1482120"/>
            </p14:xfrm>
          </p:contentPart>
        </mc:Choice>
        <mc:Fallback>
          <p:pic>
            <p:nvPicPr>
              <p:cNvPr id="6" name="Ink 5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934867" y="991449"/>
                <a:ext cx="3262320" cy="151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23927" name="Ink 123926"/>
              <p14:cNvContentPartPr/>
              <p14:nvPr/>
            </p14:nvContentPartPr>
            <p14:xfrm>
              <a:off x="9901827" y="3161529"/>
              <a:ext cx="2517840" cy="1053720"/>
            </p14:xfrm>
          </p:contentPart>
        </mc:Choice>
        <mc:Fallback>
          <p:pic>
            <p:nvPicPr>
              <p:cNvPr id="123927" name="Ink 123926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885987" y="3140649"/>
                <a:ext cx="2554560" cy="109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9472" name="Ink 19471"/>
              <p14:cNvContentPartPr/>
              <p14:nvPr/>
            </p14:nvContentPartPr>
            <p14:xfrm>
              <a:off x="10449387" y="2028609"/>
              <a:ext cx="1613160" cy="982080"/>
            </p14:xfrm>
          </p:contentPart>
        </mc:Choice>
        <mc:Fallback>
          <p:pic>
            <p:nvPicPr>
              <p:cNvPr id="19472" name="Ink 19471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0428507" y="2010249"/>
                <a:ext cx="1654920" cy="101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9474" name="Ink 19473"/>
              <p14:cNvContentPartPr/>
              <p14:nvPr/>
            </p14:nvContentPartPr>
            <p14:xfrm>
              <a:off x="8633547" y="3398769"/>
              <a:ext cx="3598200" cy="1148400"/>
            </p14:xfrm>
          </p:contentPart>
        </mc:Choice>
        <mc:Fallback>
          <p:pic>
            <p:nvPicPr>
              <p:cNvPr id="19474" name="Ink 19473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613027" y="3382569"/>
                <a:ext cx="3639240" cy="1177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94951624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A6F1D33-593E-4E40-B8A8-06CCC566F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5752"/>
          </a:xfrm>
        </p:spPr>
        <p:txBody>
          <a:bodyPr/>
          <a:lstStyle/>
          <a:p>
            <a:r>
              <a:rPr lang="en-US" altLang="x-none" dirty="0">
                <a:sym typeface="Calibri" charset="0"/>
              </a:rPr>
              <a:t>Two’s Complement Representation</a:t>
            </a:r>
            <a:endParaRPr lang="en-IN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3" name="Ink 62"/>
              <p14:cNvContentPartPr/>
              <p14:nvPr/>
            </p14:nvContentPartPr>
            <p14:xfrm>
              <a:off x="3784707" y="1249929"/>
              <a:ext cx="7540200" cy="3605760"/>
            </p14:xfrm>
          </p:contentPart>
        </mc:Choice>
        <mc:Fallback>
          <p:pic>
            <p:nvPicPr>
              <p:cNvPr id="63" name="Ink 6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64547" y="1231209"/>
                <a:ext cx="7576560" cy="364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2" name="Ink 71"/>
              <p14:cNvContentPartPr/>
              <p14:nvPr/>
            </p14:nvContentPartPr>
            <p14:xfrm>
              <a:off x="4428747" y="2206809"/>
              <a:ext cx="3372120" cy="505440"/>
            </p14:xfrm>
          </p:contentPart>
        </mc:Choice>
        <mc:Fallback>
          <p:pic>
            <p:nvPicPr>
              <p:cNvPr id="72" name="Ink 71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411107" y="2185929"/>
                <a:ext cx="3410640" cy="54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86" name="Ink 85"/>
              <p14:cNvContentPartPr/>
              <p14:nvPr/>
            </p14:nvContentPartPr>
            <p14:xfrm>
              <a:off x="4184667" y="4634649"/>
              <a:ext cx="4759560" cy="1415160"/>
            </p14:xfrm>
          </p:contentPart>
        </mc:Choice>
        <mc:Fallback>
          <p:pic>
            <p:nvPicPr>
              <p:cNvPr id="86" name="Ink 85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167387" y="4613769"/>
                <a:ext cx="4797720" cy="145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89" name="Ink 88"/>
              <p14:cNvContentPartPr/>
              <p14:nvPr/>
            </p14:nvContentPartPr>
            <p14:xfrm>
              <a:off x="4822587" y="4957929"/>
              <a:ext cx="3464640" cy="572400"/>
            </p14:xfrm>
          </p:contentPart>
        </mc:Choice>
        <mc:Fallback>
          <p:pic>
            <p:nvPicPr>
              <p:cNvPr id="89" name="Ink 88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802427" y="4941009"/>
                <a:ext cx="3505680" cy="60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97" name="Ink 96"/>
              <p14:cNvContentPartPr/>
              <p14:nvPr/>
            </p14:nvContentPartPr>
            <p14:xfrm>
              <a:off x="3704427" y="5471649"/>
              <a:ext cx="246600" cy="77040"/>
            </p14:xfrm>
          </p:contentPart>
        </mc:Choice>
        <mc:Fallback>
          <p:pic>
            <p:nvPicPr>
              <p:cNvPr id="97" name="Ink 96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683907" y="5457249"/>
                <a:ext cx="281520" cy="112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794349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>
            <a:extLst>
              <a:ext uri="{FF2B5EF4-FFF2-40B4-BE49-F238E27FC236}">
                <a16:creationId xmlns:a16="http://schemas.microsoft.com/office/drawing/2014/main" xmlns="" id="{534A93DA-A180-424B-8590-3195966A2A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43000" y="389397"/>
            <a:ext cx="4227513" cy="372603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 altLang="en-US" dirty="0"/>
              <a:t>Binary Addition</a:t>
            </a:r>
          </a:p>
        </p:txBody>
      </p:sp>
      <p:sp>
        <p:nvSpPr>
          <p:cNvPr id="88075" name="Rectangle 11">
            <a:extLst>
              <a:ext uri="{FF2B5EF4-FFF2-40B4-BE49-F238E27FC236}">
                <a16:creationId xmlns:a16="http://schemas.microsoft.com/office/drawing/2014/main" xmlns="" id="{8B047EB6-12B7-4C69-AAF2-E15C53505F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1295400"/>
            <a:ext cx="7772400" cy="1112838"/>
          </a:xfrm>
          <a:noFill/>
          <a:ln/>
        </p:spPr>
        <p:txBody>
          <a:bodyPr>
            <a:normAutofit fontScale="92500" lnSpcReduction="20000"/>
          </a:bodyPr>
          <a:lstStyle/>
          <a:p>
            <a:r>
              <a:rPr lang="en-US" altLang="en-US"/>
              <a:t>Binary addition is very simple.</a:t>
            </a:r>
          </a:p>
          <a:p>
            <a:r>
              <a:rPr lang="en-US" altLang="en-US"/>
              <a:t>This is best shown in an example of adding two binary numbers…</a:t>
            </a:r>
          </a:p>
        </p:txBody>
      </p:sp>
      <p:sp>
        <p:nvSpPr>
          <p:cNvPr id="88076" name="Text Box 12">
            <a:extLst>
              <a:ext uri="{FF2B5EF4-FFF2-40B4-BE49-F238E27FC236}">
                <a16:creationId xmlns:a16="http://schemas.microsoft.com/office/drawing/2014/main" xmlns="" id="{9D00D4B7-EBB1-4060-95F4-8F96059D9C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89314" y="3621089"/>
            <a:ext cx="4057521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Courier New" panose="02070309020205020404" pitchFamily="49" charset="0"/>
              </a:rPr>
              <a:t>	1  1  1  1  0  1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Courier New" panose="02070309020205020404" pitchFamily="49" charset="0"/>
              </a:rPr>
              <a:t>+	   1  0  1  1  1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Courier New" panose="02070309020205020404" pitchFamily="49" charset="0"/>
              </a:rPr>
              <a:t>---------------------</a:t>
            </a:r>
          </a:p>
        </p:txBody>
      </p:sp>
      <p:sp>
        <p:nvSpPr>
          <p:cNvPr id="88077" name="Text Box 13">
            <a:extLst>
              <a:ext uri="{FF2B5EF4-FFF2-40B4-BE49-F238E27FC236}">
                <a16:creationId xmlns:a16="http://schemas.microsoft.com/office/drawing/2014/main" xmlns="" id="{18F39E2D-B1A4-4DA9-8284-B941E3E5B3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46913" y="4687888"/>
            <a:ext cx="3667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Courier New" panose="02070309020205020404" pitchFamily="49" charset="0"/>
              </a:rPr>
              <a:t>0</a:t>
            </a:r>
          </a:p>
        </p:txBody>
      </p:sp>
      <p:sp>
        <p:nvSpPr>
          <p:cNvPr id="88078" name="Text Box 14">
            <a:extLst>
              <a:ext uri="{FF2B5EF4-FFF2-40B4-BE49-F238E27FC236}">
                <a16:creationId xmlns:a16="http://schemas.microsoft.com/office/drawing/2014/main" xmlns="" id="{891CF40F-D937-4843-BAA2-9A438EB18E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97638" y="3154363"/>
            <a:ext cx="3667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400" i="1">
                <a:solidFill>
                  <a:srgbClr val="000000"/>
                </a:solidFill>
                <a:latin typeface="Courier New" panose="02070309020205020404" pitchFamily="49" charset="0"/>
              </a:rPr>
              <a:t>1</a:t>
            </a:r>
          </a:p>
        </p:txBody>
      </p:sp>
      <p:sp>
        <p:nvSpPr>
          <p:cNvPr id="88079" name="Text Box 15">
            <a:extLst>
              <a:ext uri="{FF2B5EF4-FFF2-40B4-BE49-F238E27FC236}">
                <a16:creationId xmlns:a16="http://schemas.microsoft.com/office/drawing/2014/main" xmlns="" id="{C670F3E8-59CF-4C54-B0F2-C95B3DDF86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3513" y="4687888"/>
            <a:ext cx="3667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Courier New" panose="02070309020205020404" pitchFamily="49" charset="0"/>
              </a:rPr>
              <a:t>0</a:t>
            </a:r>
          </a:p>
        </p:txBody>
      </p:sp>
      <p:sp>
        <p:nvSpPr>
          <p:cNvPr id="88080" name="Text Box 16">
            <a:extLst>
              <a:ext uri="{FF2B5EF4-FFF2-40B4-BE49-F238E27FC236}">
                <a16:creationId xmlns:a16="http://schemas.microsoft.com/office/drawing/2014/main" xmlns="" id="{38BDB63C-B3E5-4325-A1B1-6A9A44C0DD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80113" y="3163888"/>
            <a:ext cx="3667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400" i="1">
                <a:solidFill>
                  <a:srgbClr val="000000"/>
                </a:solidFill>
                <a:latin typeface="Courier New" panose="02070309020205020404" pitchFamily="49" charset="0"/>
              </a:rPr>
              <a:t>1</a:t>
            </a:r>
          </a:p>
        </p:txBody>
      </p:sp>
      <p:sp>
        <p:nvSpPr>
          <p:cNvPr id="88081" name="Text Box 17">
            <a:extLst>
              <a:ext uri="{FF2B5EF4-FFF2-40B4-BE49-F238E27FC236}">
                <a16:creationId xmlns:a16="http://schemas.microsoft.com/office/drawing/2014/main" xmlns="" id="{4EB7F63C-D421-4AD3-A6BB-724C8BDD51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80113" y="4687888"/>
            <a:ext cx="3667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Courier New" panose="02070309020205020404" pitchFamily="49" charset="0"/>
              </a:rPr>
              <a:t>1</a:t>
            </a:r>
          </a:p>
        </p:txBody>
      </p:sp>
      <p:sp>
        <p:nvSpPr>
          <p:cNvPr id="88082" name="Text Box 18">
            <a:extLst>
              <a:ext uri="{FF2B5EF4-FFF2-40B4-BE49-F238E27FC236}">
                <a16:creationId xmlns:a16="http://schemas.microsoft.com/office/drawing/2014/main" xmlns="" id="{D4FE385E-3E21-4D27-863C-C14E8181DF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0513" y="3163888"/>
            <a:ext cx="3667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400" i="1">
                <a:solidFill>
                  <a:srgbClr val="000000"/>
                </a:solidFill>
                <a:latin typeface="Courier New" panose="02070309020205020404" pitchFamily="49" charset="0"/>
              </a:rPr>
              <a:t>1</a:t>
            </a:r>
          </a:p>
        </p:txBody>
      </p:sp>
      <p:sp>
        <p:nvSpPr>
          <p:cNvPr id="88083" name="Text Box 19">
            <a:extLst>
              <a:ext uri="{FF2B5EF4-FFF2-40B4-BE49-F238E27FC236}">
                <a16:creationId xmlns:a16="http://schemas.microsoft.com/office/drawing/2014/main" xmlns="" id="{7231C16E-E45A-4F05-B82E-F296247689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37113" y="3163888"/>
            <a:ext cx="3667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400" i="1">
                <a:solidFill>
                  <a:srgbClr val="000000"/>
                </a:solidFill>
                <a:latin typeface="Courier New" panose="02070309020205020404" pitchFamily="49" charset="0"/>
              </a:rPr>
              <a:t>1</a:t>
            </a:r>
          </a:p>
        </p:txBody>
      </p:sp>
      <p:sp>
        <p:nvSpPr>
          <p:cNvPr id="88084" name="Text Box 20">
            <a:extLst>
              <a:ext uri="{FF2B5EF4-FFF2-40B4-BE49-F238E27FC236}">
                <a16:creationId xmlns:a16="http://schemas.microsoft.com/office/drawing/2014/main" xmlns="" id="{307A4864-BB78-455D-A0FA-6656FFC243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03713" y="3163888"/>
            <a:ext cx="3667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400" i="1">
                <a:solidFill>
                  <a:srgbClr val="000000"/>
                </a:solidFill>
                <a:latin typeface="Courier New" panose="02070309020205020404" pitchFamily="49" charset="0"/>
              </a:rPr>
              <a:t>1</a:t>
            </a:r>
          </a:p>
        </p:txBody>
      </p:sp>
      <p:sp>
        <p:nvSpPr>
          <p:cNvPr id="88085" name="Text Box 21">
            <a:extLst>
              <a:ext uri="{FF2B5EF4-FFF2-40B4-BE49-F238E27FC236}">
                <a16:creationId xmlns:a16="http://schemas.microsoft.com/office/drawing/2014/main" xmlns="" id="{0A1C27DD-72DF-404B-987A-7251469452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0313" y="3163888"/>
            <a:ext cx="3667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400" i="1">
                <a:solidFill>
                  <a:srgbClr val="000000"/>
                </a:solidFill>
                <a:latin typeface="Courier New" panose="02070309020205020404" pitchFamily="49" charset="0"/>
              </a:rPr>
              <a:t>1</a:t>
            </a:r>
          </a:p>
        </p:txBody>
      </p:sp>
      <p:sp>
        <p:nvSpPr>
          <p:cNvPr id="88086" name="Text Box 22">
            <a:extLst>
              <a:ext uri="{FF2B5EF4-FFF2-40B4-BE49-F238E27FC236}">
                <a16:creationId xmlns:a16="http://schemas.microsoft.com/office/drawing/2014/main" xmlns="" id="{EE58640A-59DC-408E-8431-03C236C0D3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0313" y="4687888"/>
            <a:ext cx="3667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Courier New" panose="02070309020205020404" pitchFamily="49" charset="0"/>
              </a:rPr>
              <a:t>1</a:t>
            </a:r>
          </a:p>
        </p:txBody>
      </p:sp>
      <p:sp>
        <p:nvSpPr>
          <p:cNvPr id="88087" name="Text Box 23">
            <a:extLst>
              <a:ext uri="{FF2B5EF4-FFF2-40B4-BE49-F238E27FC236}">
                <a16:creationId xmlns:a16="http://schemas.microsoft.com/office/drawing/2014/main" xmlns="" id="{26133199-B24C-46AA-8E99-7A929C7EFE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37113" y="4687888"/>
            <a:ext cx="3667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Courier New" panose="02070309020205020404" pitchFamily="49" charset="0"/>
              </a:rPr>
              <a:t>1</a:t>
            </a:r>
          </a:p>
        </p:txBody>
      </p:sp>
      <p:sp>
        <p:nvSpPr>
          <p:cNvPr id="88088" name="Text Box 24">
            <a:extLst>
              <a:ext uri="{FF2B5EF4-FFF2-40B4-BE49-F238E27FC236}">
                <a16:creationId xmlns:a16="http://schemas.microsoft.com/office/drawing/2014/main" xmlns="" id="{1B38075A-E6D9-4C8E-8D43-B4625FF8C3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0513" y="4687888"/>
            <a:ext cx="3667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Courier New" panose="02070309020205020404" pitchFamily="49" charset="0"/>
              </a:rPr>
              <a:t>0</a:t>
            </a:r>
          </a:p>
        </p:txBody>
      </p:sp>
      <p:sp>
        <p:nvSpPr>
          <p:cNvPr id="88089" name="Text Box 25">
            <a:extLst>
              <a:ext uri="{FF2B5EF4-FFF2-40B4-BE49-F238E27FC236}">
                <a16:creationId xmlns:a16="http://schemas.microsoft.com/office/drawing/2014/main" xmlns="" id="{CC4F34CD-FAC6-482F-829D-A9F650EBC2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03713" y="4687888"/>
            <a:ext cx="3667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Courier New" panose="02070309020205020404" pitchFamily="49" charset="0"/>
              </a:rPr>
              <a:t>0</a:t>
            </a:r>
          </a:p>
        </p:txBody>
      </p:sp>
      <p:sp>
        <p:nvSpPr>
          <p:cNvPr id="88090" name="Text Box 26">
            <a:extLst>
              <a:ext uri="{FF2B5EF4-FFF2-40B4-BE49-F238E27FC236}">
                <a16:creationId xmlns:a16="http://schemas.microsoft.com/office/drawing/2014/main" xmlns="" id="{45DB5CF5-5F82-4F9F-82C3-92CB77BCD1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18514" y="3163888"/>
            <a:ext cx="14620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400" i="1">
                <a:solidFill>
                  <a:srgbClr val="000000"/>
                </a:solidFill>
                <a:latin typeface="Courier New" panose="02070309020205020404" pitchFamily="49" charset="0"/>
              </a:rPr>
              <a:t>carries</a:t>
            </a:r>
          </a:p>
        </p:txBody>
      </p:sp>
      <p:sp>
        <p:nvSpPr>
          <p:cNvPr id="88091" name="Line 27">
            <a:extLst>
              <a:ext uri="{FF2B5EF4-FFF2-40B4-BE49-F238E27FC236}">
                <a16:creationId xmlns:a16="http://schemas.microsoft.com/office/drawing/2014/main" xmlns="" id="{865611C9-D2DF-4F63-9DA0-9598D707288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834188" y="3402013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>
              <a:solidFill>
                <a:srgbClr val="FC0128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8293151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>
            <a:extLst>
              <a:ext uri="{FF2B5EF4-FFF2-40B4-BE49-F238E27FC236}">
                <a16:creationId xmlns:a16="http://schemas.microsoft.com/office/drawing/2014/main" xmlns="" id="{56DBDE45-6CAC-46A3-8189-C9FA70BC21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80217" y="313197"/>
            <a:ext cx="4587875" cy="372603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 altLang="en-US"/>
              <a:t>Binary Subtraction</a:t>
            </a:r>
          </a:p>
        </p:txBody>
      </p:sp>
      <p:sp>
        <p:nvSpPr>
          <p:cNvPr id="107542" name="Rectangle 22">
            <a:extLst>
              <a:ext uri="{FF2B5EF4-FFF2-40B4-BE49-F238E27FC236}">
                <a16:creationId xmlns:a16="http://schemas.microsoft.com/office/drawing/2014/main" xmlns="" id="{FC6DCDF6-AF63-4C01-ADE7-B5BEA9BCEA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1143000"/>
            <a:ext cx="7772400" cy="1563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lnSpc>
                <a:spcPct val="75000"/>
              </a:lnSpc>
              <a:spcBef>
                <a:spcPct val="65000"/>
              </a:spcBef>
              <a:spcAft>
                <a:spcPct val="0"/>
              </a:spcAft>
              <a:buSzPct val="100000"/>
              <a:buFontTx/>
              <a:buChar char="°"/>
            </a:pPr>
            <a:r>
              <a:rPr lang="en-US" altLang="en-US" sz="2000" b="1">
                <a:solidFill>
                  <a:srgbClr val="000000"/>
                </a:solidFill>
                <a:latin typeface="Arial" panose="020B0604020202020204" pitchFamily="34" charset="0"/>
              </a:rPr>
              <a:t>We can also perform subtraction (with borrows in place of carries).</a:t>
            </a:r>
          </a:p>
          <a:p>
            <a:pPr eaLnBrk="0" fontAlgn="base" hangingPunct="0">
              <a:lnSpc>
                <a:spcPct val="75000"/>
              </a:lnSpc>
              <a:spcBef>
                <a:spcPct val="65000"/>
              </a:spcBef>
              <a:spcAft>
                <a:spcPct val="0"/>
              </a:spcAft>
              <a:buSzPct val="100000"/>
              <a:buFontTx/>
              <a:buChar char="°"/>
            </a:pPr>
            <a:r>
              <a:rPr lang="en-US" altLang="en-US" sz="2000" b="1">
                <a:solidFill>
                  <a:srgbClr val="000000"/>
                </a:solidFill>
                <a:latin typeface="Arial" panose="020B0604020202020204" pitchFamily="34" charset="0"/>
              </a:rPr>
              <a:t>Let’s subtract (10111)</a:t>
            </a:r>
            <a:r>
              <a:rPr lang="en-US" altLang="en-US" sz="2000" b="1" baseline="-25000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  <a:r>
              <a:rPr lang="en-US" altLang="en-US" sz="2000" b="1">
                <a:solidFill>
                  <a:srgbClr val="000000"/>
                </a:solidFill>
                <a:latin typeface="Arial" panose="020B0604020202020204" pitchFamily="34" charset="0"/>
              </a:rPr>
              <a:t> from (1001101)</a:t>
            </a:r>
            <a:r>
              <a:rPr lang="en-US" altLang="en-US" sz="2000" b="1" baseline="-25000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  <a:r>
              <a:rPr lang="en-US" altLang="en-US" sz="2000" b="1">
                <a:solidFill>
                  <a:srgbClr val="000000"/>
                </a:solidFill>
                <a:latin typeface="Arial" panose="020B0604020202020204" pitchFamily="34" charset="0"/>
              </a:rPr>
              <a:t>…</a:t>
            </a:r>
          </a:p>
        </p:txBody>
      </p:sp>
      <p:grpSp>
        <p:nvGrpSpPr>
          <p:cNvPr id="107554" name="Group 34">
            <a:extLst>
              <a:ext uri="{FF2B5EF4-FFF2-40B4-BE49-F238E27FC236}">
                <a16:creationId xmlns:a16="http://schemas.microsoft.com/office/drawing/2014/main" xmlns="" id="{358A42B6-7363-4943-9F5B-72E5D87F84C1}"/>
              </a:ext>
            </a:extLst>
          </p:cNvPr>
          <p:cNvGrpSpPr>
            <a:grpSpLocks/>
          </p:cNvGrpSpPr>
          <p:nvPr/>
        </p:nvGrpSpPr>
        <p:grpSpPr bwMode="auto">
          <a:xfrm>
            <a:off x="2819400" y="2895602"/>
            <a:ext cx="6872288" cy="2678113"/>
            <a:chOff x="1094" y="2394"/>
            <a:chExt cx="4329" cy="1687"/>
          </a:xfrm>
        </p:grpSpPr>
        <p:sp>
          <p:nvSpPr>
            <p:cNvPr id="107543" name="Text Box 23">
              <a:extLst>
                <a:ext uri="{FF2B5EF4-FFF2-40B4-BE49-F238E27FC236}">
                  <a16:creationId xmlns:a16="http://schemas.microsoft.com/office/drawing/2014/main" xmlns="" id="{6976EA46-2D71-40F1-A33F-D640853054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94" y="2394"/>
              <a:ext cx="2904" cy="16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400">
                  <a:solidFill>
                    <a:srgbClr val="000000"/>
                  </a:solidFill>
                  <a:latin typeface="Courier New" panose="02070309020205020404" pitchFamily="49" charset="0"/>
                </a:rPr>
                <a:t>        1       10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400">
                  <a:solidFill>
                    <a:srgbClr val="000000"/>
                  </a:solidFill>
                  <a:latin typeface="Courier New" panose="02070309020205020404" pitchFamily="49" charset="0"/>
                </a:rPr>
                <a:t>	0 10 10  0  0 10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altLang="en-US" sz="2400">
                <a:solidFill>
                  <a:srgbClr val="000000"/>
                </a:solidFill>
                <a:latin typeface="Courier New" panose="02070309020205020404" pitchFamily="49" charset="0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400">
                  <a:solidFill>
                    <a:srgbClr val="000000"/>
                  </a:solidFill>
                  <a:latin typeface="Courier New" panose="02070309020205020404" pitchFamily="49" charset="0"/>
                </a:rPr>
                <a:t>	1  0  0  1  1  0  1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400">
                  <a:solidFill>
                    <a:srgbClr val="000000"/>
                  </a:solidFill>
                  <a:latin typeface="Courier New" panose="02070309020205020404" pitchFamily="49" charset="0"/>
                </a:rPr>
                <a:t>-	      1  0  1  1  1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400">
                  <a:solidFill>
                    <a:srgbClr val="000000"/>
                  </a:solidFill>
                  <a:latin typeface="Courier New" panose="02070309020205020404" pitchFamily="49" charset="0"/>
                </a:rPr>
                <a:t>------------------------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400">
                  <a:solidFill>
                    <a:srgbClr val="000000"/>
                  </a:solidFill>
                  <a:latin typeface="Courier New" panose="02070309020205020404" pitchFamily="49" charset="0"/>
                </a:rPr>
                <a:t>        1  1  0  1  1  0</a:t>
              </a:r>
            </a:p>
          </p:txBody>
        </p:sp>
        <p:sp>
          <p:nvSpPr>
            <p:cNvPr id="107544" name="Line 24">
              <a:extLst>
                <a:ext uri="{FF2B5EF4-FFF2-40B4-BE49-F238E27FC236}">
                  <a16:creationId xmlns:a16="http://schemas.microsoft.com/office/drawing/2014/main" xmlns="" id="{CF906D8E-242D-4BC2-98E8-72CC517465A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08" y="3120"/>
              <a:ext cx="19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IN">
                <a:solidFill>
                  <a:srgbClr val="FC0128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7545" name="Line 25">
              <a:extLst>
                <a:ext uri="{FF2B5EF4-FFF2-40B4-BE49-F238E27FC236}">
                  <a16:creationId xmlns:a16="http://schemas.microsoft.com/office/drawing/2014/main" xmlns="" id="{2B7EE834-E240-4794-917E-04C0CA7858C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72" y="3120"/>
              <a:ext cx="19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IN">
                <a:solidFill>
                  <a:srgbClr val="FC0128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7546" name="Line 26">
              <a:extLst>
                <a:ext uri="{FF2B5EF4-FFF2-40B4-BE49-F238E27FC236}">
                  <a16:creationId xmlns:a16="http://schemas.microsoft.com/office/drawing/2014/main" xmlns="" id="{7D54C33D-E12F-40C0-8E7B-F99C4041137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36" y="3120"/>
              <a:ext cx="19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IN">
                <a:solidFill>
                  <a:srgbClr val="FC0128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7547" name="Line 27">
              <a:extLst>
                <a:ext uri="{FF2B5EF4-FFF2-40B4-BE49-F238E27FC236}">
                  <a16:creationId xmlns:a16="http://schemas.microsoft.com/office/drawing/2014/main" xmlns="" id="{CA4ED769-27C4-4E9E-8823-116CF3940E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00" y="3120"/>
              <a:ext cx="19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IN">
                <a:solidFill>
                  <a:srgbClr val="FC0128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7548" name="Line 28">
              <a:extLst>
                <a:ext uri="{FF2B5EF4-FFF2-40B4-BE49-F238E27FC236}">
                  <a16:creationId xmlns:a16="http://schemas.microsoft.com/office/drawing/2014/main" xmlns="" id="{7ACAA199-EA51-48FE-8C49-C7560F9C750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64" y="3120"/>
              <a:ext cx="19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IN">
                <a:solidFill>
                  <a:srgbClr val="FC0128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7549" name="Line 29">
              <a:extLst>
                <a:ext uri="{FF2B5EF4-FFF2-40B4-BE49-F238E27FC236}">
                  <a16:creationId xmlns:a16="http://schemas.microsoft.com/office/drawing/2014/main" xmlns="" id="{E1E831C2-31AE-456E-AD08-E719DA0170B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80" y="3120"/>
              <a:ext cx="19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IN">
                <a:solidFill>
                  <a:srgbClr val="FC0128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7550" name="Line 30">
              <a:extLst>
                <a:ext uri="{FF2B5EF4-FFF2-40B4-BE49-F238E27FC236}">
                  <a16:creationId xmlns:a16="http://schemas.microsoft.com/office/drawing/2014/main" xmlns="" id="{F64CCAAA-B2AF-45C4-8D57-C32572BCC4C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72" y="2688"/>
              <a:ext cx="19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IN">
                <a:solidFill>
                  <a:srgbClr val="FC0128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7551" name="Line 31">
              <a:extLst>
                <a:ext uri="{FF2B5EF4-FFF2-40B4-BE49-F238E27FC236}">
                  <a16:creationId xmlns:a16="http://schemas.microsoft.com/office/drawing/2014/main" xmlns="" id="{13904053-5FBC-4BAC-A660-4A19EA37482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68" y="2688"/>
              <a:ext cx="19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IN">
                <a:solidFill>
                  <a:srgbClr val="FC0128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7552" name="Text Box 32">
              <a:extLst>
                <a:ext uri="{FF2B5EF4-FFF2-40B4-BE49-F238E27FC236}">
                  <a16:creationId xmlns:a16="http://schemas.microsoft.com/office/drawing/2014/main" xmlns="" id="{B293E81C-FA3C-4886-9C54-F260930655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02" y="2442"/>
              <a:ext cx="9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400">
                  <a:solidFill>
                    <a:srgbClr val="000000"/>
                  </a:solidFill>
                  <a:latin typeface="Courier New" panose="02070309020205020404" pitchFamily="49" charset="0"/>
                </a:rPr>
                <a:t>borrows</a:t>
              </a:r>
            </a:p>
          </p:txBody>
        </p:sp>
        <p:sp>
          <p:nvSpPr>
            <p:cNvPr id="107553" name="Line 33">
              <a:extLst>
                <a:ext uri="{FF2B5EF4-FFF2-40B4-BE49-F238E27FC236}">
                  <a16:creationId xmlns:a16="http://schemas.microsoft.com/office/drawing/2014/main" xmlns="" id="{4F4FFE69-C576-4868-A32C-A9AA7BCF11A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48" y="2592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IN">
                <a:solidFill>
                  <a:srgbClr val="FC0128"/>
                </a:solidFill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38295623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_3">
  <a:themeElements>
    <a:clrScheme name="Office Theme_3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Theme_3">
      <a:majorFont>
        <a:latin typeface="Calibri"/>
        <a:ea typeface="SimSun"/>
        <a:cs typeface="SimSun"/>
      </a:majorFont>
      <a:minorFont>
        <a:latin typeface="Calibri"/>
        <a:ea typeface="SimSun"/>
        <a:cs typeface="SimSu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Theme_3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1956</TotalTime>
  <Words>1131</Words>
  <Application>Microsoft Office PowerPoint</Application>
  <PresentationFormat>Widescreen</PresentationFormat>
  <Paragraphs>284</Paragraphs>
  <Slides>28</Slides>
  <Notes>13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40" baseType="lpstr">
      <vt:lpstr>SimSun</vt:lpstr>
      <vt:lpstr>Arial</vt:lpstr>
      <vt:lpstr>Calibri</vt:lpstr>
      <vt:lpstr>Calibri Light</vt:lpstr>
      <vt:lpstr>Courier New</vt:lpstr>
      <vt:lpstr>Lato</vt:lpstr>
      <vt:lpstr>Symbol</vt:lpstr>
      <vt:lpstr>Times New Roman</vt:lpstr>
      <vt:lpstr>Wingdings</vt:lpstr>
      <vt:lpstr>Office Theme</vt:lpstr>
      <vt:lpstr>Office Theme_3</vt:lpstr>
      <vt:lpstr>Worksheet</vt:lpstr>
      <vt:lpstr>Sign Number and Addition, Subtraction</vt:lpstr>
      <vt:lpstr>How To Represent Signed Numbers</vt:lpstr>
      <vt:lpstr>Signed Magnitude</vt:lpstr>
      <vt:lpstr>One’s Complement Representation</vt:lpstr>
      <vt:lpstr>One’s complement</vt:lpstr>
      <vt:lpstr>Two’s Complement Representation</vt:lpstr>
      <vt:lpstr>Two’s Complement Representation</vt:lpstr>
      <vt:lpstr>Binary Addition</vt:lpstr>
      <vt:lpstr>Binary Subtraction</vt:lpstr>
      <vt:lpstr>Binary Multiplication</vt:lpstr>
      <vt:lpstr>Addition</vt:lpstr>
      <vt:lpstr>Addition using 1’s complement</vt:lpstr>
      <vt:lpstr>Addition using 2’s complement</vt:lpstr>
      <vt:lpstr>Subtraction using 1’s complement</vt:lpstr>
      <vt:lpstr>Subtraction using 1’s complement</vt:lpstr>
      <vt:lpstr>Subtraction using 2’s complement</vt:lpstr>
      <vt:lpstr>Subtraction using 2’s complement</vt:lpstr>
      <vt:lpstr>Binary Coded Decimal (BCD)</vt:lpstr>
      <vt:lpstr>Think</vt:lpstr>
      <vt:lpstr>Uses of BCD</vt:lpstr>
      <vt:lpstr>Excess 3 Code and 8, 4, –2, –1 Code</vt:lpstr>
      <vt:lpstr>Warning: Conversion or Coding?</vt:lpstr>
      <vt:lpstr>BCD Addition</vt:lpstr>
      <vt:lpstr>Another</vt:lpstr>
      <vt:lpstr>BCD Arithmetic</vt:lpstr>
      <vt:lpstr>BCD Addition Example</vt:lpstr>
      <vt:lpstr>Number of Bits Required</vt:lpstr>
      <vt:lpstr>Number of Elements Represented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Sign Number and Addition, Subtraction</dc:title>
  <dc:creator>vipul.mishra@bennett.edu.in</dc:creator>
  <cp:lastModifiedBy>LECTUREHALL</cp:lastModifiedBy>
  <cp:revision>17</cp:revision>
  <dcterms:created xsi:type="dcterms:W3CDTF">2019-01-10T13:41:17Z</dcterms:created>
  <dcterms:modified xsi:type="dcterms:W3CDTF">2019-01-15T07:02:51Z</dcterms:modified>
</cp:coreProperties>
</file>