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21.2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394A4E-49CC-4B0E-BECE-C95F66F5B9D0}" emma:medium="tactile" emma:mode="ink">
          <msink:context xmlns:msink="http://schemas.microsoft.com/ink/2010/main" type="inkDrawing" rotatedBoundingBox="2917,5035 10117,4853 10252,10178 3052,10360" semanticType="container" shapeName="Other">
            <msink:sourceLink direction="with" ref="{502994CE-E778-451E-9C4C-EF9A53BDD150}"/>
            <msink:sourceLink direction="with" ref="{D0B1AC61-0F99-41ED-A38C-E1E329F0A7B1}"/>
            <msink:sourceLink direction="with" ref="{831F0DBC-B386-46B3-832D-870B4E3097EE}"/>
            <msink:destinationLink direction="with" ref="{3E16823B-747A-4B5A-864E-AFA3D473EDC5}"/>
          </msink:context>
        </emma:interpretation>
      </emma:emma>
    </inkml:annotationXML>
    <inkml:trace contextRef="#ctx0" brushRef="#br0">7-3 137 0,'0'0'7'0,"0"0"5"15,-7-12 5-15,7 12 4 16,0 0 4-16,0-9 1 16,0 9 2-16,0 0 0 15,0 0-5-15,0 0-7 0,0 0-4 16,0 0-4-16,0 0-3 16,0 0 0-16,0 0-3 15,0 9 0-15,0-9 0 0,0 21 0 16,7-9 1-16,-7 4 2 15,2 2-2-15,5 4 0 16,-5 3-1-16,5-1 1 16,-7 7-2-16,6-3 1 15,-3 9-1-15,1-5 0 0,1 4-1 16,-1 1 2-16,-2-3-2 16,2 10 1-16,-1-4 0 15,-1 4 0-15,2-2-1 16,-1 8 1-16,1 0-1 0,-2 2 1 15,1-3 0-15,-3 4-1 16,0 3 1-16,0-3-1 16,4-4 0-16,-4 4 1 0,2-4-1 15,2 7 0-15,1-3 0 16,2-1 0-16,-1 0 0 16,1 5 1-16,2-3 0 15,-3 6 1-15,1-5-1 0,2 7 2 16,-7-3-1-16,2 3 0 15,-1-3 0-15,-3-1 0 16,4 1-1-16,-2 0 0 16,-2 0 0-16,0-3-1 15,0-1 0-15,0 1 0 0,3 5 1 16,1-2-1-16,-4 4 1 16,2-2 0-16,5 4 1 15,-1-2 0-15,1 0 0 16,-2 3 1-16,5-4 0 0,-1 3 0 15,-2 0 0-15,-2 0-1 16,1 0 1-16,-2 0-1 16,-1 6 0-16,-1 0-1 15,-2 1 0-15,0-2 0 0,0 1 0 16,0 3 0-16,0 1 0 16,0 2 0-16,0-6 2 15,0-2-1-15,0 2 1 0,0 1-1 16,0-5-1-16,0 1 1 15,0-4-1-15,0 2-1 16,0 2 1-16,0-2-1 16,0 1 0-16,0 2 1 0,0 0-1 15,0-2 0-15,0 2 1 16,0 1 0-16,0-6 0 16,0-2 0-16,0 0 0 15,0-9 0-15,4-1 0 16,-4-6 1-16,0-1 0 0,0-12-1 15,0-2 1-15,0-6-1 16,0-7 1-16,0-2-1 16,0-3 0-16,0-13-6 15,-15 0-18-15,2-13-61 0,1-12-2 16</inkml:trace>
    <inkml:trace contextRef="#ctx0" brushRef="#br0" timeOffset="1343.7855">-93-45 289 0,'0'0'6'16,"0"0"1"-16,0 0 3 16,0 0 2-16,0 0-1 0,0 8 2 15,0-8-1-15,0 0 3 16,0 0-5-16,9 8-3 16,-9-8-1-16,25 0-2 15,-3 0 0-15,2 5-1 16,11-5 0-16,8 0-1 0,1-5-1 15,11 3 0-15,-2 2 0 16,7-6 0-16,-5 6-1 16,5-4 0-16,-2 4 1 15,-1 0-1-15,1 0 1 0,1-4-1 16,10 4 1-16,-1-2-1 16,6-1 1-16,7-1 0 15,3 2 0-15,9-4 1 16,-3 2 0-16,3 1 0 0,0 3 1 15,-2 0 0-15,-5 0-1 16,-2 0 1-16,0 3-2 16,0 3 1-16,-7 0 0 0,7-2-1 15,0-1 0-15,3-3 0 16,-1 2 0-16,7-2-1 16,4 0 1-16,3 0 0 15,-5 0-1-15,2-2 1 0,-2 2-1 16,2 0 1-16,-6 0 0 15,-2 0-1-15,1 0 1 16,-3 0 0-16,3 0-1 16,1 0 1-16,2 0 0 15,-1-3-1-15,5 3 1 0,-1 0-1 16,1-4 0-16,-4 2 1 16,2-2-1-16,-2 4 0 15,-2-2 1-15,-5-2-1 16,5 1 1-16,-8 1-1 0,4-2 1 15,-3 1 0-15,0 0-1 16,0 0 1-16,0 0-1 16,0 0 0-16,-4-3 1 0,1 3 0 15,-6-1-1-15,2-1 1 16,-6 1 1-16,4-2-1 16,-4 0 0-16,0-3 0 15,4 3 0-15,0-3 0 0,-1-1-1 16,7 1 1-16,-3 2-1 15,6 1 0-15,-4 2 0 16,1 2 0-16,-1 2 1 16,-5 0-1-16,0 0 0 15,-4 2 0-15,-5 2 0 0,-4-1 0 16,-4 3 0-16,-1-6 1 16,-8 4-1-16,1-2 0 15,-3-2 0-15,-7 4 0 16,-9-1 1-16,-3-3-1 0,-10 4 0 15,-5-4-3-15,-13 0-17 16,18 15-60-16,-31-9-2 16</inkml:trace>
    <inkml:trace contextRef="#ctx0" brushRef="#br0" timeOffset="3187.5299">109 5274 287 0,'0'0'5'0,"0"0"3"15,0 0 1-15,0 0 1 16,9 0 1-16,-9 0 1 0,0 0 0 15,15-3 2-15,-15 3-6 16,25 0 1-16,-6 0-3 16,8 0-1-16,8 0-1 15,12 0 0-15,6 0 0 0,9 0-1 16,6-6 0-16,3 0 0 16,13-3-1-16,6-4 0 15,12-2 0-15,7 0 0 16,8-1 0-16,11-4 1 0,9 5 0 15,16-4 0-15,-2 2 1 16,7 4-1-16,4-2 1 16,6 2 0-16,0-2 0 15,-4 3-1-15,4-3 0 0,-4 2 0 16,1-4-1-16,3 5 0 16,-2-3 0-16,-4 0-1 15,3 3 0-15,-4 0 0 16,1 3-1-16,-7-4 1 0,-3 3 0 15,0 3 0-15,-6-1 0 16,-6 1 0-16,-1-3 0 16,-8 2 0-16,-7 1-1 15,-3-2 1-15,3 0 0 0,-12 6 0 16,-1-6-1-16,-2 3 1 16,-10-1-1-16,5-1 1 15,-9 1-1-15,-2 1 1 16,-11-3-1-16,-5 1 1 0,-3 4-1 15,-6-3 1-15,-2 1-1 16,-4-4 1-16,2 3-1 16,-4-4 0-16,6 1 1 0,-8-1-1 15,1-2 1-15,-3 4-1 16,-6-3 1-16,-7 3-1 16,-2-1 1-16,-14 4 0 15,-2-1 0-15,-6 5 0 16,-3-5 0-16,-5 3 1 0,-11 4-1 15,17-6 0-15,-17 6 0 16,16-6 0-16,-16 6-1 16,18-3 1-16,-18 3 0 15,13-6 0-15,-13 6 1 0,0 0-1 16,0 0 1-16,11-4-2 16,-11 4 0-16,0 0 0 15,0 0 0-15,0 0 0 16,0 0 0-16,0 0 0 0,0 0 0 15,4-18 0-15,-4 18 0 16,3-15 0-16,-3 3 0 16,0-6 0-16,0 2 0 0,-3-6 0 15,-1 1 0-15,-2-8 0 16,1-4 0-16,-2-3 0 16,1-3 0-16,-1-4 0 15,5-7 0-15,-2 1 0 16,1-9 0-16,-3-2 0 0,3-4 0 15,-1-2 0-15,-5-2 0 16,3-6 0-16,-1 1 0 16,2-6 0-16,-1-4 0 15,2 4 0-15,4-6 0 0,0 1 0 16,0 1 0-16,0 3 0 16,4-3 0-16,2 2 0 15,-3 2 0-15,-1 4 0 0,-2-6 0 16,0 9 0-16,0-2 0 15,0 3 0-15,0-4 0 16,0 1 0-16,0 3 0 16,0-6 0-16,4 7 0 0,-1-6 0 15,3 9 0-15,-2-4 0 16,-1 2 0-16,-3 4 0 16,0 3 0-16,0 1 0 15,-3-1 0-15,-7 0 0 16,3 0 0-16,-2-3 0 0,0 0 0 15,0 0 0-15,3-2 0 16,-3-2 0-16,2-3 0 16,-2 8 0-16,3-4 0 15,-1 0 0-15,1 2 0 0,1 2 0 16,1 2 0-16,-3-3 0 16,5 7 0-16,-1-4 0 15,-3 6 0-15,2-3 0 16,1 3 0-16,1-3 0 0,-2 7 0 15,-5 3 0-15,2-4 0 16,1 6 0-16,-3 4 0 16,0 3 0-16,2 1 0 0,-2 1 0 15,3 6 0-15,-3 2 0 16,2 2 0-16,-2 1 0 16,5 7 0-16,2-2 0 15,-1 10 0-15,-3 3 0 16,6 9 0-16,-13 3-85 0,1 10-5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29.8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8E33CE-36E3-4D97-9555-E41DBD44F550}" emma:medium="tactile" emma:mode="ink">
          <msink:context xmlns:msink="http://schemas.microsoft.com/ink/2010/main" type="inkDrawing" rotatedBoundingBox="6635,9833 6691,4950 9960,4987 9904,9870" semanticType="enclosure" shapeName="Other">
            <msink:sourceLink direction="with" ref="{502994CE-E778-451E-9C4C-EF9A53BDD150}"/>
            <msink:sourceLink direction="with" ref="{D0B1AC61-0F99-41ED-A38C-E1E329F0A7B1}"/>
            <msink:destinationLink direction="with" ref="{C1308486-5B49-4649-B1B1-819E84CBCFAD}"/>
          </msink:context>
        </emma:interpretation>
      </emma:emma>
    </inkml:annotationXML>
    <inkml:trace contextRef="#ctx0" brushRef="#br0">2794 126 189 0,'0'0'5'0,"-10"-5"1"0,10 5 3 15,-15-4 1-15,6-2 2 16,9 6 1-16,-28-6 1 16,16 3 1-16,-1 3-3 0,-3-2-1 15,1 2-2-15,-13-4 0 16,7 4-1-16,-11-4-2 16,1 2 0-16,-6 2-1 15,3 0-1-15,-10 0-1 0,1-4-1 16,-7 4-1-16,1 0-1 15,2 0 2-15,-8 0-1 16,-2 4 1-16,1-2 1 16,-3-2 1-16,6 4 0 0,-3-4 3 15,1 4-2-15,5-4 2 16,0 0-2-16,1 0-1 16,6 0 0-16,-8 0-2 15,5 2 0-15,-3 1 0 16,2-3-2-16,-3 6 1 0,1 0-1 15,-2-2 0-15,0 1 0 16,3-2 1-16,-1 1-1 16,2-4 0-16,1 3 0 0,-1 0 0 15,1-3 0-15,2 0 0 16,4 3 1-16,0 0-1 16,-4 0 0-16,7 3 0 15,-10 0 0-15,10 3 0 0,-3-3 0 16,-4 3 0-16,1 2 0 15,2-1 0-15,-2-4 0 16,6-1 1-16,-3 5-1 16,2-4 0-16,3 0 0 0,4-3 0 15,7 3 1-15,-1-2-1 16,3-2 1-16,-2-2-1 16,8 0 2-16,1 3-1 15,-1 0 2-15,1-3 1 16,-1 4 1-16,1-4 0 0,2 3-1 15,0 0 1-15,-3-3-2 16,16 0 0-16,-20 5-1 16,20-5-1-16,-16 7 0 0,16-7-1 15,-10 16 0-15,10-16 2 16,-3 21-1-16,1-9 1 16,2 8 0-16,-4-2 0 15,4 7 1-15,-3 2-1 0,0 8 0 16,0-1 0-16,0 6 0 15,-1 3-1-15,2 4 0 16,2 2 0-16,0 0 0 16,0 4 0-16,6-4 0 0,3 2 0 15,0-3-1-15,0 2 1 16,4 3 0-16,-4-1 0 16,-2 1 0-16,-1 2 0 15,-3-1 0-15,-1 4 0 0,2-3 0 16,3 2 0-16,-5 1-1 15,1-1 1-15,1 1-1 16,2-3 1-16,-1-2 0 16,2-1 0-16,-1 1 0 0,-6-1 1 15,3 0-1-15,-3-1 1 16,0 3-1-16,0 3 0 16,-3-5-1-16,1 5 1 15,-2 1-1-15,4-2 0 0,0 0 0 16,0-2-1-16,4 3 2 15,-2-1-1-15,-2-3 1 16,0 1 1-16,0-1-1 16,0 6 1-16,0-1 0 0,-6 2 0 15,-1 0 0-15,2 4 0 16,-1 0-2-16,2-1 0 16,1 4 0-16,1-2 0 15,-2-3 0-15,1 4 0 0,3-6 0 16,-4 4 0-16,2-4 0 15,2 0 0-15,-7 1 0 16,7-1 0-16,-2 1 0 16,2-3 0-16,0 1 0 0,2 0 0 15,5 0 0-15,2-3 0 16,4-1 0-16,-4-3 0 16,0-2 0-16,0-3 0 15,1-1 0-15,-1-4 0 0,0 0 0 16,-2 1 0-16,-1-6 0 15,-3 1 0-15,3-2 0 16,-3-2 0-16,3-4 0 0,-2 0 0 16,-1-3 0-16,-1-5 0 15,2 2 0-15,-1-12 0 16,1 3 0-16,-4-15 0 16,2 17 0-16,-2-17 0 15,0 0 0-15,3 13 0 0,-3-13 0 16,0 0 0-16,0 8 0 15,0-8 0-15,0 13 0 16,0-13 0-16,0 13 0 16,0-13 0-16,0 11 0 0,0-11 0 15,0 13 0-15,0-13 0 16,0 0 0-16,0 0 0 16,13 12 0-16,-13-12 0 0,18 3 0 15,-5 0 0-15,2-3 0 16,1 0 0-16,6 0 0 15,0 0 0-15,9 0 0 16,0 0 0-16,6-3 0 0,1 0 0 16,8-1 0-16,1 4 0 15,4-2 0-15,6-2 0 16,-1 2 0-16,6 2 0 16,-3 0 0-16,3 0 0 0,0 0 0 15,2 0 0-15,-4 0 0 16,2 0 0-16,-3 2 0 15,-3 2 0-15,3-2 0 16,-6-2 0-16,3 7 0 16,-7-4 0-16,4-3 0 0,0 0 0 15,6 0 0-15,-6 0 0 16,9-3 0-16,-7-4 0 16,5-1 0-16,2-1 0 15,-7-1 0-15,5 5 0 0,-5-2 0 16,5 1 0-16,-5 3 0 15,-2-7 0-15,7 8 0 16,-5-4 0-16,1-1 0 0,-1 5 0 16,5-6 0-16,-7 3 0 15,2 2 0-15,-5-4 0 16,-1 1 0-16,-5-1 0 16,-4-2 0-16,0-1 0 0,-2 4 0 15,-3-5 0-15,-8 1 0 16,1-2 0-16,-1 6 0 15,-1-3 0-15,-4 3 0 16,-4 0 0-16,-5 3 0 0,-1-3 0 16,-12 6 0-16,15-4 0 15,-15 4 0-15,0 0 0 16,16-12 0-16,-16 12 0 16,9-20 0-16,-9 20 0 15,4-17 0-15,-2-2 0 0,5 0 0 16,-5-5 0-16,2-6 0 15,-1-6 0-15,3 0 0 16,1-11 0-16,-1-2 0 16,-3-3 0-16,3-5 0 0,-6-1 0 15,0-1 0-15,0-6 0 16,0 6 0-16,-6-6 0 16,-1 0 0-16,1 0 0 0,1 0 0 15,-2 0 0-15,-2 0 0 16,3 0 0-16,2-2 0 15,1-2 0-15,1 2 0 16,2-8 0-16,0 3 0 0,0-1 0 16,0-2 0-16,2 1 0 15,1-7 0-15,1 4 0 16,-4 0 0-16,0 2 0 16,2-1 0-16,2-5 0 15,-4 0 0-15,0 4 0 0,0 0 0 16,0 0 0-16,-4-1 0 15,2 5 0-15,-2 1 0 16,-1 1 0-16,5-1 0 16,-7 4 0-16,3-3 0 0,2 3 0 15,-1 4 0-15,-3-2 0 16,2 2 0-16,1 1 0 16,-3-2 0-16,-6 6 0 15,2 4 0-15,-2-3 0 0,-1 4 0 16,2-1 0-16,-2-1 0 15,-3-3 0-15,3 1 0 16,4-1 0-16,-4-3 0 0,2 6 0 16,2 5 0-16,-4 0 0 15,-3 4 0-15,1 7 0 16,-1 6 0-16,-2 4 0 16,-1-1 0-16,1-1 0 0,2 5 0 15,-3-4 0-15,3 6 0 16,1-9 0-16,6 5 0 15,-7-4 0-15,10 8 0 16,-6-1 0-16,2 1 0 16,-2 2 0-16,6 4 0 0,-3 7 0 15,-1 3 0 1,10 9 0-16,0 0 0 16,-12-12 0-16,12 12 0 0,0 0 0 0,0 0 0 15,0 0 0-15,0 0 0 16,-7 9 0-16,7-9 0 15,-2 12 0-15,-8 0-79 16,-2-6-5-16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0:36.8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BD3F4D-AF03-4BD6-B6D4-6D48AFC1AA78}" emma:medium="tactile" emma:mode="ink">
          <msink:context xmlns:msink="http://schemas.microsoft.com/ink/2010/main" type="writingRegion" rotatedBoundingBox="11862,14996 14325,14981 14332,16172 11869,16187">
            <msink:destinationLink direction="with" ref="{B001B80B-2106-4DDB-A16A-DC8BDABCB0E3}"/>
          </msink:context>
        </emma:interpretation>
      </emma:emma>
    </inkml:annotationXML>
    <inkml:traceGroup>
      <inkml:annotationXML>
        <emma:emma xmlns:emma="http://www.w3.org/2003/04/emma" version="1.0">
          <emma:interpretation id="{17453758-1BFE-4724-BF0D-B51FF8EB2C4A}" emma:medium="tactile" emma:mode="ink">
            <msink:context xmlns:msink="http://schemas.microsoft.com/ink/2010/main" type="paragraph" rotatedBoundingBox="11862,14996 14325,14981 14332,16172 11869,161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103CD6-B344-4B5E-9C6B-2A1E4CD1D0FD}" emma:medium="tactile" emma:mode="ink">
              <msink:context xmlns:msink="http://schemas.microsoft.com/ink/2010/main" type="line" rotatedBoundingBox="11862,14996 14325,14981 14332,16172 11869,16187"/>
            </emma:interpretation>
          </emma:emma>
        </inkml:annotationXML>
        <inkml:traceGroup>
          <inkml:annotationXML>
            <emma:emma xmlns:emma="http://www.w3.org/2003/04/emma" version="1.0">
              <emma:interpretation id="{C3384CBE-5045-4DE3-AF9B-21A29C658183}" emma:medium="tactile" emma:mode="ink">
                <msink:context xmlns:msink="http://schemas.microsoft.com/ink/2010/main" type="inkWord" rotatedBoundingBox="11862,14996 14325,14981 14332,16172 11869,16187"/>
              </emma:interpretation>
              <emma:one-of disjunction-type="recognition" id="oneOf0">
                <emma:interpretation id="interp0" emma:lang="en-US" emma:confidence="0">
                  <emma:literal>drool</emma:literal>
                </emma:interpretation>
                <emma:interpretation id="interp1" emma:lang="en-US" emma:confidence="0">
                  <emma:literal>droop</emma:literal>
                </emma:interpretation>
                <emma:interpretation id="interp2" emma:lang="en-US" emma:confidence="0">
                  <emma:literal>oooh</emma:literal>
                </emma:interpretation>
                <emma:interpretation id="interp3" emma:lang="en-US" emma:confidence="0">
                  <emma:literal>oooh!</emma:literal>
                </emma:interpretation>
                <emma:interpretation id="interp4" emma:lang="en-US" emma:confidence="0">
                  <emma:literal>oooh/</emma:literal>
                </emma:interpretation>
              </emma:one-of>
            </emma:emma>
          </inkml:annotationXML>
          <inkml:trace contextRef="#ctx0" brushRef="#br0">1616 10698 372 0,'0'0'6'16,"0"0"4"-16,-22 21 0 15,10-8 2-15,-7 8 1 16,-3 0 2-16,-3 11-2 0,1 5 2 15,-5 3-6-15,7 3-3 16,4 1-1-16,5 2-2 16,8-4-1-16,5-3-2 0,3-6-1 15,15-5-1-15,4-13-2 16,6-8 0-16,6-10 0 16,3-13 0-16,1-8 0 15,2-10 1-15,-6-7 0 16,0-5 2-16,-9 3 1 15,-6-8 1-15,-7 6 1 0,-6 0 0 16,-6 5 0-16,-9 7-1 16,-9 8 1-16,-1 10-2 15,-6 4-5-15,3 11-15 16,-6 15-56-16,10-4-8 0</inkml:trace>
          <inkml:trace contextRef="#ctx0" brushRef="#br0" timeOffset="375.0014">2281 10683 433 0,'0'0'3'0,"0"0"1"16,-13 4 1-16,0 9 1 15,-9 6 2-15,1 6 0 16,-14 2 0-16,8 15 1 15,-4-2-2-15,3 5-1 0,6 8-2 16,13-10-1-16,5 4 0 16,8-7-2-16,18-6-1 15,5-9 0-15,17-13-1 16,2-12 0-16,10-6-1 0,-3-16 1 16,-3-5-1-16,-1-12 1 15,-11 0 0-15,-7-5 1 16,-13 1 0-16,-14 0 1 15,-4-1 0-15,-13 7 0 0,-12 3 0 16,-6 10-1-16,3 6-1 16,-12 5-2-16,11 13-9 15,5 0-15-15,-7 13-58 16,22 2-3-16</inkml:trace>
          <inkml:trace contextRef="#ctx0" brushRef="#br0" timeOffset="-2484.4144">793 10855 425 0,'0'0'1'0,"-15"7"-1"0,-1-1 0 16,-6 3 1-16,0 3 0 15,-5 3 3-15,-8 7-1 16,2 6 2-16,2 7 0 0,2-2 0 16,5 7 0-16,11 3 0 15,6-2-1-15,7-5-1 16,13 0-2-16,18-11-1 15,13-14-2-15,9-5-2 0,9-12 0 16,9-13-1-16,0-11 0 16,1-8 1-16,-7-1 2 15,-12-5 1-15,-7 1 3 16,-15 0 2-16,-9 5 1 0,-15 4 0 16,-7 6 0-16,-13 1 0 15,-5 1-1-15,-8 9 0 16,-5 2-2-16,4 2-1 15,-4 5-1-15,2 8 0 0,5 0-1 16,5 10 1-16,0 3-1 16,10 4 0-16,0 0 0 15,5 2 1-15,2-1 0 16,2 0 0-16,0-5 1 0,0 0-1 16,0-13 1-16,2 17 0 15,-2-17 0-15,0 0-1 16,4 13 1-16,-4-13 0 15,0 0 0-15,0 0-1 0,0 0 1 16,0 0-1-16,0 0 0 16,0 0 0-16,3 10-1 15,-3-10-2-15,0 0-6 16,9 13-25-16,-9-13-49 0,0 0-1 16</inkml:trace>
          <inkml:trace contextRef="#ctx0" brushRef="#br0" timeOffset="-421.8744">821 10561 272 0,'0'0'6'0,"0"-10"3"0,0 10 4 16,3-18 1-16,-3 18 3 16,0-18 0-16,0 18 1 15,0 0 4-15,0 0-6 0,-6 18-3 16,-1 14-2-16,4 7-1 15,1 17-3-15,-2 7 1 16,1 6-1-16,3 7-2 16,0 3 0-16,0-4-1 0,0 0-2 15,0-17 1-15,0-2 0 16,3-15-2-16,1-14 1 16,-4-5-1-16,0-22 0 15,0 0 0-15,2-13-1 0,-2-15 1 16,0-5-1-16,0-14-1 15,0-5 0-15,3-11 0 16,4-8 1-16,2-1-1 16,1-5 1-16,-1 1-1 0,0-2 1 15,-3 7 0-15,3 2 0 16,-9 14 1-16,0 9 0 16,0 8 0-16,-2 11-1 15,-8 14 2-15,10 13-1 0,-19 0 1 16,4 19 0-16,6 15 0 15,0 13 0-15,2 17 0 16,1 8-1-16,0 14 1 16,6 7-1-16,0 9 1 0,0-6-1 15,3 0 0-15,0-13-1 16,0-8 1-16,0-13 1 16,0-15-2-16,-3-11 0 0,0-21 0 15,0-15 0-15,0 0 0 16,0-18 0-16,0-15 0 15,-3-12 0-15,-3-6 0 16,6-15-2-16,0-5 1 16,0-10 1-16,9-6-1 0,-3-1 1 15,10-5 0-15,2 5 0 16,1 5 0-16,-3 11 0 16,-1 14 0-16,-6 14 1 15,-5 14-1-15,-1 8 1 0,-3 22 1 16,0 0-2-16,-13 18 0 15,-2 13 0-15,3 14 0 16,-1 9 0-16,-3 12 0 16,4 11 0-16,3 7 0 0,2 4 0 15,4 2 0-15,3 1 0 16,0-4 0-16,3-10 0 16,4-9 0-16,2-10 0 0,1-7 0 15,-1-11 0-15,-3-13 0 16,-3-8 0-16,10-7 0 15,-13-12-57-15,12 0-32 16,-2-10-2-16</inkml:trace>
          <inkml:trace contextRef="#ctx0" brushRef="#br0" timeOffset="703.1494">2978 10425 409 0,'0'0'5'0,"0"0"2"0,0 0 2 15,-16 0 1-15,16 0 2 16,-18 15 1-16,9 8 1 15,-4 7 1-15,-2 7-4 16,6 16-5-16,-4 5-6 0,8 18 0 16,-6 7 0-16,5 3 0 15,3 7 0-15,1 1 0 16,-2-9 0-16,4-4 0 16,0-8 0-16,0-7 0 0,0-11 0 15,6-15 0-15,-6-8 0 16,3-11 0-16,-3-21 0 15,6 22 0-15,-6-22-78 16,0-9-13-16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1:02.5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01B80B-2106-4DDB-A16A-DC8BDABCB0E3}" emma:medium="tactile" emma:mode="ink">
          <msink:context xmlns:msink="http://schemas.microsoft.com/ink/2010/main" type="inkDrawing" rotatedBoundingBox="8316,17218 11032,-452 22155,1256 19439,18928" hotPoints="19007,1039 20309,16764 11509,17493 10207,1767" semanticType="enclosure" shapeName="Rectangle">
            <msink:sourceLink direction="with" ref="{28BD3F4D-AF03-4BD6-B6D4-6D48AFC1AA78}"/>
            <msink:sourceLink direction="with" ref="{EFAA33BE-9C68-4EDE-8F59-48C452D4453E}"/>
            <msink:sourceLink direction="with" ref="{6D45D11E-998A-449D-83C0-E8EE3B67EDAA}"/>
            <msink:sourceLink direction="with" ref="{D682462A-F11A-4865-9F8C-54790B2B01C6}"/>
          </msink:context>
        </emma:interpretation>
      </emma:emma>
    </inkml:annotationXML>
    <inkml:trace contextRef="#ctx0" brushRef="#br0">9032 237 292 0,'0'0'6'16,"0"0"1"-16,0 0 3 16,0 0 2-16,7 8 1 0,-7-8 0 15,0 0 2-15,9 21 1 16,-9-9-4-16,3 6-4 15,3 4-2-15,0 10 1 0,-2 1-3 16,5 10-1-16,-3 4 1 16,1 6-2-16,2 5-2 15,-3 14 2-15,0-5-1 16,-3 11-1-16,0-1 3 16,6 6-1-16,-9 4-2 0,6 3 1 15,-2 2 0-15,2-5-1 16,4 1 0-16,-1-3 1 15,3 5-1-15,-6 3-1 16,-2-7 3-16,1 7-1 16,1-3-1-16,-2 6 2 0,-4 0-1 15,3 0-2-15,-3-6 2 16,3-1 0-16,0 7-1 16,0-3 0-16,-3 0 2 0,4-6-1 15,5-1 0-15,-7-2 1 16,2 2-1-16,-4 1 0 15,0 0 0-15,3-5 0 16,-3-4-1-16,0 10 2 0,-7-5 1 16,1 4-1-16,-3-10 0 15,6 0 1-15,3 0 0 16,-3 0 0-16,3 1 1 16,0-5-3-16,12 5 1 15,-5-1-1-15,-1 7-1 0,-6 3 1 16,0-8-1-16,0 6 1 15,-4 5-2-15,2-1 1 16,-14 3-1-16,7-1 2 0,-1-7-1 16,5-1 0-16,-2 4-1 15,1-8 1-15,-1 2 1 16,5-4-1-16,2 0 0 16,0 5 0-16,0-3 1 0,-4 9 0 15,1-1 1-15,-6-2-1 16,0 3-2-16,5 1 2 15,-11 5 0-15,6-6-1 16,-4-4 0-16,8-4 0 0,-5 1-1 16,7 0 2-16,-1-8 0 15,-1 5 0-15,5-5 0 16,0 2 2-16,-4 7 0 16,1 2-1-16,0 4 1 0,-3 5-2 15,-4-1 0-15,8 1 1 16,-5 7-2-16,-2 1 0 15,3 3 0-15,3-4 1 16,-1 3-2-16,2-1 4 0,-1 0-3 16,3 3 0-16,0 0 0 15,0 4 0-15,3 2 0 16,-3 1 0-16,2 5 0 16,2-4 0-16,-1 9 0 0,-3-8 0 15,0 4 0-15,0-3 0 16,0 2 0-16,-3-6 0 15,-1 0 0-15,4 2 0 16,-2-9 0-16,2 5 0 0,0-1 0 16,0-3 0-16,0 4 0 15,0-4 0-15,2 3 0 16,5-3 0-16,-4 0 0 0,3 1 0 16,0 0 0-16,-2-3 0 15,-1-1 0-15,-1-5 0 16,-2-2 0-16,4 1 0 15,-1-6 0-15,-3 0 0 16,3-3 0-16,0-1 0 0,3-2 0 16,-3 1 0-16,6 3 0 15,-2-4 0-15,3 2 0 16,-5-3 0-16,8 4 0 16,-4-4 0-16,0 4 0 0,-3 3 0 15,1-4 0-15,-1 4 0 16,1 3 0-16,-5 1 0 15,1 4 0-15,-3 7 0 0,0-3 0 16,0 4 0-16,0-5 0 16,0 1 0-16,0 0 0 15,0 1 0-15,0-7 0 16,0-1 0-16,4 1 0 0,-2-2 0 16,2-2 0-16,-1-2 0 15,0-1 0-15,-3 5 0 16,3-5 0-16,-3-2 0 15,0 3 0-15,0-7 0 16,0 0 0-16,0 5 0 0,3-15 0 16,-3 1 0-16,6-3 0 15,1-8 0-15,5-5 0 16,-6-7 0-16,9-9 0 16,-4-8 0-16,-2-3 0 0,0-6 0 15,0-3 0-15,-3-6 0 16,-3-5 0-16,1 4 0 15,-4-5 0-15,0 2 0 0,0-12 0 16,-9 12 0-16,-7-8 0 16,-3-1 0-16,-6-3 0 15,-6 0 0-15,-9 0 0 16,-6 0 0-16,-14 0 0 0,-5 0 0 16,-13 2 0-16,-2 6 0 15,-10 0 0-15,-10 5 0 16,-2 0 0-16,-10-2 0 15,-6 2 0-15,-3 3 0 16,-9-1 0-16,-3 7 0 0,-11-5 0 16,-4 9 0-16,-11-1 0 15,-3 5 0-15,-11 4 0 16,-1-2 0-16,-9-2 0 16,-7 1 0-16,-2 0 0 0,-1-3 0 15,-2 1 0-15,-4-5 0 16,0 0 0-16,1 1 0 15,-4 1 0-15,1-1 0 0,-1 2 0 16,-3 0 0-16,6 1 0 16,-6-1 0-16,1 2 0 15,-2-1 0-15,5-4 0 16,-2 8 0-16,6-4 0 0,-2-3 0 16,9-1 0-16,7 1 0 15,6-4 0-15,6 3 0 16,16-3 0-16,9-4 0 15,12 2 0-15,7-4 0 16,10-3 0-16,11 0 0 0,7 1 0 16,6-1 0-16,9 1 0 15,9-4 0-15,6 1 0 16,16-1 0-16,13-3 0 16,3-6 0-16,15 0 0 0,6-6 0 15,11-9 0-15,5-4 0 16,5-3 0-16,6-12 0 15,0 0 0-15,2-6 0 16,0-7 0-16,-1-5 0 0,1-1 0 16,-7-8 0-16,-3-5 0 15,-3-5 0-15,0-9 0 16,-9 3 0-16,-4-13 0 0,-5 0 0 16,-8-5 0-16,-1-10 0 15,-2 0 0-15,-4-1 0 16,-5-9 0-16,1 0 0 15,-3-2 0-15,0 6 0 16,2-6 0-16,1-1 0 0,0 3 0 16,-1-2 0-16,5 2 0 15,-2-2 0-15,4 2 0 16,6-5 0-16,-3-1 0 16,1-1 0-16,1 0 0 0,1-2 0 15,7-3 0-15,-1-3 0 16,7 0 0-16,-3 0 0 15,6 0 0-15,-2-2 0 0,2-3 0 16,3 3 0-16,1-2 0 16,-6 2 0-16,5-5 0 15,1-1 0-15,-2-1 0 16,3-6 0-16,4 2 0 16,0-3 0-16,0-2 0 0,0-1 0 15,0 2 0-15,7 4 0 16,-1 0 0-16,-3 4 0 15,3 3 0-15,-2 0 0 16,3 0 0-16,-5 3 0 0,1 0 0 16,3-4 0-16,1-1 0 15,2-5 0-15,0 5 0 16,6-7 0-16,-2 2 0 16,5-3 0-16,-2 0 0 0,-3 4 0 15,2 0 0-15,-2 3 0 16,-4 3 0-16,-2-4 0 15,-5 7 0-15,2-2 0 16,-4-2 0-16,0-2 0 0,-4 3 0 16,2-3 0-16,-2-3 0 15,1 1 0-15,1 0 0 16,2-5 0-16,-4 3 0 0,1 2 0 16,-1 1 0-16,2 5 0 15,-2-5 0-15,1 4 0 16,-3 4 0-16,3 2 0 15,-3-4 0-15,3 2 0 16,-1-2 0-16,2-1 0 0,-5 1 0 16,1-5 0-16,-1 3 0 15,2-1 0-15,-8 4 0 16,4-2 0-16,-4 5 0 16,4 6 0-16,-6-3 0 0,6 10 0 15,-4-5 0-15,4 0 0 16,2 3 0-16,1-1 0 15,3-1 0-15,-1 4 0 16,4-2 0-16,-2 5 0 0,2 3 0 16,-7 9 0-16,1 6 0 15,1 3 0-15,-2 7 0 16,-2 9 0-16,-1 1 0 0,1 12 0 16,-3 3 0-16,2 5 0 15,5 2 0-15,-2 5 0 16,1 4 0-16,6 1 0 15,0 3 0-15,2-1 0 16,5 8 0-16,8-3 0 0,7 5 0 16,7 5 0-16,4-1 0 15,18-4 0-15,11 5 0 16,9-8 0-16,22-1 0 16,13-5 0-16,24-8 0 0,16-6 0 15,18-7 0-15,17-4 0 16,14-5 0-16,16-1 0 15,9-1 0-15,10 1 0 16,6 8 0-16,3-4 0 0,6 9 0 16,10-3 0-16,-1 6 0 15,1 0 0-15,9-2 0 16,-7 3 0-16,7-4 0 0,3 6 0 16,-9 0 0-16,-10 4 0 15,-2 3 0-15,-10 2 0 16,-13 10 0-16,-12 6 0 15,-19 13 0-15,-9-6 0 16,-12 10 0-16,-19 2 0 0,-12 3 0 16,-12 0 0-16,-4 2 0 15,-16-1 0-15,1-5 0 16,-10 7 0-16,-6 0 0 16,-5-3 0-16,-8 6 0 0,-3 0 0 15,-2 0 0-15,-13 0 0 16,-2 9 0-16,-5-6 0 15,-5 1 0-15,2-2 0 16,1 2 0-16,0-4 0 0,3 0 0 16,6 0 0-16,6-10 0 15,0 7 0-15,5-6 0 16,-2 6 0-16,-7-3 0 0,9 6 0 16,-15 0 0-16,-5 0 0 15,-9 12 0-15,-7-6 0 16,-10 3 0-16,-5 0 0 15,-6-3 0-15,-10 7 0 16,-6-13 0-16,6 10 0 0,-6-10 0 16,0 0 0-16,0 0 0 15,3 13 0-15,-3-13 0 16,0 0 0-16,0 0 0 16,0 0 0-16,9 19 0 0,-9-19 0 15,0 0 0-15,0 17 0 16,0-1 0-16,0 2 0 15,-2 10 0-15,2 6 0 16,0 4 0-16,0 16 0 0,9 9 0 16,3 17 0-16,-2 22 0 15,-8 28-35-15,14 0-56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5:20.0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9C6C01-6CC5-4598-8791-B9645D07A8B8}" emma:medium="tactile" emma:mode="ink">
          <msink:context xmlns:msink="http://schemas.microsoft.com/ink/2010/main" type="writingRegion" rotatedBoundingBox="4666,146 4329,3655 2512,3480 2849,-28"/>
        </emma:interpretation>
      </emma:emma>
    </inkml:annotationXML>
    <inkml:traceGroup>
      <inkml:annotationXML>
        <emma:emma xmlns:emma="http://www.w3.org/2003/04/emma" version="1.0">
          <emma:interpretation id="{72D36566-617B-41B2-82ED-142ED1275790}" emma:medium="tactile" emma:mode="ink">
            <msink:context xmlns:msink="http://schemas.microsoft.com/ink/2010/main" type="paragraph" rotatedBoundingBox="4666,146 4329,3655 2512,3480 2849,-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1F7D8A-B08B-414E-87B8-B68E11622616}" emma:medium="tactile" emma:mode="ink">
              <msink:context xmlns:msink="http://schemas.microsoft.com/ink/2010/main" type="line" rotatedBoundingBox="4666,146 4329,3655 2512,3480 2849,-28"/>
            </emma:interpretation>
          </emma:emma>
        </inkml:annotationXML>
        <inkml:traceGroup>
          <inkml:annotationXML>
            <emma:emma xmlns:emma="http://www.w3.org/2003/04/emma" version="1.0">
              <emma:interpretation id="{1A883321-D407-4788-924E-4F81C3ECD8D3}" emma:medium="tactile" emma:mode="ink">
                <msink:context xmlns:msink="http://schemas.microsoft.com/ink/2010/main" type="inkWord" rotatedBoundingBox="4666,146 4329,3655 2512,3480 2849,-28"/>
              </emma:interpretation>
              <emma:one-of disjunction-type="recognition" id="oneOf0">
                <emma:interpretation id="interp0" emma:lang="en-US" emma:confidence="0">
                  <emma:literal>El</emma:literal>
                </emma:interpretation>
                <emma:interpretation id="interp1" emma:lang="en-US" emma:confidence="0">
                  <emma:literal>Ed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FE</emma:literal>
                </emma:interpretation>
                <emma:interpretation id="interp4" emma:lang="en-US" emma:confidence="0">
                  <emma:literal>EF</emma:literal>
                </emma:interpretation>
              </emma:one-of>
            </emma:emma>
          </inkml:annotationXML>
          <inkml:trace contextRef="#ctx0" brushRef="#br0">-2992-1587 298 0,'0'0'8'0,"0"0"2"0,0 0 4 16,0 0 2-16,6-2 1 15,-6 2 4-15,29-6-1 16,-5 3 1-16,16-7-8 16,7 4-4-16,21-3-2 0,10-4-2 15,15 3-3-15,4 1-1 16,5 3 1-16,4 3-1 16,-10 3 0-16,-3 0 2 15,-13 0-1-15,-14 3 0 16,-10-1 1-16,-16-2-1 0,-12 0-1 15,-10 0 0-15,-18 0 0 16,0 0-5-16,0 0-11 16,-5 13-66-16,-8-3-1 15</inkml:trace>
          <inkml:trace contextRef="#ctx0" brushRef="#br0" timeOffset="-625.007">-3243-1444 284 0,'0'0'8'0,"0"0"3"0,0 0 2 16,-12-13 4-16,12 13 0 15,0 0 3-15,-13-11 1 16,13 11-1-16,0 0-6 15,0 0-3-15,0 0-3 0,0 0-1 16,0 0-2-16,0 0-1 16,-9 11 0-16,9 5 0 15,0 11 0-15,-3 1 0 16,3 10 0-16,0 5 0 0,0 6 0 16,-4 10 0-16,4-1-2 15,0 5 0-15,0 4 0 16,0-1-1-16,0 2 0 15,0 7 0-15,0-4 0 0,0 6 0 16,0-3 0-16,-2 3 1 16,-1-5 0-16,-1-4-1 15,2-4 1-15,-2-6-2 0,4-7 0 16,0-5 0-16,0-9 0 16,0-3 0-16,0-9 0 15,0-3 0-15,0-7 0 16,4-2 0-16,-4-13 0 15,2 9 0-15,-2-9 0 0,0 0 0 0,0 0 0 16,0 0-5-16,0-28-63 16,0 28-21-16</inkml:trace>
          <inkml:trace contextRef="#ctx0" brushRef="#br0" timeOffset="468.7579">-1535-1336 319 0,'0'0'11'0,"0"0"2"15,0 0 1-15,0 0 3 16,0 0 1-16,-7 13-1 0,7 8 2 15,0 10 0-15,0 13-8 16,0 8-3-16,7 16-2 16,-7 0-1-16,2 13 0 15,2-2-1-15,-4 2-1 0,0 0-1 16,-4 0 0-16,2-10-1 16,-5-7 1-16,5-5 0 15,-2-12-1-15,1-11-3 16,3-8-12-16,-9 13-61 15,9-23-9-15</inkml:trace>
          <inkml:trace contextRef="#ctx0" brushRef="#br0" timeOffset="1796.9053">-3333 257 312 0,'0'0'7'0,"0"0"4"0,0 0 2 15,0 0 1-15,7-9 2 16,-7 9 1-16,0 0-1 15,0 0 0-15,0 0-6 16,11 3-3-16,-11 10-2 0,0 4-1 16,0 8 0-16,0 11 0 15,0 3-1-15,0 1 0 16,0 16 0-16,0-3 0 0,0 5-1 16,0-2 0-16,0-1 0 15,0-2 0-15,4 0 0 16,-4-12-1-16,3-5 1 15,0-8 0-15,-3-3-1 16,3-14 1-16,0 2-1 0,-3-13 1 16,6 12-1-16,-6-12 0 15,0 0-1-15,0 0-4 16,0 0-13-16,0 0-66 16,0 0-4-16</inkml:trace>
          <inkml:trace contextRef="#ctx0" brushRef="#br0" timeOffset="2203.1728">-1716 44 341 0,'0'0'7'15,"0"0"2"-15,0 0 4 0,0 0 1 16,0 0 0-16,0 0 0 15,-5-4 2-15,5 4 1 16,0 23-6-16,0-2-2 16,0 10-3-16,0 5 1 0,0 12-1 15,-4 7 0-15,1 1-2 16,-1 6-1-16,2 0 0 16,-5-1 0-16,5-2-4 15,-7-9-4-15,9 8-17 0,0-13-62 16,0-3-4-16</inkml:trace>
          <inkml:trace contextRef="#ctx0" brushRef="#br0" timeOffset="2656.2962">-3081 1260 376 0,'0'0'5'16,"0"0"4"-16,18-3-1 15,1-1 3-15,8 2 0 16,17-7 1-16,9 2 1 0,18-1 0 16,4 0-4-16,12-5-3 15,3 2-1-15,3-5-2 16,-3 3 0-16,-3-1-1 15,-10-1 0-15,-8-4 0 0,-10 3-2 16,-12 3 2-16,-14 4-2 16,-8 3-2-16,-12-3-6 15,2 9-27-15,-15 0-50 16,0 0 0-16</inkml:trace>
          <inkml:trace contextRef="#ctx0" brushRef="#br0" timeOffset="4000.0806">-2523-2094 313 0,'0'0'5'0,"0"0"5"0,0 0 2 16,0 0 1-16,-3-12 3 15,3 12 1-15,0-12 0 16,0 12 1-16,-2-12-4 0,2 12-4 16,0 0-2-16,2-17-2 15,-2 17-1-15,0 0-2 16,0 0 0-16,13-9-2 15,-13 9 1-15,0 0-1 0,0 0 0 16,0 0-1-16,9-6 2 16,-9 6-1-16,0 0 0 15,0 0 1-15,0 0-1 16,0 0 0-16,0 0 0 0,0 0-1 16,0 0 1-16,0 0-2 15,0 0 1-15,12 18 0 16,-8 2 0-16,2 4 0 15,3 4-1-15,-2 5 1 16,-2 5 1-16,-1 2-1 0,2-6 0 16,-3 1 0-16,3-11 0 15,-6 4 1-15,0-7 0 16,0-8 0-16,0-13 0 16,0 0 1-16,0 0 0 0,0-7-1 15,0-14 1-15,0-9 0 16,-6-6-1-16,3-7 0 15,-3-2-1-15,-3-1 1 0,-2-1-1 16,0 6 1-16,2 1-1 16,-2 12 0-16,6 7 0 15,-1 5-1-15,6 16 1 16,0 0-1-16,0 0 0 0,0 0 0 16,0 0 0-16,0 19 0 15,0-1 0-15,9 10 0 16,-3 1 1-16,3 4 0 15,-2-3-1-15,2 8 1 0,0-4 0 16,-5-3 0-16,1-7 0 16,-1-2 0-16,-4-3 0 15,2-6 1-15,-2-13 0 16,0 12 0-16,0-12 0 0,0 0 1 16,0-6-1-16,0-3 0 15,0-8 0-15,0-1 0 16,0 0 0-16,-2-1 0 15,-2 1-1-15,1 6-1 0,3 12-3 16,0 0-12-16,-18 2-70 16,5 20-4-16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4:59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53E497-3C73-4716-9EDB-3EF782FFACBA}" emma:medium="tactile" emma:mode="ink">
          <msink:context xmlns:msink="http://schemas.microsoft.com/ink/2010/main" type="writingRegion" rotatedBoundingBox="9185,7002 9689,7002 9689,7606 9185,7606"/>
        </emma:interpretation>
      </emma:emma>
    </inkml:annotationXML>
    <inkml:traceGroup>
      <inkml:annotationXML>
        <emma:emma xmlns:emma="http://www.w3.org/2003/04/emma" version="1.0">
          <emma:interpretation id="{6828C4F4-BA3D-47ED-B2AF-149645B29D22}" emma:medium="tactile" emma:mode="ink">
            <msink:context xmlns:msink="http://schemas.microsoft.com/ink/2010/main" type="paragraph" rotatedBoundingBox="9185,7002 9689,7002 9689,7606 9185,7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E6DAE6-02B6-4EA2-B5DA-7702A6DD98E5}" emma:medium="tactile" emma:mode="ink">
              <msink:context xmlns:msink="http://schemas.microsoft.com/ink/2010/main" type="line" rotatedBoundingBox="9185,7002 9689,7002 9689,7606 9185,7606"/>
            </emma:interpretation>
          </emma:emma>
        </inkml:annotationXML>
        <inkml:traceGroup>
          <inkml:annotationXML>
            <emma:emma xmlns:emma="http://www.w3.org/2003/04/emma" version="1.0">
              <emma:interpretation id="{69783444-8D04-4FFF-8EF8-85F598B94F51}" emma:medium="tactile" emma:mode="ink">
                <msink:context xmlns:msink="http://schemas.microsoft.com/ink/2010/main" type="inkWord" rotatedBoundingBox="9185,7002 9689,7002 9689,7606 9185,7606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289 70 308 0,'0'0'7'0,"-16"0"2"15,3 3 2-15,-6 0 2 0,-2 5 1 16,-4 2 3-16,0 5 0 15,-9 5 0-15,3 7-6 16,6 5-3-16,-2 4-1 0,2 15-3 16,9 1-1-16,6 7-1 15,10-4 0-15,7 1 1 16,17-9-1-16,11-14 1 16,5-12-1-16,10-15 1 0,-1-12-1 15,1-15 0-15,-7-10 0 16,-5-16-1-16,-7-2-1 15,-13-2 1-15,-5-9-1 16,-13 5 2-16,-7-1-1 0,-8 6 1 16,-3 4 1-16,2 2 1 15,-8 14 0-15,4 2 0 16,5 9 0-16,-1 10 0 16,7 7 0-16,9 2 0 15,0 21-2-15,9 9 0 0,11 13-2 16,7 17 0-16,10 10-3 15,3 8-25-15,17 21-57 16,-1 8-3-16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5:02.2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F7B257-BAC9-46CD-B4B3-DE8425F5A7FC}" emma:medium="tactile" emma:mode="ink">
          <msink:context xmlns:msink="http://schemas.microsoft.com/ink/2010/main" type="writingRegion" rotatedBoundingBox="2903,11692 6293,11692 6293,12254 2903,12254"/>
        </emma:interpretation>
      </emma:emma>
    </inkml:annotationXML>
    <inkml:traceGroup>
      <inkml:annotationXML>
        <emma:emma xmlns:emma="http://www.w3.org/2003/04/emma" version="1.0">
          <emma:interpretation id="{9418EE22-1E39-4220-914D-603DEAB33666}" emma:medium="tactile" emma:mode="ink">
            <msink:context xmlns:msink="http://schemas.microsoft.com/ink/2010/main" type="paragraph" rotatedBoundingBox="2903,11692 6293,11692 6293,12254 2903,12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8A369A-4CD2-49D9-92DE-F223B2D00BDC}" emma:medium="tactile" emma:mode="ink">
              <msink:context xmlns:msink="http://schemas.microsoft.com/ink/2010/main" type="line" rotatedBoundingBox="2903,11692 6293,11692 6293,12254 2903,12254"/>
            </emma:interpretation>
          </emma:emma>
        </inkml:annotationXML>
        <inkml:traceGroup>
          <inkml:annotationXML>
            <emma:emma xmlns:emma="http://www.w3.org/2003/04/emma" version="1.0">
              <emma:interpretation id="{CD429F29-182C-4818-A581-4F99DE18BEBB}" emma:medium="tactile" emma:mode="ink">
                <msink:context xmlns:msink="http://schemas.microsoft.com/ink/2010/main" type="inkWord" rotatedBoundingBox="2903,11709 3489,11709 3489,12127 2903,1212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-2659 113 336 0,'0'0'7'0,"0"0"2"0,0 0 4 15,0 0 0-15,-4-10 3 16,4 10-1-16,-22-3 1 16,0 3 0-16,1 7-6 15,-10 6-3-15,-4 12-2 0,4 5-1 16,-2 4-2-16,4 7-1 15,11-1 0-15,5-1 0 16,11-1 0-16,2-4 0 16,15-13 0-16,10-8 0 0,6-13 1 15,6-3-1-15,3-16 0 16,0-12 0-16,0-7 0 16,-2-1-1-16,-10-10 1 15,-6 7-1-15,-13 0 0 16,-6 2 0-16,-6 6 2 0,-15 9 0 15,3 3 1-15,-7 3 1 16,2 11-1-16,2 1 1 16,18 7 1-16,-13 0 0 15,17 9-5-15,14 10 0 0,13 5 0 16,9 14 0-16,11 8 0 16,17 25-4-16,3 1-82 15,13 7-3-15</inkml:trace>
        </inkml:traceGroup>
        <inkml:traceGroup>
          <inkml:annotationXML>
            <emma:emma xmlns:emma="http://www.w3.org/2003/04/emma" version="1.0">
              <emma:interpretation id="{3727F3F5-5F18-498C-B2C0-C1D4ECB91C59}" emma:medium="tactile" emma:mode="ink">
                <msink:context xmlns:msink="http://schemas.microsoft.com/ink/2010/main" type="inkWord" rotatedBoundingBox="5824,11692 6293,11692 6293,12254 5824,12254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Q</emma:literal>
                </emma:interpretation>
                <emma:interpretation id="interp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-1578.1503">255 147 315 0,'0'0'9'0,"0"0"0"15,-15-15 2-15,-1 15 1 0,1 0 3 16,-7 0 1-16,-9 3 0 15,6 13 0-15,-6 5-7 16,3 3-2-16,3 13-1 0,6 5-1 16,3-3-1-16,7 5-1 15,7-1-1-15,4-3 0 16,11 3-1-16,5-11 1 16,11-5-1-16,-1-11 2 15,8-13-1-15,-1-3 0 0,5-16 1 16,-9-8-1-16,4-14 0 15,-10-8 0-15,-3-6 0 16,-13-1-2-16,-3-3 1 16,-6-1 1-16,-4 6 0 0,-5 4 0 15,-13 10 1-15,4 3 0 16,-1 9 1-16,1 7-1 16,2 10 1-16,7 8-1 15,9 0 2-15,-6 24-5 0,12 0 0 16,6 10 0-16,14 6 0 15,7 13 0-15,5 9 0 16,2-3-13-16,10 20-74 0,6 5-1 16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5:01.3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FFD90C-3573-4D4D-959C-BA3F9248BE06}" emma:medium="tactile" emma:mode="ink">
          <msink:context xmlns:msink="http://schemas.microsoft.com/ink/2010/main" type="writingRegion" rotatedBoundingBox="8975,11541 9552,11541 9552,12108 8975,12108"/>
        </emma:interpretation>
      </emma:emma>
    </inkml:annotationXML>
    <inkml:traceGroup>
      <inkml:annotationXML>
        <emma:emma xmlns:emma="http://www.w3.org/2003/04/emma" version="1.0">
          <emma:interpretation id="{4EC60BF1-6CED-4A6C-9825-F9EF0047C486}" emma:medium="tactile" emma:mode="ink">
            <msink:context xmlns:msink="http://schemas.microsoft.com/ink/2010/main" type="paragraph" rotatedBoundingBox="8975,11541 9552,11541 9552,12108 8975,12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52C591-6938-41A0-BF87-1153F5730D6A}" emma:medium="tactile" emma:mode="ink">
              <msink:context xmlns:msink="http://schemas.microsoft.com/ink/2010/main" type="line" rotatedBoundingBox="8975,11541 9552,11541 9552,12108 8975,12108"/>
            </emma:interpretation>
          </emma:emma>
        </inkml:annotationXML>
        <inkml:traceGroup>
          <inkml:annotationXML>
            <emma:emma xmlns:emma="http://www.w3.org/2003/04/emma" version="1.0">
              <emma:interpretation id="{44F2447A-A83D-4DE5-9F23-158B3AD4E195}" emma:medium="tactile" emma:mode="ink">
                <msink:context xmlns:msink="http://schemas.microsoft.com/ink/2010/main" type="inkWord" rotatedBoundingBox="8975,11541 9552,11541 9552,12108 8975,12108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374 94 315 0,'0'0'8'15,"-9"0"0"-15,-3 0 3 16,-10 0 3-16,-3 2 2 16,-6 8 2-16,-6 3-1 15,-7 6 1-15,1 9-5 0,-1 8-3 16,11 3-3-16,2 12-1 15,9 4-2-15,6-1-1 16,10-2-1-16,8-6 0 16,18-12 0-16,7-9 0 15,10-16-1-15,7-9 0 0,5-11 1 16,2-19-1-16,-2-6-1 16,-8-4 1-16,-1-9-1 15,-13 2-1-15,-8-3 1 0,-7 0 0 16,-5 5 0-16,-7-2 0 15,-3 6 1-15,-6 5 1 16,-1 8 1-16,-2 3 0 16,-1 6 0-16,4 10 1 0,-4 5 0 15,13 4 0-15,-15 8 0 16,12 7-2-16,0 7-2 16,3 5 0-16,6 10 0 15,7 5 0-15,5 9 0 0,1 5 0 16,12 6 0-16,3 2 0 15,3 5 0-15,9-29-54 16,-8 31-35-16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4:57.3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2B233D-90A3-4692-A023-EBE13D23B1BA}" emma:medium="tactile" emma:mode="ink">
          <msink:context xmlns:msink="http://schemas.microsoft.com/ink/2010/main" type="writingRegion" rotatedBoundingBox="6022,2276 9545,2079 9581,2727 6058,2923"/>
        </emma:interpretation>
      </emma:emma>
    </inkml:annotationXML>
    <inkml:traceGroup>
      <inkml:annotationXML>
        <emma:emma xmlns:emma="http://www.w3.org/2003/04/emma" version="1.0">
          <emma:interpretation id="{FF47D88E-54D1-4932-99EA-C4D6E5191174}" emma:medium="tactile" emma:mode="ink">
            <msink:context xmlns:msink="http://schemas.microsoft.com/ink/2010/main" type="paragraph" rotatedBoundingBox="6022,2276 9545,2079 9581,2727 6058,29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F31477-FC77-47F0-AC14-8CEEC7F98F99}" emma:medium="tactile" emma:mode="ink">
              <msink:context xmlns:msink="http://schemas.microsoft.com/ink/2010/main" type="line" rotatedBoundingBox="6022,2276 9545,2079 9581,2727 6058,2923"/>
            </emma:interpretation>
          </emma:emma>
        </inkml:annotationXML>
        <inkml:traceGroup>
          <inkml:annotationXML>
            <emma:emma xmlns:emma="http://www.w3.org/2003/04/emma" version="1.0">
              <emma:interpretation id="{AB24029A-A88D-4E93-8759-60EC52612A49}" emma:medium="tactile" emma:mode="ink">
                <msink:context xmlns:msink="http://schemas.microsoft.com/ink/2010/main" type="inkWord" rotatedBoundingBox="6016,2796 6168,2239 6623,2363 6472,2920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200 146 283 0,'0'0'5'0,"0"0"3"16,-4-10 2-16,4 10 3 15,0-18 3-15,0 18 1 16,-2-15 1-16,2 15 2 15,-3-16-6-15,3 16-2 0,-15 0-3 16,2 13-1-16,-7 2-3 16,2 6-2-16,0 7 0 15,-4 7-1-15,0 2 0 0,4 2 0 16,3 5-1-16,2 0 0 16,4-5 0-16,5 2-1 15,4-3 1-15,0-11 1 16,10-3 0-16,6-8-1 15,4-10 2-15,6-6-1 0,8-9 0 16,-1-16 0-16,9-2 0 16,0-10-1-16,0-8 0 15,-6 0 0-15,-4-2-1 16,-7-2 1-16,-16 2 0 0,-3-2 0 16,-12 11 1-16,-10 5 1 15,-8-1 0-15,-2 9 0 16,-1 6 1-16,2 7 0 15,-1 3 0-15,8 5 0 0,3 4-1 16,15 0 0-16,-9 6-1 16,9 4-2-16,6 8 0 15,12 5 0-15,4 11 0 16,3 9 0-16,3 6 0 0,3 13 0 16,0 12 0-16,9 12 0 15,-18 11-78-15,12-1-12 16</inkml:trace>
        </inkml:traceGroup>
        <inkml:traceGroup>
          <inkml:annotationXML>
            <emma:emma xmlns:emma="http://www.w3.org/2003/04/emma" version="1.0">
              <emma:interpretation id="{E3776E22-0B9F-4CD9-9A3D-D9E7951989D5}" emma:medium="tactile" emma:mode="ink">
                <msink:context xmlns:msink="http://schemas.microsoft.com/ink/2010/main" type="inkWord" rotatedBoundingBox="9102,2621 9292,2084 9674,2218 9484,2756"/>
              </emma:interpretation>
              <emma:one-of disjunction-type="recognition" id="oneOf1">
                <emma:interpretation id="interp5" emma:lang="en-US" emma:confidence="0">
                  <emma:literal>a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921.8656">3506-67 282 0,'0'0'8'0,"-13"0"6"16,-5 0 3-16,-4 0 1 15,-9 0 1-15,0 9 2 0,-13 3 0 16,1 10-1-16,-3 2-8 16,5 13-3-16,1 4-4 15,9 8-2-15,6 0-1 16,7 5 0-16,5-5-1 0,9-9 1 16,8-6 0-16,12-12 0 15,12-13 0-15,6-9-1 16,6-18 1-16,-3-12-1 15,7-12 0-15,-7-4 0 0,-9-9 0 16,-7-2-1-16,-11-3 2 16,-10 3 1-16,-10 8 0 15,-5 6 1-15,-3 5 0 16,-4 10 1-16,3 10 0 0,1 8-1 16,2 10 0-16,10 7 0 15,3 14 0-15,6 7-4 16,6 16 0-16,13 14 0 15,6 10 0-15,6 16 0 0,3 6-3 16,-28 21-83-16,38 13-2 16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4:59.0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B766E2-6FC1-409B-B3F9-26FF21373A37}" emma:medium="tactile" emma:mode="ink">
          <msink:context xmlns:msink="http://schemas.microsoft.com/ink/2010/main" type="writingRegion" rotatedBoundingBox="5736,7136 6156,7136 6156,7672 5736,7672"/>
        </emma:interpretation>
      </emma:emma>
    </inkml:annotationXML>
    <inkml:traceGroup>
      <inkml:annotationXML>
        <emma:emma xmlns:emma="http://www.w3.org/2003/04/emma" version="1.0">
          <emma:interpretation id="{D07D908E-DF91-4CF1-9A79-321A00251A2C}" emma:medium="tactile" emma:mode="ink">
            <msink:context xmlns:msink="http://schemas.microsoft.com/ink/2010/main" type="paragraph" rotatedBoundingBox="5736,7136 6156,7136 6156,7672 5736,76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837A76-4841-4970-B448-7500913D5100}" emma:medium="tactile" emma:mode="ink">
              <msink:context xmlns:msink="http://schemas.microsoft.com/ink/2010/main" type="line" rotatedBoundingBox="5736,7136 6156,7136 6156,7672 5736,7672"/>
            </emma:interpretation>
          </emma:emma>
        </inkml:annotationXML>
        <inkml:traceGroup>
          <inkml:annotationXML>
            <emma:emma xmlns:emma="http://www.w3.org/2003/04/emma" version="1.0">
              <emma:interpretation id="{F2B8BAF6-104D-4E51-AC29-5C3B3449021E}" emma:medium="tactile" emma:mode="ink">
                <msink:context xmlns:msink="http://schemas.microsoft.com/ink/2010/main" type="inkWord" rotatedBoundingBox="5736,7136 6156,7136 6156,7672 5736,7672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110 4910 402 0,'0'0'5'15,"0"0"2"-15,-16-3-1 16,7 3 1-16,-6 0 0 0,-5 0 1 16,-4 3-1-16,-5 10 1 15,-4 8-5-15,-5 10 0 16,1 9-1-16,-1 6 1 15,-2 10-1-15,3 3 1 16,6 0 0-16,6-3 0 0,7-11 0 16,8-7-1-16,10-13 1 15,17-16-1-15,10-9-1 16,8-15 0-16,5-11-1 16,0-10 0-16,0-4-1 0,-5-7 0 15,-4 0 1-15,-16 2-1 16,-8-6 1-16,-7 6 1 15,-7 2 0-15,-6 5 1 16,2 4 1-16,-5 3 1 0,3 10-1 16,4 4 0-16,9 17 1 15,0 0-2-15,0 0-2 16,-4 20 0-16,11 14 0 0,12 8 0 16,6 9 0-16,12 12-87 15,-6 17-1-15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5:42.0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82462A-F11A-4865-9F8C-54790B2B01C6}" emma:medium="tactile" emma:mode="ink">
          <msink:context xmlns:msink="http://schemas.microsoft.com/ink/2010/main" type="writingRegion" rotatedBoundingBox="15388,7223 13750,13123 12789,12857 14427,6956">
            <msink:destinationLink direction="with" ref="{B001B80B-2106-4DDB-A16A-DC8BDABCB0E3}"/>
          </msink:context>
        </emma:interpretation>
      </emma:emma>
    </inkml:annotationXML>
    <inkml:traceGroup>
      <inkml:annotationXML>
        <emma:emma xmlns:emma="http://www.w3.org/2003/04/emma" version="1.0">
          <emma:interpretation id="{3670EE6E-6641-4AEB-8C67-D1BFC62CE385}" emma:medium="tactile" emma:mode="ink">
            <msink:context xmlns:msink="http://schemas.microsoft.com/ink/2010/main" type="paragraph" rotatedBoundingBox="15388,7223 13750,13123 12789,12857 14427,6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709BFF-F202-4A95-B8B0-DD06922E34B8}" emma:medium="tactile" emma:mode="ink">
              <msink:context xmlns:msink="http://schemas.microsoft.com/ink/2010/main" type="line" rotatedBoundingBox="15388,7223 13750,13123 12789,12857 14427,6956"/>
            </emma:interpretation>
          </emma:emma>
        </inkml:annotationXML>
        <inkml:traceGroup>
          <inkml:annotationXML>
            <emma:emma xmlns:emma="http://www.w3.org/2003/04/emma" version="1.0">
              <emma:interpretation id="{55CD6262-B5A4-45C9-811F-0B743D461934}" emma:medium="tactile" emma:mode="ink">
                <msink:context xmlns:msink="http://schemas.microsoft.com/ink/2010/main" type="inkWord" rotatedBoundingBox="14945,7100 14807,7599 14341,7469 14479,6971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3187 2537 275 0,'0'0'4'0,"0"0"0"0,0 0 1 16,9-9 3-16,0-1-1 15,7 3 1-15,8-1-1 16,5-4 2-16,4 1-4 16,5 2 0-16,6-1-3 0,-4 8-1 15,0-1 0-15,-3 3 0 16,-6 3 1-16,-9 7 2 16,-9 5 1-16,-4 4 1 15,-9 6 3-15,-6 5 0 0,-10 3 1 16,-9 15 0-16,-6 1-3 15,0 3-3-15,-3 9-12 16,-9 14-54-16,2-6-13 16</inkml:trace>
          <inkml:trace contextRef="#ctx0" brushRef="#br0" timeOffset="-296.877">3028 2719 193 0,'0'0'8'16,"0"0"3"-16,0 0 4 0,0 0 1 15,0 0 1-15,0 0 1 16,0 0 0-16,0 0-1 15,0 0-5-15,9-3-4 0,7 3-1 16,8-3-3-16,7 0 0 16,7 0 0-16,8-4-1 15,5 2 0-15,4-5 0 16,1 4-1-16,-10-6-2 0,5 6-3 16,-18-3-13-16,2-4-31 15,-1 7-26-15</inkml:trace>
        </inkml:traceGroup>
        <inkml:traceGroup>
          <inkml:annotationXML>
            <emma:emma xmlns:emma="http://www.w3.org/2003/04/emma" version="1.0">
              <emma:interpretation id="{11967B8D-44DA-45A1-9F88-B9933BC09600}" emma:medium="tactile" emma:mode="ink">
                <msink:context xmlns:msink="http://schemas.microsoft.com/ink/2010/main" type="inkWord" rotatedBoundingBox="14543,10266 13750,13123 12789,12857 13582,10000"/>
              </emma:interpretation>
              <emma:one-of disjunction-type="recognition" id="oneOf1">
                <emma:interpretation id="interp5" emma:lang="en-US" emma:confidence="0">
                  <emma:literal>o....</emma:literal>
                </emma:interpretation>
                <emma:interpretation id="interp6" emma:lang="en-US" emma:confidence="0">
                  <emma:literal>0....</emma:literal>
                </emma:interpretation>
                <emma:interpretation id="interp7" emma:lang="en-US" emma:confidence="0">
                  <emma:literal>.....</emma:literal>
                </emma:interpretation>
                <emma:interpretation id="interp8" emma:lang="en-US" emma:confidence="0">
                  <emma:literal>sea...</emma:literal>
                </emma:interpretation>
                <emma:interpretation id="interp9" emma:lang="en-US" emma:confidence="0">
                  <emma:literal>Sea...</emma:literal>
                </emma:interpretation>
              </emma:one-of>
            </emma:emma>
          </inkml:annotationXML>
          <inkml:trace contextRef="#ctx0" brushRef="#br0" timeOffset="-909683.6409">2807 5534 414 0,'0'0'4'16,"-11"7"1"-16,-5 11 1 15,1 0 1-15,-5 14-1 0,-1 5 1 16,-1 6 0-16,6 7 0 15,11-3-4-15,5-2-1 16,18-5-1-16,17-8-1 16,11-13 1-16,12-11 0 0,4-8-1 15,7-16 1-15,-7-8 0 16,-5-7 0-16,-15-7-1 16,-17 5-1-16,-19-1-2 0,-6 11-12 15,-31 23-61-15,-15-9-8 16</inkml:trace>
          <inkml:trace contextRef="#ctx0" brushRef="#br0" timeOffset="-909386.7449">2025 6664 424 0,'0'0'1'16,"0"0"0"-16,-16 0 2 15,16 0-1-15,-15 15 0 16,6 0 1-16,2 1-3 0,5 12-13 15,-5 5-62-15,11 11-4 16</inkml:trace>
          <inkml:trace contextRef="#ctx0" brushRef="#br0" timeOffset="-909964.903">2122 5816 362 0,'0'0'6'0,"0"0"1"16,-13 15 1-16,8 0 1 16,1 13 0-16,-3 1 0 15,7 5 2-15,0 2-1 16,7 8-5-16,6-9-2 16,9-6-3-16,2-7-1 0,10-6-1 15,1-14-1-15,2-7-1 16,-3-11 0-16,-3-8 1 15,-7-8 2-15,-8 2 1 16,-10-8 0-16,-6 5 1 0,-13 2 1 16,-5 7-3-16,-13-5-4 15,7 13-15-15,-1 4-57 16,3 0-3-16</inkml:trace>
          <inkml:trace contextRef="#ctx0" brushRef="#br0" timeOffset="-909261.7553">2004 7650 401 0,'0'0'0'0,"0"21"-7"0,0 5-22 16,0 5-41-16,0 6-6 16</inkml:trace>
          <inkml:trace contextRef="#ctx0" brushRef="#br0" timeOffset="-909058.6273">1967 8378 438 0,'0'0'0'0,"0"0"-9"15,-7-13-68-15,7 13-1 16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0:28.9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45D11E-998A-449D-83C0-E8EE3B67EDAA}" emma:medium="tactile" emma:mode="ink">
          <msink:context xmlns:msink="http://schemas.microsoft.com/ink/2010/main" type="writingRegion" rotatedBoundingBox="14553,9943 12193,11334 11386,9964 13746,8574">
            <msink:destinationLink direction="with" ref="{B001B80B-2106-4DDB-A16A-DC8BDABCB0E3}"/>
          </msink:context>
        </emma:interpretation>
      </emma:emma>
    </inkml:annotationXML>
    <inkml:traceGroup>
      <inkml:annotationXML>
        <emma:emma xmlns:emma="http://www.w3.org/2003/04/emma" version="1.0">
          <emma:interpretation id="{327A1B36-BCF5-46F2-8FF6-27605758840D}" emma:medium="tactile" emma:mode="ink">
            <msink:context xmlns:msink="http://schemas.microsoft.com/ink/2010/main" type="paragraph" rotatedBoundingBox="14553,9943 12193,11334 11386,9964 13746,85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769F98-1E46-415F-83F0-6D5F8FAE5541}" emma:medium="tactile" emma:mode="ink">
              <msink:context xmlns:msink="http://schemas.microsoft.com/ink/2010/main" type="line" rotatedBoundingBox="14553,9943 12193,11334 11386,9964 13746,8574"/>
            </emma:interpretation>
          </emma:emma>
        </inkml:annotationXML>
        <inkml:traceGroup>
          <inkml:annotationXML>
            <emma:emma xmlns:emma="http://www.w3.org/2003/04/emma" version="1.0">
              <emma:interpretation id="{BF3FA988-B4A6-43C0-8E60-9D6B01FE111D}" emma:medium="tactile" emma:mode="ink">
                <msink:context xmlns:msink="http://schemas.microsoft.com/ink/2010/main" type="inkWord" rotatedBoundingBox="14553,9943 12193,11334 11386,9964 13746,8574"/>
              </emma:interpretation>
              <emma:one-of disjunction-type="recognition" id="oneOf0">
                <emma:interpretation id="interp0" emma:lang="en-US" emma:confidence="0">
                  <emma:literal>re</emma:literal>
                </emma:interpretation>
                <emma:interpretation id="interp1" emma:lang="en-US" emma:confidence="0">
                  <emma:literal>re's</emma:literal>
                </emma:interpretation>
                <emma:interpretation id="interp2" emma:lang="en-US" emma:confidence="0">
                  <emma:literal>'to</emma:literal>
                </emma:interpretation>
                <emma:interpretation id="interp3" emma:lang="en-US" emma:confidence="0">
                  <emma:literal>vies</emma:literal>
                </emma:interpretation>
                <emma:interpretation id="interp4" emma:lang="en-US" emma:confidence="0">
                  <emma:literal>reds</emma:literal>
                </emma:interpretation>
              </emma:one-of>
            </emma:emma>
          </inkml:annotationXML>
          <inkml:trace contextRef="#ctx0" brushRef="#br0">806 4888 399 0,'0'0'3'0,"0"0"1"15,-13 9 2-15,-2 9-1 16,-7 11 2-16,-6 11 1 15,0 6 0-15,-3 13 0 0,-4 6-2 16,11 2-2-16,6-1-1 16,9-4 0-16,9-9-2 15,15-17-1-15,16-14 0 16,18-16-1-16,13-16 0 16,9-17 0-16,4-15 0 0,0-13 0 15,-7-3 1-15,-10-4-1 16,-14 4 0-16,-19 6 0 15,-16 1-2-15,-12 12-2 16,-15 11-5-16,-17 5-8 0,-5 6-49 16,3 17-14-16</inkml:trace>
          <inkml:trace contextRef="#ctx0" brushRef="#br0" timeOffset="328.1167">1827 4831 446 0,'0'0'3'0,"-13"4"-1"16,-2 5 2-16,-7 7 0 0,-6 2 0 15,0 10 0-15,-6 6 0 16,3 10 1-16,6-1-3 15,10 2-1-15,8 0-1 16,14-5-1-16,17-6 0 16,14-10-1-16,8-11-1 0,7-9 1 15,6-8-1-15,-1-15 1 16,-1-5 0-16,-14-4-1 16,-15-6-1-16,-12 2-4 15,-16-1-2-15,-16 8-8 0,-21 0-19 16,-16 10-45-16,6-2-3 15</inkml:trace>
          <inkml:trace contextRef="#ctx0" brushRef="#br0" timeOffset="687.5051">2268 4737 413 0,'0'0'3'0,"0"0"2"15,0 0 2-15,0 0 1 16,-7 18 2-16,-2 7 1 16,3 2 0-16,-3 12 0 0,0 9-3 15,2 8-1-15,1 9-2 16,-1-1-3-16,7 1-3 16,0 0-6-16,16 4-16 15,6-11-61-15,-7-7-4 16</inkml:trace>
          <inkml:trace contextRef="#ctx0" brushRef="#br0" timeOffset="921.911">2752 4550 428 0,'0'0'3'0,"0"0"4"0,-9 10-2 16,2 5 3-16,1 11 1 16,0 7 0-16,6 17 0 15,-6 3 0-15,6 11-3 0,0 11-7 16,3-1-23-16,6 12-59 16,0 7-4-16</inkml:trace>
          <inkml:trace contextRef="#ctx0" brushRef="#br0" timeOffset="2234.425">849 5683 333 0,'0'0'2'0,"0"0"2"16,-16 18 1-16,1 3 2 16,-1 13 1-16,-8 10 2 15,-7 8 1-15,0 18 2 16,-4-1-3-16,4 7-1 0,6-6-3 15,10-1 0-15,8-14-2 16,11-12 0-16,18-14-2 16,14-24-1-16,15-8 0 15,11-18-1-15,6-19 0 16,0-10-1-16,1-5 1 16,-7-2-1-16,-13-1 0 0,-14 8-1 15,-17 4 1-15,-18 6-1 16,-16 12 0-16,-15 7-2 0,-15 11-3 15,-7 10-9-15,-3 2-36 16,1 11-26-16,7 6-6 16</inkml:trace>
          <inkml:trace contextRef="#ctx0" brushRef="#br0" timeOffset="2812.5839">1752 5680 414 0,'0'0'5'0,"0"0"1"16,0 0 1-16,0 0 0 16,0 0 0-16,0 0 1 15,0 18 0-15,0 6 0 16,3 17-5-16,1 6-1 0,-2 12-1 16,5 2-3-16,5 13-21 15,7-5-59-15,-10 0-3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2:31.5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B1AC61-0F99-41ED-A38C-E1E329F0A7B1}" emma:medium="tactile" emma:mode="ink">
          <msink:context xmlns:msink="http://schemas.microsoft.com/ink/2010/main" type="writingRegion" rotatedBoundingBox="6976,5454 7407,5454 7407,7096 6976,7096">
            <msink:destinationLink direction="with" ref="{E9394A4E-49CC-4B0E-BECE-C95F66F5B9D0}"/>
            <msink:destinationLink direction="with" ref="{3E8E33CE-36E3-4D97-9555-E41DBD44F550}"/>
            <msink:destinationLink direction="with" ref="{4B671CCE-1188-4D3C-8834-E20D2656EFF4}"/>
          </msink:context>
        </emma:interpretation>
      </emma:emma>
    </inkml:annotationXML>
    <inkml:traceGroup>
      <inkml:annotationXML>
        <emma:emma xmlns:emma="http://www.w3.org/2003/04/emma" version="1.0">
          <emma:interpretation id="{2B8DCC09-FE62-4816-B626-15DD35A44736}" emma:medium="tactile" emma:mode="ink">
            <msink:context xmlns:msink="http://schemas.microsoft.com/ink/2010/main" type="paragraph" rotatedBoundingBox="6976,5454 7407,5454 7407,7096 6976,7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A1B4E5-1E21-469E-AC6F-9D5A3D6DE3A3}" emma:medium="tactile" emma:mode="ink">
              <msink:context xmlns:msink="http://schemas.microsoft.com/ink/2010/main" type="line" rotatedBoundingBox="6976,5454 7407,5454 7407,7096 6976,7096"/>
            </emma:interpretation>
          </emma:emma>
        </inkml:annotationXML>
        <inkml:traceGroup>
          <inkml:annotationXML>
            <emma:emma xmlns:emma="http://www.w3.org/2003/04/emma" version="1.0">
              <emma:interpretation id="{CAF1FEE8-73A1-4D77-9305-A95BFE52BFD6}" emma:medium="tactile" emma:mode="ink">
                <msink:context xmlns:msink="http://schemas.microsoft.com/ink/2010/main" type="inkWord" rotatedBoundingBox="6976,5454 7407,5454 7407,7096 6976,7096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1">
                  <emma:literal>| |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0-2 356 0,'0'0'6'16,"0"0"3"-16,0 0 4 0,0 0 0 16,0 0 2-16,0 0 0 15,0 0 0-15,0 0 1 16,9-3-5-16,-9 3-3 0,6 19-3 15,1 2-1-15,-2 10 0 16,5 3-1-16,-1 10 0 16,0 4 0-16,0 7 0 15,0 6-1-15,2-2 0 0,-2-1 0 16,-3-6 1-16,-6 2-3 16,3-15 0-16,-3-2 0 15,2-5 0-15,-2-10 0 16,0-4 0-16,4-3 0 15,-4-15-13-15,7 16-71 0,-7-16-2 16</inkml:trace>
          <inkml:trace contextRef="#ctx0" brushRef="#br0" timeOffset="12945.2319">372 1136 287 0,'0'0'8'0,"0"0"1"16,0 0 3-16,0 0 4 0,-7-4 0 16,7 4 1-16,0 0 2 15,0 0-2-15,0 0-5 16,0 0-3-16,0 0-2 0,0 10-3 16,0 3 1-16,7 4-3 15,-1 0 1-15,1 11 0 16,-1 2 1-16,-1 6-1 15,2 0 1-15,-1 1-1 16,-3-1 1-16,1 0-1 0,-2-3 1 16,2-5-1-16,-1-1-1 15,-1-4 1-15,-2-4 0 16,0-4-1-16,4-3 1 0,-4-12 0 16,0 13 0-16,0-13 0 15,0 0 1-15,0 0 0 16,0 0 0-16,0 0-1 15,0 0-3-15,0 0 0 0,0 0 0 16,0 0 0-16,0 0 0 16,0 0 0-16,-6 0 0 15,6 0 0-15,-7 6-8 16,14 9-78-16,-14 3-1 16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5:47.3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ED4E0A-73E6-436F-8CD3-8DF3E44E18C4}" emma:medium="tactile" emma:mode="ink">
          <msink:context xmlns:msink="http://schemas.microsoft.com/ink/2010/main" type="writingRegion" rotatedBoundingBox="22733,6840 22756,7967 22614,7969 22591,6843"/>
        </emma:interpretation>
      </emma:emma>
    </inkml:annotationXML>
    <inkml:traceGroup>
      <inkml:annotationXML>
        <emma:emma xmlns:emma="http://www.w3.org/2003/04/emma" version="1.0">
          <emma:interpretation id="{92274B41-F310-4FDE-B747-8B977BDC8B44}" emma:medium="tactile" emma:mode="ink">
            <msink:context xmlns:msink="http://schemas.microsoft.com/ink/2010/main" type="paragraph" rotatedBoundingBox="22733,6840 22756,7967 22614,7969 22591,68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19B4BA-C4E5-4526-989C-EC4DDBC5325B}" emma:medium="tactile" emma:mode="ink">
              <msink:context xmlns:msink="http://schemas.microsoft.com/ink/2010/main" type="line" rotatedBoundingBox="22733,6840 22756,7967 22614,7969 22591,6843"/>
            </emma:interpretation>
          </emma:emma>
        </inkml:annotationXML>
        <inkml:traceGroup>
          <inkml:annotationXML>
            <emma:emma xmlns:emma="http://www.w3.org/2003/04/emma" version="1.0">
              <emma:interpretation id="{5358A52E-9CA9-43AA-A993-BC2F09544F7F}" emma:medium="tactile" emma:mode="ink">
                <msink:context xmlns:msink="http://schemas.microsoft.com/ink/2010/main" type="inkWord" rotatedBoundingBox="22733,6840 22756,7967 22614,7969 22591,6843"/>
              </emma:interpretation>
              <emma:one-of disjunction-type="recognition" id="oneOf0">
                <emma:interpretation id="interp0" emma:lang="en-US" emma:confidence="0">
                  <emma:literal>{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10 204 293 0,'0'0'5'15,"0"0"1"-15,0 0 4 16,0 0 3-16,9 0 2 16,-9 0 2-16,12 16 2 15,-6-4 1-15,-6 7-4 0,9 5-2 16,-2 11-3-16,-3 4-2 16,-2 8-2-16,1 2-2 15,-3 4-1-15,0 2 0 16,0 1-1-16,0-7 0 0,0-13 1 15,0-3-2-15,0-8 1 16,0-10 2-16,0-15-1 16,0 0-2-16,6-19 0 0,-2-9 0 15,-1-2-2-15,-1-19 2 16,2-7-2-16,-1-13-1 16,3 2 0-16,-2-5 2 15,-4 5 0-15,0-2-1 0,0 11 2 16,0 5-1-16,-4 3-1 15,-2 20 1-15,-1 9-2 16,2 10 0-16,5 11 0 16,0 0 1-16,0 15-2 0,3 15 2 15,-1 9 0-15,5 7-1 16,3 7 2-16,-1 8 1 16,0 8-1-16,-9 5 0 15,0-9 1-15,0 3 0 16,0-2-1-16,-9-12 2 0,3-3-3 15,-7-8 0-15,6-16 0 16,5-9 0-16,-5-5 0 16,7-13 0-16,0 0 0 0,-6-24 0 15,6-7 0-15,0-15 0 16,0-5 0-16,0-13 0 16,0-8 0-16,0-1 0 15,0-3 0-15,0 13 0 0,-3 0 0 16,-3 14 0-16,3 6 0 15,-1 15 0-15,2 9 0 16,2 19 0-16,0 0 0 16,-13 0 0-16,13 13 0 0,0 9 0 15,0 15 0-15,0 5 0 16,6 11 0-16,1 9 0 16,2-1 0-16,-5 11 0 15,1-4 0-15,-5 0 0 16,4-16 0-16,-4-1 0 0,0-8 0 15,0-16 0-15,0-3 0 16,0-24 0-16,0 0 0 16,-13 0 0-16,13-17 0 15,-7-17 0-15,-2-13 0 0,3-12 0 16,6-12 0-16,0-6 0 16,-5-3 0-16,5-4 0 15,-4 3 0-15,4 8 0 0,-3 14 0 16,-1 9 0-16,2 17 0 15,-5 7 0-15,7 14 0 16,0 12 0-16,0 0 0 16,-6 12 0-16,6 14 0 0,0 5 0 15,4 11 0-15,5 15 0 16,-7 7 0-16,9 14 0 16,-9-5 0-16,1 8 0 15,3-7 0-15,-6-3 0 0,0-2 0 16,0-17 0-16,0-11 0 15,0-15 0-15,4-3 0 16,-1-10 0-16,-3-13 0 16,0 0 0-16,0-23 0 15,0-5 0-15,0-9 0 0,0-5 0 16,-7-24 0-16,7-2 0 16,0-6 0-16,0 2 0 15,0 1 0-15,0 7 0 0,0 8 0 16,0 7 0-16,0 17 0 15,-2 13 0-15,-2 8 0 16,4 11 0-16,0 0 0 16,-9 17 0-16,6 6 0 0,3 11 0 15,0 0 0-15,0 15 0 16,7 7 0-16,2 6 0 16,-3 0 0-16,3-4 0 15,0 1 0-15,0-12 0 0,0-2 0 16,-5-9 0-16,-1-15 0 15,-3-6 0-15,0-15 0 16,0 0 0-16,4-9 0 16,-4-9 0-16,0-16 0 15,0-11 0-15,0-3 0 0,0-11 0 16,0 3 0-16,2-9 0 16,-2 7 0-16,4 4 0 15,-4 14 0-15,0 7 0 0,0 11 0 16,-6 9 0-16,6 13 0 15,0 0 0-15,0 0 0 16,-16 22 0-16,12-3 0 16,4 8 0-16,0 8 0 0,4 2 0 15,-1 3 0-15,3 10 0 16,3-7 0-16,0 0 0 16,2 4 0-16,-2-4 0 15,0-9 0-15,-3-1 0 0,1-3 0 16,-2-13 0-16,-1 2 0 15,-2-4 0-15,-2-15 0 16,4 13 0-16,-4-13 0 16,0 0 0-16,0 0 0 0,0 0 0 15,0 0 0-15,0 0 0 16</inkml:trace>
          <inkml:trace contextRef="#ctx0" brushRef="#br0" timeOffset="14070.8005">31 99 265 0,'0'0'5'0,"0"0"4"16,0 0 1-16,0-12 1 0,0 12-1 15,0 0 2-15,0 0-1 16,0 0 1-16,10 5-4 16,-5 8-2-16,2 12 0 15,-1 6-1-15,1 3 1 0,-1 6 1 16,-1 6-2-16,-1 4 1 16,-1 2-2-16,-3 10-1 15,0-9 0-15,0 0-1 16,0-4-2-16,0-12 1 15,0-3 1-15,0-6 0 0,0-12 1 16,0-16 1-16,10 12 0 16,-10-12 1-16,5-12 0 15,-5-4 1-15,0-10-4 0,0-1 2 16,0-7-2-16,0-5 0 16,-2-15-1-16,-1-1 0 15,3 6-1-15,0-10 0 16,0 3 2-16,0-1-2 0,0 9 1 15,0 1-1-15,0 16 1 16,0 4-1-16,0 8 2 16,0 7-2-16,0 12 0 15,0 0 1-15,0 0-1 0,-13 18-1 16,9 4 2-16,4 9-2 16,0 9 0-16,0 12 1 15,-2 1 0-15,2 6-1 16,0-1 2-16,0-1 0 15,-3-3-1-15,-1 3 1 0,2-17 1 16,-2-3-1-16,4-9 0 16,-3-5 1-16,1-6 0 15,2-4-1-15,0-13 1 16,0 0 0-16,0-13-1 0,2-4 2 16,1-13-1-16,7-6-1 15,-5-11-1-15,8-12 1 16,0 4 0-16,-4-3-1 0,-2-5 1 15,-1 8-1-15,-3 5 0 16,-3 8 1-16,0 12-1 16,-7 12 0-16,-4 5-1 15,0 11 1-15,2 8-2 0,0 17 1 16,3 3 0-16,-1 18 0 16,5 0 0-16,2 11 0 15,0 13 1-15,0 0-1 16,0 6 2-16,0-3 0 0,2 1 1 15,-2-8 1-15,0 5-1 16,0-11 0-16,0-12 1 16,0-1 0-16,0-6-1 15,0-3 0-15,0-6 0 16,0-5-1-16,0-13 1 0,0-12 0 16,0 21 0-16,0-21 0 15,0 0 1-15,0 0-2 16,7-9-3-16,-7-3-12 0,-38 6-69 15,38 6-3-15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1:23.4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9E092D-912E-47FF-9894-5348E7346FBE}" emma:medium="tactile" emma:mode="ink">
          <msink:context xmlns:msink="http://schemas.microsoft.com/ink/2010/main" type="inkDrawing" rotatedBoundingBox="19964,5878 23643,5709 23646,5774 19966,5942" semanticType="callout" shapeName="Other"/>
        </emma:interpretation>
      </emma:emma>
    </inkml:annotationXML>
    <inkml:trace contextRef="#ctx0" brushRef="#br0">0 157 243 0,'0'0'7'16,"0"0"2"-16,15 0 4 15,1 0 2-15,6 0 3 16,6 0 0-16,10 0-1 0,8 0 2 16,10 0-5-16,3 0-4 15,8 0-4-15,5-3 0 16,2 0-3-16,10-1-1 15,0-2 0-15,0 6 0 16,0 0-1-16,2 0 2 0,-2 0-1 16,7 0-2-16,-1 0 3 15,-3 0-1-15,-1 4-1 16,2-4 1-16,1-4-1 0,-8 4 0 16,6-2 0-16,-6-1 2 15,-1-1-2-15,-2-2 2 16,-1 3 1-16,-2 3-1 15,-4 0 0-15,-2-8 1 0,-4 2 0 16,0-3-3-16,-3 3 3 16,-5 0-3-16,1-3 0 15,-1 3 0-15,5-3 0 16,-11 5-2-16,13 2 2 0,-13-2 0 16,6 1-2-16,-1-2 1 15,3 2 2-15,-3-1-2 16,-10 1 1-16,-2 0 0 15,-4 3 0-15,0-3 0 0,-5-3 1 16,-8 6-1-16,-2 0 0 16,-6 0 0-16,9-3 1 15,-3 3-3-15,2-4 2 16,1 4 0-16,-3 0-1 0,10-2 1 16,-2-4 0-16,-2 6 1 15,-2-3 0-15,-2-1 2 16,-12 2 1-16,5-2 0 15,-5 1 1-15,-15 3-1 0,13 0-2 16,-13 0 1-16,0 0 0 16,0 0-4-16,0 0 0 15,0 0 0-15,0 0 0 0,0 7 0 16,0-7 0-16,0 0 0 16,0 0-2-16,5 11-11 15,-10-11-71-15,5 0-3 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1:30.2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3BE055-0B96-4F73-8CF8-C73FAF0806AC}" emma:medium="tactile" emma:mode="ink">
          <msink:context xmlns:msink="http://schemas.microsoft.com/ink/2010/main" type="inkDrawing" rotatedBoundingBox="30283,4961 32110,4751 32189,5439 30362,5649" semanticType="callout" shapeName="Other">
            <msink:sourceLink direction="to" ref="{6454366E-3089-4DAC-B638-6763C3AF0F51}"/>
            <msink:sourceLink direction="from" ref="{FEAB9966-1EA5-4CDF-A29B-74B932768842}"/>
          </msink:context>
        </emma:interpretation>
      </emma:emma>
    </inkml:annotationXML>
    <inkml:trace contextRef="#ctx0" brushRef="#br0">62 281 295 0,'0'0'6'0,"-15"0"3"16,15 0 5-16,-18-3 0 16,18 3 3-16,-20-3 2 15,20 3 1-15,-9 0 0 16,9 0-4-16,20-5-3 0,11 5-3 16,11-7-2-16,18 1 0 15,8-4-3-15,19-1 0 16,12-3-1-16,7-1-1 15,15-4 0-15,3-2 0 0,7 0-2 16,-7-1 1-16,3 6-1 16,-6-2 1-16,-9-4 0 15,-13 9-1-15,-12 1 1 0,-12 3 0 16,-20 3 0-16,-11-4 2 16,-6 4-4-16,-20 0 0 15,-3 3 0-15,-15 3 0 16,0 0 0-16,0 0 0 15,16-3 0-15,-16 3 0 0,0 0 0 16,0 0 0-16,0 0 0 16,0 0 0-16,-9 12-76 15,9-12-14-15</inkml:trace>
    <inkml:trace contextRef="#ctx0" brushRef="#br0" timeOffset="-437.5038">420-164 333 0,'0'0'5'0,"0"0"3"15,0 0 2-15,0 0 2 0,-9-13-2 16,9 13 2-16,0 0-1 16,0 0 1-16,0 10-5 15,2 6-3-15,-2 8 0 0,0 1-1 16,-15 9 2-16,-10 6-1 15,-3 4 0-15,-12-5 0 16,-6 8 0-16,-5-3 0 16,2-7 1-16,-1-3-2 15,16-10 0-15,3 5 0 0,7-15 0 16,11 1 0-16,13-2-1 16,6-5 0-16,10 6 0 15,12-5 0-15,3 0 0 16,9 1-1-16,9 3 1 15,8-4-1-15,5 3 0 0,6-3 0 16,0 0 0-16,4 1 0 16,1-5-1-16,0 5 0 15,-5-7 1-15,-6 3-2 0,-9-6 2 16,-13 0-1-16,-2 2-1 16,-14-2 1-16,-8 8-2 15,-16-8-4-15,0 0-10 16,0 0-26-16,-22-4-43 0,6 4-3 15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1:53.3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54366E-3089-4DAC-B638-6763C3AF0F51}" emma:medium="tactile" emma:mode="ink">
          <msink:context xmlns:msink="http://schemas.microsoft.com/ink/2010/main" type="inkDrawing" rotatedBoundingBox="23967,5822 30000,5996 29996,6143 23963,5970" semanticType="underline" shapeName="Other">
            <msink:destinationLink direction="to" ref="{F43BE055-0B96-4F73-8CF8-C73FAF0806AC}"/>
          </msink:context>
        </emma:interpretation>
      </emma:emma>
    </inkml:annotationXML>
    <inkml:trace contextRef="#ctx0" brushRef="#br0">-3 3 157 0,'0'0'7'0,"0"0"7"16,0 0 1-16,0 0 3 16,0 0 1-16,0 0 1 0,0 9 1 15,0-9 3-15,13 3-7 16,2 0-4-16,16-3-3 16,3 0-2-16,16 0-2 15,5 0 0-15,14 0-1 0,5 0-2 16,9 0-1-16,10 3-1 15,-2 0 1-15,2 1-1 16,4-4 1-16,-4 2-1 16,9 4 1-16,-6 0 2 0,4 1 1 15,-1-1-1-15,6 4 0 16,5-5 1-16,-2 5 0 16,12 1 0-16,-1 0 0 15,-4-1-3-15,12-4 0 0,-6 3 2 16,7-3-2-16,2 0-1 15,-12-3 2-15,10 0-1 16,-8 6-2-16,4-3 1 16,1 0 0-16,-1 0-1 15,-3-2 1-15,-1-1 2 0,2 5-2 16,-7 0 0-16,-3-3 2 16,-4-1-1-16,1 2 0 15,-3 1 0-15,-2-3 0 0,2 0-2 16,3 0 1-16,6-4 0 15,0 0-2-15,2 0 1 16,-5 0 1-16,0-4-2 16,-3 0 2-16,0-5 1 0,-10 1-1 15,-6-1 0-15,-6-1 1 16,-6-3 0-16,-1 4-1 16,-5-3 1-16,-10 6-1 15,-15 3 0-15,-1 0 0 0,-8 0 0 16,-14 3 0-16,-2 0 0 15,-15 0 2-15,-10 0-1 16,12 0 1-16,-12 0 0 16,0 0 0-16,0 0 1 0,0 0 0 15,0 0 0-15,0 0-1 16,0 0 0-16,0 0 0 16,0 0-2-16,9-9 1 15,-9 9-3-15,0 0-9 0,0 0-50 16,0 9-26-16,0-9-3 15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1:57.7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3236DD-DCD1-4272-B28E-BEB3EC06A5C9}" emma:medium="tactile" emma:mode="ink">
          <msink:context xmlns:msink="http://schemas.microsoft.com/ink/2010/main" type="inkDrawing" rotatedBoundingBox="19587,7322 30180,7263 30181,7455 19588,7514" shapeName="Other"/>
        </emma:interpretation>
      </emma:emma>
    </inkml:annotationXML>
    <inkml:trace contextRef="#ctx0" brushRef="#br0">-4 104 197 0,'0'0'4'0,"0"0"-1"0,-9 0 4 15,9 0 3-15,0 0 0 16,0 0 1-16,13 0 1 15,5 0 0-15,10 0-3 16,6 2 0-16,10-2-3 0,6 4-3 16,8-1 1-16,8-3 0 15,12 0 0-15,8 0 0 16,7 0 1-16,13 0 0 16,12 0 1-16,6 0 0 0,10 0-2 15,5 3 0-15,10 0-1 16,-3 1 1-16,6-4-3 15,3 3 1-15,1-3 0 0,8 3 0 16,0-1-1-16,-2-2 1 16,-1 0-2-16,7 0 1 15,4 0 0-15,-11 0 0 16,3 7 0-16,-11-3 0 16,-1 1 1-16,-10 9 0 15,4-6-2-15,-7 5 3 0,-8-8-2 16,6 4 1-16,-9-5 0 15,7 2-1-15,-1-3 0 16,-3-3 1-16,-7 0-1 0,9 0 0 16,-5 0 1-16,-2 0 1 15,5 0-3-15,-13 0 2 16,3 2 0-16,0 2-2 16,0-4 2-16,-3 0 0 0,10 0-1 15,-7-4 0-15,6-4 0 16,7 1 0-16,-4 1 0 15,1-2 0-15,8 1-1 16,-6 1 1-16,0 3-1 0,1 3 1 16,-10 0-1-16,4 0 0 15,-4 0 0-15,0 3-1 16,-2-3 1-16,2 0 1 0,2 0-2 16,2 0 1-16,11-8 0 15,-2 4 1-15,0-2-1 16,3-3 1-16,-3-4-1 15,-2 0 1-15,-1 1 0 16,-10 2 1-16,-13-3-1 0,-1 5 1 16,-17-1 0-16,-4 2-1 15,-1 5 1-15,-17-1 0 16,0-1-2-16,-5 4 0 16,5-6 0-16,-12 6 0 0,6 0 1 15,-8-3-1-15,-6 0 0 16,-3-2 0-16,-12 1 2 15,-5 0 0-15,-11 2 1 16,-5-1 1-16,-15 3 0 0,16-6-1 16,-16 6 2-16,0 0-2 15,0 0-1-15,0 0 1 16,0 0-2-16,0 0-1 0,0 0 0 16,0 0-2-16,-4-11-6 15,4 11-39-15,-12-2-34 16,-10 2-4-16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00.8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BB13EC-1288-4AFC-913F-463D20A95014}" emma:medium="tactile" emma:mode="ink">
          <msink:context xmlns:msink="http://schemas.microsoft.com/ink/2010/main" type="inkDrawing" rotatedBoundingBox="19938,8890 31232,8875 31233,9033 19939,9048" shapeName="Other"/>
        </emma:interpretation>
      </emma:emma>
    </inkml:annotationXML>
    <inkml:trace contextRef="#ctx0" brushRef="#br0">0 79 193 0,'0'0'1'0,"0"0"1"0,13 0 0 16,-1 0 4-16,1 0 1 16,9 0 2-16,5 0 1 15,10 0 2-15,7 0 0 16,5 0 1-16,2 0 0 0,13 0-3 15,7 0 0-15,1 4-1 16,12 2-2-16,0-4-1 16,12-2 0-16,3 4-1 15,10-1-1-15,3-3 2 0,6 0-2 16,6-7-1-16,3 5 2 16,4-8-1-16,-5 5-2 15,5-8 0-15,8 3 0 16,-2 1-2-16,-6 3 1 0,3-1 1 15,-8 1-4-15,9 3 4 16,-2 0-1-16,-7 3 0 16,0-4 0-16,-6 4 1 0,5-2-1 15,-5 2 0-15,4-6 1 16,-3 6-1-16,-2 0-1 16,-4-3 1-16,-1 3 0 15,1 9-1-15,6-3 1 16,-9 3-1-16,3 3 0 0,3-2 2 15,3 0-1-15,3 2 0 16,9-3 1-16,-5-9 0 16,-4 4 0-16,9 2 0 15,-3-6 1-15,-2 2-2 0,3 5 0 16,-7-4 1-16,-7 0-1 16,5 7-1-16,-8-2 1 15,1-1 0-15,3-1-1 16,-3 0 1-16,4 0 0 0,-2 0-1 15,5-3 1-15,-1-3 0 16,3 0 0-16,6 0-1 16,1-3 2-16,2 3-1 0,-9-6 0 15,6 2 0-15,-2 2 0 16,2-4-1-16,1 3 2 16,-1 0-1-16,-3-1 0 15,3-2 0-15,5-3 1 16,0 6-2-16,2 0 1 0,0 0 0 15,0-7 0-15,0 8-1 16,-2-8 1-16,0 5 0 16,-9-3 0-16,-5 0 0 15,-6 1 0-15,-4 0-1 0,-5 1 2 16,-6 4-1-16,-3-5-1 16,-4 4 2-16,0-3-2 15,-3 3 1-15,3-1-1 16,-9 4 1-16,-4-2-1 0,-3-1 0 15,-4 0 0-15,-15 3 0 16,-12 0 2-16,-8 0-1 16,-14 0 1-16,-2 0 0 0,-9 0 1 15,-13 0 0-15,0 0 0 16,0 0 0-16,0 0-3 16,0 0-6-16,0 0-30 15,-13 0-43-15,-2 8-4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16.3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2F7E2C-5A14-43F0-B270-E46CB529E836}" emma:medium="tactile" emma:mode="ink">
          <msink:context xmlns:msink="http://schemas.microsoft.com/ink/2010/main" type="writingRegion" rotatedBoundingBox="-806,6159 150,6159 150,6815 -806,6815"/>
        </emma:interpretation>
      </emma:emma>
    </inkml:annotationXML>
    <inkml:traceGroup>
      <inkml:annotationXML>
        <emma:emma xmlns:emma="http://www.w3.org/2003/04/emma" version="1.0">
          <emma:interpretation id="{A2EF97D6-F527-4EB9-8E97-59167C2CE7CD}" emma:medium="tactile" emma:mode="ink">
            <msink:context xmlns:msink="http://schemas.microsoft.com/ink/2010/main" type="paragraph" rotatedBoundingBox="-806,6159 150,6159 150,6815 -806,6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2E1FC8-0557-4E4F-9031-F2CCE59EE208}" emma:medium="tactile" emma:mode="ink">
              <msink:context xmlns:msink="http://schemas.microsoft.com/ink/2010/main" type="line" rotatedBoundingBox="-806,6159 150,6159 150,6815 -806,6815"/>
            </emma:interpretation>
          </emma:emma>
        </inkml:annotationXML>
        <inkml:traceGroup>
          <inkml:annotationXML>
            <emma:emma xmlns:emma="http://www.w3.org/2003/04/emma" version="1.0">
              <emma:interpretation id="{EF3B0268-428A-40F0-BD29-6305246F62EC}" emma:medium="tactile" emma:mode="ink">
                <msink:context xmlns:msink="http://schemas.microsoft.com/ink/2010/main" type="inkWord" rotatedBoundingBox="-806,6159 150,6159 150,6815 -806,6815"/>
              </emma:interpretation>
              <emma:one-of disjunction-type="recognition" id="oneOf0">
                <emma:interpretation id="interp0" emma:lang="en-US" emma:confidence="0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1 203 233 0,'0'0'7'16,"0"0"2"-16,0 0 2 16,0-13 2-16,0 13 2 15,0-13 1-15,0 13 1 0,3-12-1 16,-3 12-5-16,3-13-2 15,-3 13-3-15,6-11-1 16,-6 11-1-16,25-16-2 16,-9 4-1-16,5 3 0 15,7-7-1-15,0 3 1 0,3 0-1 16,3-2 1-16,-6 0-1 16,3 5 1-16,-2 1-1 15,-2 3 1-15,-3 3 0 0,2 0-1 16,-1 3 0-16,-1 6 2 15,5 7-4-15,-5-1 2 16,1 9 0-16,-3 5 0 16,0 2 0-16,-11 6 0 0,0 2 0 15,-9 5 0-15,-4 2 2 16,-11-1-1-16,-9 6 1 16,-5-2 0-16,-8 0 0 15,-3-8 1-15,1 2 0 0,1-6 0 16,5-5 0-16,2-5 1 15,11-3 1-15,3-5-1 16,15-16 1-16,0 12 0 16,15-12 0-16,12-3 0 0,11-6 0 15,8-7 0-15,10 1-1 16,6 0-1-16,1 0 0 16,-1-2 0-16,0 5 0 15,-9-1-1-15,-7 7-1 16,-5 1 1-16,-8-2-1 0,-7 4 1 15,-5 3-1-15,-2-3 0 16,-7 3 0-16,-12 0 0 16,15-3 0-16,-15 3 0 0,0 0-1 15,0 0-1-15,0 0-9 16,7 12-73-16,-7-12 0 16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03.4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373574-04F9-4130-9806-0C9E2A9EB3EC}" emma:medium="tactile" emma:mode="ink">
          <msink:context xmlns:msink="http://schemas.microsoft.com/ink/2010/main" type="writingRegion" rotatedBoundingBox="20079,430 18546,6073 17462,5779 18995,135"/>
        </emma:interpretation>
      </emma:emma>
    </inkml:annotationXML>
    <inkml:traceGroup>
      <inkml:annotationXML>
        <emma:emma xmlns:emma="http://www.w3.org/2003/04/emma" version="1.0">
          <emma:interpretation id="{C38491B2-E6B4-4BD2-B734-39B01BD9B6FE}" emma:medium="tactile" emma:mode="ink">
            <msink:context xmlns:msink="http://schemas.microsoft.com/ink/2010/main" type="paragraph" rotatedBoundingBox="20079,430 18546,6073 17462,5779 18995,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7CFC12-DA41-42B5-857A-3E5440B94ADC}" emma:medium="tactile" emma:mode="ink">
              <msink:context xmlns:msink="http://schemas.microsoft.com/ink/2010/main" type="line" rotatedBoundingBox="20079,430 18546,6073 17462,5779 18995,135"/>
            </emma:interpretation>
          </emma:emma>
        </inkml:annotationXML>
        <inkml:traceGroup>
          <inkml:annotationXML>
            <emma:emma xmlns:emma="http://www.w3.org/2003/04/emma" version="1.0">
              <emma:interpretation id="{79441985-2A5E-452C-988E-968B901D6207}" emma:medium="tactile" emma:mode="ink">
                <msink:context xmlns:msink="http://schemas.microsoft.com/ink/2010/main" type="inkWord" rotatedBoundingBox="17462,5779 18995,135 20079,430 18546,6073">
                  <msink:destinationLink direction="with" ref="{153FBB40-AC06-4E4B-9C05-5F0C65CE79E0}"/>
                </msink:context>
              </emma:interpretation>
              <emma:one-of disjunction-type="recognition" id="oneOf0">
                <emma:interpretation id="interp0" emma:lang="en-US" emma:confidence="0">
                  <emma:literal>1--1 t</emma:literal>
                </emma:interpretation>
                <emma:interpretation id="interp1" emma:lang="en-US" emma:confidence="0">
                  <emma:literal>1-7 t</emma:literal>
                </emma:interpretation>
                <emma:interpretation id="interp2" emma:lang="en-US" emma:confidence="0">
                  <emma:literal>1--7 t</emma:literal>
                </emma:interpretation>
                <emma:interpretation id="interp3" emma:lang="en-US" emma:confidence="0">
                  <emma:literal>1-71 t</emma:literal>
                </emma:interpretation>
                <emma:interpretation id="interp4" emma:lang="en-US" emma:confidence="0">
                  <emma:literal>1-41 t</emma:literal>
                </emma:interpretation>
              </emma:one-of>
            </emma:emma>
          </inkml:annotationXML>
          <inkml:trace contextRef="#ctx0" brushRef="#br0">1050-4403 369 0,'0'0'4'0,"0"0"1"16,0 0 3-16,0-12 1 0,0 12 2 16,0 0 1-16,0 15 1 15,0-3 2-15,0 16-4 16,0 0 0-16,-2 10-1 0,-2 7-3 15,-3 0-2-15,5 13 2 16,-5-6-3-16,-2 8-3 16,3-11 1-16,6-2-1 15,0-4-1-15,6-9 2 0,-3-4 2 16,1-11-4-16,-2-4 0 16,-2-15 0-16,9 13 0 15,-9-13 0-15,0 0 0 0,0 0-21 16,-9-5-65-16,9 5-1 15</inkml:trace>
          <inkml:trace contextRef="#ctx0" brushRef="#br0" timeOffset="1093.7453">966-3289 289 0,'0'0'7'16,"0"0"2"-16,0 0 0 15,0 0 3-15,0 0 2 0,0 10-1 16,0-10 3-16,0 17 1 16,0 2-6-16,-2 5-2 15,-2 5-2-15,4 8 0 16,0 6-2-16,0 6 1 0,-3 4 1 16,3 3-5-16,-4-3 1 15,4-4 0-15,0 0 0 16,0-5 1-16,0-7 0 15,0-9-1-15,4-7 0 0,3 4 1 16,-5-12 1-16,1-1 0 16,-3-12 1-16,0 0-1 15,0 0-2-15,13 0 0 16,-13 0-2-16,0-8-10 16,0-18-54-16,0 13-20 0</inkml:trace>
          <inkml:trace contextRef="#ctx0" brushRef="#br0" timeOffset="1718.7746">942-2445 258 0,'0'0'10'0,"0"0"2"0,-4 12 0 15,4-12 5-15,0 0-1 16,-16 22 1-16,1-12 2 15,-6 3 1-15,-7-2-8 16,-10 12 0-16,-8-9-3 0,-7 5 0 16,-6-1 0-16,3-5 1 15,-2-4-3-15,-2 1 2 16,5-8 0-16,2-2-3 16,7-2 0-16,-1-8 0 15,12 7-2-15,-5-3-1 0,12-7 0 16,3 11-1-16,3-5-2 15,11 7 2-15,11 0-1 16,-20 0-2-16,20 0 2 16,-9 0-1-16,9 0-1 0,0 0 1 15,0 0 0-15,0 0-4 16,0 0-6-16,-6 18-44 16,6-5-32-16,0-13-2 15</inkml:trace>
          <inkml:trace contextRef="#ctx0" brushRef="#br0" timeOffset="-578.1362">1928-4771 256 0,'0'0'7'0,"0"0"4"16,0-13 4-16,0 13 3 15,0 0 1-15,7-15 1 16,-7 15 0-16,0 0 2 16,0 0-6-16,0 0-6 0,0 0-3 15,-16 9-1-15,1 1-2 16,-7 1-2-16,-3 2 1 15,-15 4 1-15,0-9-2 16,-8 1 1-16,-3-1 0 16,-6 0 0-16,-1-1-1 0,-2-1 1 15,5-3 1-15,2-3-2 16,0 8 5-16,3-4-3 16,10 2-2-16,6-6 1 15,10 3 0-15,4-3 0 0,9 0-2 16,11 0 2-16,0 0-5 15,0 0 2-15,0 0 0 16,9 6-3-16,-9-6-12 16,2 12-65-16,5 0-4 0</inkml:trace>
          <inkml:trace contextRef="#ctx0" brushRef="#br0" timeOffset="-161790.2872">-437 281 297 0,'0'0'8'0,"0"0"1"0,0 0 4 16,0 0-1-16,0 0 3 15,0 0 2-15,0 0 1 16,13-6 1-16,2 6-7 15,10 0-3-15,9 0 0 0,9 0-3 16,16-4-2-16,10 4 0 16,2-3-1-16,6-6-3 15,1 3 1-15,-3-3-1 0,-7 6-6 16,-8-6-8 0,-14-4-45-16,-8 1-21 0</inkml:trace>
          <inkml:trace contextRef="#ctx0" brushRef="#br0" timeOffset="-161493.4093">0-1 366 0,'0'0'5'0,"0"0"-1"16,0 0 2-16,16 0 3 15,-3 0-2-15,5 4 1 16,14 4 0-16,2-4 0 15,6 2-3-15,6-3-2 0,7 3-1 16,0 4-2-16,-4-1 0 16,-11 6 0-16,-1-5 0 15,-12 3 0-15,-10 4 2 16,-8 8 0-16,-10 6 1 0,-16 5 2 16,-15 12-1-16,-6 7-1 15,-13 17 2-15,-13 7-2 16,-11 6-11-16,-7 11-70 15,-3 12-2-15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22.0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B4F689-D7B0-44A0-A99E-83639650C6B5}" emma:medium="tactile" emma:mode="ink">
          <msink:context xmlns:msink="http://schemas.microsoft.com/ink/2010/main" type="inkDrawing" rotatedBoundingBox="2939,5608 13851,5650 13845,7088 2934,7045" hotPoints="13495,5071 13647,6355 3223,7590 3070,6307" semanticType="enclosure" shapeName="Rectangle"/>
        </emma:interpretation>
      </emma:emma>
    </inkml:annotationXML>
    <inkml:trace contextRef="#ctx0" brushRef="#br0">159 167 317 0,'0'0'7'0,"0"0"1"16,-13 0 0-16,13 0 2 16,-16 0 0-16,16 0 0 15,-15 0 1-15,15 0 1 16,-16 10-6-16,14 3-2 16,2 6 1-16,0 3-2 0,6 5 2 15,1 12-1-15,-5 6 0 16,-2 1 0-16,0 10-1 15,0 3-1-15,-2-1 0 16,-2 8 1-16,1-8-3 16,3 4 0-16,0-3 0 0,7-1 1 15,2-2-1-15,6-4 0 16,-3-5 0-16,7-1 1 16,-7 2 0-16,1-12-1 0,-4-2 1 15,-3-1 0-15,1-6 0 16,-7-3 0-16,0-6 1 15,0-2-1-15,0-4 1 16,0-12 0-16,0 12 1 0,0-12 0 16,0 0 0-16,9 0 1 15,-9 0-1-15,19 0 0 16,-7 0-1-16,1 0 0 16,5 0-1-16,4 0-1 15,2 0 1-15,5 0-1 0,2 3 0 16,2 0 0-16,5-3 0 15,-1 4 1-15,3-4-1 16,2 0 0-16,4 0 1 16,1 0-1-16,-5 0 0 0,11 0 1 15,-3 0-1-15,3 0 0 16,3 0 1-16,-3 2-1 16,2 2 0-16,1 1 0 0,3 1 0 15,-6 4 0-15,5 1 0 16,-1-2 0-16,1-1 0 15,2 1 1-15,6-1-1 16,1 0 1-16,5-5 0 0,6 0 0 16,5 0 0-16,1-3 0 15,9 0 0-15,3 0 0 16,3-3 1-16,7-3-1 16,0 0 0-16,3 0-1 15,-1 0 1-15,1-1 0 0,-1 1-1 16,4-1 1-16,-1-1-1 15,2 4 1-15,2-2-1 16,-4-1 1-16,4 5-1 16,3-2 1-16,4-1-1 0,-2 1 1 15,1 2-1-15,1-2 1 16,-1-2 0-16,-1 0-1 16,4 3 1-16,4 0-1 0,-7-4 1 15,3 2-1-15,0 2 0 16,4-1 1-16,-4 1-1 15,7 3 0-15,-1-3 0 16,-6 0 1-16,6 1-1 0,-6 2 1 16,7-4-1-16,-7 2 0 15,0-2 1-15,-6 4-1 16,0 0 0-16,-1 0 0 16,-4 0 0-16,2 0 0 0,-4 6 1 15,1-2-1-15,-3 4-1 16,6-5 1-16,-1 7 0 15,1-1 0-15,-2-3 0 16,0 3 0-16,6 4 0 16,-8-4 1-16,11 0-1 0,-5 1 0 15,8-2 2-15,-1-1-2 16,7-1 0-16,-1 1 0 16,1-5 0-16,-1-2 0 0,0 0 0 15,1 0 0-15,-7 0 0 16,-3-2 0-16,-10-1 0 15,-2-1 0-15,-3 2 0 16,-7-2 0-16,-3 2 0 0,-6-3 0 16,-3 1 0-16,0-4 0 15,-3 5 0-15,-6 0 0 16,-1-4 0-16,-6 1 0 16,0 4 0-16,-11-5 0 0,-5 5 0 15,-11 2 0-15,-4 0 0 16,-11-4 0-16,-11 4 0 15,-5 0 0-15,-13 0 0 16,0 0 0-16,0 0 0 0,15 0 0 16,-15 0 0-16,0 0 0 15,0 0 0-15,0 0 0 16,0 0 0-16,3-15 0 16,-3 15 0-16,0 0 0 0,4-18 0 15,-4 18 0-15,0-19 0 16,0 4 0-16,0-4 0 15,-4 0 0-15,1-6 0 16,1-2 0-16,-2-8 0 0,-5 1 0 16,2-9 0-16,1-2 0 15,-3-6 0-15,-7-7 0 16,-2-1 0-16,-1-3 0 0,-8-2 0 16,-2 1 0-16,-2-2 0 15,0 3 0-15,3 1 0 16,-3 5 0-16,0-2 0 15,6 5 0-15,1 3 0 0,2 7 0 16,0 2 0-16,4 8 0 16,2 4 0-16,3 2 0 15,0 9 0-15,8 1 0 16,5 17 0-16,-10-18 0 16,10 18 0-16,-5-9 0 0,5 9 0 15,0 0 0-15,0 0 0 16,0 0 0-16,0 0 0 15,-11 0 0-15,11 0 0 16,-18 6 0-16,0 0 0 0,-1-1 0 16,-10-1 0-16,-11 2 0 15,0 1 0-15,-6-5 0 16,-10-2 0-16,-9 0 0 16,-6 0 0-16,-16 0 0 0,-3 0 0 15,-10-2 0-15,-6-2 0 16,-5 1 0-16,-8 1 0 15,-7-2 0-15,-5 0 0 0,-3 4 0 16,-5 0 0-16,-3 0 0 16,-11 0 0-16,1 0 0 15,-3-2 0-15,0 2 0 16,-1-3 0-16,1 0 0 0,-3 0 0 16,-1-1 0-16,7-2 0 15,-3 6 0-15,7-3 0 16,-9 3 0-16,2 0 0 15,0 0 0-15,3 3 0 16,-12 3 0-16,-1 1 0 0,-2-4 0 16,-5 6 0-16,-1 0 0 15,-4-3 0-15,1 2 0 16,1 0 0-16,5-3 0 0,2-3 0 16,6 1 0-16,1-3 0 15,2 0 0-15,11 0 0 16,-1 0 0-16,-1 0 0 15,11 0 0-15,-4 0 0 0,7 6 0 16,-1-6 0-16,0 4 0 16,4 2 0-16,3-3 0 15,-1-1 0-15,4-2 0 16,3 4 0-16,6-4 0 0,3 0 0 16,9-4 0-16,4-1 0 15,5-1 0-15,4 2 0 16,7 1 0-16,-2 0 0 0,4 0 0 15,4 1 0-15,-1 2 0 16,1 0 0-16,5 0 0 16,1 0 0-16,6 0 0 15,-1 0 0-15,7 0 0 16,3 0 0-16,3 0 0 0,4 0 0 16,-4 0 0-16,3 0 0 15,-9 0 0-15,9 2 0 16,-6 1 0-16,3 0 0 15,1 4-2-15,-2-5 1 0,8 5 1 16,-2-5 0-16,9 2 0 16,4-2 0-16,7 2 0 15,7-4 0-15,2 0 0 16,9 0 0-16,13 0-1 0,-12 0 1 16,12 0 0-16,0 0-1 15,0 0 1-15,0 0 0 16,0 0 0-16,0 0 0 15,-4 9 0-15,4-9 0 0,0 0 0 16,-9 18-3-16,9-18-11 16,-34 22-71-16,18 0-3 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31.1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5DD30D-29C8-4046-A254-DA4D58976769}" emma:medium="tactile" emma:mode="ink">
          <msink:context xmlns:msink="http://schemas.microsoft.com/ink/2010/main" type="inkDrawing" rotatedBoundingBox="2732,8542 13423,8636 13408,10335 2717,10240" hotPoints="12922,8700 12914,10180 3192,10133 3199,8653" semanticType="enclosure" shapeName="Rectangle"/>
        </emma:interpretation>
      </emma:emma>
    </inkml:annotationXML>
    <inkml:trace contextRef="#ctx0" brushRef="#br0">608 177 286 0,'0'0'4'0,"0"0"2"0,-9 0 1 16,9 0 1-16,-25 4 3 16,10-1-1-16,-5 5 2 0,2 5 0 15,-1 1-3-15,3 7 0 16,-2 0 0-16,9 4-3 15,0 2 0-15,3 8-1 16,6 2 0-16,0 6-1 0,0 4-1 16,0 2 0-16,0 0-1 15,0 2 0-15,2 7-1 16,2-5 1-16,-1 3-1 16,-1-1 1-16,2-2-1 0,-1 3 1 15,1-1 0-15,-2-6 0 16,-2 1 0-16,3-4 0 15,1-3 1-15,-2-2-1 16,2-3 0-16,1-5 1 16,-1-2-1-16,3-4 1 0,-2-1-1 15,1-5 1-15,-2-2-1 16,1-4 0-16,-1 1 0 16,-1-4 0-16,1 1-1 0,-4 0 1 15,2-2-1-15,-2 3 0 16,0-14 0-16,7 15-1 15,-7-15 1-15,6 18-1 16,3-6 0-16,0 1 1 0,13-4 0 16,7-1-1-16,7-1 1 15,10 3 0-15,7-4 1 16,9-4-1-16,11 3 0 16,4-3 0-16,7-2 0 0,5 2 0 15,5-2 0-15,-1 0 0 16,7 0 0-16,4-2 0 15,2 0 0-15,7-5 0 16,-5 1 0-16,7-4 0 16,0-3 0-16,2 4 0 0,1 0 0 15,-6 0 0-15,6 3 0 16,-3 0 0-16,-3 0-1 16,-1 3 1-16,4 3-1 15,-3 0 0-15,-3 0 1 0,3 3-1 16,-3 3 0-16,-1 3 0 15,3-3 0-15,2 7 0 16,4-8 0-16,-2 5 0 0,6-1 0 16,-3-3 0-16,6-6 0 15,4 4 0-15,2-4 1 16,3 0-1-16,1-8 1 16,3 6-1-16,5-5 1 0,-2 5-1 15,3-2 0-15,3 2 0 16,0-2 0-16,0 1 1 15,2 1-1-15,5-2 0 16,-1 1 0-16,0-3 0 0,0 3 0 16,0-6 1-16,0 2 0 15,-3-2 0-15,1 3-1 16,-4-3 1-16,-7 3-1 16,0-4 1-16,5 3-1 15,-5 3 0-15,-2-3 0 0,-4 1 1 16,-2-1-1-16,-7 1 0 15,0 0 0-15,-3 2 0 16,-9 2 1-16,-1-2-1 0,-11-1 0 16,-1 1 0-16,1 4 0 15,-10-3 2-15,-1 0-2 16,-5 0 0-16,-7 3 0 16,2-3 0-16,-8 3 0 0,-9-3 0 15,-2 0 0-15,-11 3 0 16,-5-3 0-16,-4 0 0 15,-7-1 0-15,-4 2 0 16,2-1 0-16,-7-3 0 0,2 2 0 16,1 2 0-16,-2-7 0 15,0 5 0-15,0 0 0 16,-3-1 0-16,-4 2 0 16,-2 3 0-16,-4-5 0 15,-12 5 0-15,19-4 0 0,-19 4 0 16,12-11 0-16,-12 11 0 15,12-9 0-15,-12 9 0 16,19-16 0-16,-7 7 0 0,1 0 0 16,2-3 0-16,5-1 0 15,-5-2 0-15,3 0 0 16,-2-4 0-16,-3-3 0 16,-2 1 0-16,5-10 0 0,-1 0 0 15,1-3 0-15,-1-3 0 16,1-3 0-16,-1 3 0 15,5-8 0-15,-2 6 0 16,-3-1 0-16,-2 3 0 0,-1 2 0 16,-2 2 0-16,-7-3 0 15,-3 6 0-15,0-1 0 16,-7-2 0-16,1 3 0 16,-3-6 0-16,0 3 0 0,0-7 0 15,2 8 0-15,1-2 0 16,6 7 0-16,-3 2 0 15,3 3 0-15,0 3 0 16,0 6 0-16,0 13 0 16,0-17 0-16,0 17 0 0,0-13 0 15,0 13 0-15,0-15 0 16,0 15 0-16,-6-16 0 16,6 16 0-16,-13-12 0 0,13 12 0 15,-18-21 0-15,2 12 0 16,1-1 0-16,-14 1 0 15,-2-1 0-15,-9 1 0 16,-13-1 0-16,-9 1 0 0,-12-1 0 16,-10 2 0-16,-9 2 0 15,-12-3 0-15,-7-3 0 16,-10-1 0-16,-2 1 0 16,-6-1 0-16,-7-4 0 0,-5 2 0 15,-10 4 0-15,-3-2 0 16,-13 7 0-16,-3-3 0 15,-9 5 0-15,0 1 0 0,-6 1 0 16,-4 2 0-16,1 0 0 16,3 0 0-16,0 2 0 15,2 1 0-15,1 1 0 16,6-4 0-16,-3 3 0 16,0 6 0-16,3-6 0 0,-7 3 0 15,7 3 0-15,1 0 0 16,3 4 0-16,-2-3-2 15,7-1 1-15,7-3-1 16,6 1 1-16,3-5 1 0,3 2-1 16,12-2 1-16,0 2 0 15,11-4 0-15,-2 0 0 16,10 0 0-16,0 0 0 0,4 0 0 16,2 0 0-16,-1-4 0 15,2 2 0-15,5-2 0 16,0 2 0-16,2-5 0 15,4 1 0-15,-3 3 0 0,8-5 0 16,-2 0-1-16,1 2 1 16,3 3 0-16,3-1-1 15,-1 4 1-15,2 0 0 16,-1 0-1-16,3 4 1 16,-3 2 0-16,0-1 0 0,-1 1 0 15,5-2 0-15,2 0 0 16,4-1 0-16,-4 1 0 15,0 2 0-15,6-1 0 16,1 5 0-16,2 3-1 0,4-4 1 16,3 3 0-16,-1 0 0 15,10 4 0-15,1-1 0 16,-2-4 0-16,7 2 0 0,-2-3 0 16,4-1 1-16,2 4-1 15,-4-7 0-15,3 4 0 16,1-7 0-16,2 2 0 15,4-2 0-15,2 4 0 0,4-4 0 16,3 0 0-16,6 2-1 16,4-1-1-16,-1-1-6 15,15-6-57-15,-8 9-20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32.4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671CCE-1188-4D3C-8834-E20D2656EFF4}" emma:medium="tactile" emma:mode="ink">
          <msink:context xmlns:msink="http://schemas.microsoft.com/ink/2010/main" type="inkDrawing" rotatedBoundingBox="3411,5081 9435,5048 9444,6502 3419,6536" semanticType="enclosure" shapeName="Other">
            <msink:sourceLink direction="with" ref="{D0B1AC61-0F99-41ED-A38C-E1E329F0A7B1}"/>
            <msink:sourceLink direction="with" ref="{502994CE-E778-451E-9C4C-EF9A53BDD150}"/>
            <msink:destinationLink direction="with" ref="{C1308486-5B49-4649-B1B1-819E84CBCFAD}"/>
          </msink:context>
        </emma:interpretation>
      </emma:emma>
    </inkml:annotationXML>
    <inkml:trace contextRef="#ctx0" brushRef="#br0">5664 132 274 0,'0'0'6'16,"0"0"1"-16,0 0 3 16,0 0 0-16,-6 0 1 15,6 0 2-15,-16 0 0 0,5 0 1 16,-5 0-4-16,-8 0-3 16,-5 0-2-16,-6 0 0 15,-7 6-2-15,-9-1-1 16,-4 5-1-16,-7 5-1 15,-7-3 0-15,-6 4 1 0,-2-7 0 16,0 3 0-16,-4 1-1 16,-2-2 1-16,-1-3 1 15,-7-5-1-15,5-1 1 16,2 1 0-16,0 2 0 0,2-3-1 16,2 2 1-16,6 1 0 15,2-5 0-15,4 4 1 16,0-4-1-16,-3 0 1 15,0 0 0-15,-4 0 0 0,-3 0 0 16,3-4 0-16,4 1 1 16,3-3-1-16,2 4 0 15,8-3-1-15,2 0 1 0,6-6 0 16,3 6 0-16,-2-5-1 16,-1-1 0-16,-5 1 0 15,-5-2 0-15,-4-1-1 16,-11 1 0-16,-7 0 0 0,-7-1-1 15,-1 8 0-15,-7-1 0 16,-8-4 0-16,2 7 0 16,-5-1 0-16,-3 4 0 15,5 0 0-15,-3 0 0 0,-3 4 0 16,1 2 1-16,2 3-1 16,0-3 1-16,4 3-1 15,-1-2 1-15,0 2-1 16,11-9 1-16,2 3-1 0,5-3 0 15,4 0 1-15,10 0-1 16,-1-6 0-16,11 0 1 16,1 3 0-16,7-1 0 15,3 2 0-15,7 2-1 0,3 0 1 16,6 0 1-16,6 2-1 16,0 2 0-16,9-4 0 15,6 3 0-15,1-3 0 16,15 0 0-16,-16 0 0 0,16 0 0 15,0 0-1-15,0 0 1 16,-9 9 0-16,9-9-2 16,-13 15 1-16,7-2 0 15,-1 2-1-15,1 7 1 0,-3 2-1 16,2 8 0-16,2-2 0 16,1 10 1-16,4 4 0 15,0 2 1-15,0 0-1 16,4 11 0-16,1-2 0 0,-1 1 0 15,3 2 1-15,-5-2-1 16,1 0 0-16,1-6 0 16,-4-1 0-16,0-3 0 15,0-9 0-15,0 0 0 0,-4-8 0 16,1-2-1-16,1-8 2 16,2-1-1-16,-4-3 1 15,4-15-1-15,0 20 1 16,0-20-1-16,0 12 0 0,0-12 1 15,0 15-1-15,0-15 0 16,9 19 0-16,-3-7 0 16,1 0 0-16,2 3 0 15,6 2 0-15,5-2 1 0,2 0-1 16,9-2 1-16,5-1 0 16,8-3-1-16,6-2 1 15,6-4 0-15,3 0-1 16,3-3 1-16,0 0-1 15,6 0 1-15,-1 0-1 0,2-3 1 16,3 3-1-16,6-3 0 16,-5 0 0-16,6-1 1 15,1 2-1-15,1-1 0 0,0-1 1 16,0 2-1-16,-4 2 1 16,1 0-1-16,-7 0 1 15,0 0-1-15,-9 6 1 16,4-3-1-16,2-1 1 0,-6 2-1 15,3-1 1-15,1-3 0 16,-2 3-1-16,2-3 1 16,-1 3-1-16,0-3 1 0,-3 0-1 15,3 0 0-15,-3 0 1 16,4 0-1-16,-4 0 0 16,0 0 0-16,6 0 1 15,1 3-1-15,-1 0 0 16,3-3 1-16,4 0-1 0,-4 3 0 15,7-3 0-15,-1 0 0 16,4 3 1-16,3 0-1 16,3 1 1-16,-3-2-1 15,0 2 0-15,2 1 1 0,-4 1-1 16,-2 4 0-16,1-1 2 16,-4 2-2-16,1-3 0 15,6-4 0-15,-4 5 0 16,4-5 0-16,2 1 0 0,2-5 0 15,-1 3 0-15,-1-3 0 16,2 0 0-16,-4-3 0 16,-4 3 0-16,4-5 0 15,-7-3 0-15,-2 3 0 0,0-1 0 16,-4-5 0-16,-2 5 0 16,-5-3 0-16,-4-1 0 15,-1 1 0-15,-7 3 0 16,-6-6 0-16,-2 6 0 0,-6-3 0 15,-7 2 0-15,-9 2 0 16,-4-1 0-16,-5-1 0 16,-13 7 0-16,12-6 0 15,-12 6 0-15,0 0 0 0,9-15 0 16,-9 15 0-16,7-10 0 16,-7 10 0-16,5-15 0 15,2 2 0-15,-1 0 0 16,0-5 0-16,1-6 0 0,2 0 0 15,0-8 0-15,-3-2 0 16,6-6 0-16,-2-7 0 16,2-2 0-16,-3-3 0 15,1-5 0-15,-7-1 0 0,0 1 0 16,-3 6 0-16,-12-5 0 16,-4 6 0-16,-3 4 0 15,-2 2 0-15,-4 1 0 16,-3 0 0-16,0 2 0 0,0-2 0 15,1 1 0-15,2-3 0 16,3 5 0-16,0-3 0 16,0 7 0-16,4-2 0 15,-4 4 0-15,-2 10 0 0,-7-1 0 16,-7 12 0-16,-12 6 0 16,-8 7 0-16,-24 14-55 15,-13 10-33-15,-11 10-3 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28.4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FA2271-67E3-487A-A500-FA3F4448ADC4}" emma:medium="tactile" emma:mode="ink">
          <msink:context xmlns:msink="http://schemas.microsoft.com/ink/2010/main" type="inkDrawing" rotatedBoundingBox="-391,9567 122,9639 49,10162 -464,10090" shapeName="Other"/>
        </emma:interpretation>
      </emma:emma>
    </inkml:annotationXML>
    <inkml:trace contextRef="#ctx0" brushRef="#br0">408 3464 304 0,'0'0'3'0,"0"0"1"16,0 0 1-16,0 0 3 0,15 0-1 15,-3 0 0-15,7 2 1 16,8 2 1-16,4-1-3 16,13-1-2-16,0-2 1 0,9 0-3 15,-4 0 0-15,7 0-2 16,-6 0 1-16,-10 0 0 15,-5 0 2-15,-11 4 3 16,-8 5-1-16,-13 6 0 0,-10 7 2 16,-14 11-1-16,-7 8 1 15,-12 8-2-15,-10 11-4 16,-9 16-11-16,-4 18-65 16,-8-5-4-16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28.1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4FAE89-C399-464D-A9B8-01A07B16A346}" emma:medium="tactile" emma:mode="ink">
          <msink:context xmlns:msink="http://schemas.microsoft.com/ink/2010/main" type="inkDrawing" rotatedBoundingBox="-925,9833 -132,9773 -132,9780 -924,9840" shapeName="Other"/>
        </emma:interpretation>
      </emma:emma>
    </inkml:annotationXML>
    <inkml:trace contextRef="#ctx0" brushRef="#br0">-118 3679 283 0,'0'0'4'0,"0"0"4"15,0 0 2-15,0 0 3 16,10 0 3-16,0 0 0 0,5-3 2 16,7 3 2-16,2 0-5 15,10-7-3-15,4 5-3 16,5-2-3-16,6-1-2 16,8 1 0-16,5-2-4 0,-6 3 1 15,6 0 0-15,-3 0-1 16,-1 1 0-16,-5-2-2 15,-11-2-8-15,-2 3-24 0,-7 0-45 16,-8-3-3-16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3:26.9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79B361-8059-44F3-A0FE-A57C5690CF33}" emma:medium="tactile" emma:mode="ink">
          <msink:context xmlns:msink="http://schemas.microsoft.com/ink/2010/main" type="writingRegion" rotatedBoundingBox="32014,2937 24451,4456 23665,541 31228,-976"/>
        </emma:interpretation>
      </emma:emma>
    </inkml:annotationXML>
    <inkml:traceGroup>
      <inkml:annotationXML>
        <emma:emma xmlns:emma="http://www.w3.org/2003/04/emma" version="1.0">
          <emma:interpretation id="{9420F4E9-CE18-43A2-B016-6D01424B01EA}" emma:medium="tactile" emma:mode="ink">
            <msink:context xmlns:msink="http://schemas.microsoft.com/ink/2010/main" type="paragraph" rotatedBoundingBox="28563,1954 31565,705 32367,2633 29365,38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F3ADBB-25DC-4462-BD08-50C4C6BBDE5F}" emma:medium="tactile" emma:mode="ink">
              <msink:context xmlns:msink="http://schemas.microsoft.com/ink/2010/main" type="line" rotatedBoundingBox="28563,1954 31565,705 32367,2633 29365,3882"/>
            </emma:interpretation>
          </emma:emma>
        </inkml:annotationXML>
        <inkml:traceGroup>
          <inkml:annotationXML>
            <emma:emma xmlns:emma="http://www.w3.org/2003/04/emma" version="1.0">
              <emma:interpretation id="{FEAB9966-1EA5-4CDF-A29B-74B932768842}" emma:medium="tactile" emma:mode="ink">
                <msink:context xmlns:msink="http://schemas.microsoft.com/ink/2010/main" type="inkWord" rotatedBoundingBox="28563,1954 31565,705 32367,2633 29365,3882">
                  <msink:destinationLink direction="from" ref="{F43BE055-0B96-4F73-8CF8-C73FAF0806AC}"/>
                </msink:context>
              </emma:interpretation>
              <emma:one-of disjunction-type="recognition" id="oneOf0">
                <emma:interpretation id="interp0" emma:lang="en-US" emma:confidence="0">
                  <emma:literal>key</emma:literal>
                </emma:interpretation>
                <emma:interpretation id="interp1" emma:lang="en-US" emma:confidence="0">
                  <emma:literal>Key</emma:literal>
                </emma:interpretation>
                <emma:interpretation id="interp2" emma:lang="en-US" emma:confidence="0">
                  <emma:literal>key'</emma:literal>
                </emma:interpretation>
                <emma:interpretation id="interp3" emma:lang="en-US" emma:confidence="0">
                  <emma:literal>key,</emma:literal>
                </emma:interpretation>
                <emma:interpretation id="interp4" emma:lang="en-US" emma:confidence="0">
                  <emma:literal>kill,</emma:literal>
                </emma:interpretation>
              </emma:one-of>
            </emma:emma>
          </inkml:annotationXML>
          <inkml:trace contextRef="#ctx0" brushRef="#br0">-516 1657 297 0,'0'0'4'0,"0"0"2"16,0 0 1-16,7 7 1 15,-5 1 3-15,-2 5-2 16,4 6 2-16,2 0 4 0,-6 6-6 15,3 12 0-15,0-4 1 16,3 14-2-16,1 5-3 16,2 8 3-16,-3 1-3 15,1 3-1-15,-5 5 1 0,2-1-1 16,-1 0-1-16,3-6 0 16,-6 0 1-16,0-13-3 15,7-1 2-15,-2-12 0 16,-1-5-1-16,2-4 0 15,-3-7 3-15,3-4-2 0,-6-16 0 16,7 15 2-16,-7-15-1 16,0 0 0-16,0 0-1 15,0 0-2-15,0 0-7 0,0-15-15 16,-20 5-60-16,20 10-3 16</inkml:trace>
          <inkml:trace contextRef="#ctx0" brushRef="#br0" timeOffset="1250.0463">-153 2536 196 0,'0'0'9'0,"0"0"5"16,0 0 3-16,0 0 2 16,7-6 1-16,-7 6 2 0,15-18-1 15,-6 3 2-15,4-5-6 16,0 1-6-16,5-8-4 15,0-6 1-15,8-7-2 16,5 2-2-16,-6-8-1 16,-1-11 1-16,5 2-3 0,-5 0 2 15,1-5 0-15,-3 6-1 16,-7 1-1-16,4 2 0 16,-3 6-1-16,-1 7-1 15,-3 7 2-15,-3 7 1 0,-2 6-3 16,2 5 3-16,-6 1 0 15,-3 12-1-15,0 0-1 16,0 0 2-16,0 0-3 0,0 0 0 16,0 0-2-16,0 0-10 15,-3 15-20-15,-9-5-43 16,12 1-2-16</inkml:trace>
          <inkml:trace contextRef="#ctx0" brushRef="#br0" timeOffset="-5578.2147">-339 1599 143 0,'0'0'6'0,"0"0"4"16,0-6 4-16,0 6 5 15,0 0 3-15,0 0 2 16,0-13 1-16,0 13 4 16,0 0-5-16,0 0-3 0,-2 7 0 15,2-7-3-15,0 0-2 16,0 0-2-16,0 0-1 16,0 0-3-16,0 16 0 15,0-16-1-15,0 0-4 0,0 0-1 16,0 0 0-16,0 0-2 15,0 0-1-15,0-10 1 16,0 10-2-16,0-13 0 16,0 13 1-16,0 0 0 15,0 0-2-15,0 0 2 0,0 0 0 16,0 0-2-16,0 0 1 16,0 0 1-16,0 0-1 15,0 0 0-15,0 0 1 16,0 0-1-16,0 0-1 0,0 0 1 15,0 0 0-15,0 0-1 16,0 0 3-16,0 0-2 16,0 0-1-16,0 0 2 0,0 0-1 15,0 0 0-15,0 0 0 16,0 0 1-16,0 0-2 16,0 0 0-16,0 0 1 15,0 0 0-15,0 0-1 0,0 0 2 16,0 0-1-16,0 0-1 15,0 0 2-15,0 0-1 16,0 0 0-16,0 0 0 16,0 0 0-16,0 0-1 0,0 0 1 15,0 0 1-15,0 0-3 16,0 0 2-16,0 0 2 16,0 0-3-16,0 0 0 15,0 0-6-15,0 0-34 16,0-15-40-16,0 15 1 0</inkml:trace>
          <inkml:trace contextRef="#ctx0" brushRef="#br0" timeOffset="-2406.2676">550 1361 300 0,'0'0'3'16,"0"0"2"-16,0 0 2 15,0 0 2-15,0 0 2 16,0 0 1-16,9 6 2 15,2-6 2-15,15 0-2 0,5 0-2 16,7 0-2-16,4 0-1 16,9-6 0-16,-2 3-2 15,6-6-2-15,-2 3 2 0,-6 2-3 16,-1-5 0-16,-11-1 0 16,-1 4 0-16,-9 4-2 15,-4-5 0-15,-11 7 1 16,-10 0-3-16,16-4 1 0,-16 4 0 15,0 0-4-15,0 0-2 16,0 0-9-16,-7 4-32 16,7-4-35-16,0 0-2 15</inkml:trace>
          <inkml:trace contextRef="#ctx0" brushRef="#br0" timeOffset="-1203.142">1304 1457 267 0,'0'0'7'15,"0"0"4"-15,0 0 4 16,0 0-1-16,0 0 2 0,0 0 0 16,0 0 1-16,0 0 1 15,9 6-6-15,0 6-6 16,6 1-2-16,1 8 1 16,6 4-1-16,2 13 0 15,2-1-2-15,1 11 0 0,2-1 1 16,2 3 0-16,-3 6-1 15,-1-3-1-15,2 1 1 16,-5-10-3-16,5-1 3 0,-7-6-1 16,-4-3 1-16,4-7 1 15,-11-4-1-15,2-7 1 16,-13-16 1-16,16 18 0 16,-16-18 0-16,6 12 0 15,-6-12-2-15,0 0-4 0,0 0-21 16,12 3-57-16,-12-3-1 15</inkml:trace>
          <inkml:trace contextRef="#ctx0" brushRef="#br0" timeOffset="3250.0513">2049 1580 252 0,'0'0'3'0,"0"0"0"16,0 10 3-16,0-10 1 16,0 19 3-16,3-1 1 15,0 10 4-15,3-1 0 16,-3 5-2-16,7 14 1 0,-4 4-2 16,-3 8 0-1,0 6-2-15,0 2-2 0,-3 2-2 16,0 0-1-16,0 0 1 15,0 1-2-15,-3-18 1 16,3-6-1-16,0-6-1 0,-3-8 1 16,3-10 0-16,-3-4-3 15,3-17-7-15,-4 15-34 16,4-15-38-16,0 0-3 16</inkml:trace>
          <inkml:trace contextRef="#ctx0" brushRef="#br0" timeOffset="2562.5425">2089 222 188 0,'0'0'7'16,"0"0"1"-16,0 0 2 15,0 0 4-15,0 0 1 0,0 0 5 16,0 0 2-16,0 0 0 16,3 19-3-16,-3 0-2 15,3 13-1-15,-3 7-1 16,0 6-2-16,0 16-4 0,0-3-3 15,-3 10 0-15,-3-4-2 16,6 6 0-16,0-6-1 16,0-2 0-16,0-4-1 15,0-14 1-15,0 3 1 16,9-17-1-16,-2 0 2 0,-4-10 1 16,3-4 1-16,-6-16-1 15,12 11 1-15,-12-11-1 16,0 0-3-16,16 0-4 0,-16 0-15 15,3-27-59-15,-3 27-7 16</inkml:trace>
          <inkml:trace contextRef="#ctx0" brushRef="#br0" timeOffset="3876.0636">68 2821 244 0,'0'0'6'16,"0"0"4"-16,18 0 2 16,-2 0 2-16,6 0 3 0,3-7 1 15,18 7 1-15,4-2 0 16,3 2-3-16,5-3-4 16,5 3-2-16,-2-6-3 15,-1 6-1-15,-2 0-2 0,-8-4 1 16,-10-2-2-16,1 3 0 15,-5 1 1-15,-4-2-1 16,-7 4-1-16,-7-6-1 16,-15 6-5-16,25 0-17 0,-25 0-55 15,11 10-3-15</inkml:trace>
          <inkml:trace contextRef="#ctx0" brushRef="#br0" timeOffset="4234.4725">1043 2660 309 0,'0'0'4'0,"0"0"2"0,0 0 2 15,13 0 1-15,-1-2 2 16,3-2-1-16,10 4 3 16,9 0 0-16,0 0-5 15,13 0-2-15,3 0 0 0,5-2-1 16,1 2-2-16,6-7 1 16,-12 7 2-16,-1-6-1 15,-5 2 1-15,-10 2 1 16,-6-4 1-16,-6 6-2 15,-13 0 1-15,-9 0-1 0,16-5-3 16,-16 5 0-16,0 0-5 16,0 0-13-16,0 0-67 15,0 0-1-15</inkml:trace>
        </inkml:traceGroup>
      </inkml:traceGroup>
    </inkml:traceGroup>
    <inkml:traceGroup>
      <inkml:annotationXML>
        <emma:emma xmlns:emma="http://www.w3.org/2003/04/emma" version="1.0">
          <emma:interpretation id="{ABBD2097-C38C-42C5-9BA2-041C7BAB1CDE}" emma:medium="tactile" emma:mode="ink">
            <msink:context xmlns:msink="http://schemas.microsoft.com/ink/2010/main" type="paragraph" rotatedBoundingBox="31911,2421 24347,3940 23665,541 31228,-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532CDA-5793-4308-B9B8-B188E919A307}" emma:medium="tactile" emma:mode="ink">
              <msink:context xmlns:msink="http://schemas.microsoft.com/ink/2010/main" type="line" rotatedBoundingBox="31911,2421 24347,3940 23665,541 31228,-976"/>
            </emma:interpretation>
          </emma:emma>
        </inkml:annotationXML>
        <inkml:traceGroup>
          <inkml:annotationXML>
            <emma:emma xmlns:emma="http://www.w3.org/2003/04/emma" version="1.0">
              <emma:interpretation id="{E6AF4730-3F74-4B78-8AA8-A3C67E373153}" emma:medium="tactile" emma:mode="ink">
                <msink:context xmlns:msink="http://schemas.microsoft.com/ink/2010/main" type="inkWord" rotatedBoundingBox="31709,1418 29189,1924 28922,593 31442,87"/>
              </emma:interpretation>
              <emma:one-of disjunction-type="recognition" id="oneOf1">
                <emma:interpretation id="interp5" emma:lang="en-US" emma:confidence="0">
                  <emma:literal>☺</emma:literal>
                </emma:interpretation>
                <emma:interpretation id="interp6" emma:lang="en-US" emma:confidence="0">
                  <emma:literal>5</emma:literal>
                </emma:interpretation>
                <emma:interpretation id="interp7" emma:lang="en-US" emma:confidence="0">
                  <emma:literal>€</emma:literal>
                </emma:interpretation>
                <emma:interpretation id="interp8" emma:lang="en-US" emma:confidence="0">
                  <emma:literal>#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-3875.0406">-270 1333 301 0,'0'0'4'15,"0"0"2"-15,0 0 2 16,0 0 3-16,13-3-1 0,-2 3 2 16,5 0 1-16,6 0 2 15,2 0-4-15,7 3-2 16,4 1-2-16,3-2-1 16,2-2 0-16,4 0-1 0,-4 4-1 15,-3-4 0-15,-1 0 0 16,-4-4 0-16,-4 4 3 15,-6 0-2-15,-7 0-1 16,-15 0 0-16,18-2 0 0,-18 2-2 16,0 0-1-16,0 0-3 15,0 0-14-15,0-13-50 16,0 13-14-16</inkml:trace>
          <inkml:trace contextRef="#ctx0" brushRef="#br0" timeOffset="-3046.9258">1961 271 195 0,'0'0'6'16,"0"0"4"-16,0 0 2 0,0 0 4 15,0 0 0-15,-5 0 1 16,5 0 1-16,-15 11 1 16,-1-1-5-16,6 1-3 15,-8 8-2-15,0 8-1 0,-11 6-1 16,1 5 0-16,-3 3 0 15,-7 4-1-15,2 3 1 16,-10-2-1-16,8-4 0 16,-3 3-1-16,7-14 1 15,3-4 1-15,7-2-2 0,2-10 1 16,9-3 0-16,13-12 0 16,-12 13-1-16,12-13 0 15,0 0-2-15,0 0-1 16,0 0 1-16,0 0-1 0,0 0-6 15,5 9-12-15,-5 4-57 16,0-13-8-16</inkml:trace>
          <inkml:trace contextRef="#ctx0" brushRef="#br0" timeOffset="-7703.2506">-414 307 240 0,'0'0'11'0,"0"0"5"16,0 0 4-16,0 0 2 15,0 0 2-15,0 11 0 16,0-11 3-16,7 25-1 0,-3-3-7 16,-2 3-7-16,1 3-3 15,1 12 1-15,-2 3-4 16,-2 6 0-16,0-3 0 15,0 4-1-15,0 1-2 0,0-9 3 16,0-5-1-16,0-9-2 16,0-5 3-16,0-8-1 15,0-4-5-15,0-11 0 16,0 0 0-16,0 0 0 16,0 0 0-16,0 0 0 0,0 0 0 15,-6-9 0-15,-3 7-83 16,9 2-5-16</inkml:trace>
          <inkml:trace contextRef="#ctx0" brushRef="#br0" timeOffset="-4562.5752">-211 309 188 0,'0'0'4'0,"0"0"0"16,0 0 5-16,0 0 5 16,0 0-2-16,0 0 3 15,5-2 4-15,-5 2 0 16,11 0-2-16,-11 0-2 0,15 17-2 16,-3-10-3-16,1 8 0 15,0 0-1-15,2-2-2 16,1 3 0-16,2-1-1 15,0 4 0-15,4 0-1 0,0-1 1 16,2 0-2-16,5 4-1 16,-1-1 1-16,3 5-2 15,-4-2 0-15,4-5 1 0,-2-1-2 16,-1 0 0 0,-4-3 1-16,-8-2 2 0,2-3-1 15,-18-10 2-15,16 9 0 16,-16-9-1-16,12 6 1 0,-12-6 0 15,0 0-2-15,0 0-1 16,0 0 1-16,0 0-3 16,13 7 0-16,-13-7 2 15,0 0-2-15,0 0-1 0,12 10 1 16,-12-10-2-16,0 0-12 16,9-4-48-16,-9 4-16 15</inkml:trace>
          <inkml:trace contextRef="#ctx0" brushRef="#br0" timeOffset="-8890.7429">-3 0 325 0,'0'0'4'0,"0"0"1"0,0 0 1 16,0 0 3-16,0 0 0 15,0 9 2-15,0-9 1 16,9 2 2-16,7 2-4 0,6 3 0 15,5-1-2-15,4-2-1 16,13 1-1-16,9-2-1 16,-1 4-1-16,10-5-1 0,0-2 0 15,7 0-1-15,-5 0-1 16,-2 0 0-16,-5 0 0 16,-8-6 0-16,-9 3 0 15,-5 3 1-15,-13-3 0 0,-6 3 0 16,-16 0 0-16,11-3-1 15,-11 3 2-15,0 0-1 16,0 0-1-16,0 0-1 16,0 0-3-16,-5-10-4 15,5 10-16-15,0 0-60 0,9 4-3 16</inkml:trace>
          <inkml:trace contextRef="#ctx0" brushRef="#br0" timeOffset="-8419.9947">1295 22 289 0,'0'0'6'16,"0"0"3"-16,0 0 2 16,0 0 3-16,0 0 2 15,0 0 1-15,0 0 2 16,0 0 2-16,0 0-6 0,15 2-3 16,3-2-2-16,4 4-2 15,7-4-2-15,4 0-2 16,7 0-1-16,11 0-1 15,2 4-1-15,-2-4 0 0,9 0-1 16,-5 0 1-16,2 0 0 16,-4 0 0-16,-6-4 1 15,-5 0 0-15,-7 2 0 0,-4-1-1 16,-13 3 2-16,1 0-1 16,-7-4-1-16,-12 4 0 15,0 0 0-15,13 0-3 16,-13 0-4-16,0 0-21 0,0 0-59 31,0 0-1-31</inkml:trace>
        </inkml:traceGroup>
        <inkml:traceGroup>
          <inkml:annotationXML>
            <emma:emma xmlns:emma="http://www.w3.org/2003/04/emma" version="1.0">
              <emma:interpretation id="{57172552-B77C-45D2-A4FF-5B2054F4B397}" emma:medium="tactile" emma:mode="ink">
                <msink:context xmlns:msink="http://schemas.microsoft.com/ink/2010/main" type="inkWord" rotatedBoundingBox="26819,3444 24347,3940 23665,541 26136,45"/>
              </emma:interpretation>
              <emma:one-of disjunction-type="recognition" id="oneOf2">
                <emma:interpretation id="interp10" emma:lang="en-US" emma:confidence="0">
                  <emma:literal>IRI</emma:literal>
                </emma:interpretation>
                <emma:interpretation id="interp11" emma:lang="en-US" emma:confidence="0">
                  <emma:literal>$iti</emma:literal>
                </emma:interpretation>
                <emma:interpretation id="interp12" emma:lang="en-US" emma:confidence="0">
                  <emma:literal>$itI,</emma:literal>
                </emma:interpretation>
                <emma:interpretation id="interp13" emma:lang="en-US" emma:confidence="0">
                  <emma:literal>$itIi</emma:literal>
                </emma:interpretation>
                <emma:interpretation id="interp14" emma:lang="en-US" emma:confidence="0">
                  <emma:literal>$ifIi</emma:literal>
                </emma:interpretation>
              </emma:one-of>
            </emma:emma>
          </inkml:annotationXML>
          <inkml:trace contextRef="#ctx0" brushRef="#br0" timeOffset="-26469.5155">-5435 1627 213 0,'0'0'6'0,"0"-6"-2"15,0 6 3-15,0 0 1 16,0 0 1-16,0 0 2 16,0-12 0-16,0 12 2 15,11 24-3-15,-7-2 0 16,2-1-2-16,0 5 0 0,4 10 3 16,-10-2-3-16,5 6 0 15,-5-5 1-15,10 5-1 16,-4 0-1-16,-3 10 3 15,0 2-1-15,1-9-4 0,1 13 1 16,2-7-1-16,-1 6-1 16,-3-4-1-16,3 3 3 15,1-12-5-15,-1-2 1 0,3 13 3 16,-6-16-2-16,7 6 0 16,-7-3 0-16,6-12 1 15,0 6-3-15,1 0 2 16,-5-1 1-16,5-14-4 0,-1 4 3 15,4-8 0-15,-7 6-1 16,4 1 1-16,-10-22 0 16,5 15-1-16,-5-15-1 15,10 15 3-15,-10-15-3 16,0 14 0-16,0-14 1 0,0 0-2 16,0 0-6-16,0 0-32 15,0 0-41-15,-10-4-7 16</inkml:trace>
          <inkml:trace contextRef="#ctx0" brushRef="#br0" timeOffset="-23625.7429">-4763 3183 224 0,'0'0'5'16,"0"6"1"-16,0-6 3 15,0 12 4-15,0-12 1 0,26 10 0 16,1-10 2-16,11 0-1 16,24-7-4-16,19 1 1 15,8 6-3-15,11-5-5 16,8-2 1-16,7-5 1 0,6 9 0 16,-6-4 0-16,-6-8 4 15,-16 3-5-15,-5-1 2 16,-8 0 2-16,-18 2-2 15,-9 7-1-15,-23-5 0 16,-1-1-2-16,-17 10-3 0,-12 0 1 16,0 7-2-16,-12-7-10 15,-1 6-24-15,13-6-45 16,-27 16-2-16</inkml:trace>
          <inkml:trace contextRef="#ctx0" brushRef="#br0" timeOffset="-20641.3049">-4368 1636 212 0,'0'0'4'15,"-12"6"2"-15,12-6 2 16,-16 15 2-16,16-15 1 0,-18 28 2 15,5-5 2-15,-2 4-1 16,2 7-2-16,1-9-1 16,3 2 1-16,-8 11-4 15,2 2-1-15,-1-7-1 0,1 3-2 16,-1 4 0-16,1-1 4 16,-6 5-4-16,6-1-1 15,-5-3 2-15,9-3 1 16,-2 14-1-16,0-12 1 15,1 10 1-15,-1-7-5 16,4-3 2-16,-4 2 2 0,7-1-3 16,-6 6 0-16,6-9 0 15,-3 3-1-15,2-6-1 16,1 9 1-16,-6-5 0 0,6-4-2 16,-3-4 3-16,-2-11-1 15,9 9-1-15,-1-9 2 16,3-19-1-16,-13 13 1 15,13-13-1-15,0 0 2 0,0 0-3 16,-9 15-3-16,9-15-7 16,-6-9-12-16,2-4-45 15,4 13-14-15</inkml:trace>
          <inkml:trace contextRef="#ctx0" brushRef="#br0" timeOffset="-19906.9338">-5404 297 159 0,'0'0'6'0,"0"0"2"0,0 0 8 15,0 0 1-15,0 0 4 16,6 0 2-16,9 3 0 15,1 4 2-15,5 4-2 16,4 8-6-16,6-1-5 0,3 9-1 16,1 5 0-16,1 2-4 15,-1 6 1-15,-2 7-1 16,5-10-3-16,-1 9 1 16,-3-1 0-16,1-6 0 0,2 1-2 15,1-6-1-15,-7 4 1 16,2-4-3-16,2-1 2 15,-10 1 0-15,2-2-1 16,-1-7 1-16,-2-4 1 16,-6 1 0-16,2-7 1 0,-2 2 1 15,-3-12-2-15,1-2 1 16,-3-3 1-16,-2 2-2 16,-11-2 0-16,16 0 2 0,-16 0-3 15,0 0-3-15,15 0 4 16,-15 0 0-16,0 0-3 15,0 0 1-15,0 0-3 16,11 20-13-16,-11-20-64 0,-7 12 1 16</inkml:trace>
          <inkml:trace contextRef="#ctx0" brushRef="#br0" timeOffset="-14078.3521">-4909 1488 157 0,'0'0'6'0,"0"0"4"0,-9-13 5 16,9 13 3-16,0 0 4 15,-11-6 3-15,11 6 1 16,-11-2-1-16,11 2-1 16,0 0-7-16,-5 6-3 15,5-6-1-15,0 0-1 0,0 15-6 16,0-15 3-16,0 15 1 15,0-15-4-15,5 13 2 16,8-13 1-16,5 2-2 16,-2 1 0-16,10-3 1 0,-8 0-3 15,10 0-3-15,-1 0 1 16,2 0 0-16,2 0-2 16,-3 0 0-16,8 0 1 0,-1 0-4 15,5 4 3-15,-2-4 1 16,2-4-1-16,1-1-1 15,-1 5 2-15,-3-3-1 16,-6-1-1-16,0-2 3 0,-6 0-2 16,3 6-3-16,-7 0 3 15,-8 3-1-15,0-3-2 16,-2 0 2-16,2 0 0 16,-13 0-2-16,22 6 2 15,-22-6 2-15,9 0-2 0,-9 0 0 16,13-3 3-16,-13 3-3 15,0 0 1-15,0 0 0 16,0 0 0-16,0 0-3 16,0 0 4-16,0 0-2 0,0 0-2 15,0 0 2-15,9 0 0 16,-9 0-1-16,0 0 1 16,0 0 1-16,0 0-1 15,0 0 0-15,0 0 1 0,0 0-1 16,0 0 0-16,-6-6 0 15,6 6-1-15,0 0 0 16,0 0 2-16,0 0-1 0,0 0-2 16,0 0 2-16,0 0-1 15,13 0 1-15,-2 0 0 16,2 0 2-16,9-6-4 16,-1 3 2-16,5-1 0 15,1 2 0-15,4 2 0 0,-5-7 0 16,5 7 0-16,-4-6-3 15,-5 6 4-15,-4 0-1 16,-1 0-1-16,-6 0 1 16,-11 0 0-16,16 0 0 0,-16 0 0 15,0 0 3-15,0 0-4 16,0 0 2-16,4-9 0 16,-4 9 0-16,0 0-1 15,0 0 0-15,-11-6 0 0,11 6-1 16,0 0 1-16,-11 3 1 15,11-3-2-15,0 0 0 16,0 0 1-16,0 0-1 0,0 0 1 16,0 16 1-16,0-16-2 15,2-10 1-15,-2 10 2 16,0 0-1-16,0 0-1 16,0 0 3-16,0 0-3 15,0 0-1-15,0 0 3 0,0 0-3 16,20-6-1-16,-11 6 2 15,2-7 0-15,2 7-2 16,5 0 2-16,-7 0 1 16,0 0-2-16,-2-6 1 0,-9 6 2 15,0 0-2-15,13 0 0 16,-13 0 1-16,0 0-1 16,0 0-1-16,0 0 3 0,0 0-2 15,0 0-2-15,0 0-12 16,-6 6-65-16,6-6-4 15</inkml:trace>
          <inkml:trace contextRef="#ctx0" brushRef="#br0" timeOffset="-29500.8143">-5269-50 102 0,'0'0'7'0,"0"0"1"16,0 10 4-16,0-10 2 0,0 0 4 16,0 0 1-16,0 11 4 15,0-11 3-15,-5 10-2 16,5-10-3-16,0 0 1 15,0 0-2-15,0 0-1 0,0 0-3 16,0 0-1-16,12 9-2 16,0-9-3-16,7 2-1 15,2 2-3-15,8 0-3 16,2-2 1-16,13 3-2 16,-2-3-1-16,9 4 0 0,0 3 0 15,15-9-1-15,3 0 1 16,6 0 0-16,5-2 0 15,1-5 0-15,6 1 1 16,3-7-2-16,3 4 0 0,-4 3 2 16,5 0-2-16,-1-3 0 15,-4-1 0-15,2 4 0 16,-5 0-1-16,-4 3 1 16,-5 0 1-16,-6-6-2 0,-9-1 2 15,-5 8-1-15,-14-5 1 16,-6 4 0-16,-9-2 0 15,-6-3 1-15,-6 6-1 0,-16 2 2 16,11 0-1-16,-11 0-1 16,0 0 1-16,0 0-2 15,0 0-5-15,0 0-16 16,-6-3-58-16,6 3-3 16</inkml:trace>
          <inkml:trace contextRef="#ctx0" brushRef="#br0" timeOffset="-18906.9036">-4104 1889 179 0,'0'0'8'16,"0"0"2"-16,0 0 4 16,0 0 3-16,0 0-1 0,0 0 2 15,0 7 1-15,2 5 1 16,9 1-8-16,-2 6 0 16,6-4-2-16,3 17-4 15,4 0 2-15,-2 9-1 16,-5-1-2-16,12 9-1 0,-7-6 3 15,4 14-4-15,-2-2-1 16,-1 1 2-16,1-3-2 16,6-4-2-16,-6-2 1 15,0-10 2-15,-1 5-1 0,-2-12 2 16,3-9 1-16,-10 0-2 16,1-2 3-16,-4-4 2 15,-9-15-2-15,15 9 0 16,-15-9 0-16,13 0-1 0,-13 0-1 15,0 0 2-15,0 0-2 16,0 0-2-16,12 0 2 16,-12 0-2-16,0 0-1 15,0 0 1-15,0 0 1 0,15 3-5 16,-15-3 3-16,13 6 0 16,-13-6-1-16,13 0 0 15,-13 0 2-15,21 4-2 16,-21-4-1-16,0 0 2 0,0 0-1 15,10 5-1-15,-10-5 2 16,0 0 0-16,0 10-3 16,0-10 2-16,0 0 0 0,0 0 0 15,0 0 0-15,9 4 2 16,-9-4-3-16,0 0 1 16,13 0 2-16,-13 0-1 15,9 2 0-15,-9-2 0 0,0 0 0 16,6-10-1-16,-6 10 1 15,0 0 0-15,0 0-4 16,3-11-4-16,-3 11-24 16,0 0-52-16,-9-4-1 15</inkml:trace>
          <inkml:trace contextRef="#ctx0" brushRef="#br0" timeOffset="-21406.9574">-3620 111 126 0,'0'0'9'0,"0"0"4"15,-13 0 1-15,13 0 2 16,0 0 0-16,0 0 1 15,0 0 1-15,-9 11-1 16,9-11-7-16,0 0-1 16,-6 17-2-16,1-4 0 0,-6 5-1 15,2 0 1-15,-2 1-1 16,-2-1-1-16,0 7 2 16,1 0-2-16,-1 0-1 15,-2-1 3-15,6 4-2 16,-7-4-1-16,7 5 2 0,-6-1 0 15,4-3-3-15,2-4 2 16,0 1 0-16,-4-1 0 16,4-1-2-16,0-3 1 0,0-4-2 15,-1 3 0-15,5-4 1 16,-8 3-1-16,10-3-2 16,3-12 3-16,-10 13-1 15,10-13-1-15,0 0 1 16,-3 12 2-16,3-12-4 0,0 0 2 15,0 0 1-15,0 0-1 16,0 0-1-16,0 0 1 16,0 0-1-16,0 0-1 15,0 0 3-15,0 0-2 0,-13 7-1 16,13-7 0-16,0 0 1 16,0 0-3-16,0 0 2 15,-9 15 3-15,9-15-5 0,-6 13 2 16,6-13 1-16,-9 21 0 15,0-5-1-15,0-1 1 16,-4 1 0-16,4 5-3 16,0 0 1-16,0 5 2 0,-7-1-3 15,3-4 1-15,4 0 2 16,-4 4-2-16,0 3 1 16,2 1 3-16,-2-5-1 15,-3-5-2-15,5 7 4 16,-2-3-2-16,0 0-1 0,1-9 3 15,3 1-1-15,3-2-3 16,2-1 4-16,4-12 0 16,-9 9 0-16,9-9 1 0,0 0 2 15,0 0-3-15,0 0 1 16,0 0 2-16,0 0-4 16,0 0-1-16,0 0 2 15,0 0-4-15,-18 16 0 0,18-16 1 16,-26 5-1-16,17 1-3 15,0 4 2-15,9-10-2 16,-16 11-12-16,16-11-40 16,0 0-23-16,0 0-8 0</inkml:trace>
          <inkml:trace contextRef="#ctx0" brushRef="#br0" timeOffset="-24469.4511">-3231 1723 255 0,'0'0'4'0,"0"0"4"15,0 0-2-15,0 0 3 0,0 0 1 16,0 0 4-16,5 10-1 15,-1-1 2-15,2 3-2 16,-1 15-4-16,-5 2 1 16,7 5 2-16,-7 9-2 15,4 0-3-15,1 14 0 0,-5 7 1 16,10 2-3-16,-10 0 1 16,9 3-1-16,-2 8-2 15,2-8 2-15,-3 5 0 16,-1-13-2-16,6-6 0 0,-9 5 3 15,1-8-2-15,-3-4 0 16,4-18 1-16,-4 1-1 16,2-13-2-16,2 3 3 0,-4-2 0 15,0-19-4-15,0 0 2 16,0 0-1-16,0 0-7 16,0 0-19-16,0 0-56 15,-10-19-5-15</inkml:trace>
          <inkml:trace contextRef="#ctx0" brushRef="#br0" timeOffset="-25703.8792">-3322 53 200 0,'0'0'7'15,"0"0"5"-15,0 0 0 16,0 0 4-16,9 0 5 0,-2 9 3 16,-1 6 0-1,0 6 1-15,0 11-7 16,0 2-2-16,-3 9 0 16,1 10-4-16,-4 11-1 0,0-2-5 15,0 0 1-15,2 2 1 16,-2 6-2-16,4-10 0 15,-1 0-2-15,3-11 0 16,1-11-2-16,-1-4 0 0,-1-1 3 16,2-14-3-16,-1-4 1 15,-6-15 1-15,9 16 1 16,-9-16 0-16,0 0 1 16,0 0-2-16,0 0-3 0,0 0-2 15,0 0-18-15,0 13-63 16,0-13-2-16</inkml:trace>
          <inkml:trace contextRef="#ctx0" brushRef="#br0" timeOffset="-27641.4107">-5466 132 155 0,'0'0'6'0,"0"0"4"0,0 0 0 16,0 0 2-16,0 0 0 15,0 0 4-15,-4 7 3 16,4-7 1-16,-3 13 1 16,3-13-6-16,0 0 1 0,-6 25 3 15,3-10-3-15,3 0-2 16,0-2-2-16,0 2 0 16,0 6-5-16,0 5 1 0,3 7 0 15,-3-2-4-15,6 13 1 16,-6-5 1-16,0 14-1 15,0 2-1-15,0-1 2 16,0-3-3-16,0-4-1 16,3 6 3-16,-3-6-2 0,4-4 0 15,-4-9 0-15,5-7 1 16,5 5 0-16,-5-8-1 16,2 1 4-16,-3-9-5 0,1 1 1 15,-5-17 2-15,10 29-3 16,-7-18 0-16,-3-11 1 15,0 0-1-15,0 15-2 16,0-15 3-16,0 0-2 16,0 0-6-16,0 0-12 0,-7 2-64 15,7-2-4-15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55:45.4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451732-987D-4EB0-9B0B-621FDC5C02D7}" emma:medium="tactile" emma:mode="ink">
          <msink:context xmlns:msink="http://schemas.microsoft.com/ink/2010/main" type="writingRegion" rotatedBoundingBox="21245,17572 21779,17514 21789,17610 21255,17667"/>
        </emma:interpretation>
      </emma:emma>
    </inkml:annotationXML>
    <inkml:traceGroup>
      <inkml:annotationXML>
        <emma:emma xmlns:emma="http://www.w3.org/2003/04/emma" version="1.0">
          <emma:interpretation id="{E812F823-70D2-406D-BDFD-E3893EB2A7EF}" emma:medium="tactile" emma:mode="ink">
            <msink:context xmlns:msink="http://schemas.microsoft.com/ink/2010/main" type="paragraph" rotatedBoundingBox="21245,17572 21779,17514 21789,17610 21255,176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FF94E2-0278-42E0-B398-295D7E6A66D4}" emma:medium="tactile" emma:mode="ink">
              <msink:context xmlns:msink="http://schemas.microsoft.com/ink/2010/main" type="line" rotatedBoundingBox="21245,17572 21779,17514 21789,17610 21255,17667"/>
            </emma:interpretation>
          </emma:emma>
        </inkml:annotationXML>
        <inkml:traceGroup>
          <inkml:annotationXML>
            <emma:emma xmlns:emma="http://www.w3.org/2003/04/emma" version="1.0">
              <emma:interpretation id="{D0622DF0-8491-4E3F-9C28-F52EF857B775}" emma:medium="tactile" emma:mode="ink">
                <msink:context xmlns:msink="http://schemas.microsoft.com/ink/2010/main" type="inkWord" rotatedBoundingBox="21245,17572 21779,17514 21789,17610 21255,17667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co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Co</emma:literal>
                </emma:interpretation>
                <emma:interpretation id="interp4" emma:lang="en-US" emma:confidence="0">
                  <emma:literal>do</emma:literal>
                </emma:interpretation>
              </emma:one-of>
            </emma:emma>
          </inkml:annotationXML>
          <inkml:trace contextRef="#ctx0" brushRef="#br0">74 3 323 0,'0'0'6'0,"0"0"4"0,0 0 3 16,0 0 3-16,0 0 1 16,0 0-1-16,-13 6 1 0,13-6 1 15,0 0-7-15,0 0-3 16,16 9-3-16,-6-7-1 16,5 5-2-16,-3-4-1 15,7 3 0-15,2-3 0 0,1 0 0 16,0 1-1-16,3-4 1 15,0 0 0-15,0 0 0 16,-7 0 0-16,1-4 0 16,-3 1 0-16,-16 3-1 15,22-3 1-15,-22 3-1 0,0 0 0 16,0 0 0-16,-13-3 0 16,-6 3 1-16,-2 0-1 15,-1 0 0-15,-9 3 0 16,-7 0 0-16,7 6 0 0,-3-3 0 15,0 3 0-15,6 1 1 16,-3-1 0-16,9 0-1 16,10-1 2-16,-1-3 0 15,13-5 0-15,0 0 1 0,0 0-1 16,0 0 1-16,13 0-1 16,9 0 0-16,3-3-1 15,6-3 0-15,0-1 0 16,9-3 0-16,1 5-1 15,-1-1 0-15,0-4 1 0,-3 4-1 16,3 1 0-16,-5-2 0 16,-4 1 0-16,-4 3 0 15,-7 0 0-15,-5 3-1 16,-15 0 1-16,12-3-1 0,-12 3 1 16,-7 0-1-16,-8 0 1 15,-3 0-1-15,-11 0 1 16,-2 3 0-16,-2-3 0 0,-5 3 0 15,-5 0 0-15,6 0 0 16,-4 0 0-16,7 0 0 16,3 3 0-16,3-6 0 15,10 3 1-15,2 0-1 0,16-3 0 16,-15 3 1-16,15-3 0 16,0 0 0-16,22 0 0 15,-4 0-1-15,7 0 1 16,6 0 0-16,6-6-1 15,0 3 1-15,3-3-1 0,1 0 0 16,-4 3 0-16,0-3 0 16,-2 3 1-16,-4-1-1 15,-10 2 0-15,1 2 0 0,-7 0-1 16,-15 0 1-16,16-4 0 16,-16 4 0-16,-9 0-1 15,-7 0 1-15,-6 4 0 16,0-2-1-16,-2 5 1 0,-7-4 0 15,-3 3 0-15,3 0 0 16,-4 0 0-16,4 3 0 16,7-3 0-16,-1 1 0 15,3-4 1-15,10 0-1 16,12-3 1-16,-12 0-1 0,12 0 1 16,5 0 0-16,12 0 1 15,1-6-2-15,10-1 0 16,-7 1 0-16,5 0 0 15,1 3 0-15,4-6 0 0,-9 6 0 16,-3-3 0-16,-3 3 0 16,-5 0 0-16,2 3 0 15,-13 0-3-15,12 0-10 0,-12 15-50 16,0-15-25-16,0 0-3 16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01.5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3FBB40-AC06-4E4B-9C05-5F0C65CE79E0}" emma:medium="tactile" emma:mode="ink">
          <msink:context xmlns:msink="http://schemas.microsoft.com/ink/2010/main" type="inkDrawing" rotatedBoundingBox="19871,3274 20953,256 21434,428 20352,3446" semanticType="callout" shapeName="Other">
            <msink:sourceLink direction="with" ref="{79441985-2A5E-452C-988E-968B901D6207}"/>
          </msink:context>
        </emma:interpretation>
      </emma:emma>
    </inkml:annotationXML>
    <inkml:trace contextRef="#ctx0" brushRef="#br0">3282-4799 136 0,'0'0'13'0,"0"0"7"0,0 0 5 16,0 0 2-16,-6 0 2 15,6 0-1-15,-10-6 0 0,10 6 1 16,-24-9-12-16,8 3-6 16,7-1-5-16,-9 7-1 15,-4 4-3-15,-3 5-1 16,-3 0 2-16,-7 6-2 16,-1 4 1-16,-10 13 1 15,2 4 0-15,4-2-1 16,-4 6 1-16,6 7 0 15,5-1 0-15,4 0 0 16,5-5-1-16,4-4-1 0,9 0 0 16,-5 4 0-16,7-5 1 15,-8 4 1-15,6-6-4 16,-2 3 3-16,1 4-1 16,-1-1 0-16,0-2 0 0,2-2 1 15,-2 1-3-15,6 7-1 16,2-1 4-16,-1-3-3 15,2 4 1-15,-1-9 0 16,1 4 0-16,1 1-1 0,3 1 2 16,-4 8 1-16,2-13-2 15,2 9 2-15,0-9 0 16,2 13-2-16,5-4 2 16,-1-3 1-16,-3 5-1 0,10-6-2 15,-7 5 2-15,1 0-2 16,-2 0 0-16,-1-3 1 15,-2 0 0-15,-2 1-2 16,0-4 1-16,-6 3 2 0,-3-2-2 16,2-1 0-16,-8 3 3 15,-1 4-2-15,-4-7 0 16,3 1 0-16,-1 6 0 16,0-5-2-16,-4 1 4 0,0 7 0 15,-3-10-3-15,1 5 1 16,2-7 1-16,-9 9-1 15,5-4 1-15,-5 4 0 16,0-7-1-16,-2-4-1 0,2 3 3 16,-4 0-1-16,-5 1 1 15,0-11 2-15,0-5-2 16,2-9 1-16,-2 1 3 0,-1-7-2 16,7-5-2-16,-1-1 2 15,15-3-1-15,-2 0-1 16,6 0-1-16,1-3 2 15,4 3-2-15,11 0-2 16,0 0 0-16,0 0 0 0,0 0 0 16,-11-15 0-16,11 15-36 15,-9-10-51-15,-2 20-1 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55:54.4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9A2A5F-9DEC-4239-99CE-AB7AD7A17F7B}" emma:medium="tactile" emma:mode="ink">
          <msink:context xmlns:msink="http://schemas.microsoft.com/ink/2010/main" type="inkDrawing" rotatedBoundingBox="14380,3856 15233,3740 15300,4231 14447,4348" hotPoints="15238,4012 14830,4311 14364,4117 14771,3818" semanticType="enclosure" shapeName="Ellipse"/>
        </emma:interpretation>
      </emma:emma>
    </inkml:annotationXML>
    <inkml:trace contextRef="#ctx0" brushRef="#br0">645 102 233 0,'0'0'7'0,"0"0"3"16,0 0 3-16,0-10 2 15,0 10 2-15,0-13 1 0,0 13 1 16,0-13 2-16,0 13-4 15,0 0-2-15,-6-12-4 16,6 12-1-16,0 0-1 16,0 0-1-16,0 0-1 15,-9-13-1-15,9 13-2 0,0 0 0 16,-16-2-1-16,16 2 0 16,-13-9-1-16,13 9 0 15,0 0-1-15,-15-10 1 16,15 10-1-16,-18-5 0 0,18 5 1 15,-19-7-1-15,19 7 1 16,-25-3-1-16,16 0 1 16,9 3-1-16,-16-6 0 15,16 6 1-15,-15 0-1 0,15 0 0 16,-19 6-1-16,19-6 1 16,-16 6 0-16,1-2 0 15,6-1 0-15,-4-3-1 0,13 0 2 16,-21 0-1-16,8 0 1 15,0 2-1-15,-2-2 0 16,3 0 1-16,-1 0-2 16,2 0 1-16,-2 0-1 15,0 3 1-15,1 3-1 0,-1-6 1 16,4 7-1-16,-4-4 1 16,2 0 0-16,-2-3-1 15,13 0 1-15,-22 2 0 16,22-2 0-16,-22 10 0 0,10-10-1 15,-1 6 1-15,4 1 0 16,-4-1-1-16,-2 5 1 16,3-3-1-16,-1-3 0 0,0 5 1 15,4 3-1-15,-2-7 0 16,11-6 1-16,-16 15-1 16,16-15 0-16,-13 25 0 15,7-11 0-15,-3-1 0 0,6-1 0 16,-1 8 0-16,4-8 0 15,-2 3 0-15,2 4 1 16,0-7-1-16,0 3 0 16,0-3 0-16,6 5 0 15,-3 0 0-15,6 0 1 0,-3-4-1 16,3-1 0-16,4 3 0 16,-4-3 1-16,0 1-1 15,4-1 0-15,3 0 1 16,-5 1-2-16,2-2 2 0,0 2 0 15,-1-3-1-15,3-3 0 16,1-1 1-16,3 0-1 16,-1-3 1-16,4-3 0 0,0 0-1 15,3 0 1-15,6 0-1 16,-9-3 2-16,6-1-2 16,-7 2 0-16,4-4 0 15,-6 6 0-15,5-4 0 16,-2 1 0-16,0-7 0 15,0 4 0-15,2-1 0 0,5-2 0 16,-5 1 0-16,1-5 0 16,3 1 0-16,-1-1 0 15,-5 1 0-15,0 0 0 0,0 3 0 16,-6-3 0-16,2-1 0 16,-5 0 0-16,-4-2 0 15,0 2 0-15,-3 1 0 16,7-3 0-16,-6 2 0 0,-2 1 0 15,-5 12 0-15,13-18 0 16,-11 8 0-16,-2 10 0 16,7-21 0-16,-7 21 0 15,-3-22 0-15,-3 12 0 0,-3-5 0 16,0 2 0-16,-7 1 0 16,1-3 0-16,-1 3 0 15,-3-3 0-15,3 2 0 16,-2 0 0-16,-1 1 0 15,-3 2 0-15,4 1 0 0,-7 3 0 16,1 3 0-16,-2 0 0 16,-5 0 0-16,0 3 0 15,-6 0 0-15,3 0 0 0,-3 6 0 16,6-6 0-16,0 3 0 16,0-3 0-16,9 2 0 15,0 2 0-15,-3 2 0 16,7 13-15-16,3 3-71 0,-14 3-3 15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25.6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3987B-E5EF-4F1D-B9B1-33778605371C}" emma:medium="tactile" emma:mode="ink">
          <msink:context xmlns:msink="http://schemas.microsoft.com/ink/2010/main" type="inkDrawing" rotatedBoundingBox="15525,6144 16401,5609 16506,5779 15630,6315" semanticType="callout" shapeName="Other">
            <msink:sourceLink direction="with" ref="{03F1391A-F612-4F51-AD64-BCF337C5A71A}"/>
          </msink:context>
        </emma:interpretation>
      </emma:emma>
    </inkml:annotationXML>
    <inkml:trace contextRef="#ctx0" brushRef="#br0">-2547 872 368 0,'0'0'4'0,"0"0"1"16,0 0 2-16,0 0 0 15,0 0 1-15,0 0 0 16,-11 12 0-16,9-3 1 16,2 7-4-16,0 2-1 0,0 4-2 15,2 3 1-15,2 0-3 16,3-1 1-16,-1-5 0 15,6-1 1-15,3-12 0 16,7-6 0-16,9-12 1 0,16-19 0 16,8-10 0-16,5-5 1 15,11-8 0-15,3-9-2 16,1-2 0-16,-1 3-1 16,-2 9 0-16,-14 4 0 0,-11 9 0 15,-6 6-2-15,-3 16-6 16,-11 2-24-16,-5 16-50 15,0 3-2-15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2:25.2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F1391A-F612-4F51-AD64-BCF337C5A71A}" emma:medium="tactile" emma:mode="ink">
          <msink:context xmlns:msink="http://schemas.microsoft.com/ink/2010/main" type="inkDrawing" rotatedBoundingBox="15393,6507 16161,6038 16309,6280 15540,6749" shapeName="Other">
            <msink:destinationLink direction="with" ref="{5D03987B-E5EF-4F1D-B9B1-33778605371C}"/>
          </msink:context>
        </emma:interpretation>
      </emma:emma>
    </inkml:annotationXML>
    <inkml:trace contextRef="#ctx0" brushRef="#br0">-2656 1221 313 0,'0'0'6'15,"0"0"4"-15,0 0 1 0,0 0 1 16,0 0 2-16,0 0 1 16,0 9 2-16,0-9-2 15,0 23-4-15,0-4-3 16,0 5-2-16,0 0-1 0,0 1-1 16,0 5 0-16,3-1-2 15,-1-1 1-15,9-7-1 16,-2 1 0-16,2-7 2 15,11-9-1-15,7-6 0 0,8-19 0 16,6-8 0-16,13-10 0 16,0-6 1-16,6-10-2 15,3 0-1-15,-6-3 1 16,-3 5 0-16,-6 4-2 0,-6 3 1 16,-11 7 0-16,-2 7 0 15,-15 5-1-15,-1 8-2 16,-6 2-7-16,2 6-21 15,4 3-53-15,-15 6-3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05.5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E592DC-BB9B-4546-B5C9-D9DEF59B3888}" emma:medium="tactile" emma:mode="ink">
          <msink:context xmlns:msink="http://schemas.microsoft.com/ink/2010/main" type="writingRegion" rotatedBoundingBox="-721,11007 -590,1163 980,1183 848,11028"/>
        </emma:interpretation>
      </emma:emma>
    </inkml:annotationXML>
    <inkml:traceGroup>
      <inkml:annotationXML>
        <emma:emma xmlns:emma="http://www.w3.org/2003/04/emma" version="1.0">
          <emma:interpretation id="{981911BE-F13B-438C-B36B-3BBE1172839B}" emma:medium="tactile" emma:mode="ink">
            <msink:context xmlns:msink="http://schemas.microsoft.com/ink/2010/main" type="paragraph" rotatedBoundingBox="-721,11007 -590,1163 980,1183 848,110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3A2055-E146-4CE9-8E8F-724B735ED43A}" emma:medium="tactile" emma:mode="ink">
              <msink:context xmlns:msink="http://schemas.microsoft.com/ink/2010/main" type="line" rotatedBoundingBox="-721,11007 -590,1163 980,1183 848,11028"/>
            </emma:interpretation>
          </emma:emma>
        </inkml:annotationXML>
        <inkml:traceGroup>
          <inkml:annotationXML>
            <emma:emma xmlns:emma="http://www.w3.org/2003/04/emma" version="1.0">
              <emma:interpretation id="{27725497-FF4B-44F4-94A8-B3B10F391207}" emma:medium="tactile" emma:mode="ink">
                <msink:context xmlns:msink="http://schemas.microsoft.com/ink/2010/main" type="inkWord" rotatedBoundingBox="-613,10958 -436,7286 1020,7357 843,11029"/>
              </emma:interpretation>
              <emma:one-of disjunction-type="recognition" id="oneOf0">
                <emma:interpretation id="interp0" emma:lang="en-US" emma:confidence="0">
                  <emma:literal>is by's</emma:literal>
                </emma:interpretation>
                <emma:interpretation id="interp1" emma:lang="en-US" emma:confidence="0">
                  <emma:literal>Job by, +</emma:literal>
                </emma:interpretation>
                <emma:interpretation id="interp2" emma:lang="en-US" emma:confidence="0">
                  <emma:literal>job by's +</emma:literal>
                </emma:interpretation>
                <emma:interpretation id="interp3" emma:lang="en-US" emma:confidence="0">
                  <emma:literal>my by's</emma:literal>
                </emma:interpretation>
                <emma:interpretation id="interp4" emma:lang="en-US" emma:confidence="0">
                  <emma:literal>Job by +</emma:literal>
                </emma:interpretation>
              </emma:one-of>
            </emma:emma>
          </inkml:annotationXML>
          <inkml:trace contextRef="#ctx0" brushRef="#br0">-137 6337 297 0,'0'0'0'0,"0"0"1"0,6-6 1 16,10-4 0-16,6 1 1 16,11-3 1-16,11-4 0 15,14-5-1-15,15-5 2 16,4 5-3-16,13-6-10 16,3-4-15-16,7 6-39 0,-7-7-11 15</inkml:trace>
          <inkml:trace contextRef="#ctx0" brushRef="#br0" timeOffset="234.3919">599 5950 306 0,'0'0'0'16,"0"0"0"-16,0 0 0 0,0 0 2 15,0 0 1-15,6-3 1 16,10 3 2-16,-1 0-1 15,6 6 1-15,7 3-1 0,1 6 0 16,8 8 0-16,3 1-2 16,0 8-1-16,-2 4 1 15,2 9-1-15,-12 7 0 16,-6 7-3-16,-10 5-11 0,-8-4-51 16,-4 10-9-16</inkml:trace>
          <inkml:trace contextRef="#ctx0" brushRef="#br0" timeOffset="562.508">-370 7844 302 0,'0'0'2'0,"7"0"2"0,11-6 3 15,13-7 1-15,13-2 1 16,9-4 0-16,20-2 0 15,15-13 1-15,14 0-1 16,7-7-8-16,3 1-23 0,8-3-47 16,-14 0-5-16</inkml:trace>
          <inkml:trace contextRef="#ctx0" brushRef="#br0" timeOffset="812.513">223 7297 348 0,'0'0'1'0,"22"-3"1"16,5-3 2-16,11-5 0 15,2-1 2-15,16-1 1 16,2-2-1-16,11 3 1 16,-1 3-1-16,-6 2-2 15,0 7 0-15,-9 10-1 16,-2 12 0-16,-20 12-1 0,-9 19 1 15,-17 7-1-15,-10 21-6 16,-26 9-20-16,-29 16-51 16,5 7-4-16</inkml:trace>
          <inkml:trace contextRef="#ctx0" brushRef="#br0" timeOffset="1250.0189">-314 9375 339 0,'0'0'0'0,"6"-9"1"16,16-1 1-16,3-5 2 15,19 0-1-15,7-7 1 0,18-3 0 16,15-2 0-16,13-2 0 16,7 4-7-16,-1-6-20 15,-3 4-48-15,-1 2-4 0</inkml:trace>
          <inkml:trace contextRef="#ctx0" brushRef="#br0" timeOffset="1500.0379">449 8923 332 0,'0'0'1'15,"0"0"0"-15,13 0 2 16,0 0 1-16,11 0 2 0,5 0 0 15,7 0 3-15,5 0 2 16,8 0 0-16,4 6-1 16,0 3-1-16,0 13-1 15,-6 7-2-15,2 11 1 16,-9 16-2-16,-5 18-3 0,-17 12-5 16,-8 22-36-16,-10 29-40 15,-32 17-2-15</inkml:trace>
        </inkml:traceGroup>
        <inkml:traceGroup>
          <inkml:annotationXML>
            <emma:emma xmlns:emma="http://www.w3.org/2003/04/emma" version="1.0">
              <emma:interpretation id="{0485E029-B016-47DE-8C91-D18BC042E3FB}" emma:medium="tactile" emma:mode="ink">
                <msink:context xmlns:msink="http://schemas.microsoft.com/ink/2010/main" type="inkWord" rotatedBoundingBox="-657,6219 -631,4206 716,4224 689,6237"/>
              </emma:interpretation>
            </emma:emma>
          </inkml:annotationXML>
          <inkml:trace contextRef="#ctx0" brushRef="#br0" timeOffset="-421.8831">157 4276 288 0,'0'0'4'0,"13"-2"3"0,12 2 1 16,6-7 0-16,3 1 2 16,13 2 0-16,8 2 0 15,7-4 0-15,0 6-4 0,4 0-1 16,-4 12-1-16,-4 7-3 15,-1 9 1-15,-10 3-1 16,-10 15 0-16,-10 11 0 16,-14 10-1-16,-13 5-3 15,-9 11-21-15,-6 9-46 0,-27 5-6 16</inkml:trace>
          <inkml:trace contextRef="#ctx0" brushRef="#br0" timeOffset="-671.8728">-290 4750 339 0,'0'0'4'0,"25"-12"0"0,1 0 1 15,11-4 1-15,12-2-1 16,13-4 1-16,9-9-4 16,20 3-12-16,-1 4-37 0,0-8-25 15,0 2-7-15</inkml:trace>
          <inkml:trace contextRef="#ctx0" brushRef="#br0" timeOffset="-968.7672">251 2847 318 0,'0'0'5'0,"0"0"1"16,12 0 2-16,4-2 2 16,8-2 0-16,4 2 2 15,12-2-1-15,7 4 1 0,10 0-4 16,1 6-3-16,-1 9-3 15,7 11 0-15,-8 5-1 16,-6 15 1-16,-12 9 0 0,-20 13 0 16,-12 13 0-16,-12 2-4 15,-25 4-9-15,-9 0-47 16,-16 12-19-16</inkml:trace>
          <inkml:trace contextRef="#ctx0" brushRef="#br0" timeOffset="-1281.2052">-476 3185 299 0,'0'0'4'16,"18"-7"1"-16,8 2 3 15,12-5 1-15,11-1 0 16,15-2 2-16,15-3 0 0,10-3 1 16,8-3-4-16,3 7-5 15,-1-6-11-15,0-3-34 16,-6 5-32-16,-9-2-4 16</inkml:trace>
        </inkml:traceGroup>
        <inkml:traceGroup>
          <inkml:annotationXML>
            <emma:emma xmlns:emma="http://www.w3.org/2003/04/emma" version="1.0">
              <emma:interpretation id="{E667F791-8C18-4307-BD21-4BF1824B0D06}" emma:medium="tactile" emma:mode="ink">
                <msink:context xmlns:msink="http://schemas.microsoft.com/ink/2010/main" type="inkWord" rotatedBoundingBox="-313,3136 -287,1167 859,1182 833,3151"/>
              </emma:interpretation>
            </emma:emma>
          </inkml:annotationXML>
          <inkml:trace contextRef="#ctx0" brushRef="#br0" timeOffset="-1703.1386">310 1097 359 0,'0'0'1'16,"0"0"2"-16,0 0 2 15,9 6 0-15,1-6 1 16,14 3 2-16,10 3-1 0,7-3 0 16,11 3-1-16,11 0-1 15,2 3-2-15,6-2 0 16,1 1-2-16,-10 9 0 0,-6-4-1 16,-3 8 1-16,-16 4-1 15,-12 5 1-15,-10 11 0 16,-15 11 0-16,-9 9 0 0,-22 11-3 15,-13 7-16-15,-27 15-59 16,5 15-2-16</inkml:trace>
          <inkml:trace contextRef="#ctx0" brushRef="#br0" timeOffset="-1984.3808">-150 1493 331 0,'0'0'4'0,"0"0"1"0,0-10 4 15,0 10 1-15,10-15 2 16,8 9 2-16,13-3 0 16,7-1 0-16,11 8-3 15,8-3-2-15,11 5-3 0,3 0-2 16,4 0 0-16,-4 7-3 16,-3 3-3-16,-6-10-8 15,-2 3-31-15,-11-3-39 16,-5-3-3-16</inkml:trace>
          <inkml:trace contextRef="#ctx0" brushRef="#br0" timeOffset="-512337.078">325-175 283 0,'0'0'4'0,"0"0"4"16,-12-5 1-16,12 5 0 15,0 0 2-15,0 0-1 0,0 0 0 16,16-9 1-16,17 9-4 15,11-4-3-15,5 1 0 16,11 0-2-16,8 3 0 16,6-3-1-16,-11 1 0 0,2 2 0 15,-10 0 0-15,-4 2 1 16,-14 4 2-16,-12 7 0 16,-10 5 1-16,-12 7 1 15,-6 9 0-15,-16 13 1 0,-12 7 0 16,-18 22 0-16,-13 9-2 15,-9 20-9-15,-29 34-68 16,-12-3-4-16</inkml:trace>
          <inkml:trace contextRef="#ctx0" brushRef="#br0" timeOffset="-512649.5759">0 8 247 0,'0'0'8'0,"0"0"3"16,0 0 0-16,0 0 0 15,0 0 4-15,0 0-1 16,22 0 2-16,-4 0 0 16,6 0-7-16,11 0-2 0,2-3-1 15,6 3-1-15,7-4-3 16,0 4 0-16,0 0-2 15,3 0 1-15,-4 4-1 16,0-1 0-16,-1 3 3 16,-8-6-2-16,-9 0 0 0,2 0 1 15,-8 0 0-15,-6 0-4 16,-6 0-12-16,-1-13-36 16,-12 13-23-16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53.3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BA7506-77A1-4DB0-BB9B-B5B34909E200}" emma:medium="tactile" emma:mode="ink">
          <msink:context xmlns:msink="http://schemas.microsoft.com/ink/2010/main" type="inkDrawing" rotatedBoundingBox="21041,1893 27144,1878 27145,1958 21041,1973" semanticType="strikethrough" shapeName="Other">
            <msink:sourceLink direction="with" ref="{2229257D-3F47-4E53-A5E3-15E2304E5ED6}"/>
            <msink:sourceLink direction="with" ref="{1E10308F-A8C5-4BAA-B6E2-305547BA565E}"/>
          </msink:context>
        </emma:interpretation>
      </emma:emma>
    </inkml:annotationXML>
    <inkml:trace contextRef="#ctx0" brushRef="#br0">0-4 270 0,'0'0'8'0,"0"0"0"16,0 0 1-16,0 0 1 15,0 0 1-15,15 10 4 16,7-8 0-16,7 2 1 16,15 1-2-16,14-1-4 0,19 3 1 15,20-2 0-15,24 5-3 16,15 0-2-16,25-8-1 15,27 4-1-15,20-6-3 16,21 7 2-16,15-5 0 0,17-2-3 16,10 0 1-16,6-2 1 15,4 2-1-15,0 0 0 16,-5 0 2-16,-6 0-3 0,-13-3 1 16,-15-1 2-16,-16 4-2 15,-14 0 0-15,-13-6 0 16,-17 0 0-16,-17-3-2 15,-10 5 2-15,-9 1 1 16,-2 0-3-16,-18-4 2 0,-7-1 0 16,-14 8-1-16,-15 0 1 15,-22-3 2-15,-15-3-1 16,-13 2-2-16,-11 4 2 16,-29 0-2-16,0 0-7 0,0 0-37 15,-20 0-35-15,-7 0-5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34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940E93-C7D9-431F-B464-7DF37FD73845}" emma:medium="tactile" emma:mode="ink">
          <msink:context xmlns:msink="http://schemas.microsoft.com/ink/2010/main" type="inkDrawing" rotatedBoundingBox="3569,7692 9674,7548 9703,8808 3599,8952" semanticType="enclosure" shapeName="Other">
            <msink:destinationLink direction="with" ref="{E7676801-8A21-42D9-BED6-33D0AE7EB574}"/>
            <msink:destinationLink direction="with" ref="{757BE542-E1C5-49EB-837F-E01EC6F04CEE}"/>
          </msink:context>
        </emma:interpretation>
      </emma:emma>
    </inkml:annotationXML>
    <inkml:trace contextRef="#ctx0" brushRef="#br0">5835 4 234 0,'0'0'5'0,"0"0"1"16,-6 0 3-16,6 0 2 16,-16 0 2-16,4 0-2 15,-4-3 2-15,-5 3-1 16,-7 0-2-16,-12 0-4 0,-4 0-3 16,-9 0-1-16,-9 0-1 15,-9 3 0-15,-1 0 1 16,-8 1 1-16,-4-2 2 15,-3-2 0-15,-1 4 1 0,2-4 1 16,-1 0-2-16,1 0 0 16,-4 0-1-16,2 0-2 15,-5 0 1-15,0 0-3 0,-7 0 0 16,-2 3 1-16,-6-1-1 16,-4 2 1-16,0 5-1 15,-6-5 0-15,0 2 1 16,3-2-1-16,0-2 1 15,4 1-1-15,-1-3 0 0,-3 0 1 16,6 0-1-16,1-3 0 16,0 1 0-16,2-2 0 15,-3 4 0-15,3 0 0 16,-2 0 0-16,6 0-1 0,-4 0 2 16,-3 6-1-16,10-3 0 15,-4 1 0-15,1-2 0 16,6-2 0-16,2 0 0 15,5 0 0-15,1 0 1 0,1-2-1 16,4-2 1-16,2 4-1 16,0 0 1-16,4 0-1 15,-1 0 1-15,3 4-1 0,7 2 0 16,3 0 1-16,3 3-1 16,0-3 1-16,9 0-1 15,7 0 2-15,2 0-1 16,4 1 1-16,2-5-1 0,7 4 1 15,3 2-1-15,4-6 0 16,-1 4 0-16,3-3-1 16,4 3 1-16,-1-2-1 15,7-1 0-15,12-3-1 0,-19 8 1 16,19-8 1-16,-12 7-1 16,12-7 0-16,-4 14 1 15,4-14 0-15,-6 11 2 16,6-11 0-16,-16 15 0 0,16-15 0 15,-18 19 0-15,9-10 0 16,0 10 0-16,-1-4-1 16,1 4 0-16,0 6-1 15,5 3-1-15,1 0 1 0,1 6 1 16,2 3-2-16,0 3 2 16,0 0-1-16,5 3 1 15,-1 4-2-15,-2 2 0 16,5 2 1-16,-3-3-1 0,1 2 0 15,-1-1 1-15,2 0-1 16,-1-2 0-16,-1-3 2 16,2-7-1-16,-3-1 0 15,0-4 1-15,1-5 0 0,-4-2-1 16,2-4 0-16,-2-6 1 16,4-2-1-16,-1 1 1 15,-3-14-1-15,6 18 1 16,-6-18-1-16,12 16 0 0,-12-16 0 15,15 11-1-15,-15-11 1 16,22 13 0-16,-6-4 0 16,6-3 0-16,-1-3-1 15,8 0 1-15,4 4 0 0,8-7 0 16,5 0-1-16,4 2 1 16,6-2-1-16,3 0 0 15,3 0 1-15,7 0-1 16,2-2 0-16,-3-2 0 0,10 1 1 15,-1 0-1-15,7 3 0 16,-4-3 1-16,1 3-1 16,6 0 0-16,-6 0 1 15,3 0-1-15,3 0 1 0,-10 0-1 16,7 0 0-16,0 0 1 16,-4 0-1-16,8 0 1 15,-4 0-1-15,0-6 1 16,0 0 0-16,2-3 0 0,-2 2 0 15,0-1 0-15,3-5 0 16,3 0-1-16,-3 2 1 16,3-3-1-16,-1-1 1 15,-1 2-1-15,5 2 0 0,-3-3 1 16,6 6-1-16,-6 2 1 16,1-1-1-16,-2 2 0 15,8-2 0-15,-4 5 1 16,0-5-1-16,0 1 0 0,0 0 1 15,3 0-1-15,-3-3 1 16,0-2 0-16,-2 1-1 16,-5 2 1-16,-2 1 0 15,-4 1-1-15,-1 1 0 0,-8 5 1 16,-3-4-1-16,1 4 0 16,-5 0 0-16,2 0 1 15,-8-3-1-15,2 3 1 16,-1-3-1-16,-1 0 1 15,2 0 0-15,-5-3-1 0,5 0 1 16,-5 2 0-16,5 1-1 16,-1 1 0-16,-3-4 1 15,-1 2-1-15,4-2 1 0,-9 6 0 16,-4-5 1-16,-2 1 0 16,-7-2-2-16,-6 2 0 15,0 2 0-15,-9-1 0 16,-4-1 0-16,-5 4 0 0,-13 0 0 15,12-2 0-15,-12 2 0 16,0 0 0-16,0 0 0 16,0 0 0-16,0 0 0 15,13-15 0-15,-13 15 0 0,6-13 0 16,-6 13 0-16,9-17 0 16,-6 5 0-16,3-3 0 15,-2 0 0-15,-4-7 0 16,0-3 0-16,-4 1 0 0,-2-8 0 15,1-2 0-15,-6-6 0 16,2-1 0-16,-2-4 0 16,0 1 0-16,2 1 0 15,0-4 0-15,-6 5 0 0,2 1 0 16,-3 4 0-16,-2 3 0 16,-6 3 0-16,-5 3 0 15,-4 6 0-15,-2 1 0 16,-5 6 0-16,2 0 0 0,-2 1 0 15,-1 1 0-15,1 13-11 16,-9 17-60-16,3-15-16 16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52.5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B829B5-83D8-46A6-9EA7-38FBDDDAF6BC}" emma:medium="tactile" emma:mode="ink">
          <msink:context xmlns:msink="http://schemas.microsoft.com/ink/2010/main" type="inkDrawing" rotatedBoundingBox="25953,5025 26193,842 26306,848 26065,5031" semanticType="verticalRange" shapeName="Line">
            <msink:sourceLink direction="with" ref="{2A38F78D-B944-4F78-89E5-FF1FB7957231}"/>
            <msink:sourceLink direction="with" ref="{BA022B1C-7FC0-444B-985F-74FAB130B929}"/>
          </msink:context>
        </emma:interpretation>
      </emma:emma>
    </inkml:annotationXML>
    <inkml:trace contextRef="#ctx0" brushRef="#br0">254 0 262 0,'0'0'2'0,"0"0"0"15,0 0 1-15,0 0 5 0,-13 15-1 16,10-1 2-16,-7 10 3 16,7 10-2-16,-3 15 2 15,0 17 0-15,3 13-2 16,3 9-5-16,0 20 0 0,0 3 1 15,9 17-3-15,-3 2-1 16,1 2 1-16,-5 8-3 16,2-1 2-16,-1 6 3 15,-3-9-1-15,-3 6 0 0,-3-6 0 16,-1 7 1-16,-5-5-3 16,6-1 2-16,-7-1 2 15,1-10-4-15,2-2 2 16,1 1 0-16,-6-5 0 0,2-5 1 15,1-10 1-15,-7-3 0 16,7-7-4-16,-3 2 4 16,2-1-1-16,-5-3-1 15,8-7 1-15,-6-2-1 16,7 2-2-16,3-9 2 0,3-1 1 16,0-13-3-16,3-10 0 15,0-13 0-15,0-6-4 16,0-19-9-16,0-15-68 0,0-8-4 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54.0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CBF33E-F4DB-40A4-B614-DC5587BF23B0}" emma:medium="tactile" emma:mode="ink">
          <msink:context xmlns:msink="http://schemas.microsoft.com/ink/2010/main" type="inkDrawing" rotatedBoundingBox="21116,2867 27167,2927 27166,3019 21115,2959" semanticType="underline" shapeName="Other">
            <msink:sourceLink direction="with" ref="{1E10308F-A8C5-4BAA-B6E2-305547BA565E}"/>
          </msink:context>
        </emma:interpretation>
      </emma:emma>
    </inkml:annotationXML>
    <inkml:trace contextRef="#ctx0" brushRef="#br0">0 40 273 0,'0'0'7'0,"0"0"2"16,13-2 6-16,16-1-1 15,8 0 3-15,21-6 1 16,15 3 0-16,29 0 1 16,19-4-5-16,25 7-6 0,9 0-4 15,18-2 1-15,1 5-2 16,23 5-4-16,11 4 1 16,5 4 2-16,8 5-3 15,0-5 1-15,15-2 1 0,-1 5-2 16,10-1 2-16,-2-8 2 15,3-1-2-15,2-6-1 16,0 7 3-16,-5-7-2 0,-4 0 1 16,-10-13 1-16,-5 6-1 15,-16-1-2-15,-16 1 3 16,-17 4 0-16,-20-10-2 16,-29 10 1-16,-13-3 1 15,-23 6-3-15,-19 0 2 16,-18 0 0-16,-19 0-2 0,-6 4-1 15,-10 5 1-15,-7 0-4 16,-11-9-20-16,0 13-56 16,0-13-1-16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55.0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56C5AC-9853-4257-AD05-FC89804A8574}" emma:medium="tactile" emma:mode="ink">
          <msink:context xmlns:msink="http://schemas.microsoft.com/ink/2010/main" type="inkDrawing" rotatedBoundingBox="21192,4187 27093,4086 27095,4182 21194,4283" semanticType="strikethrough" shapeName="Other"/>
        </emma:interpretation>
      </emma:emma>
    </inkml:annotationXML>
    <inkml:trace contextRef="#ctx0" brushRef="#br0">0 90 211 0,'0'0'8'16,"0"0"4"-16,0 0 3 15,20-3 3-15,4-6 3 0,14 6-1 16,8 3 1-16,12 0 0 16,21 0-5-16,7 0-5 15,16 6-1-15,13 0-4 16,18 6-3-16,13-3 0 0,20-3 0 16,19 4-2-16,12-4 1 15,11 1 0-15,9-7-1 16,12 0 0-16,1-4 1 0,0 1-1 15,9-3 1-15,-9-6-1 16,-4 3 0-16,-9-1-1 16,-3 4 1-16,-11-3 1 15,-15 2-1-15,-11-2 0 16,-9-3 1-16,-15 9 0 0,-11-7 0 16,-8 1 1-16,-17-6-1 15,-2 9 0-15,-9 2 1 16,-10-2-1-16,-6 6 0 15,-3 0-1-15,1 0 1 0,-11 0-1 16,-6 6 2-16,-9-2 2 16,-6-4-3-16,-3 2 1 15,-19-2-2-15,0 0-11 16,-19 0-68-16,-15 0-1 0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5:50.4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38F78D-B944-4F78-89E5-FF1FB7957231}" emma:medium="tactile" emma:mode="ink">
          <msink:context xmlns:msink="http://schemas.microsoft.com/ink/2010/main" type="writingRegion" rotatedBoundingBox="27245,-190 25993,7224 19334,6099 20586,-1315">
            <msink:destinationLink direction="with" ref="{B6B829B5-83D8-46A6-9EA7-38FBDDDAF6BC}"/>
          </msink:context>
        </emma:interpretation>
      </emma:emma>
    </inkml:annotationXML>
    <inkml:traceGroup>
      <inkml:annotationXML>
        <emma:emma xmlns:emma="http://www.w3.org/2003/04/emma" version="1.0">
          <emma:interpretation id="{A18760DB-53B3-49C6-96BE-375F38C31651}" emma:medium="tactile" emma:mode="ink">
            <msink:context xmlns:msink="http://schemas.microsoft.com/ink/2010/main" type="paragraph" rotatedBoundingBox="25162,851 24359,5608 23531,5468 24334,7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6D7D4A-8D28-41D4-85E4-B08B77036CFB}" emma:medium="tactile" emma:mode="ink">
              <msink:context xmlns:msink="http://schemas.microsoft.com/ink/2010/main" type="line" rotatedBoundingBox="25162,851 24359,5608 23531,5468 24334,711">
                <msink:destinationLink direction="with" ref="{84A2C1A0-ACDB-4AE2-AE14-45E1B5AEFE3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7706D55-CD5F-4F5C-AC93-7702914835D7}" emma:medium="tactile" emma:mode="ink">
                <msink:context xmlns:msink="http://schemas.microsoft.com/ink/2010/main" type="inkWord" rotatedBoundingBox="23531,5468 24334,711 25162,851 24359,5608"/>
              </emma:interpretation>
              <emma:one-of disjunction-type="recognition" id="oneOf0">
                <emma:interpretation id="interp0" emma:lang="en-US" emma:confidence="1">
                  <emma:literal>z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2295 4376 243 0,'0'0'4'0,"0"0"4"16,0 0 1-16,0-9 1 15,0 9 1-15,-18-9 0 16,7-1 1-16,0 1-1 0,-9 3-2 15,0-6-3-15,-11 3-2 16,0-2 0-16,-4 2 0 16,-5 3 0-16,-7-4 0 0,3 8-1 15,0-7 1-15,-2 5 0 16,-1-2 1-16,1 1-1 16,-7-5 0-16,13 4-1 15,-4-3 3-15,1 2-2 0,-7-2 0 16,4 3 1-16,-7-3-2 15,6-1 0-15,1 4 0 16,-7-3 0-16,-3-1-1 16,1-3 2-16,2 4-3 0,6 3-1 15,-2 0 2-15,-4 3 0 16,7-6 0-16,4 6-1 16,0-9 1-16,1 12-3 15,0 0 2-15,-1-6 2 16,-6 2-3-16,5 4-1 0,0 4 2 15,-10 2 0-15,4 6 0 16,-2-2 1-16,9-5 1 16,-2 7-3-16,6 1 1 0,-4-1 1 15,0-5-1-15,11 2 0 16,-2 1 0-16,4 9 0 16,-8-1-1-16,-1 0 2 15,7 6-1-15,0 1-1 0,4 7 1 16,-4-1 1-16,0-1-2 15,6-3 1-15,9-1 0 16,-2 5-1-16,2-3 1 16,1 0 1-16,2-7-2 0,8 5 1 15,-5-1 0-15,7 5 0 16,-6 7 0-16,-1-6 0 16,7 3 0-16,-3 3-1 15,6 8 0-15,-3-3 0 0,3 4-1 16,0-6 1-16,3-2 0 15,9 8 0-15,0-3-1 16,5-6 3-16,-2 0-2 16,6 0 0-16,5 0 2 0,-5 3-2 15,0 1 1-15,4-7 0 16,-3 6 0-16,9 1-1 16,0-5 1-16,-3 2 0 15,6-1-1-15,1-7 1 0,-2-1 0 16,5 5-1-16,2-12 0 15,-3-1 1-15,7-5-1 16,3-2 0-16,2-1 1 16,4-1-1-16,6 1 1 0,0-6 0 15,-3 1 0-15,9-1-1 16,0 3 2-16,0-8-1 16,7 5-1-16,-3-7 1 0,-1-3-1 15,-1-1 0-15,6-6 0 16,-9 1 1-16,5-6-1 15,-3-4 1-15,-4 0 1 16,2 7-1-16,-5-6-1 16,0 3 2-16,0-4-1 0,0-2-1 15,1-1 1-15,-2 3 0 16,-5-3-2-16,-3 1 2 16,6-10-1-16,-3-1 0 15,0 4 0-15,-13-5 1 0,2-1-2 16,0-4 2-16,4-1-1 15,-3 2 0-15,-8 3 0 16,2-1 1-16,-10-2 0 16,8 6-1-16,-8-3 2 0,-5 3-1 15,-9 0 1-15,-1-12 0 16,-2 9 1-16,-5-9-2 16,5 3 1-16,-10-4-1 15,0-2 0-15,0-4-1 0,0 3 0 16,-6 8-1-16,-7-7 1 15,-9 7 0-15,-2-3-1 16,-1 5 1-16,-6 1 0 16,-6 4-1-16,-3 0 1 0,-4-7 0 15,1 4-1-15,-5 1-1 16,6 7 1-16,-11 6-4 16,0 5-6-16,-3 13-31 15,-3 3-43-15,-10 21-2 0</inkml:trace>
          <inkml:trace contextRef="#ctx0" brushRef="#br1" timeOffset="-58559.3515">2949 551 243 0,'0'0'10'0,"0"0"3"15,0 0 2-15,0 0 3 0,0 0 0 16,0 0 2-16,0 0-3 15,0 0 3-15,0 0-9 16,-5 17-4-16,1 4 0 16,4 25-4-16,-2 10 0 0,-2 15 2 15,1 13-2-15,1 19-1 16,-9 22 3-16,6 12-2 16,-12 7-2-16,2 7-1 15,10 4 1-15,-15 2-4 0,9 8 4 16,-5-13 1-16,1-4-4 15,4-5 2-15,6-4 2 16,5-3 0-16,-6 1 0 16,6-10 2-16,0 3-1 0,0-3-1 15,9 0 0-15,-7 0 1 16,2-6-1-16,-4-3 1 16,9-7 0-16,-6 4-1 15,7-10 1-15,-7-6 2 0,-1-5-1 16,2-13 0-16,3-8 0 15,-5-1 0-15,-2-11-1 16,0-5 1-16,-6-9-4 16,6-4-2-16,0 0-2 0,0 4-11 15,-3 9-50-15,-1-12-19 16</inkml:trace>
        </inkml:traceGroup>
      </inkml:traceGroup>
    </inkml:traceGroup>
    <inkml:traceGroup>
      <inkml:annotationXML>
        <emma:emma xmlns:emma="http://www.w3.org/2003/04/emma" version="1.0">
          <emma:interpretation id="{245629CE-F4D3-439D-A677-39F6728C843A}" emma:medium="tactile" emma:mode="ink">
            <msink:context xmlns:msink="http://schemas.microsoft.com/ink/2010/main" type="paragraph" rotatedBoundingBox="27132,696 21497,630 21508,-333 27143,-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44E929-2CB1-4650-8347-842923FD904D}" emma:medium="tactile" emma:mode="ink">
              <msink:context xmlns:msink="http://schemas.microsoft.com/ink/2010/main" type="line" rotatedBoundingBox="27132,696 21497,630 21508,-333 27143,-266"/>
            </emma:interpretation>
          </emma:emma>
        </inkml:annotationXML>
        <inkml:traceGroup>
          <inkml:annotationXML>
            <emma:emma xmlns:emma="http://www.w3.org/2003/04/emma" version="1.0">
              <emma:interpretation id="{A58A7F90-64B5-4997-9B0A-7D1A4CDBA844}" emma:medium="tactile" emma:mode="ink">
                <msink:context xmlns:msink="http://schemas.microsoft.com/ink/2010/main" type="inkWord" rotatedBoundingBox="24876,-170 27089,-307 27145,591 24932,729"/>
              </emma:interpretation>
              <emma:one-of disjunction-type="recognition" id="oneOf1">
                <emma:interpretation id="interp5" emma:lang="en-US" emma:confidence="0">
                  <emma:literal>II</emma:literal>
                </emma:interpretation>
                <emma:interpretation id="interp6" emma:lang="en-US" emma:confidence="0">
                  <emma:literal>¥154,</emma:literal>
                </emma:interpretation>
                <emma:interpretation id="interp7" emma:lang="en-US" emma:confidence="0">
                  <emma:literal>€154,</emma:literal>
                </emma:interpretation>
                <emma:interpretation id="interp8" emma:lang="en-US" emma:confidence="0">
                  <emma:literal>1550</emma:literal>
                </emma:interpretation>
                <emma:interpretation id="interp9" emma:lang="en-US" emma:confidence="0">
                  <emma:literal>1510</emma:literal>
                </emma:interpretation>
              </emma:one-of>
            </emma:emma>
          </inkml:annotationXML>
          <inkml:trace contextRef="#ctx0" brushRef="#br1" timeOffset="-36980.9805">3540 34 283 0,'0'0'6'15,"0"0"5"-15,-12 0 0 0,12 0 3 16,-19 4 2-16,6-2 0 16,-5 7 1-16,-4 10 2 15,0-3-7-15,-3 2-5 16,-2 10 3-16,-1 4-3 0,6 1-1 16,0 10 0-1,13-2-2-15,9-6-4 16,13 2-7-16,14-10-25 15,10-5-47-15,34-7-2 0</inkml:trace>
          <inkml:trace contextRef="#ctx0" brushRef="#br1" timeOffset="-36777.8958">3816-19 313 0,'0'0'5'0,"0"0"3"16,-16 4 1-16,7 11 1 0,3 7 1 16,-1-4 1-16,1 13-1 15,6 3 3-15,0 10-4 16,10 0-9-16,11 8-29 16,7-5-43-16,-3-10-4 0</inkml:trace>
          <inkml:trace contextRef="#ctx0" brushRef="#br1" timeOffset="-36434.127">3778-56 304 0,'0'0'3'0,"0"0"2"15,7-3 2-15,11 0 2 16,-3 0-1-16,14 0 1 16,2 3 2-16,6 6 1 0,3 0-4 15,2 10 0-15,-2 1-4 16,-7 6 0-16,2 9-1 16,-10-2 0-16,-3 0-3 15,-4 8 5-15,-9 0-1 0,-5-5 0 16,-4 2 0-16,-7-1 1 15,-8 0-2-15,-3 0 2 16,-15-4 1-16,2-5-5 16,-2-5-2-16,-5-8-2 0,7 1-19 15,9 2-52-15,0-15-2 16</inkml:trace>
          <inkml:trace contextRef="#ctx0" brushRef="#br1" timeOffset="-36137.2389">4784-71 353 0,'0'0'3'16,"0"0"1"-16,-18 0 1 0,3 3 4 15,-5 6 0-15,-4 0-2 16,-5 3 3-16,-2 7-2 16,4 7-1-16,2 7 0 15,9 5-1-15,4 1-1 0,12 6-4 16,18 1-5 0,8-1-16-16,10-9-54 15,17-9-3-15</inkml:trace>
          <inkml:trace contextRef="#ctx0" brushRef="#br1" timeOffset="-35402.8819">4893-472 407 0,'0'0'5'16,"0"0"0"-16,9 0 3 0,17 0-1 15,7 0 0-15,20 0 0 16,18 0-7-16,4 16-59 16,25-13-20-16</inkml:trace>
          <inkml:trace contextRef="#ctx0" brushRef="#br1" timeOffset="-35590.3689">5096-74 329 0,'0'0'2'0,"0"0"2"15,15 0 1-15,3 0 0 16,11 0 1-16,4 6 0 15,5 0 0-15,5 0 3 16,4 10-4-16,-1-1 1 0,-6 10-1 16,-6 3 0-16,-3 6-2 15,-12 0 4-15,-1 2 0 16,-11 12 0-16,-4-5 0 16,-3-3 0-16,-12-3-2 15,-4-8 1-15,-8 1 0 16,-7-8-4-16,-10-3 0 15,-6-19-6-15,1 0-6 0,-7-3-33 16,0-19-37-16,6-6-4 16</inkml:trace>
          <inkml:trace contextRef="#ctx0" brushRef="#br1" timeOffset="-35918.5124">5145-108 314 0,'0'0'5'0,"-3"12"3"15,3 7 2-15,-10 11 1 0,10 2 0 16,-3 8 1-16,3 9 3 16,0 14-1-16,-2-7-9 15,7 8-25-15,17-11-52 0,-7-7-2 16</inkml:trace>
        </inkml:traceGroup>
        <inkml:traceGroup>
          <inkml:annotationXML>
            <emma:emma xmlns:emma="http://www.w3.org/2003/04/emma" version="1.0">
              <emma:interpretation id="{28EDA72F-01F5-485C-961B-60856653428E}" emma:medium="tactile" emma:mode="ink">
                <msink:context xmlns:msink="http://schemas.microsoft.com/ink/2010/main" type="inkWord" rotatedBoundingBox="24161,661 21497,630 21506,-182 24170,-151"/>
              </emma:interpretation>
              <emma:one-of disjunction-type="recognition" id="oneOf2">
                <emma:interpretation id="interp10" emma:lang="en-US" emma:confidence="0">
                  <emma:literal>411-4.</emma:literal>
                </emma:interpretation>
                <emma:interpretation id="interp11" emma:lang="en-US" emma:confidence="0">
                  <emma:literal>411-4).</emma:literal>
                </emma:interpretation>
                <emma:interpretation id="interp12" emma:lang="en-US" emma:confidence="0">
                  <emma:literal>411-4</emma:literal>
                </emma:interpretation>
                <emma:interpretation id="interp13" emma:lang="en-US" emma:confidence="0">
                  <emma:literal>411-41.</emma:literal>
                </emma:interpretation>
                <emma:interpretation id="interp14" emma:lang="en-US" emma:confidence="0">
                  <emma:literal>411-41</emma:literal>
                </emma:interpretation>
              </emma:one-of>
            </emma:emma>
          </inkml:annotationXML>
          <inkml:trace contextRef="#ctx0" brushRef="#br1" timeOffset="-39496.6542">2270-111 338 0,'0'0'4'15,"0"0"2"-15,-6 8 1 16,3 12 3-16,3 4-1 16,-4 6 1-16,4 8 0 0,4 10 1 15,-4 0-5-15,12 9-12 16,1 7-60-16,2-18-9 15</inkml:trace>
          <inkml:trace contextRef="#ctx0" brushRef="#br1" timeOffset="-39184.1659">2235-106 328 0,'0'0'2'0,"0"0"2"16,7 0 1-16,6 3 0 15,2-3 1-15,14 7 0 0,-2 2 0 16,8 10 2-16,-2-1-4 16,7 7-1-16,-9 7-1 15,4 5-1-15,-13 3 3 16,-7 8 0-16,-6 0 0 15,-9-2 1-15,-3 0-1 16,-13-4-1-16,-2-3 0 16,-13-5-4-16,-3-2-8 15,0-13-32-15,-15-4-32 0,7-9-7 16</inkml:trace>
          <inkml:trace contextRef="#ctx0" brushRef="#br1" timeOffset="-39699.7983">1950-108 309 0,'0'0'5'16,"0"0"5"-16,-22-3 1 15,10-1 1-15,-3 4 2 16,-5 0 1-16,2 7 0 16,-6 3-1-16,2 11-4 0,0 6-5 15,4 10 0-15,2 4 2 16,3 5-3-16,11 3 0 15,2 8-4 1,5-8-9-16,21-6-41 0,7-1-26 16,5-18-4-16</inkml:trace>
          <inkml:trace contextRef="#ctx0" brushRef="#br1" timeOffset="-37777.9054">1497-338 272 0,'0'0'7'0,"0"0"2"0,0 0 4 15,0 0 1-15,0-11 3 16,0 11 2-16,13 0 1 16,2 0 1-16,1 0-7 15,8 0-2-15,11 2-4 0,8-2-1 16,13 0-6-16,-4-6-18 16,5 6-61-16,16-6-2 15</inkml:trace>
          <inkml:trace contextRef="#ctx0" brushRef="#br1" timeOffset="-41059.1846">526 22 314 0,'0'0'7'0,"0"0"1"15,0 10 2-15,0 5 1 16,0 6 4-16,0 3-2 15,0 11 3-15,2 6 1 0,5 2-7 16,-5-1-8-16,9 5-18 16,4-3-56-16,-6-5-5 15</inkml:trace>
          <inkml:trace contextRef="#ctx0" brushRef="#br1" timeOffset="-40762.2944">517 47 327 0,'0'0'3'16,"0"0"1"-16,0 0 1 16,0 0 0-16,18-7 1 0,0 7 0 15,10 0 1-15,3 0 1 16,7-2-4-16,2 2 1 15,0 0-2-15,-3 11-1 16,-6 2 1-16,-5-1-2 16,-8 6 0-16,-5 7 4 0,-8 3-2 15,-1 7-1-15,-4-4-2 16,0 0-4-16,0 6-6 16,-9-8-8-16,-4 1-15 0,0 0-37 15,-8-11-10-15</inkml:trace>
          <inkml:trace contextRef="#ctx0" brushRef="#br1" timeOffset="-40277.9096">444-180 355 0,'-6'-6'7'0,"6"6"2"16,-3-18 1-16,3 18 1 16,0-13 1-16,0 13-2 15,16-19 1-15,-1 6-2 0,20 13-15 16,-4 11-48-16,12-11-24 16,7 0-6-16</inkml:trace>
          <inkml:trace contextRef="#ctx0" brushRef="#br1" timeOffset="-41527.9294">205 25 284 0,'0'0'5'0,"0"0"4"15,0 0 2-15,0-13 3 0,0 13 1 16,0 0 1-16,-6-5 1 16,6 5 0-16,-16-7-4 15,1 7-4-15,-6 2-3 16,-5 8-1-16,4 3-2 0,-2 0-2 15,2 11 5-15,-3 0-3 16,14 11 1 0,-2-1 0-16,10 4 0 15,3 1 0-15,16 1 2 0,2-4-6 16,15-6-9-16,-2-9-20 16,4-2-50-16,18-10-3 15</inkml:trace>
          <inkml:trace contextRef="#ctx0" brushRef="#br1" timeOffset="-40481.0301">-114-149 365 0,'0'0'5'15,"0"0"3"-15,0 0 1 0,0 0 0 16,0 0 1-16,9 0 1 16,7 0-1-16,6 0 1 15,5 0-5-15,14 3-4 0,-1-3-6 16,16 10-12-16,-10-2-62 15,20-8-5-15</inkml:trace>
        </inkml:traceGroup>
      </inkml:traceGroup>
    </inkml:traceGroup>
    <inkml:traceGroup>
      <inkml:annotationXML>
        <emma:emma xmlns:emma="http://www.w3.org/2003/04/emma" version="1.0">
          <emma:interpretation id="{2C296811-0AB6-41FD-A462-915773AAE7B2}" emma:medium="tactile" emma:mode="ink">
            <msink:context xmlns:msink="http://schemas.microsoft.com/ink/2010/main" type="paragraph" rotatedBoundingBox="24695,6237 19511,6561 19369,4295 24553,397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7386BDD-5559-420E-87E8-57CC6E1C9A59}" emma:medium="tactile" emma:mode="ink">
              <msink:context xmlns:msink="http://schemas.microsoft.com/ink/2010/main" type="line" rotatedBoundingBox="24695,6237 19511,6561 19369,4295 24553,3970"/>
            </emma:interpretation>
          </emma:emma>
        </inkml:annotationXML>
        <inkml:traceGroup>
          <inkml:annotationXML>
            <emma:emma xmlns:emma="http://www.w3.org/2003/04/emma" version="1.0">
              <emma:interpretation id="{4DE3F86D-BCFC-43E5-89F4-6B1D6357A68B}" emma:medium="tactile" emma:mode="ink">
                <msink:context xmlns:msink="http://schemas.microsoft.com/ink/2010/main" type="inkWord" rotatedBoundingBox="20584,5602 19455,5673 19389,4623 20518,4552">
                  <msink:destinationLink direction="to" ref="{202379EC-8FC1-4929-B367-25C80F95060A}"/>
                </msink:context>
              </emma:interpretation>
              <emma:one-of disjunction-type="recognition" id="oneOf3">
                <emma:interpretation id="interp15" emma:lang="en-US" emma:confidence="0">
                  <emma:literal>out</emma:literal>
                </emma:interpretation>
                <emma:interpretation id="interp16" emma:lang="en-US" emma:confidence="0">
                  <emma:literal>oat</emma:literal>
                </emma:interpretation>
                <emma:interpretation id="interp17" emma:lang="en-US" emma:confidence="0">
                  <emma:literal>oust</emma:literal>
                </emma:interpretation>
                <emma:interpretation id="interp18" emma:lang="en-US" emma:confidence="0">
                  <emma:literal>abet</emma:literal>
                </emma:interpretation>
                <emma:interpretation id="interp19" emma:lang="en-US" emma:confidence="0">
                  <emma:literal>oats</emma:literal>
                </emma:interpretation>
              </emma:one-of>
            </emma:emma>
          </inkml:annotationXML>
          <inkml:trace contextRef="#ctx0" brushRef="#br1" timeOffset="-44590.4678">-2160 5473 421 0,'0'0'4'0,"-3"-11"0"0,3 0 0 15,0-5 2-15,0-8-1 16,0-10 0-16,3-13 1 0,-3-2 0 16,10-7-4-16,-1-9-1 15,-6-7 0-15,3-4-4 16,7-2 1-16,-1-1-1 15,0 11-1-15,0-3 0 16,-2 14 1-16,-1 6 0 0,3 7 1 16,4 19 3-16,-6 10 1 15,5 15 0-15,1 9 1 16,8 19 0-16,-5 12 0 16,12 18 1-16,-10 21-2 0,4-3-5 15,7 14-10-15,-5 3-38 16,4-4-30-16,-6-3-2 15</inkml:trace>
          <inkml:trace contextRef="#ctx0" brushRef="#br1" timeOffset="-48168.6286">-1619 2315 410 0,'0'0'1'0,"0"0"2"15,-4 13 1-15,1 3 1 0,-3 6 3 16,-1 12-1-16,5 6-1 16,-2 16 2-16,4 2-1 15,0 5-4-15,6 4-6 16,7-8-13-16,5 0-50 16,2-1-16-16</inkml:trace>
          <inkml:trace contextRef="#ctx0" brushRef="#br1" timeOffset="-48512.3744">-2324 2975 365 0,'0'0'5'0,"0"-16"1"0,0 0 2 15,0-8-1-15,0-9-1 16,2-12 1-16,9-7 0 16,0-11-1-16,2 2-4 15,-1 0-1-15,10-8-3 0,2 13 1 16,-2 1-1-16,3 18-1 15,-6 3 0-15,-3 12 3 16,-1 12 0-16,3 10-1 16,-2 23 3-16,-3 11 0 0,2 9-1 15,1 10 3-15,2 5 0 16,1 14-2-16,-4-1-2 16,4 5-7-16,-9-7-21 15,-1-3-49-15,3-11-2 16</inkml:trace>
          <inkml:trace contextRef="#ctx0" brushRef="#br1" timeOffset="-45668.5964">-2269 3764 345 0,'0'0'3'16,"4"-13"1"-16,14 7-1 0,7-4 1 15,12-2-4-15,3-6-23 16,17 0-45-16,17-7-4 16</inkml:trace>
          <inkml:trace contextRef="#ctx0" brushRef="#br1" timeOffset="-18849.6295">2053 4442 308 0,'0'0'6'16,"0"0"5"-16,0 0 2 0,3-13 2 16,-3 13 3-16,0 0 0 15,13-13 1-15,-13 13 0 16,0 0-5-16,5 13-2 16,-5-4-4-16,4 12-2 0,-2 4 0 15,2 6-1-15,-4 12 0 16,0 7 0-16,3 2-1 15,-1 10-2-15,-2 2 1 16,0 11 0-16,0-7-1 0,0 0 0 16,0-6-1-16,0 0 1 15,7-14-1-15,-3-4 2 16,1-16-3-16,1-7 0 16,1-5 0-16,-5-4 0 0,-2-12 0 15,0 0 0-15,0 0 0 16,0 0 0-16,0 0-83 15,0 13-5-15</inkml:trace>
          <inkml:trace contextRef="#ctx0" brushRef="#br1" timeOffset="189359.352">2089 4184 255 0,'0'0'5'0,"-11"-9"3"0,2 1 3 16,-4-5 0-16,-12-4 2 16,-3-4 0-16,-6-3 1 15,-10-7 0-15,0 7-5 0,-20-2-1 16,-7 1 0-16,-17 1-4 16,2 5-1-16,-16 2 2 15,-11 6-1-15,2 7-1 16,-10 0 1-16,8 4-1 15,5 0-1-15,2 0 2 0,4 4 1 16,6 3-3-16,13 1 1 16,-1 3 0-16,6 8 0 15,-6 2-1-15,9 3 1 16,-6 12-2-16,10 13 0 0,2 9 2 16,-2 5-1-16,7 14 1 15,-5 2 0-15,10 9 1 16,6 7-2-16,16 4 3 0,-3 4-2 15,15-4-2-15,6-1 1 16,7 1 0-16,12 7-1 16,16-10 1-16,6 0 0 15,11-11 0-15,27-4 0 0,11 0 2 16,22-13-1-16,19-13 1 16,18-14-1-16,21-13 0 15,17-16-1-15,13-3 1 16,5-9 0-16,9-24-2 15,4-5 1-15,0-5 0 0,-3 0 0 16,-10-9-1-16,-7-6 1 16,-8-10-2-16,-6-4 1 15,-10 6 1-15,-18-14-1 0,-22-1-1 16,-20-13 2-16,-7 3 0 16,-23-5-2-16,-12 4 2 15,-25-4 1-15,-12-6-3 16,-16 7 0-16,-20 0 0 0,-17 8-2 15,-21 5 2-15,-20 4-1 16,-28 3 0-16,-9 17-1 16,-34 9 3-16,-18 15-4 15,-29 14 2-15,-21 6-2 0,-26 14-7 16,-7 36-19-16,-11 10-55 16,-16 22 0-16</inkml:trace>
          <inkml:trace contextRef="#ctx0" brushRef="#br0" timeOffset="45502.7658">380 5636 215 0,'0'0'7'0,"0"0"2"16,0 0 3-16,0 0 2 15,0 8 1-15,0-8 1 16,-4 25 1-16,-1-9 1 0,-2 9-5 16,-12-3-2-16,-6 9-3 15,-2-1-3-15,-5 7 3 16,-11 3-3-16,-1 7-1 16,-11-4 2-16,4 1-2 0,0 2 0 15,0-4 1-15,2-4 0 16,8-10-1-16,7-3 1 15,10-13 0-15,8 0-1 16,-3 1-1-16,19-13 1 16,-15 0-1-16,15 0-1 0,0 0 1 15,0 0-1-15,0 0 0 16,0 0-1-16,0 0 1 16,0 0-1-16,0 0 1 15,0 0-1-15,0 0-4 0,0 0-8 16,-7 25-64-16,7-25-4 15</inkml:trace>
          <inkml:trace contextRef="#ctx0" brushRef="#br1" timeOffset="-61918.7593">-524 4694 299 0,'0'0'7'16,"0"0"1"-16,15-6 4 15,-2 6 2-15,-13 0 0 0,22 0 2 16,-10 0 0-16,7 0 1 16,-19 0-7-16,16 0-1 15,-16 0-1-15,0 12-4 16,0-12 0-16,-4 9 1 0,4-9-1 15,-12 17 0-15,12-17 1 16,-9 5-1-16,9-5 0 16,0 0 2-16,0 0-2 15,0 0 0-15,0 0-1 0,0 0 0 16,0 0-1-16,-10 16 0 16,10-16-1-16,-5 13-1 15,5-13 1-15,0 0 0 0,-11 11-1 16,11-11 0-16,-15 7 2 15,15-7-2-15,0 0 0 16,-9 6 0-16,9-6-4 16,-16 6-6-16,16-6-7 15,-9 3-33-15,9-3-35 16,0 0-1-16</inkml:trace>
          <inkml:trace contextRef="#ctx0" brushRef="#br1" timeOffset="-54606.1342">-285 528 255 0,'0'0'8'0,"0"0"1"0,0 0 6 16,-9 6 0-16,9-6 2 16,0 0 6-16,-16 2 0 15,16-2 1-15,-12-2-5 16,12 2-3-16,-19-15-4 16,6 2 0-16,-14-2-4 0,-8-13-5 15,-11 1-1-15,-16-11-1 16,-9 1-3-16,-16-6 1 15,-6-1 0-15,-10-14-1 16,-3-8 1-16,-5 2 2 0,-1-4 0 16,1 3-1-16,7-4 1 15,2 5 1-15,9 2-2 16,9 16 2-16,13 9 0 16,12 11-2-16,15 5 0 0,13 8 1 15,13 13-1-15,18 0-5 16,0 28-17-16,37-3-61 15,-12 3 0-15</inkml:trace>
          <inkml:trace contextRef="#ctx0" brushRef="#br1" timeOffset="-19974.6294">519 4385 278 0,'0'0'7'0,"0"0"5"15,-9-3 2-15,9 3 3 16,0 0 1-16,0 0 1 0,-19-6 3 16,19 6-1-16,0 0-8 15,0 0-1-15,0 0-4 16,0 0-3-16,0 0 1 16,-3 15-2-16,3-3-1 0,0 4 1 15,0 6 0-15,0 9-2 16,0-3 2-16,0 9-1 15,0 6 0-15,3 0 0 16,-3 3 1-16,0 10-2 0,6-7-1 16,1-2 2-16,-1-1-2 15,-6-6 0-15,7-6 1 16,-7-9-2-16,5-3 1 16,-1-1 0-16,-4-21 1 0,0 18 0 15,0-18 0-15,0 0 0 16,0 0-1-16,0 0 1 15,0 0 0-15,0 0-2 16,0 0 0-16,0 0 0 0,0 0 0 16,0 0 0-16,0 0 0 15,0 0 0-15,0 0 0 16,0 0 0-16,0 0 0 16,0 0 0-16,0 0 0 0,0 0 0 15,0 0 0-15,0 0 0 16,0 0-44-16,0 0-44 15,-7-2-1-15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47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BA12377-DD43-49BD-8E2C-377AAAE7A0D5}" emma:medium="tactile" emma:mode="ink">
          <msink:context xmlns:msink="http://schemas.microsoft.com/ink/2010/main" type="inkDrawing" rotatedBoundingBox="19985,1171 26274,-1155 27613,2462 21324,4789" semanticType="scratchOut" shapeName="Other">
            <msink:sourceLink direction="with" ref="{2229257D-3F47-4E53-A5E3-15E2304E5ED6}"/>
            <msink:sourceLink direction="with" ref="{6F660A15-1BA7-48CF-A3AC-740B33603686}"/>
            <msink:sourceLink direction="with" ref="{934A50D9-BFD4-41B6-ADA1-F893C9587CFE}"/>
            <msink:sourceLink direction="with" ref="{733C1BB0-6A65-49DF-87E0-833F97206804}"/>
            <msink:sourceLink direction="with" ref="{1E10308F-A8C5-4BAA-B6E2-305547BA565E}"/>
          </msink:context>
        </emma:interpretation>
      </emma:emma>
    </inkml:annotationXML>
    <inkml:trace contextRef="#ctx0" brushRef="#br0">66 59 224 0,'0'0'8'16,"0"0"2"-16,0 0 5 16,0 0 3-16,0 0 6 0,0 0-2 15,19 0 0-15,0 3 3 16,9-3-8-16,8 0-4 16,17-6-4-16,6 3-3 15,23 0-5-15,7 0 0 0,14 3 1 16,6-3-3-16,8 3 1 15,1 0 1-15,7 9 1 16,1-3 1-16,9-3 2 16,-5 1-2-16,3-4 0 15,4 2 3-15,-1 2-2 0,10-1-1 16,3-1 0-16,4 2-2 16,-2-2-1-16,1 6 1 15,-2 3 1-15,1-11-3 16,-5 4 3-16,0 2 1 0,-5-3-1 15,-2 0-1-15,1-3 3 16,-1 0-2-16,4-3-1 16,-3 3 3-16,-1 0-3 15,5 0-2-15,-5 0 3 0,-6-7-1 16,-9 5-2-16,4-2 3 16,-17 4 0-16,-8-9-2 15,-7 7 2-15,-8-2 2 0,-11-2-2 16,-12 2 0-16,-8 2 0 15,-8-1 0-15,-3-3 0 16,-6 6 1-16,-5 0-1 16,-8 0-3-16,-1 0 3 15,-5-4-1-15,-6 4-1 0,-2 0 0 16,-13 0-4-16,0 0-41 16,-9 4-38-16,-10 2 0 15</inkml:trace>
    <inkml:trace contextRef="#ctx0" brushRef="#br1" timeOffset="60012.5139">-179 266 184 0,'0'0'10'0,"9"-2"1"0,6-5 4 0,5-6 6 15,13-5 0-15,11-4 1 16,9-5 1-16,15 0 2 0,-3-4-9 15,13 5-1-15,-6 5-2 16,12 2-4-16,-11 13-1 16,0 6-1-16,-2 0-2 0,-9 12-1 15,-3 3 0-15,-7 8 0 16,-2 1-2-16,-3 7 3 16,-7 6-2-16,0-3-2 15,-5 4 2-15,-2-1 0 16,2 3-1-16,-1-6 0 0,-6 3 2 15,-4-9-3-15,1-1 1 16,-6 8 1-16,-3-8-2 16,-10 5 1-16,-3-8 0 15,-3 7 0-15,-13-5-2 0,1 14 2 16,-10-7 1-16,-6 1-2 16,-6-3 2-16,-3 0 0 15,-7 9 0-15,-2-4 0 16,-10-6 2-16,-6-6-1 0,3 1 1 15,-6-1 1-15,6 1-2 16,-3 0 0-16,6-12 0 16,6-4 0-16,12 3-2 15,14-6-2-15,2 3 0 16,10-5 0-16,12-4 0 0,-13 0-12 16,-2 6-72-16,19 6-2 15</inkml:trace>
    <inkml:trace contextRef="#ctx0" brushRef="#br0" timeOffset="-875.01">200 0 284 0,'0'0'8'0,"0"0"4"0,0 0 0 16,0 0 3-16,0 0 1 16,0 0-1-16,-4 10 2 15,4-10 1-15,-6 9-7 16,3 4-5-16,1 8-1 16,-5 7-1-16,1-1-2 0,-3 11 2 15,-1 6 0-15,4 2-2 16,-4 4 1-16,1-1-1 15,0 0 0-15,3 8 0 16,-3-5 2-16,2 11-2 0,-2-8-1 16,0-1 2-16,3 1 0 15,3 7-2-15,-4 3 3 16,-2 7 0-16,6 3-2 16,-4-7 2-16,7 9 2 0,0 4-4 15,-2 7 1-15,-1-9 0 16,-1 2-1-16,1-1-1 15,0 4 2-15,-3 7-2 16,3-5-3-16,-6 4 3 0,5 1 0 16,1 4-1-16,1-1 1 15,-2 2 0-15,4-5-2 16,4-6 2-16,-2 6 1 16,11-1-1-16,-7 3 1 15,3-3 1-15,1 9-1 0,-4-5-2 16,0 16 2-16,-6-1 0 15,0 1-2-15,-3-11 2 16,-4 0-2-16,7 1 0 0,-2-11 0 16,2-7 0-16,0-13 0 15,2 1 0-15,2-9 0 16,5-4 0-16,-9-14-16 16,-6-9-68-16,6-6-3 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51.2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A2C1A0-ACDB-4AE2-AE14-45E1B5AEFE37}" emma:medium="tactile" emma:mode="ink">
          <msink:context xmlns:msink="http://schemas.microsoft.com/ink/2010/main" type="inkDrawing" rotatedBoundingBox="23075,799 23137,5451 23011,5452 22950,801" semanticType="verticalRange" shapeName="Line">
            <msink:sourceLink direction="with" ref="{B7DA4BC7-937F-4B9D-8169-1A8CD50E7200}"/>
            <msink:sourceLink direction="with" ref="{8AEE1EEB-C54E-4266-996A-F3F29996529C}"/>
            <msink:sourceLink direction="with" ref="{D46D7D4A-8D28-41D4-85E4-B08B77036CFB}"/>
            <msink:sourceLink direction="with" ref="{92A24DED-D61B-44C0-8C22-0C8F590CBF68}"/>
          </msink:context>
        </emma:interpretation>
      </emma:emma>
    </inkml:annotationXML>
    <inkml:trace contextRef="#ctx0" brushRef="#br0">1803 179 279 0,'0'0'6'16,"0"0"4"-16,-12 0 1 16,12 0 0-16,-19 6 5 0,1 9-2 15,2 10 1-15,1 3 2 16,6 19-6-16,-4 8-4 15,6 10 1-15,1 6-3 0,3 13-4 16,3 15 1-16,0 5 0 16,7 5-1-16,-5-4 1 15,7 6 0-15,4 4-2 16,0 2 3-16,-6 1 2 16,2-3-2-16,2 0-1 15,-7 7 3-15,3 4-4 0,-7 4 0 16,0-4 3-16,-11 8-2 15,9-5-2-15,2 1 5 16,-3-4-1-16,3 2-2 0,0-11 2 16,0-5-1-16,0 5-1 15,3-9 0-15,-3-5 2 16,-3-9-4-16,-1 6 1 16,-2-2 2-16,6-2-1 0,-5 3 0 15,5-15 1-15,0 2 0 16,0-3-2-16,11 2 3 15,-4-12 0-15,2-5-2 16,-3-3 1-16,7-6 0 0,-4 5-2 16,-9-10 0-16,7 1 1 15,-7-12-1-15,5-3-1 16,-5-6 1-16,4-10-2 16,-4 1-3-16,0-14-4 15,0-11-14-15,-9-13-63 0,9-10-2 16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5:46.77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A173725-447A-4A97-AE2A-BAF72F4C7056}" emma:medium="tactile" emma:mode="ink">
          <msink:context xmlns:msink="http://schemas.microsoft.com/ink/2010/main" type="inkDrawing" rotatedBoundingBox="26575,317 28181,1071 27563,2385 25958,1631" semanticType="callout" shapeName="Other"/>
        </emma:interpretation>
      </emma:emma>
    </inkml:annotationXML>
    <inkml:trace contextRef="#ctx0" brushRef="#br0">5715 566 194 0,'0'0'7'0,"0"0"3"15,0 0 3-15,0 0 4 0,0 0 1 16,0 0 3-16,0-19 0 16,0 19 4-16,0-23-8 15,-2 10-2-15,-1 5-1 16,-3-8-2-16,-1 1-4 0,7 15 1 16,-18-15-3-16,1 9-3 15,2 2 1-15,-3 1-2 16,-4 3-1-16,0 0 1 15,-3 3 0-15,3-3-2 0,-5 6 1 16,2 1 2-16,-3-1-2 16,0-3 1-16,-3 0 0 15,0 0-1-15,-3-3 1 16,-7 6 1-16,-1 0 0 16,-5 3-3-16,3-2 3 0,-2 1-1 15,2 2 0-15,1 3 0 16,2 6 2-16,5-6-3 15,7-2 0-15,5 2 2 16,2 2-2-16,2 0 1 0,2 0 0 16,3 1-1-16,2-3-1 15,-3 9 3-15,1-1-1 16,3 1-2-16,-10 5 3 0,3 1-1 16,-8 6-1-16,5-2 1 15,-7-5 2-15,2-3-5 16,2 6 1-16,4 0 3 15,5-6-3-15,-3 1 0 0,10 0 2 16,2 1-2-16,5 4-2 16,2 1 4-16,0 2-1 15,2-2-1-15,2 1 1 16,-1 2 0-16,6 3-2 16,-3-3 2-16,-3 0 2 0,3-6-2 15,4 2 0-15,0 4 2 16,1-5-2-16,2-2 0 15,9-6 1-15,-4-2 0 16,7 7-3-16,6-5 2 0,0 0 1 16,4-8-3-16,-4 3 2 15,6-8 1-15,1 8-2 16,2-7 0-16,-3-5 3 0,6 2-3 16,-2-6-1-16,6 3 5 15,2 3-4-15,1 1 0 16,3-7 0-16,2 0 0 15,1 0-2-15,-3 0 2 16,6 0 2-16,-7-5-4 0,11-3 2 16,-7 5 2-16,-1-1-2 15,7-2 0-15,-2-3 0 16,-1-1 0-16,-7-1 0 16,5 8 0-16,-11-1 0 0,-3-5 0 15,-2 3 0-15,-10-4 0 16,0 10 0-16,-6-5 0 15,-7 5 0-15,-8-10 0 16,5 4 0-16,-15 6-10 0,0 0-73 16,0 0-5-16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8:39.5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1C9FAC-53C2-4E5B-B4E3-541E19B6B1BF}" emma:medium="tactile" emma:mode="ink">
          <msink:context xmlns:msink="http://schemas.microsoft.com/ink/2010/main" type="inkDrawing" rotatedBoundingBox="28074,1622 29327,974 29353,1024 28100,1673" semanticType="callout" shapeName="Other">
            <msink:sourceLink direction="with" ref="{651290B9-7168-4854-A99F-DAE21AE4B67D}"/>
          </msink:context>
        </emma:interpretation>
      </emma:emma>
    </inkml:annotationXML>
    <inkml:trace contextRef="#ctx0" brushRef="#br0">6 675 281 0,'0'0'3'15,"0"-5"2"-15,0 5 3 16,0 0 0-16,-5-14-1 16,5 14 2-16,0-15 0 0,0 15 1 15,2-7-3-15,14 7 2 16,8-12 0-16,14-9-3 15,12 5 3-15,12-11 1 16,18-7-4-16,11-7 0 0,8-8-1 16,6-2-2-16,-2 3 0 15,-4 8 0-15,-6-13-2 16,-9 6 1-16,-10 4 2 16,-15 3-2-16,-6 6 1 15,-15 0 1-15,-7 10-1 0,-9 1-2 16,-7 14 1-16,-15 9-6 15,0 0-29-15,0 9-42 16,-4 14-2-16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8:46.4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C7F4BC-4B80-4C61-A9F5-5EE55FF80A5B}" emma:medium="tactile" emma:mode="ink">
          <msink:context xmlns:msink="http://schemas.microsoft.com/ink/2010/main" type="inkDrawing" rotatedBoundingBox="22719,1768 25636,1757 25641,3308 22725,3318" semanticType="enclosure" shapeName="Other">
            <msink:sourceLink direction="with" ref="{1E10308F-A8C5-4BAA-B6E2-305547BA565E}"/>
          </msink:context>
        </emma:interpretation>
      </emma:emma>
    </inkml:annotationXML>
    <inkml:trace contextRef="#ctx0" brushRef="#br0">2061 142 267 0,'0'0'7'15,"0"0"2"-15,0 0 1 16,-11-12 2-16,11 12 0 0,-5-15 2 16,5 15-1-16,-15-10 1 15,15 10-7-15,-22-13 1 16,2 4-2-16,-7 9-1 16,-14 0-1-16,-6 3 2 0,-8 1-1 15,-5-2 0-15,-2 8 2 16,-2-1-1-16,2 4-1 15,3-13 1-15,6 2-1 16,3 2-2-16,10-2 2 16,-3 3 1-16,3-5-5 0,-2 0 2 15,2 0-1-15,0 2-1 16,3 4 0-16,-3-2 2 16,-4-1-3-16,10 3-1 0,-1 10 3 15,4-7-2-15,0 3 1 16,0-6 0-16,9 4 0 15,-2 1-2-15,6-4 2 16,-13 5 2-16,5-8-3 0,-1 4 2 16,-8 1-1-16,8 4 0 15,-14 4 0-15,4 0 1 16,-4 2-2-16,10-7-2 16,-3 13 3-16,-3-7 0 0,9 2-2 15,-3-5 2-15,9-3 0 16,-3 1-1-16,7 5 2 15,-6-3 1-15,2-9-2 16,2 9 0-16,2-5 2 0,-1 5-2 16,-6 11-1-16,3-7 3 15,-2 2-3-15,2 3-1 16,1 10 3-16,-7 2-1 16,6 6-2-16,0-5 2 0,10-3 1 15,-1 10-3-15,7-7 2 16,-1 2 2-16,7-4-4 15,7 2 2-15,6-1 1 16,9 3-1-16,-4-3-2 0,6 4 1 16,14-6 0-16,-1 1-2 15,7 8 3-15,-4-7-1 16,7-5-1-16,6 5 1 16,11-15 2-16,-2 3-1 15,0 0 0-15,7-11 1 0,-7 0-2 16,3-3 0-16,-3-1 2 15,-2 3-1-15,-7 0-3 16,2-5 3-16,3-1-1 0,-1 2-2 16,8 2 2-16,-3 3 1 15,4-5-3-15,5-1 3 16,6-7 0-16,-2 0-1 16,0 0 0-16,-4-7 3 0,-3-5-3 15,3 0 1-15,-5 2 1 16,-10 2-1-16,-1-2-1 15,-4-2 1-15,7 2-1 16,-5 1-1-16,0-3 1 0,-7-1 3 16,1 0-3-16,3 2 0 15,-7-8 0-15,3 6 0 16,-11-5 0-16,5-6 0 16,-12 2 0-16,9 3 0 15,-6-6 0-15,1-2 0 0,-5 6 0 16,1-15 0-16,6 6 0 15,1 5 0-15,2-6 0 16,-6-6 0-16,-4 13 0 16,4-5 0-16,-6 5 0 0,-8 3 0 15,-6-1 0-15,-4-10 0 16,-5 7 0-16,-2 7 0 16,4-10 0-16,-4 1 0 0,-9-7 0 15,3 0 0-15,-10-6 0 16,6 8 0-16,-2-5 0 15,-7 0 0-15,-2 4 0 16,-1-5 0-16,-2 14 0 16,-2-5 0-16,-1 7 0 0,-4-8 0 15,0 5 0-15,-4 3 0 16,4 1 0-16,-7 2 0 16,1-9 0-16,1 4 0 15,5-1 0-15,-7 6 0 0,4 0 0 16,0 1 0-16,3-3 0 15,3 6 0-15,-3-4 0 16,6 7 0-16,-10-1 0 16,-1 4 0-16,8-4 0 0,-12 3 0 15,-2 1 0-15,-4 7 0 16,-3-11 0-16,-2 4 0 16,0-6 0-16,0 5 0 0,-8 4 0 15,7-7 0-15,-5 7 0 16,8-3 0-16,-1 9 0 15,-12 0 0-15,4 9 0 16,-4-6 0-16,-1 10 0 16,-8 0 0-16,-7 2 0 0,-6 6 0 15,-6-3 0-15,7 11-14 16,-11 5-72-16,-2 3-6 16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6:09.0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D10B5A-9483-4147-BC3A-E543A9ED8178}" emma:medium="tactile" emma:mode="ink">
          <msink:context xmlns:msink="http://schemas.microsoft.com/ink/2010/main" type="writingRegion" rotatedBoundingBox="18193,7690 33400,6872 33489,8523 18282,9341"/>
        </emma:interpretation>
      </emma:emma>
    </inkml:annotationXML>
    <inkml:traceGroup>
      <inkml:annotationXML>
        <emma:emma xmlns:emma="http://www.w3.org/2003/04/emma" version="1.0">
          <emma:interpretation id="{63823B02-7160-433E-A185-71E513289D3D}" emma:medium="tactile" emma:mode="ink">
            <msink:context xmlns:msink="http://schemas.microsoft.com/ink/2010/main" type="paragraph" rotatedBoundingBox="18193,7690 33400,6872 33489,8523 18282,9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BE757F-AD14-42D9-AB6A-2112BB12B2BC}" emma:medium="tactile" emma:mode="ink">
              <msink:context xmlns:msink="http://schemas.microsoft.com/ink/2010/main" type="line" rotatedBoundingBox="18193,7690 33400,6872 33489,8523 18282,9341"/>
            </emma:interpretation>
          </emma:emma>
        </inkml:annotationXML>
        <inkml:traceGroup>
          <inkml:annotationXML>
            <emma:emma xmlns:emma="http://www.w3.org/2003/04/emma" version="1.0">
              <emma:interpretation id="{C675EF82-BCEF-4114-9F3A-1B5135958E72}" emma:medium="tactile" emma:mode="ink">
                <msink:context xmlns:msink="http://schemas.microsoft.com/ink/2010/main" type="inkWord" rotatedBoundingBox="18214,8086 18941,8047 18989,8922 18262,8961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-2731 7956 321 0,'0'0'4'15,"-7"0"2"-15,7 0 2 0,-18 0 2 16,3-2 1-16,-5 2 2 16,-7 0 2-16,-1 0 1 15,-3 0-3-15,-7 2-1 0,-2 5 0 16,0 5-3-16,-1 7-1 16,-2 2 0-16,0 3-1 15,-4 6-1-15,7 4-2 16,-4 2 0-16,11 11-1 15,2-4 0-15,2 9 0 0,7 0 0 16,16-1-1-16,6-8 0 16,13 0 0-16,15-3-1 15,8-18 2-15,15-7-1 0,4-12-2 16,7-6 0-16,0-15 0 16,0-10 0-16,-9-10 0 15,0-8 0-15,-13 0 0 16,-3-2 0-16,-12 0 0 15,-8-7 0-15,-12 4 0 0,-5 0 0 16,0 4 0-16,-12 3 0 16,-7 1 0-16,1 9 0 15,-1 2 0-15,3 8 0 16,4 9 0-16,-1 6 0 0,13 9 0 16,-15-10 0-16,15 10 0 15,0 19 0-15,9-1 0 16,1 11 0-16,2 5 0 15,3 9 0-15,5 12 0 0,-2 5 0 16,-3 4 0-16,1 4 0 16,-1 5 0-16,1 3 0 15,3-9 0-15,-7 2 0 0,12-4 0 16,-4-21 0-16,-5 1-85 16,19-11-6-16</inkml:trace>
        </inkml:traceGroup>
        <inkml:traceGroup>
          <inkml:annotationXML>
            <emma:emma xmlns:emma="http://www.w3.org/2003/04/emma" version="1.0">
              <emma:interpretation id="{20B7DC97-4469-4F62-8804-8CAFEB2429C3}" emma:medium="tactile" emma:mode="ink">
                <msink:context xmlns:msink="http://schemas.microsoft.com/ink/2010/main" type="inkWord" rotatedBoundingBox="20133,8169 21113,8116 21145,8721 20165,8774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•Y</emma:literal>
                </emma:interpretation>
              </emma:one-of>
            </emma:emma>
          </inkml:annotationXML>
          <inkml:trace contextRef="#ctx0" brushRef="#br0" timeOffset="562.4916">-1384 8535 442 0,'0'0'6'0,"-16"6"0"15,5-4 4-15,11-2 1 16,-16 13 1-16,16-13 2 16,0 12-4-16,12-8-10 0,19-4 0 15,15-4 0-15,16-2 0 16,7-9 0-16,8 0 0 15,7-7 0-15,6-3 0 16,-3-2 0-16,10 1-52 0,-17 2-42 16</inkml:trace>
          <inkml:trace contextRef="#ctx0" brushRef="#br0" timeOffset="312.4917">-1477 8118 452 0,'0'0'4'0,"0"-7"1"16,0 7 2-16,15-8 0 15,5 4 2-15,7-2-1 16,10-7 1-16,16 2 1 0,9 0-10 16,9 1 0-16,10-5 0 15,6-3 0-15,10 0 0 16,-2 0 0-16,-2 5 0 15,-9-10-5-15,-2 11-80 0,-14-1-3 16</inkml:trace>
        </inkml:traceGroup>
        <inkml:traceGroup>
          <inkml:annotationXML>
            <emma:emma xmlns:emma="http://www.w3.org/2003/04/emma" version="1.0">
              <emma:interpretation id="{5AC5FE3D-0722-49F4-86AA-FBD39AC6FD6C}" emma:medium="tactile" emma:mode="ink">
                <msink:context xmlns:msink="http://schemas.microsoft.com/ink/2010/main" type="inkWord" rotatedBoundingBox="30809,7217 33411,7077 33477,8302 30875,8442"/>
              </emma:interpretation>
              <emma:one-of disjunction-type="recognition" id="oneOf2">
                <emma:interpretation id="interp10" emma:lang="en-US" emma:confidence="0">
                  <emma:literal>ACFIBDIIMBJ</emma:literal>
                </emma:interpretation>
                <emma:interpretation id="interp11" emma:lang="en-US" emma:confidence="0">
                  <emma:literal>ACFIBDIIMBBJ</emma:literal>
                </emma:interpretation>
                <emma:interpretation id="interp12" emma:lang="en-US" emma:confidence="0">
                  <emma:literal>ACFAABDIIMBJ</emma:literal>
                </emma:interpretation>
                <emma:interpretation id="interp13" emma:lang="en-US" emma:confidence="0">
                  <emma:literal>ACFAABDIIMBBJ</emma:literal>
                </emma:interpretation>
                <emma:interpretation id="interp14" emma:lang="en-US" emma:confidence="0">
                  <emma:literal>ACFEABDIIMBJ</emma:literal>
                </emma:interpretation>
              </emma:one-of>
            </emma:emma>
          </inkml:annotationXML>
          <inkml:trace contextRef="#ctx0" brushRef="#br1" timeOffset="164617.0286">9233 7787 436 0,'0'0'4'0,"0"0"2"15,0 0 0-15,4 0 1 16,11-2 1-16,6-5 1 0,7 1-1 16,10-3 1-16,11 3-5 15,4-6-1-15,22 3-5 16,0-7-9-16,7-5-49 16,2 4-27-16,-2 2-1 15</inkml:trace>
          <inkml:trace contextRef="#ctx0" brushRef="#br1" timeOffset="164804.5153">9673 7452 454 0,'0'0'3'16,"0"0"1"-16,-9 12 1 16,3 0 2-16,-3 9 0 15,2 9 1-15,-2 18 0 0,7 10 0 16,2 17-5-16,0 4-8 15,9 6-45-15,-3 15-37 16,3 0 0-16</inkml:trace>
          <inkml:trace contextRef="#ctx0" brushRef="#br1" timeOffset="167523.3359">9938 7098 334 0,'0'0'4'0,"0"0"2"0,6-9 1 16,13 6 0-16,9-6 1 16,15 4 1-16,13-9-3 15,22 5-8-15,-1 2-40 0,16 5-32 16,13-1-7-16</inkml:trace>
          <inkml:trace contextRef="#ctx0" brushRef="#br1" timeOffset="167101.428">10152 8160 368 0,'0'0'5'15,"3"-10"2"-15,1-6 2 0,1-1-1 16,-1-11 3-16,-2-6-1 16,5-13 1-16,-1-2 0 15,1-10-5-15,-2 1-2 16,5-14-2-16,2 4-1 16,3-1-2-16,7-1 0 0,0 4 0 15,3 4-1-15,3 13 0 16,-1 2 1-16,8 13-2 15,-13 10 2-15,5 14 1 16,-7 10-1-16,2 15 2 0,-7 21 0 16,1 9 0-16,-7 17 1 15,0 10 0-15,-3 11-3 16,1 9-14-16,-7 17-47 16,0-13-18-16</inkml:trace>
          <inkml:trace contextRef="#ctx0" brushRef="#br1" timeOffset="167304.5548">10183 7896 323 0,'0'0'6'16,"0"-15"1"-16,0 15 1 0,22-24 3 15,-6 11-1-15,11-6 1 16,4 4 0-16,10-4-7 15,-1-2-30-15,9 5-44 16,4 4-6-16</inkml:trace>
          <inkml:trace contextRef="#ctx0" brushRef="#br1" timeOffset="168359.1202">10683 6984 388 0,'0'0'5'15,"0"0"1"-15,0 0 1 16,0 0 1-16,16-6 0 0,8 6-1 16,14 0 2-16,11 0-4 15,16 0-14-15,-5 12-44 16,17-6-28-16,1 6-4 16</inkml:trace>
          <inkml:trace contextRef="#ctx0" brushRef="#br1" timeOffset="168171.6186">10792 7244 344 0,'0'0'3'0,"0"0"-1"15,15-10 1-15,7 10 0 0,5-3 1 0,14 3 0 16,2 0 3-16,7 0-2 15,-1 6-3-15,-5 7 1 0,-4 2-2 16,-5 6 2-16,-19 8-2 16,-11-1-1-16,-8 0 0 15,-12 6 0-15,-3-4 0 16,-4 4 1-16,0-6-1 0,-3 2 1 16,10-5 0-16,11 1 1 15,4-1 1-15,10-7 2 16,8 1 1-16,7-2 1 15,3 2 0-15,3 4 0 0,0-4-1 16,-6 2 1-16,3 3-4 16,-12 0-1-16,-5 6 0 15,-4 1-2-15,-3-1 1 0,-8 0-1 16,-8 4-1-16,-10-2 1 16,-9-4-1-16,-6-4 0 15,-10-9-3-15,-6-1-5 16,-9-14-12-16,-6-8-56 15,9-7-3-15</inkml:trace>
          <inkml:trace contextRef="#ctx0" brushRef="#br1" timeOffset="167743.0632">10935 7343 386 0,'0'0'3'0,"0"12"1"15,0 0 2-15,5 7 0 16,-5 6 1-16,7 12-1 16,-4 6 2-16,6 7-1 0,-2 3-4 15,-2 8-13-15,-1-4-39 16,-4-6-28-16,3-2-4 16</inkml:trace>
          <inkml:trace contextRef="#ctx0" brushRef="#br1" timeOffset="169156.0077">11114 6925 439 0,'0'0'5'0,"7"0"0"0,8 0 2 16,19-6 0-16,12 4 0 16,16-5 0-16,16 1-1 15,19-1-8-15,2 7-58 16,12 0-26-16</inkml:trace>
          <inkml:trace contextRef="#ctx0" brushRef="#br1" timeOffset="168952.8918">11307 7303 307 0,'0'0'5'16,"0"0"1"-16,0 0 2 16,15 2 2-16,14 6 1 15,4 1 1-15,7 6 3 0,13 0 1 16,4 7-5-16,1-1-1 15,2 4-1-15,-1 7-2 16,-19-2-1-16,-6 7 0 16,-10-4-3-16,-14 14 0 0,6-4 0 15,-16 4 0-15,-7 3-2 16,-8-4 1-16,6 7-1 16,-13-4 0-16,3 2 0 0,-2-9 0 15,-1-2 0-15,0-5 1 16,-2-7 0-16,-7-7 0 15,-11-8 1-15,0-11 0 16,-2-2-2-16,-5-11-9 0,-4-18-35 16,2-9-39-16,9-14-3 15</inkml:trace>
          <inkml:trace contextRef="#ctx0" brushRef="#br1" timeOffset="168577.8802">11406 7435 419 0,'0'0'2'0,"-2"19"1"15,-2 0 0-15,1 5 0 16,3 14 0-16,0 9 2 15,0 4-2-15,3 11 0 16,1 0-7-16,5 10-21 0,6-8-53 16,-8-2-3-16</inkml:trace>
          <inkml:trace contextRef="#ctx0" brushRef="#br1" timeOffset="152851.2013">2065 8852 321 0,'0'0'6'0,"0"0"4"0,-3-10 3 16,3 10 2-16,-4-24 3 15,2 8 0-15,-5-8 1 16,1-6-1-16,3-11-5 15,1-5-3-15,-2-7-5 0,4-9-1 16,6-9-1-16,10-13-3 16,6-2 1-16,11-6 0 15,9 5-1-15,0-1-1 16,9 3 2-16,-5 13-1 0,3 14-1 16,2 17 2-16,-15 16-3 15,1 13 1-15,-6 15 0 16,0 19 1-16,-2 25-2 0,-8 11 1 15,1 20 2-15,-10 7-2 16,1 15 1-16,-4 5 2 16,-5 6-2-16,-4-3-3 15,0-5-6-15,-10-17-18 16,-6-8-54-16,16-13-1 16</inkml:trace>
          <inkml:trace contextRef="#ctx0" brushRef="#br1" timeOffset="153038.701">2189 8573 343 0,'0'0'6'0,"0"0"2"16,0 0 3-16,10-8 0 0,6 1 4 15,4 1-3-15,15 0 1 16,9-9 0-16,14 8-10 15,-5-8-23-15,0-6-54 16,18-2-4-16</inkml:trace>
          <inkml:trace contextRef="#ctx0" brushRef="#br1" timeOffset="153273.1294">1941 7552 392 0,'0'0'3'0,"0"-8"0"0,13 5 2 15,5-3 4-15,13-4-2 16,19 1 1-16,12-10 3 16,25 7-4-16,12 6-1 15,12-6-1-15,4 6-10 0,16-7-53 16,-4 13-22-16</inkml:trace>
          <inkml:trace contextRef="#ctx0" brushRef="#br1" timeOffset="154241.9021">3736 7896 289 0,'0'0'8'0,"-11"-3"2"15,0-6 2-15,-2 6 3 16,-5 0 0-16,-11-6 4 16,-4 6 0-16,-8 0 0 0,4 3-6 15,-7 3-3-15,4 9-1 16,-1 0-3-16,1 10-1 16,7 13-3-16,2 1 0 15,0 7 0-15,0 7-1 0,9 8 0 16,2 6 0-16,9 2 1 15,0 2 0-15,11-2 1 16,4-4 0-16,18-4-1 16,9-9 1-16,18-4-1 0,7-14 0 15,12-10 0-15,7-13-2 16,6-1-6-16,-1-14-33 16,-11-1-43-16,-5-8-2 15</inkml:trace>
          <inkml:trace contextRef="#ctx0" brushRef="#br1" timeOffset="154601.256">4658 8168 390 0,'0'0'5'0,"0"0"0"16,0 0 3-16,5 7 1 15,-5-7 1-15,26 6 1 16,1-6 0-16,8 0 0 16,7-4-5-16,18-5-1 15,8-9-2-15,12 9-11 0,-1-3-40 16,1-4-33-16,-2-5-2 16</inkml:trace>
          <inkml:trace contextRef="#ctx0" brushRef="#br1" timeOffset="154851.2585">4850 7772 461 0,'0'0'2'16,"0"0"0"-16,-13 13 2 15,11 10 0-15,-2 11 1 16,1 5 0-16,3 13-1 15,0 17 0-15,9 12-1 0,7 13-4 16,-3 0-24-16,7 12-56 16,6-4-6-16</inkml:trace>
          <inkml:trace contextRef="#ctx0" brushRef="#br1" timeOffset="160757.578">5753 8567 365 0,'0'0'8'0,"0"-2"2"0,0 2 0 15,0-25 3-15,0 6-1 16,0-5 1-16,4-13 0 16,-4-4-1-16,9-5-6 0,0-10-1 15,6-5-3-15,3-10-1 16,8-6 0-16,1-11-2 16,8 8 1-16,3-7-1 15,-2 12 1-15,-1-1-1 0,2 10-1 16,1 18 1-16,-11 10-1 15,-3 15 0-15,5 12 2 16,-7 14 0-16,-1 15-1 16,1 27 3-16,-6 9 0 15,2 15-2-15,0 13 2 0,-1 9-1 16,1 9-1-16,-9-2-3 16,0 7-11-16,-9-9-40 15,0-13-29-15,0-8 0 16</inkml:trace>
          <inkml:trace contextRef="#ctx0" brushRef="#br1" timeOffset="160945.0911">5812 8407 355 0,'0'0'8'0,"-4"-13"2"16,4 13 2-16,7-15-2 0,8 6 1 15,5-9 1-15,7 2-1 16,10-9-4-16,14 10-20 16,-2-1-63-16,6-8-2 0</inkml:trace>
          <inkml:trace contextRef="#ctx0" brushRef="#br1" timeOffset="162773.2864">5403 7086 318 0,'0'0'7'0,"0"0"2"16,0 0 3-16,2-6 2 0,-2 6 2 16,29-3 1-16,-8-2 0 15,13 1 0-15,10-9-6 16,12 5-3-16,12-2-3 16,1-6-1-16,8 3-5 15,10 5-11-15,-1-2-35 0,2 1-35 16,-8 6-2-16</inkml:trace>
          <inkml:trace contextRef="#ctx0" brushRef="#br1" timeOffset="163195.1163">6865 7364 372 0,'0'0'2'0,"0"0"1"0,0 0 4 15,0 0-2-15,9 0 2 16,-9 0 2-16,13 16-1 16,-2 9 1-16,2 5 0 15,0 11-2-15,3 10-3 0,-1 6 1 16,3 5-2-16,-5 12-2 15,-1-9-4-15,-3 3-7 16,-3-9-19-16,1-6-50 16,-1-14-2-16</inkml:trace>
          <inkml:trace contextRef="#ctx0" brushRef="#br1" timeOffset="163695.1231">6911 7313 336 0,'0'0'4'0,"0"0"4"15,0 0 0-15,0 0 2 0,0 0 0 16,13-14 2-16,3 14-1 16,15 0 0-16,5 10-3 15,14-1-5-15,6 10-1 16,9-7 0-16,4 3-2 0,-7 11-1 15,-7-2-1-15,-11 7 1 16,-19-3-1-16,-7 0 0 16,-18-2 2-16,-12 16-1 0,-10-8 0 15,-9-1 3-15,-6 1-1 16,6 1-1-16,2-7 2 16,5 5-2-16,8-2 0 15,10-5 1-15,6-1 1 16,13-4-1-16,9 3 1 0,5-5 0 15,8-1-2-15,2 1 1 16,-1 0 0-16,2 2-2 16,-3 4 1-16,-8 2 0 15,-8 2-2-15,-3-1 2 16,-5 8 0-16,-7-2 0 0,-10 11 1 16,-12-5 2-16,-2-7 0 15,-11 1 1-15,0-2 0 16,-13-7 2-16,4-4-1 0,-6-12 0 15,8-9-1-15,5 0-8 16,-2-9-25-16,13-10-50 16,17-15-3-16</inkml:trace>
          <inkml:trace contextRef="#ctx0" brushRef="#br1" timeOffset="163929.5008">8134 7352 414 0,'0'0'4'15,"-9"12"0"-15,5 6 2 0,2 11 1 16,-1 12 0-16,3 1 1 16,0 14 0-16,0 12 0 15,0 7-2-15,5-2-3 16,-1 5 0-16,-4-7-6 15,6 1-8-15,-6-8-20 0,-22-7-52 16,19-12-1-16</inkml:trace>
          <inkml:trace contextRef="#ctx0" brushRef="#br1" timeOffset="164274.279">8174 7271 371 0,'0'0'4'16,"0"0"1"-16,7 6 2 15,-7-6 1-15,24 15 1 16,-5 2-1-16,12-2 3 0,3 7-2 16,3 3-3-16,14 2-1 15,4 8-2-15,-2 1-1 16,0-4-1-16,-4 4 0 15,-5 5-1-15,-6-1 1 16,-14 3-1-16,-6 1 0 0,-11 2 1 16,-7-2 1-16,-3 5-2 15,-16 0 1-15,-8-2 0 16,-4-4-1-16,-11-3 0 0,0-3 1 16,-9-5-3-16,-11-5-5 15,7-5-18-15,8-10-55 16,-12-9-3-16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35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3C007E-98F1-45CF-A6FA-FA3C880A7D69}" emma:medium="tactile" emma:mode="ink">
          <msink:context xmlns:msink="http://schemas.microsoft.com/ink/2010/main" type="writingRegion" rotatedBoundingBox="6429,9769 7301,9769 7301,11573 6429,11573"/>
        </emma:interpretation>
      </emma:emma>
    </inkml:annotationXML>
    <inkml:traceGroup>
      <inkml:annotationXML>
        <emma:emma xmlns:emma="http://www.w3.org/2003/04/emma" version="1.0">
          <emma:interpretation id="{1D924C14-0B6A-48B5-B119-59BE051FB3FA}" emma:medium="tactile" emma:mode="ink">
            <msink:context xmlns:msink="http://schemas.microsoft.com/ink/2010/main" type="paragraph" rotatedBoundingBox="6429,9769 7301,9769 7301,11573 6429,115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9F9586-4506-4BEB-9345-3199C90E5142}" emma:medium="tactile" emma:mode="ink">
              <msink:context xmlns:msink="http://schemas.microsoft.com/ink/2010/main" type="line" rotatedBoundingBox="6429,9769 7301,9769 7301,11573 6429,11573"/>
            </emma:interpretation>
          </emma:emma>
        </inkml:annotationXML>
        <inkml:traceGroup>
          <inkml:annotationXML>
            <emma:emma xmlns:emma="http://www.w3.org/2003/04/emma" version="1.0">
              <emma:interpretation id="{7CF0AA48-E55C-4591-B97C-AE4B993EB815}" emma:medium="tactile" emma:mode="ink">
                <msink:context xmlns:msink="http://schemas.microsoft.com/ink/2010/main" type="inkWord" rotatedBoundingBox="6429,9769 7301,9769 7301,11573 6429,11573">
                  <msink:destinationLink direction="with" ref="{BF05582E-AD50-4868-86F0-9F7863CBF14C}"/>
                </msink:context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%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340 0 260 0,'0'0'6'0,"0"0"3"0,0 0 4 16,0 10 2-16,0-10 1 0,-9 9 2 15,9-9-1-15,-9 18 2 16,5-3-5-16,-5 8-4 16,0 2-3-16,-6 9-2 15,-1 3-1-15,-3 10-2 0,-2-1 1 16,-7 6-1-16,-3 5 0 15,2-9 0-15,-2-2 1 16,7-1-1-16,-1-9 1 16,3-8 1-16,7-7 0 0,6-6 1 15,9-15-1-15,-13 13 1 16,13-13-2-16,0 0 1 16,0 0-3-16,0-9-5 15,0 9-12-15,0 0-34 16,0 0-31-16,-3 16-3 0</inkml:trace>
          <inkml:trace contextRef="#ctx0" brushRef="#br0" timeOffset="375.2502">-532 1158 293 0,'0'0'6'0,"0"0"0"16,0 0 1-16,0 0 2 15,10-4 1-15,8-1 1 0,6-5 1 16,11-3-1-16,5-6-3 16,13 4-2-16,3-6-7 15,9-1-14-15,-9 13-44 16,6-16-15-16</inkml:trace>
          <inkml:trace contextRef="#ctx0" brushRef="#br0" timeOffset="594.1355">-389 1083 301 0,'0'0'8'0,"0"0"2"16,0 0 2-16,0 0 1 15,0 0 1-15,0 0 2 0,0 13 1 16,6-2-2-16,3 8-7 16,4 9-2-16,-4 7-1 15,4 2-3-15,2 5-5 0,-6 2-10 16,3 2-25-16,10 5-38 16,-9-6-6-16</inkml:trace>
          <inkml:trace contextRef="#ctx0" brushRef="#br0" timeOffset="813.0294">-454 1804 328 0,'0'0'4'16,"0"0"2"-16,3-9 3 15,9-3 2-15,4-3 0 16,6-8 1-16,9-8 1 15,5-3-1-15,14-4-4 0,3-2-2 16,9 1-3-16,0-4-3 16,3 5-4-16,1 1-14 15,-4 16-41-15,-9-8-17 16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5:55.1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BBFF171-B9C0-4E6B-9783-7B3693604C19}" emma:medium="tactile" emma:mode="ink">
          <msink:context xmlns:msink="http://schemas.microsoft.com/ink/2010/main" type="inkDrawing" rotatedBoundingBox="22980,1985 25651,1804 25734,3034 23063,3215" semanticType="enclosure" shapeName="Other">
            <msink:sourceLink direction="with" ref="{1E10308F-A8C5-4BAA-B6E2-305547BA565E}"/>
          </msink:context>
        </emma:interpretation>
      </emma:emma>
    </inkml:annotationXML>
    <inkml:trace contextRef="#ctx0" brushRef="#br0">3949 1856 189 0,'0'0'5'0,"0"0"-1"0,-5 8 4 16,5-8 5-16,0 0-2 16,-20 0 3-16,9-2 2 15,-5 2 3-15,-3-6-6 16,1-4 2-16,-11-3 1 16,-2 4-4-16,-6 2 0 0,-6-11-2 15,2 5-1-15,-2-5 0 16,-3 3 3-16,5 5-5 15,3 1-3-15,2-3 2 16,-2 3-2-16,7 5-1 0,1 1 0 16,1 0 1-16,1 1-4 15,-6 2 2-15,3 0 0 16,-2 0 0-16,-5 0-1 16,-3 0 3-16,-6 0-2 0,5 0-1 15,-5 2 3-15,-3 1-1 16,1-3-1-16,-2 0 1 15,9 0 0-15,-2 3-1 16,4-3 0-16,-4 4 2 0,4-4-4 16,0 0 2-16,2 0 1 15,-3 0-1-15,1 0-1 16,0 0 0-16,3 3 0 16,-3 0-2-16,5 6 3 0,-1-5-1 15,1 5-2-15,4-7 1 16,2 5 1-16,-4 2-1 15,4-3-1-15,-2 6 2 16,0-5-2-16,4-5 0 0,-8 11 3 16,2-3-3-16,-2 1 0 15,1 2 2-15,-1-3-1 16,2-1-1-16,2 6 3 0,-7 4-2 16,5-10-2-16,2 6 2 15,0-5 1-15,-1 9-3 16,7-8 2-16,-2 8 2 15,-4-9-3-15,12-1 0 16,-3 10 3-16,0-8-1 0,4 11-1 16,0-3 0-16,7-4 0 15,0 1-2-15,2 16 4 16,-4-2-1-16,6-2-3 16,1-4 2-16,1 1 0 0,5 7 1 15,-7-5-1-15,7 4 2 16,0-14-3-16,0 8 1 15,7 5 2-15,4-6-1 16,2 6 0-16,3-3-1 0,2-8 1 16,4 7-2-16,9-1 2 15,-7 3 0-15,7-7-3 16,4-3 3-16,-1-6-1 0,3 8 1 16,0-2-1-16,-3-9 1 15,1 4 0-15,-2 2-1 16,9-2 2-16,-2 2-2 15,0 4 0-15,0-13 1 16,1 7-1-16,6 6-1 0,4-5 1 16,0 5 2-16,-5-4-4 15,-2 1 2-15,3-5 0 16,2 10 0-16,1-10 0 16,-7-5 1-16,3 3-1 0,1-1-1 15,9 0 3-15,-3-5-2 16,5 0 0-16,4-6 1 15,11-2-1-15,-9 5-1 16,5-6 2-16,-5 2 1 0,-4-11-4 16,2 9 3-16,-5-8 1 15,-6 11-2-15,-4-2 0 16,6-14 1-16,-3 6 0 16,-1-5-2-16,1 12 1 0,-7-4 2 15,1 1-3-15,2-6 2 16,-2-1-1-16,-1 9 0 15,-8-8 1-15,-2 3 1 16,-4-13-1-16,2-2-1 0,-7 6 2 16,-4-9-1-16,0 5 0 15,2-17 1-15,-6 9-1 16,6-12-3-16,-3 14 4 16,-3-2-1-16,-1-11-2 0,1 4 2 15,-7 0-1-15,-7 6-1 16,2-10 2-16,-8 14 1 15,-11-19-3-15,3-2 1 16,-14 8 2-16,2-2-2 0,-1 0 2 16,1-1-1-16,-2 1 0 15,8-2-1-15,0 22 2 16,2 6 1-16,1-8-6 16,-5 11 3-16,-2 10 0 0,0 6-5 15,-9 0-4-15,-2 6-20 16,15 4-57-16,-24 1-1 15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4:50.3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2379EC-8FC1-4929-B367-25C80F95060A}" emma:medium="tactile" emma:mode="ink">
          <msink:context xmlns:msink="http://schemas.microsoft.com/ink/2010/main" type="inkDrawing" rotatedBoundingBox="20271,4087 27282,279 29663,4663 22652,8471" semanticType="callout" shapeName="Other">
            <msink:sourceLink direction="to" ref="{A8D8AF3C-7988-43E2-8346-5435A0454E87}"/>
            <msink:sourceLink direction="to" ref="{4DE3F86D-BCFC-43E5-89F4-6B1D6357A68B}"/>
          </msink:context>
        </emma:interpretation>
      </emma:emma>
    </inkml:annotationXML>
    <inkml:trace contextRef="#ctx0" brushRef="#br0">-3069 4104 283 0,'0'0'5'15,"0"0"3"-15,0 0 2 16,0 9 5-16,0-9-1 0,-3 18 1 15,-3 1 3-15,-3-4 0 16,0 3-4-16,-7 3-2 16,-3 3-3-16,10 9-2 15,-3 1 0-15,-3 9 0 16,-1-1-2-16,6 3 0 0,5 4 1 16,-6 14-3-16,11-4 0 15,-2 0 0-15,-2-4-1 16,4 2-1-16,4 5 1 15,-2-4-1-15,5 1-1 0,-3-12 1 16,1-3 1-16,1-1-1 16,1-6 1-16,-1-6 0 15,-3-9-1-15,3-3 1 16,-6-19 0-16,9 15 1 0,-9-15 0 16,0 0 1-16,0 0-1 15,0 0-1-15,0 0 2 16,4-7-2-16,-4 7-1 15,0 0 0-15,0-12 1 0,0 12-4 16,0 0 2-16,12-3 0 16,-12 3-1-16,24-6 1 15,-4-3 0-15,7 9 0 0,10-4-1 16,7-4 3-16,9-1-3 16,16-1 1-16,14-3 1 15,17 4-1-15,8-1 2 16,13-9-2-16,13 4 0 15,8 3-2-15,17-4 2 0,-7 1 2 16,3 3-4-16,-6-8 2 16,3 5-1-16,-2 5 1 15,-1 1 0-15,-12 1 1 16,-1 1-1-16,7 1 0 0,6 6 2 16,0 0-2-16,-1 0 0 15,9 0 0-15,-6 0 0 16,17 6 0-16,-3 1 0 0,-10-1 0 15,0-6 0-15,0 2 0 16,0-2 0-16,-2 7 0 16,-1-5-2-16,0-2 4 15,1 0-2-15,-2 0 0 0,10-2 0 16,1-1 0-16,-12 3 0 16,-2-4 0-16,-4 2 0 15,-7 2 0-15,-11 0 0 16,-11 0 0-16,-13 2 0 15,-8-2 0-15,-7 0 0 0,-7 4 0 16,-8-4 0-16,-10 3 0 16,-9-3 0-16,-1 0 0 15,-4 0 0-15,-8 0 0 16,-13 0 0-16,-8 0 0 0,3 0 0 16,-10 0 0-16,-12 0 0 15,0 0 0-15,13 0 0 16,-13 0 0-16,0 0 0 0,0 0 0 15,0-13 0-15,0 13 0 16,0-18 0-16,6 6 0 16,-3-7 0-16,-3 0 0 15,0-3 0-15,0-12 0 0,-3 4 0 16,-3-16 0-16,2 8 0 16,-11-15 0-16,5-1 0 15,1-16 0-15,7-2 0 16,-8 2 0-16,4-11 0 15,0 8 0-15,-3-21 0 0,2 6 0 16,-2 0 0-16,-1 0 0 16,-8 2 0-16,5-12 0 15,-2 9 0-15,5-1 0 16,1 7 0-16,0-7 0 0,-1 2 0 16,1-1 0-16,6-7 0 15,-3 9 0-15,3-9 0 16,-7 7 0-16,5-11 0 0,-2 7 0 15,-2 1 0-15,-1 4 0 16,-2 8 0-16,3-10 0 16,-6 13 0-16,8-11 0 15,1 21 0-15,-3-8 0 0,5-5 0 16,1 2 0-16,3-3 0 16,0 7 0-16,0-7 0 15,-3 4 0-15,-3-13 0 16,0 2 0-16,0 11 0 15,-4 0 0-15,1 1 0 0,-3 7 0 16,5 2 0-16,1-2 0 16,0 15 0-16,0 4 0 15,0-9 0-15,-1 10 0 16,-2-4 0-16,3 10 0 0,-6-4 0 16,2 7 0-16,-2-3 0 15,-1 5 0-15,0 7 0 16,2 1 0-16,-2 0 0 15,4 0 0-15,0-4 0 0,2 0 0 16,1 10 0-16,-6-5 0 16,8-1 0-16,-5 2 0 15,0 7 0-15,0 8 0 0,-1 3 0 16,-2 4 0-16,-3 6 0 16,2 0 0-16,-3 4 0 15,1 6 0-15,2-2 0 16,4-5 0-16,9-3 0 15,-16 13 0-15,16-13 0 0,0 0 0 16,-15 6 0-16,15-6 0 16,-18-4 0-16,5 4 0 15,-9 0 0-15,-9 0 0 16,-18 0 0-16,-11 0 0 0,-17 6 0 16,-20 7 0-16,-21-4-13 15,-8 6-16-15,-15 4-56 16,-14 0-3-16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6:19.9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B13A7DD-5806-49C2-A2B6-92C9ED8468CF}" emma:medium="tactile" emma:mode="ink">
          <msink:context xmlns:msink="http://schemas.microsoft.com/ink/2010/main" type="inkDrawing" rotatedBoundingBox="24296,2997 24999,600 26475,1033 25771,3430" semanticType="enclosure" shapeName="Other">
            <msink:sourceLink direction="with" ref="{1E10308F-A8C5-4BAA-B6E2-305547BA565E}"/>
          </msink:context>
        </emma:interpretation>
      </emma:emma>
    </inkml:annotationXML>
    <inkml:trace contextRef="#ctx0" brushRef="#br0">3254 756 7 0,'0'0'5'16,"0"0"7"-16,-18-27 3 15,3-4 5-15,-2-13 3 0,-1-8 3 16,-7-14 0-16,1-4-3 15,-7-11-3-15,2-8-7 16,-2 5-2-16,7 3-3 16,-7-2-4-16,0 9 2 0,2 3-3 15,1 8 3-15,3 11-2 16,7 12 0-16,-1 12-9 16,7 3-20-16,-1 17-33 0,13 8-6 15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0:53.3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D34EFC6-2260-49EA-9F7D-889EA7BF797E}" emma:medium="tactile" emma:mode="ink">
          <msink:context xmlns:msink="http://schemas.microsoft.com/ink/2010/main" type="inkDrawing" rotatedBoundingBox="11847,13211 21282,13272 21246,18852 11812,18792" semanticType="container" shapeName="Other">
            <msink:sourceLink direction="with" ref="{6E44D9B1-B048-4C4C-A2C5-6B7AC7345867}"/>
            <msink:sourceLink direction="with" ref="{ECB965F2-2C44-4245-8680-61F8FEF122D3}"/>
            <msink:sourceLink direction="with" ref="{D3C75949-A844-4446-9A0C-876A8421614A}"/>
            <msink:sourceLink direction="with" ref="{D1D848D0-5934-4AB7-AF54-75F9DF972D76}"/>
            <msink:sourceLink direction="with" ref="{FF13F3CC-AF16-45E4-8283-80AF8253B291}"/>
            <msink:sourceLink direction="with" ref="{F51641AB-0D34-4857-9F16-B06D4C4C16BB}"/>
            <msink:sourceLink direction="with" ref="{1D44DB54-8A5E-463C-BAD2-744C94129BD4}"/>
            <msink:sourceLink direction="with" ref="{9444C296-AB0D-4916-91AB-F385F9EC6AC2}"/>
            <msink:sourceLink direction="with" ref="{09FD7C19-2AE3-426A-A7C9-1F04E22CA062}"/>
            <msink:sourceLink direction="with" ref="{284BA3B3-C8D3-4235-8993-57A1C97FD3B0}"/>
            <msink:destinationLink direction="with" ref="{23228C0B-1EA2-4F53-B97E-21E3340DA7A1}"/>
            <msink:destinationLink direction="with" ref="{4E5C56ED-72EB-49F2-A07D-AA948F344D50}"/>
          </msink:context>
        </emma:interpretation>
      </emma:emma>
    </inkml:annotationXML>
    <inkml:trace contextRef="#ctx0" brushRef="#br0">107 57 268 0,'0'0'10'0,"0"0"4"0,0-13 5 15,0 13 3-15,0-11 2 16,0 11 4-16,-3-16-1 16,3 16 1-16,-9-16-8 15,9 16-5-15,-13-2-5 0,13 2-2 16,-12 12-3-16,6 3-2 15,3 13-2-15,-4 7 0 16,5 11 0-16,2 6-1 16,-3 11 1-16,3 4-1 15,-4 11 0-15,4 5 0 0,-3 3 1 16,-3 5-1-16,0 8 1 16,-3-1 1-16,2 4 0 15,-2 7-2-15,6 3 0 0,3-5 0 16,0 8 0-16,0 3 0 15,6-3 0-15,7 0 0 16,-4 7 0-16,0-5 0 16,1 1 0-16,2 3 0 0,-6-3 0 15,0 2 0-15,1-5 0 16,-5 2 0-16,1-10 0 16,-3 6 0-16,0-12 0 15,0 2 0-15,0-10 0 0,-3-4 0 16,1-5 0-16,-2-10 0 15,1-3 0-15,0-2 0 16,3-5 0-16,0-2 0 16,0-6 0-16,0 3 0 15,0-4 0-15,0 1 0 0,0 0 0 16,0-4 0-16,0 2 0 16,0-5 0-16,-3 3 0 15,0-6 0-15,3-3 0 0,0 0 0 16,-3-1 0-16,3-9 0 15,0 3 0-15,0-1 0 16,0-4 0-16,0 0 0 16,0 2 0-16,0-4 0 0,0 3 0 15,0-2 0-15,0-2 0 16,-3-1 0-16,-1 2 0 16,4-4 0-16,-2-4 0 15,-1 0 0-15,3-5 0 16,-4-4 0-16,4-12 0 0,-3 13 0 15,6-20-34-15,-3-11-56 16,-6-16-5-16</inkml:trace>
    <inkml:trace contextRef="#ctx0" brushRef="#br0" timeOffset="1703.1271">-8-261 250 0,'0'0'3'0,"0"0"1"16,-9 2 4-16,9-2 2 15,-13 10 4-15,13-10 2 16,0 0 2-16,-9 12 2 16,9-12-2-16,7 6 1 0,8-6-2 15,7 0-4-15,9 0-2 16,3 0-1-16,12 0-3 16,11 0-2-16,5-6-1 15,6 6-1-15,10-3-1 16,6 0-1-16,9 3 0 0,2 0 0 15,11 0-1-15,6 0 1 16,6 0-1-16,6 0 0 16,6 0 1-16,7 6-1 15,5-6 1-15,11 3 1 16,6-3 0-16,-1 0 0 0,9 0 1 16,-2-3 0-16,8-3 0 15,-5 0 0-15,3 0 0 16,-4 0-1-16,-1 3 0 0,-5-3-1 15,-3 2 0-15,1 2 0 16,-7-2 0-16,3 1-1 16,-3-3 1-16,-1 4-1 15,-1-8 1-15,-1 3 0 0,6-2 0 16,1-1 0-16,-1-1 1 16,-3-3-1-16,10-1 0 15,2 6 0-15,-3-4 0 16,3 2-1-16,1-2 1 15,-3 5 0-15,-1-7-1 0,1 7 1 16,-4-5 0-16,0 4 0 16,-3-1 1-16,1 2-1 15,-10 1 0-15,-4 1 1 0,-2 0 0 16,-13 0-2-16,-5 3 0 16,-7 3 0-16,-13 0 0 15,-7-3 0-15,-7 3 0 16,-10 0 0-16,-7 0 0 0,-6 0 0 15,-6 0 0-15,-7 0 0 16,4 3 0-16,-12-3 0 16,-4 0 0-16,-3 0 0 0,1 3 0 15,-7-3 0-15,-7 6 0 16,2-3 0-16,-8 6 0 16,0 1 0-16,-2 5 0 15,-6 4 0-15,2 7 0 0,-3 4 0 16,-3 4 0-16,1 9 0 15,-1 4 0-15,-3 2 0 16,-3 10 0-16,4 3 0 16,-4 2 0-16,2 7 0 15,2 5 0-15,-1-1 0 0,-1 10 0 16,5 5 0-16,-1-1 0 16,3 7 0-16,0 0 0 15,4 6 0-15,0 3 0 16,5-3 0-16,-2 3 0 0,-1 1 0 15,3-4 0-15,4 3 0 16,-6-3 0-16,3 0 0 16,-3-2 0-16,-1-5 0 0,-3 1 0 15,-2-7 0-15,2 5 0 16,-6-9 0-16,3 0 0 16,-9 1 0-16,4-5 0 15,-4 2 0-15,3 2 0 16,-3-6 0-16,-3 4 0 0,-3 5 0 15,-3-2 0-15,2 0 0 16,-6 2 0-16,4-5 0 16,-4 6 0-16,4-6 0 15,-2 1 0-15,4-3 0 0,-2-1 0 16,-1-3 0-16,5-2 0 16,-6-1 0-16,5-3 0 15,3-3 0-15,1-2 0 0,-2-5 0 16,4-3 0-16,-3-1 0 15,3-5 0-15,-4-1 0 16,4-6 0-16,0-2 0 16,0-1 0-16,0-6 0 0,0 1 0 15,0-3 0-15,0-3 0 16,0-3 0-16,0-1 0 16,4-6 0-16,-1 2 0 15,3-4 0-15,-3-4 0 16,-3-3 0-16,0 1 0 0,4-1 0 15,-4-12 0-15,0 15 0 16,0-15 0-16,0 0 0 16,0 12 0-16,0-12 0 15,0 0 0-15,0 0 0 0,0 0 0 16,0 0 0-16,0 0 0 16,0 0 0-16,0 0 0 15,-22 15-60-15,6-21-33 16</inkml:trace>
    <inkml:trace contextRef="#ctx0" brushRef="#br0" timeOffset="2890.6452">-262 5009 306 0,'0'0'4'0,"0"0"1"0,0 0 4 15,0 0 1-15,6-2 1 16,16-5 2-16,9-3 3 16,9 2 0-16,20-1-3 0,13-4-3 15,18 1-1-15,14 0-2 16,19 3-2-16,13-3-1 15,12 3-2-15,19-1-1 16,2 4 1-16,7-7-1 0,10 0 0 16,2-2 0-16,10 0 1 15,6-3-1-15,5-4 0 16,5-4 0-16,2 2 1 16,4-1-1-16,2 3 0 0,-9 4 0 15,-2 0 0-15,-8 3 0 16,-8 2-1-16,-14 3 0 15,-3 1 1-15,-13 3 0 16,-13-4 2-16,-1 7-2 0,-13-7 3 16,1 2 0-16,-10 2-1 15,-6-4 1-15,2 1-1 16,-6 0 0-16,-5 6-1 16,0-2 0-16,-1 5-1 0,-8-4 0 15,-4 4 0-15,2 0 0 16,-9 0 0-16,2 0 2 15,-1 0-1-15,-3 4 1 16,-3-2 0-16,3 1-1 0,-3-3 2 16,3 0-4-16,0 0 0 15,4 0 0-15,-4 0 0 16,0 0 0-16,-6 0 0 16,3 3 0-16,-6 6 0 0,-4 0 0 15,-2 1 0-15,-1-1 0 16,-2 0 0-16,-4-3 0 15,4-3 0-15,-4-3 0 16,4 0 0-16,2-9 0 0,-2 5 0 16,-6-4 0-16,-5 5 0 15,-2-3 0-15,-9 6 0 16,-6 0 0-16,-10 3 0 16,0 3 0-16,-15 0 0 0,3 0 0 15,-6 0 0-15,2 0 0 16,-6-6 0-16,5-3 0 15,-2-2 0-15,4-3 0 16,-7-13-4-16,3-3-83 16,-1 2-4-16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0:57.27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DDC482-48A3-4341-8F8A-0D8730E562B8}" emma:medium="tactile" emma:mode="ink">
          <msink:context xmlns:msink="http://schemas.microsoft.com/ink/2010/main" type="inkDrawing" rotatedBoundingBox="13957,13531 14064,18639 13922,18642 13815,13533" semanticType="verticalRange" shapeName="Other">
            <msink:sourceLink direction="with" ref="{ECB965F2-2C44-4245-8680-61F8FEF122D3}"/>
            <msink:sourceLink direction="with" ref="{FF13F3CC-AF16-45E4-8283-80AF8253B291}"/>
            <msink:sourceLink direction="with" ref="{1D44DB54-8A5E-463C-BAD2-744C94129BD4}"/>
            <msink:sourceLink direction="with" ref="{284BA3B3-C8D3-4235-8993-57A1C97FD3B0}"/>
          </msink:context>
        </emma:interpretation>
      </emma:emma>
    </inkml:annotationXML>
    <inkml:trace contextRef="#ctx0" brushRef="#br0">112 0 340 0,'0'0'4'0,"0"0"1"16,0 0 2-16,-3 12 0 16,3-12 3-16,-13 24 1 15,4-1 1-15,0 5 1 16,-4 6-2-16,1 9-1 0,0 6-1 15,-1 10-2-15,4 1 0 16,2 10-1-16,2 1-2 16,5 6-1-16,0 10-1 0,0-2 0 15,0 7 0-15,3 1 0 16,-1 8-1-16,-2 2 2 16,0 1 0-16,0 2 0 15,0 5-1-15,-2 0 0 0,2 2 0 16,0 0 0-16,0 0 0 15,6 2 0-15,3-2-1 16,0 4 0-16,4-6 1 0,-4 1-1 16,0 2 0-1,-5-1-1-15,2-4 1 0,-6 6 0 16,0 0-1-16,0-7 1 16,0 5 0-16,0-2-1 15,0-8 0-15,0 6 1 0,-3-9-1 16,3 5 1-16,0-6-1 15,0-1 1-15,0-2-1 16,0-2 2-16,3-4-2 16,0-5 0-16,0 0 0 0,3-8 0 15,1-6 0-15,-1 1 0 16,3-5 0-16,-3-4 0 16,4-9 0-16,-1 1 0 15,0-10 0-15,1-2 0 0,-5-3 0 16,2-11 0-16,-4-5 0 15,0-6 0-15,0-2 0 16,-3-16 0-16,3 15-12 16,-9-6-63-16,0-22-15 15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0:58.04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06A027B-0358-4A56-A69E-57DE3A84E98E}" emma:medium="tactile" emma:mode="ink">
          <msink:context xmlns:msink="http://schemas.microsoft.com/ink/2010/main" type="inkDrawing" rotatedBoundingBox="15767,13445 16262,17980 16159,17991 15663,13456" semanticType="callout" shapeName="Other"/>
        </emma:interpretation>
      </emma:emma>
    </inkml:annotationXML>
    <inkml:trace contextRef="#ctx0" brushRef="#br0">33 0 299 0,'0'0'6'16,"-6"11"1"-16,3 8 2 15,-1 0 2-15,-2 9 1 0,3 2 2 16,0 14 2-16,0 6 2 16,3 1-6-16,0 9-2 15,0 1 0-15,0 14-2 16,0 2-1-16,3 10-2 0,3 3 0 15,4 5-1-15,-4 8-1 16,6 4 1-16,-3 5 0 16,4 3 0-16,0-1 0 15,-1 3 0-15,3 0-1 0,-2 4 1 16,-1-3-1-16,3 3 0 16,1-4 0-16,-4-2-1 15,1 3-1-15,-1-4 1 16,1 0-1-16,2 1 0 15,-2-4 0-15,-1 0 0 0,1 1 0 16,-1 0 0-16,-2-8 1 16,1 2-1-16,2-5 1 15,-4-1-1-15,4 2 1 16,-1-6-2-16,1 2 0 0,0-4 0 16,-2-2 0-16,5-2 0 15,-1-3 0-15,5-9 0 16,-5-9 0-16,-3-6 0 15,3-7 0-15,-2-13 0 0,-4-9 0 16,0-9 0-16,-2-7 0 16,-7-18-10-16,6-18-74 15,-6-10-4-15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0:59.6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66736AC-4629-4E5B-9109-061B39FF9D4A}" emma:medium="tactile" emma:mode="ink">
          <msink:context xmlns:msink="http://schemas.microsoft.com/ink/2010/main" type="inkDrawing" rotatedBoundingBox="11719,14731 20567,14781 20566,14888 11719,14839" semanticType="callout" shapeName="Other"/>
        </emma:interpretation>
      </emma:emma>
    </inkml:annotationXML>
    <inkml:trace contextRef="#ctx0" brushRef="#br0">0 104 246 0,'0'0'7'16,"6"0"4"-16,12 0 3 0,13-3 3 15,11-2 0-15,13-2 3 16,14-5 0-16,17 3 3 15,16-1-6-15,19-3-5 16,14 0-2-16,11 5-2 16,18-1-2-16,13 2-1 15,15 7 0-15,9 0-2 0,18 0 1 16,7 0 0-16,6 9 0 16,20-2 0-16,2 1 0 15,7 5-1-15,9-3 1 0,0-3 0 16,1 1-1-16,2 2-1 15,-4-1 0-15,-4-2-1 16,-1-2 1-16,-10 1-1 16,0 1 0-16,-4-1 0 0,-6 0 0 15,-8-3 0-15,-6 0 1 16,-3 0-1-16,-14-3 0 16,-10 0 1-16,-11 0-1 15,-6-3 1-15,-11-3 0 0,-5 0-1 16,-12 0 0-16,-9-1-1 15,-9-2 1-15,-10 4-1 16,-12-2 0-16,-15 4 1 16,-14-3-1-16,-10 3 1 15,-21-1-1-15,-11 4 0 0,-13 0-2 16,-12 0-3-16,-6 0-13 16,-20 13-61-16,-18-13-9 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0:58.93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E362649-DA98-414C-8B33-2FC4FDA069E1}" emma:medium="tactile" emma:mode="ink">
          <msink:context xmlns:msink="http://schemas.microsoft.com/ink/2010/main" type="inkDrawing" rotatedBoundingBox="18370,13321 18443,18078 18214,18082 18141,13325" semanticType="callout" shapeName="Other"/>
        </emma:interpretation>
      </emma:emma>
    </inkml:annotationXML>
    <inkml:trace contextRef="#ctx0" brushRef="#br0">102 0 219 0,'0'0'5'0,"0"0"4"16,-5 13 4-16,5-13 3 15,-4 11 3-15,4-11 2 16,-2 17 2-16,2-17 2 0,-7 15-2 16,7-15-2-16,0 22-4 15,0-10-2-15,0 10-3 16,0 3-2-16,0 9-2 15,0 6-1-15,0 8-2 0,0 7-1 16,-2 3 0-16,-2 10-1 16,4 6 1-16,-3 10-1 15,-1 5 0-15,2 7 0 16,-1 13-1-16,-1 2 1 16,-2 9 0-16,-3 7 1 0,0 3-1 15,0 3 1-15,-2 3-4 16,6 1 0-16,-5 5 0 15,5-3 0-15,1 9 0 16,4-5 0-16,0 3 0 0,0-4 0 16,6 7 0-16,1-1 0 15,-1 0 0-15,-3-4 0 16,6 3 0-16,1-2 0 0,-1-2 0 16,3-7 0-16,3 0 0 15,1-12 0-15,3-7 0 16,-1-10 0-16,4-4 0 15,3-19 0-15,-3-7 0 16,0-9 0-16,-7-16 0 0,3-10 0 16,-11-15-4-16,-14-14-85 15,7-13-3-15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0.41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C821D9B-9611-4D16-BAD3-0F49E1A3356C}" emma:medium="tactile" emma:mode="ink">
          <msink:context xmlns:msink="http://schemas.microsoft.com/ink/2010/main" type="inkDrawing" rotatedBoundingBox="12112,15858 20745,15769 20746,15829 12113,15918" semanticType="callout" shapeName="Other"/>
        </emma:interpretation>
      </emma:emma>
    </inkml:annotationXML>
    <inkml:trace contextRef="#ctx0" brushRef="#br0">0 76 301 0,'0'0'6'16,"15"0"1"-16,4 2 3 15,9-2 1-15,15 0 2 0,10 0 1 16,18 4 2-16,26-4 2 16,12 0-7-16,15 3-1 15,22-1 0-15,12 2-1 16,16-1-2-16,18 3-1 0,13-3-1 16,16 0 0-16,11 0-1 15,14-3 0-15,8 0-1 16,16 0 0-16,6-3 0 0,7 0 0 15,0 0 0-15,2-3 1 16,1 3-1-16,-3-1 1 16,-4-1 0-16,-10 1-1 15,8-2-1-15,-7 0 1 16,3 1-1-16,-5-3-1 0,-5 0 0 16,-8-1 1-16,-1 2-2 15,-11 1 0-15,-17-4 0 16,-8 7 0-16,-19-3 0 15,-17 2 0-15,-21 4 0 0,-15 0 0 16,-15 0 0-16,-23 0 0 16,-8 10-3-16,-28-10-35 15,-26 3-49-15,-6 7-4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1.1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E5C56ED-72EB-49F2-A07D-AA948F344D50}" emma:medium="tactile" emma:mode="ink">
          <msink:context xmlns:msink="http://schemas.microsoft.com/ink/2010/main" type="inkDrawing" rotatedBoundingBox="12341,17079 20894,16844 20896,16902 12343,17136" semanticType="callout" shapeName="Other">
            <msink:sourceLink direction="with" ref="{FC139DA2-9C54-4A00-B6CB-93C5570A0183}"/>
            <msink:sourceLink direction="with" ref="{ED34EFC6-2260-49EA-9F7D-889EA7BF797E}"/>
          </msink:context>
        </emma:interpretation>
      </emma:emma>
    </inkml:annotationXML>
    <inkml:trace contextRef="#ctx0" brushRef="#br0">0 247 278 0,'0'0'6'0,"0"0"2"16,16-3 0-16,3 3 2 0,-1 0 1 15,13 0 1-15,7 0 2 16,11 0 1-16,17 3-2 16,5 0-1-16,17 1-1 0,14 2 0 15,15-4-1-15,11-2 0 16,20 0-1-16,14 0-2 15,21 0-1-15,16-6 0 16,15 0-1-16,16 0 0 0,12-3-1 16,16 3 0-16,9-3 0 15,8-4-1-15,8 1 0 16,3 0-1-16,0-3 0 16,-4 1-1-16,-6 1 0 0,-6-2 0 15,-5 4 0-15,-11-3 1 16,-9 5-1-16,-8 3 1 15,-2-2 0-15,-12 4 0 16,-8-2 0-16,-8 3 0 0,-14 0-1 16,-6 3 1-16,-16-3 0 15,-14 3-2-15,-20 0 0 16,-7 0 0-16,-11 0 0 16,-14 0 0-16,-8 0 0 0,-8 0 0 15,-10 0 0-15,-6 3 0 16,2-3 0-16,-4 0 0 15,-3 0 0-15,-2 0 0 16,-8-3 0-16,-5 0 0 0,-6-4 0 16,-6 5 0-16,-16-7 0 15,-1-10-75-15,-21 7-16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32.7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9D9D6A-2E61-4402-AA24-82555750DD39}" emma:medium="tactile" emma:mode="ink">
          <msink:context xmlns:msink="http://schemas.microsoft.com/ink/2010/main" type="writingRegion" rotatedBoundingBox="579,10635 -612,4670 2072,4134 3265,10098"/>
        </emma:interpretation>
      </emma:emma>
    </inkml:annotationXML>
    <inkml:traceGroup>
      <inkml:annotationXML>
        <emma:emma xmlns:emma="http://www.w3.org/2003/04/emma" version="1.0">
          <emma:interpretation id="{3F6A3B3F-D7F5-41AE-BFA5-7D03B17F64F4}" emma:medium="tactile" emma:mode="ink">
            <msink:context xmlns:msink="http://schemas.microsoft.com/ink/2010/main" type="paragraph" rotatedBoundingBox="483,10234 83,4463 979,4401 1379,10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AD1F26-FDF0-403C-976B-4583AA2080A9}" emma:medium="tactile" emma:mode="ink">
              <msink:context xmlns:msink="http://schemas.microsoft.com/ink/2010/main" type="inkBullet" rotatedBoundingBox="483,10234 454,9812 1150,9763 1179,10185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14 958 317 0,'0'0'7'0,"-4"-18"1"16,2-3 3-16,-2-7 1 15,1-4 3-15,1-7 1 0,2-14-1 16,0-9 1-16,0-3-6 16,0-6-3-16,0-3-3 15,5-3-2-15,-1-2-1 16,2 9 0-16,3-1-1 15,0 9-1-15,-2 9 0 16,2 13 0-16,-3 12 0 0,3 13 1 16,-9 15-2-16,22 4 4 15,-10 17-2-15,1 9 1 16,6 11 2-16,-1 8 0 0,13 9 0 16,3 11 0-16,1 5-1 15,2-2-12-15,10-11-62 16,-7 10-7-16</inkml:trace>
        <inkml:trace contextRef="#ctx0" brushRef="#br0" timeOffset="234.5221">-92 671 362 0,'0'0'6'0,"0"0"1"16,0-12 2-16,0 12-2 16,27-24 1-16,-5 5-1 15,13-4-5-15,5-4-33 16,16-4-42-16,3-5-7 16</inkml:trace>
      </inkml:traceGroup>
      <inkml:traceGroup>
        <inkml:annotationXML>
          <emma:emma xmlns:emma="http://www.w3.org/2003/04/emma" version="1.0">
            <emma:interpretation id="{18099EAF-052B-47AC-B1BA-591C73C6A828}" emma:medium="tactile" emma:mode="ink">
              <msink:context xmlns:msink="http://schemas.microsoft.com/ink/2010/main" type="line" rotatedBoundingBox="433,8810 132,4459 979,4401 1281,8751"/>
            </emma:interpretation>
          </emma:emma>
        </inkml:annotationXML>
        <inkml:traceGroup>
          <inkml:annotationXML>
            <emma:emma xmlns:emma="http://www.w3.org/2003/04/emma" version="1.0">
              <emma:interpretation id="{18045009-8518-41CA-A59C-A0E401EE5D78}" emma:medium="tactile" emma:mode="ink">
                <msink:context xmlns:msink="http://schemas.microsoft.com/ink/2010/main" type="inkWord" rotatedBoundingBox="433,8810 333,7358 1180,7299 1281,8751"/>
              </emma:interpretation>
              <emma:one-of disjunction-type="recognition" id="oneOf1">
                <emma:interpretation id="interp1" emma:lang="en-US" emma:confidence="0">
                  <emma:literal>to ds</emma:literal>
                </emma:interpretation>
                <emma:interpretation id="interp2" emma:lang="en-US" emma:confidence="0">
                  <emma:literal>to bs</emma:literal>
                </emma:interpretation>
                <emma:interpretation id="interp3" emma:lang="en-US" emma:confidence="0">
                  <emma:literal>is,</emma:literal>
                </emma:interpretation>
                <emma:interpretation id="interp4" emma:lang="en-US" emma:confidence="0">
                  <emma:literal>to's</emma:literal>
                </emma:interpretation>
                <emma:interpretation id="interp5" emma:lang="en-US" emma:confidence="0">
                  <emma:literal>tots</emma:literal>
                </emma:interpretation>
              </emma:one-of>
            </emma:emma>
          </inkml:annotationXML>
          <inkml:trace contextRef="#ctx0" brushRef="#br0" timeOffset="68073.2212">70 2935 135 0,'0'0'5'0,"9"0"1"0,6-3 3 16,1-2 1-16,8 1 1 16,-4-2 1-16,13 3 0 15,-4-3 0-15,-2 3-3 0,4-4-2 16,-5 7-4-16,-2 0-1 15,-8 0-1-15,6 0 0 16,-11 7 0-16,5-1 1 16,-12 6-1-16,-2 3 1 0,-2 1 0 15,0 4 2-15,-2-3 3 16,-5 5-1-16,-6-1 4 16,-2 2 1-16,3-2 1 15,-10 11 3 1,0-11 0-16,-2 3-2 0,-7-2-2 15,0 5-1-15,-9-1-8 16,2-1-49-16,-3 8-20 16</inkml:trace>
          <inkml:trace contextRef="#ctx0" brushRef="#br0" timeOffset="67697.998">-198 3128 198 0,'0'0'6'0,"0"0"4"15,0-7 1-15,0 7 4 16,0 0 0-16,0 0 0 0,0 0 0 15,0 0 1-15,0 0-6 16,7 0-2-16,6 0 0 16,7 0-3-16,6 4 0 15,8-4 1-15,10 0-1 0,2 0 0 16,3-4 0-16,2 2-1 16,-5-5-1-16,1 1 0 15,-14 0-1-15,-4 0-1 16,-7 6 0-16,-7-5-1 0,-15 5-1 15,0 0-8-15,0 0-12 16,0 0-47-16,-10 21-7 16</inkml:trace>
          <inkml:trace contextRef="#ctx0" brushRef="#br0" timeOffset="88430.2047">585 3835 121 0,'0'0'3'0,"0"0"7"16,0 7 0-16,0-7 3 16,0 0 0-16,15 6 2 15,-15-6 1-15,22 6-1 16,-10-6-1-16,1 3-4 0,0-3-4 15,-4 3 1-15,-9-3-2 16,18 9 0-16,-18-9-3 16,13 30 0-16,-11-15 0 15,5 2 0-15,-7 2 2 0,0 9 2 16,-3-3 0-16,-12 12 2 16,-7-3 0-16,-3 6 1 15,-16 11-6-15,-8 3-28 16,-13 8-36-16,0 3-6 15</inkml:trace>
          <inkml:trace contextRef="#ctx0" brushRef="#br0" timeOffset="88117.5071">103 4155 96 0,'0'0'8'0,"0"0"2"15,0 0 4-15,0 0 1 16,0 0 0-16,0 0-1 0,0 0 1 15,0-13 1-15,0 13-5 16,7 0-3-16,6 0-2 16,5-2 0-16,17-9 0 0,7 1 1 15,9-1 1-15,4-2 0 16,1-5-1-16,6 2 2 16,-6-1-3-16,0 4 1 15,-19 3-2-15,-6 5 0 16,-6 5 0-16,-12 0 0 0,-13 0-1 15,9 21-1-15,-9-5 0 16,-13-1-6-16,1 0-5 16,-1 0-11-16,0-1-20 15,4-1-22-15,9-13-10 0</inkml:trace>
        </inkml:traceGroup>
        <inkml:traceGroup>
          <inkml:annotationXML>
            <emma:emma xmlns:emma="http://www.w3.org/2003/04/emma" version="1.0">
              <emma:interpretation id="{D6708B03-6290-4441-AB22-714F2CDF9725}" emma:medium="tactile" emma:mode="ink">
                <msink:context xmlns:msink="http://schemas.microsoft.com/ink/2010/main" type="inkWord" rotatedBoundingBox="473,5390 407,4440 876,4408 942,5358"/>
              </emma:interpretation>
              <emma:one-of disjunction-type="recognition" id="oneOf2"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z</emma:literal>
                </emma:interpretation>
                <emma:interpretation id="interp8" emma:lang="en-US" emma:confidence="0">
                  <emma:literal>F</emma:literal>
                </emma:interpretation>
                <emma:interpretation id="interp9" emma:lang="en-US" emma:confidence="0">
                  <emma:literal>7</emma:literal>
                </emma:interpretation>
                <emma:interpretation id="interp10" emma:lang="en-US" emma:confidence="0">
                  <emma:literal>&gt;</emma:literal>
                </emma:interpretation>
              </emma:one-of>
            </emma:emma>
          </inkml:annotationXML>
          <inkml:trace contextRef="#ctx0" brushRef="#br0" timeOffset="101015.4106">278 5389 84 0,'0'0'5'0,"0"0"2"16,-9-4 5-16,9 4 1 16,0 0 1-16,15-2 0 15,3-5 1-15,7 4 0 16,10 0-2-16,-4-3-5 0,9 0-3 16,-6 0-1-16,6 0-2 15,-15 2-1-15,0 4 0 16,-6 0-1-16,-4 0 3 15,-15 0 2-15,16 22 2 0,-16-3 3 16,0 2-1-16,-9 5 2 16,-4 8 0-16,-3-1 0 15,-3 13-2-15,-2 1-3 16,-10 11-13-16,-3-8-42 0,0 25-16 16</inkml:trace>
          <inkml:trace contextRef="#ctx0" brushRef="#br0" timeOffset="100671.4361">-70 5683 192 0,'0'0'5'16,"0"0"3"-16,0 0 2 15,0-13 3-15,0 13 0 0,9-16-1 16,-9 16 2-16,16-18-1 16,-5 9-4-16,6 3-2 15,8 0-4-15,2 2 0 16,8 2-1-16,2-1 1 0,6-1-1 15,10 4 0-15,-3-6 0 16,3 4 0-16,-4-2 0 16,-2 1-1-16,-7 1 0 15,-6 2 2-15,-9 0-2 16,-7 0 0-16,-5 0 0 0,-13 0 0 16,13 11-2-16,-13-11-6 15,2 13-13-15,-2-13-25 16,0 12-23-16</inkml:trace>
        </inkml:traceGroup>
      </inkml:traceGroup>
    </inkml:traceGroup>
    <inkml:traceGroup>
      <inkml:annotationXML>
        <emma:emma xmlns:emma="http://www.w3.org/2003/04/emma" version="1.0">
          <emma:interpretation id="{7BE6BD00-D398-4565-8FDC-8B67C36D4478}" emma:medium="tactile" emma:mode="ink">
            <msink:context xmlns:msink="http://schemas.microsoft.com/ink/2010/main" type="paragraph" rotatedBoundingBox="1870,10377 712,4579 2106,4301 3265,10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1B7FFB-9882-4BA9-A716-85D9479102F7}" emma:medium="tactile" emma:mode="ink">
              <msink:context xmlns:msink="http://schemas.microsoft.com/ink/2010/main" type="line" rotatedBoundingBox="1871,10377 712,4579 2106,4301 3265,10098"/>
            </emma:interpretation>
          </emma:emma>
        </inkml:annotationXML>
        <inkml:traceGroup>
          <inkml:annotationXML>
            <emma:emma xmlns:emma="http://www.w3.org/2003/04/emma" version="1.0">
              <emma:interpretation id="{28702332-E983-49BA-8B96-26F0808C31CD}" emma:medium="tactile" emma:mode="ink">
                <msink:context xmlns:msink="http://schemas.microsoft.com/ink/2010/main" type="inkWord" rotatedBoundingBox="1871,10377 712,4579 2106,4301 3265,10098">
                  <msink:destinationLink direction="with" ref="{3E16823B-747A-4B5A-864E-AFA3D473EDC5}"/>
                </msink:context>
              </emma:interpretation>
              <emma:one-of disjunction-type="recognition" id="oneOf3">
                <emma:interpretation id="interp11" emma:lang="en-US" emma:confidence="0.5">
                  <emma:literal>Is sit,</emma:literal>
                </emma:interpretation>
                <emma:interpretation id="interp12" emma:lang="en-US" emma:confidence="0">
                  <emma:literal>Is sit</emma:literal>
                </emma:interpretation>
                <emma:interpretation id="interp13" emma:lang="en-US" emma:confidence="0">
                  <emma:literal>Is Isis,</emma:literal>
                </emma:interpretation>
                <emma:interpretation id="interp14" emma:lang="en-US" emma:confidence="0">
                  <emma:literal>Is Isis</emma:literal>
                </emma:interpretation>
                <emma:interpretation id="interp15" emma:lang="en-US" emma:confidence="0">
                  <emma:literal>Is sit'</emma:literal>
                </emma:interpretation>
              </emma:one-of>
            </emma:emma>
          </inkml:annotationXML>
          <inkml:trace contextRef="#ctx0" brushRef="#br0" timeOffset="4971.9828">1045 3303 387 0,'0'0'1'15,"0"-15"0"-15,0 0 0 16,0-7 1-16,5-10-1 16,1-4 1-16,7-7 0 0,0-10-1 15,3 4 1-15,2-7-1 16,0-3 0-16,1 5 0 16,-3-3 0-16,-1 8 1 15,-6 2 1-15,-2 9 0 16,-1 11 0-16,-3 9 1 0,0 5 0 15,-3 13 1-15,10 13 0 16,1 8 0-16,-1 14-2 16,9 7 1-16,-1 8-1 15,1 13 1-15,-1-2-4 0,1 8-7 16,2-5-36-16,-2 4-37 16,0-10-3-16</inkml:trace>
          <inkml:trace contextRef="#ctx0" brushRef="#br0" timeOffset="6269.0111">1653 2539 377 0,'0'0'7'0,"0"0"0"15,0 0 2-15,0 0-1 16,0 0 1-16,6-12 1 16,12 6-1-16,11 0 1 0,8 3-6 15,6-1-2-15,7 4-1 16,-1 0 0-16,2 10 0 15,-15 2-1-15,-1 10-1 16,-13 3 1-16,-13 7-1 0,-9 1-1 16,-13 7 0-16,-14 4 0 15,-2-2-1-15,-4 2 1 16,-2-6 0-16,8-5 0 16,5-5 0-16,9-1 1 0,13-11 1 15,9-3 1-15,13-4-1 16,13-5 2-16,1 1 0 15,5-5 0-15,-1 6 0 16,-2 2 0-16,-1 0 1 0,-12 5 0 16,-10 5 0-16,-6 3 0 15,-5 7 1-15,-4 0 0 16,-6-3 0-16,-10 3 0 16,1-1-1-16,-7-5 0 15,-7 1 0-15,2-8-1 0,-8-4-3 16,2-1-15-16,-11-7-65 15,4-3-3-15</inkml:trace>
          <inkml:trace contextRef="#ctx0" brushRef="#br0" timeOffset="5811.9136">1759 2663 366 0,'0'0'7'15,"0"0"0"-15,0 0 3 16,0 0-1-16,0 0 0 0,0 0 2 16,0 13 0-16,5 5 0 15,-1 10-4-15,2 10-2 16,-1 5-2-16,2 10 0 15,-1 2-2-15,1-2-5 0,2 5-20 16,0-6-56 0,-3-11-2 15</inkml:trace>
          <inkml:trace contextRef="#ctx0" brushRef="#br0" timeOffset="10099.6449">1326 5950 356 0,'0'0'6'0,"0"0"2"16,0-21 1-16,0 10 2 0,0-11-1 15,0-3 2-15,4-5-1 16,2-8 1-16,4-8-5 16,1-4-3-16,2-5-1 15,0-7-1-15,2 0-1 0,4-6 0 16,0-3-1-16,-7 3 0 16,0 3 1-16,0 13-1 15,-2 5 0-15,-1 6 1 16,-6 14-1-16,3 14 1 15,-6 13-1-15,13 4 1 0,-4 17 1 16,4 12-1-16,3 12 1 16,2 7 0-16,6 17 0 15,1-1 0-15,3 6-3 16,1 3-7-16,-7-2-16 0,-4-17-54 16,6 7-5-16</inkml:trace>
          <inkml:trace contextRef="#ctx0" brushRef="#br0" timeOffset="10662.4726">2075 5065 359 0,'0'0'4'15,"0"0"4"-15,0 0 0 16,-4 15 2-16,-1 0 0 16,5 3 0-16,-4 13 1 0,2 7 1 15,2 2-4-15,0 12-3 16,6 4-1-16,-1 3-2 15,2-1-4-15,2 1-11 16,-5-1-23-16,-4-7-45 0,2-8-2 16</inkml:trace>
          <inkml:trace contextRef="#ctx0" brushRef="#br0" timeOffset="10302.8749">1315 5497 362 0,'0'0'7'0,"0"0"0"0,0 0 3 16,0 0 1-16,0 0 1 15,9-3 0-15,13-3 0 0,8-3-2 16,11 0-12-16,2-10-30 16,17 2-46-16,2 2-3 15</inkml:trace>
          <inkml:trace contextRef="#ctx0" brushRef="#br0" timeOffset="11226.3645">1960 5052 336 0,'0'0'6'0,"0"0"1"0,0 0 3 16,7-2 3-16,4 2 0 16,9-8 1-16,4 6 0 15,5-5 0-15,4 1-5 0,5 6-3 16,-1 0-1-16,-6 0-3 15,0 9-1-15,-9 5-1 16,-7 3-1-16,-5 5 0 16,-10 2-2-16,-4 7-1 0,-12 4 1 15,-2-4-3-15,0-1 1 16,-1 4 1-16,3-8 0 16,4-1 0-16,2-8 2 15,8 2 0-15,2-7 2 0,6 0 0 16,3-3 1-16,4 1-1 15,2-1 1-15,1 1 1 16,-1-1-1-16,-3 1 2 16,1 3-1-16,-1-4 0 0,-6 3 0 15,3-3 1-15,1 3-1 16,-1 4 1-16,-2-5 0 16,2 5 1-16,-3-1 0 15,1 2-1-15,-2 1 1 0,-5-2 0 16,0 2 0-16,-3-3-1 15,-3 4 0-15,-3-4-1 16,-4 2 0-16,-5-6 0 16,-1 3-1-16,-6-5-3 0,-6-9-5 15,7 6-24-15,5-6-51 16,-15-10-1-16</inkml:trace>
          <inkml:trace contextRef="#ctx0" brushRef="#br0" timeOffset="12241.6363">1770 4875 301 0,'0'0'9'0,"0"0"4"0,0 0 2 15,0 0 1-15,0 0 4 16,0 0 0-16,7-6 1 16,-7 6 0-16,13 0-6 0,2 0-4 15,3 0-3-15,4 0-1 16,7-3-1-16,11-6-2 16,6 0-4-16,3-16-14 0,8 7-66 15,5-5-5-15</inkml:trace>
          <inkml:trace contextRef="#ctx0" brushRef="#br0" timeOffset="5159.5864">992 3072 374 0,'0'0'5'0,"0"0"3"15,0 0-1-15,9-13 1 16,6 7 0-16,10-6 0 0,10-1-2 15,2-2-10-15,15-16-67 16,7 16-6-16</inkml:trace>
          <inkml:trace contextRef="#ctx0" brushRef="#br0" timeOffset="4112.0355">1420 1191 335 0,'0'0'6'0,"0"0"3"15,3-2 0-15,10-2 3 16,5-2 0-16,10 0-1 0,3-3 0 16,16 2 1-16,-5 1-7 15,9 4-2-15,-5-3-2 16,-2 10-1-16,-8 3-3 16,-7 8-1-16,-16 5-1 0,-4 3-3 15,-9 5 0-15,-16 5-1 16,-3 0-1-16,-2-1 2 15,2-2 2-15,1 1 0 16,2-4 3-16,7-4 1 16,3-5 2-16,6-2 1 0,11-4 2 15,5-1 1-15,-1-3 2 16,5 2 0-16,2 1 3 16,-7-3-2-16,3 4 1 0,-5-1 0 15,3 6-1-15,-5-3-2 16,2 4 0-16,-4 2-1 15,0 2-1-15,-5-1 0 16,-4 2-1-16,0-3 1 0,-9 4-2 16,-4-2 1-16,-5-8-1 15,-1 0 0-15,-10-5-3 16,5-4-7-16,-7-6-33 16,4-6-37-16,-2-13-3 0</inkml:trace>
          <inkml:trace contextRef="#ctx0" brushRef="#br0" timeOffset="3095.7513">821 1674 365 0,'0'0'7'16,"0"0"5"-16,0 0 0 16,0 0 0-16,0 0 1 15,0 0 0-15,9-15 0 0,13 4-1 16,3-4-12-16,19 5-14 16,-2 1-47-16,11-9-21 15</inkml:trace>
          <inkml:trace contextRef="#ctx0" brushRef="#br0" timeOffset="7754.3465">864 2394 348 0,'0'0'7'0,"0"0"4"15,0 0 2-15,0 0 0 16,15 0 1-16,5-6 0 0,-2 0 0 16,10-6 0-16,12-1-7 15,9-3-7-15,8-6-29 16,12 5-50-16,8 1-3 15</inkml:trace>
          <inkml:trace contextRef="#ctx0" brushRef="#br0" timeOffset="3612.7003">1553 1210 372 0,'0'0'3'0,"0"0"1"16,-6 18 4-16,3-9-1 0,3 6 2 16,0 7 0-16,3 7 0 15,3 5 0-15,7 2-1 16,-1 11-5-16,3-4-6 0,5 6-23 16,4 2-51-16,-8-6-4 15</inkml:trace>
          <inkml:trace contextRef="#ctx0" brushRef="#br0" timeOffset="2908.1442">945 1868 353 0,'0'0'5'16,"0"0"2"-16,0 0 3 16,0-15 2-16,0 3-1 15,3-7 0-15,1-6 1 0,1 0-1 16,-1-9-4-16,2-3-2 16,-1-1-2-16,6-2-2 15,-6 1 0-15,1-1-1 0,1-5 1 16,-1 3-1-16,1 2 1 15,-2 0-1-15,1 3 0 16,-2 6 0-16,-4 6 0 16,3 3 0-16,-1 9 1 0,-2 13-1 15,0 0 1-15,16 13 1 16,-3 15-1-16,2 9 1 16,5 5 0-16,-2 13 0 15,4 3-1-15,0 7 0 0,-2 0-1 16,2-1-3-16,-6-5-6 15,3-3-18-15,3-6-54 16,-13-13-1-16</inkml:trace>
          <inkml:trace contextRef="#ctx0" brushRef="#br0" timeOffset="9255.3087">1728 3765 357 0,'0'0'3'15,"0"0"2"-15,0 0 0 0,0-15 0 16,0 15 1-16,24-15 1 16,-2 4-1-16,9 1 1 15,9 1-3-15,4 3-2 16,3 4-1-16,-7 2-1 15,0 2 0-15,-12 11 0 0,-6 2 1 16,-13 8-1-16,-9 4 1 16,-6 1-1-16,-12 2 0 15,2 2 0-15,-3 0-1 16,3-8 0-16,7 3 1 0,3-9-1 16,6 1 0-16,6-7 0 15,10 1 3-15,2-6 0 16,4 3 2-16,2-4 0 15,2-1 1-15,-1 5-1 0,-7-4 1 16,1 3 2-16,-3 0-3 16,-7 4 0-16,0 2 1 15,-6 2-1-15,0 6 0 0,-3 0 1 16,-3 7-1-16,-7-6 1 16,-8 12-1-16,-6-6-1 15,-2-2-2-15,-5 2-10 16,-16 16-67-16,7-24-7 15</inkml:trace>
          <inkml:trace contextRef="#ctx0" brushRef="#br0" timeOffset="8395.3758">1293 4479 305 0,'0'0'8'0,"0"0"3"15,0-18 2-15,0 5 1 16,0-5 1-16,0-6 3 16,0-8-2-16,-3-5 1 0,-1-6-8 15,4-4-3-15,-2-5-2 16,2-7 0-16,0 0-2 15,0-2-1-15,0 2 0 16,6 7 0-16,-1 1-1 0,2 8 1 16,-1 12-1-16,3 10-1 15,0 6 1-15,1 15 0 16,6 2 1-16,-4 21 0 16,7 4-1-16,-1 16 1 0,4 7 0 15,6 8 0-15,-3 5-3 16,6 7-14-16,-3 15-61 15,-1-18-3-15</inkml:trace>
          <inkml:trace contextRef="#ctx0" brushRef="#br0" timeOffset="8801.9014">1817 3814 349 0,'0'0'5'0,"0"0"3"16,0 0 4-16,-16 9 1 16,14 7 1-16,-2 5 0 15,4 8 1-15,0 5-1 16,4 8-3-16,7 5-4 0,2 2-3 15,3 4-5-15,-3-2-8 16,9-9-36-16,-4 0-36 16,0-6-3-16</inkml:trace>
          <inkml:trace contextRef="#ctx0" brushRef="#br0" timeOffset="8598.6798">1224 4257 325 0,'0'0'6'16,"0"0"3"-16,0 0 0 16,13-19 1-16,3 9 1 0,5-2-1 15,10-3 1-15,10 0-9 16,2-6-39-16,13-2-35 16,6-2-6-16</inkml:trace>
          <inkml:trace contextRef="#ctx0" brushRef="#br0" timeOffset="922.4522">467 115 343 0,'0'0'8'0,"0"0"1"16,0 0 2-16,0 0 1 16,0-13-1-16,9 7 1 15,7-1-1-15,8 1 0 0,7 4-6 16,0-6-4-16,7 8-1 15,-1 0-1-15,-6 10-2 16,0 9 1-16,-13 3-1 16,-9 3 0-16,-9 8-1 0,0-2 0 15,-5 4-1-15,-10 5 1 16,4-10-1-16,0 1-1 16,4-5 0-16,7-5-1 15,3-6 1-15,7-2 1 0,6-4 1 16,-1 0 3-16,1-3 2 15,-1 0 3-15,-3 3 2 16,1-3 1-16,0 4 0 16,-2-1 0-16,2 4 0 0,-1 0 0 15,1 2-2-15,0 1 0 16,2 2-1-16,-3 3 1 16,1 1-1-16,-4 3 1 15,-5 3 0-15,-4 0 1 0,-11-3-1 16,-4 1 1-16,-10-3-2 15,-8 2-1-15,-5-4-3 16,-8-11-14-16,-27-1-66 16,22-3-2-16</inkml:trace>
          <inkml:trace contextRef="#ctx0" brushRef="#br0" timeOffset="422.1251">492 115 383 0,'0'0'5'16,"0"0"0"-16,0 0 2 16,0 11 1-16,0-1 1 0,6 9 1 15,-3 5 1-15,6 10-1 16,4 4-4-16,2 8 0 15,4 6-2-15,0 8-1 16,3-2-2-16,2 4-7 0,1-19-22 16,-16 9-53-16,13-7-1 15</inkml:trace>
          <inkml:trace contextRef="#ctx0" brushRef="#br0" timeOffset="3330.2793">755 1109 352 0,'0'0'3'0,"0"0"3"0,0 0 2 16,0 0-1-16,16-2 2 16,8-4-1-16,7-3 0 15,11 0-3-15,0-7-13 0,20-5-48 16,4 11-19-16</inkml:trace>
          <inkml:trace contextRef="#ctx0" brushRef="#br0" timeOffset="4284.0399">1237 956 419 0,'0'0'5'0,"0"0"1"15,0 0 2-15,9-16-2 0,13 7 1 16,12 0 1-16,12-7-1 15,13-1-2-15,22 9-24 16,22-5-61-16,-8-4-2 16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3.43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E44D9B1-B048-4C4C-A2C5-6B7AC7345867}" emma:medium="tactile" emma:mode="ink">
          <msink:context xmlns:msink="http://schemas.microsoft.com/ink/2010/main" type="writingRegion" rotatedBoundingBox="19272,13413 19780,13413 19780,15724 19272,15724">
            <msink:destinationLink direction="with" ref="{ED34EFC6-2260-49EA-9F7D-889EA7BF797E}"/>
            <msink:destinationLink direction="with" ref="{FC139DA2-9C54-4A00-B6CB-93C5570A0183}"/>
            <msink:destinationLink direction="with" ref="{D51FC07F-2393-4662-929A-9C252A070AE5}"/>
          </msink:context>
        </emma:interpretation>
      </emma:emma>
    </inkml:annotationXML>
    <inkml:traceGroup>
      <inkml:annotationXML>
        <emma:emma xmlns:emma="http://www.w3.org/2003/04/emma" version="1.0">
          <emma:interpretation id="{B26BF36B-A9F6-4450-BD50-1E1DF61A9C94}" emma:medium="tactile" emma:mode="ink">
            <msink:context xmlns:msink="http://schemas.microsoft.com/ink/2010/main" type="paragraph" rotatedBoundingBox="19272,13413 19780,13413 19780,15724 19272,15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7F3D2D-5DF2-4A68-A93D-AF97A746EA64}" emma:medium="tactile" emma:mode="ink">
              <msink:context xmlns:msink="http://schemas.microsoft.com/ink/2010/main" type="line" rotatedBoundingBox="19272,13413 19780,13413 19780,15724 19272,15724"/>
            </emma:interpretation>
          </emma:emma>
        </inkml:annotationXML>
        <inkml:traceGroup>
          <inkml:annotationXML>
            <emma:emma xmlns:emma="http://www.w3.org/2003/04/emma" version="1.0">
              <emma:interpretation id="{C03A0086-B706-4C9C-8A85-8BFBC703C57D}" emma:medium="tactile" emma:mode="ink">
                <msink:context xmlns:msink="http://schemas.microsoft.com/ink/2010/main" type="inkWord" rotatedBoundingBox="19272,13413 19780,13413 19780,15724 19272,15724"/>
              </emma:interpretation>
              <emma:one-of disjunction-type="recognition" id="oneOf0">
                <emma:interpretation id="interp0" emma:lang="en-US" emma:confidence="1">
                  <emma:literal>!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44 16 433 0,'0'0'1'0,"-6"-7"1"16,6 7 1-16,-13-6 1 16,13 6-1-16,-16-3 2 15,16 3 0-15,-11 0 2 0,11 13 0 16,0 6-2-16,0 11 1 16,2 11 0-16,7 2 1 15,1 12-2-15,2 7 0 16,1 6 0-16,-4 4-3 15,7-8-2-15,-4 1 0 16,3-2 0-16,-5-8 0 0,2-12 0 16,1 1 0-16,-7-13 0 15,3-10 0-15,-2-6 0 0,-7-15 0 16,11-9-75-16,-11 9-15 16</inkml:trace>
          <inkml:trace contextRef="#ctx0" brushRef="#br0" timeOffset="1934.5417">-344 1742 426 0,'0'0'3'0,"0"0"2"0,0 0 2 15,0 0 1-15,0 0 1 16,0 0 1-16,0 0 1 15,0 0 0-15,2 25-2 16,-2-10-3-16,0 7 0 0,0 5-6 16,0 12 0-16,0 1 0 15,0 5 0-15,0 2 0 16,7 2 0-16,2 0 0 16,-5-2 0-16,2-7 0 0,1-3 0 15,-2-3 0-15,-1-5 0 16,-4-16-14-16,-13-2-74 15,13-11-3-15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6.49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CB965F2-2C44-4245-8680-61F8FEF122D3}" emma:medium="tactile" emma:mode="ink">
          <msink:context xmlns:msink="http://schemas.microsoft.com/ink/2010/main" type="writingRegion" rotatedBoundingBox="14084,17380 17729,17380 17729,18230 14084,18230">
            <msink:destinationLink direction="with" ref="{ED34EFC6-2260-49EA-9F7D-889EA7BF797E}"/>
            <msink:destinationLink direction="with" ref="{58DDC482-48A3-4341-8F8A-0D8730E562B8}"/>
            <msink:destinationLink direction="with" ref="{7B339E43-470E-45C6-A772-52E0A4CDD88F}"/>
          </msink:context>
        </emma:interpretation>
      </emma:emma>
    </inkml:annotationXML>
    <inkml:traceGroup>
      <inkml:annotationXML>
        <emma:emma xmlns:emma="http://www.w3.org/2003/04/emma" version="1.0">
          <emma:interpretation id="{67A2F44F-C8BF-495F-B05A-61A17928C051}" emma:medium="tactile" emma:mode="ink">
            <msink:context xmlns:msink="http://schemas.microsoft.com/ink/2010/main" type="paragraph" rotatedBoundingBox="14084,17380 17729,17380 17729,18230 14084,18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A41497-F439-41FC-B9BC-16C875109B6B}" emma:medium="tactile" emma:mode="ink">
              <msink:context xmlns:msink="http://schemas.microsoft.com/ink/2010/main" type="line" rotatedBoundingBox="14084,17380 17729,17380 17729,18230 14084,18230"/>
            </emma:interpretation>
          </emma:emma>
        </inkml:annotationXML>
        <inkml:traceGroup>
          <inkml:annotationXML>
            <emma:emma xmlns:emma="http://www.w3.org/2003/04/emma" version="1.0">
              <emma:interpretation id="{FFE8A909-1D1E-43EA-8CD7-F3AF636058B1}" emma:medium="tactile" emma:mode="ink">
                <msink:context xmlns:msink="http://schemas.microsoft.com/ink/2010/main" type="inkWord" rotatedBoundingBox="14084,17525 14202,17525 14202,18230 14084,18230"/>
              </emma:interpretation>
              <emma:one-of disjunction-type="recognition" id="oneOf0">
                <emma:interpretation id="interp0" emma:lang="en-US" emma:confidence="1">
                  <emma:literal>{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(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-2890 132 460 0,'0'0'2'0,"0"0"1"16,0 0 2-16,-12 0 1 16,12 0 1-16,-22 22 1 15,7-1 1-15,-4 9 0 16,3 8-7-16,7 11-2 0,-3 9 0 16,2 8 0-16,7 2 0 15,3 7 0-15,3-3 0 16,7 4-7-16,2-5-82 15,10-12-2-15</inkml:trace>
        </inkml:traceGroup>
        <inkml:traceGroup>
          <inkml:annotationXML>
            <emma:emma xmlns:emma="http://www.w3.org/2003/04/emma" version="1.0">
              <emma:interpretation id="{2FDF6820-8E00-40B4-91A6-FB2C13D7EA3F}" emma:medium="tactile" emma:mode="ink">
                <msink:context xmlns:msink="http://schemas.microsoft.com/ink/2010/main" type="inkWord" rotatedBoundingBox="17092,17380 17729,17380 17729,17986 17092,17986">
                  <msink:destinationLink direction="with" ref="{FC139DA2-9C54-4A00-B6CB-93C5570A0183}"/>
                </msink:context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+</emma:literal>
                </emma:interpretation>
                <emma:interpretation id="interp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593.7972">0 0 468 0,'0'0'0'15,"0"0"2"-15,0 0 0 16,0 8 0-16,6 8 2 16,7 2 1-16,9 9 1 0,5 4 1 15,15 14-1-15,7 3 0 16,13 4-3-16,9 8-3 16,4-2 0-16,15 11-19 15,-10-4-64-15,20-10-7 16</inkml:trace>
          <inkml:trace contextRef="#ctx0" brushRef="#br0" timeOffset="375.0188">302-13 486 0,'0'0'0'0,"0"0"0"16,0 0 0-16,0 0 0 15,5 9 1-15,-5 3 0 16,0 12 1-16,0 10 1 16,-9 13 0-16,-6 9 0 15,-3 8-1-15,-7 8-3 0,-6 3-8 16,3 4-21-16,6-7-56 15,-9-10-2-15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7.3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3C75949-A844-4446-9A0C-876A8421614A}" emma:medium="tactile" emma:mode="ink">
          <msink:context xmlns:msink="http://schemas.microsoft.com/ink/2010/main" type="writingRegion" rotatedBoundingBox="18980,17327 19601,17327 19601,17939 18980,17939">
            <msink:destinationLink direction="with" ref="{ED34EFC6-2260-49EA-9F7D-889EA7BF797E}"/>
            <msink:destinationLink direction="with" ref="{FC139DA2-9C54-4A00-B6CB-93C5570A0183}"/>
            <msink:destinationLink direction="with" ref="{7B339E43-470E-45C6-A772-52E0A4CDD88F}"/>
          </msink:context>
        </emma:interpretation>
      </emma:emma>
    </inkml:annotationXML>
    <inkml:traceGroup>
      <inkml:annotationXML>
        <emma:emma xmlns:emma="http://www.w3.org/2003/04/emma" version="1.0">
          <emma:interpretation id="{28360D05-F09E-4814-859B-73FFCD38A99F}" emma:medium="tactile" emma:mode="ink">
            <msink:context xmlns:msink="http://schemas.microsoft.com/ink/2010/main" type="paragraph" rotatedBoundingBox="18980,17327 19601,17327 19601,17939 18980,17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3831FE-BEAD-420A-B76F-118B8503013D}" emma:medium="tactile" emma:mode="ink">
              <msink:context xmlns:msink="http://schemas.microsoft.com/ink/2010/main" type="line" rotatedBoundingBox="18980,17327 19601,17327 19601,17939 18980,17939"/>
            </emma:interpretation>
          </emma:emma>
        </inkml:annotationXML>
        <inkml:traceGroup>
          <inkml:annotationXML>
            <emma:emma xmlns:emma="http://www.w3.org/2003/04/emma" version="1.0">
              <emma:interpretation id="{F8D10900-4FC5-4F37-ACF8-62CD67A3C41A}" emma:medium="tactile" emma:mode="ink">
                <msink:context xmlns:msink="http://schemas.microsoft.com/ink/2010/main" type="inkWord" rotatedBoundingBox="18980,17327 19601,17327 19601,17939 18980,17939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+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370 0 488 0,'0'0'0'0,"0"0"1"0,-6 5 1 16,-10-1 0-16,0 8 2 16,-8 3 1-16,-3 11 0 15,-8 4-1-15,-3 17-4 0,1 2 0 16,1 13 0-16,1 4 0 16,4 1 0-16,6 4 0 15,1-9 0-15,13-15-69 16,2 2-23-16</inkml:trace>
          <inkml:trace contextRef="#ctx0" brushRef="#br0" timeOffset="203.1171">-108 126 472 0,'0'0'1'16,"0"0"2"-16,6 0 0 15,10 3 2-15,6 9 0 16,9 3 0-16,11 11 1 0,15-1 1 16,8 12-3-16,10-3-4 15,2 4 0-15,1-7-10 16,3-4-75-16,-10-6-3 0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6.2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1D848D0-5934-4AB7-AF54-75F9DF972D76}" emma:medium="tactile" emma:mode="ink">
          <msink:context xmlns:msink="http://schemas.microsoft.com/ink/2010/main" type="writingRegion" rotatedBoundingBox="12731,17565 13014,17565 13014,18413 12731,18413">
            <msink:destinationLink direction="with" ref="{ED34EFC6-2260-49EA-9F7D-889EA7BF797E}"/>
            <msink:destinationLink direction="with" ref="{7B339E43-470E-45C6-A772-52E0A4CDD88F}"/>
          </msink:context>
        </emma:interpretation>
      </emma:emma>
    </inkml:annotationXML>
    <inkml:traceGroup>
      <inkml:annotationXML>
        <emma:emma xmlns:emma="http://www.w3.org/2003/04/emma" version="1.0">
          <emma:interpretation id="{0497F653-B968-4691-8998-0326897AB403}" emma:medium="tactile" emma:mode="ink">
            <msink:context xmlns:msink="http://schemas.microsoft.com/ink/2010/main" type="paragraph" rotatedBoundingBox="12731,17565 13014,17565 13014,18413 12731,18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624B6C-281F-4A9C-A695-9074E0AAAD7E}" emma:medium="tactile" emma:mode="ink">
              <msink:context xmlns:msink="http://schemas.microsoft.com/ink/2010/main" type="line" rotatedBoundingBox="12731,17565 13014,17565 13014,18413 12731,18413"/>
            </emma:interpretation>
          </emma:emma>
        </inkml:annotationXML>
        <inkml:traceGroup>
          <inkml:annotationXML>
            <emma:emma xmlns:emma="http://www.w3.org/2003/04/emma" version="1.0">
              <emma:interpretation id="{3E893A42-759F-4FBA-A807-43F844555EE3}" emma:medium="tactile" emma:mode="ink">
                <msink:context xmlns:msink="http://schemas.microsoft.com/ink/2010/main" type="inkWord" rotatedBoundingBox="12731,17565 13014,17565 13014,18413 12731,18413"/>
              </emma:interpretation>
              <emma:one-of disjunction-type="recognition" id="oneOf0">
                <emma:interpretation id="interp0" emma:lang="en-US" emma:confidence="0">
                  <emma:literal>\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8 0 429 0,'0'0'3'0,"0"0"1"16,0 0 2-16,0 0 0 0,-9 9 2 15,9 3 0-15,0 7 2 16,9 6 0-16,7 9-2 16,-1 15-2-16,10 6 0 15,-3 11-1-15,2 3-3 0,5 6-2 16,-5 1 0-16,-2 1 0 16,0-3 0-16,-4-9-5 15,4-9-16-15,-6-1-65 16,3-23-4-16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9.7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1641AB-0D34-4857-9F16-B06D4C4C16BB}" emma:medium="tactile" emma:mode="ink">
          <msink:context xmlns:msink="http://schemas.microsoft.com/ink/2010/main" type="writingRegion" rotatedBoundingBox="12787,16178 13488,16178 13488,16683 12787,16683">
            <msink:destinationLink direction="with" ref="{ED34EFC6-2260-49EA-9F7D-889EA7BF797E}"/>
            <msink:destinationLink direction="with" ref="{7B339E43-470E-45C6-A772-52E0A4CDD88F}"/>
          </msink:context>
        </emma:interpretation>
      </emma:emma>
    </inkml:annotationXML>
    <inkml:traceGroup>
      <inkml:annotationXML>
        <emma:emma xmlns:emma="http://www.w3.org/2003/04/emma" version="1.0">
          <emma:interpretation id="{4E7FDF29-F932-40CE-88E9-E1BFEE64EADF}" emma:medium="tactile" emma:mode="ink">
            <msink:context xmlns:msink="http://schemas.microsoft.com/ink/2010/main" type="paragraph" rotatedBoundingBox="12787,16178 13488,16178 13488,16683 12787,16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767466-C0AC-4CA3-9241-86538E0A12A8}" emma:medium="tactile" emma:mode="ink">
              <msink:context xmlns:msink="http://schemas.microsoft.com/ink/2010/main" type="line" rotatedBoundingBox="12787,16178 13488,16178 13488,16683 12787,16683"/>
            </emma:interpretation>
          </emma:emma>
        </inkml:annotationXML>
        <inkml:traceGroup>
          <inkml:annotationXML>
            <emma:emma xmlns:emma="http://www.w3.org/2003/04/emma" version="1.0">
              <emma:interpretation id="{77EFEE9B-7593-4FAF-A99A-04205702B74E}" emma:medium="tactile" emma:mode="ink">
                <msink:context xmlns:msink="http://schemas.microsoft.com/ink/2010/main" type="inkWord" rotatedBoundingBox="12787,16178 13488,16178 13488,16683 12787,16683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+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-1 0 448 0,'0'0'4'0,"0"0"1"15,0 0 1-15,0 13 0 0,9 4 2 16,13 4-1-16,9 3 1 16,15 14 0-16,20 1-3 15,14 17-4-15,13 5-4 0,22 14-14 16,0 3-67-16,9 5-4 15</inkml:trace>
          <inkml:trace contextRef="#ctx0" brushRef="#br0" timeOffset="-187.5153">319 147 443 0,'0'0'3'15,"-16"13"1"-15,3-2 1 16,-2 5-1-16,-3 5 1 15,-8 4 0-15,-1 9 0 16,-8 4-1-16,8 5-3 0,-8-11-5 16,8 10-13-16,-4 1-51 15,9-19-17-15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8.99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F13F3CC-AF16-45E4-8283-80AF8253B291}" emma:medium="tactile" emma:mode="ink">
          <msink:context xmlns:msink="http://schemas.microsoft.com/ink/2010/main" type="writingRegion" rotatedBoundingBox="14553,16256 14941,16256 14941,16745 14553,16745">
            <msink:destinationLink direction="with" ref="{58DDC482-48A3-4341-8F8A-0D8730E562B8}"/>
            <msink:destinationLink direction="with" ref="{ED34EFC6-2260-49EA-9F7D-889EA7BF797E}"/>
            <msink:destinationLink direction="with" ref="{7B339E43-470E-45C6-A772-52E0A4CDD88F}"/>
            <msink:destinationLink direction="with" ref="{4A7B1B9C-47F7-41DD-9479-1977750D7240}"/>
          </msink:context>
        </emma:interpretation>
      </emma:emma>
    </inkml:annotationXML>
    <inkml:traceGroup>
      <inkml:annotationXML>
        <emma:emma xmlns:emma="http://www.w3.org/2003/04/emma" version="1.0">
          <emma:interpretation id="{6BBC130D-AA7E-4509-AAA7-785FA516F298}" emma:medium="tactile" emma:mode="ink">
            <msink:context xmlns:msink="http://schemas.microsoft.com/ink/2010/main" type="paragraph" rotatedBoundingBox="14553,16256 14941,16256 14941,16745 14553,16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F2BF64-451F-44FF-9463-0916949A6078}" emma:medium="tactile" emma:mode="ink">
              <msink:context xmlns:msink="http://schemas.microsoft.com/ink/2010/main" type="line" rotatedBoundingBox="14553,16256 14941,16256 14941,16745 14553,16745"/>
            </emma:interpretation>
          </emma:emma>
        </inkml:annotationXML>
        <inkml:traceGroup>
          <inkml:annotationXML>
            <emma:emma xmlns:emma="http://www.w3.org/2003/04/emma" version="1.0">
              <emma:interpretation id="{702E2F09-36A6-427D-B947-6EBB8D7AC4C5}" emma:medium="tactile" emma:mode="ink">
                <msink:context xmlns:msink="http://schemas.microsoft.com/ink/2010/main" type="inkWord" rotatedBoundingBox="14553,16256 14941,16256 14941,16745 14553,16745"/>
              </emma:interpretation>
              <emma:one-of disjunction-type="recognition" id="oneOf0">
                <emma:interpretation id="interp0" emma:lang="en-US" emma:confidence="1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217 0 446 0,'0'0'2'0,"0"0"1"16,-13 19 1-16,7-1 0 16,-4 4 0-16,-1 9 0 15,-5 9 0-15,-6 6 0 0,-2 7-5 16,-1 6-10-16,-10-13-25 15,7 13-47-15,1-7-2 16</inkml:trace>
          <inkml:trace contextRef="#ctx0" brushRef="#br0" timeOffset="203.1283">-69 82 457 0,'0'0'2'0,"0"11"1"0,0 5 1 16,3 2 0-16,12 10 1 15,7 3 0-15,13 10-1 16,8 5 0-16,14 0-8 0,10 9-15 16,5 11-58-16,2-17-8 15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15.7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139DA2-9C54-4A00-B6CB-93C5570A0183}" emma:medium="tactile" emma:mode="ink">
          <msink:context xmlns:msink="http://schemas.microsoft.com/ink/2010/main" type="inkDrawing" rotatedBoundingBox="15902,18152 16565,12594 21450,13176 20788,18734" semanticType="enclosure" shapeName="Other">
            <msink:sourceLink direction="with" ref="{2FDF6820-8E00-40B4-91A6-FB2C13D7EA3F}"/>
            <msink:sourceLink direction="with" ref="{6E44D9B1-B048-4C4C-A2C5-6B7AC7345867}"/>
            <msink:sourceLink direction="with" ref="{D3C75949-A844-4446-9A0C-876A8421614A}"/>
            <msink:sourceLink direction="with" ref="{DA8D8A29-9148-4053-9CC4-8FA48A49F5DD}"/>
            <msink:sourceLink direction="with" ref="{284BA3B3-C8D3-4235-8993-57A1C97FD3B0}"/>
            <msink:sourceLink direction="with" ref="{09FD7C19-2AE3-426A-A7C9-1F04E22CA062}"/>
            <msink:destinationLink direction="with" ref="{4E5C56ED-72EB-49F2-A07D-AA948F344D50}"/>
          </msink:context>
        </emma:interpretation>
      </emma:emma>
    </inkml:annotationXML>
    <inkml:trace contextRef="#ctx0" brushRef="#br0">3943 293 352 0,'0'0'4'0,"0"0"2"16,0 0 1-16,-2-16 0 15,2 16 2-15,0-15 1 16,0 0 0-16,0 0 1 16,-4-4-3-16,-5-4-1 0,-7 8 0 15,-8-3-3-15,-14 3 0 16,-4 3 0-16,-22-1-2 16,-7 7 0-16,-13 0-1 15,-11 3-1-15,-8-1 1 0,-2 4-1 16,-4 0 1-16,-5 0-1 15,-1 0 1-15,5 0-1 16,-8-3 0-16,3 3 1 0,-2-5-1 16,-2 5 0-16,2-7 0 15,-1 0 0-15,-1 1 0 16,4 0 1-16,4-3-1 16,3-1 0-16,5 1 0 0,10 4 1 15,3-5-1-15,9 4 0 16,6 0 1-16,4-1 0 15,3 7-1-15,6-2 1 16,0 2 0-16,6 0-1 16,1 2 1-16,4 5 0 0,7-1 0 15,4 3 0-15,9 1 0 16,7-1 0-16,-1 0-1 16,6 7 1-16,3-5 0 15,-2 2 0-15,-4 6 0 0,-2 0-1 16,-5 2 1-16,1 3 0 15,-3 4 0-15,-2 1 0 16,-5 5 0-16,7-4 0 16,0 7-1-16,3 5 1 0,3 0 0 15,3-1 0-15,7 6 0 16,-1 1 1-16,-2 4-1 16,5 5 0-16,2 1 0 0,-2 4 0 15,0 6 0-15,4 0 0 16,-3 9-1-16,-1-2 1 15,0 2-1-15,4 6 1 16,-4 1-1-16,4 0 2 0,3 2-1 16,-3 1 1-16,0 3 0 15,2-4 0-15,5 4 1 16,-2 0-1-16,1-1 0 16,3 1-2-16,0-3 0 15,0-1 0-15,7 1 0 0,-1-3 0 16,-3-1 0-16,-3 1 0 15,0 0 0-15,0 1 0 16,-3 0 0-16,-3 0 0 16,-3-1 0-16,-2 0 0 0,2 0 0 15,3-4 0-15,3 4 0 16,3-7 0-16,0 0 0 16,0-2 0-16,3-1 0 15,3 0 0-15,1-3 0 0,-1 4 0 16,-3-1 0-16,-3 3 0 15,0 0 0-15,0 0 0 16,-7 1 0-16,2 5 0 16,-1-6 0-16,2 2 0 0,1-6 0 15,1-1 0-15,2-5 0 16,0-8 0-16,2 0 0 16,1-13 0-16,3-2 0 15,3-4 0-15,4-7 0 0,-4-4 0 16,-2-5 0-16,6 1 0 15,-4-6 0-15,0 3 0 16,-3-7 0-16,3 4 0 16,-5-4 0-16,5-2 0 0,-2-3 0 15,-7-10 0-15,15 14 0 16,-15-14 0-16,21 12 0 16,-6-9 0-16,7-3 0 15,0 4 0-15,13-4 0 0,-1 0 0 16,12 0 0-16,1 0 0 15,8-4 0-15,7 1 0 16,7-2 0-16,8-5 0 16,-2 4 0-16,15 1 0 0,-3-3 0 15,-1 3 0-15,5 5 0 16,-5 0 0-16,5-4 0 16,-7 4 0-16,6 4 0 15,-6-1 0-15,5-1 0 0,-1 2 0 16,-2 2 0-16,7-6 0 15,-2 3 0-15,-1-3 0 16,3 0 0-16,0 0 0 16,-6 0 0-16,6-3 0 0,-6-3 0 15,2 2 0-15,-1-1 0 16,1-1 0-16,-5 0 0 16,4-1 0-16,-5 4 0 15,1-4 0-15,-3 4 0 0,-1 0 0 16,-5 1 0-16,-4-3 0 15,-3 5 0-15,-2-2 0 16,-4 2 0-16,-2-4 0 16,-5-1 0-16,1 1 0 0,-3-6 0 15,2 2 0-15,-2-1 0 16,0 0 0-16,-4-1 0 16,2-2 0-16,-5 0 0 15,1-1 0-15,-1 4 0 0,-6-1 0 16,7 4 0-16,-10-1 0 15,3 1 0-15,-3 1 0 16,-6 1 0-16,-2 2 0 16,-5-6 0-16,1 0 0 0,-6-1 0 15,-3 0 0-15,-1-4 0 16,-6-6 0-16,0-3 0 16,-2-3 0-16,-1-5 0 15,1-7 0-15,-5-9 0 16,-2-4 0-16,4-11 0 0,-1-7 0 15,-1-9 0-15,5-8 0 16,-3-7 0-16,5-4 0 16,0-6 0-16,0 3 0 0,0-7 0 15,-5 4 0-15,-2 0 0 16,-2 1 0-16,0 1 0 16,-2 1 0-16,-5 0 0 15,1 1 0-15,6 1 0 0,-3 2 0 16,3 1 0-16,-4 0 0 15,4 0 0-15,-9 3 0 16,0 3 0-16,-6-2 0 16,-7 6 0-16,0 1 0 0,-5-1 0 15,5 3 0-15,0 2 0 16,4 3 0-16,5 3 0 16,0 2 0-16,4 0 0 15,6 2 0-15,-1 5 0 16,-1-2 0-16,-1 2 0 0,-7 5 0 15,-5-6 0-15,2 3 0 16,-6-3 0-16,0 0 0 16,-2 0 0-16,2-3 0 0,0-1 0 15,4 8 0-15,-1-8 0 16,3 11 0-16,4-3 0 16,-3 1 0-16,-1 9 0 15,1-6 0-15,-4 5 0 0,-3-3 0 16,-6 1 0-16,0 5 0 15,0-4 0-15,-3 7 0 16,6 0 0-16,1 2 0 16,2 7 0-16,4 10 0 0,5-1 0 15,0 9 0-15,8 4 0 16,-2-1 0-16,7 16 0 16,0 0 0-16,-6-16-77 15,6 16-13-15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25.2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D44DB54-8A5E-463C-BAD2-744C94129BD4}" emma:medium="tactile" emma:mode="ink">
          <msink:context xmlns:msink="http://schemas.microsoft.com/ink/2010/main" type="writingRegion" rotatedBoundingBox="14345,15648 14798,12714 17535,13137 17082,16071">
            <msink:destinationLink direction="with" ref="{ED34EFC6-2260-49EA-9F7D-889EA7BF797E}"/>
            <msink:destinationLink direction="with" ref="{58DDC482-48A3-4341-8F8A-0D8730E562B8}"/>
            <msink:destinationLink direction="with" ref="{4A7B1B9C-47F7-41DD-9479-1977750D7240}"/>
          </msink:context>
        </emma:interpretation>
      </emma:emma>
    </inkml:annotationXML>
    <inkml:traceGroup>
      <inkml:annotationXML>
        <emma:emma xmlns:emma="http://www.w3.org/2003/04/emma" version="1.0">
          <emma:interpretation id="{FE641D7D-6440-4AA0-BEB4-581DAE2121DB}" emma:medium="tactile" emma:mode="ink">
            <msink:context xmlns:msink="http://schemas.microsoft.com/ink/2010/main" type="paragraph" rotatedBoundingBox="14345,15648 14798,12714 15579,12835 15126,15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5E1096-7B68-49BC-9425-015EE83D2BF6}" emma:medium="tactile" emma:mode="ink">
              <msink:context xmlns:msink="http://schemas.microsoft.com/ink/2010/main" type="line" rotatedBoundingBox="14345,15648 14798,12714 15579,12835 15126,15769"/>
            </emma:interpretation>
          </emma:emma>
        </inkml:annotationXML>
        <inkml:traceGroup>
          <inkml:annotationXML>
            <emma:emma xmlns:emma="http://www.w3.org/2003/04/emma" version="1.0">
              <emma:interpretation id="{07B1E579-4F14-428E-86EF-038947CF5819}" emma:medium="tactile" emma:mode="ink">
                <msink:context xmlns:msink="http://schemas.microsoft.com/ink/2010/main" type="inkWord" rotatedBoundingBox="14345,15648 14798,12714 15579,12835 15126,15769"/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-or</emma:literal>
                </emma:interpretation>
                <emma:interpretation id="interp2" emma:lang="en-US" emma:confidence="0">
                  <emma:literal>-a</emma:literal>
                </emma:interpretation>
                <emma:interpretation id="interp3" emma:lang="en-US" emma:confidence="0">
                  <emma:literal>-8</emma:literal>
                </emma:interpretation>
                <emma:interpretation id="interp4" emma:lang="en-US" emma:confidence="0">
                  <emma:literal>-o</emma:literal>
                </emma:interpretation>
              </emma:one-of>
            </emma:emma>
          </inkml:annotationXML>
          <inkml:trace contextRef="#ctx0" brushRef="#br0">-2573 208 163 0,'0'0'6'16,"0"0"3"-16,0 0 1 0,0 0 2 16,0 0-2-16,-9 0 1 15,9 0 0-15,-13 22-1 16,10 0-5-16,-3 6-2 16,-3 9-2-16,-4 6-1 15,4 4 0-15,-7 2 0 0,7-6 0 16,-1 4 0-16,7-16 0 15,3 0 0-15,0-16 1 16,16-3-1-16,2-12 1 16,19-10 0-16,1-5 0 0,12-18 1 15,-1-2 0-15,10-12-1 16,-6 2 2-16,-3-10-2 16,-1 1 1-16,-15-1 0 15,-9 2 0-15,-12 7 0 0,-11 0 0 16,-11 8 2-16,-19 7-2 15,-6 6-1-15,-12 10 0 16,-4 3-1-16,-6 9-8 0,-6 3-34 16,0 13-23-16</inkml:trace>
          <inkml:trace contextRef="#ctx0" brushRef="#br0" timeOffset="-4046.9354">-2226 103 166 0,'0'0'0'0,"0"0"-1"15,0-9-9-15,0 9-27 16,0-13-14-16</inkml:trace>
          <inkml:trace contextRef="#ctx0" brushRef="#br1" timeOffset="-20890.9521">-2251 1384 366 0,'0'0'8'0,"0"0"3"16,0 0 1-16,0 0 1 0,0 0 0 15,0 0 2-15,0 0-1 16,-3 9 2-16,3 9-7 16,10 6-3-16,-1 12-2 0,4 9 0 15,-4 4 0-15,0 11-1 16,0-1-1-16,-3 0 0 16,1-1 1-16,-1-8-1 15,-3-4 0-15,3-9 0 0,1-3-2 16,-2-11-3-16,1-5-7 15,3-3-18-15,17-9-57 16,-14-6-3-16</inkml:trace>
          <inkml:trace contextRef="#ctx0" brushRef="#br0" timeOffset="42693.0183">-2003 1041 215 0,'0'0'6'16,"0"0"2"-16,0 0 3 15,0-11 1-15,0 11 3 0,0-21 2 16,0 6 2-16,0-7 1 31,4-5-4-31,-4-5-1 16,0-5-3-16,0-12-1 0,-4 0-2 0,-2-14-3 15,3-4-2-15,-3-7-1 16,-1-5-1-16,5-3 0 16,2-5-1-16,0-4-1 15,13 6 1-15,2-2-1 0,3-3 1 16,0 4-1-16,4 2 0 15,4 0 1-15,-1 1-1 16,-1 2 1-16,1 4-1 16,-3 6 1-16,2 6-1 0,-2 7 1 15,3 5-1-15,-3 10 0 16,0 14 0-16,-7 5 0 16,1 9 1-16,-7 2-1 15,-9 13 0-15,0 0-1 16,15-9 1-16,-15 9 0 0,0 0 0 15,0 0 0-15,0 0 1 16,0 0-1-16,0 0 0 16,0 0 0-16,0 0 0 0,0 7-2 15,0 5-9-15,-9 0-27 16,3-3-36-16,-1 4-6 16</inkml:trace>
        </inkml:traceGroup>
      </inkml:traceGroup>
    </inkml:traceGroup>
    <inkml:traceGroup>
      <inkml:annotationXML>
        <emma:emma xmlns:emma="http://www.w3.org/2003/04/emma" version="1.0">
          <emma:interpretation id="{B5844486-42BF-4444-BD73-52290654B250}" emma:medium="tactile" emma:mode="ink">
            <msink:context xmlns:msink="http://schemas.microsoft.com/ink/2010/main" type="paragraph" rotatedBoundingBox="17559,13832 16958,15613 16598,15492 17199,137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8D8A29-9148-4053-9CC4-8FA48A49F5DD}" emma:medium="tactile" emma:mode="ink">
              <msink:context xmlns:msink="http://schemas.microsoft.com/ink/2010/main" type="line" rotatedBoundingBox="17559,13832 16958,15613 16598,15492 17199,13710">
                <msink:destinationLink direction="with" ref="{FC139DA2-9C54-4A00-B6CB-93C5570A018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3512E3B-B6BA-4598-8768-888589641AD9}" emma:medium="tactile" emma:mode="ink">
                <msink:context xmlns:msink="http://schemas.microsoft.com/ink/2010/main" type="inkWord" rotatedBoundingBox="17559,13832 16958,15613 16598,15492 17199,13710"/>
              </emma:interpretation>
              <emma:one-of disjunction-type="recognition" id="oneOf1">
                <emma:interpretation id="interp5" emma:lang="en-US" emma:confidence="0">
                  <emma:literal>or</emma:literal>
                </emma:interpretation>
                <emma:interpretation id="interp6" emma:lang="en-US" emma:confidence="0">
                  <emma:literal>~</emma:literal>
                </emma:interpretation>
                <emma:interpretation id="interp7" emma:lang="en-US" emma:confidence="0">
                  <emma:literal>us</emma:literal>
                </emma:interpretation>
                <emma:interpretation id="interp8" emma:lang="en-US" emma:confidence="0">
                  <emma:literal>-r</emma:literal>
                </emma:interpretation>
                <emma:interpretation id="interp9" emma:lang="en-US" emma:confidence="0">
                  <emma:literal>-s</emma:literal>
                </emma:interpretation>
              </emma:one-of>
            </emma:emma>
          </inkml:annotationXML>
          <inkml:trace contextRef="#ctx0" brushRef="#br1" timeOffset="-20515.9588">-429 1284 381 0,'0'0'8'16,"0"0"1"-16,0 0 2 15,-9 0 2-15,9 0 1 0,-12 0 1 16,12 0 1-16,-16 10 1 16,16-10-7-16,-15 26-1 15,12-5-1-15,3 7-8 16,0 6 0-16,3-2 0 0,9 13 0 16,0-2 0-16,4 7 0 15,3-7 0-15,-1 0 0 16,1 1 0-16,-1-7 0 15,-5-7 0-15,3 6-5 0,-14-4-82 16,8-13-3-16</inkml:trace>
          <inkml:trace contextRef="#ctx0" brushRef="#br1" timeOffset="-22247.3137">0-4 431 0,'0'0'4'0,"0"0"2"0,7-11 1 15,-7 11 0-15,0 0 0 16,0 0 1-16,0 0 0 16,11 20 0-16,-11 7-4 0,0 13-1 15,0 14-1-15,0 7 0 16,0 10-1-16,0 9 1 16,7 2-1-16,-1-7 1 15,1 1-1-15,4-15 0 0,-4-5 1 16,-1-14 0-16,3-7 0 15,-9-9-2-15,9-11 0 16,-9-15 0-16,11 9-6 16,-11-9-18-16,-11-7-63 15,11-1-2-15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49.9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339E43-470E-45C6-A772-52E0A4CDD88F}" emma:medium="tactile" emma:mode="ink">
          <msink:context xmlns:msink="http://schemas.microsoft.com/ink/2010/main" type="inkDrawing" rotatedBoundingBox="11464,16354 20856,15354 21139,18012 11747,19012" semanticType="enclosure" shapeName="Other">
            <msink:sourceLink direction="with" ref="{F51641AB-0D34-4857-9F16-B06D4C4C16BB}"/>
            <msink:sourceLink direction="with" ref="{D1D848D0-5934-4AB7-AF54-75F9DF972D76}"/>
            <msink:sourceLink direction="with" ref="{FF13F3CC-AF16-45E4-8283-80AF8253B291}"/>
            <msink:sourceLink direction="with" ref="{ECB965F2-2C44-4245-8680-61F8FEF122D3}"/>
            <msink:sourceLink direction="with" ref="{D3C75949-A844-4446-9A0C-876A8421614A}"/>
            <msink:sourceLink direction="with" ref="{09FD7C19-2AE3-426A-A7C9-1F04E22CA062}"/>
            <msink:sourceLink direction="with" ref="{284BA3B3-C8D3-4235-8993-57A1C97FD3B0}"/>
            <msink:destinationLink direction="with" ref="{5C860BC7-0436-405E-A9E0-7C987D90AE63}"/>
          </msink:context>
        </emma:interpretation>
      </emma:emma>
    </inkml:annotationXML>
    <inkml:trace contextRef="#ctx0" brushRef="#br0">8494 196 289 0,'0'0'4'15,"0"0"3"-15,0 0-1 0,0 0 2 16,0 0 3-16,0 0 1 15,-19 7 0-15,10-7 2 16,-7 0-3-16,-2 0-1 16,-8 0-1-16,-5 0-2 0,-9 0-2 15,-4 0-1-15,-7-4 1 16,-9 1-2-16,-6 3 1 16,-2 0-1-16,-9-3 0 15,3 3 0-15,-7 0-1 16,0 0 0-16,-6-3 0 0,-2 3 0 15,-4 0-2-15,-7 0 0 16,-6 0 1-16,0 0-1 16,-9 0 1-16,1 3 0 0,-4 3 0 15,1 0 1-15,2 5 0 16,2-2 0-16,7-3 1 16,7 0-1-16,6 3 2 15,9-3-2-15,7-2 1 0,3-2-1 16,6-2 0-16,-5 4 0 15,9-4-1-15,-5 0 0 16,3 2 0-16,2 1 0 0,-5 1-1 16,7-1 0-16,0 0-1 15,0 3 1-15,0 0 0 16,0-3 0-16,0 4-1 16,-3-5 1-16,-4 1 0 15,-4 3 0-15,0-2 0 0,-4 2 0 16,-7-3 0-16,6 7 0 15,-8-8 0-15,4 4 0 16,-4 1 0-16,2-1 1 16,-3-3-1-16,0 3 0 0,0-2-1 15,-6 2 1-15,0 0 1 16,-4 3-2-16,-2 0 1 16,-3 4 0-16,0 6 0 15,-7-2 0-15,4 0 0 0,-4 2 0 16,3-4 0-16,4-3 0 15,5 0 0-15,2-6 0 16,2-6 0-16,9 0 0 16,-4 0 1-16,8-3-1 0,-1-3 0 15,3 0-1-15,1 3 2 16,-7 3-1-16,4 0 0 16,-2 0 0-16,5 3 0 15,-1 3 1-15,3-6 0 0,4 3 0 16,3-3-1-16,6 0 1 15,0-3-1-15,9-6 1 16,0 3-1-16,7 0 0 16,-1 2 0-16,1 4 0 0,-1-2-1 15,3 2 2-15,4 6-1 16,-4 0 0-16,2 0 0 16,2 3 1-16,-2-3 0 15,5 0 0-15,1 1 1 0,1-1-1 16,-3-4 1-16,7 5 0 15,7-4-1-15,-7 1 0 16,3 1 0-16,3 1 0 16,-6 0 0-16,6 3-1 15,-6 4 1-15,0 3 0 0,0-3-1 16,0 6 1-16,0-5 0 16,3 5-1-16,-3-2 1 15,7 2-1-15,2 2 0 0,0-4 0 16,4 6 0-16,2-2 0 15,-3 6 0-15,7 5 0 16,-3 8 1-16,2 6 0 16,4 6 0-16,-4 11 0 0,0 11 0 15,8 0-1-15,-2 9 1 16,7 0 0-16,0 5-2 16,0 5 2-16,3-5-1 15,6 8 0-15,-3-2 0 16,5 2 1-16,-9 2-1 0,-2 2 1 15,0-7 0-15,-2-1-1 16,-11-6 1-16,4-1 0 16,-2-9 0-16,2-7 1 15,3-8-2-15,3-8 0 0,3-3 0 16,0-10 0-16,0-6 0 16,3-7 0-16,7-2 0 15,-5 1 0-15,2-8 0 16,-1 1 0-16,3-4 0 0,2 0 0 15,-6 1 0-15,5-4 0 16,-1 3 0-16,0-2 0 16,7-4 0-16,-1 4 0 15,3 3 0-15,8-5 0 0,-1 2 0 16,12-4 0-16,6 1 0 16,3-5 0-16,7-1 0 15,13-4 0-15,2 0 0 16,6 0 0-16,7-4 0 15,3 1 0-15,0-6 0 0,3-3 0 16,6 3 0-16,0 0 0 16,6-10 0-16,1 3 0 15,5-2 0-15,-3-1 0 0,4 3 0 16,-4-2 0-16,4 3 0 16,-4 3 0-16,-5 3 0 15,-1 0 0-15,1 1 0 16,-5 2 0-16,1 6 0 0,-2-2 0 15,-5 2 0-15,1-5 0 16,1 3 0-16,-4 2 0 16,-4-4 0-16,4 4 0 15,-3-5 0-15,-7 1 0 16,3 2 0-16,4 2 0 0,-6-4 0 16,3 1 0-16,2-5 0 15,-3-2 0-15,7 4 0 16,7-4 0-16,-5-1 0 15,5 1 0-15,-1-2 0 0,-1 3 0 16,1 0 0-16,3 1 0 16,0 0 0-16,-5-3 0 15,8 2 0-15,-3-3 0 0,6-1 0 16,1 5 0-16,-1-8 0 16,7 4 0-16,-4 0 0 15,6 0 0-15,-2-1 0 16,-4 4 0-16,8-1 0 15,-8 1 0-15,4-1 0 0,-7 1 0 16,6-3 0-16,-8 3 0 16,2-1 0-16,-3 2 0 15,1-2 0-15,-4 1 0 16,2-1 0-16,-4 1 0 0,2 1 0 16,3-5 0-16,0-4 0 15,7 0 0-15,2-2 0 16,10-3 0-16,-7 1 0 15,7-5 0-15,4 6 0 0,-10-6 0 16,2 5 0-16,-8 2 0 16,-1-3 0-16,-5-2 0 15,-4 5 0-15,-3-2 0 0,-3-1 0 16,-7-3 0-16,4 4 0 16,-7-1 0-16,4-3 0 15,-3 3 0-15,-3 0 0 16,-7-1 0-16,-3 0 0 15,-3 2 0-15,-12-2 0 0,-3 5 0 16,-11-3 0-16,-8 2 0 16,-8-2 0-16,-9 1 0 15,-4-1 0-15,-7 0 0 16,0-10 0-16,0 0 0 0,0 1 0 16,-3-8 0-16,3 1 0 15,0-3 0-15,3-4 0 16,-1-2 0-16,2 0 0 0,3-5 0 15,-7-1 0-15,0-1 0 16,0-2 0-16,-7-5 0 16,-2 2 0-16,-1-3 0 15,5-1 0-15,-6 4 0 16,2-5 0-16,3 5 0 0,-1 2 0 16,2 3 0-16,-1 0 0 15,-7 7 0-15,4 2 0 16,-4 2 0-16,-3 5 0 15,-2 2 0-15,5-2 0 0,-2 3 0 16,-1 3 0-16,5-3 0 16,0 7 0-16,2 1 0 15,3-1 0-15,-6 5 0 16,-1 0 0-16,-2 7 0 0,-1-3 0 16,1 5 0-16,-7 0 0 15,1-2 0-15,-5 3 0 16,5-4 0-16,-4 4 0 0,-2-6 0 15,1 2 0-15,-5 1 0 16,-3 0 0-16,0-2 0 16,-15 2 0-16,-13 2 0 15,-20 1 0-15,-11 0 0 16,-24 9 0-16,-20-6 0 0,-16 6-36 16,-17 3-54-16,-20 0-3 15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52.9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228C0B-1EA2-4F53-B97E-21E3340DA7A1}" emma:medium="tactile" emma:mode="ink">
          <msink:context xmlns:msink="http://schemas.microsoft.com/ink/2010/main" type="inkDrawing" rotatedBoundingBox="10114,13843 13577,12563 14228,14323 10764,15604" semanticType="callout" shapeName="Other">
            <msink:sourceLink direction="with" ref="{ED34EFC6-2260-49EA-9F7D-889EA7BF797E}"/>
            <msink:sourceLink direction="with" ref="{027F86D5-7E05-45BA-AD97-FDD74CA47D8E}"/>
          </msink:context>
        </emma:interpretation>
      </emma:emma>
    </inkml:annotationXML>
    <inkml:trace contextRef="#ctx0" brushRef="#br0">1952 59 277 0,'0'0'4'0,"16"-6"0"0,2-1 3 16,10 1 1-16,12 0 1 15,17 0 3-15,10-4-1 16,15 0 2-16,4 4-1 0,14 4 1 16,-1 2-2-16,7 0 1 15,-4 13-1-15,1 8-2 16,-7 10 0-16,1 6-1 16,-11 12-2-16,-6 10-2 15,-5 12 0-15,-13 4-1 0,-12 8 0 16,-7 6 0-16,-14-2 0 15,-1 3 0-15,-13-3 0 16,-6-4 1-16,-9-2-1 16,0-10 0-16,-9 1 0 0,-6-12-1 15,-4 4 0-15,-6-6 1 16,0-5-1-16,-6-2 1 16,-3-8 0-16,-4 4-1 15,-2-7 1-15,-6-3 0 0,-1-3 0 16,-8-2-1-16,-7-8 1 15,-4 1 0-15,-12-10-1 16,-2-2-2-16,-10-5 0 0,-3 0 0 16,-7-8 0-16,1 0 0 15,0-8 0-15,-7 0 0 16,6-1 0-16,-4-7 0 16,-2 4 0-16,-3-1 0 0,-3 7 0 15,-3 1 0-15,-6 5 0 16,1 0 0-16,-8 5 0 15,-3 4 0-15,1 6 0 16,9-1 0-16,0-3 0 16,6 2 0-16,10 0 0 0,8-3 0 15,10-1 0-15,10-1 0 16,8 8 0-16,7-4-2 16,13 12-47-16,-1 8-39 0,10 2-2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37.6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1F0DBC-B386-46B3-832D-870B4E3097EE}" emma:medium="tactile" emma:mode="ink">
          <msink:context xmlns:msink="http://schemas.microsoft.com/ink/2010/main" type="writingRegion" rotatedBoundingBox="2939,8795 3989,8795 3989,11517 2939,11517">
            <msink:destinationLink direction="with" ref="{E9394A4E-49CC-4B0E-BECE-C95F66F5B9D0}"/>
          </msink:context>
        </emma:interpretation>
      </emma:emma>
    </inkml:annotationXML>
    <inkml:traceGroup>
      <inkml:annotationXML>
        <emma:emma xmlns:emma="http://www.w3.org/2003/04/emma" version="1.0">
          <emma:interpretation id="{EE58FB2D-1D31-468E-B0FB-53F8274ACF58}" emma:medium="tactile" emma:mode="ink">
            <msink:context xmlns:msink="http://schemas.microsoft.com/ink/2010/main" type="paragraph" rotatedBoundingBox="2939,8795 3989,8795 3989,11517 2939,11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361846-8717-4FD5-B2F5-0B67F95390D9}" emma:medium="tactile" emma:mode="ink">
              <msink:context xmlns:msink="http://schemas.microsoft.com/ink/2010/main" type="line" rotatedBoundingBox="2939,8795 3989,8795 3989,11517 2939,11517"/>
            </emma:interpretation>
          </emma:emma>
        </inkml:annotationXML>
        <inkml:traceGroup>
          <inkml:annotationXML>
            <emma:emma xmlns:emma="http://www.w3.org/2003/04/emma" version="1.0">
              <emma:interpretation id="{1D3E0A33-ED9F-463E-B754-3F033512753C}" emma:medium="tactile" emma:mode="ink">
                <msink:context xmlns:msink="http://schemas.microsoft.com/ink/2010/main" type="inkWord" rotatedBoundingBox="2939,8795 3989,8795 3989,11517 2939,11517">
                  <msink:destinationLink direction="with" ref="{59FB0095-9523-4EA7-B27C-02EAAEA5C3C0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II</emma:literal>
                </emma:interpretation>
                <emma:interpretation id="interp2" emma:lang="en-US" emma:confidence="0">
                  <emma:literal>I,</emma:literal>
                </emma:interpretation>
                <emma:interpretation id="interp3" emma:lang="en-US" emma:confidence="0">
                  <emma:literal>o"</emma:literal>
                </emma:interpretation>
                <emma:interpretation id="interp4" emma:lang="en-US" emma:confidence="0">
                  <emma:literal>"I</emma:literal>
                </emma:interpretation>
              </emma:one-of>
            </emma:emma>
          </inkml:annotationXML>
          <inkml:trace contextRef="#ctx0" brushRef="#br0">3444 4368 194 0,'0'0'6'0,"-13"0"4"16,1 6 3-16,12-6 4 16,-19 22 0-16,7-1 3 15,-7 7 0-15,1 6 0 16,-1 6-3-16,-6 13-5 16,-2 9-3-16,-8 6-3 0,1 7-1 15,-3 5-1-15,0 0-2 16,-1-3 0-16,7 1-2 15,3-11 0-15,7-7 0 16,6-9 0-16,8-9-3 0,3-8-14 16,4-7-38-16,4-8-17 15</inkml:trace>
          <inkml:trace contextRef="#ctx0" brushRef="#br0" timeOffset="500.3333">2491 6443 322 0,'0'0'3'0,"0"0"1"0,0 0 1 15,0 0 0-15,0 16 1 16,0 0 0-16,0 5 2 16,2 8 1-16,5 4-3 0,2 7-2 15,4 7 2-15,2-4-2 16,7 9 0-16,-6-5-1 15,6 5-3-15,2-10-5 16,-2-3-20-16,0 4-41 0,-1-18-10 16</inkml:trace>
          <inkml:trace contextRef="#ctx0" brushRef="#br0" timeOffset="1672.9602">2997 5325 223 0,'0'0'5'0,"0"0"1"16,-13-4 2-16,13 4 3 0,-15 4 0 15,15-4 2-15,-18 15-1 16,11 0 1-16,1 0-3 16,3 7-3-16,3 3 0 15,0 5-3-15,0 4 0 16,0 7-1-16,0 6-1 0,0-5 0 16,-6 11-1-16,3-2 1 15,-3-3-1-15,-7-2 0 16,6-5 0-16,-4-4 0 15,4-6 0-15,-2-6 0 0,5-7 1 16,-2-5 1-16,6-13 0 16,-5 12 1-16,5-12 2 15,0 0-2-15,0 0 0 16,0 0-3-16,0 0-8 0,0 0-38 16,0 0-27-16,0 0-4 15</inkml:trace>
          <inkml:trace contextRef="#ctx0" brushRef="#br0" timeOffset="953.7429">2394 6462 306 0,'0'0'5'0,"0"0"3"15,0 0 3-15,13-19 0 16,5 4 1-16,4-7 0 16,9-4 0-16,10-3 0 15,6-3-6-15,8 8-11 0,-2-3-20 16,-4 17-48-16,4 10-4 15</inkml:trace>
          <inkml:trace contextRef="#ctx0" brushRef="#br0" timeOffset="734.8492">2699 6481 279 0,'0'0'6'0,"0"0"4"15,0 0 1-15,-3 15 2 16,3 1 2-16,0 5-1 16,5 4 1-16,6 9 2 15,4 4-7-15,3 5-3 0,4-1-3 16,3 5-5-16,-3-3-11 15,2-5-31-15,7 2-30 16,-11-10-5-16</inkml:trace>
          <inkml:trace contextRef="#ctx0" brushRef="#br0" timeOffset="1156.9843">2581 7090 325 0,'0'0'6'15,"0"0"3"-15,0 0 0 16,0-3 3-16,5-13-1 16,17-8 1-16,7-3-1 15,11-9-6-15,6-6-26 0,-2-8-50 16,16-5-5-16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53.8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860BC7-0436-405E-A9E0-7C987D90AE63}" emma:medium="tactile" emma:mode="ink">
          <msink:context xmlns:msink="http://schemas.microsoft.com/ink/2010/main" type="inkDrawing" rotatedBoundingBox="10772,16631 13781,17659 13229,19275 10220,18247" semanticType="callout" shapeName="Other">
            <msink:sourceLink direction="with" ref="{7B339E43-470E-45C6-A772-52E0A4CDD88F}"/>
            <msink:sourceLink direction="with" ref="{027F86D5-7E05-45BA-AD97-FDD74CA47D8E}"/>
          </msink:context>
        </emma:interpretation>
      </emma:emma>
    </inkml:annotationXML>
    <inkml:trace contextRef="#ctx0" brushRef="#br0">0 556 296 0,'0'0'3'15,"0"-15"1"-15,13-1 3 0,5-7 1 16,10-6 3-16,6-3 0 16,16-10 1-16,12-6 2 15,12-3-1-15,10-2 0 0,19 8-3 16,8-6 0-16,11 8-2 15,5 3 0-15,15 12-1 16,2 7-1-16,-2 8 0 16,4 7-2-16,-9 6 1 0,-4 3-1 15,-8 9-1-15,-8 3 0 16,-2-2 0-16,-9-5 0 16,-6 2-1-16,2-1 0 15,-3-1 0-15,-3 1-1 16,-6-3 0-16,-6 13 1 0,-13 5 0 15,-5 10 1-15,-17 7 1 16,-3 8-1-16,-17 6 0 16,2 4 1-16,-13 6 0 15,-3 0-1-15,-2 2 0 0,0-4-3 16,-1-2 0-16,1 2 0 16,0-5 0-16,-8 4 0 15,1-4 0-15,1 5 0 16,-7 4 0-16,0 3 0 0,-13 3 0 15,1 5 0-15,-7 6 0 16,-3-7 0-16,-3 3 0 16,14-40 0-16,-9 3 0 15,5-2 0-15,-7 5 0 16,0-5 0-16,-3 2 0 0,1 0 0 16,-1 6-21-16,1-7-67 15,-11-10-2-15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54.7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A13B0A-B8C5-4BA3-8E03-245B51B26FCD}" emma:medium="tactile" emma:mode="ink">
          <msink:context xmlns:msink="http://schemas.microsoft.com/ink/2010/main" type="inkDrawing" rotatedBoundingBox="18063,18429 19384,16220 21222,17319 19901,19528" semanticType="verticalRange" shapeName="Other"/>
        </emma:interpretation>
      </emma:emma>
    </inkml:annotationXML>
    <inkml:trace contextRef="#ctx0" brushRef="#br0">2132 361 425 0,'0'0'2'16,"0"0"1"-16,3-16 1 0,-3 3 1 15,0 0-1-15,-3-4 2 16,-6-6 1-16,-10 2 0 16,-6-3-1-16,-12-4-1 15,-10 2 0-15,-8-1 0 0,-11 5 0 16,-5 1 0-16,-6-3-1 15,-3 8-1-15,-8-4 0 16,-1 3-1-16,1 7 0 16,-1 1-1-16,5 3 1 0,2-1-2 15,2 7 0-15,3 0 0 16,5 3 0-16,-2 7 0 16,2 1 0-16,1 12 0 15,-4-1 0-15,6 5 0 16,1 7 0-16,-3 7 0 0,9 6 0 15,0 4 0-15,6 9 0 16,6-2 0-16,7 11 0 16,6-5 0-16,8 11 0 0,8-2 0 15,5 3 0-15,7 7 0 16,3 0 0-16,6 7 0 16,0 2 0-16,0 4 0 15,0 1 0-15,6 4 0 0,7 2 0 16,5-5 0-16,-3 1 0 15,14-2 0-15,2-8 0 16,9-3 0-16,6-4 0 16,10-13 0-16,-21-33 0 15,2 0 0-15,10-8 0 0,8 6 0 16,5-8 0-16,8-1 0 16,6-4 0-16,7 0 0 15,-1-9 0-15,4 4 0 16,4-7 0-16,-30-3 0 0,112-8 0 15,-11-17-81-15,-13-15-10 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55.5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1FC07F-2393-4662-929A-9C252A070AE5}" emma:medium="tactile" emma:mode="ink">
          <msink:context xmlns:msink="http://schemas.microsoft.com/ink/2010/main" type="inkDrawing" rotatedBoundingBox="18953,12225 23310,12576 23085,15375 18728,15024" semanticType="verticalRange" shapeName="Other">
            <msink:sourceLink direction="with" ref="{392D1114-7225-495F-9C62-37F6542FCBB5}"/>
            <msink:sourceLink direction="with" ref="{FC666A1E-AFFE-4F84-A56D-924D44688328}"/>
            <msink:sourceLink direction="with" ref="{CB39AAF2-2823-4522-B16A-116C434E7D10}"/>
            <msink:sourceLink direction="with" ref="{30414F6E-8E85-4522-824D-2DA47A5E593D}"/>
            <msink:sourceLink direction="with" ref="{6E44D9B1-B048-4C4C-A2C5-6B7AC7345867}"/>
          </msink:context>
        </emma:interpretation>
      </emma:emma>
    </inkml:annotationXML>
    <inkml:trace contextRef="#ctx0" brushRef="#br0">196 0 359 0,'0'0'3'0,"0"0"1"0,-13 21 2 16,4-2 0-16,-4 6 2 15,-2 7 0-15,-3 13 1 16,-2 10 2-16,-4 14-3 0,8 8 0 16,1 16 0-16,-1 12-1 15,5 12-1-15,0 20-1 16,6 8-1-16,5 12 0 15,0 11-1-15,-4 5 0 0,4 6 0 16,0-2 0-16,7-1 1 16,6-15 1-16,11-7-1 15,7-14 0-15,16-16 1 16,12-22-1-16,15-19 1 0,19-25-1 16,19-20-4-16,16-19 0 15,11-19 0-15,14-25 0 16,20-22 0-16,4-17 0 15,9-20 0-15,13-13 0 16,6-6 0-16,0-12 0 0,-1-6 0 16,4 4 0-16,-5-1 0 15,-2 6 0-15,-11 11 0 16,-4 5 0-16,-9 18 0 0,-9 1 0 16,-17 18 0-16,-14 9 0 15,-16 10 0-15,-15 9 0 16,-17 16 0-16,-14 3 0 15,-25-1-6-15,-3 7-73 0,-29 10-10 16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57.8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7B1B9C-47F7-41DD-9479-1977750D7240}" emma:medium="tactile" emma:mode="ink">
          <msink:context xmlns:msink="http://schemas.microsoft.com/ink/2010/main" type="inkDrawing" rotatedBoundingBox="13833,14752 17544,14670 17598,17100 13887,17182" semanticType="enclosure" shapeName="Other">
            <msink:sourceLink direction="with" ref="{FF13F3CC-AF16-45E4-8283-80AF8253B291}"/>
            <msink:sourceLink direction="with" ref="{284BA3B3-C8D3-4235-8993-57A1C97FD3B0}"/>
            <msink:sourceLink direction="with" ref="{1D44DB54-8A5E-463C-BAD2-744C94129BD4}"/>
          </msink:context>
        </emma:interpretation>
      </emma:emma>
    </inkml:annotationXML>
    <inkml:trace contextRef="#ctx0" brushRef="#br0">0 204 351 0,'0'0'4'0,"0"0"1"0,0 0 1 16,0 0 4-16,0 0 0 15,11-11 2-15,8 5 0 16,12-3 2-16,10 3-3 16,14-6-1-16,13 3-1 0,14 0 0 15,7-4-2-15,10 4-1 16,7 3-1-16,12 0 0 15,1-3-1-15,5-1 0 16,-3 5-1-16,5-5 0 0,-2-1 0 16,-2 3-1-16,2-5 0 15,-9 4 0-15,0-1 0 16,0 5-2-16,-7-5 0 16,1 7 0-16,-4-3 0 15,1 6 0-15,-10 0 0 0,1 0 0 16,-4 6 0-16,4 1 0 15,-11 2 0-15,1 0 0 16,-10 0 0-16,1-6 0 0,-4 3 0 16,-3 1 0-16,-5-4 0 15,-10 0 0-15,-3-1 0 16,-9-2 0-16,-4 0 0 16,-12 5 0-16,-3-5 0 0,-3 3 0 15,-4-3 0-15,-5 0 0 16,2 0 0-16,-6 0 0 15,-9 0 0-15,22 0 0 16,-22 0 0-16,16 3 0 16,-16-3 0-16,2 15 0 0,2-3 0 15,-4 4 0-15,0 5 0 16,0 4 0-16,0 10 0 16,0-2 0-16,0 8 0 15,0 1 0-15,0 12 0 0,3-5 0 16,-1 8 0-16,2 1 0 15,3 4 0-15,-5 2 0 16,5 2 0-16,2 4 0 16,-7 2 0-16,5 1 0 0,-3 6 0 15,-2-3 0-15,1 2 0 16,-3-4 0-16,0-3 0 16,0-3 0-16,0-3 0 0,4-3 0 15,-4-9 0-15,2-1 0 16,2-3 0-16,1-2 0 15,2-4 0-15,-3-3 0 16,1 1 0-16,-1-7 0 16,-2 0 0-16,5-5 0 0,-7 0 0 15,6-4 0-15,-3 1 0 16,-3-5 0-16,0-2 0 16,3-1 0-16,-3-5 0 15,3-1 0-15,-3-12 0 0,0 15 0 16,0-15 0-16,0 0 0 15,0 0 0-15,3 12 0 16,-3-12 0-16,0 0 0 16,0 0 0-16,0 0 0 0,0 0 0 15,0-10 0-15,0 10 0 16,0-11 0-16,0 11 0 16,-16-18 0-16,1 11 0 15,-1-5 0-15,-8 2 0 0,-3 2 0 16,-8-1 0-16,-5-1 0 15,-4-1 0-15,-3 9 0 16,-6 0 0-16,-2 2 0 16,-7 0 0-16,0 2 0 0,0 4 0 15,-4 4 0-15,-5-1 0 16,-4 0 0-16,1 5 0 16,0-3 0-16,-1-1 0 15,-9 2 0-15,4 0 0 0,-2 1 0 16,2-2 0-16,-1 2 0 15,1-3 0-15,2-1 0 16,1 1 0-16,5-1 0 16,1 0 0-16,-1 0 0 0,0-3 0 15,1 1 0-15,3-2 0 16,-3 2 0-16,-4-1 0 16,1 3 0-16,-1 1 0 15,0-1 0-15,4-1 0 16,0 5 0-16,5 0 0 0,5 0 0 15,1-1 0-15,5 0 0 16,2 0 0-16,0-3 0 16,6 4 0-16,-2-1 0 0,3 1 0 15,-1 0 0-15,3-1 0 16,7 1 0-16,-1-2 0 16,7-1 0-16,4-1 0 15,5-3 0-15,7-6 0 0,-1 3 0 16,16-3 0-16,-19 3 0 15,19-3 0-15,-9 0 0 16,9 0 0-16,-16-3 0 16,16 3 0-16,-13-12 0 0,11 0 0 15,-1-3 0-15,-1-8 0 16,4 1 0-16,4-12 0 16,-4 0 0-16,0-8 0 15,0-5 0-15,0-5 0 0,-4-1 0 16,-2-5 0-16,-6-3 0 15,-1 0 0-15,2-4 0 16,-2 0 0-16,0-4 0 16,4 5 0-16,0-7 0 0,0 0 0 15,2 0 0-15,-2 0 0 16,3-1 0-16,-3 4 0 16,-1 0 0-16,1 1 0 15,-3-2 0-15,-1 8 0 0,0-5 0 16,-2 8 0-16,3-1 0 15,-4 3 0-15,4 1 0 16,3-1 0-16,2-1 0 16,7 6 0-16,0-2 0 15,4 6 0-15,8 1 0 0,0 6 0 16,0 8 0-16,1 1 0 16,2 10 0-16,-5-1 0 15,-4 7 0-15,-3 0 0 0,-3 6 0 16,0 9 0-16,0-23 0 15,0 23 0-15,-3-18 0 16,3 18 0-16,-6-12 0 16,6 12 0-16,0 0 0 0,0-10 0 15,0 10 0-15,0 0 0 16,0 7 0-16,-3 11-78 16,3-5-14-16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25.9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444C296-AB0D-4916-91AB-F385F9EC6AC2}" emma:medium="tactile" emma:mode="ink">
          <msink:context xmlns:msink="http://schemas.microsoft.com/ink/2010/main" type="writingRegion" rotatedBoundingBox="12842,13803 13202,13803 13202,15338 12842,15338">
            <msink:destinationLink direction="with" ref="{ED34EFC6-2260-49EA-9F7D-889EA7BF797E}"/>
          </msink:context>
        </emma:interpretation>
      </emma:emma>
    </inkml:annotationXML>
    <inkml:traceGroup>
      <inkml:annotationXML>
        <emma:emma xmlns:emma="http://www.w3.org/2003/04/emma" version="1.0">
          <emma:interpretation id="{205DB574-DC41-4485-AC00-3D8CDFE6BB8C}" emma:medium="tactile" emma:mode="ink">
            <msink:context xmlns:msink="http://schemas.microsoft.com/ink/2010/main" type="paragraph" rotatedBoundingBox="12842,13803 13202,13803 13202,15338 12842,153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135D81-CFD9-4E94-B0B6-0ECA02DF4C26}" emma:medium="tactile" emma:mode="ink">
              <msink:context xmlns:msink="http://schemas.microsoft.com/ink/2010/main" type="line" rotatedBoundingBox="12842,13803 13202,13803 13202,15338 12842,15338"/>
            </emma:interpretation>
          </emma:emma>
        </inkml:annotationXML>
        <inkml:traceGroup>
          <inkml:annotationXML>
            <emma:emma xmlns:emma="http://www.w3.org/2003/04/emma" version="1.0">
              <emma:interpretation id="{BD76BBF8-A057-478A-9864-FC1B69EF3966}" emma:medium="tactile" emma:mode="ink">
                <msink:context xmlns:msink="http://schemas.microsoft.com/ink/2010/main" type="inkWord" rotatedBoundingBox="12842,13803 13202,13803 13202,15338 12842,15338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-5979 14185 186 0,'0'0'6'0,"0"0"3"0,-16 15 5 16,3-5 5-16,-5 2 4 16,-4 3 1-16,0 4 1 15,-2 2 1-15,-1 4-5 0,3 3-2 16,4 6-5-16,3 0-6 15,8 3-2-15,3 1-3 16,4-1-1-16,7-4 0 16,8-5-1-16,7-5 1 15,3-12-1-15,3-7 1 0,6-10 1 16,3-16 1-16,1-5-1 16,-1-15-1-16,-3-4 1 15,-3-1-1-15,-6-5 0 16,-7 4-1-16,-9-3 0 15,-9 8-1-15,-9 3 0 0,-9 8 0 16,-7 11-1-16,-6 9-1 16,-3 15-7-16,-10 12-24 15,-5 26-45-15,2 11-2 0</inkml:trace>
          <inkml:trace contextRef="#ctx0" brushRef="#br1" timeOffset="-23762.9839">-6023 13080 353 0,'0'0'7'0,"0"0"4"16,0 0 1-16,0 0-1 16,0 0 2-16,0 0 0 15,-12-6 0-15,12 6 2 0,0 0-7 16,0 15-2-16,6 4 0 15,-3 7-2-15,6 8 1 16,4 5 0-16,-1 10-1 16,1 7 0-16,-1-4-1 15,0 12 0-15,4-10 0 0,-10-1 0 16,3-13 0-16,0 3 0 16,-5-18 0-16,-1 1-3 15,3-15 0-15,-3 2 0 16,-3-13 0-16,0 0 0 0,0 0 0 15,3-9 0-15,-3 9 0 16,-9-22-40-16,-4 14-48 16,-2-6-5-16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2:03.6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4307B2-2B3C-4D7F-8E57-B0062992B29E}" emma:medium="tactile" emma:mode="ink">
          <msink:context xmlns:msink="http://schemas.microsoft.com/ink/2010/main" type="writingRegion" rotatedBoundingBox="6826,17383 10857,15015 11933,16845 7901,19213"/>
        </emma:interpretation>
      </emma:emma>
    </inkml:annotationXML>
    <inkml:traceGroup>
      <inkml:annotationXML>
        <emma:emma xmlns:emma="http://www.w3.org/2003/04/emma" version="1.0">
          <emma:interpretation id="{BA8D8C8A-85D8-4AE3-ABD5-C0399220F5B4}" emma:medium="tactile" emma:mode="ink">
            <msink:context xmlns:msink="http://schemas.microsoft.com/ink/2010/main" type="paragraph" rotatedBoundingBox="6826,17383 10857,15015 11933,16845 7901,19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0D7E09-DBAD-4F95-BA06-012051C32861}" emma:medium="tactile" emma:mode="ink">
              <msink:context xmlns:msink="http://schemas.microsoft.com/ink/2010/main" type="line" rotatedBoundingBox="6826,17383 10857,15015 11933,16845 7901,19213"/>
            </emma:interpretation>
          </emma:emma>
        </inkml:annotationXML>
        <inkml:traceGroup>
          <inkml:annotationXML>
            <emma:emma xmlns:emma="http://www.w3.org/2003/04/emma" version="1.0">
              <emma:interpretation id="{027F86D5-7E05-45BA-AD97-FDD74CA47D8E}" emma:medium="tactile" emma:mode="ink">
                <msink:context xmlns:msink="http://schemas.microsoft.com/ink/2010/main" type="inkWord" rotatedBoundingBox="6826,17383 10857,15015 11933,16845 7901,19213">
                  <msink:destinationLink direction="with" ref="{5C860BC7-0436-405E-A9E0-7C987D90AE63}"/>
                  <msink:destinationLink direction="with" ref="{23228C0B-1EA2-4F53-B97E-21E3340DA7A1}"/>
                </msink:context>
              </emma:interpretation>
              <emma:one-of disjunction-type="recognition" id="oneOf0">
                <emma:interpretation id="interp0" emma:lang="en-US" emma:confidence="0">
                  <emma:literal>I,</emma:literal>
                </emma:interpretation>
                <emma:interpretation id="interp1" emma:lang="en-US" emma:confidence="0">
                  <emma:literal>III,</emma:literal>
                </emma:interpretation>
                <emma:interpretation id="interp2" emma:lang="en-US" emma:confidence="0">
                  <emma:literal>III.</emma:literal>
                </emma:interpretation>
                <emma:interpretation id="interp3" emma:lang="en-US" emma:confidence="0">
                  <emma:literal>IIIII,</emma:literal>
                </emma:interpretation>
                <emma:interpretation id="interp4" emma:lang="en-US" emma:confidence="0">
                  <emma:literal>IIII,</emma:literal>
                </emma:interpretation>
              </emma:one-of>
            </emma:emma>
          </inkml:annotationXML>
          <inkml:trace contextRef="#ctx0" brushRef="#br0">1115 228 321 0,'0'0'5'0,"-13"0"2"16,1-2 1-16,-3-7 3 0,-14-4 2 16,-4-4 3-16,-11 0 2 15,-9-5-1-15,-7 0-4 16,-7 0-1-16,-5-2-3 16,-8 3-1-16,-4 4-3 0,0 2-2 15,7 3-1-15,-1 5-1 16,6 2 0-16,7 2-2 15,12 3 1-15,7 0-2 0,8 0-3 16,14 0-6-16,8 0-14 16,16 0-57-16,0 0-2 15</inkml:trace>
          <inkml:trace contextRef="#ctx0" brushRef="#br0" timeOffset="671.8861">-800-591 401 0,'0'0'2'0,"0"0"1"0,0 0-1 16,-11 9 0-16,11-9 1 15,0 19 0-15,0-4 2 16,13 4 0-16,9 8 0 16,9 4 0-16,7 13 0 15,2 2 0-15,6 10 0 0,5 2-4 16,-2 4-8-16,-6-3-28 16,-9-7-46-16,3-5-3 15</inkml:trace>
          <inkml:trace contextRef="#ctx0" brushRef="#br0" timeOffset="1109.3937">-1149 311 461 0,'0'0'1'0,"6"-11"-1"0,16-11 0 15,13-12 0-15,14-8-1 16,20-15-3-16,17-8-5 15,20-7-17-15,34-4-55 16,-16 1-3-16</inkml:trace>
          <inkml:trace contextRef="#ctx0" brushRef="#br0" timeOffset="421.8836">-1015-363 401 0,'0'0'4'0,"0"0"-1"16,0 0-1-16,-13 0 1 15,13 0 0-15,-2 22 0 16,2-6 1-16,2 12-1 16,11 9-2-16,5 5 0 0,7 12 0 15,1 7 0-15,5-1-2 16,2 4-8-16,-4-8-17 16,-2 0-52-16,8-10-2 15</inkml:trace>
          <inkml:trace contextRef="#ctx0" brushRef="#br0" timeOffset="906.2772">-1316-378 405 0,'0'0'1'16,"0"-19"-1"-16,9 1 1 0,10-6 0 15,15-15-1-15,6-3 1 16,16-7 0-16,12-7 1 16,10 0-1-16,10-1 1 15,1 9-3-15,4 11-10 0,-3 22-54 16,-3 0-11-16</inkml:trace>
          <inkml:trace contextRef="#ctx0" brushRef="#br0" timeOffset="3187.6058">-2912 2604 431 0,'0'0'0'16,"3"-21"1"-16,12-7 0 15,14-20-1-15,8-10 1 16,23-16-1-16,11-18 1 0,15-17-6 16,29-2-32-16,7-6-43 15,8-4-1-15</inkml:trace>
          <inkml:trace contextRef="#ctx0" brushRef="#br0" timeOffset="2218.7861">-2940 1175 404 0,'0'0'3'0,"-12"0"0"16,12 0 1-16,-13-3-1 16,13 3 0-16,0 0 2 15,-6 18-1-15,6 1 1 0,15 14-1 16,7 12-2-16,13 13 0 16,5 10 1-16,7 13-1 15,6 2-1-15,2 7-2 16,5-7-2-16,-5-2-9 15,-2-13-17-15,-10-19-51 0,1-12-3 16</inkml:trace>
          <inkml:trace contextRef="#ctx0" brushRef="#br0" timeOffset="2968.7989">-2930 835 360 0,'0'0'2'16,"0"0"1"-16,0 0-2 16,0-16 1-16,9-2 2 15,13-4 0-15,12-5 4 0,6-13 0 16,22-5 0-16,13-6 0 16,11-5 1-16,18 0-1 15,7-1-1-15,7 5-3 16,0 15-8-16,-10 3-12 0,-2 12-49 15,-19 25-15-15</inkml:trace>
          <inkml:trace contextRef="#ctx0" brushRef="#br0" timeOffset="2468.8029">-2591 984 435 0,'0'0'3'0,"0"0"-1"0,0 0 0 16,0 0 0-16,0 0 1 15,2 9 0-15,14 3-1 16,6 6 1-16,9 7-2 0,6 6 1 16,3 9-1-16,7 7 0 15,6-1-1-15,-1 7-6 16,-5-4-10-16,-1-16-63 15,-2 9-2-15</inkml:trace>
          <inkml:trace contextRef="#ctx0" brushRef="#br0" timeOffset="2703.1694">-2315 761 424 0,'0'0'2'15,"0"0"0"-15,0 0 0 16,0 0 1-16,5-7-1 16,11 7 2-16,9 10-1 0,6 5 1 15,6 12-1-15,13 11 0 16,3 9-1-16,5 8 1 16,1 4-1-16,3 2-2 15,4 5-5-15,-8-5-11 0,2-20-44 16,-7 3-22-16</inkml:trace>
          <inkml:trace contextRef="#ctx0" brushRef="#br0" timeOffset="1843.7825">-174 1283 365 0,'0'0'4'16,"0"0"1"-16,0 0 0 0,-12 0 3 15,12 0 1-15,-15 0 1 16,2 0 0-16,0 0 2 16,-5-3-2-16,-4 3-4 15,-15 0 1-15,-1 3-2 16,-11 3-1-16,-10 7-1 0,-12 2-2 15,-7 0 0-15,-6 4 0 16,0 2 0-16,0 1 0 16,4-3 0-16,-1 3 0 15,10-7 0-15,5-3-1 0,8 3 1 16,11-5-1-16,3 1 0 16,11-7 0-16,5 3-1 15,6-3-3-15,10 2-8 16,-1-6-31-16,13 0-41 0,0 0-2 15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8.0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9FD7C19-2AE3-426A-A7C9-1F04E22CA062}" emma:medium="tactile" emma:mode="ink">
          <msink:context xmlns:msink="http://schemas.microsoft.com/ink/2010/main" type="writingRegion" rotatedBoundingBox="18827,16129 19619,16129 19619,16745 18827,16745">
            <msink:destinationLink direction="with" ref="{ED34EFC6-2260-49EA-9F7D-889EA7BF797E}"/>
            <msink:destinationLink direction="with" ref="{7B339E43-470E-45C6-A772-52E0A4CDD88F}"/>
            <msink:destinationLink direction="with" ref="{FC139DA2-9C54-4A00-B6CB-93C5570A0183}"/>
          </msink:context>
        </emma:interpretation>
      </emma:emma>
    </inkml:annotationXML>
    <inkml:traceGroup>
      <inkml:annotationXML>
        <emma:emma xmlns:emma="http://www.w3.org/2003/04/emma" version="1.0">
          <emma:interpretation id="{091A611B-740D-4DCF-AA95-B39D32266B3E}" emma:medium="tactile" emma:mode="ink">
            <msink:context xmlns:msink="http://schemas.microsoft.com/ink/2010/main" type="paragraph" rotatedBoundingBox="18827,16129 19619,16129 19619,16745 18827,16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4A37BF-2BE1-43A5-9994-273885E9A488}" emma:medium="tactile" emma:mode="ink">
              <msink:context xmlns:msink="http://schemas.microsoft.com/ink/2010/main" type="line" rotatedBoundingBox="18827,16129 19619,16129 19619,16745 18827,16745"/>
            </emma:interpretation>
          </emma:emma>
        </inkml:annotationXML>
        <inkml:traceGroup>
          <inkml:annotationXML>
            <emma:emma xmlns:emma="http://www.w3.org/2003/04/emma" version="1.0">
              <emma:interpretation id="{1782E244-03D0-41C6-AC4F-D3026BE27842}" emma:medium="tactile" emma:mode="ink">
                <msink:context xmlns:msink="http://schemas.microsoft.com/ink/2010/main" type="inkWord" rotatedBoundingBox="18827,16129 19619,16129 19619,16745 18827,16745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-444 1086 472 0,'0'0'2'16,"0"0"1"-16,20 0 1 16,4 9 1-16,10 3 1 15,16 10 0-15,15 2 0 0,10 14 1 16,11 5-7-16,5 4 0 16,2 12-6-16,-3-10-48 15,-3 0-34-15,-10-2-1 16</inkml:trace>
          <inkml:trace contextRef="#ctx0" brushRef="#br0" timeOffset="-218.7578">14 974 445 0,'0'0'3'0,"-11"16"2"0,2 2 1 16,-9 10 0-16,-4 13 2 16,-2 4-1-16,-11 16 1 15,1 5 0-15,-3 9-4 0,3-1-7 16,-3-3-11-16,15-18-64 15,-3 15-10-15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7:20.72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311EFE-9FD7-4072-9290-6361F36D79BE}" emma:medium="tactile" emma:mode="ink">
          <msink:context xmlns:msink="http://schemas.microsoft.com/ink/2010/main" type="writingRegion" rotatedBoundingBox="1198,11595 19031,10482 19189,13019 1357,14132"/>
        </emma:interpretation>
      </emma:emma>
    </inkml:annotationXML>
    <inkml:traceGroup>
      <inkml:annotationXML>
        <emma:emma xmlns:emma="http://www.w3.org/2003/04/emma" version="1.0">
          <emma:interpretation id="{7304350D-4D7E-4124-BD47-1A3C83B82822}" emma:medium="tactile" emma:mode="ink">
            <msink:context xmlns:msink="http://schemas.microsoft.com/ink/2010/main" type="paragraph" rotatedBoundingBox="1198,11595 19031,10482 19189,13019 1357,14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256178-9C52-4B17-B0A4-5E76DCB32BBD}" emma:medium="tactile" emma:mode="ink">
              <msink:context xmlns:msink="http://schemas.microsoft.com/ink/2010/main" type="line" rotatedBoundingBox="1198,11595 19031,10482 19189,13019 1357,14132"/>
            </emma:interpretation>
          </emma:emma>
        </inkml:annotationXML>
        <inkml:traceGroup>
          <inkml:annotationXML>
            <emma:emma xmlns:emma="http://www.w3.org/2003/04/emma" version="1.0">
              <emma:interpretation id="{30CEF9DD-35C9-4598-A3FF-455B4057F393}" emma:medium="tactile" emma:mode="ink">
                <msink:context xmlns:msink="http://schemas.microsoft.com/ink/2010/main" type="inkWord" rotatedBoundingBox="1231,12110 1990,12063 2058,13151 1299,13198"/>
              </emma:interpretation>
              <emma:one-of disjunction-type="recognition" id="oneOf0">
                <emma:interpretation id="interp0" emma:lang="en-US" emma:confidence="1">
                  <emma:literal>D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DS</emma:literal>
                </emma:interpretation>
                <emma:interpretation id="interp3" emma:lang="en-US" emma:confidence="0">
                  <emma:literal>DU</emma:literal>
                </emma:interpretation>
                <emma:interpretation id="interp4" emma:lang="en-US" emma:confidence="0">
                  <emma:literal>DE</emma:literal>
                </emma:interpretation>
              </emma:one-of>
            </emma:emma>
          </inkml:annotationXML>
          <inkml:trace contextRef="#ctx0" brushRef="#br0">-20367 11915 395 0,'0'0'3'0,"0"0"0"0,0 0 0 16,0 0 2-16,0 0-1 15,0 0 1-15,-15 0 1 16,15 16 1-16,0 8 0 16,0 11-2-16,9 14 0 15,2 10 0-15,0 12 0 0,4 13-1 16,7 1 0-16,-6 14-2 16,2-2 0-16,0-5-4 15,1-5-3-15,-3-6-8 16,-7-17-30-16,4-8-40 0,-4-18-3 15</inkml:trace>
          <inkml:trace contextRef="#ctx0" brushRef="#br0" timeOffset="406.2637">-20314 12042 313 0,'0'0'4'0,"0"0"5"0,-10-15 0 16,10 15 2-16,-7-16 1 16,5 4 1-16,2-1 2 15,2-2 0-15,15-4-3 0,4 4-3 16,14-1-2-16,7 4-1 16,11 3-2-16,7 3 1 15,4 6-3-15,5 3-1 0,-1 15 0 16,-6 6-1-1,-2 10 1-15,-7 7-1 0,-7 11 1 16,-12 11-1-16,-9 4 2 16,-9 11-2-16,-7 1 1 15,-9 5-1-15,-4 1 1 16,-8-2-1-16,-10-6 0 0,1-6 1 16,-7-12-1-16,-6-7 2 15,-4-5 0-15,-2-19 2 16,-4-6-1-16,-5-10 1 0,-1-12-3 15,1 0-5-15,-4-12-17 16,0-7-60-16,13-3-2 16</inkml:trace>
        </inkml:traceGroup>
        <inkml:traceGroup>
          <inkml:annotationXML>
            <emma:emma xmlns:emma="http://www.w3.org/2003/04/emma" version="1.0">
              <emma:interpretation id="{E726AB86-742B-4575-BE0A-9139E95A484F}" emma:medium="tactile" emma:mode="ink">
                <msink:context xmlns:msink="http://schemas.microsoft.com/ink/2010/main" type="inkWord" rotatedBoundingBox="3054,12508 3805,12461 3833,12901 3082,12948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•Y</emma:literal>
                </emma:interpretation>
                <emma:interpretation id="interp9" emma:lang="en-US" emma:confidence="0">
                  <emma:literal>•A</emma:literal>
                </emma:interpretation>
              </emma:one-of>
            </emma:emma>
          </inkml:annotationXML>
          <inkml:trace contextRef="#ctx0" brushRef="#br0" timeOffset="843.8091">-18467 12321 340 0,'0'0'6'0,"13"-4"2"0,-4 1 3 15,6 0-1-15,-3 0 4 16,10 0-1-16,2 0 1 15,5 0 1-15,-1 3-5 0,3-4-3 16,7 4-1-16,2-3-1 16,6 3-1-16,3-6-2 15,8 4 0-15,-4-2-3 16,3 4-4-16,-7-2-11 0,-6-11-63 16,-2 13-3-16</inkml:trace>
          <inkml:trace contextRef="#ctx0" brushRef="#br0" timeOffset="1062.5549">-18536 12748 348 0,'0'0'6'15,"0"0"3"-15,0 0 3 16,9 0 3-16,4 0-1 15,9-5 2-15,9-1-1 0,9-3 1 16,16-1-6-16,6-5-4 16,19 4-10-16,-3-14-25 15,12 3-52-15,19 0-3 16</inkml:trace>
        </inkml:traceGroup>
        <inkml:traceGroup>
          <inkml:annotationXML>
            <emma:emma xmlns:emma="http://www.w3.org/2003/04/emma" version="1.0">
              <emma:interpretation id="{09B0C0CF-D6C8-46D1-AE37-5591AE7157F2}" emma:medium="tactile" emma:mode="ink">
                <msink:context xmlns:msink="http://schemas.microsoft.com/ink/2010/main" type="inkWord" rotatedBoundingBox="4790,12136 11236,11293 11440,12854 4994,13697"/>
              </emma:interpretation>
              <emma:one-of disjunction-type="recognition" id="oneOf2">
                <emma:interpretation id="interp10" emma:lang="en-US" emma:confidence="0">
                  <emma:literal>(10,112.14,</emma:literal>
                </emma:interpretation>
                <emma:interpretation id="interp11" emma:lang="en-US" emma:confidence="0">
                  <emma:literal>(10,112.19,</emma:literal>
                </emma:interpretation>
                <emma:interpretation id="interp12" emma:lang="en-US" emma:confidence="0">
                  <emma:literal>(10,112/4,</emma:literal>
                </emma:interpretation>
                <emma:interpretation id="interp13" emma:lang="en-US" emma:confidence="0">
                  <emma:literal>(10,112/19,</emma:literal>
                </emma:interpretation>
                <emma:interpretation id="interp14" emma:lang="en-US" emma:confidence="0">
                  <emma:literal>(10,112/14,</emma:literal>
                </emma:interpretation>
              </emma:one-of>
            </emma:emma>
          </inkml:annotationXML>
          <inkml:trace contextRef="#ctx0" brushRef="#br0" timeOffset="4951.0031">-12000 11445 391 0,'0'0'4'0,"0"0"2"16,0 6 2-16,0 11 1 15,2 6 2-15,5 8 1 16,-5 9 0-16,5 13 0 16,2 14-3-16,-3 11-4 15,10 10-8-15,-14-3-22 0,5 9-56 16,6 4-4-16</inkml:trace>
          <inkml:trace contextRef="#ctx0" brushRef="#br0" timeOffset="5200.9679">-11520 12051 438 0,'0'0'0'0,"0"0"1"16,0 10 2-16,4 1 1 0,-1 8 0 15,-3 4 2-15,2 7 0 16,2 13-1-16,-4 3 1 16,0 7-2-16,-6-1-4 15,-7 10-8-15,-3-11-25 16,-15 4-49-16,7-2-2 0</inkml:trace>
          <inkml:trace contextRef="#ctx0" brushRef="#br0" timeOffset="4497.837">-12721 12543 396 0,'0'0'6'0,"0"12"2"15,-9 0 0-15,3 4 1 16,-7 6 0-16,1 7 1 0,-1 4-1 16,-2 3 1-16,2 4-5 15,-3 5-3-15,5-6-1 16,-5 5-1-16,1-4 0 16,-5-6 0-16,-2-1-3 0,-5-8-1 15,-8-8-2-15,-5-14-11 16,3-16-57-16,3-6-9 15</inkml:trace>
          <inkml:trace contextRef="#ctx0" brushRef="#br0" timeOffset="4716.5738">-12402 11583 422 0,'0'0'2'15,"0"0"3"-15,0 17 0 16,-2 4 2-16,-1 10 1 16,-3 9 0-16,-1 13-1 0,4 9 2 15,0 6-3-15,3 12-2 16,0-6-2-16,6 11-6 16,3-15-13-16,7 1-64 0,6-9-3 15</inkml:trace>
          <inkml:trace contextRef="#ctx0" brushRef="#br0" timeOffset="3372.815">-14096 11583 380 0,'0'0'3'15,"-22"0"-1"-15,-3 5 3 16,-6 3 2-16,-10 15 1 16,-5 1 1-16,-6 15 2 15,-5 14 0-15,4 13 0 16,7 11-1-16,8 13-2 0,7 5-2 16,16 8-3-16,6-1-5 15,18 4-11-15,10-5-43 16,19-9-26-16,8-10-5 15</inkml:trace>
          <inkml:trace contextRef="#ctx0" brushRef="#br0" timeOffset="4232.1965">-13181 11980 414 0,'0'0'3'0,"0"0"2"16,-24 10 0-16,5 3 1 15,-2 4 0-15,-7 11 1 16,-3 6-1-16,0 7 1 16,0-2-3-16,11 5-2 0,9-1 0 15,11-8-1-15,2-8-1 16,20-12 1-16,12-9-1 15,7-12 1-15,2-12 0 0,1-12 0 16,2-10 1-16,-12-7-1 16,0-6 1-16,-15 0-1 15,-9 0 1-15,-10 7-1 16,-16 8 0-16,-6 11-1 16,-9 8 0-16,-3 19-4 0,-6 4-10 15,9 5-51-15,6 24-19 16</inkml:trace>
          <inkml:trace contextRef="#ctx0" brushRef="#br0" timeOffset="3919.6946">-13658 11816 400 0,'0'0'4'16,"0"0"0"-16,0 0 1 15,0 0 1-15,0 0 2 0,-13 12 0 16,4 10 1-16,-7 9 0 16,3 12-2-16,2 13-1 15,-5 9 0-15,3 6-1 16,4 9-1-16,3 2-2 15,6-7-1-15,0-6-5 0,6 2-10 16,-3-12-37-16,16-13-33 16,-1-14-3-16</inkml:trace>
          <inkml:trace contextRef="#ctx0" brushRef="#br0" timeOffset="5513.5078">-11184 11368 416 0,'0'0'5'0,"0"6"2"15,0 6 3-15,2 9-3 16,-2 13 3-16,4 10 0 0,1 12 1 16,-1 16 0-16,-1 3-5 15,-3 13-3-15,4 5-3 16,-4 3-4-16,0 0-11 15,0 5-58-15,-4-17-13 16</inkml:trace>
          <inkml:trace contextRef="#ctx0" brushRef="#br0" timeOffset="6075.9621">-10737 11389 385 0,'0'0'2'0,"0"0"1"0,9 0 1 16,4 0 1-16,2-3 2 15,10 0 0-15,6-3 2 0,6 3 0 16,1-1-2-16,4 4-1 16,2 0-1-16,-4 7-1 15,1 5-2-15,-10 3-1 16,-10 9 0-16,-5 6 0 16,-13 10-1-16,-9 3 1 15,-16 4 0-15,-9 2 1 0,-12 0-1 16,-3 4 1-16,-4-4-1 15,3-2 1-15,7-9 0 16,9-5 0-16,9 0 1 0,18-4-1 16,8-11 1-16,21-1-1 15,19-6-1-15,2-11-7 16,12 4-35-16,5-4-43 16,-1-4 0-16</inkml:trace>
          <inkml:trace contextRef="#ctx0" brushRef="#br0" timeOffset="2372.8144">-16111 11865 311 0,'0'0'6'15,"0"0"1"-15,-12 0 0 16,-4 0 0-16,-12 8 1 16,-3 0-1-16,-9 5 0 0,-7 5 2 15,-8 1-6-15,2 8-1 16,-9-1 0-16,2 8-1 16,11-1 0-16,5 1 0 15,9-5 0-15,8 1-1 0,14-2 1 16,13-4-1-16,20-5 0 15,7-1 2-15,19-5-1 16,7-4 0-16,13 1 0 16,-4-4 0-16,3 1 0 0,-3-5 0 15,-12 7 0-15,-7 1 0 16,-17 8 0-16,-15-3 0 16,-11 14 0-16,-20-1 1 15,-18 8 0-15,-8 5 0 0,-20 2 1 16,1 3 1-16,-7 4-1 15,3-4 1-15,7-3 0 16,9 0-1-16,17-5 0 0,8-1 1 16,25-12-1-16,15-1-1 15,23-12 1-15,18-2 0 16,18-10-1-16,6 0 1 16,19-3-2-16,3-10-3 15,5 2-6-15,-11-8-20 0,-13 6-51 16,4 1-3-16</inkml:trace>
          <inkml:trace contextRef="#ctx0" brushRef="#br0" timeOffset="3107.1832">-15701 12289 366 0,'0'0'2'0,"0"0"0"15,0 0 2-15,0 13 1 16,0 2 2-16,2 6 0 16,2 15 2-16,3 0 0 15,-5 10 0-15,5 7-2 16,-1 3-2-16,-3 2 1 0,3-5-4 15,-3-7 0-15,3-5-1 16,1-10-1-16,2-13 1 16,-9-18-1-16,18 7-1 0,-8-14 2 15,-5-17-1-15,-1-8 0 16,-1-6 0-16,3-1 1 16,-6-10-1-16,0 2 1 15,0 4-1-15,0 7 0 0,0 4 1 16,0 7-1-16,3 10 0 15,-3 15 1-15,0 0 0 16,10 21 0-16,-1 1 0 16,0 12-1-16,7 0 1 0,6 3-1 15,-4 1 0-15,4-5-1 16,0-5-1-16,0-10 0 16,-7-8 0-16,3-7 0 15,-2-6 1-15,-1-12 0 0,-2-10 0 16,3-6 1-16,-3-3 0 15,2-6 1-15,1 0 0 16,-5-1 0-16,9-3 0 16,-9 15 0-16,5-3 0 0,-1 9 0 15,5 12 1-15,-5 11-1 16,3 9 0-16,4 14-2 16,3 11-6-16,-1-7-27 15,8 10-45-15,5 4-2 0</inkml:trace>
        </inkml:traceGroup>
        <inkml:traceGroup>
          <inkml:annotationXML>
            <emma:emma xmlns:emma="http://www.w3.org/2003/04/emma" version="1.0">
              <emma:interpretation id="{1533FF6D-7192-4644-B85A-0E02D3EE8580}" emma:medium="tactile" emma:mode="ink">
                <msink:context xmlns:msink="http://schemas.microsoft.com/ink/2010/main" type="inkWord" rotatedBoundingBox="12602,10883 19031,10482 19189,13019 12760,13420"/>
              </emma:interpretation>
              <emma:one-of disjunction-type="recognition" id="oneOf3">
                <emma:interpretation id="interp15" emma:lang="en-US" emma:confidence="0">
                  <emma:literal>¥1)</emma:literal>
                </emma:interpretation>
                <emma:interpretation id="interp16" emma:lang="en-US" emma:confidence="0">
                  <emma:literal>¥2)</emma:literal>
                </emma:interpretation>
                <emma:interpretation id="interp17" emma:lang="en-US" emma:confidence="0">
                  <emma:literal>¥8)</emma:literal>
                </emma:interpretation>
                <emma:interpretation id="interp18" emma:lang="en-US" emma:confidence="0">
                  <emma:literal>is*</emma:literal>
                </emma:interpretation>
                <emma:interpretation id="interp19" emma:lang="en-US" emma:confidence="0">
                  <emma:literal>*¥1)</emma:literal>
                </emma:interpretation>
              </emma:one-of>
            </emma:emma>
          </inkml:annotationXML>
          <inkml:trace contextRef="#ctx0" brushRef="#br0" timeOffset="8575.9883">-6488 10851 397 0,'0'0'2'0,"9"9"1"0,-2 10 3 15,8 12 3-15,-6 13 0 16,7 8 3-16,-3 15 1 15,0 20 1-15,-4 6-2 0,-3 9-1 16,-1 3-3-16,-5 1-4 16,4-5-6-16,-4-10-10 15,3-8-35-15,1-12-39 16,-2-18-2-16</inkml:trace>
          <inkml:trace contextRef="#ctx0" brushRef="#br0" timeOffset="9030.1171">-5718 11015 381 0,'0'0'4'0,"-12"-3"0"0,-3 0 1 16,-7 3 1-16,-6 0 1 15,-6 6 0-15,-1 0 1 16,-5 6-1-16,3-3-2 15,6 14-1-15,6 1-1 0,10 7 0 16,8 2-1-16,7 5-1 16,4 5 0-16,8 0 0 15,10 5 0-15,2-5 0 16,1 0-2-16,3-7 1 16,3 0 0-16,0-6 0 15,4-2 1-15,-1-1 1 0,-1-7 0 16,5 5 2-16,-4-4 1 15,4 0 1-15,-7 4 0 16,2 2 1-16,-4-1 0 0,-5 5-1 16,-2-1-1-16,-6 4-1 15,-10 1-2-15,-3 2 0 16,-3-4-2-16,-13 5 2 16,-5-6-2-16,-11-6-2 0,-2 2-1 15,-6-13 0-15,-3 1-4 16,-3-13-4-16,2-3-8 15,-5-3-29-15,8-19-38 0,11-12-2 16</inkml:trace>
          <inkml:trace contextRef="#ctx0" brushRef="#br0" timeOffset="9263.4945">-5342 10598 433 0,'0'0'3'0,"13"0"2"16,-2 14 1-16,11 5 1 16,3 12 1-16,10 19 0 0,5 11 1 15,6 23-1-15,5 13 0 16,-9 19-2-16,-4 22-1 16,-19 18-2-16,-19 8-1 0,-26 19-2 15,-32 6 0-15,-30 14 0 16,-36 2-7-16,-28 12-79 15,-50 11-3-15</inkml:trace>
          <inkml:trace contextRef="#ctx0" brushRef="#br1" timeOffset="287584.1674">-5979 12286 321 0,'0'0'5'0,"0"0"2"15,4-15 0-15,-4 15 2 16,12-16 0-16,-12 16 3 16,15-17-1-16,-15 17 3 15,22-5-6-15,-3 10 0 16,-3 16 0-16,2 9-1 0,7 10-1 15,0 16 0-15,6 0-3 16,3 9 0-16,3 0-2 16,1 0-3-16,5-7-2 0,-6-9-6 15,7-4-14-15,-11-2-45 16,-2-22-12-16</inkml:trace>
          <inkml:trace contextRef="#ctx0" brushRef="#br1" timeOffset="287959.1741">-5745 12410 348 0,'0'0'1'0,"0"0"1"15,0 0-1-15,5 0 2 16,-5 0 0-16,22 0 2 0,-9 0 1 15,5 6 1-15,1 3 1 16,3 3-1-16,5 2 1 16,-2 1-1-16,6 2 0 15,6 4-1-15,1-6-1 0,2-4 0 16,1-1 0-16,-1-7 0 16,-2-3-1-16,-5-3 2 15,-4-15-1-15,-7-4-1 16,-11-6 1-16,-7-7-1 0,-4-2-1 15,-13-2-1-15,-2-5-1 16,-7-5-1-16,-3 12-1 16,-3-3-2-16,3 3-2 15,3 6-6-15,7 9-10 0,-1 3-28 16,1 3-34-16,15 16-4 16</inkml:trace>
          <inkml:trace contextRef="#ctx0" brushRef="#br1" timeOffset="288209.1781">-6047 12193 376 0,'0'0'1'15,"0"0"1"-15,0 0 2 16,0 0-2-16,13-6 1 0,2-6 0 15,10-4 0-15,16-2 1 16,5-4-2-16,13-4-1 16,9 2-5-16,13 3-7 15,-1 0-19-15,2 5-42 0,2 10-7 16</inkml:trace>
          <inkml:trace contextRef="#ctx0" brushRef="#br1" timeOffset="288396.7155">-5833 13010 467 0,'0'0'0'0,"22"-19"1"15,18-5-1-15,19-10-1 16,25-16-5-16,13-11-15 15,8-8-60-15,38-14-1 16</inkml:trace>
          <inkml:trace contextRef="#ctx0" brushRef="#br0" timeOffset="7279.1083">-8586 11888 452 0,'0'0'1'15,"-6"12"1"-15,-1 3 0 16,-2 1 2-16,0 14 1 0,-4 4 1 16,-2 16 1-16,-1 6-1 15,-2 2 1-15,-1 6-2 16,1 5-1-16,-7-3-4 15,3-2-7-15,-9-9-9 0,3-4-39 16,-10-2-31-16,2-19-2 16</inkml:trace>
          <inkml:trace contextRef="#ctx0" brushRef="#br0" timeOffset="7560.41">-8239 11017 385 0,'0'0'3'16,"7"4"3"-16,2 8 2 0,4 10 1 15,-2 6 4-15,5 12 1 16,1 9-1-16,-2 17 2 15,-3 11-3-15,-3 6-2 16,-3 13-3-16,-2 4-5 0,-1 4-9 16,-3-5-17-16,-16 1-59 15,16-13-3-15</inkml:trace>
          <inkml:trace contextRef="#ctx0" brushRef="#br0" timeOffset="8044.7331">-7286 11404 359 0,'0'0'3'16,"0"0"0"-16,0 0 5 15,0 0 2-15,0 9 0 0,-9 1 3 16,-13 3 0-16,-2-2 1 15,-20 2-2-15,-12 3-2 16,-15-1-2-16,-6-6-2 16,-4-2-3-16,3-4-2 15,7-3-1-15,12-10-2 0,12-5 0 16,23-10-1-16,20-3-1 16,14-8 0-16,24-5 0 15,12-3 1-15,10-1 0 0,3-5 0 16,3 6 1-16,-6 1 1 15,-13 3 1-15,-8 6 1 16,-14 6 0-16,-11 7 1 16,-10 5 1-16,0 16 0 0,-10-3 1 15,10 3 1-15,-15 19-1 16,15 11 1-16,0 4 1 16,6 10 0-16,7 14 1 15,-1 8-1-15,3 13-1 0,7 11 0 16,-7 13-3-16,-6-8-6 15,4 18-19-15,12-9-61 16,-25-11-4-16</inkml:trace>
          <inkml:trace contextRef="#ctx0" brushRef="#br0" timeOffset="8294.7499">-6972 11724 436 0,'0'0'2'0,"0"0"-2"0,-6 15 1 16,-3 4 3-16,0 5 1 16,2 10 0-16,1 10 2 15,-1 8-1-15,5 7 1 0,2 2-1 16,0 5 0-16,0-5-4 15,0-2-3-15,-3-9-3 16,-10-1-6-16,-9-21-18 16,-15-3-55-16,3-16-1 15</inkml:trace>
          <inkml:trace contextRef="#ctx0" brushRef="#br1" timeOffset="281184.3822">-4535 12952 318 0,'0'0'9'16,"0"-7"1"-16,0 7 2 16,-3-18 2-16,3 0 3 0,0-5 1 15,0-5-1-15,3-8 1 16,1-1-7-16,5-13-4 15,2-6-1-15,5-12-2 16,6-9-2-16,0-6 0 0,9-15-1 16,9-9 0-16,1-4 1 15,6 0-1-15,2-1 1 16,1 7 0-16,-1 9-1 16,2 15 1-16,-9 9 0 0,-4 18 0 15,-10 10-2-15,-6 16 1 16,-4 9-1-16,-9 7 0 15,-9 12-2-15,0 0-2 16,13 10-7-16,-13 5-14 16,-4 0-58-16,4 4-1 0</inkml:trace>
          <inkml:trace contextRef="#ctx0" brushRef="#br1" timeOffset="281528.1355">-3578 10650 335 0,'0'0'7'0,"0"0"1"15,0 0 2-15,-4-19 2 16,4 10 0-16,9-7 0 16,10-2-1-16,10-6 1 0,11-8-6 15,13 4-2-15,5-6-5 16,14-6-5-16,-1 0-12 15,0-1-43-15,-2 7-18 16</inkml:trace>
          <inkml:trace contextRef="#ctx0" brushRef="#br1" timeOffset="281950.0067">-3514 11053 371 0,'0'0'3'0,"0"0"-1"0,-9 12 2 16,9-12 1-16,7 15 0 15,8-12 2-15,12 0 1 16,11-3 0-16,12-13-1 0,21-7 0 15,7-12-1-15,19-5 0 16,7-9-2-16,-1-5-4 16,2 3-4-16,-6-5-9 15,-6 1-43-15,-18 12-25 16</inkml:trace>
          <inkml:trace contextRef="#ctx0" brushRef="#br1" timeOffset="281732.251">-3306 10402 335 0,'0'0'6'16,"0"0"1"-16,0 0 3 0,-2 13 3 15,2-4 0-15,6 7 0 16,3 8 1-16,9 7-1 16,4 9-4-16,7 10-3 15,-2 6-5-15,1 2-7 0,6 6-15 16,-6 15-50-16,0-15-9 16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08.63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84BA3B3-C8D3-4235-8993-57A1C97FD3B0}" emma:medium="tactile" emma:mode="ink">
          <msink:context xmlns:msink="http://schemas.microsoft.com/ink/2010/main" type="writingRegion" rotatedBoundingBox="16705,16185 17226,16185 17226,16643 16705,16643">
            <msink:destinationLink direction="with" ref="{58DDC482-48A3-4341-8F8A-0D8730E562B8}"/>
            <msink:destinationLink direction="with" ref="{ED34EFC6-2260-49EA-9F7D-889EA7BF797E}"/>
            <msink:destinationLink direction="with" ref="{FC139DA2-9C54-4A00-B6CB-93C5570A0183}"/>
            <msink:destinationLink direction="with" ref="{4A7B1B9C-47F7-41DD-9479-1977750D7240}"/>
            <msink:destinationLink direction="with" ref="{7B339E43-470E-45C6-A772-52E0A4CDD88F}"/>
          </msink:context>
        </emma:interpretation>
      </emma:emma>
    </inkml:annotationXML>
    <inkml:traceGroup>
      <inkml:annotationXML>
        <emma:emma xmlns:emma="http://www.w3.org/2003/04/emma" version="1.0">
          <emma:interpretation id="{CD01FC91-BE22-4512-B2F1-941A67E6CFAA}" emma:medium="tactile" emma:mode="ink">
            <msink:context xmlns:msink="http://schemas.microsoft.com/ink/2010/main" type="paragraph" rotatedBoundingBox="16705,16185 17226,16185 17226,16643 16705,16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3A55F3-D24C-4577-9F7C-2A2037EC1B8A}" emma:medium="tactile" emma:mode="ink">
              <msink:context xmlns:msink="http://schemas.microsoft.com/ink/2010/main" type="line" rotatedBoundingBox="16705,16185 17226,16185 17226,16643 16705,16643"/>
            </emma:interpretation>
          </emma:emma>
        </inkml:annotationXML>
        <inkml:traceGroup>
          <inkml:annotationXML>
            <emma:emma xmlns:emma="http://www.w3.org/2003/04/emma" version="1.0">
              <emma:interpretation id="{3FC6820C-0D80-4FB9-B5D4-9B005BF7A785}" emma:medium="tactile" emma:mode="ink">
                <msink:context xmlns:msink="http://schemas.microsoft.com/ink/2010/main" type="inkWord" rotatedBoundingBox="16705,16185 17226,16185 17226,16643 16705,16643"/>
              </emma:interpretation>
              <emma:one-of disjunction-type="recognition" id="oneOf0">
                <emma:interpretation id="interp0" emma:lang="en-US" emma:confidence="1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2083-71 438 0,'0'0'3'0,"0"0"2"16,2 6 1-16,11 6 1 15,5 14 1-15,13 1 0 0,10 10 0 16,12 10 0-16,9 5-6 15,12 11-14-15,1 1-40 16,2 0-33-16,-2-4-3 0</inkml:trace>
          <inkml:trace contextRef="#ctx0" brushRef="#br0" timeOffset="-218.7541">2523-31 468 0,'0'0'1'0,"-16"7"1"16,-2 2 0-16,-1 0 1 15,-6 7-1-15,-6 2 1 0,-2 6-1 16,-5 12-1-16,4 6-5 16,-3-2-15-16,-4 7-65 15,16 9-1-15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2:34.6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0DEE8C-01D1-4ABB-A7BC-1E4E8A7304B1}" emma:medium="tactile" emma:mode="ink">
          <msink:context xmlns:msink="http://schemas.microsoft.com/ink/2010/main" type="inkDrawing" rotatedBoundingBox="22592,16455 33015,16021 33025,16266 22602,16700" semanticType="underline" shapeName="Other">
            <msink:sourceLink direction="with" ref="{9C4A925B-04C9-4CBB-9806-C9BF77181E11}"/>
            <msink:sourceLink direction="with" ref="{C3DC4313-4AAA-4F6D-8062-F511F5AEDA2B}"/>
            <msink:sourceLink direction="with" ref="{A5CDF15C-1BD7-4B57-8D4E-0C02A12FE823}"/>
          </msink:context>
        </emma:interpretation>
      </emma:emma>
    </inkml:annotationXML>
    <inkml:trace contextRef="#ctx0" brushRef="#br0">0 324 259 0,'0'0'8'0,"0"0"2"16,0 0 1-16,0 0 2 15,0 0 0-15,10-8 2 0,-10 8 0 16,18 0 1-16,-5 0-5 16,12 8-4-16,8 2-1 15,14 6-2-15,12-1-1 16,16 0 0-16,14 0-2 0,15 4 0 15,17-4 0-15,21-2 0 16,13-4-1-16,13 1 1 16,28-4 0-16,8 1 0 15,23-7 0-15,8 0 0 16,15-4 1-16,1-5-1 0,9-8 0 16,1 2 0-16,4-6 0 15,-2-4 1-15,-5 1-1 16,3-1 1-16,-6-1-1 15,1 7 1-15,-4-2-1 0,-6 6 1 16,-7 1 0-16,-3 1 0 16,-13 3 0-16,-6 1 0 15,-5 1 0-15,-8-2 0 0,-5 3 0 16,2-2 2-16,-4-1-2 16,1-5 2-16,4 3 0 15,3-1 0-15,-1-5 0 16,4 3 1-16,-3-6-1 15,-3 4 0-15,-3 4-2 0,-9 5 0 16,-17 1 0-16,-8-2 0 16,-13 6 0-16,-12 3 1 15,-10 0-1-15,-12 0 1 16,-10 0 0-16,-2 0 1 0,-7 0 0 16,-8 0 0-16,-11 3-1 15,-3 0 0-15,-11 1 0 16,-17 1-3-16,-11-1 0 15,-7 2 0-15,-9-4 0 0,-22-2 0 16,22 7-12-16,0-7-74 16,-26-13-3-16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2:30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0E0C2A-095A-4F16-8349-A0A54A9C668C}" emma:medium="tactile" emma:mode="ink">
          <msink:context xmlns:msink="http://schemas.microsoft.com/ink/2010/main" type="inkDrawing" rotatedBoundingBox="3743,5349 3813,5968 3763,5974 3692,5355" shapeName="Other"/>
        </emma:interpretation>
      </emma:emma>
    </inkml:annotationXML>
    <inkml:trace contextRef="#ctx0" brushRef="#br0">0 0 269 0,'0'0'6'0,"0"0"3"15,0 0 2-15,0 0-1 16,0 0 0-16,0 0 3 16,0 0-1-16,0 0 2 15,0 0-5-15,-3 12-1 0,3 1-2 16,3 2 2-16,3 3 0 15,0 8 0-15,1 1 0 16,-5 1-1-16,2 6 0 16,-1 4 0-16,-3-1-1 0,3 5-1 15,0-5 0-15,1 1 0 16,-2 2-1-16,1-9 0 16,4 2-1-16,2-7 1 15,-6-5-1-15,4-5 1 16,-2-3 0-16,-5-13 0 0,7 18-1 15,-7-18 1-15,0 0 0 16,0 0 0-16,0 0-1 16,0 0 0-16,3 11 0 15,-3-11-1-15,0 0-3 0,-6 10-10 16,-10-1-44-16,4 4-30 16,0 3-2-16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8:27.2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A24DED-D61B-44C0-8C22-0C8F590CBF68}" emma:medium="tactile" emma:mode="ink">
          <msink:context xmlns:msink="http://schemas.microsoft.com/ink/2010/main" type="writingRegion" rotatedBoundingBox="28508,2506 24139,4095 23204,1523 27573,-64">
            <msink:destinationLink direction="with" ref="{84A2C1A0-ACDB-4AE2-AE14-45E1B5AEFE37}"/>
          </msink:context>
        </emma:interpretation>
      </emma:emma>
    </inkml:annotationXML>
    <inkml:traceGroup>
      <inkml:annotationXML>
        <emma:emma xmlns:emma="http://www.w3.org/2003/04/emma" version="1.0">
          <emma:interpretation id="{45B37475-1EA0-4F74-B7EB-63C6DE180F67}" emma:medium="tactile" emma:mode="ink">
            <msink:context xmlns:msink="http://schemas.microsoft.com/ink/2010/main" type="paragraph" rotatedBoundingBox="28508,2506 24139,4095 23204,1523 27573,-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59641B-9601-41A0-8067-7BA83C5F450E}" emma:medium="tactile" emma:mode="ink">
              <msink:context xmlns:msink="http://schemas.microsoft.com/ink/2010/main" type="line" rotatedBoundingBox="28508,2506 24139,4095 23204,1523 27573,-64"/>
            </emma:interpretation>
          </emma:emma>
        </inkml:annotationXML>
        <inkml:traceGroup>
          <inkml:annotationXML>
            <emma:emma xmlns:emma="http://www.w3.org/2003/04/emma" version="1.0">
              <emma:interpretation id="{A8D8AF3C-7988-43E2-8346-5435A0454E87}" emma:medium="tactile" emma:mode="ink">
                <msink:context xmlns:msink="http://schemas.microsoft.com/ink/2010/main" type="inkWord" rotatedBoundingBox="28508,2506 24139,4095 23204,1523 27573,-64">
                  <msink:destinationLink direction="to" ref="{202379EC-8FC1-4929-B367-25C80F95060A}"/>
                </msink:context>
              </emma:interpretation>
              <emma:one-of disjunction-type="recognition" id="oneOf0">
                <emma:interpretation id="interp0" emma:lang="en-US" emma:confidence="0">
                  <emma:literal>did.</emma:literal>
                </emma:interpretation>
                <emma:interpretation id="interp1" emma:lang="en-US" emma:confidence="0">
                  <emma:literal>I'd</emma:literal>
                </emma:interpretation>
                <emma:interpretation id="interp2" emma:lang="en-US" emma:confidence="0">
                  <emma:literal>aid</emma:literal>
                </emma:interpretation>
                <emma:interpretation id="interp3" emma:lang="en-US" emma:confidence="0">
                  <emma:literal>aid.</emma:literal>
                </emma:interpretation>
                <emma:interpretation id="interp4" emma:lang="en-US" emma:confidence="0">
                  <emma:literal>die.</emma:literal>
                </emma:interpretation>
              </emma:one-of>
            </emma:emma>
          </inkml:annotationXML>
          <inkml:trace contextRef="#ctx0" brushRef="#br0">5520 692 290 0,'0'0'8'0,"0"0"1"15,0 0 5-15,0 0 0 0,-13-9 2 16,13 9 3-16,-9-19-1 16,9 19 1-16,-22-23-5 15,7 8-4-15,-3-3-3 16,-4 12-1-16,-9-3-3 0,-4-1-1 16,-5 1 1-16,-6 3 0 15,-3 6-3-15,-2 0 2 16,-7 6 1-16,5-6-1 15,-4 0 1-15,2 0 1 0,2 0-1 16,0 0 0-16,4 0 2 16,2-2-3-16,-3-4 0 15,7 6 1-15,-3 8-2 16,-1-5 0-16,-3 7 0 0,4-7 1 16,-10 2-2-16,6 2 1 15,-8 2 2-15,-2-9-3 16,1-3 2-16,3 6 2 15,-3-3-2-15,3 0 0 0,7 0 1 16,3 0-1-16,2 0-2 16,4 15 0-16,2 0 0 15,3-5 0-15,-1 12 0 16,-5 1 0-16,-2-2 0 0,2 3 0 16,-8 4 0-16,2-9 0 15,-3 0 0-15,4 0 0 16,-3-2 0-16,5 2 0 15,-3-1 0-15,-2 3 0 0,12-4 0 16,2 8 0-16,-1-1 0 16,5 7 0-16,-2-4 0 15,9 2 0-15,-3 3 0 16,7-6 0-16,-2 17 0 16,-2-12 0-16,8 4 0 0,-2 2 0 15,5 0 0-15,-2 4 0 16,2-8 0-16,4 7 0 15,2-6 0-15,2 13 0 16,-5-4 0-16,7-3 0 0,-6-2 0 16,5 1 0-16,-1 7 0 15,-1-1 0-15,-3-6 0 16,5-5 0-16,-3 4 0 0,-2 5 0 16,3 1 0-16,1-1 0 15,-2-7 0-15,1 11 0 16,6-3 0-16,0 2 0 15,-4 0 0-15,1-1 0 0,1-3 0 16,4-5 0-16,5 10 0 16,-5-11 0-16,5-4 0 15,-1 2 0-15,10-4 0 16,2 8 0-16,4-5 0 16,-3-2 0-16,2-9 0 0,5 7 0 15,-2 4 0-15,7-8 0 16,-6 7 0-16,-1-17 0 15,2 10 0-15,-5-10 0 0,11 12 0 16,-1-9 0-16,3-5 0 16,-1 6 0-16,5-10 0 15,8 14 0-15,-4-6 0 16,7 5 0-16,-9-13 0 0,6 7 0 16,-8-1 0-16,2-4 0 15,-6 6 0-15,-3-4 0 16,9-3 0-16,-9 1 0 15,7 2 0-15,-3-5 0 0,11-5 0 16,-6 4 0-16,13-7 0 16,0 6 0-16,-6 0 0 15,2-6 0-15,4 0 0 16,-4-6 0-16,1 6 0 16,-1 0 0-16,-5 0 0 0,-4-3 0 15,7 0 0-15,-1 3 0 16,1-7 0-16,3 7 0 15,-1-6 0-15,10-2 0 0,-3-5 0 16,3 7 0-16,1 0 0 16,-5-13 0-16,5 10 0 15,2-10 0-15,-7 9 0 16,1-5 0-16,3 6 0 0,-3-15 0 16,10-1 0-16,-8 6 0 15,4 0 0-15,-6 0 0 16,3-8 0-16,-3-1 0 15,0 1 0-15,3 6 0 16,-6-5 0-16,3-8 0 0,-3 0 0 16,0-2 0-16,-2 4 0 15,0-2 0-15,-5-9 0 16,1 1 0-16,-3 0 0 16,-4 5 0-16,-3-6 0 0,0 5 0 15,-3-7 0-15,3-9 0 16,-3 8 0-16,4-9 0 15,-4 2 0-15,3-14 0 0,-3 4 0 16,-3-2 0-16,-6 8 0 16,-3 3 0-16,-9-5 0 15,-4 13 0-15,-7-7 0 16,-2 9 0-16,-6 7 0 0,-3-5 0 16,2-5 0-16,-4-3 0 15,2 4 0-15,-2-3 0 16,0-2 0-16,2-2 0 15,-4 5 0-15,0 8 0 16,-3 2 0-16,-5 1 0 0,0 7 0 16,-5-1 0-16,-1-1 0 15,-1 10 0-15,-3-2 0 16,-3-7 0-16,3 1 0 16,3 1 0-16,-3-2 0 0,2 1 0 15,2 9 0-15,-1-11 0 16,6 3 0-16,-3 11 0 15,3 3 0-15,-2 3 0 0,-1-1 0 16,-1 2 0-16,-1-2 0 16,3 7 0-16,-7 0 0 15,5-7 0-15,-1 4 0 16,1-7 0-16,1 3 0 0,-2 1 0 16,1 3 0-16,2-9 0 15,-1 3 0-15,-6 11 0 16,0-5 0-16,-4 3 0 15,-2 0 0-15,1 1 0 16,-5-1 0-16,1 6 0 0,-1 0 0 16,1-2 0-16,3-5 0 15,-7 1 0-15,4 0 0 16,3 3 0-16,-3 0 0 16,-7 0 0-16,-3-1 0 0,-6 11 0 15,-10 5 0-15,-1 7 0 16,-8 3 0-16,-6-1 0 15,-3 10 0-15,-9 12 0 0,-3 8 0 16,-9-6 0-16,5 21-6 16,-15 5-86-16,-9 6-3 15</inkml:trace>
          <inkml:trace contextRef="#ctx0" brushRef="#br0" timeOffset="-207410.495">-2368 1571 265 0,'0'0'13'16,"0"0"4"-16,0 0 1 16,0 0 3-16,0-16 1 15,0-3 1-15,6-12 0 0,3-2 0 16,-2-14-10-16,6-11-8 16,-2-11 0-16,5-6 0 15,-1 4-3-15,1 1-1 0,-1 2 2 16,-2 2-3-16,3 10 0 15,-7 11 1-15,6 14-2 16,-8 7-2-16,5 10 1 16,0 14 0-16,4 3 0 0,-1 23 3 15,1 4-2-15,6 13 1 16,-3 3 2-16,5 10 1 16,-2 13-1-16,-1-1 0 15,-8 6 2-15,0-6-4 16,-1 7-2-16,-9-15-5 15,0 3-17-15,-6-4-41 0,3-22-14 16</inkml:trace>
          <inkml:trace contextRef="#ctx0" brushRef="#br0" timeOffset="-206035.4824">-1986 614 414 0,'0'0'0'16,"-9"-9"2"-16,9 9 1 16,0 0 3-16,0-12 0 0,18 12 1 15,10 0-1-15,15 2-5 16,20 5-16-16,2 5-60 15,21 0-1-15</inkml:trace>
          <inkml:trace contextRef="#ctx0" brushRef="#br0" timeOffset="-207144.8552">-2346 1197 297 0,'0'0'7'0,"6"0"4"0,-6 0 3 16,22 0 1-16,-6 0 1 15,-1 0 1-15,7 0 2 16,5-4-2-16,-2 4-10 15,10 0-12-15,-11 0-44 0,16 0-25 16,1 0-4-16</inkml:trace>
          <inkml:trace contextRef="#ctx0" brushRef="#br0" timeOffset="-206676.0989">-1703 831 332 0,'0'0'2'0,"-7"19"3"15,3-4 3-15,-1 15-1 16,1 1 0-16,4 10 2 16,0 6-1-16,7 8 2 15,2-2-7-15,6 6-22 16,7-3-53-16,-6-14-3 0</inkml:trace>
          <inkml:trace contextRef="#ctx0" brushRef="#br0" timeOffset="-206879.2268">-2592 617 366 0,'0'0'0'0,"0"-18"3"0,0 18-1 16,16-18 2-16,3 9-1 15,8-5 0-15,4 3 2 16,13 0-7-16,3 9-28 16,8-2-38-16,5 4-6 0</inkml:trace>
          <inkml:trace contextRef="#ctx0" brushRef="#br0" timeOffset="-182544.6486">2012 2010 270 0,'0'0'9'0,"0"0"1"16,-12 6 3-16,12-6 3 0,-15 0 1 16,15 0 0-16,-20 0 3 15,5 0-1-15,15 0-8 16,-9 0 2-16,9 0-5 15,0 21-2-15,0-21 0 16,13 28 0-16,-4 0-1 0,2 3 1 16,2 3 1-16,-4 3-4 15,2-1 1-15,-6 3-1 16,8 6 0-16,-7-7 0 16,-3-4 0-16,1 0-1 0,1-4-2 15,-1-2 3-15,-4-3-1 16,2-2 0-16,-2-23 1 15,4 21-2-15,-1-9 0 0,-3-12 0 16,2 15 2-16,-2-15-3 16,0 0 1-16,0 0 2 15,0 0-3-15,0 0 1 16,0 0 2-16,0 0-2 0,0 0-3 16,0 0 4-16,0 0-2 15,0 12-6-15,0 2-19 16,0-14-59-16,0 20-4 15</inkml:trace>
        </inkml:traceGroup>
      </inkml:traceGroup>
    </inkml:traceGroup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8:54.9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1D8F548-3E6C-43F7-997D-C7D72095A1FB}" emma:medium="tactile" emma:mode="ink">
          <msink:context xmlns:msink="http://schemas.microsoft.com/ink/2010/main" type="writingRegion" rotatedBoundingBox="17082,2205 20087,-1358 23680,1671 20675,5235"/>
        </emma:interpretation>
      </emma:emma>
    </inkml:annotationXML>
    <inkml:traceGroup>
      <inkml:annotationXML>
        <emma:emma xmlns:emma="http://www.w3.org/2003/04/emma" version="1.0">
          <emma:interpretation id="{1DE82E1B-C849-4267-BEAD-3B8EF0355FEC}" emma:medium="tactile" emma:mode="ink">
            <msink:context xmlns:msink="http://schemas.microsoft.com/ink/2010/main" type="paragraph" rotatedBoundingBox="17082,2205 20087,-1358 23680,1671 20675,5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563357-F873-423B-BE6D-C75EB232C85D}" emma:medium="tactile" emma:mode="ink">
              <msink:context xmlns:msink="http://schemas.microsoft.com/ink/2010/main" type="line" rotatedBoundingBox="17082,2205 20087,-1358 23680,1671 20675,5235"/>
            </emma:interpretation>
          </emma:emma>
        </inkml:annotationXML>
        <inkml:traceGroup>
          <inkml:annotationXML>
            <emma:emma xmlns:emma="http://www.w3.org/2003/04/emma" version="1.0">
              <emma:interpretation id="{1E10308F-A8C5-4BAA-B6E2-305547BA565E}" emma:medium="tactile" emma:mode="ink">
                <msink:context xmlns:msink="http://schemas.microsoft.com/ink/2010/main" type="inkWord" rotatedBoundingBox="17082,2205 20087,-1358 23680,1671 20675,5235">
                  <msink:destinationLink direction="with" ref="{63CBF33E-F4DB-40A4-B614-DC5587BF23B0}"/>
                  <msink:destinationLink direction="with" ref="{38BA7506-77A1-4DB0-BB9B-B5B34909E200}"/>
                  <msink:destinationLink direction="with" ref="{BBA12377-DD43-49BD-8E2C-377AAAE7A0D5}"/>
                  <msink:destinationLink direction="with" ref="{3B13A7DD-5806-49C2-A2B6-92C9ED8468CF}"/>
                  <msink:destinationLink direction="with" ref="{EBBFF171-B9C0-4E6B-9783-7B3693604C19}"/>
                  <msink:destinationLink direction="with" ref="{E1C7F4BC-4B80-4C61-A9F5-5EE55FF80A5B}"/>
                </msink:context>
              </emma:interpretation>
              <emma:one-of disjunction-type="recognition" id="oneOf0">
                <emma:interpretation id="interp0" emma:lang="en-US" emma:confidence="0">
                  <emma:literal>rib</emma:literal>
                </emma:interpretation>
                <emma:interpretation id="interp1" emma:lang="en-US" emma:confidence="0">
                  <emma:literal>sib</emma:literal>
                </emma:interpretation>
                <emma:interpretation id="interp2" emma:lang="en-US" emma:confidence="0">
                  <emma:literal>its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iso</emma:literal>
                </emma:interpretation>
              </emma:one-of>
            </emma:emma>
          </inkml:annotationXML>
          <inkml:trace contextRef="#ctx0" brushRef="#br0">-872 500 220 0,'0'0'9'15,"0"0"8"-15,0 0 3 16,0 0 1-16,0 0 3 16,0-10 0-16,0 10 0 15,22-24 4-15,5 5-10 0,11 4-7 16,12-4-2-16,19 6-1 15,15-8-3-15,18 2-1 16,15 4 2-16,14 6-3 0,14 3-1 16,14 6 2-16,-1 6-2 15,3 9-1-15,-4 15 3 16,-18 15-3-16,-6 1-1 16,-21 10 1-16,-23 9 1 0,-16 6-3 15,-15 6 2-15,-23 8 1 16,-11-6-4-16,-11 1 3 15,-6 17 2-15,-7-9-3 16,-4 8 1-16,-8-2 0 0,-1-8 2 16,-2-12 0-16,-5 4 3 15,-11-10-2-15,-5-15-1 16,-12-13 2-16,-3-9 0 16,-22-7-1-16,-10-1 0 15,-17-2-4-15,-14-8 0 0,-11 2 0 16,-10 0 0-16,-6 0 0 15,-14 8 0-15,0-12 0 16,-4 12 0-16,8-10 0 16,5 11 0-16,0-6 0 0,12-6 0 15,10 1 0-15,18-5 0 16,17 2 0-16,14-4 0 16,13-6 0-16,12 0 0 0,19 0 0 15,10-6 0-15,21 6 0 16,-19 0 0-16,19 0 0 15,0 0 0-15,0 0 0 16,0 0 0-16,0 0 0 0,0 0 0 16,0 0 0-16,0 0-77 15,0 15-15-15</inkml:trace>
          <inkml:trace contextRef="#ctx0" brushRef="#br1" timeOffset="-161351.3792">-67 1541 124 0,'0'0'-13'0,"0"0"-29"16,0 0-3-16</inkml:trace>
          <inkml:trace contextRef="#ctx0" brushRef="#br1" timeOffset="-170992.0846">4143 723 111 0,'0'0'6'15,"0"0"6"-15,0 0 5 16,0 0 4-16,2-12 5 0,-2 12 2 16,0 0 1-16,13-10 2 15,-13 10-5-15,0 0-1 16,0 0-6-16,-6-9-5 15,6 9 1-15,-20-6-3 0,5-3-3 16,-7-4 1-16,1-3-3 16,-5 1-3-16,-1 6 1 15,-1-10 0-15,-1 1-3 0,2-1 2 16,-1 7-1-16,1 3-2 16,1 5 1-16,-1 4 1 15,-2-2-1-15,5 2-1 16,-1 2 3-16,-1 4-3 15,-1 7 1-15,2-9 1 0,0 4-1 16,-2 5-1-16,1 2 2 16,-5 0 0-16,4-2-2 15,-1 5 1-15,-1-4 2 16,2 7-3-16,2 0 1 0,0 0 1 16,-2-2-2-16,5 6 0 15,2 0 2-15,2 7-1 16,0 1-2-16,-1 0 0 15,3-1 1-15,5-4-2 0,-5 5 2 16,1-4 1-16,2-2-3 16,0-1 2-16,6-2 2 15,-2 0 0-15,-2 5 0 0,0-3 1 16,2 1-2-16,3 6 2 16,-3 1-4-16,-3 6 0 15,-1 4 0-15,0-7 0 16,4 6 0-16,-2 1 0 15,0 4 0-15,0-2 0 0,-5-1 0 16,6-2 0-16,5-7 0 16,-6 8 0-16,2-3 0 15,0-5 0-15,0 5 0 16,5-10 0-16,-1 12 0 0,-1-8 0 16,-1 1 0-16,5 1 0 15,2-6 0-15,0 7 0 16,0-4 0-16,0-1 0 0,0-4 0 15,0 3 0-15,2 0 0 16,1 2 0-16,-3 0 0 16,4 1 0-16,-4-1 0 15,9-1 0-15,0 8 0 0,-5-11 0 16,7 4 0-16,-2-9 0 16,4 3 0-16,5 0 0 15,-1-3 0-15,-5 3 0 16,-3-10 0-16,6 7 0 15,-2-4 0-15,3 7 0 0,-3 0 0 16,-4-3 0-16,2-3 0 16,11-5 0-16,0 15 0 15,3-7 0-15,3 0 0 16,3-7 0-16,3-5 0 0,3 4 0 16,4 4 0-16,-10-10 0 15,-3-5 0-15,6 1 0 16,0-1 0-16,1 0 0 0,-4-2 0 15,2-14 0-15,1-3 0 16,7 1 0-16,2-1 0 16,-2-6 0-16,2 1 0 15,-2-6 0-15,6-7 0 16,-5 16 0-16,0-11 0 0,-9 1 0 16,1-5 0-16,1 2 0 15,-4 1 0-15,-9-3 0 16,0 3 0-16,5-10 0 15,1 1 0-15,-3-3 0 0,3 6 0 16,-6-4 0-16,-1-1 0 16,4 1 0-16,-4-5 0 15,5 8 0-15,-17-4 0 16,9 1 0-16,-5-2 0 0,2-3 0 16,-2 2 0-16,-7 3 0 15,4 3 0-15,-5-6 0 16,5-1 0-16,-4 9 0 0,6-7 0 15,-5 8 0-15,-1 4 0 16,0-6 0-16,0 3 0 16,-2 3 0-16,-4-1 0 15,2-5 0-15,-2 4 0 16,0-11 0-16,0 16 0 0,0-13 0 16,0 5 0-16,-6-5 0 15,6 0 0-15,0 7 0 16,0-1 0-16,-3-1 0 15,0-2 0-15,3 10 0 0,-3 2 0 16,3-1 0-16,-3-1 0 16,-3 3 0-16,-1-1 0 15,5 4 0-15,2-6 0 0,-10 3 0 16,7 0 0-16,-4-3 0 16,1 3 0-16,1 5 0 15,-2-6 0-15,1 6 0 16,-7 1 0-16,8-4 0 0,-5 4 0 15,1 0 0-15,-4 3 0 16,-3-7 0-16,7 4 0 16,0-7 0-16,-4 6 0 15,-2 0 0-15,3-5 0 16,-7 9 0-16,7-10 0 0,-3 13 0 16,-1-3 0-16,-3 3 0 15,-3-14 0-15,4 10 0 16,-7 4 0-16,1 1 0 15,-7-2 0-15,-4 1 0 0,-9 6 0 16,8 3 0-16,-17 12 0 16,-4 19 0-16,14 1-76 15,-23 4-17-15</inkml:trace>
          <inkml:trace contextRef="#ctx0" brushRef="#br0" timeOffset="-213638.8583">3767 844 273 0,'0'0'11'16,"0"0"4"-16,0 9 1 15,0-9 6-15,0 0 0 16,0 12 2-16,0-12 0 16,0 0-1-16,0 0-9 15,0 16-3-15,0-16-4 0,-4 18-3 16,4-3-1-16,0 0 0 15,0 15-1-15,-3 4 0 16,-1 6 2-16,2 3-2 16,2 4 1-16,0 2 1 0,0 7-1 15,0 2-1-15,0-4 0 16,2-8 1-16,2-6-3 16,3-3 2-16,-7-5 1 0,5-7-3 15,-5-14 2-15,0-11 3 16,0 0-5-16,0 0 0 15,0 0 0-15,0 0 0 16,0 0-27-16,4 19-54 0,-11-9-6 16</inkml:trace>
          <inkml:trace contextRef="#ctx0" brushRef="#br0" timeOffset="-206091.8863">3511 2050 170 0,'0'0'7'16,"0"0"8"-16,0 0 2 15,0 0 2-15,4-16 4 16,-4 16 1-16,13-9 3 0,-13 9 1 16,0 0-7-16,12-7-7 15,-12 7 1-15,0 0-3 16,12 16-4-16,-12 0-2 15,7 5 2-15,-7-2-5 0,9 7 3 16,0 4 0-16,-3 7-1 16,1 0 0-16,-5 0-1 15,7 3 1-15,-2-9-3 16,-1 13 2-16,-3-4 1 0,3-12-4 16,-3-4 2-16,-3-9 1 15,6 2-1-15,-6-5 0 16,0-12 0-16,7 13 0 15,-7-13-2-15,0 0 4 0,0 0-3 16,0 11 0-16,0-11 0 16,0 0 1-16,0 0-1 15,0 0-1-15,0 0 2 16,0-9-5-16,0 9-3 0,0-15-19 16,0 15-59-16,0 0-4 15</inkml:trace>
          <inkml:trace contextRef="#ctx0" brushRef="#br0" timeOffset="-233848.368">-1869 877 350 0,'0'0'5'0,"0"-9"2"0,0 9 1 16,11-13 2-16,4 1-1 16,12 6 0-16,11-5 1 15,6 3-1-15,5 8-6 0,6 0 0 16,2 8-2-16,-8 0-3 16,-5 13 0-16,-13 10-1 15,-13 4-3-15,-14-4 0 16,-8 6 0-16,-14-1 0 15,-10 2 1-15,-3 2 1 0,0-9-1 16,2-6 3-16,2 7 2 16,5-5-1-16,9-6 2 15,8-8 2-15,5-1 1 16,12-2-1-16,7 5 4 0,2-4 1 16,7-5-1-16,3 4 2 15,0-3-1-15,4 12-2 16,-8-8 0-16,2 14-2 15,-11-13-2-15,4 7-1 0,-9 8 1 16,-11 3-2-16,-2-3 0 16,-9-2 0-16,-9-4-1 15,-10-5-4-15,-10 0 2 0,-6-8-12 16,-7-8-32-16,-6-13-31 16,8-14-4-16</inkml:trace>
          <inkml:trace contextRef="#ctx0" brushRef="#br0" timeOffset="-230285.8457">-2278 3909 317 0,'0'0'7'0,"0"0"-1"16,0 0 3-16,0 0 2 16,0 0 1-16,0 0 2 15,-6-13 2-15,10 1-1 16,7-1-4-16,5-8-1 0,-3-3 0 16,2-14-5-16,7-3-1 15,-1-8 1-15,1 0-2 16,-3-4-1-16,3-9 0 15,-4 7-2-15,0-3 0 16,-2 7 1-16,-1 8-1 0,-5 9-2 16,-1 2 0-16,0 11-1 15,-9 21 1-15,20-9 0 16,-20 9 3-16,15 28-3 16,-3 4 2-16,3 13 1 0,7 18 0 15,0 4 1-15,0 11-1 16,3 2-2-16,3 7-10 15,-7-4-23-15,-8-2-46 16,9-9-4-16</inkml:trace>
          <inkml:trace contextRef="#ctx0" brushRef="#br0" timeOffset="-228707.7091">-1462 4630 408 0,'0'0'4'16,"-9"12"2"-16,3-1 2 15,3 11 1-15,-3 9 0 0,3 1 2 16,-1 13-2-16,4 12 1 16,7-2-3-16,6 6-7 15,2-2-12-15,10-20-55 0,2 16-17 16</inkml:trace>
          <inkml:trace contextRef="#ctx0" brushRef="#br0" timeOffset="-228879.5864">-2107 4904 378 0,'0'0'5'15,"0"0"1"-15,9-6-1 16,13-4 1-16,6-2-1 0,16 0 0 16,8-10-9-16,16 1-41 15,9-4-28-15,7 0-6 16</inkml:trace>
          <inkml:trace contextRef="#ctx0" brushRef="#br0" timeOffset="-228254.5505">-1557 4586 332 0,'0'0'6'0,"0"0"4"15,9-11 0-15,6 7 2 16,3-3-1-16,8 4 2 16,8 3-1-16,6 0 1 15,-5 10-7-15,2 3-4 0,-3 4 0 16,-6 2-1-16,-7 9-1 16,-8 2 0-16,-13 8 1 15,-3-8-2-15,-7 4 2 16,-2-3-2-16,-7 4 0 15,3-1 1-15,5-13-1 0,2 0 1 16,9-2-1-16,2-1 1 16,7-5 0-16,7 0 2 15,8-8 1-15,8 2 1 16,-4 5 1-16,3-3-1 0,-7 3 3 16,2-2-3-16,1 2 2 15,-8 0-1-15,-1 10-1 16,-8 1-1-16,0-6 0 15,-10 11-1-15,0 2-1 0,-10 9 1 16,-11 1-4-16,-8-1-6 16,-5-1-31-16,-3-1-43 15,-13 0-2-15</inkml:trace>
          <inkml:trace contextRef="#ctx0" brushRef="#br0" timeOffset="-232176.4888">-1750 2361 329 0,'0'0'7'16,"0"0"1"-16,-13-2 0 0,13 2 1 15,0 0 1-15,22-15 0 16,3 15 0-16,6 0 0 15,15 6-5-15,5 3-4 16,7 6-1-16,-5-2 1 0,2 15-2 16,-20-1 0-16,-6 3 0 15,-14-4 0-15,-15 6-2 16,-6 8 3-16,-19-9-1 16,-3 6 0-16,-7-13 0 0,14 1 1 15,-5 3-1-15,11-9 2 16,10 3 3-16,5-22-2 15,18 21 3-15,6-11 1 16,11 1 1-16,-1 5-1 16,6-7 2-16,-3 9-2 0,3-3-3 15,-2 15 0-15,-13 1 0 16,-4 2-3-16,-11 1 1 16,-1-6 1-16,-9 12-2 0,-12-9-1 15,-16 0 0-15,-19-16-8 16,4-5-45-16,-19 3-25 15,-4-4-6-15</inkml:trace>
          <inkml:trace contextRef="#ctx0" brushRef="#br0" timeOffset="-217138.8883">360 859 267 0,'0'0'6'16,"-2"-15"6"-16,2 15 3 0,0 0 4 16,0-19 2-16,0 6 1 15,0-2 3-15,2 2-2 16,-2 13-5-16,0 0-3 16,0 0-4-16,13-10-5 15,-10 20 2-15,1 1-4 0,-2 10-1 16,-2-2 1-16,7 2 0 15,-7-3-2-15,2 13 2 16,-2 1-3-16,4-4-1 16,-1 3 2-16,1 2 0 0,-2 5-1 15,1-4 0-15,1 0 2 16,-4 3-3-16,2-8 2 16,-2 17 2-16,4-7-3 15,-4 2 0-15,0-10 0 0,0 3 2 16,0 0-5-16,0 1 4 15,-4-4-2-15,4-16 0 16,0 0 0-16,0-2 0 0,0-2 0 16,0-11 0-16,0 0 0 15,0 0 0-15,0 0 0 16,0 0 0-16,0 0 0 16,0 0 0-16,0 0 0 0,0 0 0 15,0 0 0-15,0 0 0 16,0 0 0-16,0 0 0 15,0 0 0-15,-6-5 0 16,6 5 0-16,0 0 0 16,0 0-18-16,0 0-68 0,0 0-5 15</inkml:trace>
          <inkml:trace contextRef="#ctx0" brushRef="#br0" timeOffset="-227488.9475">-1672 4475 352 0,'0'0'7'16,"-9"-9"5"-16,9 9 3 0,-7-12 1 15,7 12 2-15,-15-9 0 16,15 9 1-16,-4-23 0 16,10 23-8-16,7-9-3 15,12 5-2-15,12-7-5 16,25-2-11-16,0 13-69 0,18-12-7 16</inkml:trace>
          <inkml:trace contextRef="#ctx0" brushRef="#br0" timeOffset="-229520.1969">-1697 3408 341 0,'0'0'5'0,"0"0"-1"16,5-6 2-16,-5 6 1 15,26-3 2-15,-5 3-2 16,7-3 2-16,12-2-2 0,7 3-4 16,3 2-2-16,-3 2-3 15,-1 6-1-15,-8 1-1 16,-5 4-1-16,-13 5 1 15,-11 3 0-15,-9 6 0 0,-13-4 2 16,-3 1 1-16,-2 5 0 16,3-8 2-16,-1 4 1 15,3-7-1-15,7-3 3 0,6 2 2 16,13 1 0-16,5-6 1 16,1 1 1-16,6 5 0 15,-1 1-2-15,7 2 1 16,-5 7-2-16,-5 1-1 15,-2-2 0-15,-7 10-2 16,-9 6-4-16,-3-5-3 0,-15 7-10 16,-20 6-57-16,-2-11-7 15</inkml:trace>
          <inkml:trace contextRef="#ctx0" brushRef="#br0" timeOffset="-229910.796">-1577 3396 389 0,'0'0'1'0,"0"0"1"0,0 0 2 16,0 0 3-16,-6 12 0 16,6 9 2-16,0 10-1 15,0 3 1-15,6 19-1 0,7-7-1 16,0 8-3-16,8 7-5 15,1-9-9-15,6 5-23 16,-1-11-48-16,-1-2-3 16</inkml:trace>
          <inkml:trace contextRef="#ctx0" brushRef="#br1" timeOffset="-162163.9008">-3973 1338 290 0,'0'0'2'0,"0"0"4"0,6 0-2 16,3-2 1-16,10 2 1 16,9 0 0-16,6-7 0 15,6 5 0-15,4-9-6 0,9 9-23 16,-4-1-41-16,4-2-6 15</inkml:trace>
          <inkml:trace contextRef="#ctx0" brushRef="#br0" timeOffset="-232801.4836">-2473 2872 305 0,'0'0'6'0,"-17"-12"5"16,17 12 0-16,-11-15 1 15,11 2 0-15,6-5 1 16,10-4-3-16,17-6-6 0,23 0-39 15,23 3-37-15,10-11-5 16</inkml:trace>
          <inkml:trace contextRef="#ctx0" brushRef="#br1" timeOffset="-147239.5795">1377 2285 186 0,'0'0'6'15,"0"0"3"-15,0 0 4 16,-13 3 5-16,13-3 2 0,-16 9 1 15,7-9 2-15,-6 0-2 16,-7 3-3-16,-13-3-3 16,-12 10-3-16,-15-10-6 15,-9 2-5-15,-22 5-11 0,-10-7-46 16,-8 17-17-16</inkml:trace>
          <inkml:trace contextRef="#ctx0" brushRef="#br0" timeOffset="-215060.7445">5169 806 242 0,'0'0'10'0,"0"0"4"0,0 0 4 15,0 0 3-15,0 0 2 16,0 0 1-16,0 0 4 16,0 0-1-16,7-11-9 15,-7 11-4-15,0 0-4 16,0 0-3-16,0 0-2 0,2 21-1 16,2-6-2-16,-1 16 2 15,-3 0-2-15,4 13-1 16,-4-1 1-16,0 6 1 0,0 2-1 15,0-2 1 1,-4 0 1-16,1 1-3 0,3 0 2 16,0-12 2-16,7-2-1 15,-5-2-1-15,1-12 0 0,3-4-1 16,1-3 0-16,-1-2-2 16,-6-13 0-16,3 17 0 15,-3-17-2-15,0 0-26 16,0 0-56-16,-3 11-3 0</inkml:trace>
          <inkml:trace contextRef="#ctx0" brushRef="#br0" timeOffset="-231020.231">-2669 2071 342 0,'0'0'5'15,"0"0"4"-15,0 0 4 16,0 0 2-16,18 0-1 0,10 0 1 15,12-10 2-15,7 2-4 16,25-1-13-16,2 11-66 16,23-4-12-16</inkml:trace>
          <inkml:trace contextRef="#ctx0" brushRef="#br0" timeOffset="-30743.4724">5176 1910 293 0,'0'0'9'0,"0"0"3"15,0 0 6-15,0-12-2 0,0 12 2 16,2-15 3-16,-2 15-1 15,0 0 1-15,0 0-7 16,11 12-2-16,-11-12-5 0,11 28-1 16,-7-10 1-16,5 20-2 15,-2-1-1-15,-1 3 0 16,-6 1-2-16,9 5-2 16,-6 6 2-16,-3 1-1 15,0-1-1-15,-7-2 1 0,5 0-1 16,-1-14-1-16,3 2 3 15,-4-4 1-15,2-19-2 16,2 0 1-16,0-15 2 16,6 13-2-16,-6-13 1 15,5-9-1-15,-5-6-2 0,4-10 0 16,-1 10 0-16,-3-17 0 16,0-5 0-16,-3-9 0 15,3-14 0-15,0 11 0 0,0-10 0 16,0 10 0-16,0-13 0 15,0 15 0-15,0 2 0 16,0 13 0-16,0 10 0 16,-4 4 0-16,4 18 0 0,-5-13 0 15,5 13 0-15,-10 13 0 16,7 5 0-16,-1-2 0 16,4 7 0-16,0 9 0 0,0 3 0 15,0 2 0-15,4 4 0 16,3 2 0-16,-5-3 0 15,2 9 0-15,-4 0 0 16,0-8 0-16,-4 6 0 16,4-7 0-16,0-6 0 0,-2-6 0 15,2 0 0-15,0-13 0 16,0-15 0-16,0 18 0 16,0-18 0-16,0 0 0 15,0 0 0-15,0 0 0 0,0 0 0 16,0 0 0-16,0 0 0 15,0-6 0-15,0 6 0 16,0-12 0-16,0 12 0 16,0 0 0-16,-4-13 0 0,4 13-23 15,0 0-61-15,4 6-6 16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9:01.7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5A25CA-D62D-4892-9034-83FE47F60D3E}" emma:medium="tactile" emma:mode="ink">
          <msink:context xmlns:msink="http://schemas.microsoft.com/ink/2010/main" type="writingRegion" rotatedBoundingBox="23578,9931 26387,9735 26474,10978 23665,11173"/>
        </emma:interpretation>
      </emma:emma>
    </inkml:annotationXML>
    <inkml:traceGroup>
      <inkml:annotationXML>
        <emma:emma xmlns:emma="http://www.w3.org/2003/04/emma" version="1.0">
          <emma:interpretation id="{D6D0B561-6956-4962-9AED-8CB6D876468E}" emma:medium="tactile" emma:mode="ink">
            <msink:context xmlns:msink="http://schemas.microsoft.com/ink/2010/main" type="paragraph" rotatedBoundingBox="23578,9931 26387,9735 26474,10978 23665,111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F38419-5B91-404D-BCDC-4A460D1F65BE}" emma:medium="tactile" emma:mode="ink">
              <msink:context xmlns:msink="http://schemas.microsoft.com/ink/2010/main" type="line" rotatedBoundingBox="23578,9931 26387,9735 26474,10978 23665,11173"/>
            </emma:interpretation>
          </emma:emma>
        </inkml:annotationXML>
        <inkml:traceGroup>
          <inkml:annotationXML>
            <emma:emma xmlns:emma="http://www.w3.org/2003/04/emma" version="1.0">
              <emma:interpretation id="{6501E711-A370-404E-9D3E-8A7D9CA9D9E7}" emma:medium="tactile" emma:mode="ink">
                <msink:context xmlns:msink="http://schemas.microsoft.com/ink/2010/main" type="inkWord" rotatedBoundingBox="23578,9931 26387,9735 26474,10978 23665,11173"/>
              </emma:interpretation>
              <emma:one-of disjunction-type="recognition" id="oneOf0">
                <emma:interpretation id="interp0" emma:lang="en-US" emma:confidence="0">
                  <emma:literal>AFT</emma:literal>
                </emma:interpretation>
                <emma:interpretation id="interp1" emma:lang="en-US" emma:confidence="0">
                  <emma:literal>A FT</emma:literal>
                </emma:interpretation>
                <emma:interpretation id="interp2" emma:lang="en-US" emma:confidence="0">
                  <emma:literal>A it</emma:literal>
                </emma:interpretation>
                <emma:interpretation id="interp3" emma:lang="en-US" emma:confidence="0">
                  <emma:literal>A BT</emma:literal>
                </emma:interpretation>
                <emma:interpretation id="interp4" emma:lang="en-US" emma:confidence="0">
                  <emma:literal>A Ft</emma:literal>
                </emma:interpretation>
              </emma:one-of>
            </emma:emma>
          </inkml:annotationXML>
          <inkml:trace contextRef="#ctx0" brushRef="#br0">2078 10956 313 0,'0'0'9'0,"0"0"2"15,0 0 2-15,-4-13 2 0,-1-7 2 16,-2-10 1-16,-2-9 0 16,-1-14 1-16,-2-9-8 15,8-12-3-15,4-6-3 0,11-10-2 16,4-3-1-16,6-2-2 15,10 8 1-15,6-3-2 16,5 13 1-16,-2 5-1 16,-3 20 0-16,1 9 0 0,-5 18 1 15,-2 21-1-15,0 14 1 16,-6 20 0-16,-3 21 0 16,-3 11 0-16,-4 15 1 15,1 16 0-15,-4 2 0 0,-3 4-4 16,-6 1-9-16,9-10-40 15,1-2-30-15,-4-4-2 16</inkml:trace>
          <inkml:trace contextRef="#ctx0" brushRef="#br0" timeOffset="187.4914">2142 10591 380 0,'0'0'6'15,"-9"-12"1"-15,9 12 1 16,-13-12 1-16,13 12 0 16,11-26 0-16,11 11 1 15,11 0-3-15,20 2-6 0,7-3-14 16,17-17-55-16,7 18-12 16</inkml:trace>
          <inkml:trace contextRef="#ctx0" brushRef="#br0" timeOffset="1312.5295">2953 9663 411 0,'0'0'5'15,"0"0"1"-15,12 0 2 16,10 0 0-16,15 0-1 0,16 0 1 16,18-5-1-16,17 1-7 15,5 4-48-15,15-6-33 16,10-5-4-16</inkml:trace>
          <inkml:trace contextRef="#ctx0" brushRef="#br0" timeOffset="1125.007">3130 9910 359 0,'0'0'4'0,"0"0"4"16,-13-2-1-16,13 2 3 0,0 0-1 16,0 0 2-16,4 9-1 15,14 1 1-15,13-4-2 16,16 2-6-16,8 5 0 15,11 2 0-15,-1 1-2 16,0 1-1-16,-3 4 0 0,-12 6 0 16,-13 1 0-16,-12 2-1 15,-15 4 1-15,-10 4-1 16,-10-4 1-16,-9-1 1 16,1 3-1-16,-4-9 1 0,13 1 0 15,5-4 0-15,4-3 0 16,20 1 0-16,11-3 0 15,9 0-1-15,6-1 1 16,1 3-1-16,-1 1 0 0,-6 2 0 16,-5 8 0-16,-10 2-1 15,-12 0 1-15,-13-4 1 16,-4 9-1-16,-18-2 1 0,-9-8 0 16,-9 1 0-16,-13-3 0 15,-5-12 0-15,-11-2-6 16,1-7-10-16,-10 3-55 15,10-21-12-15</inkml:trace>
          <inkml:trace contextRef="#ctx0" brushRef="#br0" timeOffset="671.8743">3188 9954 347 0,'0'0'2'0,"0"0"1"16,-5-6 1-16,5 6 1 0,-15-4 4 16,15 4 1-16,-13 4 2 15,10 8 0-15,3 6 0 16,0 14-1-16,5 11 0 15,6 12-1-15,-2 7-2 0,2 6-2 16,0 7-2-16,0 8-4 16,-7-5-7-16,3-1-14 15,-2-12-62-15,-1-10-2 0</inkml:trace>
          <inkml:trace contextRef="#ctx0" brushRef="#br0" timeOffset="2250.0398">3944 9758 430 0,'0'0'4'0,"0"0"2"16,0 0 1-16,0 0 2 16,20 0 1-16,22 0 0 0,26-2 0 15,25-4-1-15,27-7-7 16,33 13-29-16,12-10-55 15,12-5-5-15</inkml:trace>
          <inkml:trace contextRef="#ctx0" brushRef="#br0" timeOffset="2031.2727">4481 10106 347 0,'0'0'5'0,"-10"0"1"0,10 0 1 16,-21 0 2-16,4 0 2 15,-10 5 0-15,-1 7 1 16,-12 5 0-16,2 11-4 16,-6 8 2-16,4 7-4 15,-6 14 1-15,8 1-1 0,7 4-2 16,9 9-1-16,17-2 1 15,5-5-2-15,18-9-1 16,20-2-3-16,11-18-8 16,19-9-33-16,13-13-39 0,6-13-2 15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2:37.0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93A56A-7913-4BA8-B40A-57B64CE5E28F}" emma:medium="tactile" emma:mode="ink">
          <msink:context xmlns:msink="http://schemas.microsoft.com/ink/2010/main" type="inkDrawing" rotatedBoundingBox="21059,11539 33571,10358 33589,10542 21077,11723" shapeName="Other"/>
        </emma:interpretation>
      </emma:emma>
    </inkml:annotationXML>
    <inkml:trace contextRef="#ctx0" brushRef="#br0">0 1156 377 0,'0'0'2'0,"0"0"0"16,0 0 0-16,15-10 0 15,7 5 1-15,12-1 0 0,10-1 0 16,11-1 0-16,11-2-1 15,9 7 0-15,9-7 1 16,5 3 0-16,4 1 0 16,0 0 2-16,4 3 1 15,2-3-1-15,3 0 2 0,7-1 0 16,6 1-1-16,3 0-1 16,13-3 0-16,2 0-1 15,4-1 0-15,5 1-1 0,8 3 0 16,2 3-1-16,-4 0 1 15,1 0 0-15,1 3-1 16,-4 0 1-16,2 0 0 16,-2 0-1-16,4 0 0 0,-2-2 0 15,16-11 0-15,4-4-1 16,9 2 1-16,9-6-2 16,7-4 1-16,5 1 0 15,8-1-1-15,8-1 0 0,0 7 0 16,6-2 2-16,1 0-2 15,6 3 0-15,-4-7 1 16,10 5-1-16,3-5 1 16,-1-2 0-16,-1 0 0 0,7-2-1 15,2 1 1-15,-8 3 0 16,5-2 0-16,-10 2 0 16,-1 3 1-16,-6 1-2 15,-5 0 0-15,-7 5 0 0,-8-5 0 16,-8 2 0-16,-6 1 0 15,-9-4 0-15,-6-3 0 16,-7 3 0-16,-8-2 0 16,-11-1 0-16,-7 0 0 0,-15 6 0 15,-2-3 0-15,-14 4 0 16,-14 2 0-16,-12 1 0 16,-13 4 0-16,-14-2 0 15,-8 3 0-15,-5 1 0 0,-13 3 0 16,6-1 0-16,3-1 0 15,0 0 0-15,7 3 0 16,3 1 0-16,5 2 0 16,1 2 0-16,-3 0 0 0,-4 0 0 15,-1 2 0-15,-12 2 0 16,-1 1 0-16,-8 3 0 16,-1-6 0-16,-2 4 0 15,1-6 0-15,-1 5 0 0,7-5 0 16,13 0 0-16,0 0 0 15,5 0 0-15,4 0 0 16,-3 0 0-16,-7 2 0 0,-3 1 0 16,-2 0 0-16,-13 4 0 15,-7-5 0-15,-2-2 0 16,-3 4 0-16,-13-4 0 16,18 0 0-16,-18 0 0 0,18 0 0 15,-18 0 0-15,13-4 0 16,-13 4 0-16,0 0 0 15,13-2 0-15,-13 2 0 16,0 0 0-16,0 0 0 16,0 0 0-16,0 0 0 0,0 0 0 15,0 0 0-15,0 0 0 16,0 0 0-16,0 0 0 16,0 0 0-16,0 0 0 15,0 0 0-15,0 0 0 0,0 0 0 16,0 0 0-16,2-13 0 15,-2 13 0-15,0 0 0 16,0 0 0-16,0 0 0 16,0 0 0-16,0 0 0 0,0-10 0 15,0 10 0-15,0 0 0 16,0-15 0-16,0 15 0 16,0 0 0-16,0-13 0 0,0 13 0 15,0 0 0-15,0 0 0 16,0 0 0-16,0-12 0 15,0 12 0-15,0 0 0 16,0 0 0-16,0 0 0 16,0 0 0-16,0 0 0 0,0 0 0 15,0 0 0-15,0 0 0 16,0 0 0-16,0 0 0 16,0 0 0-16,0 0 0 15,0 0 0-15,0-9 0 0,0 9 0 16,0 0 0-16,0 0 0 15,0-12 0-15,0 12 0 16,0 0 0-16,0 0 0 0,0 0 0 16,-2-10 0-16,2 10 0 15,0 0 0-15,0 0 0 16,0 0 0-16,0 0 0 16,0 0 0-16,0 0 0 0,0 0 0 15,0 0 0-15,0 0 0 16,0 0 0-16,0 0 0 15,0 0 0-15,0 0 0 16,0 0 0-16,0 0 0 0,0 0 0 16,0 0 0-16,0 0 0 15,0 0 0-15,0 0 0 16,0 0 0-16,0 7 0 16,0-7 0-16,0 0 0 15,0 0 0-15,0 0 0 0,2 11 0 16,-2-11 0-16,0 0 0 15,0 0 0-15,0 0 0 16,0 0 0-16,0 0 0 16,0 0 0-16,0 0 0 0,0 0 0 15,0 0 0-15,0 0 0 16,0 0 0-16,0 0 0 16,0 0 0-16,0 0 0 0,0 0 0 15,0 0 0-15,0 0 0 16,0 0 0-16,0 0 0 15,0 0 0-15,0 0 0 16,0 0 0-16,0 0 0 0,0 0 0 16,7-8 0-16,-7 8-9 15,0 0-80-15,-9 3-1 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1:59.0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1C7D4A-5359-47D2-8A2B-97D226CBDEE9}" emma:medium="tactile" emma:mode="ink">
          <msink:context xmlns:msink="http://schemas.microsoft.com/ink/2010/main" type="writingRegion" rotatedBoundingBox="21741,14607 33518,14235 33567,15775 21790,16147"/>
        </emma:interpretation>
      </emma:emma>
    </inkml:annotationXML>
    <inkml:traceGroup>
      <inkml:annotationXML>
        <emma:emma xmlns:emma="http://www.w3.org/2003/04/emma" version="1.0">
          <emma:interpretation id="{3594B295-1656-4ADE-9031-BE78FD2DFD02}" emma:medium="tactile" emma:mode="ink">
            <msink:context xmlns:msink="http://schemas.microsoft.com/ink/2010/main" type="paragraph" rotatedBoundingBox="21741,14607 33518,14235 33567,15775 21790,16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300717-9BF2-4F24-9773-9CE3F9FE2E20}" emma:medium="tactile" emma:mode="ink">
              <msink:context xmlns:msink="http://schemas.microsoft.com/ink/2010/main" type="line" rotatedBoundingBox="21741,14607 33518,14235 33567,15775 21790,16147"/>
            </emma:interpretation>
          </emma:emma>
        </inkml:annotationXML>
        <inkml:traceGroup>
          <inkml:annotationXML>
            <emma:emma xmlns:emma="http://www.w3.org/2003/04/emma" version="1.0">
              <emma:interpretation id="{0F4FE77E-11D6-4A11-B057-021521853911}" emma:medium="tactile" emma:mode="ink">
                <msink:context xmlns:msink="http://schemas.microsoft.com/ink/2010/main" type="inkWord" rotatedBoundingBox="21767,15428 22231,15413 22243,15778 21779,15793"/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205 15593 484 0,'0'0'0'0,"0"0"0"15,20-6 0-15,4-4 0 16,10-2-2-16,10-3-3 16,15-4-9-16,10-2-26 15,11-7-43-15,6-1-3 0</inkml:trace>
          <inkml:trace contextRef="#ctx0" brushRef="#br0" timeOffset="-187.4904">163 15229 409 0,'0'0'6'16,"0"0"2"-16,0 0 2 0,-13 4 0 15,13-4 2-15,0 0 0 16,0 0 0-16,18 8 0 16,8-8-5-16,7 0-4 15,7 0-5-15,17 0-11 0,-8 5-55 16,20-7-19-16</inkml:trace>
        </inkml:traceGroup>
        <inkml:traceGroup>
          <inkml:annotationXML>
            <emma:emma xmlns:emma="http://www.w3.org/2003/04/emma" version="1.0">
              <emma:interpretation id="{9C4A925B-04C9-4CBB-9806-C9BF77181E11}" emma:medium="tactile" emma:mode="ink">
                <msink:context xmlns:msink="http://schemas.microsoft.com/ink/2010/main" type="inkWord" rotatedBoundingBox="22489,15878 22962,14335 23680,14555 23207,16098">
                  <msink:destinationLink direction="with" ref="{1B0DEE8C-01D1-4ABB-A7BC-1E4E8A7304B1}"/>
                </msink:context>
              </emma:interpretation>
              <emma:one-of disjunction-type="recognition" id="oneOf1">
                <emma:interpretation id="interp5" emma:lang="en-US" emma:confidence="1">
                  <emma:literal>F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€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50.0576">1448 14632 486 0,'0'0'2'0,"0"0"0"15,-16 0 1-15,16 0 0 16,-22 18 0-16,7 3 1 0,-3 14 2 16,1 11-4-16,1 13-2 15,-2 12 0-15,0 9 0 16,5 12 0-16,0 11 0 15,8 0 0-15,-1 2 0 0,6-7 0 16,0-5 0-16,9-9 0 16,9-11 0-16,-3-1-66 15,7-35-25-15</inkml:trace>
          <inkml:trace contextRef="#ctx0" brushRef="#br0" timeOffset="687.5262">1074 15327 506 0,'0'0'1'15,"0"0"1"-15,7 0 0 0,8-6-2 16,10-1 0-16,6-5 0 16,10 0 0-16,15-3 0 15,8 0 0-15,0-12-30 0,9 12-57 16,5-2-3-16</inkml:trace>
          <inkml:trace contextRef="#ctx0" brushRef="#br0" timeOffset="500.0392">1242 14504 462 0,'0'0'3'16,"0"0"1"-16,-6-9 1 16,6 9 0-16,4-19 0 0,11 8 0 15,10-5 1-15,15 0 0 16,10 0-2-16,19 1-2 15,11 0-1-15,13 0 0 16,3 5-3-16,4 7-7 0,-11 0-11 16,-1-3-63-16,-11 12-5 15</inkml:trace>
        </inkml:traceGroup>
        <inkml:traceGroup>
          <inkml:annotationXML>
            <emma:emma xmlns:emma="http://www.w3.org/2003/04/emma" version="1.0">
              <emma:interpretation id="{C3DC4313-4AAA-4F6D-8062-F511F5AEDA2B}" emma:medium="tactile" emma:mode="ink">
                <msink:context xmlns:msink="http://schemas.microsoft.com/ink/2010/main" type="inkWord" rotatedBoundingBox="23981,15635 24002,15179 24585,15206 24563,15662">
                  <msink:destinationLink direction="with" ref="{1B0DEE8C-01D1-4ABB-A7BC-1E4E8A7304B1}"/>
                </msink:context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•Y</emma:literal>
                </emma:interpretation>
                <emma:interpretation id="interp13" emma:lang="en-US" emma:confidence="0">
                  <emma:literal>•A</emma:literal>
                </emma:interpretation>
                <emma:interpretation id="interp14" emma:lang="en-US" emma:confidence="0">
                  <emma:literal>•I</emma:literal>
                </emma:interpretation>
              </emma:one-of>
            </emma:emma>
          </inkml:annotationXML>
          <inkml:trace contextRef="#ctx0" brushRef="#br0" timeOffset="953.1402">2381 15058 474 0,'0'0'3'15,"0"0"1"-15,0 0 1 16,4-13 1-16,-4 13 0 0,31-12-1 16,-6 6 1-16,12-3-4 15,12 3-2-15,8-3 0 16,11 9-7-16,-6 0-56 15,12 0-24-15,3 0-2 0</inkml:trace>
          <inkml:trace contextRef="#ctx0" brushRef="#br0" timeOffset="1140.6443">2412 15438 511 0,'0'0'0'15,"-11"0"0"-15,11 0 0 0,0 0 0 16,11 0 0-16,11 0 0 16,16 0 0-16,15 0 0 15,21 0 0-15,26 0 0 16,8 4-79-16,32-4-11 0</inkml:trace>
        </inkml:traceGroup>
        <inkml:traceGroup>
          <inkml:annotationXML>
            <emma:emma xmlns:emma="http://www.w3.org/2003/04/emma" version="1.0">
              <emma:interpretation id="{A5CDF15C-1BD7-4B57-8D4E-0C02A12FE823}" emma:medium="tactile" emma:mode="ink">
                <msink:context xmlns:msink="http://schemas.microsoft.com/ink/2010/main" type="inkWord" rotatedBoundingBox="24970,14610 33512,14258 33573,15735 25031,16087">
                  <msink:destinationLink direction="with" ref="{1B0DEE8C-01D1-4ABB-A7BC-1E4E8A7304B1}"/>
                </msink:context>
              </emma:interpretation>
              <emma:one-of disjunction-type="recognition" id="oneOf3">
                <emma:interpretation id="interp15" emma:lang="en-US" emma:confidence="0">
                  <emma:literal>CFATBBPIBD</emma:literal>
                </emma:interpretation>
                <emma:interpretation id="interp16" emma:lang="en-US" emma:confidence="0">
                  <emma:literal>CFATBBPBD</emma:literal>
                </emma:interpretation>
                <emma:interpretation id="interp17" emma:lang="en-US" emma:confidence="0">
                  <emma:literal>CFATBBPEBD</emma:literal>
                </emma:interpretation>
                <emma:interpretation id="interp18" emma:lang="en-US" emma:confidence="0">
                  <emma:literal>CFATBBPDBD</emma:literal>
                </emma:interpretation>
                <emma:interpretation id="interp19" emma:lang="en-US" emma:confidence="0">
                  <emma:literal>CFATBBPBBD</emma:literal>
                </emma:interpretation>
              </emma:one-of>
            </emma:emma>
          </inkml:annotationXML>
          <inkml:trace contextRef="#ctx0" brushRef="#br0" timeOffset="21056.2882">8432 14210 391 0,'0'0'4'0,"-15"-2"2"16,2 2 3-16,-3-3 0 16,5 3 2-16,11 0 0 15,-13 0 2-15,13 0 0 16,22 13-4-16,15-5-1 0,16 1-2 16,9 1-4-16,18-2-6 15,2-4-18-15,-9-1-63 16,20 3-1-16</inkml:trace>
          <inkml:trace contextRef="#ctx0" brushRef="#br0" timeOffset="20837.5497">8417 14613 440 0,'0'0'4'0,"0"0"0"15,0 0 2-15,9 0 1 16,6 6 0-16,14-3 2 16,4 7 0-16,11-2 0 0,9 8-2 15,5 2-1-15,4 11-3 16,2 4-3-16,-2 8 0 15,-13 4 0-15,-5 8 0 16,-17 3 0-16,-12 3 0 16,-11-1 0-16,-4 5 0 0,-9-2 0 15,-13-2 0-15,-6-3 0 16,-3-4 0-16,0-5 0 16,-3-4 0-16,-1-3 0 15,-2-5 0-15,-3-8 0 0,0-8 0 16,0-4 0-16,-4-12 0 15,6-3-8-15,-2-9-48 16,12-25-34-16,10-15-1 16</inkml:trace>
          <inkml:trace contextRef="#ctx0" brushRef="#br0" timeOffset="20462.5411">8523 14773 472 0,'0'0'3'16,"0"0"0"-16,-4 19 2 0,4 2 0 16,0 7 0-16,0 13 0 15,4 8 0-15,1 8 1 16,5 7-4-16,2 8-2 15,-3-3 0-15,1 1-4 16,8 3-21-16,2-10-60 0,-18-18-3 16</inkml:trace>
          <inkml:trace contextRef="#ctx0" brushRef="#br0" timeOffset="21306.2976">9357 15116 474 0,'0'0'3'0,"0"0"1"16,0 0 1-16,0 0 1 16,26-2 0-16,-11-1 1 15,12-5-1-15,11 4-6 16,15-7 0-16,9-4 0 16,6 0 0-16,3-6 0 0,7 5-5 15,-6 0-79-15,-5-10-6 16</inkml:trace>
          <inkml:trace contextRef="#ctx0" brushRef="#br0" timeOffset="21500.8322">9357 14662 496 0,'0'0'3'0,"0"0"1"0,-3 12 1 16,3 3-2-16,0 15-3 15,3 10 0-15,6 8 0 16,4 18 0-16,6 10 0 0,2 12 0 16,14 10 0-16,-4-2 0 15,9 2-64-15,-3 5-29 16</inkml:trace>
          <inkml:trace contextRef="#ctx0" brushRef="#br0" timeOffset="13399.9187">4002 14759 319 0,'0'0'8'0,"0"0"1"15,0 0 2-15,-9-14 3 16,9 14 3-16,-16-11 1 16,3 5 1-16,-5-1 0 0,-6 7-4 15,-11 0-3-15,1 0-2 16,-10 7-1-16,-5 8-3 16,-4 6 0-16,-2 3-2 15,2 10 0-15,0 14-2 0,3 0 0 16,10 13-1-16,6-3 0 15,9 8 0-15,15 3 1 16,10 3 0-16,13-8-2 16,15-1 0-16,9-8 0 0,13-3 0 15,12-7 0-15,9-9-2 16,1-18-15-16,17-14-64 16,-1-2-7-16</inkml:trace>
          <inkml:trace contextRef="#ctx0" brushRef="#br0" timeOffset="13837.4265">4585 14777 436 0,'0'0'3'0,"-21"3"2"15,5 5 0-15,-5 2 2 16,-4 3 1-16,4 4 1 0,-5 6 1 16,4 8 0-16,13 3-2 15,6 8-2-15,10 5-2 16,8 6-4-16,13 5 0 15,3 4 0-15,10 6 0 0,-8-12-29 16,2 7-57-16,5-5-3 16</inkml:trace>
          <inkml:trace contextRef="#ctx0" brushRef="#br0" timeOffset="14978.0646">5235 15209 403 0,'0'0'6'15,"18"0"2"-15,4 0 1 0,6-6 1 16,9 0 0-16,10 0 1 15,9-3-1-15,8-1 1 16,5-5-8-16,2 6-13 16,-8 6-70-16,-1-9-5 0</inkml:trace>
          <inkml:trace contextRef="#ctx0" brushRef="#br0" timeOffset="14712.4366">5505 15559 337 0,'0'0'5'0,"0"0"1"15,0 0 2-15,0 0 2 16,0 0 3-16,0 0 3 16,0 0 0-16,0 0 2 0,0 0-4 15,0 0-1-15,0-9-1 16,0 9-1-16,0-10-2 16,0 10-2-16,-9-24-2 0,5 9-1 15,1-10 0-15,0-3-1 16,3-9-3-16,-3-6 0 15,3-13 0-15,0-10 0 16,9-5 0-16,0-5 0 0,7-11 0 16,0-1 0-16,5 3 0 15,5 5 0-15,-2 8 0 16,1 7 0-16,-1 9 0 16,-4 16 0-16,2 13 0 0,-11 4 0 15,2 12-2-15,-13 11 4 16,12-10-2-16,-12 10 0 15,0 0 0-15,15 19 0 16,-8 2 0-16,2 10 0 16,6 11 0-16,1 15 0 0,-1 7 0 15,7 14 0-15,-6 6 0 16,-1 2 0-16,1 4 0 16,-1-6 0-16,-4-4 0 15,-2-6 0-15,0-6 0 0,0-6 0 16,-3-6 0-16,1-9 0 15,-5-10 0-15,2 0-21 16,-1-3-62-16,-3-15-7 0</inkml:trace>
          <inkml:trace contextRef="#ctx0" brushRef="#br0" timeOffset="13618.6827">4481 15238 431 0,'0'0'2'0,"0"0"3"15,0 0 0-15,0 0 2 16,0 0 1-16,0 0 0 0,0 0 1 15,24-9 0-15,4-2-2 16,13 0-2-16,8-8-3 16,6 3-6-16,11-11-7 15,9 2-31-15,3 0-43 0,-10-7-2 16</inkml:trace>
          <inkml:trace contextRef="#ctx0" brushRef="#br0" timeOffset="19556.3237">7539 14780 411 0,'0'0'2'0,"0"0"2"15,0 0 2-15,-13 0 0 16,13 0 1-16,0 14 2 0,0 9 0 16,0 1 1-16,9 20-2 15,0 8-1-15,4 11-2 16,-4 8 0-16,0 0-1 16,1 5-3-16,-5-1-4 0,-1-3-8 15,-4-17-20-15,-13-6-53 16,11-8-2-16</inkml:trace>
          <inkml:trace contextRef="#ctx0" brushRef="#br0" timeOffset="15587.4511">6423 14681 473 0,'0'0'2'0,"0"0"2"16,-15 15 0-16,9-2 1 16,-4 6 1-16,5 8 1 0,1 12 0 15,-2 16-4-15,6 6-3 16,6 10 0-16,3 11 0 15,10 9 0-15,3 1 0 16,9-9-70-16,0 14-19 16</inkml:trace>
          <inkml:trace contextRef="#ctx0" brushRef="#br0" timeOffset="15368.7496">6262 15071 457 0,'0'0'2'0,"0"0"1"15,0 0 0-15,15 0 2 16,2 0 0-16,10-4 1 15,8 0 0-15,5-1 1 16,13-1-2-16,0-1-1 0,9 2-2 16,0-5-5-16,9 1-8 15,-12-9-38-15,3 3-37 16,-4-2-2-16</inkml:trace>
          <inkml:trace contextRef="#ctx0" brushRef="#br0" timeOffset="20243.7868">7175 14581 463 0,'0'0'3'0,"0"0"0"15,-3-15 1-15,12 9 0 16,13-10 1-16,22 0 0 15,11 1 1-15,20-3-1 0,23 3-2 16,17 0-4-16,20 5-7 16,2-7-28-16,8 15-50 15,-2-1-2-15</inkml:trace>
          <inkml:trace contextRef="#ctx0" brushRef="#br0" timeOffset="20040.6519">7539 14743 374 0,'0'0'6'16,"0"0"3"-16,-13-9 1 15,13 9 0-15,0 0 2 16,0-15 0-16,15 7 1 16,14 3 1-16,11-3-6 0,6 2-2 15,14 3-2-15,4 3-1 16,5 3-1-16,-5 8 0 16,-7 5-1-16,-17 8 0 15,-9 3-1-15,-15 4 0 0,-16 7-1 16,-19 5-1-16,-15 3 1 15,-10-3-1-15,-8 4 1 16,-1-4-1-16,0-3 1 16,7-6 1-16,8-6-1 0,16-3 3 15,11-6 0-15,11-1 0 16,15-5 1-16,12-1 0 16,8 1 1-16,8-1 0 15,7 0 0-15,-1 6-1 16,-5-2 1-16,0 2-2 0,-8 8 0 15,-5-2-2-15,-15 7 0 16,-6 2 0-16,-10 9 0 16,-4-8 0-16,-8 2 0 15,-19 1 0-15,0-3 0 0,-10-9 0 16,-1-3-5-16,-11-7-5 16,2-6-16-16,2-9-60 15,-6-15-2-15</inkml:trace>
          <inkml:trace contextRef="#ctx0" brushRef="#br0" timeOffset="29134.5601">10661 14436 442 0,'0'0'3'0,"0"0"1"16,0-13 0-16,0 13 0 16,0 0 0-16,0 0 1 0,0 7-1 15,0 18 2-15,-6 15-2 16,-1 12-1-16,-2 14 0 15,-2 10 2-15,0 15-2 16,0 2 0-16,7-1 0 16,-5-3-2-16,9-4-2 0,-7-10-6 15,7-11-11-15,0-15-30 16,0-15-39-16,0-11-1 16</inkml:trace>
          <inkml:trace contextRef="#ctx0" brushRef="#br0" timeOffset="29619.9322">10482 14427 397 0,'0'0'2'0,"0"-10"0"16,11-2 2-16,9 3 1 15,0-4 1-15,15 2 1 16,5 1 0-16,7-2 1 0,12 8-2 15,-6 4-1-15,0 0 0 16,-7 10-2-16,4 3-1 16,-22 5-1-16,-4 3-2 15,-8 1 0-15,-16 7 0 0,-9 1-1 16,-13 4 1-16,-9 0-1 16,-6 3 1-16,3-2-1 15,-7 1 1-15,-2-3 0 16,12-3 0-16,5 1 1 0,15-7 0 15,11 4 2-15,2-7 0 16,18 5 1-16,11-2 2 16,2 1 0-16,17 5 0 0,2 2 0 15,-2-1 0-15,-3 2-1 16,-3 5 1-16,-4-6-2 16,-12 7 0-16,-10-3 0 15,-18 2 0-15,-2-4-1 16,-18 3-1-16,-11-3 0 15,-2-3 0-15,-8 1-1 0,-6-5-2 16,1-6-1-16,3-2-5 16,-4-13-10-16,6-10-54 15,14 2-16-15</inkml:trace>
          <inkml:trace contextRef="#ctx0" brushRef="#br0" timeOffset="30228.3265">11440 14239 399 0,'0'0'4'0,"0"0"1"0,10-4 2 15,-10 4 0-15,21 0 2 16,1 0 1-16,6 10 1 15,6-2 1-15,1 7-3 16,11 10 0-16,-8 3-2 0,8 10 0 16,1 8-1-16,-1 4-1 15,-9 5-1-15,1 3-4 16,-17 8 0-16,-11 6 0 16,-5-1 0-16,-5 1 0 0,-27-5 0 15,-11 1 0-15,-5 0 0 16,-6-9 0-16,-11-1 0 15,-8-5 0-15,-10-10 0 16,-8-6 0-16,2-10 0 0,0-17-54 16,-9 6-37-16,-9-6 0 15</inkml:trace>
          <inkml:trace contextRef="#ctx0" brushRef="#br0" timeOffset="29884.557">11415 14314 417 0,'0'0'2'0,"0"0"1"0,0 0 1 16,-11 17 3-16,7 5 0 15,-3 8 2-15,-2 14 1 16,7 9 1-16,-5 11-1 15,5 11-1-15,2 9-1 0,2 1-3 16,-2 0-1-16,7 0-4 16,-1-6-5-16,-3-5-10 15,3-10-37-15,-6-14-36 16,0-15-2-16</inkml:trace>
        </inkml:traceGroup>
      </inkml:traceGroup>
    </inkml:traceGroup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18.7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3F4E99-9727-48BD-9040-5BF7CF8A69BD}" emma:medium="tactile" emma:mode="ink">
          <msink:context xmlns:msink="http://schemas.microsoft.com/ink/2010/main" type="writingRegion" rotatedBoundingBox="4020,532 4688,532 4688,1170 4020,1170"/>
        </emma:interpretation>
      </emma:emma>
    </inkml:annotationXML>
    <inkml:traceGroup>
      <inkml:annotationXML>
        <emma:emma xmlns:emma="http://www.w3.org/2003/04/emma" version="1.0">
          <emma:interpretation id="{FE20BC55-EE6E-4804-B4E8-B56978D595DE}" emma:medium="tactile" emma:mode="ink">
            <msink:context xmlns:msink="http://schemas.microsoft.com/ink/2010/main" type="paragraph" rotatedBoundingBox="4020,532 4688,532 4688,1170 4020,1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1A5441-A287-46A4-B57D-C7B3FE9E37C8}" emma:medium="tactile" emma:mode="ink">
              <msink:context xmlns:msink="http://schemas.microsoft.com/ink/2010/main" type="line" rotatedBoundingBox="4020,532 4688,532 4688,1170 4020,1170"/>
            </emma:interpretation>
          </emma:emma>
        </inkml:annotationXML>
        <inkml:traceGroup>
          <inkml:annotationXML>
            <emma:emma xmlns:emma="http://www.w3.org/2003/04/emma" version="1.0">
              <emma:interpretation id="{020E10E8-AB5C-4B0C-B5B8-FB559A993F7D}" emma:medium="tactile" emma:mode="ink">
                <msink:context xmlns:msink="http://schemas.microsoft.com/ink/2010/main" type="inkWord" rotatedBoundingBox="4020,532 4688,532 4688,1170 4020,1170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525 73 315 0,'0'0'3'0,"0"0"2"15,0 0 2-15,-5-5 1 16,5 5 0-16,-22-6-1 15,3 2 1-15,-3 4 2 16,-5 4-3-16,-11 7 0 0,-2 6-3 16,-6 6 0-16,-1 3-1 15,-6 11 4-15,7 7-1 16,2-4 0-16,4 9-1 16,9-6 1-16,9 4-1 0,6-4 0 15,10-1 0-15,6-12-1 16,9-2 0-16,10-10 0 15,6-6-1-15,8-12 0 0,9 0 0 16,0-15-1-16,2-9 0 16,3-8-1-16,-7-6 0 15,0-1 0-15,-8-5-1 16,-7-3 0-16,-14-1 0 16,-4 6 1-16,-7-3 1 0,-3 5-1 15,-10 3-2-15,-5 2 2 16,3 11 1-16,-1 3-1 15,3 2 1-15,4 6-1 0,9 13 0 16,-13-9 1-16,13 9 2 16,0 7 0-16,0 5 2 15,13 12 0-15,3 4 0 16,6 10-3-16,2 2-3 0,10 22 0 16,1 0 0-16,9 17 0 15,-2 5 0-15,20 13-71 16,-2 8-18-16</inkml:trace>
        </inkml:traceGroup>
      </inkml:traceGroup>
    </inkml:traceGroup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0.0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622D72-54B2-4DB0-BA09-C6C4E4D81597}" emma:medium="tactile" emma:mode="ink">
          <msink:context xmlns:msink="http://schemas.microsoft.com/ink/2010/main" type="writingRegion" rotatedBoundingBox="12911,349 13435,349 13435,1448 12911,1448"/>
        </emma:interpretation>
      </emma:emma>
    </inkml:annotationXML>
    <inkml:traceGroup>
      <inkml:annotationXML>
        <emma:emma xmlns:emma="http://www.w3.org/2003/04/emma" version="1.0">
          <emma:interpretation id="{04E8EC52-0732-4EF5-9DA1-12896E0120D9}" emma:medium="tactile" emma:mode="ink">
            <msink:context xmlns:msink="http://schemas.microsoft.com/ink/2010/main" type="paragraph" rotatedBoundingBox="12911,349 13435,349 13435,1448 12911,1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F0A76F-893D-4B53-B2FE-9A6931012B71}" emma:medium="tactile" emma:mode="ink">
              <msink:context xmlns:msink="http://schemas.microsoft.com/ink/2010/main" type="line" rotatedBoundingBox="12911,349 13435,349 13435,1448 12911,1448"/>
            </emma:interpretation>
          </emma:emma>
        </inkml:annotationXML>
        <inkml:traceGroup>
          <inkml:annotationXML>
            <emma:emma xmlns:emma="http://www.w3.org/2003/04/emma" version="1.0">
              <emma:interpretation id="{D18AF329-0A9F-4854-9C2F-8A01A664B274}" emma:medium="tactile" emma:mode="ink">
                <msink:context xmlns:msink="http://schemas.microsoft.com/ink/2010/main" type="inkWord" rotatedBoundingBox="12911,349 13435,349 13435,1448 12911,1448"/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Js</emma:literal>
                </emma:interpretation>
                <emma:interpretation id="interp4" emma:lang="en-US" emma:confidence="0">
                  <emma:literal>ts</emma:literal>
                </emma:interpretation>
              </emma:one-of>
            </emma:emma>
          </inkml:annotationXML>
          <inkml:trace contextRef="#ctx0" brushRef="#br0">23 0 300 0,'0'0'4'0,"0"0"3"0,0 0 0 16,0 0 2-16,0 0 1 16,-13 4 1-16,10 7 1 15,0 6 1-15,0 8-2 0,3 2-3 16,0 7 2-16,0 10 0 15,0 8 2 1,0 7-2-16,6 6 0 16,3 2 0-16,0 11-1 0,1 0 0 15,0 1-2-15,-1-3-2 16,0-6-2-16,-3-8-1 16,3-10-1-16,-5-8-1 0,-1-10 1 15,3-9 0-15,-6-7 0 16,0-18 0-16,0 0 1 15,0 0 2-15,0 0-1 16,0-24 0-16,0-1 0 16,0-3-1-16,0-10-2 0,0-4 0 15,0-1 0-15,0-2 0 16,0 3 0-16,0-1 0 16,9 2 0-16,4 7 0 15,2 6-2-15,7 3 2 0,6 10-1 16,0 0-1-16,6 11 2 15,3 4 0-15,0 0 0 16,1 10-1-16,-1 5 1 16,-6 4 0-16,-4 3 0 0,-1 8 1 15,-5 1-1-15,-8 1 0 16,0 5 0-16,-8-1 1 16,-5 2-1-16,0 2 1 15,-5-3-1-15,-8 0-1 0,-3-2 1 16,1-1 0-16,-7-10 0 15,-5 0 0-15,-4-5 0 16,2-2 1-16,-11-2-1 16,-1-9 3-16,-5-2-3 15,-7-4-3-15,4 8-22 0,-4-8-59 16,-3-3-4-16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1.1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DD6DAC-7893-40C9-803D-4644E9C7E9D5}" emma:medium="tactile" emma:mode="ink">
          <msink:context xmlns:msink="http://schemas.microsoft.com/ink/2010/main" type="writingRegion" rotatedBoundingBox="21255,377 21852,377 21852,1355 21255,1355"/>
        </emma:interpretation>
      </emma:emma>
    </inkml:annotationXML>
    <inkml:traceGroup>
      <inkml:annotationXML>
        <emma:emma xmlns:emma="http://www.w3.org/2003/04/emma" version="1.0">
          <emma:interpretation id="{BE835C0A-6934-4DDD-85D3-7E598AD1427C}" emma:medium="tactile" emma:mode="ink">
            <msink:context xmlns:msink="http://schemas.microsoft.com/ink/2010/main" type="paragraph" rotatedBoundingBox="21255,377 21852,377 21852,1355 21255,1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5A342B-8C8D-438A-AD41-7D5A399F546E}" emma:medium="tactile" emma:mode="ink">
              <msink:context xmlns:msink="http://schemas.microsoft.com/ink/2010/main" type="line" rotatedBoundingBox="21255,377 21852,377 21852,1355 21255,1355"/>
            </emma:interpretation>
          </emma:emma>
        </inkml:annotationXML>
        <inkml:traceGroup>
          <inkml:annotationXML>
            <emma:emma xmlns:emma="http://www.w3.org/2003/04/emma" version="1.0">
              <emma:interpretation id="{B6DBF763-F617-49D2-AE88-1F12FA3BA8BD}" emma:medium="tactile" emma:mode="ink">
                <msink:context xmlns:msink="http://schemas.microsoft.com/ink/2010/main" type="inkWord" rotatedBoundingBox="21255,377 21852,377 21852,1355 21255,1355"/>
              </emma:interpretation>
              <emma:one-of disjunction-type="recognition" id="oneOf0">
                <emma:interpretation id="interp0" emma:lang="en-US" emma:confidence="0">
                  <emma:literal>[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(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598 25 288 0,'0'0'8'0,"0"0"1"0,-25-2 3 15,6-2 2-15,-8 1 0 16,-2 3 3-16,-8-3 0 15,3-2 0-15,-3-3-7 0,6 8-2 16,-4 4-3-16,8 15 0 16,-2 5 3-16,-4 6-2 15,2 18 1-15,-1 7 0 16,-5 10 0-16,-4 16 0 16,10-4 0-16,0 2 0 15,13 3-4-15,9-3 0 16,5-1 0-16,8-9 0 15,14-11-1-15,26-11-1 0,14-7 2 16,17-13-4-16,15-14-8 16,21-13-70-16,15 3-6 15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2.4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39E43E-5A89-4E04-BD9C-78CF793FA79D}" emma:medium="tactile" emma:mode="ink">
          <msink:context xmlns:msink="http://schemas.microsoft.com/ink/2010/main" type="writingRegion" rotatedBoundingBox="4340,8186 11725,8186 11725,10163 4340,10163"/>
        </emma:interpretation>
      </emma:emma>
    </inkml:annotationXML>
    <inkml:traceGroup>
      <inkml:annotationXML>
        <emma:emma xmlns:emma="http://www.w3.org/2003/04/emma" version="1.0">
          <emma:interpretation id="{1372B39C-1765-442E-A335-9E2708A5E876}" emma:medium="tactile" emma:mode="ink">
            <msink:context xmlns:msink="http://schemas.microsoft.com/ink/2010/main" type="paragraph" rotatedBoundingBox="4340,8186 11725,8186 11725,10163 4340,10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EEF3CB-4F6C-4859-9939-E7C1A1AD806B}" emma:medium="tactile" emma:mode="ink">
              <msink:context xmlns:msink="http://schemas.microsoft.com/ink/2010/main" type="line" rotatedBoundingBox="4340,8186 11725,8186 11725,10163 4340,10163"/>
            </emma:interpretation>
          </emma:emma>
        </inkml:annotationXML>
        <inkml:traceGroup>
          <inkml:annotationXML>
            <emma:emma xmlns:emma="http://www.w3.org/2003/04/emma" version="1.0">
              <emma:interpretation id="{62B3F8FE-F23A-4F60-8E16-BCD886D74847}" emma:medium="tactile" emma:mode="ink">
                <msink:context xmlns:msink="http://schemas.microsoft.com/ink/2010/main" type="inkWord" rotatedBoundingBox="4340,9253 4904,9253 4904,10163 4340,10163"/>
              </emma:interpretation>
              <emma:one-of disjunction-type="recognition" id="oneOf0">
                <emma:interpretation id="interp0" emma:lang="en-US" emma:confidence="1">
                  <emma:literal>d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}</emma:literal>
                </emma:interpretation>
              </emma:one-of>
            </emma:emma>
          </inkml:annotationXML>
          <inkml:trace contextRef="#ctx0" brushRef="#br0">217 0 340 0,'0'0'4'0,"0"0"1"0,0 0 2 16,0 0 0-16,0 0 1 15,0 0 1-15,0 0 2 16,0 18-1-16,7 10-2 16,8 3-2-16,10 10-1 0,3 8 0 15,8 8 0-15,2-3-1 16,3 1 0-16,-5-1-3 15,-1-8 1-15,-4-5 0 0,-9-7-1 16,-4-13 2-16,-5-3-1 16,-11-6 1-16,-2-12-1 15,-9 7 1-15,-13-5 0 16,-9-2-1-16,-6 0 0 16,-9 4-2-16,-7 2 0 15,-6 7 1-15,3 4-1 0,0 9 0 16,3 2 0-16,11 6 1 15,4 6-1-15,7-2 0 16,12-2 1-16,7-2 0 0,12-3-1 16,5-8 1-16,15-11 0 15,13-12 0-15,9 0 1 16,0-19-1-16,9-6 1 16,-5-7 0-16,1-7-1 0,-14-1 1 15,-4-1-2-15,-11-5 1 16,-8 7 0-16,-10-6 0 15,-4 8-1-15,-8 0 0 0,-3 3 1 16,-2 6 0-16,6 3 0 16,-2 4 0-16,4 9 0 15,9 12 0-15,0 0 0 16,0 0 0-16,6 27 0 0,12 10-1 16,17 17-5-16,-4 4-22 15,15 22-57-15,10 3-1 16</inkml:trace>
        </inkml:traceGroup>
        <inkml:traceGroup>
          <inkml:annotationXML>
            <emma:emma xmlns:emma="http://www.w3.org/2003/04/emma" version="1.0">
              <emma:interpretation id="{E89549E9-BE0F-4CCF-BA9B-ED139F0DA328}" emma:medium="tactile" emma:mode="ink">
                <msink:context xmlns:msink="http://schemas.microsoft.com/ink/2010/main" type="inkWord" rotatedBoundingBox="11179,8186 11725,8186 11725,8275 11179,8275"/>
              </emma:interpretation>
              <emma:one-of disjunction-type="recognition" id="oneOf1">
                <emma:interpretation id="interp5" emma:lang="en-US" emma:confidence="0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~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4859.4531">6839-978 308 0,'0'0'5'0,"0"0"1"15,0 0 4-15,9-9 0 16,4 3 2-16,11 0 0 0,7-1 2 16,9-2 1-16,13 3-6 15,3-3-3-15,6-1-4 16,10 4-9-16,-10-3-27 16,3 0-39-16,-6 6-6 0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4.6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575304-4665-47F6-91BC-ED537ECB9D3F}" emma:medium="tactile" emma:mode="ink">
          <msink:context xmlns:msink="http://schemas.microsoft.com/ink/2010/main" type="writingRegion" rotatedBoundingBox="11228,17414 11840,17414 11840,17439 11228,17439"/>
        </emma:interpretation>
      </emma:emma>
    </inkml:annotationXML>
    <inkml:traceGroup>
      <inkml:annotationXML>
        <emma:emma xmlns:emma="http://www.w3.org/2003/04/emma" version="1.0">
          <emma:interpretation id="{D1EBC7ED-5999-4D4C-9AE7-FF384771BC35}" emma:medium="tactile" emma:mode="ink">
            <msink:context xmlns:msink="http://schemas.microsoft.com/ink/2010/main" type="paragraph" rotatedBoundingBox="11228,17414 11840,17414 11840,17439 11228,17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B59C24-3848-42DB-B1CE-95642F8FA518}" emma:medium="tactile" emma:mode="ink">
              <msink:context xmlns:msink="http://schemas.microsoft.com/ink/2010/main" type="line" rotatedBoundingBox="11228,17414 11840,17414 11840,17439 11228,17439"/>
            </emma:interpretation>
          </emma:emma>
        </inkml:annotationXML>
        <inkml:traceGroup>
          <inkml:annotationXML>
            <emma:emma xmlns:emma="http://www.w3.org/2003/04/emma" version="1.0">
              <emma:interpretation id="{88CF475E-4F29-4716-A69A-5EBA67147E98}" emma:medium="tactile" emma:mode="ink">
                <msink:context xmlns:msink="http://schemas.microsoft.com/ink/2010/main" type="inkWord" rotatedBoundingBox="11228,17414 11840,17414 11840,17439 11228,17439"/>
              </emma:interpretation>
              <emma:one-of disjunction-type="recognition" id="oneOf0">
                <emma:interpretation id="interp0" emma:lang="en-US" emma:confidence="1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 24 249 0,'0'0'5'0,"0"0"3"0,0 0 3 16,0 0 3-16,6 0 4 16,-6 0 2-16,16 0 1 15,2 0 2-15,4 0-5 0,9-4-3 16,6 2-3-16,10-2-3 16,6-2-3-16,2 3-3 15,5 1-2-15,-5-2 0 16,2 4 1-16,-14 0 0 15,1 4-2-15,-16-2 1 0,-3-2 1 16,-10 6-3-16,-15-6-12 16,0 0-65-16,0 0-2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2:31.0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6D4F8B-7898-4B68-930B-7D3815E7F172}" emma:medium="tactile" emma:mode="ink">
          <msink:context xmlns:msink="http://schemas.microsoft.com/ink/2010/main" type="inkDrawing" rotatedBoundingBox="5361,5407 5460,6137 5423,6142 5324,5412" shapeName="Other"/>
        </emma:interpretation>
      </emma:emma>
    </inkml:annotationXML>
    <inkml:trace contextRef="#ctx0" brushRef="#br0">-3 65 285 0,'0'0'7'16,"0"0"1"-16,0-19 5 0,0 19 3 15,0-16 1-15,0 16 2 16,0-18 2-16,0 18-1 16,9-13-4-16,-9 13-3 15,9 6-2-15,-5 11-3 0,3 7-1 16,-2 5 0-16,1 10-2 16,3 4 1-16,-2 10-1 15,2 2-1-15,-3 7 0 16,1 0-1-16,-1-2 0 0,1-5-1 15,-5-10 0-15,1 0-1 16,-3-9 1-16,4-8-1 16,-4-7 0-16,0-4 0 15,0-4 0-15,0-13-5 0,0 15-22 16,22-12-57-16,-22-3-4 16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5.3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E980B4-D8A2-4488-942B-1ADB9E3ED006}" emma:medium="tactile" emma:mode="ink">
          <msink:context xmlns:msink="http://schemas.microsoft.com/ink/2010/main" type="writingRegion" rotatedBoundingBox="2434,17167 21175,17167 21175,17648 2434,17648"/>
        </emma:interpretation>
      </emma:emma>
    </inkml:annotationXML>
    <inkml:traceGroup>
      <inkml:annotationXML>
        <emma:emma xmlns:emma="http://www.w3.org/2003/04/emma" version="1.0">
          <emma:interpretation id="{5F483357-5E11-4A0F-A98A-0871A35BDCE7}" emma:medium="tactile" emma:mode="ink">
            <msink:context xmlns:msink="http://schemas.microsoft.com/ink/2010/main" type="paragraph" rotatedBoundingBox="2434,17167 21175,17167 21175,17648 2434,17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0326E9-6B59-461A-90C9-551ECFDC20C5}" emma:medium="tactile" emma:mode="ink">
              <msink:context xmlns:msink="http://schemas.microsoft.com/ink/2010/main" type="line" rotatedBoundingBox="2434,17167 21175,17167 21175,17648 2434,17648"/>
            </emma:interpretation>
          </emma:emma>
        </inkml:annotationXML>
        <inkml:traceGroup>
          <inkml:annotationXML>
            <emma:emma xmlns:emma="http://www.w3.org/2003/04/emma" version="1.0">
              <emma:interpretation id="{61C526AE-1C90-4177-97FF-F7F65F060591}" emma:medium="tactile" emma:mode="ink">
                <msink:context xmlns:msink="http://schemas.microsoft.com/ink/2010/main" type="inkWord" rotatedBoundingBox="2434,17565 3023,17565 3023,17648 2434,17648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80-1 411 0,'0'0'2'0,"0"0"1"0,-22 0 1 16,11 0 0-16,-2 7 0 15,-3-1 0-15,3 3 2 16,8 3-2-16,5 0 0 0,16 0-1 16,17-2-1-16,18-5 1 15,20 5-3-15,9-10-6 16,28 0-34-16,2-2-41 16,10-8-3-16</inkml:trace>
        </inkml:traceGroup>
        <inkml:traceGroup>
          <inkml:annotationXML>
            <emma:emma xmlns:emma="http://www.w3.org/2003/04/emma" version="1.0">
              <emma:interpretation id="{29932A3A-BCC2-4033-B759-C9DB59D31FF3}" emma:medium="tactile" emma:mode="ink">
                <msink:context xmlns:msink="http://schemas.microsoft.com/ink/2010/main" type="inkWord" rotatedBoundingBox="20256,17167 21175,17167 21175,17243 20256,17243"/>
              </emma:interpretation>
              <emma:one-of disjunction-type="recognition" id="oneOf1">
                <emma:interpretation id="interp5" emma:lang="en-US" emma:confidence="1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718.7622">17835-333 270 0,'0'0'7'16,"0"0"3"-16,0 0 3 15,0 0 1-15,-13 0 3 16,13 0 2-16,0 0 4 0,0 0 2 16,15 4-5-16,1-1-3 15,15 0-2-15,6-3-2 16,13 0 0-16,9 0-4 15,6-6-3-15,15-4-1 0,8 1-2 16,1-3 0-16,4 3-3 16,0 3-5-16,-11-6-16 15,-27 8-63-15,11-4-3 16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6.7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3410DD-A9F9-4AFE-93FC-752F50ACF86F}" emma:medium="tactile" emma:mode="ink">
          <msink:context xmlns:msink="http://schemas.microsoft.com/ink/2010/main" type="inkDrawing" rotatedBoundingBox="19986,8192 21044,8038 21047,8058 19988,8211" shapeName="Other"/>
        </emma:interpretation>
      </emma:emma>
    </inkml:annotationXML>
    <inkml:trace contextRef="#ctx0" brushRef="#br0">0 150 247 0,'0'0'7'0,"0"0"3"15,15 0 3-15,-2-3 3 0,5 3 4 16,13-3 1-16,13 0 1 16,9-1 2-16,16-2-5 15,8-3-5-15,12-6-2 16,8 5-5-16,2-9-1 0,-3 1-2 16,-3 3-4-16,-3 0-8 15,-19-1-14-15,-14 7-55 16,-10 3-3-16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7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521381-DF07-4F39-8EFD-4D2A08B7BBA5}" emma:medium="tactile" emma:mode="ink">
          <msink:context xmlns:msink="http://schemas.microsoft.com/ink/2010/main" type="writingRegion" rotatedBoundingBox="2713,8411 3166,8411 3166,8467 2713,8467"/>
        </emma:interpretation>
      </emma:emma>
    </inkml:annotationXML>
    <inkml:traceGroup>
      <inkml:annotationXML>
        <emma:emma xmlns:emma="http://www.w3.org/2003/04/emma" version="1.0">
          <emma:interpretation id="{8954D3CD-EA60-43CD-BC86-FE920E1A9C34}" emma:medium="tactile" emma:mode="ink">
            <msink:context xmlns:msink="http://schemas.microsoft.com/ink/2010/main" type="paragraph" rotatedBoundingBox="2713,8411 3166,8411 3166,8467 2713,8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8B4AE4-15FD-4FFB-A5C6-F31C55FFDCD0}" emma:medium="tactile" emma:mode="ink">
              <msink:context xmlns:msink="http://schemas.microsoft.com/ink/2010/main" type="line" rotatedBoundingBox="2713,8411 3166,8411 3166,8467 2713,8467"/>
            </emma:interpretation>
          </emma:emma>
        </inkml:annotationXML>
        <inkml:traceGroup>
          <inkml:annotationXML>
            <emma:emma xmlns:emma="http://www.w3.org/2003/04/emma" version="1.0">
              <emma:interpretation id="{6C870D85-016B-480A-BBA2-318F238FC02E}" emma:medium="tactile" emma:mode="ink">
                <msink:context xmlns:msink="http://schemas.microsoft.com/ink/2010/main" type="inkWord" rotatedBoundingBox="2713,8411 3166,8411 3166,8467 2713,8467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0 56 302 0,'0'0'5'0,"18"-3"2"15,-2 1 2-15,12-2 0 0,10-2 0 16,8 0 0-16,16-1-1 15,6-2-9-15,16 1-64 16,9-3-8-16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3:28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CD6331-46B4-49B4-9275-034F0C353653}" emma:medium="tactile" emma:mode="ink">
          <msink:context xmlns:msink="http://schemas.microsoft.com/ink/2010/main" type="writingRegion" rotatedBoundingBox="27063,12770 27998,12770 27998,12795 27063,12795"/>
        </emma:interpretation>
      </emma:emma>
    </inkml:annotationXML>
    <inkml:traceGroup>
      <inkml:annotationXML>
        <emma:emma xmlns:emma="http://www.w3.org/2003/04/emma" version="1.0">
          <emma:interpretation id="{47DD318D-4AB2-4C09-A8F4-76073DCB996B}" emma:medium="tactile" emma:mode="ink">
            <msink:context xmlns:msink="http://schemas.microsoft.com/ink/2010/main" type="paragraph" rotatedBoundingBox="27063,12770 27998,12770 27998,12795 27063,12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12B8F0-047E-4566-BAA3-D90A501A285D}" emma:medium="tactile" emma:mode="ink">
              <msink:context xmlns:msink="http://schemas.microsoft.com/ink/2010/main" type="line" rotatedBoundingBox="27063,12770 27998,12770 27998,12795 27063,12795"/>
            </emma:interpretation>
          </emma:emma>
        </inkml:annotationXML>
        <inkml:traceGroup>
          <inkml:annotationXML>
            <emma:emma xmlns:emma="http://www.w3.org/2003/04/emma" version="1.0">
              <emma:interpretation id="{58697E84-B175-4B8C-B3D0-AF6C7400B035}" emma:medium="tactile" emma:mode="ink">
                <msink:context xmlns:msink="http://schemas.microsoft.com/ink/2010/main" type="inkWord" rotatedBoundingBox="27063,12770 27998,12770 27998,12795 27063,12795"/>
              </emma:interpretation>
              <emma:one-of disjunction-type="recognition" id="oneOf0">
                <emma:interpretation id="interp0" emma:lang="en-US" emma:confidence="1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0 49 357 0,'0'0'5'0,"0"0"4"15,16-8 0-15,-3 4 2 0,5 4 0 16,7-6 0-16,9 6 1 15,6 0 1-15,16 0-7 16,7 0-1-16,8 0-2 0,13 0-1 16,0 0 0-16,9 0-1 15,-6 0-1-15,-6-3 0 16,-14 3-1-16,-17 0-3 16,-12 3-14-16,-23 7-62 15,-15 2-2-15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7:18.4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F08FC9-B698-4A6F-A936-53EDE50639E9}" emma:medium="tactile" emma:mode="ink">
          <msink:context xmlns:msink="http://schemas.microsoft.com/ink/2010/main" type="writingRegion" rotatedBoundingBox="25008,112 24462,8434 22504,8306 23049,-16"/>
        </emma:interpretation>
      </emma:emma>
    </inkml:annotationXML>
    <inkml:traceGroup>
      <inkml:annotationXML>
        <emma:emma xmlns:emma="http://www.w3.org/2003/04/emma" version="1.0">
          <emma:interpretation id="{E1EFD88C-53A9-417B-BE04-D1A223CC2269}" emma:medium="tactile" emma:mode="ink">
            <msink:context xmlns:msink="http://schemas.microsoft.com/ink/2010/main" type="paragraph" rotatedBoundingBox="25008,112 24462,8434 22504,8306 23049,-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8F48E5-AD28-4D85-AD56-6744C009A829}" emma:medium="tactile" emma:mode="ink">
              <msink:context xmlns:msink="http://schemas.microsoft.com/ink/2010/main" type="line" rotatedBoundingBox="25008,112 24462,8434 22504,8306 23049,-16"/>
            </emma:interpretation>
          </emma:emma>
        </inkml:annotationXML>
        <inkml:traceGroup>
          <inkml:annotationXML>
            <emma:emma xmlns:emma="http://www.w3.org/2003/04/emma" version="1.0">
              <emma:interpretation id="{AD54702E-AA3B-43DB-9A6D-EC6275F5289A}" emma:medium="tactile" emma:mode="ink">
                <msink:context xmlns:msink="http://schemas.microsoft.com/ink/2010/main" type="inkWord" rotatedBoundingBox="24770,3736 24462,8434 22654,8316 22961,3617"/>
              </emma:interpretation>
              <emma:one-of disjunction-type="recognition" id="oneOf0">
                <emma:interpretation id="interp0" emma:lang="en-US" emma:confidence="0">
                  <emma:literal>nitro</emma:literal>
                </emma:interpretation>
                <emma:interpretation id="interp1" emma:lang="en-US" emma:confidence="0">
                  <emma:literal>nit-no</emma:literal>
                </emma:interpretation>
                <emma:interpretation id="interp2" emma:lang="en-US" emma:confidence="0">
                  <emma:literal>me-IFO</emma:literal>
                </emma:interpretation>
                <emma:interpretation id="interp3" emma:lang="en-US" emma:confidence="0">
                  <emma:literal>nit-inf</emma:literal>
                </emma:interpretation>
                <emma:interpretation id="interp4" emma:lang="en-US" emma:confidence="0">
                  <emma:literal>ma-IFO</emma:literal>
                </emma:interpretation>
              </emma:one-of>
            </emma:emma>
          </inkml:annotationXML>
          <inkml:trace contextRef="#ctx0" brushRef="#br0">21682 2299 377 0,'0'0'7'0,"0"0"0"16,-25 3 2-16,3 3 1 16,-15-3 1-16,-10 0 2 15,-11 6 0-15,-19 1 1 16,-18-7-2-16,-3 0-4 0,8 0-1 15,-1-3 0-15,5-3-1 16,11 3-3-16,16-10 0 16,18 4-1-16,13 3-2 15,13 3 2-15,15 0-2 0,0 0-4 16,0 0-4-16,22 0-32 16,9 9-46-16,-6 1-2 15</inkml:trace>
          <inkml:trace contextRef="#ctx0" brushRef="#br0" timeOffset="609.3327">22030 2860 402 0,'0'0'6'0,"0"0"2"15,0 0 1-15,-4-13 1 16,4 13 0-16,-11-7 1 16,11 7-1-16,-13 15 1 15,13 20-3-15,-3-1-3 0,3 19-1 16,0 2 0-16,9 12 0 16,0 18 0-16,4-4 1 15,-4 2-5-15,0-6 0 16,-2 0 0-16,-5-8 0 15,-2-2 0-15,-2-8 0 0,-5-18 0 16,-6 1 0-16,8-16 0 16,-5-5 0-16,7 1 0 15,3-22-2-15,0 0-79 16,0 0-6-16</inkml:trace>
          <inkml:trace contextRef="#ctx0" brushRef="#br0" timeOffset="1140.6343">21679 4570 353 0,'0'0'8'0,"0"0"5"15,-13-3 3-15,13 3 0 16,-22 0 1-16,1 0 1 0,-10 3 0 16,-12 3 0-16,-10 4-6 15,-12-1-5-15,-19 3-4 16,-6 0 0-16,-1-3 0 15,-4 7-2-15,2-5 0 0,5 2 3 16,4-3-4-16,16 1 0 16,16-7 0-16,8 5 0 15,10 1 0-15,9-10 0 16,13 0 0-16,12 0 0 16,-13 0 0-16,13 0 0 0,0 0-7 15,0 0-71-15,0 0-10 16</inkml:trace>
          <inkml:trace contextRef="#ctx0" brushRef="#br0" timeOffset="44017.8405">21713 5674 250 0,'0'0'4'0,"0"0"5"0,-9-10 1 15,9 10 4-15,-19-18 4 16,7 7 1-16,-7-6 1 15,0 2 1-15,-3-1-2 16,-5 1-5-16,2 2-1 0,-16 1-5 16,4 6-2-16,-15-3-1 15,-5 3 0-15,-1 6-2 16,-10 0 1-16,-7 6 0 16,0 3-1-16,4 3 1 15,2 4 0-15,1 2-1 0,0 5-1 16,3-8 1-16,9 3-1 15,0 7-1-15,3 2 2 16,1 1-1-16,-1 4-1 0,7-1 1 16,2-2 0-16,0 13-1 15,8-4 0-15,-6 1 2 16,15-3-3-16,1 9 2 16,6-9-1-16,4 11 1 0,3 0 0 15,11-8 1-15,-2 7 0 16,8 5-2-16,5 3 3 15,0-1-1-15,9 3-2 16,4-3 2-16,2 0-2 0,2 2 1 16,1-5-2-16,2-4 0 15,2-9 0-15,6 1 0 16,-3-4 0-16,7-4 0 16,2 0 0-16,3-7 0 0,7-1 0 15,0-6 0-15,9-5 0 16,0 2 0-16,6-4 0 15,1-9 0-15,6 0 0 16,2-3 0-16,1-9 0 0,-1-6 0 16,3-5 0-16,-1-2 0 15,-5-12 0-15,-6 3 0 16,-2-2 0-16,-8-11 0 16,-1-2 0-16,-11-4 0 0,1-3 0 15,-14-5 0-15,-4 1 0 16,2-15 0-16,-4 5 0 15,-1-5 0-15,-11-4 0 16,1-2 0-16,-10 4 0 0,-6-4 0 16,-6 3 0-16,-20 14 0 15,-8-2 0-15,-15 14 0 16,-10 5 0-16,-12 14 0 16,-10 5 0-16,-10 18 0 0,-8 10 0 15,-3-5-82-15,-16 32-8 16</inkml:trace>
          <inkml:trace contextRef="#ctx0" brushRef="#br0" timeOffset="40299.6469">20463 5825 366 0,'0'0'7'0,"0"0"1"0,0 0 2 16,5-2-1-16,14-8 2 16,12 1 0-16,9-1 0 15,16 2 1-15,16-5-7 16,17 1-1-16,10-1 0 0,10 13-2 16,1 0-1-16,-8 9-1 15,0 7 1-15,-14 2-2 16,-15 14 1-16,-17 8 1 15,-15 9-2-15,-16-3 2 0,-7 11 0 16,-12 3 1-16,-9 6 1 16,-9 2 1-16,-7-6-2 15,0 6 1-15,-5-9 1 16,-1-3-1-16,-6 0 1 0,0-14 0 16,0-5-1-16,-4-8-1 15,-5-1 1-15,-6-13-4 16,-14-5-27-16,-4-5-54 15,-2-5-4-15</inkml:trace>
          <inkml:trace contextRef="#ctx0" brushRef="#br0" timeOffset="39909.0241">20679 5794 345 0,'0'0'7'0,"0"0"2"16,0 0 4-16,0 0 0 15,0 0 0-15,0 0 1 16,0 0 0-16,0 10 1 0,3 11-5 15,4 14-4-15,2 14-2 16,0 6 0-16,4 11 2 16,2 27 0-1,1 2-1-15,-1-2-1 16,4 1 0-16,-1-15 0 0,1-1-1 16,-4-13-1-16,1-6-6 15,-6-35-18-15,-5-5-61 16,11-13-1-16</inkml:trace>
          <inkml:trace contextRef="#ctx0" brushRef="#br0" timeOffset="-1468.8222">20947-1333 369 0,'0'0'2'0,"0"0"3"0,0 0 2 16,0 0 3-16,-11-15-2 16,11 15 1-16,22-12 1 15,0 5 0-15,18 4-2 0,11 0-4 16,7 3-1-16,4 0-2 16,10 9 0-16,-3 3-1 15,-7-2-1-15,-16 9 1 16,-6 3 0-16,-22 9 0 0,-14 2-1 15,-17 1 1-15,-18 6 0 16,-9 1-1-16,-4 4 3 16,-2 3-3-16,-1-8 1 15,10-3-1-15,12-3 3 0,12-2 1 16,13-11-1-16,22 3 3 16,9-9-4-16,16-9 3 15,6 1-2-15,13-5 1 16,2-2-1-16,-3 4-1 15,-3-1 0-15,-7 0 0 0,-2 12 1 16,-18 1 0-16,-4 3 1 16,-7 0 0-16,-8 11 0 15,-12 4-1-15,-4 0 2 0,-20 13 1 16,-8-7-2-16,-6 1 1 16,-15-5 2-16,-10 7-3 15,-12-1-3-15,-8-16 0 16,-7 3 0-16,6-17-84 0,-11 9-1 15</inkml:trace>
          <inkml:trace contextRef="#ctx0" brushRef="#br0" timeOffset="-921.9266">20399 396 337 0,'0'0'10'0,"0"0"3"15,0 0 4-15,0 0 2 0,11 3 0 16,4-6 4-16,6-4-2 16,16-10 1-16,20-6-7 15,17-1-6-15,19 0-3 16,22-8-6-16,10 1 0 0,17 10 0 16,8-4 0-16,-4 13 0 15,-11-3 0-15,-11 2 0 16,-14 5 0-16,-21 8 0 15,-14 0 0-15,-31 0 0 0,-17 0 0 16,-8 6 0-16,-16 5-9 16,-10 4-76-16,5 4-2 15</inkml:trace>
          <inkml:trace contextRef="#ctx0" brushRef="#br0" timeOffset="-468.7911">21962 549 381 0,'0'0'7'0,"0"0"6"16,0 0 1-16,0 0 1 16,0 0 2-16,0 0-1 0,0 0 1 15,9 8-1-15,0 20-3 16,0-4-11-16,6 14-2 15,1 6 0-15,10 19 0 16,-8 9 0-16,-3 5 0 16,-2 10 0-16,-1-2 0 0,-6 3 0 15,-6-1 0-15,0-6 0 16,-6-26 0-16,-1 1 0 16,7-10 0-16,-2-21 0 15,-1 2 0-15,3-27-3 0,0 0-82 16,0 0-2-16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7:13.5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A190AF-24B4-4696-91AF-0FA69FCC91E0}" emma:medium="tactile" emma:mode="ink">
          <msink:context xmlns:msink="http://schemas.microsoft.com/ink/2010/main" type="writingRegion" rotatedBoundingBox="21087,156 20091,12559 13079,11996 14075,-405"/>
        </emma:interpretation>
      </emma:emma>
    </inkml:annotationXML>
    <inkml:traceGroup>
      <inkml:annotationXML>
        <emma:emma xmlns:emma="http://www.w3.org/2003/04/emma" version="1.0">
          <emma:interpretation id="{1D123F41-A557-4628-AF3B-CA09806BFABD}" emma:medium="tactile" emma:mode="ink">
            <msink:context xmlns:msink="http://schemas.microsoft.com/ink/2010/main" type="paragraph" rotatedBoundingBox="21087,156 20093,12535 17755,12347 18748,-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68BC06-0163-4444-93B7-634FF589CA44}" emma:medium="tactile" emma:mode="ink">
              <msink:context xmlns:msink="http://schemas.microsoft.com/ink/2010/main" type="line" rotatedBoundingBox="21087,156 20093,12535 17755,12347 18748,-30"/>
            </emma:interpretation>
          </emma:emma>
        </inkml:annotationXML>
        <inkml:traceGroup>
          <inkml:annotationXML>
            <emma:emma xmlns:emma="http://www.w3.org/2003/04/emma" version="1.0">
              <emma:interpretation id="{0D652E19-0BF6-4A5E-99C0-9FDBD999DA4B}" emma:medium="tactile" emma:mode="ink">
                <msink:context xmlns:msink="http://schemas.microsoft.com/ink/2010/main" type="inkWord" rotatedBoundingBox="17755,12347 18748,-30 21087,156 20093,12535"/>
              </emma:interpretation>
              <emma:one-of disjunction-type="recognition" id="oneOf0">
                <emma:interpretation id="interp0" emma:lang="en-US" emma:confidence="0">
                  <emma:literal>ore-suit</emma:literal>
                </emma:interpretation>
                <emma:interpretation id="interp1" emma:lang="en-US" emma:confidence="0">
                  <emma:literal>nor-suit</emma:literal>
                </emma:interpretation>
                <emma:interpretation id="interp2" emma:lang="en-US" emma:confidence="0">
                  <emma:literal>more-suit</emma:literal>
                </emma:interpretation>
                <emma:interpretation id="interp3" emma:lang="en-US" emma:confidence="0">
                  <emma:literal>mire-suit</emma:literal>
                </emma:interpretation>
                <emma:interpretation id="interp4" emma:lang="en-US" emma:confidence="0">
                  <emma:literal>Nora-suit</emma:literal>
                </emma:interpretation>
              </emma:one-of>
            </emma:emma>
          </inkml:annotationXML>
          <inkml:trace contextRef="#ctx0" brushRef="#br0">16525-1209 331 0,'0'0'7'0,"0"0"2"0,0 0 2 15,0 0 1-15,9-22 2 16,4 4-2-16,12-3 1 16,6-2 0-16,15-2-7 15,11 6-1-15,17-2-2 16,10 6-1-16,0 15 0 0,6 9-1 15,-10 16-1-15,-8 6 0 16,-16 12 0-16,-16 10-2 16,-16 8 2-16,-24 13 3 15,-11-5-2-15,-24 2 2 16,-8-3 3-16,-7 0-1 0,-8-6 0 16,1-4 2-16,8-11 0 15,9-16-2-15,12 3 3 16,18-9-2-16,17-13-1 0,27-8 0 15,21-4 1-15,13-16-6 16,10-3 0-16,6 4 0 16,6-7 0-16,-3 4 0 0,-3 2 0 15,-13 9 0-15,-18 5-9 16,-7-2-68-16,-11 15-9 16</inkml:trace>
          <inkml:trace contextRef="#ctx0" brushRef="#br0" timeOffset="593.799">16079 285 377 0,'0'0'7'16,"0"6"2"-16,0-6 1 15,12-2 3-15,9-5 1 0,11-3 0 16,15 5 1-16,11-9 3 16,17-1-8-16,20 4-3 15,15 7 0-15,10 0-3 16,-1 4-2-16,-1 0-1 0,-3 0 2 16,-10 4-3-16,-15 2 0 15,-18 3 0-15,-17-9 0 16,-11 4 0-16,-17-4 0 15,-5 0 0-15,-22 0 0 16,16 6 0-16,-16-6-4 0,15-13-69 16,-2 20-12-16</inkml:trace>
          <inkml:trace contextRef="#ctx0" brushRef="#br0" timeOffset="1015.6801">17697 573 416 0,'0'0'4'16,"0"0"0"-16,0 0 3 16,0 0 0-16,0 6 1 0,0 6 1 15,9 6 0-15,0 11 0 16,6 8-3-16,-2 9-1 16,-1 12-2-16,1 8 0 0,-2-2 0 15,0 17-2-15,-11 6-1 16,0-4 3-16,-13 1-2 15,0-1 0-15,1-12 3 16,-7-5-2-16,3-7 0 0,1-20 0 16,12-7 0-16,-3-8-2 15,3-8 0-15,-1-1 0 16,4-15 0-16,0 0 0 16,0 0-5-16,11-6-76 15,-11 6-7-15</inkml:trace>
          <inkml:trace contextRef="#ctx0" brushRef="#br0" timeOffset="1500.0124">16333 2166 282 0,'0'0'6'15,"0"0"7"-15,-16-3 0 16,16 3 6-16,-15-7 0 16,15 7 1-16,-18 0 0 0,18 0 1 15,0 0-5-15,15 10-5 16,12 2 0-16,20-2-5 16,19 1-2-16,14 2 2 15,23-11 0-15,12 3-3 0,0-2 0 16,0-3 2-16,-4-10-4 15,-5 4 2-15,-16-7 1 16,-23 4-2-16,-14 7 0 16,-18-6 1-16,-1 6-2 0,-19 2-5 15,-15 0-6-15,0 0-36 16,-9 16-41-16,-6-11 0 16</inkml:trace>
          <inkml:trace contextRef="#ctx0" brushRef="#br0" timeOffset="2000.0242">16048 2785 361 0,'0'0'9'16,"0"0"1"-16,0-15 3 0,0 15-1 15,0 0 1-15,-16-6-1 16,16 6 0-16,-9 15 2 16,5 9-8-16,4 16-2 15,0 13-1-15,16 5 1 16,-3 24 0-16,2 2 1 0,-2 7 2 16,2 6-3-16,1-4 2 15,-1-11 0-15,-6 0 0 16,-6-5-6-16,-3-18 0 15,4-7 0-15,-2-9 0 0,5-6 0 16,-7-12 0-16,0 0 0 16,0-6 0-16,3-6-5 15,-3-13-61-15,10 21-22 16,-10-6 0-16</inkml:trace>
          <inkml:trace contextRef="#ctx0" brushRef="#br0" timeOffset="2421.9045">16317 4496 438 0,'0'0'1'0,"0"0"1"15,9-10 1-15,-9 10 2 16,26-15 1-16,-5 5 0 0,14 1 1 16,11-3 0-16,10-3-1 15,10 2-1-15,11-12-1 16,10 9 0-16,12 8-3 15,3-11 1-15,-2 6 0 16,-1-2 0-16,-2 4 1 0,-8-6 1 16,-10 11-1-16,-15-7-3 15,-15 1 0-15,-14 5 0 16,-6-2 0-16,-9 7 0 0,-7-1 0 16,-13 3 0-16,0 0 0 15,13 0 0-15,-10 8-3 16,10 2-84-16,-13-10-2 15</inkml:trace>
          <inkml:trace contextRef="#ctx0" brushRef="#br0" timeOffset="40034.083">17007 5668 310 0,'0'0'7'0,"0"0"2"16,-4-9 3-16,4 9 0 15,-12-10 3-15,12 10 1 16,-19-12 1-16,4 6-1 16,-1 0-5-16,-5 3-2 0,-7 3-3 15,0 0-1-15,-10 0-1 16,-2 5-1-16,-4 3 1 16,-5 0-1-16,-4 8-1 15,-2-1 1-15,-7 6 0 16,0 1 0-16,2 3-1 15,-2 3 1-15,7 6-1 0,-2 9 0 16,11 1 0-16,9 2 0 16,9 7-1-16,9 8 1 0,3 1 0 15,14 3-1-15,2 0 2 16,6-3-1-16,16 2-3 16,-1-4-8-16,16-9-72 15,7-3-5-15</inkml:trace>
          <inkml:trace contextRef="#ctx0" brushRef="#br0" timeOffset="40955.957">16081 7825 346 0,'0'0'6'0,"0"0"2"16,16-4 3-16,-1 4 3 15,13-3 0-15,16 1 1 16,5-2 1-16,17-3-1 16,8 5-4-16,14-12-1 15,1 11-4-15,1-5-1 0,3-2 0 16,-2 1-2-16,-7 0-1 16,-7 3 1-16,-18-1-1 15,-3 7-1-15,-16 0 0 0,-12 0-1 16,-10 7-3-16,-18-7-6 15,10 18-40-15,-22-2-37 16,-13 1-1-16</inkml:trace>
          <inkml:trace contextRef="#ctx0" brushRef="#br0" timeOffset="41455.9766">15774 8300 359 0,'0'0'6'0,"0"0"4"16,0 0 2-16,0 0 0 15,6-6 1-15,-6 6 2 16,0 0 0-16,9 9 1 0,-5 1-5 15,3 12-3-15,-2 5-2 16,-5 7 0-16,0 13-1 16,4 6-2-16,-4 1 0 15,0 9-1-15,0 2 0 0,0-2 0 16,2-5-1-16,-2 0-1 16,7-8 1-16,-5-2 0 15,5-10 1-15,-1-4-2 16,-2-9 0-16,1-7-2 0,-1-3-2 15,-1 6-8-15,-3-10-41 16,0-1-35-16,4 1-1 16</inkml:trace>
          <inkml:trace contextRef="#ctx0" brushRef="#br0" timeOffset="42784.1138">15809 9937 321 0,'0'0'6'0,"0"0"2"15,0 0 3-15,0 0 0 16,0 0 3-16,0 0 0 0,0 0-1 15,0 0 2-15,0 0-6 16,0 0-3-16,0 0-1 16,0 0 0-16,-7 9-3 0,7 4 2 15,0 2 0-15,0 4-1 16,3 2 1-16,3 7 1 16,-2 6 0-16,1 6-1 15,2 1 1-15,-1 8-1 0,-2 4-1 16,1 3 1-16,-1-5-1 15,-1 9-1-15,1-5-1 16,1-2 1-16,-1 0-1 16,-2-10 0-16,7-7 1 0,-2 2-1 15,-1-10 0-15,3 0 0 16,-5-4-1-16,1-1-1 16,-1-2-5-16,-1 4-11 15,-3 2-66-15,0-6-4 16</inkml:trace>
          <inkml:trace contextRef="#ctx0" brushRef="#br0" timeOffset="43315.384">16249 11029 307 0,'0'0'10'0,"0"0"3"15,0 0 0-15,6 0 2 0,-6 0 3 16,19 0 2-16,-4 0-1 16,11 0 2-16,5 2-10 15,9-2-2-15,9 4 0 16,14-4-2-16,8 0-1 0,9-4-1 15,8-5-1-15,8-3 1 16,0 0-2-16,0-6 1 16,3 2 0-16,-8-5 0 15,-5 2 0-15,-8 3-4 16,-12 0 0-16,-17 4 0 0,-8 3 0 16,-14 3 0-16,-5 0 0 15,-22 6 0-15,0 0 0 16,0 0 0-16,0 0-38 0,-9 6-50 15,-4-3-2-15</inkml:trace>
        </inkml:traceGroup>
      </inkml:traceGroup>
    </inkml:traceGroup>
    <inkml:traceGroup>
      <inkml:annotationXML>
        <emma:emma xmlns:emma="http://www.w3.org/2003/04/emma" version="1.0">
          <emma:interpretation id="{47E3BE05-33DB-4B3F-8AC1-6A495A9B766C}" emma:medium="tactile" emma:mode="ink">
            <msink:context xmlns:msink="http://schemas.microsoft.com/ink/2010/main" type="paragraph" rotatedBoundingBox="16321,39 16683,12158 14394,12226 14032,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C27C42-D50B-4EF8-A7E1-FCB2B856C244}" emma:medium="tactile" emma:mode="ink">
              <msink:context xmlns:msink="http://schemas.microsoft.com/ink/2010/main" type="inkBullet" rotatedBoundingBox="14080,106 14110,1091 14061,1092 14032,108"/>
            </emma:interpretation>
            <emma:one-of disjunction-type="recognition" id="oneOf1">
              <emma:interpretation id="interp5" emma:lang="en-US" emma:confidence="0">
                <emma:literal>-</emma:literal>
              </emma:interpretation>
            </emma:one-of>
          </emma:emma>
        </inkml:annotationXML>
        <inkml:trace contextRef="#ctx0" brushRef="#br0" timeOffset="-2921.879">11502-1246 331 0,'0'0'6'0,"0"-19"2"0,0 10 3 16,0 9 2-16,0-19-1 16,0 19 1-16,0 0 0 15,0 0 1-15,7 23-5 16,-4 10-3-16,0 13-2 0,0 14 0 15,3 4 2-15,-2 26 2 16,2 1-1 0,0-3-1-16,0 2 1 15,-6-6 0-15,4-2 0 0,-2-13 0 16,1-4-2-16,-3-25-1 16,6-8-1-16,-6-14-3 15,0-9 0-15,0-9 0 16,0 0 0-16,13-13 0 0,-10-1 0 15,-3 14 0-15,0-13-72 16,0 13-18-16</inkml:trace>
      </inkml:traceGroup>
      <inkml:traceGroup>
        <inkml:annotationXML>
          <emma:emma xmlns:emma="http://www.w3.org/2003/04/emma" version="1.0">
            <emma:interpretation id="{0FC16D22-A2B8-43B4-8432-2FE89836B870}" emma:medium="tactile" emma:mode="ink">
              <msink:context xmlns:msink="http://schemas.microsoft.com/ink/2010/main" type="line" rotatedBoundingBox="16358,1270 16683,12158 14542,12222 14218,1333"/>
            </emma:interpretation>
          </emma:emma>
        </inkml:annotationXML>
        <inkml:traceGroup>
          <inkml:annotationXML>
            <emma:emma xmlns:emma="http://www.w3.org/2003/04/emma" version="1.0">
              <emma:interpretation id="{C4748181-9423-44A8-93E8-F3154A81348C}" emma:medium="tactile" emma:mode="ink">
                <msink:context xmlns:msink="http://schemas.microsoft.com/ink/2010/main" type="inkWord" rotatedBoundingBox="15868,1284 15962,4455 15876,4458 15782,1287"/>
              </emma:interpretation>
              <emma:one-of disjunction-type="recognition" id="oneOf2">
                <emma:interpretation id="interp6" emma:lang="en-US" emma:confidence="0">
                  <emma:literal>--</emma:literal>
                </emma:interpretation>
                <emma:interpretation id="interp7" emma:lang="en-US" emma:confidence="0">
                  <emma:literal>=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&amp;</emma:literal>
                </emma:interpretation>
                <emma:interpretation id="interp10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-1656.2878">13269-114 360 0,'0'0'8'0,"0"0"2"16,0 0 4-16,-12 0 0 0,12 0 1 16,0 0 0-16,0 0 1 15,0 0 0-15,-6 13-7 16,6 5-3-16,2 10-1 15,2 9-2-15,5 10 0 16,-3 8 0-16,1 22 0 0,2 4 0 16,0 2 2-16,0 4-2 15,-5-1-3-15,5-5 0 16,0 2 0-16,0-15 0 16,-3-8 0-16,-3-17 0 0,4-7 0 15,-1-5 0-15,-3-9 0 16,-3-9 0-16,0-13 0 15,0 0 0-15,6 12 0 16,-6-12 0-16,0 0 0 0,0 19-76 16,0-19-14-16</inkml:trace>
          <inkml:trace contextRef="#ctx0" brushRef="#br0" timeOffset="-1078.1397">13374 1819 393 0,'0'0'6'0,"0"0"0"0,0 0 2 16,-15-6 0-16,15 6 0 15,0 0 2-15,-9 9 0 16,5 10 1-16,4 12-5 16,4 6 0-16,5 6-1 0,-3 10 0 15,3 9 0-15,-2 3 0 16,2 9-1-16,-5-2-1 16,-2 2 0-16,1-3 0 15,-3 3-1-15,0 3 2 0,-3-9-4 16,1 3 0-16,-5-8 0 15,4-5 0-15,-3-2 0 16,2-16 0-16,2-3 0 16,-2-10 0-16,4-7 0 0,0-4 0 15,0-16 0-15,-3 11 0 16,3-11 0-16,0 0 0 16,0 0 0-16,0 0 0 0,-6 16 0 15,6-16 0-15,0 0-62 16,0 0-30-16</inkml:trace>
        </inkml:traceGroup>
        <inkml:traceGroup>
          <inkml:annotationXML>
            <emma:emma xmlns:emma="http://www.w3.org/2003/04/emma" version="1.0">
              <emma:interpretation id="{AE744943-9419-4724-86F9-7167B2153421}" emma:medium="tactile" emma:mode="ink">
                <msink:context xmlns:msink="http://schemas.microsoft.com/ink/2010/main" type="inkWord" rotatedBoundingBox="16537,7259 16683,12158 14542,12222 14396,7322"/>
              </emma:interpretation>
              <emma:one-of disjunction-type="recognition" id="oneOf3">
                <emma:interpretation id="interp11" emma:lang="en-US" emma:confidence="0">
                  <emma:literal>sais</emma:literal>
                </emma:interpretation>
                <emma:interpretation id="interp12" emma:lang="en-US" emma:confidence="0">
                  <emma:literal>sati</emma:literal>
                </emma:interpretation>
                <emma:interpretation id="interp13" emma:lang="en-US" emma:confidence="0">
                  <emma:literal>ma-is</emma:literal>
                </emma:interpretation>
                <emma:interpretation id="interp14" emma:lang="en-US" emma:confidence="0">
                  <emma:literal>P=€</emma:literal>
                </emma:interpretation>
                <emma:interpretation id="interp15" emma:lang="en-US" emma:confidence="0">
                  <emma:literal>ma-I</emma:literal>
                </emma:interpretation>
              </emma:one-of>
            </emma:emma>
          </inkml:annotationXML>
          <inkml:trace contextRef="#ctx0" brushRef="#br0" timeOffset="22361.9185">11975 5924 307 0,'0'0'8'0,"0"0"3"15,0 0 1-15,0 0 0 16,-13-5 3-16,13 5 0 0,0 9 1 15,0 8 1-15,4 15-7 16,-2 8-3-16,11 22 1 16,-1 16 0-1,-2 8-1-15,2 14 0 0,1-2-2 16,-2 8 1-16,5-5-1 16,-1-1-2-16,1-23-2 15,-3-9 1-15,2-12-1 16,1-14 0-16,-7-12 1 0,4-13 0 15,-13-17 0-15,13 9 1 16,-8-18 1-16,-5-13 0 16,-3-3-1-16,-6-5 0 15,0-10-2-15,-1-3 0 16,-2-4 1-16,2-2-2 0,5-2 0 16,1 2-2-16,4-4 1 15,9 10-1-15,10-2 1 16,6 7-1-16,10 4 1 0,1 3 0 15,8 10 0-15,2 5 0 16,-2 3 0-16,-1 7 1 16,0 6-1-16,-2 4 1 15,-4 8 0-15,0 7 0 0,-12 2 0 16,6 6 0-16,-9 5 0 16,0 6 0-16,-4-2 1 15,-5 3 0-15,-4 6-1 16,-3-5 1-16,-3 0 0 0,-3 1 0 15,-3-1 0-15,-12-1-1 16,-1-3 0-16,-6-2 0 16,0-2 1-16,-2-4 0 0,-7 0-1 15,-7-5 2-15,7-4 0 16,-6-4 0-16,0-6-2 16,-3-6 0-16,2-3 0 15,-5 0 0-15,6-10 0 16,0 1 0-16,-3-3 0 0,9-1 0 15,-7 0 0-15,14 4 0 16,-5 3 0-16,7 6 0 16,-2-2-24-16,-10 2-63 15,15 5-3-15</inkml:trace>
          <inkml:trace contextRef="#ctx0" brushRef="#br0" timeOffset="33627.7023">12092 8102 408 0,'0'0'6'16,"0"0"1"-16,0 0 2 15,-9-2 0-15,9 2 0 16,-9 0 1-16,9 0 0 15,-15 18 1-15,11 0-6 0,4 10-1 16,0 13 0-16,6 2 0 16,10 12-1-16,-3 4 0 15,5 5 0-15,-3 2 0 0,1-2 0 16,-1 0-3-16,1-13 0 16,-6-4 0-16,-5-7 0 15,2-9 0-15,-3-6 0 16,-2-10 0-16,-2-15 0 0,0 17 0 15,0-17 0-15,0 0 0 16,0 0 0-16,0 0 0 16,0 0 0-16,0 0 0 15,-9 2 0-15,-10 11-90 0,10 12-4 16</inkml:trace>
          <inkml:trace contextRef="#ctx0" brushRef="#br0" timeOffset="34174.5932">11977 9636 338 0,'0'0'6'0,"0"0"4"15,-2-16 4-15,2 16 3 0,0-11 1 16,0 11 1-16,6-13 1 16,-6 13 0-16,12 0-4 15,-12 0-4-15,15 22-2 0,-8 3-4 16,-1 9-1-16,1 5-5 16,2 16 0-16,-7 3 0 15,5 6 0-15,-3 5 0 16,-2 0 0-16,1 0 0 15,3-3 0-15,-6-5 0 0,0-5 0 16,0-6 0-16,0-10 0 16,0-9 0-16,0-6 0 15,0-3 0-15,0-13 0 16,0-9 0-16,0 12 0 0,0-12 0 16,0 0 0-16,0 0 0 15,0 0-33-15,0 0-56 16,0 9-4-16</inkml:trace>
          <inkml:trace contextRef="#ctx0" brushRef="#br0" timeOffset="36190.2644">12667 9253 305 0,'0'0'5'0,"0"0"3"0,0 0 4 16,0 0 1-16,0 0 2 16,13 0 2-16,-2 4 0 15,5-4 1-15,8 6-5 16,14-1-2-16,6-1-4 0,11 0-2 15,7 1-1-15,13-2 0 16,0-3-2-16,5 3 0 16,1-3 0-16,-3 0 0 15,-7 0 0-15,-9 0-1 0,-12 0 1 16,-10 0-1-16,-11 0 2 16,-11 4-2-16,-18-4 2 15,6 11-1-15,-6-11 0 0,-13 13-3 16,2-10-5-16,4 9-17 15,7 1-60-15,-6-5 0 16</inkml:trace>
          <inkml:trace contextRef="#ctx0" brushRef="#br0" timeOffset="36674.6408">14120 9702 386 0,'0'0'4'15,"0"0"2"-15,-16 0 0 0,16 0 2 16,0 0 2-16,-13 12 0 16,11 0 0-16,-1 12 2 15,3 5-5-15,0 8 0 16,0 10-2-16,3 2-1 15,3 7 0-15,-3-1 0 0,-3 7-1 16,4-7 0-16,-2 5 0 16,-2-9 0-16,0-6 1 15,0-8 0-15,0-6-1 16,0-6 0-16,0-14-1 0,0 0-2 16,0-11 0-16,0 0 0 15,0 0 0-15,0 0-19 16,-18 2-67-16,18-2-3 0</inkml:trace>
          <inkml:trace contextRef="#ctx0" brushRef="#br0" timeOffset="37159.012">13704 10717 357 0,'0'0'8'0,"0"0"3"15,0 0 0-15,-7-4 1 16,7 4 1-16,-24 0 1 0,2 4 1 16,-12 5 1-16,-7-6-7 15,-8 9-1-15,-11-6 0 16,-4 7-1-16,-8-4-1 0,1 0-1 16,2-6 0-16,7 4-1 15,4-7-2-15,8 0-2 16,6 0 0-16,8 0 0 15,10-7 0-15,1 4 0 0,12-4 0 16,13 7 0-16,-15-6 0 16,15 6 0-16,0 0 0 15,0 0 0-15,0 0 0 16,0 0 0-16,0 0 0 16,0 0-11-16,0 0-76 0,6 0-2 15</inkml:trace>
          <inkml:trace contextRef="#ctx0" brushRef="#br0" timeOffset="38613.1589">12061 7713 366 0,'0'0'5'16,"0"0"1"-16,0 0 2 15,-11 0-1-15,11 0 1 0,0 0 1 16,-11 13 0-16,11-13 0 15,0 21-3-15,-2-3-1 16,2 3-2-16,0 5 0 16,2-1 0-16,2 5 0 0,3 1 0 15,-5 0 0-15,5 3 0 16,-1-3 0-16,-6 3-1 16,0 0-1-16,0 4 1 15,0-4-1-15,0 2 0 0,-4 2 0 16,2-4 0-16,2-1 0 15,0-2 0-15,0-7-1 16,2-1 1-16,5-4 0 16,-1-4 0-16,-6-15-4 15,16 28-24-15,-14-17-56 0,2-1 1 16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7:20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3D7609-288E-407E-A6FA-28D51132514A}" emma:medium="tactile" emma:mode="ink">
          <msink:context xmlns:msink="http://schemas.microsoft.com/ink/2010/main" type="inkDrawing" rotatedBoundingBox="29357,3651 29380,3612 29399,3624 29376,3662" shapeName="Other"/>
        </emma:interpretation>
      </emma:emma>
    </inkml:annotationXML>
    <inkml:trace contextRef="#ctx0" brushRef="#br0">26848 2256 445 0,'0'0'2'0,"0"0"2"16,-13 0 0-16,13 0-1 0,0 0-2 16,-6-12-11-16,15-1-68 15,13 1-3-15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7:20.8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77D263-08DD-4676-91DD-27767D0B36C9}" emma:medium="tactile" emma:mode="ink">
          <msink:context xmlns:msink="http://schemas.microsoft.com/ink/2010/main" type="inkDrawing" rotatedBoundingBox="28326,3652 28481,3622 28484,3638 28329,3667" shapeName="Other"/>
        </emma:interpretation>
      </emma:emma>
    </inkml:annotationXML>
    <inkml:trace contextRef="#ctx0" brushRef="#br0">25807 2265 423 0,'0'0'1'16,"0"0"-1"-16,-11-6 0 0,11 6 0 15,0 0-2-15,15-6-5 16,6-3-28-16,27 6-41 16,23-7-4-16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7:20.6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5E6E3C-C4C3-4DF4-9980-4C2ED98BEBEE}" emma:medium="tactile" emma:mode="ink">
          <msink:context xmlns:msink="http://schemas.microsoft.com/ink/2010/main" type="inkDrawing" rotatedBoundingBox="26327,3567 26675,3556 26676,3565 26327,3576" shapeName="Other"/>
        </emma:interpretation>
      </emma:emma>
    </inkml:annotationXML>
    <inkml:trace contextRef="#ctx0" brushRef="#br0">23795 2166 427 0,'0'0'2'0,"11"6"-1"16,-11-6 2-16,24 0 2 15,-2 0-3-15,0 0 2 16,12 0 0-16,-1-3-8 16,18 3-17-16,24-6-56 0,2 2-4 15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8:21.6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9A7E98-0431-4394-AE00-57CCBBF2DD89}" emma:medium="tactile" emma:mode="ink">
          <msink:context xmlns:msink="http://schemas.microsoft.com/ink/2010/main" type="writingRegion" rotatedBoundingBox="33653,471 31488,13277 26343,12407 28508,-398"/>
        </emma:interpretation>
      </emma:emma>
    </inkml:annotationXML>
    <inkml:traceGroup>
      <inkml:annotationXML>
        <emma:emma xmlns:emma="http://www.w3.org/2003/04/emma" version="1.0">
          <emma:interpretation id="{D3645A86-1041-4CEF-BF09-02088E86941A}" emma:medium="tactile" emma:mode="ink">
            <msink:context xmlns:msink="http://schemas.microsoft.com/ink/2010/main" type="paragraph" rotatedBoundingBox="33653,471 31752,11717 29761,11380 31662,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E206AB-A559-407F-9EC1-A9ED576F4F9A}" emma:medium="tactile" emma:mode="ink">
              <msink:context xmlns:msink="http://schemas.microsoft.com/ink/2010/main" type="line" rotatedBoundingBox="33653,471 31752,11717 29761,11380 31662,134"/>
            </emma:interpretation>
          </emma:emma>
        </inkml:annotationXML>
        <inkml:traceGroup>
          <inkml:annotationXML>
            <emma:emma xmlns:emma="http://www.w3.org/2003/04/emma" version="1.0">
              <emma:interpretation id="{5DA4381C-7E99-4959-8F52-B498472EA14B}" emma:medium="tactile" emma:mode="ink">
                <msink:context xmlns:msink="http://schemas.microsoft.com/ink/2010/main" type="inkWord" rotatedBoundingBox="32626,6547 31752,11717 29761,11380 30635,6211"/>
              </emma:interpretation>
              <emma:one-of disjunction-type="recognition" id="oneOf0">
                <emma:interpretation id="interp0" emma:lang="en-US" emma:confidence="0">
                  <emma:literal>nerite's</emma:literal>
                </emma:interpretation>
                <emma:interpretation id="interp1" emma:lang="en-US" emma:confidence="0">
                  <emma:literal>neuritis.</emma:literal>
                </emma:interpretation>
                <emma:interpretation id="interp2" emma:lang="en-US" emma:confidence="0">
                  <emma:literal>nerites.</emma:literal>
                </emma:interpretation>
                <emma:interpretation id="interp3" emma:lang="en-US" emma:confidence="0">
                  <emma:literal>retire'.</emma:literal>
                </emma:interpretation>
                <emma:interpretation id="interp4" emma:lang="en-US" emma:confidence="0">
                  <emma:literal>nerite'.</emma:literal>
                </emma:interpretation>
              </emma:one-of>
            </emma:emma>
          </inkml:annotationXML>
          <inkml:trace contextRef="#ctx0" brushRef="#br0">28310 4966 310 0,'0'0'6'0,"0"9"2"0,0 10 3 16,0 2 1-16,2 16 2 15,2 13 2-15,-4 8 3 0,7 17-1 16,-5 4-6-16,5 9 0 16,-5 7-4-16,-2 5-1 15,0-8-1-15,0 1-2 16,0-5-1-16,-2-13 0 15,-2-3 1-15,1-10-2 16,1-11 1-16,2-19-1 0,0 0-5 16,0-17-6-16,0-6-34 15,0-9-41-15,0 0-3 16</inkml:trace>
          <inkml:trace contextRef="#ctx0" brushRef="#br0" timeOffset="265.6811">28056 5090 334 0,'0'0'4'0,"0"0"4"0,0 0 3 16,15-9 1-16,7 3 2 15,12-5 0-15,12-1 0 16,13 3 2-16,10-4-5 15,8 4-2-15,3-3-4 0,4-3 0 16,-2 6-1-16,-5-1-2 16,-15 1-3-16,-6 0-5 15,-12 3-10-15,-13 0-48 16,-13 8-19-16</inkml:trace>
          <inkml:trace contextRef="#ctx0" brushRef="#br0" timeOffset="515.6553">28241 5631 363 0,'0'0'7'0,"0"0"3"15,0 0 1-15,0 0 2 0,22 6 2 16,3-6 0-16,10 0 0 15,16-6 1-15,11-3-6 16,13 3-4-16,12-7 0 16,3 3-3-16,3-5-2 0,-2 2-3 15,-10 1-5-15,-4 9-26 16,-15-3-53-16,-24 3 1 16</inkml:trace>
          <inkml:trace contextRef="#ctx0" brushRef="#br0" timeOffset="1203.1557">28139 7016 85 0,'0'0'3'16,"0"0"3"-16,0 0 8 0,-6 9 7 15,6-9 7-15,-4 11 7 16,4-11 3-16,-2 11 3 16,2-11-2-16,0 0-2 15,2 14-4-15,-2-14-6 0,10 21-7 16,-10-3-5-16,3 3-3 15,1 13-3-15,-4 17-2 16,2 3-1-16,-2 18-1 16,0 6-2-16,3 7-1 0,4 3 0 15,-4 4-1-15,0-2 0 16,3-13 0-16,3 0-1 16,-2-11 1-16,-7-7-1 15,6-16 1-15,-6-6-1 0,0-9-2 16,0-6-9-16,-3 2-48 15,0-9-27-15,-6-1-2 16</inkml:trace>
          <inkml:trace contextRef="#ctx0" brushRef="#br0" timeOffset="1593.7906">28208 8886 387 0,'0'0'4'0,"0"0"0"0,-10 15 2 16,4-3 1-16,0 6 1 16,2 6 2-16,-1 14 2 15,1 9-1-15,1 6-1 0,3 11-1 16,0 15-2-16,7 3-1 16,2 14-1-16,0 1-1 15,0-3-2-15,-3 6-1 16,4-1 0-16,-7-7-1 15,-3-14-1-15,0-6-4 0,0-18-9 16,0-33-61-16,0 6-13 16</inkml:trace>
          <inkml:trace contextRef="#ctx0" brushRef="#br0" timeOffset="2015.6721">28502 6855 315 0,'0'0'8'0,"0"0"3"15,0 0 2-15,0 0 1 0,0 0 2 16,0 0 1-16,9-9 0 16,16 0 2-16,12 3-6 15,16-3-5-15,16-1 0 16,12 4-3-16,17 1 0 15,8 1-1-15,3 4-1 0,-4 0-2 16,-8 0 0-16,-14 0-1 16,-17 4 0-16,-13-2-1 15,-26 7-3-15,-27-9-8 16,4 22-30-16,-20 3-41 0,-19 2-2 16</inkml:trace>
          <inkml:trace contextRef="#ctx0" brushRef="#br0" timeOffset="2453.1759">28527 8684 378 0,'0'0'8'0,"-3"-10"1"0,3 10 2 16,9-15 2-16,7 6 1 15,12-4 0-15,10 2 1 16,11-2 0-16,19 3-5 0,7 2-4 16,12-6-1-16,8 2-2 15,5-1-1-15,-1 5 0 16,-11-5-1-16,-11 4 0 0,-8 3 0 16,-18-3-1-16,-16 5 0 15,-17 4-3-15,-18 0-4 16,-11 0-31-16,-11 7-48 15,-3 2-2-15</inkml:trace>
          <inkml:trace contextRef="#ctx0" brushRef="#br0" timeOffset="-56049.3032">29725 3301 333 0,'0'0'9'0,"-11"0"3"0,-5 0 4 15,-3-3 2-15,-6 0 0 16,-6 3 1-16,-15 0 1 15,-7 0 0-15,-3 0-8 16,-6 0-2-16,-1 3-3 0,-4 0-2 16,4 1-1-16,4-4-1 15,9 6-1-15,7-6 1 16,12 0-3-16,3 0 0 16,10 0 0-16,18 0 0 0,-13 0 0 15,13 0 0-15,0 0 0 16,0 0 0-16,0 0-15 15,7 9-71-15,-7-9-2 16</inkml:trace>
          <inkml:trace contextRef="#ctx0" brushRef="#br0" timeOffset="-58924.3298">29834-1122 185 0,'0'0'4'0,"0"0"5"0,0 0 3 15,0 0 2-15,0 0 2 16,0 0 1-16,0 0 3 16,0-9-1-16,0 9-4 0,0 0 0 15,-12-13-4-15,12 13-2 16,-26-10 0-16,8 8-1 15,-6-1 1-15,-7-1-1 16,-7 4 0-16,-2 4-1 0,-6 4-1 16,4 12 0-16,0 4-1 15,4 3-1-15,1 7-1 16,6 4 0-16,9 5 1 16,6-6 1-16,14 7 2 0,2-10-3 15,9-1 3-15,13-4-1 16,15-11 0-16,10-12 0 15,-1-2-2-15,12-8-3 16,-7-9-2-16,-5-11-1 0,-2-3 0 16,-13-7-1-16,-6 2 1 15,-10-5-1-15,-8 3 0 16,-7 0 2-16,-7 7 2 16,1 1-1-16,-3 7 0 15,9 19-1-15,-16-9 1 0,16 9 0 16,-4 19 0-16,4 5 1 15,11 5 0-15,-2 5 2 16,2 3 2-16,11 4 0 0,4-1 1 16,5 3 0-16,3-7-1 15,-3 6 0-15,9-9 0 16,3 1-2-16,1-2-2 16,-4-5 1-16,-2 1-2 0,-7 0 1 15,0-3 0-15,-4-3 0 16,-12 3 0-16,-4 2-1 15,-9-3 1-15,-4 0-1 16,-14 1 1-16,-12 1 1 0,-12-1-2 16,-13-7 0-16,0 1 0 15,-15-4 0-15,-13-3 0 16,-2-1 0-16,-5-2 0 16,4-9 0-16,-3 2 0 15,12-2 0-15,8 0 0 0,14 0 0 16,7 0 0-16,17-11-48 15,1 13-41-15</inkml:trace>
          <inkml:trace contextRef="#ctx0" brushRef="#br0" timeOffset="-58314.9691">29331 786 340 0,'0'0'9'16,"0"0"2"-16,0 0 4 16,-13 0 2-16,13 0 0 15,0 0 2-15,0 0 0 0,0 0 1 16,9-2-8-16,13-3-2 16,16 3-4-16,8-5-1 15,14 4 0-15,15-6-2 16,7 5 0-16,6-1-3 0,1-1 0 15,5 2 0-15,-7 2 0 16,-16-2 0-16,-3-1 0 16,-12 5 0-16,-15 0 0 15,-10-4 0-15,-10 1 0 0,-8-3 0 16,-13 6 0-16,0 0 0 16,0 0 0-16,4-12 0 15,-4 12 0-15,0 0 0 16,0 12-23-16,2 1-64 0,-2-2-3 15</inkml:trace>
          <inkml:trace contextRef="#ctx0" brushRef="#br0" timeOffset="-57830.5846">30344 1136 346 0,'0'0'10'0,"2"-13"4"0,-2 13 1 15,9-12 1-15,-9 12 0 16,0 0-1-16,0 0 1 0,13-3 1 16,-13 15-10-16,0 16-3 15,0 6-1-15,-4 10 0 16,4 8-1-16,-5 14 0 15,1 4 1-15,-2-1-1 0,-6 5 0 16,-1-3 0-16,2 1-1 16,-2-5 1-16,-3-12-1 15,1-7 0-15,6-12 0 16,-4-5 1-16,4-14-3 16,2-6-7-16,7 1-27 0,0-12-50 15,-15 0-3-15</inkml:trace>
          <inkml:trace contextRef="#ctx0" brushRef="#br0" timeOffset="-57486.8214">29166 1199 392 0,'0'0'6'15,"0"0"0"-15,0 0 1 16,0 0 0-16,-5 6 2 16,5 9 2-16,-4 6-1 15,4 12 1-15,4 12-3 0,1 7-1 16,8 4 0-16,-4 12-1 15,0 3-1-15,1-3-2 16,-1-2 1-16,-2-5-2 16,-5-9-2-16,5 1 1 0,-7-7 0 15,0-11-5-15,2 2-12 16,2-10-68-16,-1-5-4 16</inkml:trace>
          <inkml:trace contextRef="#ctx0" brushRef="#br0" timeOffset="-57158.7022">29353 2105 424 0,'0'0'3'16,"0"0"1"-16,9 0 1 15,7 0 2-15,-1 0 1 0,16 0 0 16,16 0 1-16,2-4 0 16,10 1-2-16,7 0-2 15,-4-2-1-15,7-1-2 16,-5 4-1-16,-8 2-4 0,-19-3-9 15,-2-3-68-15,-20 6-7 16</inkml:trace>
          <inkml:trace contextRef="#ctx0" brushRef="#br0" timeOffset="-56627.4286">30176 2333 361 0,'0'0'8'0,"0"0"1"16,15-4 1-16,-15 4 1 0,12 4 1 15,-12-4 3-15,10 24-1 16,-1-1 2-16,-6 7-7 16,-3 7-1-16,0 13-1 15,0 2-2-15,0 11-1 16,0 1-1-16,-3 1 0 0,3-3 0 16,-4 3-3-16,-1-6 3 15,5-3-1-15,0-7 1 16,-4-8-1-16,4-7 1 15,-2-13-3-15,2 1 0 0,0-12 0 16,0-10 0-16,0 0-7 16,0 0-49-16,0 0-33 15,0 0-1-15</inkml:trace>
        </inkml:traceGroup>
      </inkml:traceGroup>
    </inkml:traceGroup>
    <inkml:traceGroup>
      <inkml:annotationXML>
        <emma:emma xmlns:emma="http://www.w3.org/2003/04/emma" version="1.0">
          <emma:interpretation id="{B4102C14-EA40-48D8-AB1C-EC4BCD234BE1}" emma:medium="tactile" emma:mode="ink">
            <msink:context xmlns:msink="http://schemas.microsoft.com/ink/2010/main" type="paragraph" rotatedBoundingBox="28855,6870 28814,12595 26947,12581 26987,6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B95AA18-559D-46D8-8B42-6310160DC6C2}" emma:medium="tactile" emma:mode="ink">
              <msink:context xmlns:msink="http://schemas.microsoft.com/ink/2010/main" type="line" rotatedBoundingBox="28855,6870 28814,12595 26947,12581 26987,6857"/>
            </emma:interpretation>
          </emma:emma>
        </inkml:annotationXML>
        <inkml:traceGroup>
          <inkml:annotationXML>
            <emma:emma xmlns:emma="http://www.w3.org/2003/04/emma" version="1.0">
              <emma:interpretation id="{2C22B512-70B8-4CA7-A905-FBE4FE624D28}" emma:medium="tactile" emma:mode="ink">
                <msink:context xmlns:msink="http://schemas.microsoft.com/ink/2010/main" type="inkWord" rotatedBoundingBox="28855,6870 28814,12595 26947,12581 26987,6857"/>
              </emma:interpretation>
              <emma:one-of disjunction-type="recognition" id="oneOf1">
                <emma:interpretation id="interp5" emma:lang="en-US" emma:confidence="0">
                  <emma:literal>+11-1-1</emma:literal>
                </emma:interpretation>
                <emma:interpretation id="interp6" emma:lang="en-US" emma:confidence="0">
                  <emma:literal>1-11-1-1</emma:literal>
                </emma:interpretation>
                <emma:interpretation id="interp7" emma:lang="en-US" emma:confidence="0">
                  <emma:literal>1+11-1-1</emma:literal>
                </emma:interpretation>
                <emma:interpretation id="interp8" emma:lang="en-US" emma:confidence="0">
                  <emma:literal>111-1-1</emma:literal>
                </emma:interpretation>
                <emma:interpretation id="interp9" emma:lang="en-US" emma:confidence="0">
                  <emma:literal>*+11-1-1</emma:literal>
                </emma:interpretation>
              </emma:one-of>
            </emma:emma>
          </inkml:annotationXML>
          <inkml:trace contextRef="#ctx0" brushRef="#br0" timeOffset="-3281.2888">24783 6893 415 0,'0'0'5'15,"0"0"2"-15,9 0 1 16,7 0 1-16,8-10 1 16,11-3 0-16,18-4 1 0,12-5 0 15,6-6-5-15,17-3-1 16,2-1-2-16,12 6-5 15,-6-2-5-15,0 7-34 0,-16 8-44 16,-18-6-2-16</inkml:trace>
          <inkml:trace contextRef="#ctx0" brushRef="#br0" timeOffset="-4046.9289">24874 5532 292 0,'0'0'5'0,"0"0"4"15,0 0 1-15,0 0 2 0,0-10-1 16,0 10 3-16,0 0 1 16,0 0 1-16,0 0-3 15,0 0-5-15,9 19 0 0,-3-4 1 16,3 16-1-16,-2 9 0 15,-5 10-1-15,7 8 0 16,-5 11-2-16,3 9 2 16,-7 4-1-16,5 8-2 0,-1-3 1 15,7-7 0-15,0 4-1 16,-2-9 0-16,-3-8 0 16,-3-9-1-16,3-7-1 15,1-14 0-15,-5-7-2 0,-2-1-3 16,0-29-5-16,0 0-13 15,3-12-54-15,3-8-11 16</inkml:trace>
          <inkml:trace contextRef="#ctx0" brushRef="#br0" timeOffset="-3531.3035">24945 6120 350 0,'0'0'6'16,"0"0"3"-16,0 0 2 16,0 0 2-16,0 12 0 15,0-12 1-15,28 4 1 0,-7-4 0 16,20 0-6-16,6-4-2 16,6-8-2-16,11-1-2 15,-2 0-2-15,-3 2 0 16,-3-2-5-16,-3 7-7 15,-19-7-23-15,-13 13-49 16,-11 13-2-16</inkml:trace>
          <inkml:trace contextRef="#ctx0" brushRef="#br0" timeOffset="-3781.2941">24737 5532 352 0,'0'0'6'16,"0"0"2"-16,11 0 3 15,2-3 2-15,9-4 1 0,7 4 0 16,7-3 1-16,10 0 1 16,2-4-6-16,8 5-3 15,6-1-1-15,0 0-2 16,0 1-4-16,-3 1 0 0,-6-4-4 15,-1 8-9-15,-15 0-23 16,-18 12-46-16,-3 8-4 16</inkml:trace>
          <inkml:trace contextRef="#ctx0" brushRef="#br0" timeOffset="-2718.7895">24770 7530 365 0,'0'0'7'16,"0"0"2"-16,0 0 2 16,20 0 2-16,2 0 0 0,14 0 0 15,14 0 1-15,12 0 0 16,18-4-5-16,15-2-4 15,4-3-1-15,12 3-2 16,-3 0-1-16,-8 0 0 16,-14-3-1-16,-11 2 0 0,-19 4 0 15,-19 3-2-15,-17 0-2 16,-20 13-14-16,-16 5-63 16,-10-3-3-16</inkml:trace>
          <inkml:trace contextRef="#ctx0" brushRef="#br0" timeOffset="-2062.5338">24560 7988 371 0,'0'0'6'0,"0"0"4"0,0 0-1 16,0-12 2-16,0 12 0 15,0 0 0-15,0 0 0 16,0 0 0-16,0 0-5 0,0 0-3 16,0 0-1-16,0 0-1 15,0 0 0-15,0 0 2 16,0 12-1-16,0 4 0 16,0 5 0-16,0 3 1 0,0 11 0 15,0 5 0-15,0 12 0 16,2 4-1-16,2 12 0 15,-1 4 1-15,0 5-1 16,-3-3-1-16,3 1 1 0,0-8-1 16,1-5 0-16,-2-15 0 15,1-5 0-15,3-10 0 16,-2-13 0-16,2-4 1 16,-6-15-1-16,10 12-2 15,-10-12-5-15,0 0-20 0,-16-2-59 16,16 2-2-16</inkml:trace>
          <inkml:trace contextRef="#ctx0" brushRef="#br0" timeOffset="-1109.3843">24885 9127 352 0,'0'0'5'0,"0"0"3"0,0 0 3 16,0 0 2-16,25-4 0 16,7 2 0-16,11-5 1 15,12-1 1-15,20-3-4 0,9 1-4 16,9 1-1-16,4 3-1 15,-2 0-2-15,-11 3 0 16,-9 3-1-16,-13 0 0 16,-18 3-1-16,-17 9-2 0,-18 5-4 15,-9 7-18-15,-18 5-60 16,-10-2-2-16</inkml:trace>
          <inkml:trace contextRef="#ctx0" brushRef="#br0" timeOffset="-1468.7469">24432 9677 338 0,'0'0'7'0,"0"0"0"0,-6-9 3 16,6 9 3-16,0 0 2 16,0 0 0-16,6 19 0 0,3-1 3 15,4 16-9-15,0 6 1 16,-4 6-1-16,0 13-3 16,-3 3-1-16,1 10 0 15,-1 5-2-15,-6-3 1 0,6 6-1 16,-6-2-1-16,3-5 0 15,0 2 1-15,1-14-2 16,-4 2 1-16,0-13-1 16,0-7 0-16,-4-9 0 0,1-4-1 15,0-8 0-15,-3-6-3 16,2-7-5-16,4-9-15 16,-9-7-61-16,7-8-3 15</inkml:trace>
          <inkml:trace contextRef="#ctx0" brushRef="#br0" timeOffset="-656.1988">24858 11184 400 0,'0'0'6'0,"0"0"2"16,0 0 2-16,12 0 2 0,-3 0 0 15,17 0 0-15,1-3 1 16,10-2 0-16,14 0-5 16,7-7-3-16,17-1-2 15,11-8-1-15,11-3-1 0,11 1 0 16,5-4-1-16,4-2 1 16,1-1 0-16,-6-1 2 15,-10 7-3-15,-11 5 0 16,-17-4 0-16,-18 8 0 15,-16 6 0-15,-22 3 0 0,-18 6-43 16,0 0-45-16,-24-3 0 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53.9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FB0095-9523-4EA7-B27C-02EAAEA5C3C0}" emma:medium="tactile" emma:mode="ink">
          <msink:context xmlns:msink="http://schemas.microsoft.com/ink/2010/main" type="inkDrawing" rotatedBoundingBox="4072,7993 4082,8633 4033,8634 4023,7994" semanticType="callout" shapeName="Other">
            <msink:sourceLink direction="with" ref="{1D3E0A33-ED9F-463E-B754-3F033512753C}"/>
            <msink:sourceLink direction="with" ref="{0F9D2F4B-8F25-497D-AA7B-68C0619940D4}"/>
          </msink:context>
        </emma:interpretation>
      </emma:emma>
    </inkml:annotationXML>
    <inkml:trace contextRef="#ctx0" brushRef="#br0">3528 3641 307 0,'0'0'8'0,"0"0"4"0,0-9 1 16,0 9 3-16,0-16 3 16,0 16 2-16,-7-19 0 15,7 19 1-15,-9-15-6 16,9 15-3-16,-13-9-2 0,13 9-3 15,-9-6-1-15,9 6-2 16,-9 6-1-16,9-6-1 16,0 24-1-16,0-1 1 15,0 2-3-15,0 8 0 16,0 7 0-16,3 4 0 0,-3 5 0 16,0 0 0-16,4 5 0 15,-4-3 0-15,2-4 0 16,1 0 0-16,1-8 0 15,2-8 0-15,-3-5 0 0,3-5 0 16,1-6 0-16,-7-15 0 16,2 16 0-16,-2-16 0 15,0 0 0-15,0 0 0 16,0 0 0-16,0 0 0 0,0 0 0 16,0 0 0-16,0 0 0 15,0 0 0-15,0 0 0 16,0 0 0-16,0 0 0 0,-9 0 0 15,9-16-54-15,0 16-35 16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8:14.5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B80011-52F0-48B6-9B70-09C4F8B7E373}" emma:medium="tactile" emma:mode="ink">
          <msink:context xmlns:msink="http://schemas.microsoft.com/ink/2010/main" type="writingRegion" rotatedBoundingBox="26618,7469 23905,12628 21915,11581 24628,6422"/>
        </emma:interpretation>
      </emma:emma>
    </inkml:annotationXML>
    <inkml:traceGroup>
      <inkml:annotationXML>
        <emma:emma xmlns:emma="http://www.w3.org/2003/04/emma" version="1.0">
          <emma:interpretation id="{95CBBE7A-F528-4FD4-9443-3C02188E0FF6}" emma:medium="tactile" emma:mode="ink">
            <msink:context xmlns:msink="http://schemas.microsoft.com/ink/2010/main" type="paragraph" rotatedBoundingBox="26618,7469 23905,12628 21915,11581 24628,6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31731-7777-4846-9820-D601091C169B}" emma:medium="tactile" emma:mode="ink">
              <msink:context xmlns:msink="http://schemas.microsoft.com/ink/2010/main" type="line" rotatedBoundingBox="26618,7469 23905,12628 21915,11581 24628,6422"/>
            </emma:interpretation>
          </emma:emma>
        </inkml:annotationXML>
        <inkml:traceGroup>
          <inkml:annotationXML>
            <emma:emma xmlns:emma="http://www.w3.org/2003/04/emma" version="1.0">
              <emma:interpretation id="{2ADC6C37-7FD9-4A96-939B-CFD0AD76C3AA}" emma:medium="tactile" emma:mode="ink">
                <msink:context xmlns:msink="http://schemas.microsoft.com/ink/2010/main" type="inkWord" rotatedBoundingBox="25539,9520 23905,12628 21915,11581 23549,8474"/>
              </emma:interpretation>
              <emma:one-of disjunction-type="recognition" id="oneOf0">
                <emma:interpretation id="interp0" emma:lang="en-US" emma:confidence="0">
                  <emma:literal>tori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too</emma:literal>
                </emma:interpretation>
                <emma:interpretation id="interp3" emma:lang="en-US" emma:confidence="0">
                  <emma:literal>tori'</emma:literal>
                </emma:interpretation>
                <emma:interpretation id="interp4" emma:lang="en-US" emma:confidence="0">
                  <emma:literal>tori)</emma:literal>
                </emma:interpretation>
              </emma:one-of>
            </emma:emma>
          </inkml:annotationXML>
          <inkml:trace contextRef="#ctx0" brushRef="#br0">21940 7558 337 0,'0'0'7'0,"0"0"1"0,0 0 2 15,-7-2 1-15,7 2 2 16,-13 5 0-16,4 7 0 16,0 11 1-16,0 10-7 15,3 11-1-15,-3 17-1 0,0 13-1 16,2 13 1-16,-2 12-4 16,-1 7 2-16,5 5-2 15,-2-3 2-15,1-1 0 16,2-13 0-16,4-7 1 15,0-16-1-15,0-12 1 0,4-13 0 16,-2-13 0-16,-2-10 0 16,11-8-1-16,-11-6-2 15,0-9-1-15,0 0-6 0,0 0-9 16,0 0-46-16,0 23-24 16,0-5-4-16</inkml:trace>
          <inkml:trace contextRef="#ctx0" brushRef="#br0" timeOffset="921.8765">21412 8601 288 0,'0'0'7'0,"0"0"3"15,0 0 2-15,0 0 4 16,0 0 0-16,0 0 3 16,-12 10 0-16,12-10 0 0,-26 15-5 15,2-9-3-15,-7 6-4 16,-13 0-1-16,-8-3 0 15,-16 4-1-15,-7-1 0 16,-9-3-1-16,-3-5 1 0,-3 2-2 16,0-4 2-16,9 3-1 15,9-5-1-15,21 0-1 16,4-7 0-16,12 7-1 16,13 0 0-16,11-4-1 15,11 4-2-15,0 0-4 0,5 11-5 16,10 4-17-16,-2 6-57 15,-4 1 0-15</inkml:trace>
          <inkml:trace contextRef="#ctx0" brushRef="#br0" timeOffset="359.3753">21778 9494 408 0,'0'0'4'0,"0"0"0"0,0 0 1 16,0 0 2-16,0 0-1 15,7 19 1-15,-5 4 0 16,5 6 0-16,-1 15-3 16,-3 15 0-16,0 2 0 0,3 14-3 15,-2-1 1-15,-2 3 1 16,1-1-1-16,1-3 0 15,-2-8 1-15,-2-13-1 0,4-5 1 16,-4-13 0-16,0-6-1 16,0-9-1-16,0-11-3 15,0-8-8-15,0 0-31 16,0 0-44-16,-15-12-1 0</inkml:trace>
          <inkml:trace contextRef="#ctx0" brushRef="#br0" timeOffset="1312.5133">19974 9067 286 0,'0'0'10'15,"0"0"3"-15,0-8 3 0,0 8 0 16,7-14 2-16,-7 14 1 15,15-2 1-15,-15 2 1 16,18 18-9-16,-5 6-4 16,0 14-1-16,-8 9-1 0,8 11-2 15,-4 8 1-15,-2 6-2 16,2-3 0-16,-3 0-1 16,-3-4 0-16,3-3-1 15,1-10 0-15,-1-9 0 0,1-3-1 16,-2-11-1-16,1-8-2 15,1 1-5-15,-7-6-14 16,0-16-53-16,0 17-9 16</inkml:trace>
          <inkml:trace contextRef="#ctx0" brushRef="#br0" timeOffset="1765.6522">20238 10630 370 0,'0'0'5'0,"0"0"3"15,0 0 1-15,15 5 1 0,1-5 2 16,6 0 1-16,9 0 1 16,13 0 0-16,11-5-4 15,14-5-1-15,15-2-3 0,12 0 0 16,9-1-2-16,10-2-1 15,0-4-1-15,0 4 0 16,-7 0 0-16,-11-1-1 16,-17 7 1-16,-18-1-1 0,-20 1 0 15,-15 6 0-15,-27 3-1 16,0 0-2-16,-12 0-5 16,-16 3-11-16,-1 3-66 15,2 0-3-15</inkml:trace>
          <inkml:trace contextRef="#ctx0" brushRef="#br0" timeOffset="-10625.157">22871 5429 309 0,'0'0'5'0,"0"0"3"16,0 0 3-16,0 6 3 16,0-6 1-16,-3 19 3 0,3-6 2 15,-4 2-1-15,4 0-3 16,0 10-3-16,4 0-3 15,1 18-2-15,2 2-2 0,2 3 0 16,-3 9-3-16,3 4 0 16,2 3 0-16,-5-1-2 15,-3 4 1-15,3-16 1 16,-6 1-3-16,3-5 1 16,1-16 1-16,-2-8 0 0,1-1 0 15,-3-22 1-15,0 0-1 16,10 9-1-16,-10-9 2 15,-4-12-1-15,-7-1-2 16,-9 2 0-16,-2-5 0 0,-5 7 0 16,-14 2 0-16,-2-1 0 15,2 8 0-15,-8 3 0 16,5 2 0-16,-5 11 0 16,2 0 0-16,4 5 0 0,0-6 0 15,8 17 0-15,2-2 0 16,2 5 0-16,2 2 0 15,11 4 0-15,3-8 0 0,8 9 0 16,1 6 0-16,6-14 0 16,0-1 0-16,15-1 0 15,3 2 0-15,8-13 0 16,8 1 0-16,-1-10 0 0,11-9 0 16,3 3 0-16,3-6 0 15,-1-6 0-15,1-12 0 16,2-3 0-16,-5-7 0 15,0-1 0-15,-7 7 0 16,-9-17 0-16,-4 2 0 0,-5-8 0 16,-9 9 0-16,-10-3 0 15,-3-2 0-15,-3-3 0 16,-6 8 0-16,-4 10 0 16,4 2 0-16,0 5 0 0,-1 3 0 15,10 16 0-15,-3-15 0 16,3 15 0-16,3 6 0 15,-3-6 0-15,10 23 0 0,-5 1 0 16,2 7 0-16,-3 6 0 16,-2 9 0-16,-2-1 0 15,7 9 0-15,-5 12 0 16,9 4 0-16,-9 9 0 0,-2 28-40 16,3-14-51-16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6:59.0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23AD37-A545-41BE-98C5-06A678958913}" emma:medium="tactile" emma:mode="ink">
          <msink:context xmlns:msink="http://schemas.microsoft.com/ink/2010/main" type="writingRegion" rotatedBoundingBox="5178,1688 2584,13084 -179,12455 2414,1059"/>
        </emma:interpretation>
      </emma:emma>
    </inkml:annotationXML>
    <inkml:traceGroup>
      <inkml:annotationXML>
        <emma:emma xmlns:emma="http://www.w3.org/2003/04/emma" version="1.0">
          <emma:interpretation id="{6D8A1603-E8DE-4B57-A7CA-ACF2A43EAF78}" emma:medium="tactile" emma:mode="ink">
            <msink:context xmlns:msink="http://schemas.microsoft.com/ink/2010/main" type="paragraph" rotatedBoundingBox="5178,1688 2584,13084 -179,12455 2414,10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C4B11-0B66-4C24-A3A3-876E67F83444}" emma:medium="tactile" emma:mode="ink">
              <msink:context xmlns:msink="http://schemas.microsoft.com/ink/2010/main" type="line" rotatedBoundingBox="5178,1688 2584,13084 -179,12455 2414,1059"/>
            </emma:interpretation>
          </emma:emma>
        </inkml:annotationXML>
        <inkml:traceGroup>
          <inkml:annotationXML>
            <emma:emma xmlns:emma="http://www.w3.org/2003/04/emma" version="1.0">
              <emma:interpretation id="{DAA49A36-9463-4183-A668-EB89B372890A}" emma:medium="tactile" emma:mode="ink">
                <msink:context xmlns:msink="http://schemas.microsoft.com/ink/2010/main" type="inkWord" rotatedBoundingBox="5178,1688 4082,6502 1318,5873 2414,1059"/>
              </emma:interpretation>
              <emma:one-of disjunction-type="recognition" id="oneOf0">
                <emma:interpretation id="interp0" emma:lang="en-US" emma:confidence="0">
                  <emma:literal>En'</emma:literal>
                </emma:interpretation>
                <emma:interpretation id="interp1" emma:lang="en-US" emma:confidence="0">
                  <emma:literal>En.</emma:literal>
                </emma:interpretation>
                <emma:interpretation id="interp2" emma:lang="en-US" emma:confidence="0">
                  <emma:literal>E.</emma:literal>
                </emma:interpretation>
                <emma:interpretation id="interp3" emma:lang="en-US" emma:confidence="0">
                  <emma:literal>E'</emma:literal>
                </emma:interpretation>
                <emma:interpretation id="interp4" emma:lang="en-US" emma:confidence="0">
                  <emma:literal>E:'</emma:literal>
                </emma:interpretation>
              </emma:one-of>
            </emma:emma>
          </inkml:annotationXML>
          <inkml:trace contextRef="#ctx0" brushRef="#br0">-5 105 275 0,'0'0'8'15,"0"0"2"-15,0 0 5 16,0 0 1-16,-13-6 3 16,13 6 0-16,0 0 3 0,0 0-1 15,0 0-6-15,0 0-3 16,25-10-4-16,6 5-1 15,10 2-3-15,15 0 0 16,12-3-2-16,10-1 0 0,8 5 0 16,4-1-1-16,3 3-1 15,-2-4 1-15,-2 2 0 16,-5-2-1-16,-7 1 1 16,-4 3 0-16,-5-6 0 0,-3 4-1 15,-6-6 1-15,-6 2-1 16,-7 1 1-16,-12-1 0 15,-6-1 0-15,-3 4 0 16,-12 0 0-16,-13 3 0 0,15-4 0 16,-15 4-2-16,0 0-10 15,-19 10-68-15,10-3-4 16</inkml:trace>
          <inkml:trace contextRef="#ctx0" brushRef="#br0" timeOffset="1109.39">1428 662 381 0,'0'0'5'0,"0"0"0"16,0 0 2-16,0 0 1 0,0 0 1 15,0 17 2-15,4 4 1 16,3 12-2-16,2 18 0 16,0 7-3-16,0 14 0 15,-3 17-1-15,1 7-1 16,-7 6-1-16,0 3 0 0,0 6-1 16,-7-5-1-16,1-11 0 15,3-9-1-15,-3-5 0 16,3-15 0-16,-3-14-1 15,6-12 1-15,0-12-2 0,0-13-6 16,0-15-42-16,0 16-37 16,0-16-2-16</inkml:trace>
          <inkml:trace contextRef="#ctx0" brushRef="#br0" timeOffset="671.8952">-381 941 359 0,'0'0'6'0,"0"0"3"16,0 0 1-16,-9 0 1 15,9 0 0-15,-19 19 0 0,10 5 1 16,0 10 1-16,0 13-6 16,-2 11-3-16,9 14 0 15,-5 7-1-15,5 12 0 0,2 5-1 16,0 2-1-16,0-2 1 15,0 0-1-15,0-8 0 16,0-9 1-16,-4-7 0 16,1-14-1-16,3-11 1 0,-6-10 0 15,3-13 0-15,3-6 0 16,0-8-2-16,0-10-5 16,0 0-20-16,0 0-59 15,9-2-2-15</inkml:trace>
          <inkml:trace contextRef="#ctx0" brushRef="#br0" timeOffset="1531.2686">296 2559 399 0,'0'0'4'16,"0"0"3"-16,9 3 2 0,10-3 0 16,9 2 1-16,9 2 1 15,12-4-1-15,14 0 1 16,8 2-4-16,7-2-3 15,6 0-1-15,2 0-2 0,1 0 1 16,-3 0-1-16,-9 0 0 16,-13 0-1-16,-7-2 0 15,-14 2 1-15,-10 0-2 16,-12 0-2-16,-19 0-11 16,0 0-68-16,-12 15-4 0</inkml:trace>
          <inkml:trace contextRef="#ctx0" brushRef="#br0" timeOffset="2328.1835">1662 2943 337 0,'0'0'7'0,"0"0"5"15,16 3 3-15,-16-3 3 16,15 27-1-16,-8-2 2 16,4 3 1-16,-2 12 1 15,-2 9-7-15,-1 11-4 0,1 10-3 16,-1 11-2-16,-1 3 1 16,2 1-3-16,-1 9-3 15,1-3 0-15,-1-9 0 16,-3-1 0-16,-1-14-3 0,-2 2-14 15,0-11-69-15,0-8-3 16</inkml:trace>
          <inkml:trace contextRef="#ctx0" brushRef="#br0" timeOffset="1921.9089">-697 2933 404 0,'0'0'2'0,"0"0"1"15,0 0 2-15,0 0 1 16,0 0 1-16,9 10 2 16,3 1 0-16,3 12 0 15,5 5 1-15,1 8-2 16,1 13 0-16,3 11-2 0,-3 10-1 15,-4 11-1-15,-5 6 0 16,-1-1 1-16,-6 5-3 16,0-1 0-16,-3-7-1 0,-3-3 1 15,0-9-2-15,4-5 0 16,-2-12 0-16,-2-7-4 16,9-4-5-16,-9-15-23 15,11-6-54-15,0-9-2 0</inkml:trace>
          <inkml:trace contextRef="#ctx0" brushRef="#br0" timeOffset="2796.9196">333 4789 377 0,'0'0'7'0,"0"0"3"0,-9 3 1 16,9-3 2-16,-13 6 0 16,13-6 2-16,0 17-1 15,16-9 2-15,18-1-6 16,16-1-4-16,18 0-1 0,19-3-2 15,12 0 0-15,7-3-1 16,5-3 0-16,-5 0-1 16,-6-7 0-16,-16 5 1 15,-16-3-2-15,-15 4 0 0,-17-1 0 16,-14 3 0-16,-22 2 0 16,0 0-3-16,-9 11-82 15,-13 2-3-15</inkml:trace>
        </inkml:traceGroup>
        <inkml:traceGroup>
          <inkml:annotationXML>
            <emma:emma xmlns:emma="http://www.w3.org/2003/04/emma" version="1.0">
              <emma:interpretation id="{8F79C05D-96B5-4E86-9EED-D1C8BC372C00}" emma:medium="tactile" emma:mode="ink">
                <msink:context xmlns:msink="http://schemas.microsoft.com/ink/2010/main" type="inkWord" rotatedBoundingBox="1910,11187 1533,12845 659,12646 1036,10988"/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1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144855.5753">-1669 11289 324 0,'0'0'5'16,"0"0"4"-16,0 0 2 0,-12 0 2 16,12 0 2-16,0 0 1 15,-16-15 1-15,10-1 1 16,-4-9-5-16,1-6-3 15,0-12-2-15,0-9-1 0,5-11-1 16,1-10-2-16,6-14-1 16,7-7-1-16,8-10-1 15,7-5-1-15,3-5 0 16,6 0-2-16,1 1 0 0,2 2 0 16,0 12 1-16,6 7-1 15,-8 14 1-15,1 10 0 16,1 13-1-16,-6 14 1 15,-5 11 0-15,5 15-1 16,0 11 1-16,-9 11-1 0,3 20 1 16,-3 12 1-16,2 27-1 15,-8 15 2-15,2 11 0 16,-5 20 1-16,-4 14 0 16,4 8 1-16,-4 2-1 0,4 0-1 15,-4-6 2-15,6-9-3 16,1-13 0-16,-1-12-4 15,1-19-7-15,-1-9-15 0,-8-9-43 16,2-26-13-16</inkml:trace>
          <inkml:trace contextRef="#ctx0" brushRef="#br0" timeOffset="145043.0754">-1718 10566 355 0,'0'0'6'0,"0"0"2"16,15-17 1-16,3 9 3 15,11-3-1-15,13 2 0 16,15-7 0-16,17-2-1 16,9 9-18-16,5-6-68 0,21 3-2 15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9:28.9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325BC5-DC54-4D68-9ECE-CB795557F7DA}" emma:medium="tactile" emma:mode="ink">
          <msink:context xmlns:msink="http://schemas.microsoft.com/ink/2010/main" type="writingRegion" rotatedBoundingBox="7235,8112 11966,12888 9526,15305 4794,10530"/>
        </emma:interpretation>
      </emma:emma>
    </inkml:annotationXML>
    <inkml:traceGroup>
      <inkml:annotationXML>
        <emma:emma xmlns:emma="http://www.w3.org/2003/04/emma" version="1.0">
          <emma:interpretation id="{EC298551-FD61-4140-AFD5-8F418B2DB654}" emma:medium="tactile" emma:mode="ink">
            <msink:context xmlns:msink="http://schemas.microsoft.com/ink/2010/main" type="paragraph" rotatedBoundingBox="7235,8112 11966,12888 9526,15305 4794,10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C20058-B053-459F-9C55-D47B50602CAA}" emma:medium="tactile" emma:mode="ink">
              <msink:context xmlns:msink="http://schemas.microsoft.com/ink/2010/main" type="line" rotatedBoundingBox="7235,8112 11966,12888 9526,15305 4794,10530"/>
            </emma:interpretation>
          </emma:emma>
        </inkml:annotationXML>
        <inkml:traceGroup>
          <inkml:annotationXML>
            <emma:emma xmlns:emma="http://www.w3.org/2003/04/emma" version="1.0">
              <emma:interpretation id="{E7F77F71-044F-4B17-872D-EBDA31EA302E}" emma:medium="tactile" emma:mode="ink">
                <msink:context xmlns:msink="http://schemas.microsoft.com/ink/2010/main" type="inkWord" rotatedBoundingBox="9129,10024 11966,12888 9526,15305 6689,12441"/>
              </emma:interpretation>
              <emma:one-of disjunction-type="recognition" id="oneOf0">
                <emma:interpretation id="interp0" emma:lang="en-US" emma:confidence="0">
                  <emma:literal>taxi."</emma:literal>
                </emma:interpretation>
                <emma:interpretation id="interp1" emma:lang="en-US" emma:confidence="0">
                  <emma:literal>taxi,"'</emma:literal>
                </emma:interpretation>
                <emma:interpretation id="interp2" emma:lang="en-US" emma:confidence="0">
                  <emma:literal>taxi."'</emma:literal>
                </emma:interpretation>
                <emma:interpretation id="interp3" emma:lang="en-US" emma:confidence="0">
                  <emma:literal>irony</emma:literal>
                </emma:interpretation>
                <emma:interpretation id="interp4" emma:lang="en-US" emma:confidence="0">
                  <emma:literal>taxi,"</emma:literal>
                </emma:interpretation>
              </emma:one-of>
            </emma:emma>
          </inkml:annotationXML>
          <inkml:trace contextRef="#ctx0" brushRef="#br0">5614 9683 326 0,'0'0'5'0,"0"0"2"16,-13-15 2-16,13 15 2 16,-9-12 2-16,9 12 0 15,-16-13-1-15,16 13 1 16,-15 7-4-16,3 11-3 15,2 9-2-15,-2 11-1 0,2 8-2 16,1 7 1-16,6 11-1 16,3 2 2-16,3 3-1 15,10 0 1-15,2 0 1 16,3 2-1-16,4-5 0 0,-2-6 0 16,0 0-3-16,-4-11-6 15,-6 0-12-15,-10-11-28 16,-13-4-35-16,-2-4-3 0</inkml:trace>
          <inkml:trace contextRef="#ctx0" brushRef="#br0" timeOffset="156.2715">5209 10193 356 0,'0'0'5'15,"13"-2"0"-15,3-4 3 16,8-1-2-16,11 1 1 0,5-3-4 15,7-1-20-15,-1 5-51 16,20-5-7-16</inkml:trace>
          <inkml:trace contextRef="#ctx0" brushRef="#br0" timeOffset="890.6507">7440 10008 295 0,'0'0'7'0,"0"0"3"0,0 0 3 16,0 0 2-16,0 0 1 15,-20-2 2-15,11 2 0 16,-9 0-1-16,-1 2-6 16,-6 8-3-16,-3 8-2 0,-3 1-2 15,4 5-1-15,1 7-1 16,4-3 0-16,10 3 1 15,6-3-1-15,6-6-1 16,9-7 2-16,10-6-3 0,8-9 1 16,8-7-1-16,-1-8 0 15,3-9 0-15,-2-7-1 16,-4 1 0-16,-6-2 0 16,-10-2 0-16,-3 6 0 15,-6 4 0-15,-6 5 0 0,-9 9 0 16,-4 4 1-16,-5 6 0 15,0 3 0-15,-1 6 0 16,3 10 1-16,-2 3 1 0,8 0 0 16,5 2 0-16,5 4 1 15,0-2 0-15,9-1 0 16,6-1 0-16,7 0 0 16,3 1-1-16,-1-4-1 0,1 2 1 15,6-5-1-15,-5 3 0 16,-4-2-1-16,2-1 1 15,-8-2 1-15,-7 3-1 16,0-8 2-16,-9 10-1 0,-9-4 1 16,-16 8 0-16,-12-4 0 15,-16 6-1-15,-12 3 0 16,-25 3-7-16,-12-20-63 16,-26 33-17-16</inkml:trace>
          <inkml:trace contextRef="#ctx0" brushRef="#br0" timeOffset="-19672.1963">6611 10775 223 0,'0'0'5'15,"0"0"1"-15,11-10 4 0,2 7 3 16,0-3 1-16,5 4 1 16,0-5 0-16,8 4-1 15,-5 3-2-15,4 0-4 16,0 0-2-16,6 0-2 16,-3 3-2-16,6-3 0 0,6 3-1 15,-5-3 0-15,5 0 0 16,-7 0 1-16,5-3-1 15,-7-6 2-15,-3 3 0 16,-6 0 1-16,0 0 0 0,-6-1 0 16,-7 1 0-16,-9 6 0 15,15-3-1-15,-15 3-1 16,0 0-1-16,0 0 0 16,0 0 0-16,0 0 0 0,0 0 0 15,0 0 1-15,0 0-1 16,0 0 1-16,-6 0 0 15,6 0-1-15,0 0 0 16,0 0 0-16,0 0 0 0,0 0-1 16,0 0 1-16,0 0-1 15,0 0-1-15,0 0-8 16,-7 7-62-16,7-7-5 16</inkml:trace>
          <inkml:trace contextRef="#ctx0" brushRef="#br0" timeOffset="-625.0176">5636 12199 387 0,'0'0'4'15,"0"0"1"-15,0 0 0 16,0 0 1-16,-9 11 1 0,9-11 1 15,0 0 1-15,0 0 0 16,0 0-2-16,11 4-1 16,11-11-1-16,0-11-1 15,12-7-1-15,1-2-1 0,-2-9-1 16,2 6-2-16,-4-4 1 16,-13 4-1-16,-5 2 0 15,-13 5 0-15,-9 8 0 16,-13 5 1-16,-9 10 0 15,-13 0 0-15,0 13 1 0,-5 3 0 16,-1 10 0-16,1 4 0 16,2 0 0-16,1 10 1 15,11 5 0-15,8-6-1 0,11 7 0 16,16-1 1-16,9 0-1 16,20-5 0-16,11-5-1 15,15-4-3-15,14-16-10 0,12-12-40 16,-1-3-30-16,4-9-3 15</inkml:trace>
          <inkml:trace contextRef="#ctx0" brushRef="#br0" timeOffset="-1139.6477">7312 11892 353 0,'0'0'5'15,"0"0"2"-15,0 0 1 16,-9-6 2-16,9 6-1 16,0 0 1-16,0 12 1 0,0 6-1 15,2 5-4-15,7 11-1 16,2 3-1-16,-2 6-3 16,6 1 0-16,-3 2 0 15,7-6-1-15,-3-3-1 16,2-9 0-16,4-3 0 15,-9-7 1-15,-2-9 0 0,-11-9-2 16,13 10 1-16,-13-10 1 16,-13 0 0-16,-5 3 1 15,-10 3 1-15,1 3-1 0,-11 7 0 16,-2 6 2-16,-1 5-1 16,1 4 0-16,9 0 0 15,0 1 0-15,13-2 0 16,7 1 0-16,11-9-1 0,13-13 0 15,18-7 0-15,0-2 0 16,16-9 0-16,-3-9 0 16,5-6-1-16,-5-8 0 15,-4-2 1-15,-9 0-1 0,-7 1 1 16,-11-3-1-16,-10 3 1 16,-3 2 0-16,-12 10 1 15,-10-1-1-15,0-1 2 0,4 12-1 16,-4 1 1-16,7 1 0 15,15 9-1-15,-9-2 1 16,9 2-1-16,18 17 0 16,10 3-2-16,-1 11-3 15,4-1-8-15,7 7-46 0,-3 10-27 16,-8 2-3-16</inkml:trace>
          <inkml:trace contextRef="#ctx0" brushRef="#br0" timeOffset="-61087.0804">6803 15437 178 0,'0'0'11'0,"0"0"6"16,6-3 7-16,-6 3 2 16,0 0 4-16,16-3 0 15,-16 3 1-15,9 0 2 0,-9 0-8 16,6 11-7-16,-6 6-3 15,3 4-5-15,-3 7-2 16,3 9-1-16,0 9-1 16,4 5-2-16,-5 7-1 15,5 1 0-15,-4 3-1 0,3-4-1 16,0-2 1-16,-3-4-1 16,3-7 1-16,-6-12-1 15,3-6 0-15,1-4 1 16,-1-12-1-16,-3-11-1 0,6 17-1 15,-6-17-4-15,0 0-6 16,0 0-10-16,0 0-22 16,-13 19-40-16,13-19-7 15</inkml:trace>
          <inkml:trace contextRef="#ctx0" brushRef="#br0" timeOffset="-8797.021">3139 8502 327 0,'0'0'7'15,"0"0"2"-15,-2-12 2 0,2 12 1 16,0-17 2-16,5 4 0 16,8-2 0-16,9-4 0 15,12-5-6-15,9 3-2 16,17-7-1-16,11-3-2 0,15-9 0 16,11 3-1-16,8-8 0 15,1 0 0-15,-3 2-1 16,-5-3 1-16,-7 2-1 15,-10 4 0-15,-19 9 1 0,-9 3-1 16,-13 6 0-16,-18 6-1 16,-4 8 1-16,-18 8-1 15,15-7-2-15,-15 7-4 16,0 0-17-16,0 13-58 0,0-13-1 16</inkml:trace>
          <inkml:trace contextRef="#ctx0" brushRef="#br0" timeOffset="-13390.8477">3356 8248 213 0,'0'0'6'0,"0"0"2"0,-11 3 0 16,11-3 2-16,0 0 2 15,-16 9 1-15,16-9 3 16,0 0 1-16,9 9-4 0,13-9 0 15,12-5-2-15,6-5-1 16,19-8-1-16,1-1 0 16,13-9-3-16,2-1-3 15,7-4 0-15,-9 3 0 0,-4-1-3 16,-10 5-6-16,-6 5-9 16,-13 2-14-16,-12 1-38 15,-10 6-10-15</inkml:trace>
          <inkml:trace contextRef="#ctx0" brushRef="#br0" timeOffset="-11734.5572">4161 7818 297 0,'0'0'5'0,"-25"7"1"0,0 5 2 15,-9 9 2-15,-13 4 0 16,-5 11 0-16,-10 8 1 15,-7 8 0-15,7 9-4 16,7-1-2-16,8 4-1 0,10-4-3 16,15 2 0-16,15-12 0 15,7-11 1-15,20-11-1 16,11-15 1-16,15-13 0 16,10-22 0-16,6-12 0 0,3-11 0 15,0-10 0-15,-6-5 0 16,-3-2-1-16,-16 6 1 15,-12 4 0-15,-19 11 0 0,-9 7 1 16,-18 15 0-16,-13 14 1 16,-10 8 0-16,-14 18 1 15,-1 13-1-15,3 3 1 16,4 10 0-16,5 2-1 16,13 1-1-16,9-10 0 0,16-6-1 15,12-7 0-15,25-14-1 16,9-13 0-16,13-16-1 15,9-18 0-15,4-6-1 16,2-13 1-16,-9-5 0 0,-9-1 0 16,-10 1 1-16,-18 9 0 15,-13 2 1-15,-9 6 0 16,-22 16 1-16,-12 10 0 16,-6 15 0-16,-10 10 0 0,1 20 0 15,-13 22-2-15,3 23-6 16,-7 9-37-16,8 30-41 15,-2 20-2-15</inkml:trace>
          <inkml:trace contextRef="#ctx0" brushRef="#br0" timeOffset="-8453.2658">3661 7744 337 0,'0'0'5'0,"0"0"1"16,0 0 1-16,0 0 3 15,0 0 0-15,29-7 1 16,4-2 0-16,11 3 0 15,18-3-4-15,6-1-2 16,6 2-1-16,4 4-1 0,-4 4-2 16,-5 0 0-16,-7 6-1 15,-9 4 0-15,-16 9 1 16,-6 2 1-16,-9 3 1 16,-13 8 1-16,-9 2 1 0,-9 12 1 15,-13 3 2-15,-13 10 0 16,-1 5-1-16,-14 11 0 15,-10 8-1-15,-1 4-2 0,-4-3-1 16,3 9-5-16,-4-10-15 16,-5 10-66-16,27-5-4 15</inkml:trace>
          <inkml:trace contextRef="#ctx0" brushRef="#br0" timeOffset="-13140.8297">3670 7923 212 0,'0'0'3'0,"0"0"4"16,9-7 1-16,17-1 2 15,8-5 0-15,12-5 0 16,7-1 2-16,12-2 0 15,7-8-4-15,-1 7-1 0,0 1-3 16,-9 11-1-16,-5 5 1 16,-11 5 2-16,-8 5 4 15,-20 18 0-15,-5 15 1 16,-13 7 0-16,-13 17 1 0,-18 15 1 16,-16 16-4-16,-6 25-16 15,-15 22-64-15,-10 16-4 16</inkml:trace>
        </inkml:traceGroup>
      </inkml:traceGroup>
    </inkml:traceGroup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47:28.6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2D689F-5D48-4A7E-9A78-3C1211C9570D}" emma:medium="tactile" emma:mode="ink">
          <msink:context xmlns:msink="http://schemas.microsoft.com/ink/2010/main" type="writingRegion" rotatedBoundingBox="11503,79 11861,18617 8842,18675 8484,137"/>
        </emma:interpretation>
      </emma:emma>
    </inkml:annotationXML>
    <inkml:traceGroup>
      <inkml:annotationXML>
        <emma:emma xmlns:emma="http://www.w3.org/2003/04/emma" version="1.0">
          <emma:interpretation id="{4CC41C29-4997-4487-8BA8-0C70101037DD}" emma:medium="tactile" emma:mode="ink">
            <msink:context xmlns:msink="http://schemas.microsoft.com/ink/2010/main" type="paragraph" rotatedBoundingBox="11503,79 11861,18617 8842,18675 8484,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57D7AE-4512-46C6-9238-A2410D986548}" emma:medium="tactile" emma:mode="ink">
              <msink:context xmlns:msink="http://schemas.microsoft.com/ink/2010/main" type="line" rotatedBoundingBox="11503,79 11861,18617 8842,18675 8484,137"/>
            </emma:interpretation>
          </emma:emma>
        </inkml:annotationXML>
        <inkml:traceGroup>
          <inkml:annotationXML>
            <emma:emma xmlns:emma="http://www.w3.org/2003/04/emma" version="1.0">
              <emma:interpretation id="{778CEEBD-9D70-4341-BF0D-38CCA1979D14}" emma:medium="tactile" emma:mode="ink">
                <msink:context xmlns:msink="http://schemas.microsoft.com/ink/2010/main" type="inkWord" rotatedBoundingBox="11074,7607 12134,13489 8934,14065 7875,8183"/>
              </emma:interpretation>
              <emma:one-of disjunction-type="recognition" id="oneOf0">
                <emma:interpretation id="interp0" emma:lang="en-US" emma:confidence="0">
                  <emma:literal>of-I co-Erin</emma:literal>
                </emma:interpretation>
                <emma:interpretation id="interp1" emma:lang="en-US" emma:confidence="0">
                  <emma:literal>of-I co-Erie.</emma:literal>
                </emma:interpretation>
                <emma:interpretation id="interp2" emma:lang="en-US" emma:confidence="0">
                  <emma:literal>of-I co-Eris</emma:literal>
                </emma:interpretation>
                <emma:interpretation id="interp3" emma:lang="en-US" emma:confidence="0">
                  <emma:literal>of-I co-Erie</emma:literal>
                </emma:interpretation>
                <emma:interpretation id="interp4" emma:lang="en-US" emma:confidence="0">
                  <emma:literal>of-I co-Erin.</emma:literal>
                </emma:interpretation>
              </emma:one-of>
            </emma:emma>
          </inkml:annotationXML>
          <inkml:trace contextRef="#ctx0" brushRef="#br0">6365 7997 327 0,'0'0'9'0,"0"0"2"16,0 0 3-16,0 0 3 15,0 0 2-15,7-12 0 0,-5 3 1 16,5-10 0-16,-7-2-7 16,6-5-3-16,-3-5-2 15,3-6-2-15,1-2-1 16,2-11-2-16,0-6-1 15,6-9 0-15,7-9-1 0,0-3 0 16,5-10-1-16,4-9 0 16,4-2 0-16,5-2 0 15,-2 0 0-15,-1 6-1 16,6 7 1-16,-8 6 0 16,2 14-1-16,-6 6 0 0,3 19-1 15,-6 9 1-15,-4 8 0 16,1 12 0-16,-3 6 0 15,-3 7 0-15,-1 15 1 0,0 15-1 16,-5 3 2-16,5 13-1 16,-1 11 1-16,1 7-1 15,-2 7 0-15,-3 6 1 16,-2 7-1-16,2-4 1 0,-4 3 0 16,-2-1 0-16,2-2-1 15,-3-9 2-15,1 1-1 16,-2-5 0-16,1-2 0 15,1-9-1-15,-1-1 0 0,-3-11 0 16,1-1-1-16,-2-5-1 16,-2-8-3-16,3 4-7 15,-6-12-26-15,-3-1-49 16,-1-6 0-16</inkml:trace>
          <inkml:trace contextRef="#ctx0" brushRef="#br0" timeOffset="234.3755">6328 7357 359 0,'0'0'7'15,"0"0"5"-15,9-10 3 16,10 2 0-16,15-5 1 15,12-2 1-15,16 0 1 0,13-6-1 16,18 0-7-16,9 6-11 16,-2 15-72-16,12-6-10 15</inkml:trace>
          <inkml:trace contextRef="#ctx0" brushRef="#br0" timeOffset="1750.0255">6458 9175 281 0,'0'0'5'16,"-13"4"2"-16,13-4 5 15,-22 6 1-15,11-3 4 0,2 0 1 16,9-3 2-16,-13 13 2 16,13-13-5-16,22 2-2 15,18-2-4-15,19 0-2 16,25-9-2-16,18-3-2 16,19-6-1-16,16-3-1 0,9-2-1 15,5-2 0-15,-7 1 0 16,-5 2 0-16,-17 1 0 15,-20 2 0-15,-19 10 0 16,-21-1 0-16,-22 8-1 0,-20 2 0 16,-20 0-1-16,0 19 0 15,-16-7-5-15,1 9-8 16,-10-5-36-16,6 1-36 0,3 2-3 16</inkml:trace>
          <inkml:trace contextRef="#ctx0" brushRef="#br0" timeOffset="2219.8054">8143 9266 407 0,'0'0'4'0,"0"0"2"0,0 0 1 16,0 0 1-16,7 0 1 15,-7 0 0-15,15 21 1 16,-11-3 0-16,1 7-3 0,6 13-2 16,0 8-2-16,2 13-1 15,-1 12 1-15,1 5-2 16,-4 14 0-16,-3 4 0 16,3 3 1-16,-2-3 0 15,-1 3 0-15,-3-11 1 0,1-5-1 16,-2-10 1-16,-2-12-1 15,0-10 0-15,3-9-2 16,-3-13 0-16,0-8-2 0,0-2-11 16,-3 8-63-16,3-25-11 15</inkml:trace>
          <inkml:trace contextRef="#ctx0" brushRef="#br0" timeOffset="2687.5461">6184 9618 366 0,'0'0'5'0,"0"0"2"0,0 0 2 16,4 10 1-16,-4 3 1 15,-4 4 1-15,2 14 1 16,-1 6 0-16,-1 14-3 0,4 10-2 16,0 10 0-16,0 9-1 15,7 4-2-15,2 6 0 16,0 2 0-16,1-5-1 16,-1-3 0-16,0-5 0 0,-2-3-2 15,-1-12 1-15,-3-5-6 16,3-7-9-16,-6 10-58 15,0-21-16-15</inkml:trace>
          <inkml:trace contextRef="#ctx0" brushRef="#br0" timeOffset="4656.3195">7117 10673 353 0,'0'0'5'15,"0"0"2"-15,0 0 3 0,0 0 2 16,-13 6 0-16,13-6 1 16,-7 13 2-16,7-13 1 15,0 15-4-15,0-15-1 0,20 10-2 16,7-7-2-16,17-3-1 15,9-3-1-15,15-3-1 16,16-3 0-16,5-7-2 16,11 1 0-16,-4-2 0 0,-9 2 0 15,-6 2 0-15,-16 1-2 16,-12 3 0-16,-22 6 0 16,-13 3 0-16,-18 0 0 15,0 0-11-15,-38 15-74 0,20-2-2 16</inkml:trace>
          <inkml:trace contextRef="#ctx0" brushRef="#br0" timeOffset="4265.6926">8404 11291 346 0,'0'0'6'16,"0"0"2"-16,0 0 4 16,0 0 1-16,0 15 1 0,-6-2 1 15,3 10 1-15,-3 4 1 16,-3 10-5-16,2 10-2 16,1 12-1-16,3 5-2 15,3 10-1-15,0 4-1 0,0 5-1 16,7-2 0-16,-1-4-1 15,-1-6-1-15,2-2 0 16,-1-11-2-16,1-9 0 0,-5-11 0 16,2-7-3-16,-1-13-7 15,-3-18-19-15,-18 0-56 16,7-9-4-16</inkml:trace>
          <inkml:trace contextRef="#ctx0" brushRef="#br0" timeOffset="3812.5802">6197 11390 317 0,'0'0'8'15,"0"0"3"-15,0 0 2 16,0 0 0-16,0 0 3 16,0 0 0-16,0 0 1 0,0 10 1 15,7 11-6-15,-5 15-4 16,5 6-1-16,2 14 0 15,4 12-1-15,2 10-1 16,1 5-1-16,-1 10 0 0,3-1-1 16,-2 0-1-16,-1-1 1 15,-2-5-1-15,0-9-1 16,-4-5 1-16,0-14 0 16,-2-7-1-16,-1-11 0 0,-3-6-1 15,-1-10-4-15,-2-12-8 16,0-12-46-16,7 13-28 15,-7-13-2-15</inkml:trace>
          <inkml:trace contextRef="#ctx0" brushRef="#br0" timeOffset="57328.4224">7982 13293 319 0,'0'0'4'0,"0"0"0"15,-9-5 1-15,-4 1 2 0,-5-2 0 16,-11 2 2-16,-4 2 1 16,-14 2 2-16,-6 2-2 15,-6 12-2-15,-5 4 0 0,2 6-2 16,-7 7-1-16,1 10 0 16,3 2-2-16,6 9 0 15,-3 4 0-15,5 6-1 16,8 0 0-16,9 0 0 0,5-3 0 15,10-4-2-15,10-1 2 16,15-12-2-16,6-8 0 16,19-3 0-16,6-8 0 15,13-12 1-15,9-5-1 16,5-6 2-16,8-6 0 0,-4-10 0 16,6-2 0-16,-6-3 0 15,-6 5 0-15,-10-3 0 16,-8 8 0-16,-14 1-1 15,-8 5 0-15,-16 5-1 0,0 0 1 16,-3 9-1-16,3-9 0 16,-15 17-1-16,15-17 1 15,0 13 0-15,12-10 1 0,16-3-1 16,9-6 1-16,7-6-1 16,9-3 1-16,2-2 2 15,-6 2-2-15,-2 0 1 16,-3 5 1-16,-16 1 0 15,-7 9 0-15,-21 0 1 0,6 6 0 16,-6-6 0-16,-15 21-1 16,-1-5 0-16,1 0 0 15,-1 3-2-15,5-1-1 16,4 4 1-16,1 5-1 0,6 7 1 16,2 0-1-16,5 13 0 15,2-4 1-15,-3 10 0 16,3-2 0-16,-2 4-1 15,-3-10-5-15,1 11-12 0,-1-12-67 16,-2-11-4-16</inkml:trace>
          <inkml:trace contextRef="#ctx0" brushRef="#br0" timeOffset="58765.9467">8112 14973 257 0,'0'0'9'0,"0"0"3"15,0 0 3-15,0 0 3 16,-6 10 2-16,-6-10 1 16,-7 6 2-16,-8 0 1 0,-13 3-7 15,-8 3-3-15,-10-2-3 16,-11 5-1-16,-5 4-3 16,0 0 0-16,-5 0-2 15,8-4-1-15,3 0 0 0,10 0-1 16,7-5-1-16,7-2-1 15,13-1 0-15,11-4 0 16,4 0 0-16,16-3-1 16,-15 3 0-16,15-3 0 0,0 0-2 15,11 3-3-15,-11-3-4 16,25 2-16-16,-12 15-46 16,0-7-15-16</inkml:trace>
          <inkml:trace contextRef="#ctx0" brushRef="#br0" timeOffset="-22705.6647">7365-1176 242 0,'0'0'7'0,"0"0"2"16,0 0 3-16,-4-12 1 15,4 12 1-15,0 0 1 16,-12 0 1-16,3 10 0 0,-6 9-4 15,-5 5-3-15,2 10-2 16,-4 3-1-16,-6 11 3 16,1 6-1-16,5 5 0 15,0 3 0-15,-3 6-1 16,16 3 1-16,3 1-1 0,6-5-1 16,6-8-1-16,19-7-2 15,8-8 0-15,14-19-1 16,12-12-1-16,6-17 0 15,7-18-1-15,2-12-1 0,1-9-1 16,-10-12-2-16,0-13 0 16,-18-7-1-16,-13-5-1 15,-13-4 2-15,-14-3 1 0,-14 1 0 16,-17 2 1-16,-14 9 1 16,-8 17 1-16,-16 13 0 15,-7 22-5-15,-2 23-23 16,7 19-50-16,-18 24-3 15</inkml:trace>
          <inkml:trace contextRef="#ctx0" brushRef="#br0" timeOffset="-22080.6409">6790 410 363 0,'0'0'7'0,"0"0"3"16,0 0 3-16,0 0 1 15,0 0 1-15,-9-14 1 16,9 14-2-16,0 0 3 0,18 0-6 16,13 0-3-16,13 3-3 15,18-3-1-15,15 3-2 16,20 5 1-16,12-8-1 15,12 0-1-15,3-4 0 16,3 0 0-16,-2-4-1 0,-11-3 0 16,-9 2 1-16,-14-3 0 15,-16 3 1-15,-20-1-2 16,-15 5 0-16,-9 2 0 0,-15-1 0 16,-16 4 0-16,0 0-10 15,-7 7-21-15,-8 4-54 16,-1 8-3-16</inkml:trace>
          <inkml:trace contextRef="#ctx0" brushRef="#br0" timeOffset="-21565.008">8557 796 398 0,'0'0'5'16,"0"0"2"-16,0 0-1 0,0 0 1 15,0 0 1-15,0 0 0 16,0 21 1-16,0 7 1 15,0 9-4-15,0 20-2 16,0 13 0-16,0 14 1 0,0 12-1 16,-3 4-1-16,-1 9 0 15,-2 0 0-15,-3-6-1 16,2-9 1-16,2-6-2 16,-5-14 1-16,7-12 0 0,1-15-1 15,-2-11-1-15,1-8-5 16,3-28-16-16,-15 19-64 15,15-19-2-15</inkml:trace>
          <inkml:trace contextRef="#ctx0" brushRef="#br0" timeOffset="-20924.3283">6113 867 338 0,'0'0'6'15,"0"0"2"-15,0 0 1 0,0 0 2 16,0 0 1-16,0 0 0 15,-9 21 1-15,9 11 1 16,0 11-4-16,3 16-3 16,6 12 0-16,-5 16 0 15,7 7-1-15,-4 12-1 0,3-1-1 16,-1 1-1-16,0-10 0 16,-2-4 0-16,2-15-1 15,-3-9 0-15,1-11 0 16,-2-12 0-16,1-11-2 0,3-10-8 15,-9-3-42-15,4-10-35 16,-4-11-2-16</inkml:trace>
          <inkml:trace contextRef="#ctx0" brushRef="#br0" timeOffset="-20424.3389">6054 2834 357 0,'0'0'4'16,"0"0"3"-16,0 0 0 0,0 0 2 15,-3 13 2-15,3 4 0 16,7 9 2-16,-1 11 0 16,6 9-1-16,1 13-2 15,2 8 1-15,1 15-3 0,-1 2 0 16,-2 1-1-16,-1 6-1 16,3-1 0-16,-6-4-3 15,2 0-1-15,-2-4 0 16,-3-13 0-16,-1-6-2 15,6-1-1-15,-6-17-5 0,5 0-11 16,-7 4-58-16,6-32-11 16</inkml:trace>
          <inkml:trace contextRef="#ctx0" brushRef="#br0" timeOffset="-19533.735">8382 2694 275 0,'0'0'9'0,"0"0"2"15,0 0 1-15,0 0 2 16,7 0 2-16,-7 0 1 15,6 23 2-15,-3 1 2 16,-3 5-8-16,0 7-2 0,0 11-2 16,0 9 2-16,0 8-4 15,0 2 0-15,0 4 0 16,0 5-1-16,0-1-1 16,0 3 0-16,4-5 0 0,-2-8-1 15,2-1-1-15,1-8 0 16,-1-10 0-16,3-3-1 15,-5-12 0-15,5-11 0 16,-1-1-1-16,-6-18-4 0,3 25-14 16,-3-25-65-16,-7 17-4 15</inkml:trace>
          <inkml:trace contextRef="#ctx0" brushRef="#br0" timeOffset="-19033.7263">6846 4510 328 0,'0'0'4'16,"0"0"2"-16,-12 13 2 0,12-13 2 15,-19 15 3-15,10-5 2 16,2 1 0-16,7 3 1 15,7-7-3-15,24-1-1 16,15-6-2-16,16 0-1 0,19-10 0 16,12-7-3-16,9 0 0 15,13-2-2-15,-2 0 1 16,-5-2-1-16,-8 3-2 16,-14-1 1-16,-8 8-1 15,-16 1 1-15,-16-1-1 0,-11 5 0 16,-17 3-1-16,-5 3 0 15,-13 0 1-15,0 0-6 16,0 9-12-16,0-9-68 16,-22 11-4-16</inkml:trace>
          <inkml:trace contextRef="#ctx0" brushRef="#br0" timeOffset="60984.7173">8464 16764 306 0,'0'0'7'0,"0"0"6"0,9 0 2 16,-9 0 3-16,0 0 3 15,15-9 1-15,-15 9 1 16,9-19-1-16,-9 4-6 0,0-3-5 15,0-7-3-15,-2-5-4 16,-1-6-1-16,-1-3-1 16,2-7-1-16,-2-5-1 15,1-1 0-15,3-1-1 16,0 1 1-16,-2 6 0 0,2 8-1 16,0 4 1-16,0 10-1 15,0 9 1-15,0 15 0 16,-4-19 0-16,4 19 0 15,0 0-1-15,0 0 1 0,-7 12-1 16,7-12 0-16,0 22-2 16,0-10-9-16,-5 0-71 15,5-12-3-15</inkml:trace>
          <inkml:trace contextRef="#ctx0" brushRef="#br0" timeOffset="59906.5947">7011 16548 282 0,'0'0'6'0,"0"0"5"0,0 0 3 15,0 0 4-15,0 15 1 16,0-15 3-16,0 25 1 15,0-7 0-15,0 3-5 0,0 11-5 16,0 2-2-16,0 9-4 16,0 3-1-16,2 1-2 15,2 2-1-15,-1 2 0 16,-1-2-1-16,2-3 1 0,-1-2 0 16,3-4-1-16,1-10 1 15,-5-1-1-15,2-13 1 16,-1-1-1-16,-3-15 1 15,6 11-1-15,-6-11 1 16,0 0-3-16,0 0 0 0,0 0 0 16,0 0 0-16,3 16 0 15,-3-16 0-15,0 9 0 16,0-9 0-16,0 13-6 16,0-13-6-16,4 13-19 0,7-13-56 15,-11 0-2-15</inkml:trace>
          <inkml:trace contextRef="#ctx0" brushRef="#br0" timeOffset="60422.208">7482 17204 286 0,'0'0'6'0,"0"0"2"16,0 0 3-16,0 0 4 0,0 0 0 16,7 5 2-16,-7-5 2 15,24 7 0-15,-2-4-5 16,9-3-2-16,13 0-4 16,3-3-2-16,12-6 0 15,8-4 0-15,2-2 0 0,8-4 0 16,-2-6-1-16,-4 4 1 15,-9 0 0-15,-5 5 0 16,-8 1-2-16,-9 2 0 16,-12 4-1-16,-12 6-1 0,-16 3-1 15,0 0-2-15,0 0-2 16,-18 0-5-16,5 5-10 16,-5-5-19-16,-2 0-50 15,20 0-1-15</inkml:trace>
          <inkml:trace contextRef="#ctx0" brushRef="#br0" timeOffset="117149.8502">7038 8436 249 0,'0'0'4'0,"-18"3"2"16,2 3 4-16,-6-2 2 0,-2 7 0 16,-4 2 2-16,0 4 1 15,-6 4-1-15,9 3-4 16,7 7-1-16,5-2-4 15,10 8 0-15,3-7-1 16,3 1-2-16,15-8 0 0,8-8 0 16,7-13 0-16,8-2 1 15,2-13 0-15,4-11-1 16,-7-10 0-16,4-6 1 16,-13-3 0-16,-7-4 1 0,-8-2 1 15,-7-1 0-15,-5 4 0 16,-4 6 1-16,-7 2 0 15,-6 11-1-15,4 2-1 16,0 13-1-16,9 12 0 0,-15-6-1 16,15 18 0-16,0 12-1 15,2 14 1-15,11 11-1 16,3 15-4-16,-3 8-25 0,7 16-51 16,2 4-3-16</inkml:trace>
          <inkml:trace contextRef="#ctx0" brushRef="#br0" timeOffset="117743.6247">8746 9106 298 0,'0'0'4'15,"0"0"1"-15,0 0 3 16,0 15 4-16,3 2 0 0,3 12 2 16,3 10 1-16,1 8 0 15,2 15-4-15,1 4-1 16,-1 4-3-16,-3 5-3 16,1-7-2-16,2-4-1 0,-6-12 0 15,1-4 0-15,-1-20 1 16,-3-10-1-16,-3-18 0 15,0 0 1-15,-7-22-1 16,1-6 1-16,-3-10-1 16,0 2 0-16,2-3-1 0,1-3 1 15,3 8-1-15,3 5-1 16,0 6 1-16,9 4 0 16,4 10-1-16,5 9 1 0,11 0 0 15,2 13 0-15,9 2 1 16,-3 8 0-16,7 0 0 15,-4 8 0-15,0 3 0 16,-5 10 0-16,-17 4-1 0,-5 2-3 16,-10 19-12-16,-12 14-53 15,-16-8-11-15</inkml:trace>
          <inkml:trace contextRef="#ctx0" brushRef="#br0" timeOffset="118149.8654">9324 11378 388 0,'0'0'5'0,"0"0"2"16,0 0 0-16,-7-9 1 16,7 9 1-16,-28 0 0 15,7 0 2-15,-7 9 1 0,-7 9-4 16,-8 5-1-16,-7 4 0 15,-3 8-1-15,1 2 0 16,-5 9-1-16,8 3-2 16,3 4 0-16,8 7-2 0,7-9 0 15,16 8-1-15,12-9-2 16,15-10-4-16,19-6-9 16,19-18-69-16,12 2-3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25.8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D17767-8934-423D-9C84-BCA157F12FF1}" emma:medium="tactile" emma:mode="ink">
          <msink:context xmlns:msink="http://schemas.microsoft.com/ink/2010/main" type="inkDrawing" rotatedBoundingBox="4808,5106 5012,10388 4820,10395 4616,5114" semanticType="verticalRange" shapeName="Other"/>
        </emma:interpretation>
      </emma:emma>
    </inkml:annotationXML>
    <inkml:trace contextRef="#ctx0" brushRef="#br0">17-8 278 0,'0'0'6'0,"0"0"5"16,0 0 2-16,-9-6 2 16,9 6-1-16,0 0 2 15,0 0 1-15,0 0 2 0,-7 9-7 16,7-9-3-16,0 18-2 16,0-3-1-16,0 5-1 15,3 1-1-15,1 4-1 16,-4 3 0-16,6 6-1 0,-3 0-1 15,-1 6 0-15,2 6 0 16,-1 1 0-16,0 2 0 16,0 4 0-16,4 0-1 15,-5-1 1-15,5 4 0 0,2-1-1 16,1-3 1-16,2 5-1 16,0-1 0-16,-3 2 0 15,4-2 0-15,-4 7 0 16,0-5 1-16,1 6 0 0,2 2 0 15,-5 2 0-15,-2-4 1 16,5 6-1-16,-4-4 1 16,4 3 0-16,-1-8-1 15,0 5 1-15,4-8-1 0,-4 4 0 16,0-3 0-16,-3 1 0 16,3 1-1-16,0-6 1 15,-5 7-1-15,-1-1 0 16,1 2 0-16,-2 2 1 0,-2 0 0 15,0 0 0-15,0 3 1 16,0 0 0-16,0 3 0 16,0-3 1-16,0 0 0 15,-2 3-1-15,-2 1 1 0,1 2 0 16,-6-1-2-16,3-1 0 16,-1 3 0-16,-2-1 0 15,3-1 0-15,-1 2 0 0,5 0-1 16,-2-1 1-16,4-3 1 15,0-3 0-15,0 3 0 16,0-6 0-16,0-3-1 16,0 0 0-16,0-3 0 15,0-1 1-15,-3 2-2 0,3-8 0 16,0 7-2-16,0-7 2 16,0 4 0-16,0 0 0 15,0-4 2-15,0 7-2 16,0-6 0-16,0-2 0 0,0 2 0 15,3-1 0-15,-3-4 0 16,4-2 0-16,-4-4 0 16,2 3 0-16,2-5 0 15,-1-3 0-15,-1 3 0 0,2-6 0 16,-1 3 0-16,1-3 0 16,-2 0 0-16,-2-5 0 15,0-5 0-15,3 0 0 16,1-8 0-16,-4-1 0 0,0-15 0 15,0 15 0-15,0-15 0 16,0 0 0-16,0 0 0 16,-7 13-71-16,1-22-17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54.5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605DC7-0AAE-43F6-917A-6021B528317D}" emma:medium="tactile" emma:mode="ink">
          <msink:context xmlns:msink="http://schemas.microsoft.com/ink/2010/main" type="inkDrawing" rotatedBoundingBox="5573,7887 5626,8685 5595,8687 5543,7889" semanticType="callout" shapeName="Other">
            <msink:sourceLink direction="with" ref="{602CCF03-5D6F-454E-BD67-DEC974DD92C6}"/>
            <msink:sourceLink direction="with" ref="{0F9D2F4B-8F25-497D-AA7B-68C0619940D4}"/>
          </msink:context>
        </emma:interpretation>
      </emma:emma>
    </inkml:annotationXML>
    <inkml:trace contextRef="#ctx0" brushRef="#br0">1519-96 362 0,'0'0'9'0,"0"0"4"0,0 0 1 16,0 0 2-16,4-9 1 15,-4 9 1-15,0 0-1 16,0 0 1-16,11 2-7 15,-4 13-4-15,-4 11-1 0,0 5-3 16,4 8-3-16,-5 8 0 16,5 9 0-16,-5 10 0 15,2 1 0-15,-4 4 0 16,0-3 0-16,3-2 0 0,0-5 0 16,-3-9 0-16,3-7 0 15,1-12 0-15,-1-12 0 16,-1-5 0-16,-2-16 0 15,4 15 0-15,-4-15 0 0,0 0 0 16,0-10 0-16,0-1 0 16,0-11-50-16,0 7-40 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55.1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676801-8A21-42D9-BED6-33D0AE7EB574}" emma:medium="tactile" emma:mode="ink">
          <msink:context xmlns:msink="http://schemas.microsoft.com/ink/2010/main" type="inkDrawing" rotatedBoundingBox="7362,7869 7397,8577 7386,8578 7351,7870" semanticType="callout" shapeName="Other">
            <msink:sourceLink direction="with" ref="{602CCF03-5D6F-454E-BD67-DEC974DD92C6}"/>
            <msink:sourceLink direction="with" ref="{E3940E93-C7D9-431F-B464-7DF37FD73845}"/>
          </msink:context>
        </emma:interpretation>
      </emma:emma>
    </inkml:annotationXML>
    <inkml:trace contextRef="#ctx0" brushRef="#br0">11 2 338 0,'0'0'9'0,"0"0"3"15,0 0 4-15,0 0 1 16,-9-11 0-16,9 11 2 0,0 0 1 16,0 0 1-16,0 15-8 15,0 0-2-15,0 11-3 16,3 8-1-16,3 2-4 15,1 15-3-15,-5-2 0 0,2 9 0 16,-1 5 0-16,0-1 0 16,0-4 0-16,-3-3 0 15,0-1 0-15,3-14 0 16,-3-4 0-16,0-12 0 16,0-3 0-16,0-10 0 0,0-11 0 15,0 0 0-15,0 0 0 16,0 0 0-16,0 0 0 15,0 0-65-15,0 0-25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55.8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7BE542-E1C5-49EB-837F-E01EC6F04CEE}" emma:medium="tactile" emma:mode="ink">
          <msink:context xmlns:msink="http://schemas.microsoft.com/ink/2010/main" type="inkDrawing" rotatedBoundingBox="8934,7757 8990,8491 8954,8493 8898,7760" semanticType="callout" shapeName="Other">
            <msink:sourceLink direction="with" ref="{E3940E93-C7D9-431F-B464-7DF37FD73845}"/>
          </msink:context>
        </emma:interpretation>
      </emma:emma>
    </inkml:annotationXML>
    <inkml:trace contextRef="#ctx0" brushRef="#br0">-1 0 401 0,'0'0'7'0,"0"0"2"16,0 0 2-16,0 0 0 0,0 0 1 16,0 0 1-16,0 0-1 15,0 9 2-15,0-1-7 16,0 15-2-16,0 5-1 16,6 3 1-16,-3 6-5 0,3 13 0 15,-3-1 0-15,3 4 0 16,-3-1 0-16,1 3 0 15,-4-2 0-15,0-4 0 16,0-2 0-16,0-7 0 16,2-6 0-16,2-2 0 0,1-11 0 15,-1 1 0-15,5-10 0 16,-6 1 0-16,-3-13 0 16,10 15 0-16,-10-15 0 15,0 0 0-15,0 0 0 0,0 0 0 16,0 0 0-16,0 0 0 15,0 0 0-15,9-6-42 16,-9 6-48-16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16.1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05582E-AD50-4868-86F0-9F7863CBF14C}" emma:medium="tactile" emma:mode="ink">
          <msink:context xmlns:msink="http://schemas.microsoft.com/ink/2010/main" type="inkDrawing" rotatedBoundingBox="7391,8934 7505,9586 7474,9591 7359,8939" semanticType="callout" shapeName="Other">
            <msink:sourceLink direction="with" ref="{7CF0AA48-E55C-4591-B97C-AE4B993EB815}"/>
            <msink:sourceLink direction="with" ref="{602CCF03-5D6F-454E-BD67-DEC974DD92C6}"/>
          </msink:context>
        </emma:interpretation>
      </emma:emma>
    </inkml:annotationXML>
    <inkml:trace contextRef="#ctx0" brushRef="#br0">409-772 3 0,'0'0'4'0,"0"0"5"0,0 0 2 16,0 0 0-16,0 0 1 16,0 0-1-16,0 0-3 15,0 0-2-15,0 0-6 0,2-13-4 16,-2 13-2-16,0 0 2 16,0 0 6-16,4-10 8 15,-4 10 10-15,0 0 9 16,0 0 5-16,3-12 4 0,-3 12 2 15,0 0 0-15,3-13-2 16,-3 13-6-16,0 0-5 16,0 0-4-16,0-13-5 15,0 13-4-15,0 0-2 0,0 0-4 16,0 0-2-16,0 0-2 16,3 8-2-16,-3-8 0 15,7 18-1-15,-5-6 1 0,2 7 1 16,-1 3-1-16,-1-4 1 15,2 10-1-15,-1 0 0 16,0 0 0-16,-3 6 0 16,3-4 0-16,4 6 0 15,-5 0 0-15,5 1-1 16,-1-1 1-16,0 0 0 0,1 0 0 16,-2-5 0-16,2-6 1 15,-1 3-1-15,0-7 0 16,1-2 0-16,-5-6 0 0,-2-13 0 15,7 18 2-15,-7-18-4 16,0 0 0-16,9 12 0 16,-9-12 0-16,0 0 0 15,0 0 0-15,0 10 0 0,0-10 0 16,0 0 0-16,0 0 0 16,0 0 0-16,0 0 0 15,0 0 0-15,0 0 0 16,0 0-21-16,6 11-64 0,-6-11-3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16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25BBED-699D-41E7-A57E-E6C8F44497B2}" emma:medium="tactile" emma:mode="ink">
          <msink:context xmlns:msink="http://schemas.microsoft.com/ink/2010/main" type="inkDrawing" rotatedBoundingBox="9279,8964 9335,9494 9254,9503 9197,8973" shapeName="Other"/>
        </emma:interpretation>
      </emma:emma>
    </inkml:annotationXML>
    <inkml:trace contextRef="#ctx0" brushRef="#br0">0 0 188 0,'0'0'9'0,"0"0"6"15,0 0 4-15,9 0 3 16,-9 0 4-16,0 0 0 0,15-6 1 15,-15 6-1-15,0 0-6 16,0 0-4-16,0 0-5 16,0 0-3-16,10 10-2 15,-7-1 0-15,0 6-1 0,1 7 1 16,-2-4 0-16,5 11-1 16,-1-2 0-16,0 2-1 15,1 4 0-15,-2-3 0 16,2 6-1-16,-7-5 0 0,3-2 0 15,0 0 0-15,-3-5-1 16,0-5 1-16,0 0 0 16,3-4 0-16,-3-2 0 15,0-13 0-15,0 15 0 0,0-15 0 16,0 0 1-16,0 0-1 16,0 0-1-16,3 9 1 15,-3-9-3-15,0 0 0 16,0 0 0-16,0 0 0 15,0 0 0-15,0 0 0 0,0 0 0 16,-6 16 0-16,3-7 0 16,-12 0-14-16,-11 10-70 15,11 2-3-15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40.3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920F50-3EF4-4F7D-83B7-FC4AD9A67AD4}" emma:medium="tactile" emma:mode="ink">
          <msink:context xmlns:msink="http://schemas.microsoft.com/ink/2010/main" type="inkDrawing" rotatedBoundingBox="8809,6993 8843,6521 8906,6526 8872,6998" semanticType="callout" shapeName="Other">
            <msink:sourceLink direction="with" ref="{FD132C04-B609-4F9A-8C32-431F4A4DAFDD}"/>
          </msink:context>
        </emma:interpretation>
      </emma:emma>
    </inkml:annotationXML>
    <inkml:trace contextRef="#ctx0" brushRef="#br0">9022 1200 185 0,'0'0'5'16,"25"-19"5"-16,3 2 0 0,10-11 1 15,15-4 1-15,15-11 2 16,6-4 1-16,25-2 0 15,3-6-4-15,-2 8-3 16,-6 4-1-16,-8 6 0 0,-8 6 0 16,-16 6 1-16,-12 10-1 15,-19 2-2-15,-15 13-1 16,-16 0-6-16,0 0-14 0,-7 3-48 16,-2 9-5-16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2:27.3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89BD67-D2FC-455D-AFC7-643D1C642994}" emma:medium="tactile" emma:mode="ink">
          <msink:context xmlns:msink="http://schemas.microsoft.com/ink/2010/main" type="inkDrawing" rotatedBoundingBox="12716,3532 14744,3380 14747,3413 12719,3564" shapeName="Other"/>
        </emma:interpretation>
      </emma:emma>
    </inkml:annotationXML>
    <inkml:trace contextRef="#ctx0" brushRef="#br0">12173-881 222 0,'0'0'3'0,"0"0"2"0,0 0 3 16,0 0 0-16,0 0 2 15,9-4 1-15,-9 4 1 16,13-3-2-16,-13 3 0 15,18 0-3-15,-2-3-3 16,3 3 0-16,3 0-2 0,5-3 0 16,8 0 1-16,-1 0-2 15,10 3 1-15,-4-3-1 16,6-4 0-16,1 5 0 16,-1-1 0-16,-2 3-1 15,2-4 1-15,7 4-1 0,3-2 0 16,-1 2 1-16,5-4-1 15,2 4 0-15,0-3 1 16,6-3-1-16,-2 4 1 0,-4-6-1 16,0 5 0-16,-6-7 0 15,6 4 1-15,-3-3-1 16,3 0 1-16,-7 3 0 0,7-4 0 16,-5 2-1-16,-1 2 0 15,2 2 1-15,-5-2-1 16,0 3 1-16,-13 3-1 15,4-2 1-15,-9 2-1 16,-2 0 3-16,-4 0 0 0,-9 0 1 16,2 0 0-16,-2 0 1 15,-9 0 0-15,-11 0 2 16,13 0-2-16,-13 0-1 16,0 0 0-16,16-4-2 0,-16 4 1 15,0 0 0-15,0 0 2 16,0 0-1-16,0 0 0 15,0 0 1-15,0 0-1 0,0 0 0 16,0 0-2-16,0 0 0 16,0 0-4-16,0 0-9 15,0 0-64-15,-3 9-3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2:52.9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87BD29-D6D7-4AB7-AC79-DBAD41D5A100}" emma:medium="tactile" emma:mode="ink">
          <msink:context xmlns:msink="http://schemas.microsoft.com/ink/2010/main" type="inkDrawing" rotatedBoundingBox="15896,3549 18461,3479 18463,3527 15897,3597" shapeName="Other"/>
        </emma:interpretation>
      </emma:emma>
    </inkml:annotationXML>
    <inkml:trace contextRef="#ctx0" brushRef="#br0">15377-878 96 0,'0'0'4'0,"0"0"5"16,0 0 2-16,-16 5 0 15,16-5 2-15,0 0 0 0,-9 10 3 16,9-10 3-16,0 0-2 15,22 6-4-15,6-6-1 16,9 0 0-16,13 0-1 16,8 0-1-16,8 0-2 0,5 0-2 15,16 0-2-15,3 0-2 16,7 0 0-16,-1 0 1 16,3 0-2-16,3 0 1 15,4 0-1-15,2-3 1 16,1-4-1-16,-3 7 0 0,-3-6 0 15,-1 1 0-15,-6 2-2 16,-2 3 3-16,-11 0 0 16,-5 0-1-16,-10-7 2 0,-9 7 0 15,3-3-1-15,-9 0 1 16,-3 0 2-16,-1-3-2 16,-2-1-2-16,-1 5 2 15,1-5-2-15,-3 5 1 0,-11-5 1 16,-2 4 1-16,0-2 1 15,-9 5 4-15,-9 0 0 16,-1 0 0-16,-12 0 1 16,10-6 1-16,-10 6-3 0,0 0-1 15,0 0-2-15,0 0-3 16,0 0-2-16,0 0-10 16,0 0-41-16,0 0-24 15,0 0-5-15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2:43.7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F39CE9-5C85-4002-94FC-FB0A15398B81}" emma:medium="tactile" emma:mode="ink">
          <msink:context xmlns:msink="http://schemas.microsoft.com/ink/2010/main" type="writingRegion" rotatedBoundingBox="8792,6442 24831,5955 24876,7445 8837,7933"/>
        </emma:interpretation>
      </emma:emma>
    </inkml:annotationXML>
    <inkml:traceGroup>
      <inkml:annotationXML>
        <emma:emma xmlns:emma="http://www.w3.org/2003/04/emma" version="1.0">
          <emma:interpretation id="{6B76ACC2-75D5-453D-8D42-1719A5090370}" emma:medium="tactile" emma:mode="ink">
            <msink:context xmlns:msink="http://schemas.microsoft.com/ink/2010/main" type="paragraph" rotatedBoundingBox="8792,6442 24831,5955 24876,7445 8837,7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0939A4-A74F-4C3A-B6EE-9E7F03278613}" emma:medium="tactile" emma:mode="ink">
              <msink:context xmlns:msink="http://schemas.microsoft.com/ink/2010/main" type="line" rotatedBoundingBox="8792,6442 24831,5955 24876,7445 8837,7933"/>
            </emma:interpretation>
          </emma:emma>
        </inkml:annotationXML>
        <inkml:traceGroup>
          <inkml:annotationXML>
            <emma:emma xmlns:emma="http://www.w3.org/2003/04/emma" version="1.0">
              <emma:interpretation id="{C06DB97F-5BC1-4E61-A7BA-CBE59C0B49F1}" emma:medium="tactile" emma:mode="ink">
                <msink:context xmlns:msink="http://schemas.microsoft.com/ink/2010/main" type="inkWord" rotatedBoundingBox="8794,6527 8891,6524 8905,6993 8809,6995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8346 2132 269 0,'0'0'6'16,"0"0"6"-16,0 0 2 15,0-13 3-15,0 13 3 0,0-9 1 16,0 9 3-16,0-12 0 16,0 12-5-16,0 0-4 15,0 0-4-15,0 0-2 16,0 0-3-16,0 0-2 15,0 0-1-15,-3 12-1 0,-1 3 0 16,4 7-1-16,0 3 0 16,0 7 1-16,0-2-1 15,0 6 1-15,0 5 1 16,-2-1-1-16,2-3 0 0,-4-1 0 16,1 0 0-16,3-11 0 15,0-2 0-15,0-4 0 16,-2-3 0-16,2-5 0 15,0-11 1-15,0 13-1 0,0-13-2 16,0 0 0-16,0 0 0 16,0 0 0-16,0 0 0 15,0 0 0-15,0 0 0 0,-20 0-19 16,-8 0-67-16,12 0-3 16</inkml:trace>
        </inkml:traceGroup>
        <inkml:traceGroup>
          <inkml:annotationXML>
            <emma:emma xmlns:emma="http://www.w3.org/2003/04/emma" version="1.0">
              <emma:interpretation id="{D3AA7001-E2ED-48C7-B095-FA8E0662C4C1}" emma:medium="tactile" emma:mode="ink">
                <msink:context xmlns:msink="http://schemas.microsoft.com/ink/2010/main" type="inkWord" rotatedBoundingBox="21634,6052 24831,5955 24869,7214 21672,7311"/>
              </emma:interpretation>
              <emma:one-of disjunction-type="recognition" id="oneOf1">
                <emma:interpretation id="interp5" emma:lang="en-US" emma:confidence="0">
                  <emma:literal>TCTABTAB</emma:literal>
                </emma:interpretation>
                <emma:interpretation id="interp6" emma:lang="en-US" emma:confidence="0">
                  <emma:literal>TCTABTIAB</emma:literal>
                </emma:interpretation>
                <emma:interpretation id="interp7" emma:lang="en-US" emma:confidence="0">
                  <emma:literal>TCTABTEAB</emma:literal>
                </emma:interpretation>
                <emma:interpretation id="interp8" emma:lang="en-US" emma:confidence="0">
                  <emma:literal>TCTABTAAB</emma:literal>
                </emma:interpretation>
                <emma:interpretation id="interp9" emma:lang="en-US" emma:confidence="0">
                  <emma:literal>•TABTAB</emma:literal>
                </emma:interpretation>
              </emma:one-of>
            </emma:emma>
          </inkml:annotationXML>
          <inkml:trace contextRef="#ctx0" brushRef="#br0" timeOffset="69433.3518">21117 2543 346 0,'0'0'6'0,"0"0"2"16,22-13 3-16,-7 10 2 15,10 3 2-15,6-6-1 16,15 0 1-16,5-3 2 0,8 3-7 16,3-1-2-16,5-1-2 15,2-6-6-15,-1 6-10 16,-8-1-24-16,-23 2-47 16,6-3-3-16</inkml:trace>
          <inkml:trace contextRef="#ctx0" brushRef="#br0" timeOffset="69667.8979">21406 2225 328 0,'0'0'5'0,"0"0"3"0,0 0 4 16,0 0 1-16,-13 21 2 15,13-3 2-15,0 4-1 16,0 7 1-16,9 7-3 0,2 7-5 16,-6 10-4-16,-1 3-1 15,-2 5-7-15,7 11-23 16,4-4-53-16,-13 6-3 16</inkml:trace>
          <inkml:trace contextRef="#ctx0" brushRef="#br0" timeOffset="70637.3169">22324 1637 360 0,'0'0'6'15,"0"0"3"-15,4-8 1 16,12 6 0-16,8-7 2 15,10-1-1-15,14 2 0 0,14-5-2 16,11 7-16-16,-1 3-39 16,21 0-29-16,9 3-6 15</inkml:trace>
          <inkml:trace contextRef="#ctx0" brushRef="#br0" timeOffset="70355.8267">22417 2485 331 0,'0'0'6'0,"0"0"3"16,7-4 1-16,8-2 2 15,14 0 0-15,11 0 1 16,6-3-1-16,16 0-3 0,0-4-23 15,7-1-58-15,14 3-3 16</inkml:trace>
          <inkml:trace contextRef="#ctx0" brushRef="#br0" timeOffset="70152.5787">22474 2844 360 0,'0'0'9'0,"0"0"0"16,0-17 2-16,0-2 0 15,9-2 1-15,4-6 0 0,3-11 2 16,2-11-2-16,6-10-7 15,7-9-2-15,7-9-1 16,-4 0-1-16,6-8-1 16,-6 6 1-16,1-6-1 15,-2 6 0-15,-4 7 0 0,-2 16 0 16,-11 9 0-16,-1 14 0 16,-9 12-1-16,5 8 0 15,-11 13 2-15,18 22-1 16,-5 14 0-16,2 5 2 0,3 18 1 15,7 10-1-15,-1 14 2 16,-2 0-2-16,-2 6-1 16,2 1-3-16,-11-5-6 15,2 7-21-15,3-12-53 0,-10-9 0 16</inkml:trace>
          <inkml:trace contextRef="#ctx0" brushRef="#br0" timeOffset="71700.4614">23436 1686 413 0,'0'0'6'0,"0"0"3"16,22 4 2-16,5-1 1 0,17-3 1 15,12 0 0-15,12-3 0 16,22-1 1-16,12-6-7 16,7 5-7-16,10-12-7 15,-13 11-76-15,5-3-3 16</inkml:trace>
          <inkml:trace contextRef="#ctx0" brushRef="#br0" timeOffset="71481.5569">23703 1814 370 0,'0'0'6'15,"0"0"2"-15,9-4 0 16,4 4 2-16,5-4-1 16,11 4 1-16,11-2 0 0,4 2 0 15,7 0-6-15,9 10 0 16,-5 1-2-16,5 5-3 16,-10 5 0-16,-7 0-1 15,-15 15-1-15,-12-6 0 16,-10 7 1-16,-6-10-3 0,-13 9 0 15,-5 0 1-15,-8-2 1 16,2 0-1-16,-1-6 3 16,6-3-2-16,7-1 1 0,8 1 1 15,4-3 0-15,4 3 1 16,12-10 2-16,2 4 0 16,4 5 0-16,0-2 1 15,-4-1 0-15,1 4 0 0,-1-4 0 16,2 5 0-16,-9 2 0 15,2 2-1-15,-4-2 1 16,-2-3-1-16,-1 0 0 16,-6-3 1-16,0 2 0 0,-13-3 0 15,0 2 1-15,-2-10-1 16,-6-1-1-16,-5-3 1 16,2-5-1-16,-7-2-4 15,-7-4-6-15,-2-15-25 0,-6 2-47 16,2-10-1-16</inkml:trace>
          <inkml:trace contextRef="#ctx0" brushRef="#br0" timeOffset="70934.3418">23790 1893 375 0,'0'0'0'0,"0"0"1"16,0 0 1-16,0 0 3 15,-7 19 1-15,7 0 1 16,0 5 1-16,10 13 0 0,5 9 2 16,-2 7-1-16,2 12-1 15,1 0-2-15,-3 8-2 16,2-1-5-16,-6-1-9 16,-2-5-18-16,-1 2-49 0,-3-16-5 15</inkml:trace>
          <inkml:trace contextRef="#ctx0" brushRef="#br0" timeOffset="64914.8134">16281 2601 339 0,'0'0'9'0,"0"0"4"15,-13 8 3-15,13-8 1 16,0 0 1-16,-16 5 2 15,16-5 0-15,0 0 1 16,7 0-7-16,15 0-5 0,9 0-1 16,9 0-1-16,13-5-7 15,15-5 0-15,10 1 0 16,8-2 0-16,5-1 0 16,4-7 0-16,2 4 0 15,-4 0 0-15,-6 0 0 0,-10 5 0 16,-8-2 0-16,-13 2 0 15,-13 2 0-15,-12 5 0 16,-9-1 0-16,-22 4 0 0,15-7 0 16,-15 7 0-16,0 0 0 15,-2-17-35-15,-11 13-54 16,4-6-3-16</inkml:trace>
          <inkml:trace contextRef="#ctx0" brushRef="#br0" timeOffset="65305.6753">16861 1921 335 0,'0'0'11'0,"0"0"3"15,-9-9 3-15,9 9 1 0,0 0-2 16,-7-13 2-16,7 13 0 15,0 0 0-15,7 22-9 16,2 6-3-16,0 9-1 0,1 9-2 16,-1 7 1-16,-2 11 1 15,-5 8-2-15,-2 5-1 16,0 1 1-16,-6 0-1 16,-3 1-1-16,2-1 0 0,1 0 1 15,3-7-2-15,1-4 0 16,2-1 0-16,2-15 0 15,5 0 0-15,-1-14 0 16,6-4 0-16,-6-4 0 16,7-11 0-16,-4-5 0 0,-9-13 0 15,9 15 0-15,-9-15 0 16,0 0-21-16,0 0-65 16,7-6-3-16</inkml:trace>
          <inkml:trace contextRef="#ctx0" brushRef="#br0" timeOffset="38664.6516">12664 2441 288 0,'0'0'4'0,"0"0"4"16,0 0 2-16,13 0 3 15,5 6 1-15,13-6 1 0,6 7 2 16,12-1 0-16,8-3-5 15,8 5-3-15,3 0-2 16,3 0-3-16,2 1-1 0,-2 3-2 16,-3 4 0-16,-3-1-1 15,-9 5 0-15,-4-2 0 16,-8 4 0-16,-4 2 1 16,-14 1 0-16,-11 0 2 0,-12 3 2 15,-3 2 1-15,-16 2 1 16,-8 2 1-16,-14 0 0 15,-5 4 0-15,-7-2-1 16,-9 1-2-16,-3 6 0 0,-6-8-2 16,-1 4 0-16,-4 2-1 15,0-7-1-15,5 5-6 16,-3-8-19-16,9 7-58 16,6-1-3-16</inkml:trace>
          <inkml:trace contextRef="#ctx0" brushRef="#br0" timeOffset="64430.1173">15492 2149 360 0,'0'0'5'0,"0"0"3"0,0 0 0 16,-7-12 4-16,7 12-1 16,-9-12 1-16,0 0 0 15,9 12 1-15,-19-18-4 0,10 8-2 16,-7 4-3-16,-5 6-1 16,0 0 0-16,-1 0-1 15,-9 12-1-15,0-3 0 16,-4 7 0-16,1 2-1 0,0 1 1 15,0 5 1-15,-3 3-1 16,-3 3 0-16,2 3 1 16,1 4-1-16,-3 0 1 15,5 4 0-15,-3 5 0 0,2-3-1 16,5 4 0-16,0 2 0 16,9 4 0-16,3-4 0 15,1 4 0-15,9 0-1 16,2-7 2-16,7 4 0 0,0-7 0 15,12 4 0-15,5-9 1 16,7-3 0-16,7-4-1 16,9-2 1-16,7-4-3 15,3-8 0-15,6-3 0 0,-1-3 0 16,5-1 0-16,-5-8 0 16,-2 4 0-16,-4-6 0 15,-5 0 0-15,-4 4 0 16,-5-4 0-16,-8 0 0 0,1-4 0 15,-12 4 0-15,-1-8 0 16,-2 8 0-16,-13 0 0 16,9 0 0-16,-9 0 0 15,0 0 0-15,0 0 0 0,0 0 0 16,0 0 0-16,0 0 0 16,0 0 0-16</inkml:trace>
          <inkml:trace contextRef="#ctx0" brushRef="#br0" timeOffset="67932.3932">18537 3195 310 0,'0'0'9'0,"-3"-8"4"16,3-6 0-16,0-4 2 16,0-6 4-16,7-7-1 15,-1-12 1-15,10-13 0 0,2-1-8 16,-3-7-3-16,10-8-1 15,-3-7-3-15,6-8-1 16,-3-3-1-16,6-2 0 16,-7-2-1-16,-2 1 0 0,0 7-1 15,-4 5 0-15,-2 13 1 16,-6 13-1-16,-1 12-1 16,-6 9 0-16,3 11-1 15,-6 23-1-15,13 0 2 16,-1 19 0-16,1 10-1 0,8 10 2 15,1 14 1-15,6 15 1 16,3 9 0-16,-7 4 1 16,4 3-1-16,-3 5-2 0,-9-5-1 15,-1 0-6-15,-11-7-9 16,-2-5-20-16,-2-12-46 16,0-3-5-16</inkml:trace>
          <inkml:trace contextRef="#ctx0" brushRef="#br0" timeOffset="68135.6842">18565 2657 326 0,'0'0'5'16,"0"0"4"-16,7-9 1 15,4-1 1-15,6 2 4 16,10-5-1-16,8-3-1 0,12-6 1 15,8-5-8-15,16 5-8 16,4-5-13-16,5-1-41 16,-1 0-22-16</inkml:trace>
          <inkml:trace contextRef="#ctx0" brushRef="#br0" timeOffset="68402.4325">19589 2085 304 0,'0'0'7'15,"0"0"1"-15,0 0 3 0,0 0 0 16,0 10 1-16,0-1 3 16,-2 6 2-16,-1 9-1 15,3 7-5-15,0 7-2 16,5 8-1-16,2 11-1 15,6 1 0-15,-2 6-3 0,5 5-2 16,-1 0-1-16,1-6-4 16,1-4-6-16,-2-6-20 15,-3-4-49-15,3-9-4 16</inkml:trace>
          <inkml:trace contextRef="#ctx0" brushRef="#br0" timeOffset="68979.9329">19547 2008 300 0,'0'0'5'0,"0"0"3"16,0 0 4-16,15-6 0 15,3 6 2-15,7 0 0 0,6 0 2 16,10 2 0-16,8 4-7 16,2 1-2-16,1 5-3 15,-5 1-2-15,-4 2-2 16,-3 2 0-16,-12 7 0 0,-9 3-1 16,-16 4 0-16,-3 3 0 15,-13 1-2-15,-5 2 2 16,-7-1-1-16,0 5-1 15,0-10 0-15,3-1 1 16,10 4 0-16,6-8 0 0,6-1 2 16,9-2-2-16,7-4 2 15,8-3 1-15,2 2-1 16,1-2 2-16,-1-3 0 16,1-2-1-16,-2 2 0 0,-4 3 1 15,-1-1-1-15,-5 3 1 16,1-3 0-16,-5 4 0 15,0 4 0-15,-6-2 1 16,1 3 1-16,-6-2-1 0,0 3 0 16,0-3 1-16,-9 9 0 15,-4-6-1-15,-2-1 1 16,-7 0-2-16,-5-5 1 0,-8 0 0 16,-1 0-3-16,-14-10-7 15,3-3-35-15,-6 4-37 16,-2-8-4-16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22.0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13DDB8-909D-4FA2-9915-FA4B1A0D44FD}" emma:medium="tactile" emma:mode="ink">
          <msink:context xmlns:msink="http://schemas.microsoft.com/ink/2010/main" type="inkDrawing" rotatedBoundingBox="11198,7396 13659,7255 13662,7307 11201,7449" semanticType="underline" shapeName="Other">
            <msink:sourceLink direction="with" ref="{92CD0043-E227-4F07-A4BC-14C40AD19613}"/>
            <msink:sourceLink direction="with" ref="{85BA638D-A2AF-43DF-AC11-53CFA10EF67F}"/>
          </msink:context>
        </emma:interpretation>
      </emma:emma>
    </inkml:annotationXML>
    <inkml:trace contextRef="#ctx0" brushRef="#br0">10656 3022 312 0,'0'0'6'16,"0"0"3"-16,0 0 0 15,0 0 3-15,5-9 1 0,-5 9 2 16,16-9 1-16,-4 6 0 16,1 1-5-16,5-2-2 15,7 4-2-15,6-4 0 16,6 2-2-16,10-2-1 16,10 1-1-16,7-3 1 0,14-1-1 15,6-1-1-15,13-2 1 16,5-3-1-16,3 4 0 15,10-1 1-15,3 2-2 16,-1 2 1-16,-2-1-1 0,4 4 0 16,-1 1 0-16,-1-1 0 15,-2-1-1-15,-3 1 1 16,-10 0 0-16,-2 0-1 0,-7 0 1 16,-12-2 1-16,-12 5-1 15,-11-4 1-15,-14 4-1 16,-13 0 0-16,-9 0 0 15,-7 0 1-15,-15 0-2 0,9 0 0 16,-9 0-3-16,0 0-5 16,0 0-13-16,-9 4-62 15,9-4-2-15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26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4C6F54-5440-420C-A807-4616A0D00363}" emma:medium="tactile" emma:mode="ink">
          <msink:context xmlns:msink="http://schemas.microsoft.com/ink/2010/main" type="inkDrawing" rotatedBoundingBox="6576,5252 6721,10158 6595,10162 6449,5255" semanticType="verticalRange" shapeName="Other"/>
        </emma:interpretation>
      </emma:emma>
    </inkml:annotationXML>
    <inkml:trace contextRef="#ctx0" brushRef="#br0">27 0 244 0,'0'0'6'0,"0"0"3"15,0 0 3-15,0 0 3 16,0 0 1-16,0 0 1 16,0 0 3-16,0 9-1 15,3 7-3-15,0-1-4 0,4 8-3 16,-2-2-1-16,-1 6-3 16,2 7 0-16,-3 4-2 15,0 12 0-15,0-2 0 16,-3 15 0-16,0-2 0 15,0 11-1-15,-6-2 0 0,3 8-1 16,-3 0 0-16,-1 1 0 16,1 3-1-16,0-3 1 15,0 2-1-15,0 0 2 16,2-2-2-16,2 2 1 0,-1 2 2 16,-1-2-1-16,1 5 1 15,3 1 0-15,-3 0 0 16,3 3 0-16,0 2-1 0,0-2 0 15,0 3-1-15,0 3 0 16,0 0 1-16,3 0 0 16,-3 0 0-16,3 2 0 15,1-2 0-15,1 0 1 0,-1 0-1 16,-1 0 0-16,3-7 0 16,-6 5 0-16,6-2 0 15,1-5 0-15,-5 3 1 0,5-3-2 16,-1-1 2-1,0 1-1-15,0-6-1 0,3 2 0 16,-2-5 1-16,2-1-1 16,1-1 0-16,-1 0 0 15,0-6 0-15,4-4 1 0,-4-5-1 16,4 0 1-16,-4-5 0 16,0-6-2-16,-3-1 0 15,1-2 0-15,-5-6 0 16,1 1 0-16,1-5 0 0,-4 3 0 15,0-2 0-15,0-4 0 16,0-3 0-16,-4-4 0 16,1-5 0-16,1-3 0 15,2-19 0-15,-7 12 0 0,1-18-35 16,-1-15-50-16,7-14-4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3:57.5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DB5798-C202-4E7C-843F-C62B8CA0CE90}" emma:medium="tactile" emma:mode="ink">
          <msink:context xmlns:msink="http://schemas.microsoft.com/ink/2010/main" type="writingRegion" rotatedBoundingBox="30527,2817 29717,6072 24444,4760 25254,1505"/>
        </emma:interpretation>
      </emma:emma>
    </inkml:annotationXML>
    <inkml:traceGroup>
      <inkml:annotationXML>
        <emma:emma xmlns:emma="http://www.w3.org/2003/04/emma" version="1.0">
          <emma:interpretation id="{B8442BCF-3046-456F-93FE-27B4B2921855}" emma:medium="tactile" emma:mode="ink">
            <msink:context xmlns:msink="http://schemas.microsoft.com/ink/2010/main" type="paragraph" rotatedBoundingBox="30527,2817 29717,6072 27838,5605 28648,2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7EE8FC-4ADA-4471-A2C7-F3394C5EF119}" emma:medium="tactile" emma:mode="ink">
              <msink:context xmlns:msink="http://schemas.microsoft.com/ink/2010/main" type="line" rotatedBoundingBox="30527,2817 29717,6072 27838,5605 28648,2350"/>
            </emma:interpretation>
          </emma:emma>
        </inkml:annotationXML>
        <inkml:traceGroup>
          <inkml:annotationXML>
            <emma:emma xmlns:emma="http://www.w3.org/2003/04/emma" version="1.0">
              <emma:interpretation id="{D2A65DDC-7BD1-42A9-AB0B-4114981DB116}" emma:medium="tactile" emma:mode="ink">
                <msink:context xmlns:msink="http://schemas.microsoft.com/ink/2010/main" type="inkWord" rotatedBoundingBox="30527,2817 29717,6072 27838,5605 28648,2350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In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an</emma:literal>
                </emma:interpretation>
              </emma:one-of>
            </emma:emma>
          </inkml:annotationXML>
          <inkml:trace contextRef="#ctx0" brushRef="#br0">27 190 284 0,'0'0'0'16,"-11"-9"5"-16,11 9 4 0,-11-16 1 16,4 3 0-16,7 0 3 15,3-8-1-15,16 2 1 16,12 4 2-16,22-3-5 0,18 0-3 15,28-4-2-15,19 10 0 16,19 5-3-16,6 7-1 16,19 0 0-16,-5 17 0 15,-2 4-3-15,-5 9 3 16,-20 7-1-16,-15 7-1 0,-15 8 1 16,-16 5-2-16,-22 7 0 15,-16 6-1-15,-21 14 1 16,-19 3-3-16,-10 2 2 15,-20 14 0-15,-16 5 0 0,-13 6 1 16,-16 5 1-16,-2 1 1 16,-13 4 2-16,3 5 0 15,-6 5 3-15,1-1 0 16,5 3 2-16,3-6 2 0,1 0 0 16,2-7 2-16,4-10-2 15,6-6 2-15,3-15-3 16,3-2-1-16,3-14-1 0,-3-3-1 15,6-8-1-15,4-9-2 16,7-7 1-16,5-8-1 16,1 1 0-16,5-10-1 15,5-8 0-15,5-5-2 16,2-4-10-16,1 7-58 0,5-22-13 16</inkml:trace>
          <inkml:trace contextRef="#ctx0" brushRef="#br0" timeOffset="437.7851">153 2075 270 0,'0'0'8'0,"0"-11"3"0,0-1 5 16,7-1 1-16,5 2 2 15,4-2 0-15,-1 4 4 16,1-1-3-16,5 10-7 0,1 0-4 16,-7 22-3-16,-5 12-2 15,-7 10 0-15,-6 11-3 16,-3 10 0-16,-13 15 2 16,-9 7-2-16,-3 3 0 0,-6 0 1 15,-3-1-1-15,3 1 1 16,2-4 0-16,-8-12 1 15,12-6-1-15,3-11 2 16,6-5 1-16,6-14-1 0,10-1 1 16,6-13 0-16,19-11-1 15,21-8 0-15,16-5 0 16,15-8-1-16,13-8 0 16,15 0 0-16,7-10-2 0,2-1-1 15,5 6 1-15,-9 5 0 16,-9 1-2-16,-18 4-3 15,-12 1-13-15,-12 7-67 16,-13 8-2-16</inkml:trace>
        </inkml:traceGroup>
      </inkml:traceGroup>
    </inkml:traceGroup>
    <inkml:traceGroup>
      <inkml:annotationXML>
        <emma:emma xmlns:emma="http://www.w3.org/2003/04/emma" version="1.0">
          <emma:interpretation id="{4977108E-A049-4754-91F9-800AB918F3B0}" emma:medium="tactile" emma:mode="ink">
            <msink:context xmlns:msink="http://schemas.microsoft.com/ink/2010/main" type="paragraph" rotatedBoundingBox="27893,3580 24720,3670 24719,3635 27892,35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0994199-2D49-4225-87D2-418B07871088}" emma:medium="tactile" emma:mode="ink">
              <msink:context xmlns:msink="http://schemas.microsoft.com/ink/2010/main" type="line" rotatedBoundingBox="27893,3580 24720,3670 24719,3635 27892,3545"/>
            </emma:interpretation>
          </emma:emma>
        </inkml:annotationXML>
        <inkml:traceGroup>
          <inkml:annotationXML>
            <emma:emma xmlns:emma="http://www.w3.org/2003/04/emma" version="1.0">
              <emma:interpretation id="{500F71AB-A35E-4AC3-B61E-3671B29720B7}" emma:medium="tactile" emma:mode="ink">
                <msink:context xmlns:msink="http://schemas.microsoft.com/ink/2010/main" type="inkWord" rotatedBoundingBox="27893,3580 24720,3670 24719,3635 27892,3545"/>
              </emma:interpretation>
              <emma:one-of disjunction-type="recognition" id="oneOf1">
                <emma:interpretation id="interp5" emma:lang="en-US" emma:confidence="1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-48748.026">-3842 1078 154 0,'0'0'3'0,"0"0"-1"16,0 0 1-16,0 0 0 0,6-12 1 15,7 12-1-15,3 0 3 16,4 0-2-16,9 0-4 16,6 0 4-16,1 0-2 15,21 0 2-15,-2 0 0 16,7 0 2-16,3-6-3 0,7 6 3 16,8-8 2-16,1 6-4 15,8-1 2-15,6-5 0 16,-9 6-2-16,20-1-2 15,3 0 3-15,2 3-4 16,4 3 1-16,-3-3 0 0,-1 0-1 16,4 3 0-16,9-3 1 15,-14 0 1-15,-6 0 1 16,2-6 2-16,0-1 3 0,-7 1-1 16,7 3-1-16,-13-3 3 15,-4 0-2-15,-1 0-1 16,-8 0 2-16,-2-1-3 15,-12 7-1-15,-8-3 0 0,-8 0 0 16,-12-2-1-16,-8 5 2 16,-8 0-1-16,-6 0-2 15,-16 0 2-15,21-3-2 16,-21 3 0-16,0 0-2 16,13 0-4-16,-13 0-26 0,0 0-42 15,0 0-2-15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49.3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11F92B-5C01-425E-9FD2-020FE8D08179}" emma:medium="tactile" emma:mode="ink">
          <msink:context xmlns:msink="http://schemas.microsoft.com/ink/2010/main" type="inkDrawing" rotatedBoundingBox="10559,6148 21123,4616 22237,12298 11673,13830" hotPoints="21120,5677 21431,12549 11597,12995 11286,6123" semanticType="enclosure" shapeName="Rectangle">
            <msink:destinationLink direction="with" ref="{3E43091B-6BA7-48C6-9B64-C2BEC0F4B711}"/>
            <msink:destinationLink direction="with" ref="{980F4067-43C8-4196-B81C-433256100B04}"/>
          </msink:context>
        </emma:interpretation>
      </emma:emma>
    </inkml:annotationXML>
    <inkml:trace contextRef="#ctx0" brushRef="#br0">16 0 292 0,'0'0'8'15,"0"0"1"-15,0 0 5 16,0 0 0-16,-11 19 2 15,11-19 3-15,-7 21 0 16,4-2-1-16,3 3-6 0,0-1-2 16,0 9-3-16,3 6-3 15,0 7-1-15,3 4 0 16,-3 8-3-16,3 5 2 16,-2 16-2-16,-1 1 1 0,-3 3 0 15,0 13 0-15,0 3 1 16,0 7 0-16,-3 1 0 15,-3 11 1-15,2 2 0 16,1 8 1-16,3 1-1 0,0 4 1 16,0 3 0-16,0 3-1 15,3 0 0-15,3 3 0 16,1 0-1-16,-4 4 1 16,3-1-2-16,0 1-1 0,-3 2 1 15,3-2 1-15,1-2-1 16,2 5 0-16,-3-4 0 15,3-3-1-15,0 3 1 16,2 1-1-16,0-7 1 16,2 7 0-16,3-7 0 0,-1-4 0 15,-2 3 0-15,3-5 0 16,-5-2 2-16,5-2-3 16,-7 0 0-16,4-7 0 0,-7 2 0 15,1-10 0-15,-2 1 0 16,1-4 0-16,1-4 0 15,-1-6 0-15,1-9 0 16,-5-1 0-16,5-13 0 0,2-3 0 16,-5-10 0-16,-2-9 0 15,-2-1 0-15,0-8 0 16,0-7 0-16,-6 0 0 16,3-6 0-16,-7-6 0 0,7-1-3 15,10-14-85-15,-7-10-2 16</inkml:trace>
    <inkml:trace contextRef="#ctx0" brushRef="#br0" timeOffset="2390.6452">-337 0 241 0,'0'0'9'15,"0"0"3"-15,9 6 3 16,-9-6 3-16,13 7 2 0,-4-5 3 16,10 2 0-16,8 0 2 15,2-4-8-15,13 0-4 16,11 0-3-16,16-8-3 16,8 6-2-16,16-9-2 0,13 2-1 15,15 1 0-15,16-1-1 16,9-1 1-16,18 1-1 15,17-4 0-15,14-2 0 16,13 3 0-16,9-1 0 16,10 4 0-16,12-3 0 0,6-1 0 15,1 4 1-15,5-1-1 16,0 5 1-16,1-5-1 16,-4 1 1-16,1 3-1 15,-8-6 0-15,-2 2 0 0,-2 4-1 16,-1-3 1-16,-6-1-1 15,-4 5 0-15,6-1 0 16,-11-4 1-16,0 5 0 0,-2-3-2 16,-7 1 1-16,-4 1 0 15,-7 4 0-15,-4-2 1 16,-11-1 0-16,-3-3-1 16,-6 3-1-16,-4 2 3 0,-5-4-2 15,0 5 1-15,-10-8 0 16,-3 5-1-16,0 5 0 15,-6-4 0-15,1 1 1 16,-8 0-1-16,-8-3 1 0,-7 0 1 16,-6 6-1-16,-9 0 2 15,-10-4 1-15,-11-2-2 16,-11 1 1-16,-8-5 1 16,-10 10-2-16,-15-6 0 15,-5 1 0-15,-7-3-1 0,-8 6-2 16,-5 2 2-16,-9 2-1 15,-1 11-1-15,-8-1 1 16,-2 7 0-16,-2 6-2 0,0 4 2 16,-6 11 0-16,1-4 0 15,-2 10-1-15,-2 0 1 16,-1 13-1-16,-6 8 1 16,7 2-1-16,-2 13 0 0,4 6 0 15,-2 12 1-15,3 8 0 16,-1 12 0-16,5 5-1 15,2 5 1-15,0 15 0 16,0 3 1-16,2 3 2 0,1 3-2 16,3 5 2-16,1 2-1 15,2 3 0-15,-5-4 1 16,1 2 0-16,1-1-3 16,1-4 0-16,-1 7 0 15,6-5 0-15,-8-5 0 0,2 3 0 16,-1 1 0-16,6-4 0 15,-2-3 0-15,-3 2 0 16,3-4 0-16,-3 2 0 0,4-3 0 16,-8-5 0-16,5-4 0 15,-4-1 0-15,3-8 0 16,-6 0 0-16,0-2 0 16,0-8 0-16,0-9 0 0,0-2 0 15,0-3 0-15,0-10 0 16,0-1 0-16,3-8 0 15,4-9 0-15,-2-5 0 16,-1-1 0-16,2-11 0 0,-3-5 0 16,0-6 0-16,0-11 0 15,-3-5 0-15,3-4 0 16,-3-9 0-16,0-6 0 16,0-3 0-16,0-12 0 0,0 15 0 15,0-15 0-15,0 0 0 16,-12 6 0-16,0-6 0 15,-4 0 0-15,-6 0 0 16,-6 0 0-16,-6 0 0 16,-10 0 0-16,-7 0 0 0,-18 6 0 15,-3 4 0-15,-15-5 0 16,-6 10 0-16,-13-4 0 16,-9 3 0-16,-6-3 0 0,-9 4 0 15,-12 1 0-15,-4 0 0 16,-13 1 0-16,-5 3 0 15,-10-2 0-15,-3-1 0 16,-7 0 0-16,-8 5 0 0,-7-3 0 16,1 2 0-16,-7 0 0 15,0-5 0-15,-6 9 0 16,0-7 0-16,-6 3 0 16,0 2 0-16,0-6 0 0,-2 6 0 15,5-4 0-15,4-1 0 16,2-2 0-16,0-2 0 15,9 5 0-15,-2-9 0 16,8 1 0-16,1-4 0 16,4 3 0-16,9-4 0 0,-2 3 0 15,8-3 0-15,3 1 0 16,8-1 0-16,6 0 0 16,1 0 0-16,3-3 0 0,10 0 0 15,2 4 0-15,6-4 0 16,1-3 0-16,9 2 0 15,-1 1 0-15,7 1 0 16,3-4 0-16,4 2 0 0,5-2 0 16,0 4 0-16,7-1 0 15,0 3 0-15,9-6 0 16,3 2 0-16,7 2 0 16,5 0 0-16,6-2 0 0,14-2 0 15,-1 4 0-15,15-4 0 16,5 0 0-16,7 0 0 15,10 0 0-15,7 0 0 16,12 0 0-16,-13 0 0 0,13 0 0 16,0 0 0-16,0 0 0 15,0 0 0-15,0 0 0 16,0 0 0-16,0 0 0 16,0 0 0-16,0 0 0 15,0 0 0-15,0 0 0 0,0 0 0 16,0 0 0-16,0 0 0 15,0 0 0-15,0 0 0 16,0 0 0-16,0 0 0 0,0 0 0 16,0 0 0-16,0 0 0 15,0 0 0-15,0 0 0 16,0 0 0-16,0 0 0 16,0 0 0-16,-2-10 0 0,2 10 0 15,0 0 0-15,2-19 0 16,-2 19 0-16,7-18 0 15,-5 9 0-15,2-7 0 16,3 1 0-16,-5-4 0 0,-2-5 0 16,3-5 0-16,1-1 0 15,-2-4 0-15,-2-3 0 16,0-6 0-16,-2-7 0 16,-5 3 0-16,-6-7 0 0,2-3 0 15,-11 8-60-15,0-15-30 16,4-5 0-16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52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53410D-5EC5-4DD2-A0FC-B4DF084042CE}" emma:medium="tactile" emma:mode="ink">
          <msink:context xmlns:msink="http://schemas.microsoft.com/ink/2010/main" type="inkDrawing" rotatedBoundingBox="13383,5969 13584,13208 13406,13213 13206,5973" semanticType="callout" shapeName="Other"/>
        </emma:interpretation>
      </emma:emma>
    </inkml:annotationXML>
    <inkml:trace contextRef="#ctx0" brushRef="#br0">0 0 243 0,'0'0'8'15,"0"0"1"-15,3 18 4 16,0-5 2-16,3-1 3 0,-2 6 0 16,1 3 1-16,1 4 0 15,-2 7-5-15,-1 2-2 16,3 5-4-16,1 12-2 16,-5 4-2-16,7 7 0 0,-2 9-1 15,2 5-1-15,4 9 1 16,-4 8 0-16,6 6 1 15,1 10-1-15,-1 6 0 16,5 7 1-16,-2 5-1 0,0 10 2 16,-5 2 0-16,0 3 0 15,-8 4 0-15,-1-1-1 16,-4 3 0-16,0 0 0 16,-4 1 0-16,1 0-1 0,-3 0-2 15,3-4 0-15,-1-3-1 16,4 0 1-16,0-3 0 15,0 3 0-15,0-9 0 16,0 1 0-16,0-4 0 16,0-4 1-16,0 1-1 0,0-3-1 15,0-6 1-15,0 0 0 16,7-4-1-16,-1-3 1 16,3 3-1-16,7-2 0 0,-3-1 1 15,0 4 0-15,-2-4 1 16,-2-3 0-16,-2 0 0 15,-3 4 1-15,-4-4 1 16,0-5-1-16,-7-1-1 0,1-6-2 16,-3 2 0-16,2-5 0 15,1-3 0-15,-1-7 0 16,5-2 0-16,-1-4 0 16,-1-2 0-16,-2-11 0 0,6-2 0 15,-3-5 0-15,-3-9 0 16,6-2 0-16,-3-8 0 15,-1-1 0-15,4-3 0 0,0 0 0 16,0-2 0-16,0 1 0 16,0-2 0-16,0-1 0 15,0 8 0-15,4-10 0 16,-4-4 0-16,3-5 0 16,-3-7 0-16,0-12 0 0,0 0-13 15,13-2-73-15,-4-35-2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54.0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078A96-6A24-46F6-93D5-934012D18C54}" emma:medium="tactile" emma:mode="ink">
          <msink:context xmlns:msink="http://schemas.microsoft.com/ink/2010/main" type="inkDrawing" rotatedBoundingBox="15617,12749 15820,5867 16128,5877 15925,12758" semanticType="verticalRange" shapeName="Other"/>
        </emma:interpretation>
      </emma:emma>
    </inkml:annotationXML>
    <inkml:trace contextRef="#ctx0" brushRef="#br0">338-10 225 0,'0'0'7'0,"0"0"3"15,0 0 5-15,0-12 1 0,0 12 3 16,0 0-2-16,16 0 4 15,-16 0-1-15,9 12-4 16,-5 10-2-16,-2 8-5 16,-2 18-3-16,-2 0 0 0,-9 20-1 15,2 7-3-15,0 15 1 16,-6 9-1-16,-7 10-1 16,4 10 1-16,-4 11-1 0,-3 13 1 15,6 0-1-15,-6 12 1 16,3 1 1-16,7 8 0 15,0 3 2-15,2 7 0 16,4 5-1-16,0 1 1 0,-4 2 1 16,1 6-1-16,-1 4-1 15,-2-4 0-15,-1 3-1 16,1-7 0-16,6-1 0 16,-4-4 0-16,10-6-1 15,-3-2 0-15,6-10 0 0,0 0 0 16,0-6 0-16,6-4-1 15,-3 1 1-15,0-4-1 16,3-3 0-16,0-9 1 16,1-6 0-16,2-3 0 0,4-6 1 15,-1-7 0-15,0-8 0 16,1-8 0-16,-1 1-3 16,1-6 0-16,-4-5 0 0,0-3 0 15,-3-4 0-15,3-2 0 16,1-6 0-16,-4-11 0 15,4-10 0-15,-1-9 0 16,-3-5 0-16,0-14 0 0,0-9 0 16,-6-15 0-16,0 0-4 15,10 4-22-15,6-16-59 16,-16-14-3-16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54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0F4067-43C8-4196-B81C-433256100B04}" emma:medium="tactile" emma:mode="ink">
          <msink:context xmlns:msink="http://schemas.microsoft.com/ink/2010/main" type="inkDrawing" rotatedBoundingBox="18321,12621 18392,5562 18512,5563 18442,12622" semanticType="callout" shapeName="Other">
            <msink:sourceLink direction="with" ref="{8711F92B-5C01-425E-9FD2-020FE8D08179}"/>
          </msink:context>
        </emma:interpretation>
      </emma:emma>
    </inkml:annotationXML>
    <inkml:trace contextRef="#ctx0" brushRef="#br0">87 0 313 0,'0'0'1'16,"0"0"1"-16,0 8 3 16,0-8-1-16,2 26 2 15,5-15 2-15,2 15 1 0,-3 6 1 16,3 10 2-16,-5 14-2 15,-1-7-1-15,0 16-2 16,-3 6 1-16,0 19-2 16,-3 3-1-16,-4 8-1 15,-4 7-1-15,-2 4 1 0,6 9 0 16,-2 5-1-16,-2 8-1 16,0-2 2-16,2 7-1 15,0 2 0-15,0-3 2 0,0 11-1 16,-1 3 0-16,1 2 0 15,2 7 1-15,2 3-2 16,1 0 2-16,2 3-2 16,2 6 0-16,0-8-1 15,2-1-1-15,2-7 2 0,-1 4-1 16,-1-9 0-16,5 3 0 16,-7-8-1-16,4 2 0 15,-2-1 0-15,-2 1 1 16,0-8-1-16,3 5 0 0,1-6-1 15,2 0 1-15,-1-4 0 16,2-3-1-16,-1-6 1 16,1-3 0-16,-5-7 1 0,2-4 0 15,-1 2 1-15,-3-4-3 16,0-2 0-16,0-1 0 16,0 1 0-16,-7-4 0 15,5-7 0-15,-2-4 0 0,1-11 0 16,1-15 0-16,-2-13 0 15,-3-20-6-15,7-35-78 16,0 0-4-16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55.7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9DB48F-9776-4E43-B237-99B3A33BCC87}" emma:medium="tactile" emma:mode="ink">
          <msink:context xmlns:msink="http://schemas.microsoft.com/ink/2010/main" type="inkDrawing" rotatedBoundingBox="11315,7980 21112,7835 21113,7928 11317,8073" semanticType="callout" shapeName="Other">
            <msink:destinationLink direction="with" ref="{2D2D26E4-193E-4533-BE3B-6F76A58916A0}"/>
            <msink:destinationLink direction="with" ref="{498C05AA-4F86-4DDF-AC60-4E4BD3F5881A}"/>
          </msink:context>
        </emma:interpretation>
      </emma:emma>
    </inkml:annotationXML>
    <inkml:trace contextRef="#ctx0" brushRef="#br0">-7 139 301 0,'0'0'4'0,"0"0"2"15,-16 0 4-15,16 0-1 16,-15 0 0-16,15 0 2 0,0 0 2 15,0 0 2-15,0 0-3 16,18 9-2-16,15-5-2 16,20-4 0-16,20 0 0 15,16 2-1-15,26-2-2 0,15 0-2 16,23 0 0-16,23 0-1 16,17 0 0-16,19 0 0 15,14 0 0-15,19 0 0 16,12 0 1-16,17 0 1 0,9 0-1 15,5-2 1-15,3-2 0 16,12 4-1-16,-9-3 1 16,4 3-2-16,-3 0 0 0,-4 0 0 15,-5 0-1-15,-3 0 1 16,-1 0-1-16,-12 0 0 16,4-2 0-16,-10-5 0 15,-7-2-1-15,1 3 1 16,-10-6 0-16,-6 6-2 0,-6-3 2 15,0-4-1-15,-13 3 1 16,-11-3-1-16,-13 2 3 16,-17 1-3-16,-8 4 1 15,-19-7 2-15,-11 8-2 0,-20 1 0 16,-10-2 1-16,-12 3-1 16,-5 3-2-16,-6 0 1 15,-18 0-1-15,-4 0-4 0,-16 3-6 16,-20 0-33-16,-13 9-41 15,-14-2-1-15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56.4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720384-3782-4844-92B7-B8282D9DFAE6}" emma:medium="tactile" emma:mode="ink">
          <msink:context xmlns:msink="http://schemas.microsoft.com/ink/2010/main" type="inkDrawing" rotatedBoundingBox="11017,9258 21378,9080 21380,9192 11019,9370" semanticType="callout" shapeName="Other">
            <msink:destinationLink direction="with" ref="{2D2D26E4-193E-4533-BE3B-6F76A58916A0}"/>
            <msink:destinationLink direction="with" ref="{3C091406-B594-454A-AE8F-0DAA629ECA98}"/>
            <msink:destinationLink direction="with" ref="{BAA81A20-4975-4944-85AE-C0216080923C}"/>
            <msink:destinationLink direction="with" ref="{A249BB9C-8DB4-4348-B750-37CB0AB8BA06}"/>
          </msink:context>
        </emma:interpretation>
      </emma:emma>
    </inkml:annotationXML>
    <inkml:trace contextRef="#ctx0" brushRef="#br0">0 188 305 0,'9'0'5'16,"15"0"1"-16,11 0 2 16,8 0 0-16,16 0 2 15,9 0 1-15,25-3 1 0,13 3 0 16,12-3-3-16,10 3-1 16,11-3-2-16,13 0-1 15,22 3-1-15,2 0 0 16,23 0-1-16,3 0 1 15,12 3 0-15,7 3 0 0,9 1 1 16,9-4 1-16,-3 3 0 16,12-4-1-16,6 2 1 15,7-4-1-15,6 0 0 0,3 0-1 16,0 0-1-16,4-4-1 16,5 2 0-16,-5-4-1 15,5 3 1-15,-6-4-1 16,0 1 0-16,3-6 0 0,-6 3 0 15,-3 0 0-15,1-4 1 16,-5 0-1-16,-5-3 1 16,6 5 1-16,-12-5-1 15,-4 4 1-15,-7-1-1 0,-5 4 1 16,-19-3-2-16,-5 3 1 16,-22 3-1-16,-20 0-1 15,-17 2 1-15,-23-1-1 16,-21 5-5-16,-25-4-7 15,-11 4-24-15,-7 6-48 0,-39 1-3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57.3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F553FC-6762-443D-A470-0FB8EE749B7D}" emma:medium="tactile" emma:mode="ink">
          <msink:context xmlns:msink="http://schemas.microsoft.com/ink/2010/main" type="inkDrawing" rotatedBoundingBox="10916,11000 21207,10442 21215,10604 10925,11162" shapeName="Other">
            <msink:destinationLink direction="with" ref="{0436FA97-A6EC-411D-A766-2C73A5635F36}"/>
            <msink:destinationLink direction="with" ref="{8D9ABB3C-7BE0-46CE-8AF6-64C1505630EF}"/>
            <msink:destinationLink direction="with" ref="{3C091406-B594-454A-AE8F-0DAA629ECA98}"/>
            <msink:destinationLink direction="with" ref="{BAA81A20-4975-4944-85AE-C0216080923C}"/>
          </msink:context>
        </emma:interpretation>
      </emma:emma>
    </inkml:annotationXML>
    <inkml:trace contextRef="#ctx0" brushRef="#br0">0 685 231 0,'5'-3'3'16,"14"-1"2"-16,12-2 0 15,18-3 3-15,11-1 2 16,17-3 0-16,20-1 2 0,18-8 1 16,11 4-2-16,20-3 0 15,9-2 1-15,11-1-2 16,13 5 0-16,11 1-1 15,9-1 1-15,9 1 0 0,9 2-1 16,3-3-2-16,13 3 0 16,10 4-2-16,1-3-1 15,5 0 0-15,8-1-1 0,4 1-1 16,0 2 0-16,6 1 0 16,-9 2 1-16,-4-2 0 15,3 3 0-15,-5 3 1 16,-4-1 0-16,1 4 0 15,-1-3 0-15,-9 3-1 0,4-3 0 16,-4-1-1-16,-4-1-1 16,-5 1 0-16,-7-2-1 15,-5-1 1-15,-7 5 0 16,-3-5 0-16,-9 4 1 0,-7 0-1 16,-9 1 1-16,-8-6 2 15,-5 1-2-15,-8 1 2 16,-14 0-1-16,-14 0 0 15,-13 3-1-15,-9-3 1 0,-17 0-1 16,-13-1-2-16,-11 4 1 16,-12-4-2-16,-6 5-2 15,-6-5-3-15,2 8-6 0,-3-13-16 16,5-6-49-16,-2 12-9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8:58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43091B-6BA7-48C6-9B64-C2BEC0F4B711}" emma:medium="tactile" emma:mode="ink">
          <msink:context xmlns:msink="http://schemas.microsoft.com/ink/2010/main" type="inkDrawing" rotatedBoundingBox="9617,4875 11294,6117 11220,6216 9543,4974" semanticType="callout" shapeName="Other">
            <msink:sourceLink direction="with" ref="{42FB7013-BD2B-4676-9911-852F89E569F9}"/>
            <msink:sourceLink direction="with" ref="{155F197E-002E-440A-B888-013ADF3AD5E6}"/>
            <msink:sourceLink direction="with" ref="{8711F92B-5C01-425E-9FD2-020FE8D08179}"/>
            <msink:sourceLink direction="with" ref="{89E7DD16-2580-47C4-8FCF-0EAF4CDE5F44}"/>
            <msink:sourceLink direction="with" ref="{14AF0000-47E4-4B23-87CE-E65D3391485C}"/>
          </msink:context>
        </emma:interpretation>
      </emma:emma>
    </inkml:annotationXML>
    <inkml:trace contextRef="#ctx0" brushRef="#br0">1714 1183 304 0,'0'0'3'0,"0"0"3"0,0 0 2 15,0 0 3-15,0 0 1 16,0 0 2-16,-4 5 2 15,4-5 3-15,-15 4-4 16,5-4-1-16,-2 0-1 0,0 0-2 16,-10 0-1-16,4-4-1 15,-10-1-2-15,-6-11 0 16,-4-4-1-16,-8-1-1 16,-7-4-1-16,-6-12-1 0,-3-3 0 15,-9-9-1-15,-4-3 0 16,0-9-1-16,-3-3 0 15,-6-2 0-15,4-3-1 0,-4 0 1 16,1-2 0-16,1 3 1 16,2 1-2-16,9 4 0 15,-1 5 0-15,10 1 0 16,4 11 0-16,5 4 0 0,6 4 0 16,6 7 0-16,7 3 0 15,6 12-2-15,3-1-25 16,7 17-57-16,18 0-4 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01.6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FF9362-5166-4AA8-BB09-53B14116AC1B}" emma:medium="tactile" emma:mode="ink">
          <msink:context xmlns:msink="http://schemas.microsoft.com/ink/2010/main" type="writingRegion" rotatedBoundingBox="9165,12927 8354,6355 10161,6132 10971,12704">
            <msink:destinationLink direction="with" ref="{FB51DBF7-0856-4B44-914C-CE3413ED8AB1}"/>
          </msink:context>
        </emma:interpretation>
      </emma:emma>
    </inkml:annotationXML>
    <inkml:traceGroup>
      <inkml:annotationXML>
        <emma:emma xmlns:emma="http://www.w3.org/2003/04/emma" version="1.0">
          <emma:interpretation id="{52526B09-18F9-4144-815B-4C6F33E0589E}" emma:medium="tactile" emma:mode="ink">
            <msink:context xmlns:msink="http://schemas.microsoft.com/ink/2010/main" type="paragraph" rotatedBoundingBox="9165,12927 8354,6355 10161,6132 10971,12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A2E74-069D-46BC-944B-9C56930ED584}" emma:medium="tactile" emma:mode="ink">
              <msink:context xmlns:msink="http://schemas.microsoft.com/ink/2010/main" type="line" rotatedBoundingBox="9165,12927 8354,6355 10161,6132 10971,12704"/>
            </emma:interpretation>
          </emma:emma>
        </inkml:annotationXML>
        <inkml:traceGroup>
          <inkml:annotationXML>
            <emma:emma xmlns:emma="http://www.w3.org/2003/04/emma" version="1.0">
              <emma:interpretation id="{14AF0000-47E4-4B23-87CE-E65D3391485C}" emma:medium="tactile" emma:mode="ink">
                <msink:context xmlns:msink="http://schemas.microsoft.com/ink/2010/main" type="inkWord" rotatedBoundingBox="10161,6132 10971,12704 9165,12927 8354,6355">
                  <msink:destinationLink direction="with" ref="{3E43091B-6BA7-48C6-9B64-C2BEC0F4B711}"/>
                  <msink:destinationLink direction="with" ref="{A249BB9C-8DB4-4348-B750-37CB0AB8BA06}"/>
                </msink:context>
              </emma:interpretation>
              <emma:one-of disjunction-type="recognition" id="oneOf0">
                <emma:interpretation id="interp0" emma:lang="en-US" emma:confidence="0">
                  <emma:literal>sis I's,</emma:literal>
                </emma:interpretation>
                <emma:interpretation id="interp1" emma:lang="en-US" emma:confidence="0">
                  <emma:literal>sis is's,</emma:literal>
                </emma:interpretation>
                <emma:interpretation id="interp2" emma:lang="en-US" emma:confidence="0">
                  <emma:literal>Resists's,</emma:literal>
                </emma:interpretation>
                <emma:interpretation id="interp3" emma:lang="en-US" emma:confidence="0">
                  <emma:literal>sit's's,</emma:literal>
                </emma:interpretation>
                <emma:interpretation id="interp4" emma:lang="en-US" emma:confidence="0">
                  <emma:literal>Posset's's,</emma:literal>
                </emma:interpretation>
              </emma:one-of>
            </emma:emma>
          </inkml:annotationXML>
          <inkml:trace contextRef="#ctx0" brushRef="#br0">1322 92 366 0,'0'0'7'0,"0"0"1"0,0 0 3 15,0 0-1-15,0 0 1 16,9-6 1-16,10 3 1 16,10 3-2-16,7 0-4 15,8 3-4-15,9 10 0 0,-4-1-2 16,1 7-1-16,-7 6 0 16,-15 6-1-16,-6 3-1 15,-15 6-1-15,-7 0 0 0,-13 0-1 16,1 8 0-16,-7-8 1 15,6-4 0-15,1 2 1 16,8-11-1-16,4 1 2 16,11-6 1-16,7-1 2 15,4-5 0-15,6 2 0 0,-1-2 1 16,8-1 0-16,-4 4 0 16,-4 0 0-16,2-1 0 15,-11 3-1-15,1 7 1 16,-7-3-1-16,-6 3 1 0,-6 0-1 15,-3-1 2-15,-12 2-1 16,-7-8 1-16,-9-2-1 16,-9-7 0-16,-7-3-1 15,-9-9-3-15,-2-5-8 0,1-16-40 16,-5-11-35-16,9-18-2 16</inkml:trace>
          <inkml:trace contextRef="#ctx0" brushRef="#br0" timeOffset="-1046.8972">382 1290 404 0,'0'0'7'16,"0"0"1"-16,-16-15 2 15,12 0 2-15,-1-14-1 16,1-1 1-16,2-15 0 0,-5-4 1 16,7-5-7-16,0-15-2 15,7 2-2-15,2-14-2 16,4 2 0-16,-2-4-1 15,9 3 0-15,0 4-1 0,0 4 0 16,-2 14 1-16,1 5-2 16,-3 12 1-16,-1 16 0 15,1 10 1-15,-1 11-1 0,1 12 2 16,2 16 0-16,4 10 0 16,9 15 1-16,4 14 1 15,-2 13-1-15,7 14 1 16,-2 12-2-16,-1 1-4 0,-3 2-5 15,-6-9-19-15,-12-3-56 16,6-17 0-16</inkml:trace>
          <inkml:trace contextRef="#ctx0" brushRef="#br0" timeOffset="-453.1473">1406 158 439 0,'0'0'3'0,"0"0"2"16,0 0 2-16,0 19 0 0,0-4 1 15,-3 9 0-15,3 10 1 16,3 10-1-16,3 5-2 16,7 11-2-16,-1 1-5 15,1 8-6-15,11 4-13 16,-6 8-61-16,4-26-6 0</inkml:trace>
          <inkml:trace contextRef="#ctx0" brushRef="#br0" timeOffset="171.8973">1052-260 443 0,'0'0'4'0,"0"0"1"0,15-4 2 16,10 2 0-16,19 0 0 16,11-5 0-16,23 3-2 15,15-2-8-15,28 3-76 16,1 3-5-16</inkml:trace>
          <inkml:trace contextRef="#ctx0" brushRef="#br0" timeOffset="-859.39">466 829 396 0,'0'0'4'0,"0"0"2"16,11-9 1-16,9 1 1 15,7-5-1-15,8-4 1 16,9-1-3-16,11 2-10 0,1 4-51 16,6-6-22-16</inkml:trace>
          <inkml:trace contextRef="#ctx0" brushRef="#br0" timeOffset="-656.2452">0 115 388 0,'0'0'3'0,"0"0"2"0,0 0 3 16,15-10 1-16,13 4 0 15,10-7 1-15,14 2-1 16,20-5 0-16,12-2-8 0,20 2-22 16,9 4-57-16,8-1-3 15</inkml:trace>
          <inkml:trace contextRef="#ctx0" brushRef="#br0" timeOffset="1515.6279">260 1609 449 0,'0'0'4'0,"25"0"2"15,3 0 0-15,19 0 0 16,15-10 0-16,13 4-2 0,14-5-11 16,23 1-69-16,3 1-7 15</inkml:trace>
          <inkml:trace contextRef="#ctx0" brushRef="#br0" timeOffset="999.9953">1346 1908 454 0,'0'0'4'0,"0"17"1"15,0-2 1-15,4 9 1 16,3 8 0-16,2 10 1 16,4 14-1-16,5 6 1 15,-3 4-5-15,7 8-5 0,-6-6-13 16,15-16-55-16,-9 14-17 16</inkml:trace>
          <inkml:trace contextRef="#ctx0" brushRef="#br0" timeOffset="828.1176">285 2192 348 0,'0'0'8'16,"0"0"2"-16,0 0 2 0,0 0 0 15,19-21-1-15,15 9 0 16,12-3-1-16,23-3-9 15,15 2-52-15,15-11-25 16,16-1-6-16</inkml:trace>
          <inkml:trace contextRef="#ctx0" brushRef="#br0" timeOffset="2531.2841">1244 1844 318 0,'0'0'7'0,"0"0"3"0,0 0 3 16,16 0 1-16,6-2 3 15,11-5 2-15,9-3-1 16,13-3 1-16,7 1-6 0,7-1-4 16,2 2-2-16,1 5-2 15,-7 6-2-15,-12 6-1 16,-7 13-1-16,-15 9-1 15,-16 8 0-15,-12 7 0 0,-12 8 0 16,-13 0 1-16,-11 2-1 16,-5 0 0-16,1-4 1 15,-6-2 0-15,8-13-1 16,7 0 0-16,7-12 0 0,2-1 0 16,12-8 1-16,7-13-1 15,0 15 0-15,0-15 0 16,20 7 0-16,-2-7 1 15,4 0-1-15,2 0 0 16,2 2 0-16,1-2 0 0,-2 4 0 16,3-2 0-16,-3 5 1 15,0-1-1-15,-6 0 0 16,-4 3 0-16,0 4 0 16,-2-2 0-16,-7 5 0 0,-3 3 1 15,-3 3-1-15,-6-1 1 16,-10 4 0-16,1 2 0 15,-7-4 1-15,-5 4 0 0,-8-7 1 16,-2-2 0-16,-3-3 0 16,-4-6 0-16,4-2 1 15,-7-4-1-15,3-3 0 16,4-3-3-16,0-7-4 0,5-8-9 16,11-7-68-16,2 16-5 15</inkml:trace>
          <inkml:trace contextRef="#ctx0" brushRef="#br0" timeOffset="4406.3499">977 6419 451 0,'0'0'4'0,"0"0"1"0,4-3 0 16,-4-9 1-16,6-3 0 16,-3-14 0-16,0-2 1 15,0-14-1-15,0-11-3 16,3-13-2-16,-3-12 0 0,1-13-2 16,2-15-1-16,3-6-1 15,0-2 0-15,10-1-1 16,-3 10 1-16,2 8 1 15,7 23-1-15,-1 13 2 0,-2 24 1 16,0 21 1-16,3 19 0 16,-3 19 1-16,0 21 0 15,-4 18 0-15,8 16 1 16,-2 13-1-16,3 16-2 0,-1 12-9 16,-4 2-36-16,-1 3-40 15,1 1 0-15</inkml:trace>
          <inkml:trace contextRef="#ctx0" brushRef="#br0" timeOffset="5187.5778">1794 5216 404 0,'0'0'4'0,"0"0"2"15,12-6 1-15,7 6 0 16,0 0 0-16,12 0 1 0,3 0 0 15,9 0 0-15,7 3-4 16,-1 3-2-16,-2 9-2 16,-3 4-1-16,-7 5-2 0,-15 7 1 15,-13 7 0-15,-9 8-1 16,-19 0 1-16,-12 5 0 16,-3-3 1-16,-3-2 0 15,3-5 2-15,6-7 0 0,10-6 2 16,14-9 0-16,10-11 1 15,19-1 1-15,10-7 0 16,7 0 1-16,11 0 0 16,3 0-2-16,-3 0 0 0,-3 0 0 15,-3 13-2-15,-10-1 0 16,-10 10-1-16,-5-1 0 16,-6 9-1-16,-12 0 0 15,-8 3 0-15,-12 4 0 0,-8 6-2 16,-7-5-2-16,-9 8-14 15,-7-6-65-15,-21 0-2 16</inkml:trace>
          <inkml:trace contextRef="#ctx0" brushRef="#br0" timeOffset="4750.1063">1878 5334 431 0,'0'0'4'0,"0"25"2"16,0-1 0-16,0 10 1 0,0 9 1 16,0 10-1-16,3 11 0 15,0 14-2-15,0-7-13 16,9-15-64-16,-5 18-11 16</inkml:trace>
          <inkml:trace contextRef="#ctx0" brushRef="#br0" timeOffset="4578.2152">906 5812 351 0,'0'0'6'0,"0"-11"2"0,9 4 0 16,10-5 0-16,15-3 1 15,6-7-7-15,23-5-37 16,11-3-30-16,10 0-12 0</inkml:trace>
          <inkml:trace contextRef="#ctx0" brushRef="#br0" timeOffset="7484.512">1499 4826 193 0,'0'0'8'16,"0"0"4"-16,0 0 6 0,0 0 4 15,0 0 0-15,0 0 4 16,-7-2 1-16,7 2 0 15,0 0-3-15,0 0-4 16,0 0-5-16,0 0-2 0,0 0-1 16,7 0-2-16,-7 0-2 15,19 0-1-15,-1 0-1 16,-5 0-1-16,5 0-1 16,4-6-1-16,-4 1 0 0,2 2-1 15,2 1 0-15,-11-1-1 16,5 3 1-16,-3 0-1 15,-4-4 0-15,4 4 1 16,-2-4-1-16,9 0 0 0,1-3-1 16,4-3 1-16,0 1 0 15,9-3-1-15,0-1 1 16,0 4-1-16,0 0 0 16,0-3 0-16,-6 3 0 15,1 5 0-15,-9-1 0 0,0 1 1 16,-5 4-1-16,-6-2 0 15,-9 2 0-15,16 0 0 16,-16 0 1-16,0 0-1 0,0 0-2 16,0 0-2-16,0 0-10 15,0 0-70-15,0 0-3 16</inkml:trace>
          <inkml:trace contextRef="#ctx0" brushRef="#br0" timeOffset="3937.5585">1483 3307 366 0,'0'0'7'0,"0"0"1"15,13-3 3-15,3-3 0 16,8 3 1-16,7 0 0 0,9 0 0 15,11-1 1-15,-2 4-6 16,7 4-2-16,-6 5-3 16,-4 9-2-16,-15 9-2 15,-9 7-1-15,-13 4-2 16,-9 5 0-16,-18 6-1 0,-7 2 1 16,-9-2-1-16,3 2 1 15,2-9 2-15,11-5 2 16,9-7 2-16,9-4 1 15,9-10 1-15,16-4 0 0,12-6 2 16,3 0 0-16,7-6 1 16,-4 6-2-16,-2-3 0 15,0 6-1-15,-14 3 0 0,-5 5-1 16,-4 4 0-16,-14 7-1 16,-4 3 0-16,-9 2-1 15,-13 12 1-15,-9 1-1 16,-13 0-6-16,-9 7-36 0,-12-1-40 15,-12 1-3-15</inkml:trace>
          <inkml:trace contextRef="#ctx0" brushRef="#br0" timeOffset="3140.6598">685 4247 387 0,'0'-9'5'0,"0"-7"1"15,0-11 2-15,0-7 1 16,0-13 1-16,0-4 0 0,4-19 1 16,-1-3 0-16,6-5-5 15,6-1-1-15,1-9-2 16,6 4-1-16,6 0-2 16,0 1 1-16,6 15-2 0,0 10 1 15,-6 15-1-15,-3 11 1 16,3 20 0-16,-6 18 0 15,-4 22 0-15,-2 22 1 16,-4 17 0-16,0 14 0 0,-2 19 0 16,-1 7-2-16,-6 14-6 15,-3-4-7-15,4 1-11 16,-8-10-25-16,4-14-33 16,0-19-6-16</inkml:trace>
          <inkml:trace contextRef="#ctx0" brushRef="#br0" timeOffset="3515.6606">1543 3467 400 0,'0'0'5'16,"0"0"2"-16,0 0 2 0,0 19 2 15,0-2 0-15,6 4 1 16,3 9 0-16,0 11 0 16,7 12-4-16,-3-1-3 15,-2 13-3-15,5-6-4 0,3 10-8 16,-7-14-15-16,-6 7-60 16,10-9-2-16</inkml:trace>
          <inkml:trace contextRef="#ctx0" brushRef="#br0" timeOffset="3312.545">583 3830 379 0,'0'0'5'16,"0"0"1"-16,0-9 2 16,20-1 0-16,11-2 0 15,9-3 1-15,18-4 0 0,17-6-3 16,11 3-10-16,11-5-22 15,-7 3-51-15,10-6-4 16</inkml:trace>
          <inkml:trace contextRef="#ctx0" brushRef="#br0" timeOffset="640.6296">409 2710 374 0,'0'0'9'0,"-5"-7"2"0,-2-5 3 16,1-12 0-16,-3-13 2 15,2-6-3-15,7-16 2 16,0-9-1-16,0-13-7 0,22-9-5 16,3-7-1-16,6 3-1 15,6 0 0-15,3 15-1 16,-2 4 0-16,-3 16 0 15,-4 16 0-15,-11 15 1 16,2 22-1-16,-2 12 2 0,-5 25-2 16,-3 15 1-16,7 16 1 15,-1 17 0-15,2 13-1 16,7 9-7-16,-5-2-16 0,-4 10-59 16,10-5-1-16</inkml:trace>
          <inkml:trace contextRef="#ctx0" brushRef="#br0" timeOffset="1312.5024">1346 1797 392 0,'0'0'5'0,"0"0"2"15,16 6 2-15,10 1 1 16,7-5 0-16,7 9 2 0,17-5-1 15,8 7 1-15,10-2-7 16,-7 5-1-16,-3 8-2 16,-3 4-1-16,-16 10-1 15,-11 7 0-15,-13 8 0 0,-20 7 0 16,-4 4 0-16,-20 4 1 16,-6 0-1-16,-10-6-1 15,-5-4 0-15,-7-7-2 16,-5-11-4-16,-5-13-11 15,-2-21-56-15,0 4-8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27.9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308486-5B49-4649-B1B1-819E84CBCFAD}" emma:medium="tactile" emma:mode="ink">
          <msink:context xmlns:msink="http://schemas.microsoft.com/ink/2010/main" type="inkDrawing" rotatedBoundingBox="8093,5064 8646,9472 8519,9487 7966,5080" semanticType="callout" shapeName="Other">
            <msink:sourceLink direction="with" ref="{3E8E33CE-36E3-4D97-9555-E41DBD44F550}"/>
            <msink:sourceLink direction="with" ref="{4B671CCE-1188-4D3C-8834-E20D2656EFF4}"/>
          </msink:context>
        </emma:interpretation>
      </emma:emma>
    </inkml:annotationXML>
    <inkml:trace contextRef="#ctx0" brushRef="#br0">-4 0 247 0,'0'0'7'0,"0"0"4"0,-2 12 5 16,2-12 1-16,0 25 2 16,0-7 1-16,0 6 0 15,2 8 1-15,5 2-4 16,-1 6-6-16,3 6-3 0,4 7-2 16,-1 6-2-16,1 9-1 15,2 3 1-15,-2 7-2 16,5 6 0-16,-2 1 1 15,-1 8 0-15,3 4 0 0,2 5 1 16,2-1 0-16,-2 1 0 16,0 7 0-16,-2-3 1 15,1 1-2-15,-3 1 0 0,2 1 0 16,-3-7-1-16,-2 6 0 16,3-9 1-16,-5 3-1 15,6-9 0-15,-5 3 0 16,3 1 1-16,-2-9 0 15,-1 2-1-15,0-3 1 0,-2-4 1 16,-1 4-1-16,1-6 0 16,-5-2 0-16,-1 0-3 15,2-6 0-15,-3-1 0 16,0-2 0-16,-3-4 0 16,3-4 0-16,-3-1 0 0,0-5 0 15,0 4 0-15,0-6 0 16,0-1 0-16,0 3 0 15,0-6 0-15,0-1 0 0,3 0 0 16,3-8 0-16,-3-1 0 16,4-3 0-16,-1-3 0 15,0-2 0-15,1-5 0 0,-1-2 0 16,-3-4 0-16,0-3 0 16,3 2 0-16,-6-5 0 15,4 1 0-15,-2 2 0 16,-2-3 0-16,0 4 0 0,0-4 0 15,0 0 0-15,0-2 0 16,0-13 0-16,-9 22-7 16,-6-22-80-16,5-8-2 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29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576446-1679-4254-B454-8829A742B608}" emma:medium="tactile" emma:mode="ink">
          <msink:context xmlns:msink="http://schemas.microsoft.com/ink/2010/main" type="writingRegion" rotatedBoundingBox="6041,6951 7376,6951 7376,9234 6041,9234"/>
        </emma:interpretation>
      </emma:emma>
    </inkml:annotationXML>
    <inkml:traceGroup>
      <inkml:annotationXML>
        <emma:emma xmlns:emma="http://www.w3.org/2003/04/emma" version="1.0">
          <emma:interpretation id="{E87953BB-6929-49EE-B147-3A936C4D7460}" emma:medium="tactile" emma:mode="ink">
            <msink:context xmlns:msink="http://schemas.microsoft.com/ink/2010/main" type="paragraph" rotatedBoundingBox="6041,6951 7376,6951 7376,9234 6041,9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09848-28F7-4D01-842C-D832F6D568AC}" emma:medium="tactile" emma:mode="ink">
              <msink:context xmlns:msink="http://schemas.microsoft.com/ink/2010/main" type="line" rotatedBoundingBox="6041,6951 7376,6951 7376,9234 6041,9234"/>
            </emma:interpretation>
          </emma:emma>
        </inkml:annotationXML>
        <inkml:traceGroup>
          <inkml:annotationXML>
            <emma:emma xmlns:emma="http://www.w3.org/2003/04/emma" version="1.0">
              <emma:interpretation id="{7716EC3F-3C30-437D-A5BF-8E84D3CECD2F}" emma:medium="tactile" emma:mode="ink">
                <msink:context xmlns:msink="http://schemas.microsoft.com/ink/2010/main" type="inkWord" rotatedBoundingBox="7072,6800 7614,9101 6539,9354 5997,7053"/>
              </emma:interpretation>
              <emma:one-of disjunction-type="recognition" id="oneOf0">
                <emma:interpretation id="interp0" emma:lang="en-US" emma:confidence="0">
                  <emma:literal>☹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?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=</emma:literal>
                </emma:interpretation>
              </emma:one-of>
            </emma:emma>
          </inkml:annotationXML>
          <inkml:trace contextRef="#ctx0" brushRef="#br0">-4992 1777 239 0,'0'0'7'0,"0"0"4"15,0 0 2-15,0 0 0 0,0 0 0 16,6-13 1-16,10 13 1 15,8 0-1-15,11 0-6 16,11 0-4-16,7 3-1 16,9 7 0-16,3-4-1 0,3 3-1 15,1 0 0-15,-10-3 0 16,-10 4-1-16,2-1 0 16,-15 1 0-16,-8-1 0 15,-6 3 1-15,-10 1 1 0,-2 2 3 16,-10-1 1-16,0 9 3 15,-15 2 0-15,-11 3 2 16,-8 5 1-16,-10 4-1 0,-5 8-1 16,-13-2-1-16,0 2-2 15,-6 2-2-15,-1 2-1 16,4-2-3-16,3 6-9 16,-3-4-33-16,3 4-40 15,9-7-2-15</inkml:trace>
          <inkml:trace contextRef="#ctx0" brushRef="#br0" timeOffset="-374.9943">-5377 2052 317 0,'0'0'7'0,"0"0"4"16,0 0 1-16,0 0 3 16,0 0 1-16,0 0 1 0,6-13-1 15,10 7 1-15,6 0-6 16,9 3-4-16,11-3-2 15,15 0-2-15,5 2 0 16,12 1 0-16,4 1-2 0,3-1 1 16,0-1-1-16,-7 4 0 15,-6-3-1-15,-9 3 1 16,-6 0-1-16,-13 0-3 16,-11 0-5-16,-11 3-7 0,-18-3-19 15,0 0-47-15,0 0-3 16</inkml:trace>
          <inkml:trace contextRef="#ctx0" brushRef="#br0" timeOffset="16314.5147">-4803 3762 279 0,'0'0'6'0,"0"0"4"16,-12 0 3-16,12 0 3 16,-10 0 0-16,10 0 2 15,0 0 1-15,0 0 2 16,0 0-6-16,19 0-3 0,9 0-4 16,16 0-1-16,5-3-2 15,17-2-1-15,5-2-1 16,4 0-1-16,-2 5-1 15,2-2 0-15,-6 2-1 0,-10 2-5 16,-12-4-15-16,-10-5-51 16,-12 9-8-16</inkml:trace>
          <inkml:trace contextRef="#ctx0" brushRef="#br0" timeOffset="16611.4106">-4517 3593 304 0,'0'0'6'0,"0"0"2"0,0 0 2 16,9-10 1-16,4 4 1 15,5 0 2-15,6 0-2 16,11-3 2-16,3-3-6 16,4 2-3-16,5 3-1 0,-3 1-2 15,2 4-1-15,-6 2 0 16,-2 0-1-16,-7 6 0 15,-9 6 1-15,-7 4 0 16,-6 2 2-16,-5 4 0 0,-8 9 2 16,-7 0-1-16,-11 5 2 15,-7 7-1-15,-8 10-2 16,-10-1-5-16,-4 18-17 0,-2-3-59 16,-16 4-1-16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17.8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B0A878-05E1-4EE6-822B-D86A035377B5}" emma:medium="tactile" emma:mode="ink">
          <msink:context xmlns:msink="http://schemas.microsoft.com/ink/2010/main" type="writingRegion" rotatedBoundingBox="20219,5387 11224,5950 11159,4919 20154,4355"/>
        </emma:interpretation>
      </emma:emma>
    </inkml:annotationXML>
    <inkml:traceGroup>
      <inkml:annotationXML>
        <emma:emma xmlns:emma="http://www.w3.org/2003/04/emma" version="1.0">
          <emma:interpretation id="{13141FDB-FDCE-4351-A92D-2FACCCCB3F56}" emma:medium="tactile" emma:mode="ink">
            <msink:context xmlns:msink="http://schemas.microsoft.com/ink/2010/main" type="paragraph" rotatedBoundingBox="20219,5387 11224,5950 11159,4919 20154,4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A213E6-8872-4A03-B481-E5ACDDC57617}" emma:medium="tactile" emma:mode="ink">
              <msink:context xmlns:msink="http://schemas.microsoft.com/ink/2010/main" type="line" rotatedBoundingBox="20219,5387 11224,5950 11159,4919 20154,4355"/>
            </emma:interpretation>
          </emma:emma>
        </inkml:annotationXML>
        <inkml:traceGroup>
          <inkml:annotationXML>
            <emma:emma xmlns:emma="http://www.w3.org/2003/04/emma" version="1.0">
              <emma:interpretation id="{633A646E-A158-47D2-A2D0-7FDBC008F309}" emma:medium="tactile" emma:mode="ink">
                <msink:context xmlns:msink="http://schemas.microsoft.com/ink/2010/main" type="inkWord" rotatedBoundingBox="20215,5335 19003,5411 18942,4431 20154,4355"/>
              </emma:interpretation>
              <emma:one-of disjunction-type="recognition" id="oneOf0">
                <emma:interpretation id="interp0" emma:lang="en-US" emma:confidence="0">
                  <emma:literal>F)</emma:literal>
                </emma:interpretation>
                <emma:interpretation id="interp1" emma:lang="en-US" emma:confidence="0">
                  <emma:literal>F}</emma:literal>
                </emma:interpretation>
                <emma:interpretation id="interp2" emma:lang="en-US" emma:confidence="0">
                  <emma:literal>of</emma:literal>
                </emma:interpretation>
                <emma:interpretation id="interp3" emma:lang="en-US" emma:confidence="0">
                  <emma:literal>I)</emma:literal>
                </emma:interpretation>
                <emma:interpretation id="interp4" emma:lang="en-US" emma:confidence="0">
                  <emma:literal>f)</emma:literal>
                </emma:interpretation>
              </emma:one-of>
            </emma:emma>
          </inkml:annotationXML>
          <inkml:trace contextRef="#ctx0" brushRef="#br0">8220-557 373 0,'0'0'4'0,"0"0"3"16,7 4 1-16,4 2 1 16,9 0 2-16,11 3-1 15,9 4 2-15,6 6-1 0,3 0-2 16,4 8-3-16,7 4-3 15,-1 7 1-15,-6 5-2 16,-10 0 0-16,-8 1-1 16,-8 5 1-16,-12 3-2 0,-2-2 2 15,-13-4-1-15,-15-2-1 16,-5-4 0-16,-11-6 1 16,-5 3-1-16,-12-10 0 15,-7-5-2-15,-14-6-4 0,5-7-7 16,-11-6-28-16,6-6-40 15,11-9-2-15</inkml:trace>
          <inkml:trace contextRef="#ctx0" brushRef="#br0" timeOffset="453.1796">8167-796 418 0,'0'0'4'0,"0"0"2"16,0 0 4-16,7 2-1 16,-7-2 2-16,24 6 0 15,1-3 1-15,19-3-1 0,14 4-6 16,26 5-27-16,15-3-60 16,23-6-4-16</inkml:trace>
          <inkml:trace contextRef="#ctx0" brushRef="#br0" timeOffset="-359.4005">8369-583 395 0,'0'0'6'16,"0"0"1"-16,-16 11 2 0,10 2 1 16,-3 10 1-16,2 9 0 15,5 12 0-15,-2 5 2 16,-1 13-6-16,7 6-6 15,5 3-6-15,8 3-45 0,1 4-33 16,2-13-1-16</inkml:trace>
          <inkml:trace contextRef="#ctx0" brushRef="#br0" timeOffset="-578.1378">8006-583 328 0,'0'0'5'0,"-4"-13"2"15,4 13 2-15,-11-6 3 16,-9 3 1-16,5 3 2 16,-6 3 0-16,-5 6 1 0,-5 18-4 15,-9 11-1-15,-6 9 0 16,-1 5-3-16,3 13-1 15,4 2 0-15,3 9-2 0,6 1-2 16,15-6-1-16,10-6-3 16,16 0-9-16,21-19-27 15,18-9-46-15,17-8-3 16</inkml:trace>
        </inkml:traceGroup>
        <inkml:traceGroup>
          <inkml:annotationXML>
            <emma:emma xmlns:emma="http://www.w3.org/2003/04/emma" version="1.0">
              <emma:interpretation id="{E8DDF42C-E122-4788-82BA-7C10EFACB9C1}" emma:medium="tactile" emma:mode="ink">
                <msink:context xmlns:msink="http://schemas.microsoft.com/ink/2010/main" type="inkWord" rotatedBoundingBox="17733,5543 13507,5807 13447,4861 17673,4596"/>
              </emma:interpretation>
              <emma:one-of disjunction-type="recognition" id="oneOf1">
                <emma:interpretation id="interp5" emma:lang="en-US" emma:confidence="0">
                  <emma:literal>40194.</emma:literal>
                </emma:interpretation>
                <emma:interpretation id="interp6" emma:lang="en-US" emma:confidence="0">
                  <emma:literal>40104.</emma:literal>
                </emma:interpretation>
                <emma:interpretation id="interp7" emma:lang="en-US" emma:confidence="0">
                  <emma:literal>40114.</emma:literal>
                </emma:interpretation>
                <emma:interpretation id="interp8" emma:lang="en-US" emma:confidence="0">
                  <emma:literal>40144.</emma:literal>
                </emma:interpretation>
                <emma:interpretation id="interp9" emma:lang="en-US" emma:confidence="0">
                  <emma:literal>401940.</emma:literal>
                </emma:interpretation>
              </emma:one-of>
            </emma:emma>
          </inkml:annotationXML>
          <inkml:trace contextRef="#ctx0" brushRef="#br0" timeOffset="-3187.5564">3989-274 347 0,'0'0'4'15,"-9"-4"3"-15,9 4 3 0,-20 0 2 16,9 0 2-16,-9 4 0 16,2-2 0-16,-4 5 0 15,11-3-4-15,-6 7-2 0,-1 3-2 16,11 3-2-16,-4 8-1 15,4 6-1-15,1 10 1 16,3 4-2-16,-1 10 0 16,4 2-1-16,13-5-5 0,9 7-11 15,9 3-37-15,12-16-30 16,16-5-3-16</inkml:trace>
          <inkml:trace contextRef="#ctx0" brushRef="#br0" timeOffset="-4814.864">2912-67 369 0,'0'0'8'0,"0"0"2"16,0 0 2-16,0 0 1 16,0 0 1-16,9 9 1 0,6-3 1 15,5 3-1-15,7 3-5 16,4 5-4-16,6 4-3 16,1 7-1-16,2 5-1 15,-5 7-1-15,-2-2 0 0,-8 9 0 16,-3-2-1-16,-13 6 1 15,-9-2 1-15,-3-8 0 16,-10-1-1-16,-14-4-1 16,-8 1-4-16,-7-10-7 0,-11-3-40 15,-9-9-32-15,-7-6-2 16</inkml:trace>
          <inkml:trace contextRef="#ctx0" brushRef="#br0" timeOffset="-5127.3334">2949-106 377 0,'0'0'6'0,"0"0"3"16,-13 5 2-16,4 11 2 15,3 5 1-15,-3 10 0 16,2 7 0-16,5 7 1 16,2 11-5-16,2 7-3 0,7-3-4 15,4 12-5-15,-4-14-12 16,13-1-48-16,-4 4-21 15</inkml:trace>
          <inkml:trace contextRef="#ctx0" brushRef="#br0" timeOffset="-5346.0878">2685-122 359 0,'0'0'2'0,"0"0"2"0,0 0 5 16,-16 6 2-16,1 4 0 15,-4 1 3-15,-5 11 0 16,-5 5 1-16,-8 8-1 0,0 11-2 16,-3 3-3-16,0 11-2 15,-4 4-2-15,10 4-1 16,8 0-2-16,6-6-2 15,13 0-5-15,7-19-14 0,22 1-62 16,18-14-4-16</inkml:trace>
          <inkml:trace contextRef="#ctx0" brushRef="#br0" timeOffset="-3640.6443">2030-324 337 0,'0'0'7'0,"0"0"2"15,0 0 3-15,0 0 1 16,13 0 3-16,2-3-1 16,3 3 1-16,13-3-1 15,7 0-9-15,17 3-25 0,11 0-56 16,5-3-3-16</inkml:trace>
          <inkml:trace contextRef="#ctx0" brushRef="#br0" timeOffset="-2281.305">5451-303 368 0,'0'0'4'16,"0"-12"2"-16,0 12 4 16,-12-12 0-16,-1 9 1 15,-3 0 2-15,-5 0 1 16,-1-1 1-16,-6 11-4 0,-9 5-1 15,-7 6-1-15,2 1-2 16,0 10-1-16,-7 7-1 16,5 5-1-16,4 8-1 15,7 3-2-15,7 3 1 0,14 2-3 16,12-1 2-16,16-1-2 16,15-8-3-16,18-4-6 15,13-15-17-15,0-6-56 0,19-13-4 16</inkml:trace>
          <inkml:trace contextRef="#ctx0" brushRef="#br0" timeOffset="-2046.9149">5762-402 422 0,'0'0'5'0,"0"0"1"15,-13 7 2-15,6 6 1 16,2 5 0-16,1 10 1 16,2 9-1-16,2 7 1 15,0 8-4-15,2 9-2 0,14 4-5 16,-3 1-2-16,2 5-13 16,-12 0-52-16,10-15-17 15</inkml:trace>
          <inkml:trace contextRef="#ctx0" brushRef="#br0" timeOffset="-1718.7926">5731-385 398 0,'0'0'4'16,"0"0"0"-16,0 0 2 15,9-6 1-15,4 6 2 0,5 0 1 16,10 0-2-16,6 6 2 16,10 3-3-16,2 3-2 15,12 1 0-15,-7 5-2 16,8 7-2-16,-7 2 2 0,-5 14-2 16,-10-7-1-16,-6 9 2 15,-9 6 0-15,-13 4-2 16,-9-3 0-16,-16 2 0 15,-15-2-2-15,-9-1-4 0,-22 1-10 16,-9-7-41-16,-26 0-28 16,-5 1 0-16</inkml:trace>
        </inkml:traceGroup>
        <inkml:traceGroup>
          <inkml:annotationXML>
            <emma:emma xmlns:emma="http://www.w3.org/2003/04/emma" version="1.0">
              <emma:interpretation id="{BF8BED38-47A2-46AB-ACC7-A6323C0B4AE5}" emma:medium="tactile" emma:mode="ink">
                <msink:context xmlns:msink="http://schemas.microsoft.com/ink/2010/main" type="inkWord" rotatedBoundingBox="12304,5823 11220,5891 11165,5015 12249,4947">
                  <msink:destinationLink direction="with" ref="{D56A4C80-7E37-4745-B3B6-256AC97DB105}"/>
                </msink:context>
              </emma:interpretation>
              <emma:one-of disjunction-type="recognition" id="oneOf2">
                <emma:interpretation id="interp10" emma:lang="en-US" emma:confidence="0">
                  <emma:literal>F).</emma:literal>
                </emma:interpretation>
                <emma:interpretation id="interp11" emma:lang="en-US" emma:confidence="0">
                  <emma:literal>f).</emma:literal>
                </emma:interpretation>
                <emma:interpretation id="interp12" emma:lang="en-US" emma:confidence="0">
                  <emma:literal>1).</emma:literal>
                </emma:interpretation>
                <emma:interpretation id="interp13" emma:lang="en-US" emma:confidence="0">
                  <emma:literal>if</emma:literal>
                </emma:interpretation>
                <emma:interpretation id="interp14" emma:lang="en-US" emma:confidence="0">
                  <emma:literal>19).</emma:literal>
                </emma:interpretation>
              </emma:one-of>
            </emma:emma>
          </inkml:annotationXML>
          <inkml:trace contextRef="#ctx0" brushRef="#br0" timeOffset="-6939.8934">223 26 221 0,'0'0'7'0,"0"0"5"0,0 0 3 16,0 0 4-16,-6-12 3 15,6 12 0-15,0 0 3 16,0 0 1-16,0 0-4 16,0 0-5-16,0 0-4 0,0 0-2 15,0 0-2-15,0 0-2 16,0 0-2-16,0 0 0 15,0 0-2-15,0 0 0 16,0 0-1-16,0 0 0 0,0 0 1 16,0 0-1-16,0 0 0 15,0 0 1-15,0 0-1 16,0 0 0-16,0 0-1 16,0 0 0-16,0 0 0 0,0 0-1 15,0 0 0-15,0 0 0 16,0 0 0-16,0 0 0 15,0 0 0-15,0 0 1 16,0 0-1-16,0 0 0 0,0 0 0 16,0 0 1-16,0 0 0 15,0 0-1-15,0 0 1 16,0 0 0-16,0 0 0 0,0 0 0 16,0 0 0-16,0 0-1 15,0 0 1-15,0 0 0 16,0 0-1-16,0 0 1 15,0 0-1-15,0 0 1 16,0 0 0-16,0 0 0 0,0 0-1 16,0 0 1-16,0 0-1 15,0 0 1-15,-12-9-1 16,12 9 1-16,0 0-1 16,0 0 0-16,-13-4 1 0,13 4-1 15,0 0 0-15,-9 0 1 16,9 0-1-16,-13 0 0 15,13 0 0-15,-18 6 0 16,18-6 0-16,-22 13 0 0,9-4 0 16,-2 1-1-16,6-2 0 15,-7 8 1-15,3-7-1 16,4 6 1-16,-6 4-1 0,6-1 1 16,2 2 0-16,-2 5 1 15,3 2-1-15,3 4 1 16,-1 3 0-16,4 0-1 15,0 6 1-15,9-3 0 0,8 1-2 16,8-5-4-16,6-5-7 16,11-10-40-16,11-1-33 15,0-12-1-15</inkml:trace>
          <inkml:trace contextRef="#ctx0" brushRef="#br0" timeOffset="-6611.7649">611-43 400 0,'0'0'6'15,"0"0"1"-15,0 0 1 16,-12 0 0-16,12 0 2 0,-6 19 0 16,6-3 1-16,0 12 0 15,0 5-4-15,2 11-2 16,8 9-1-16,-4 5 1 16,4 4-2-16,-5 3 0 0,5-3-1 15,-3-4-2-15,-4-2-7 16,-3-12-16-16,-3-7-60 15,3-7-3-15</inkml:trace>
          <inkml:trace contextRef="#ctx0" brushRef="#br0" timeOffset="-6033.5991">-252-169 384 0,'0'0'5'0,"0"0"1"16,0 0 2-16,0 0 0 15,13 0 1-15,-1 0 0 0,13 0 0 16,6 0-3-16,6 0-12 16,13-13-67-16,9 13-5 15</inkml:trace>
          <inkml:trace contextRef="#ctx0" brushRef="#br0" timeOffset="-5861.7714">378-157 433 0,'0'0'5'0,"0"0"-3"15,0 0 2-15,16-6 0 16,6 0-1-16,6-3-5 0,19-1-36 15,6 1-38-15,8-6-5 16</inkml:trace>
          <inkml:trace contextRef="#ctx0" brushRef="#br0" timeOffset="-6252.3983">478 66 332 0,'0'0'7'0,"0"0"3"0,6-9 2 16,-6 9 4-16,25-10 1 16,-3 4 0-16,6 0 1 15,6 3 0-15,3 3-6 0,3 0-3 16,0 0-3-16,-2 13-2 15,-1 2-1-15,-9 9-1 16,-6 11-1-16,-6-1 1 16,-11 11-1-16,1 3 0 0,-6 1 0 15,-9 3 0-15,-3 1 0 16,0 0 0-16,-7-10-1 16,0 1 0-16,-3-7-3 15,-6-7-4-15,4-11-7 0,-4-2-30 16,-9-9-39-16,2-8-2 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33.8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6A4C80-7E37-4745-B3B6-256AC97DB105}" emma:medium="tactile" emma:mode="ink">
          <msink:context xmlns:msink="http://schemas.microsoft.com/ink/2010/main" type="inkDrawing" rotatedBoundingBox="12219,6404 12349,7392 12300,7399 12171,6410" semanticType="callout" shapeName="Other">
            <msink:sourceLink direction="with" ref="{BF8BED38-47A2-46AB-ACC7-A6323C0B4AE5}"/>
            <msink:sourceLink direction="with" ref="{FB51DBF7-0856-4B44-914C-CE3413ED8AB1}"/>
          </msink:context>
        </emma:interpretation>
      </emma:emma>
    </inkml:annotationXML>
    <inkml:trace contextRef="#ctx0" brushRef="#br0">754 1229 307 0,'0'0'7'0,"0"0"4"16,0 0 4-16,0 0 1 0,0 0 3 15,0 0 0-15,0 0 0 16,0 0 0-16,0 0-6 15,6-6-4-15,-6 6-4 16,9 19-1-16,1 2-1 16,-4 5 0-16,3 7 0 0,4 7-1 15,-4 6 1-15,4 5 0 16,-4 0 0-16,0 5 0 16,-3 0-2-16,3-1 1 15,-5-2 0-15,-1 3 0 0,0-3 0 16,0-4-1-16,0-6 1 15,-3 5-1-15,4-9 1 16,-2-3 0-16,1-4 0 16,1-4 0-16,-2-4 0 0,2-5 0 15,-1-4-2-15,-3-5 0 16,0-10 0-16,6 15 0 16,-6-15 0-16,0 0 0 0,0 0 0 15,0 0 0-15,0 12 0 16,0-12 0-16,0 0 0 15,0 0 0-15,0 0 0 16,0 0 0-16,-4-12 0 0,4 12 0 16,20 0-72-16,-27-3-20 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46.5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49BB9C-8DB4-4348-B750-37CB0AB8BA06}" emma:medium="tactile" emma:mode="ink">
          <msink:context xmlns:msink="http://schemas.microsoft.com/ink/2010/main" type="inkDrawing" rotatedBoundingBox="12252,8281 12343,8892 12321,8895 12231,8284" semanticType="callout" shapeName="Other">
            <msink:sourceLink direction="with" ref="{39720384-3782-4844-92B7-B8282D9DFAE6}"/>
            <msink:sourceLink direction="with" ref="{14AF0000-47E4-4B23-87CE-E65D3391485C}"/>
          </msink:context>
        </emma:interpretation>
      </emma:emma>
    </inkml:annotationXML>
    <inkml:trace contextRef="#ctx0" brushRef="#br0">835 3094 401 0,'0'0'5'0,"0"0"2"16,0 0 0-16,0 0 1 15,0 0 2-15,-4 11-1 0,4 4 1 16,0 4 1-16,0 8-4 15,0 6-2-15,4 11 0 16,5 9-1-16,0 3 0 0,7 2-1 16,-3 4 0-16,-4 3-1 15,0-4-5-15,0-19-66 16,-5 25-16-16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0:00.0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AF9405-87E2-4131-80CB-8A512DAA4209}" emma:medium="tactile" emma:mode="ink">
          <msink:context xmlns:msink="http://schemas.microsoft.com/ink/2010/main" type="inkDrawing" rotatedBoundingBox="18452,12622 18577,5967 21984,6031 21859,12686" semanticType="verticalRange" shapeName="Other">
            <msink:sourceLink direction="with" ref="{9D67888A-E672-4F23-AAA9-94921857102C}"/>
            <msink:destinationLink direction="with" ref="{498C05AA-4F86-4DDF-AC60-4E4BD3F5881A}"/>
            <msink:destinationLink direction="with" ref="{0436FA97-A6EC-411D-A766-2C73A5635F36}"/>
          </msink:context>
        </emma:interpretation>
      </emma:emma>
    </inkml:annotationXML>
    <inkml:trace contextRef="#ctx0" brushRef="#br0">2661 247 288 0,'0'0'8'0,"0"0"1"0,0 0 3 16,-6-10 4-16,6 10 0 16,-12-22 1-16,3 10 4 15,-6-3-1-15,2 2-6 16,-16 1-2-16,-2-6-3 15,0 3-2-15,-11 0 0 0,-9 5-3 16,-4-1-1-16,-7 0 1 16,-4-2-3-16,1 7 1 15,3 0 1-15,-3 0 0 16,3 3-3-16,0-7 3 0,2 2 0 16,11 1-2-16,-4 1 1 15,4 0-1-15,-4 0 0 16,0 0 0-16,3 6 0 15,-2 0-1-15,2 2 1 0,-10 2 0 16,9 2 0-16,0 0-1 16,2 0 3-16,3 3-2 15,2-3 0-15,0 4 1 0,4-7 0 16,6 3-1-16,-3 0 1 16,2-6 0-16,2 9-2 15,-2-5 1-15,4 2 0 16,0-4-1-16,0 11 0 15,0 4 1-15,0-8-1 0,6 6 0 16,-3 3 2-16,7 4-2 16,-5-1 0-16,4 1 0 15,4 6 0-15,0 0 0 16,3 5 0-16,-1 6 0 0,3-3 0 16,0 1 0-16,8 3 0 15,-5 7 0-15,7-4 0 16,-1-1 0-16,4 3 0 0,0-2 0 15,0 3 0-15,0-3 0 16,0 4 0-16,0-1 0 16,0-5 0-16,-5 8 0 15,-1-2 0-15,-7-1 0 0,4 4 0 16,-4-3 0-16,1 4 0 16,-3 5 0-16,6 0 0 15,-4-4 0-15,4 8 0 16,-4-8 0-16,4 1 0 15,-4 5 0-15,1-6 0 0,-3 2 0 16,-7 1 0-16,3 4 0 16,0 0 0-16,1 0 0 15,-1 5 0-15,3-4 0 16,1 1 0-16,3 8 0 0,6-8 0 16,2-1 0-16,4-2 0 15,0 1 0-15,10-1 0 16,-1 0 0-16,0-1 0 0,-2-2 0 15,-5 5 0-15,2-5 0 16,-4 4 0-16,0 0 0 16,-6 5 0-16,-1-5 0 15,-5 5 0-15,-4-1 0 0,4 4 0 16,-3 3 0-16,-1-1 0 16,1 3 0-16,2-3 0 15,0 4 0-15,-2 5 0 16,3-5 0-16,-1-1 0 0,1-1 0 15,2 1 0-15,4-2 0 16,-3 5 0-16,6-5 0 16,-1 5 0-16,4 0 0 15,-2 1 0-15,2 2 0 16,0 6 0-16,0-4 0 0,0 0 0 16,0 7 0-16,0-3 0 15,0 3 0-15,0-2 0 16,0 3 0-16,2 1 0 0,8-1 0 15,0-2 0-15,2-2 0 16,0-1 0-16,7 0 0 16,2-4 0-16,-2-4 0 15,3 3 0-15,-3-7 0 0,-1 1 0 16,1-8 0-16,-4 2 0 16,-2-12 0-16,3-3 0 15,-5-5 0-15,2-9 0 16,-4-3 0-16,0-6 0 0,1 3 0 15,5-13 0-15,-9 4 0 16,7-4 0-16,-4 2 0 16,0-5 0-16,2 4 0 15,-6-1 0-15,1-2 0 16,3 1 0-16,2-2 0 0,-6 6 0 16,10-10 0-16,1-1 0 15,12-4 0-15,3 1 0 16,16-7 0-16,-1 0 0 0,20-4 0 15,8-5 0-15,3-1 0 16,18 1 0-16,0-6 0 16,11 2 0-16,9-3 0 15,11 5 0-15,5-2 0 0,10-3 0 16,5-2 0-16,-4 3 0 16,13 0 0-16,1-8 0 15,-5 4 0-15,-5 1 0 16,-7-4 0-16,-2 4 0 0,-15-1 0 15,-10 4 0-15,-17 3 0 16,-17-1 0-16,-12 6 0 16,-13-2 0-16,-20 7 0 15,-8-2 0-15,-10 4 0 0,-15 0 0 16,13 0 0-16,-13-12 0 16,-19 3-48-16,14-6-46 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34.6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8C05AA-4F86-4DDF-AC60-4E4BD3F5881A}" emma:medium="tactile" emma:mode="ink">
          <msink:context xmlns:msink="http://schemas.microsoft.com/ink/2010/main" type="inkDrawing" rotatedBoundingBox="19746,6327 19774,7337 19727,7338 19699,6329" semanticType="callout" shapeName="Other">
            <msink:sourceLink direction="with" ref="{119DB48F-9776-4E43-B237-99B3A33BCC87}"/>
            <msink:sourceLink direction="with" ref="{D2AF9405-87E2-4131-80CB-8A512DAA4209}"/>
          </msink:context>
        </emma:interpretation>
      </emma:emma>
    </inkml:annotationXML>
    <inkml:trace contextRef="#ctx0" brushRef="#br0">8282 1142 321 0,'0'0'7'0,"0"0"4"0,0 0 2 15,0 0 4-15,0 0 1 16,0 0 0-16,0 0 0 16,0 17 1-16,7 13-6 15,-2 7-4-15,5 6-3 16,-4 17-2-16,6 10-1 0,-3 5 0 15,-2 6 0-15,-3 4-1 16,-2 0 1-16,-2-3 1 16,0-4-2-16,-2-9 3 15,-9-11-1-15,5-9 1 0,3-14-2 16,-3-11-3-16,6-6 0 16,-3-5 0-16,3-13 0 15,0 0 0-15,0 0 0 0,0 0 0 16,0 0 0-16,0 0 0 15,0 0 0-15,9 0-70 16,-18 0-23-16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47.1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2D26E4-193E-4533-BE3B-6F76A58916A0}" emma:medium="tactile" emma:mode="ink">
          <msink:context xmlns:msink="http://schemas.microsoft.com/ink/2010/main" type="inkDrawing" rotatedBoundingBox="19116,8163 19154,8895 19123,8897 19086,8165" semanticType="callout" shapeName="Other">
            <msink:sourceLink direction="with" ref="{39720384-3782-4844-92B7-B8282D9DFAE6}"/>
            <msink:sourceLink direction="with" ref="{119DB48F-9776-4E43-B237-99B3A33BCC87}"/>
          </msink:context>
        </emma:interpretation>
      </emma:emma>
    </inkml:annotationXML>
    <inkml:trace contextRef="#ctx0" brushRef="#br0">0 27 302 0,'0'0'9'0,"0"0"4"15,0 0 4-15,13-13 2 16,-13 13 4-16,0 0-1 16,12-15 1-16,-12 15 1 15,0 0-8-15,4 7-2 0,-4 8-4 16,0 10-2-16,2 8-2 15,2 10-1-15,-1 13-5 16,-1 6 0-16,-2 13 0 16,7 14 0-16,-7 1-44 0,4 24-43 15,2 9-1-15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51.3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36FA97-A6EC-411D-A766-2C73A5635F36}" emma:medium="tactile" emma:mode="ink">
          <msink:context xmlns:msink="http://schemas.microsoft.com/ink/2010/main" type="inkDrawing" rotatedBoundingBox="19344,11046 19526,12016 19503,12020 19321,11050" semanticType="callout" shapeName="Other">
            <msink:sourceLink direction="with" ref="{D2AF9405-87E2-4131-80CB-8A512DAA4209}"/>
            <msink:sourceLink direction="with" ref="{00F553FC-6762-443D-A470-0FB8EE749B7D}"/>
          </msink:context>
        </emma:interpretation>
      </emma:emma>
    </inkml:annotationXML>
    <inkml:trace contextRef="#ctx0" brushRef="#br0">-6-7 344 0,'0'0'8'15,"0"0"5"-15,0-9-1 16,0 9 2-16,0 0 1 15,0 0 1-15,0 0 1 0,9 15 1 16,-5 10-7-16,2 2-4 16,-1 9 0-16,2 12 1 15,6 0-2-15,-4 15-1 16,4-2 0-16,-2 2 0 16,5 4-5-16,-7-4 0 0,4 1 0 15,-4-8 0-15,4 3 0 16,-7-12 0-16,0-4 0 15,3-3 0-15,-2-9 0 16,-2-6 0-16,2-6 0 0,-4-4 0 16,0-3 0-16,-3-12 0 15,3 9 0-15,-3-9 0 16,3 13 0-16,-9-13-2 16,0 9-88-16,-1 6-1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50.6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9ABB3C-7BE0-46CE-8AF6-64C1505630EF}" emma:medium="tactile" emma:mode="ink">
          <msink:context xmlns:msink="http://schemas.microsoft.com/ink/2010/main" type="inkDrawing" rotatedBoundingBox="12304,11411 12438,12401 12389,12408 12255,11418" semanticType="callout" shapeName="Other">
            <msink:sourceLink direction="with" ref="{FB51DBF7-0856-4B44-914C-CE3413ED8AB1}"/>
            <msink:sourceLink direction="with" ref="{00F553FC-6762-443D-A470-0FB8EE749B7D}"/>
          </msink:context>
        </emma:interpretation>
      </emma:emma>
    </inkml:annotationXML>
    <inkml:trace contextRef="#ctx0" brushRef="#br0">-3 0 296 0,'0'0'4'0,"0"0"1"0,0 0 3 16,0 7 3-16,0-7 1 15,0 15 2-15,0-15 1 16,0 19 3-16,4-7-2 0,2 10-1 16,0-1-2-16,3 7-1 15,1 6-1-15,-1 6 0 16,0 7-2-16,0 6 0 0,0 5-2 16,2 4-1-16,-5 2 0 15,3 2-2-15,-2-2 1 16,-5-2-1-16,5-6-4 15,-1-4 0-15,-3-11 0 0,3-4 0 16,-3-6 0-16,1-10 0 16,-4-4 0-16,0-17 0 15,5 18 0-15,-5-18 0 16,0 0 0-16,0 0 0 16,0 0 0-16,0 0 0 0,0 0 0 15,0 0 0-15,0 0 0 16,0 0 0-16,0 0 0 15,0 0 0-15,0 0 0 16,0 0 0-16,0 12 0 0,-12-5-5 16,6 5-86-16,-7 3-2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53.8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091406-B594-454A-AE8F-0DAA629ECA98}" emma:medium="tactile" emma:mode="ink">
          <msink:context xmlns:msink="http://schemas.microsoft.com/ink/2010/main" type="inkDrawing" rotatedBoundingBox="12353,9621 12506,10623 12457,10631 12305,9628" semanticType="callout" shapeName="Other">
            <msink:sourceLink direction="with" ref="{00F553FC-6762-443D-A470-0FB8EE749B7D}"/>
            <msink:sourceLink direction="with" ref="{39720384-3782-4844-92B7-B8282D9DFAE6}"/>
          </msink:context>
        </emma:interpretation>
      </emma:emma>
    </inkml:annotationXML>
    <inkml:trace contextRef="#ctx0" brushRef="#br0">72-1784 363 0,'0'0'7'16,"0"0"1"-16,-9-7 2 0,9 7 0 15,-10 0 1-15,10 0 1 16,-16 4 1-16,14 8 1 16,2 6-5-16,0 13-1 15,2 7-2-15,9 8 0 16,0 8 0-16,5 10-1 0,-3 6 0 15,2 5-2-15,1 6 1 16,-3-5-2-16,-2 2 1 16,2-8-1-16,-4-7 0 15,-2-7 0-15,-5-14-2 0,2-5 0 16,-1-11 0-16,-3-8 0 16,6 0-14-16,-3-5-72 15,-3 2-2-15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28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018ED9-7299-4F0F-8C22-5508DBD3747F}" emma:medium="tactile" emma:mode="ink">
          <msink:context xmlns:msink="http://schemas.microsoft.com/ink/2010/main" type="inkDrawing" rotatedBoundingBox="2916,6417 9976,6160 9978,6211 2918,6468" semanticType="callout" shapeName="Other"/>
        </emma:interpretation>
      </emma:emma>
    </inkml:annotationXML>
    <inkml:trace contextRef="#ctx0" brushRef="#br0">0 296 270 0,'0'0'8'0,"0"0"1"0,16-3 4 16,-1 0 0-16,6-1 4 16,11-2-1-16,11 3 1 15,12-3 3-15,11 4-8 16,9-5-3-16,12 4-2 0,12-3-2 16,12 3-2-16,11 0-1 15,12 0 0-15,5-4 0 16,14 5 0-16,2-1 1 15,9-3 0-15,4 2 2 0,-1 1-1 16,4-5 1-16,-1 0 0 16,1-1 0-16,1 1-1 15,-2 1 0-15,0 1-2 16,-2-4 0-16,-6 7 0 0,-7-1-1 16,-3 2 0-16,-3 2 0 15,-3-4 0-15,-3 4 0 16,-6-3 0-16,-7 3 0 15,1-2 0-15,-1-2 1 16,-6 2-1-16,0-2 0 0,-7-2 1 16,-2 3-1-16,-2 0 1 15,-2-3-1-15,-5 3 0 16,0 0 0-16,-1 0 0 0,0 0 0 16,-2 0 0-16,-7-1 0 15,6-2 0-15,-5 0-1 16,0 1 1-16,-4-3 0 15,-4 3-1-15,1-3 1 0,-9 4 0 16,-10-1 0-16,-2 3 1 16,-7-2-1-16,-13 2 0 15,-5-2 1-15,-4 1-1 16,-5 0 0-16,-4 0 1 0,0-1-2 16,0-2 0-16,0 4 0 15,0-1 0-15,0-1 0 16,-3 2 0-16,-7-2 0 15,1 4 0-15,-13 0 0 0,-9 0 0 16,0 0 0-16,0 0 0 16,-16-3-5-16,-2 3-11 15,-10 9-42-15,3-5-29 16,-8-4-1-16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0:01.6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51DBF7-0856-4B44-914C-CE3413ED8AB1}" emma:medium="tactile" emma:mode="ink">
          <msink:context xmlns:msink="http://schemas.microsoft.com/ink/2010/main" type="inkDrawing" rotatedBoundingBox="13361,6154 13428,13192 10772,13217 10705,6179" semanticType="verticalRange" shapeName="Other">
            <msink:sourceLink direction="with" ref="{01FF9362-5166-4AA8-BB09-53B14116AC1B}"/>
            <msink:destinationLink direction="with" ref="{D56A4C80-7E37-4745-B3B6-256AC97DB105}"/>
            <msink:destinationLink direction="with" ref="{8D9ABB3C-7BE0-46CE-8AF6-64C1505630EF}"/>
          </msink:context>
        </emma:interpretation>
      </emma:emma>
    </inkml:annotationXML>
    <inkml:trace contextRef="#ctx0" brushRef="#br0">348 346 289 0,'0'0'7'16,"0"0"3"-16,0 0 3 16,-16-6 3-16,16 6 1 15,-9-12 2-15,9 12 1 0,-6-20-1 16,6 10-5-16,9-1-4 16,10-2-3-16,12-5-2 15,9 6-1-15,16-3-1 16,12-4-1-16,16 0 0 0,15 0 0 15,7 0-1-15,5-2 1 16,11-3 0-16,-1 5-1 16,-3-2 0-16,-4-1 0 15,-5 3 1-15,-10 7-1 16,-8 3 1-16,-11 2-1 0,-8 7 1 16,-14 3 0-16,-5 10-1 15,-9 12 1-15,-10 0-1 16,-6 12 0-16,-3-3-1 15,-3 13 1-15,2-1 0 0,-2 2 0 16,6 3-1-16,-3-2 1 16,6 6 1-16,3-2 0 15,3 3 0-15,0 0 0 0,1 5 1 16,-4-1-1-16,0 4 1 16,-7 8-2-16,-1 1 0 15,-8 3 0-15,-5-1-1 16,-4 6 0-16,-2 0 1 0,-7 2 0 15,0-2 0-15,2 3 0 16,-2-7 1-16,0 10-2 16,0-11 0-16,-2 5 0 15,-5 3 0-15,1-1 0 0,-1-2 0 16,2 2 0-16,-5 0 0 16,5 2 0-16,-2 0 0 15,3 2 0-15,4 3 0 16,0-4 0-16,0 10 0 0,4-6 0 15,3 1 0-15,2 0 0 16,0 0 0-16,0-1 0 16,0-2 0-16,-3 6 0 15,7-4 0-15,-4 6 0 0,0-5 0 16,0 0 0-16,-5 5 0 16,3 0 0-16,-7-1 0 15,0 5 0-15,-4 6 0 16,-3-4 0-16,-2-1 0 0,-6 7 0 15,3 1 0-15,-3-3 0 16,2 1 0-16,0-4 0 16,1-3 0-16,2 3 0 0,-2-4 0 15,3 1 0-15,-4-5 0 16,7-2 0-16,-6 0 0 16,-1-1 0-16,1-2 0 15,6-3 0-15,-4-4 0 16,5-5 0-16,1-4 0 0,4-3 0 15,0-8 0-15,0-5 0 16,4-12 0-16,1 1 0 16,1-7 0-16,1-13 0 15,-7 2 0-15,6-14 0 0,-3 1 0 16,-3-16 0-16,4 16 0 16,-4-16 0-16,0 0 0 15,0 0 0-15,-13-8 0 16,13 8 0-16,-18-11 0 0,5 5 0 15,-3-1 0-15,-2 5 0 16,-7-2 0-16,0 0 0 16,-9 4 0-16,-3 0 0 15,-10 8 0-15,-9 3 0 0,-9 4 0 16,-10 4 0-16,-11 13 0 16,-14-2 0-16,-6 4 0 15,-11 3 0-15,-11 7 0 0,-8-4 0 16,-7-6 0-16,0 3 0 15,3-9 0-15,-2 0 0 16,8-6 0-16,10-4 0 16,16-9 0-16,8 3 0 15,20-5 0-15,8-1 0 0,16-3 0 16,19 3 0-16,3-4 0 16,24 6-60-16,-2 0-33 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9:54.4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A81A20-4975-4944-85AE-C0216080923C}" emma:medium="tactile" emma:mode="ink">
          <msink:context xmlns:msink="http://schemas.microsoft.com/ink/2010/main" type="inkDrawing" rotatedBoundingBox="18999,9510 19053,10378 19026,10380 18972,9511" semanticType="callout" shapeName="Other">
            <msink:sourceLink direction="with" ref="{00F553FC-6762-443D-A470-0FB8EE749B7D}"/>
            <msink:sourceLink direction="with" ref="{39720384-3782-4844-92B7-B8282D9DFAE6}"/>
          </msink:context>
        </emma:interpretation>
      </emma:emma>
    </inkml:annotationXML>
    <inkml:trace contextRef="#ctx0" brushRef="#br0">-341-1554 387 0,'0'0'5'15,"0"0"2"-15,0 0 3 16,0 0 1-16,0 9 2 16,-4 9 0-16,4 6 2 0,-2 8 0 15,2 8-5-15,0 10-1 16,0 6-3-16,0 5-1 16,2 8 0-16,2-2-5 15,1 9 0-15,2-13 0 16,2 4 0-16,-3-9 0 0,1-7 0 15,-1-7 0-15,-3-13 0 16,1-6 0-16,-2-12 0 16,-2-13 0-16,3 15 0 15,-3-15 0-15,0 0-69 0,0 0-21 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0:03.7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67888A-E672-4F23-AAA9-94921857102C}" emma:medium="tactile" emma:mode="ink">
          <msink:context xmlns:msink="http://schemas.microsoft.com/ink/2010/main" type="writingRegion" rotatedBoundingBox="23022,8089 31433,526 34061,3448 25650,11011">
            <msink:destinationLink direction="with" ref="{D2AF9405-87E2-4131-80CB-8A512DAA4209}"/>
          </msink:context>
        </emma:interpretation>
      </emma:emma>
    </inkml:annotationXML>
    <inkml:traceGroup>
      <inkml:annotationXML>
        <emma:emma xmlns:emma="http://www.w3.org/2003/04/emma" version="1.0">
          <emma:interpretation id="{4A5CD037-C7C3-4C0F-A187-D33E687BE613}" emma:medium="tactile" emma:mode="ink">
            <msink:context xmlns:msink="http://schemas.microsoft.com/ink/2010/main" type="paragraph" rotatedBoundingBox="23022,8089 31433,526 34061,3448 25650,110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A972D5-889F-4909-A7C2-26F048A76B2F}" emma:medium="tactile" emma:mode="ink">
              <msink:context xmlns:msink="http://schemas.microsoft.com/ink/2010/main" type="line" rotatedBoundingBox="23022,8089 31433,526 34061,3448 25650,11011"/>
            </emma:interpretation>
          </emma:emma>
        </inkml:annotationXML>
        <inkml:traceGroup>
          <inkml:annotationXML>
            <emma:emma xmlns:emma="http://www.w3.org/2003/04/emma" version="1.0">
              <emma:interpretation id="{082F183A-90B6-4C4D-864D-4F98926D2F6B}" emma:medium="tactile" emma:mode="ink">
                <msink:context xmlns:msink="http://schemas.microsoft.com/ink/2010/main" type="inkWord" rotatedBoundingBox="23022,8089 31433,526 34061,3448 25650,11011"/>
              </emma:interpretation>
              <emma:one-of disjunction-type="recognition" id="oneOf0">
                <emma:interpretation id="interp0" emma:lang="en-US" emma:confidence="0">
                  <emma:literal>"It</emma:literal>
                </emma:interpretation>
                <emma:interpretation id="interp1" emma:lang="en-US" emma:confidence="0">
                  <emma:literal>"at</emma:literal>
                </emma:interpretation>
                <emma:interpretation id="interp2" emma:lang="en-US" emma:confidence="0">
                  <emma:literal>"sit</emma:literal>
                </emma:interpretation>
                <emma:interpretation id="interp3" emma:lang="en-US" emma:confidence="0">
                  <emma:literal>"isn't</emma:literal>
                </emma:interpretation>
                <emma:interpretation id="interp4" emma:lang="en-US" emma:confidence="0">
                  <emma:literal>"5.5</emma:literal>
                </emma:interpretation>
              </emma:one-of>
            </emma:emma>
          </inkml:annotationXML>
          <inkml:trace contextRef="#ctx0" brushRef="#br0">2656-1073 336 0,'0'0'7'0,"0"0"3"16,0 0 5-16,0 0 2 15,0 0-1-15,-11 0 0 16,11 0 1-16,0 12 1 0,0 6-5 16,2 13-2-16,7 9-4 15,2 10-3-15,0 15 2 16,2 9-1-16,3 10 0 0,-10 3 0 16,1 5-2-16,-2-5-3 15,-5-1 0-15,0-12 0 16,0-2-8-16,-5-19-15 15,-6-11-60-15,6-11-4 0</inkml:trace>
          <inkml:trace contextRef="#ctx0" brushRef="#br0" timeOffset="343.7564">2514-1151 412 0,'0'0'4'0,"0"0"0"16,7-9 3-16,8 9 0 0,10 0 1 15,15 0 1-15,10 5-1 16,15 5 0-16,16 12-2 16,3 3-2-16,5 3 0 0,-1 6-1 15,-1 9-2-15,-13 4 2 16,-9 12-1-16,-18 3 1 15,-13-4 1-15,-18 14-2 16,-11 1 0-16,-5 1 1 0,-25 1-1 16,-5-1-1-16,-17-10 0 15,1-4 0-15,-10-5-1 16,-1-14 2-16,-10-7-2 16,4-16 0-16,1-8-3 0,-3-14-6 15,19-33-58-15,-10 10-18 16</inkml:trace>
          <inkml:trace contextRef="#ctx0" brushRef="#br0" timeOffset="734.3963">1344-1405 393 0,'0'0'6'0,"0"0"1"0,0 0 3 15,0 0 3-15,6 0 1 16,25-2 1-16,13-8 1 16,18 1 1-16,24-4-4 15,24-5-6-15,20-3-7 0,21-4 0 16,21-3 0-16,5 0 0 15,0 6 0-15,-4-2 0 16,-12 2 0-16,-21 4 0 16,-19 2 0-16,-24 10 0 0,-29-4 0 15,-21 7 0-15,-16-3 0 16,-16 6 0-16,-15 0 0 16,0 0 0-16,0 0 0 0,0 6 0 15,-3 9 0-15,-25 0-41 16,13 2-53-16</inkml:trace>
          <inkml:trace contextRef="#ctx0" brushRef="#br0" timeOffset="-1000.0159">0 180 455 0,'0'0'3'0,"0"0"1"0,9-7 1 16,3 1 1-16,14-7 0 15,14 1 1-15,13-9 0 16,15 0-1-16,10-4-5 15,17 9-22-15,17-15-61 0,0 3-4 16</inkml:trace>
          <inkml:trace contextRef="#ctx0" brushRef="#br0" timeOffset="-1203.1398">-84-452 447 0,'0'0'4'0,"-13"0"0"15,13 0 0-15,0 0 2 16,0 0 0-16,18 0 0 0,17-6 1 15,12 4-1-15,21-5-3 16,23-6 0-16,8 7-2 16,6 0-5-16,10 6-13 15,3 0-64-15,-7 2-5 16</inkml:trace>
          <inkml:trace contextRef="#ctx0" brushRef="#br0" timeOffset="4343.8363">6094-6581 355 0,'0'0'5'15,"0"0"3"-15,0 0 2 0,-9-6 1 16,9 6-1-16,0 0 1 15,-17 6 0-15,17 11 0 16,0 4-5-16,0 16-2 16,0-3-3-16,0 17 1 0,-2 0 0 15,-17 11-1-15,-6 6 0 16,-22-8 1-16,-11 4 0 16,-17-9-1-16,0 5 3 15,-5-8-1-15,3-6-3 16,11-12 3-16,17-6 0 0,18-3-1 15,20-7 2-15,22-1-1 16,22-5-1-16,23-6 1 16,16 3 1-16,8 6-1 0,11-5 0 15,8 5 0-15,1-3-2 16,-8 0 0-16,1 2 1 16,-11 2-3-16,-11-5-6 15,-3 2-14-15,-10-3-61 0,-14-8-5 16</inkml:trace>
          <inkml:trace contextRef="#ctx0" brushRef="#br0" timeOffset="4687.5784">5647-5890 349 0,'0'0'6'0,"0"0"2"0,-15-6 5 16,15 6-1-16,0 0 0 16,0 0 2-16,18-7 0 15,22-1 0-15,28-5-4 0,29 0-3 16,30-2-3-16,34-4 1 16,31-2 1-16,23-7-3 15,24 0 0-15,15-2 0 16,11 5-1-16,-2-3-1 0,-2 0 2 15,-3 0-2-15,-16 7 0 16,-12 2 1-16,-22 3 0 16,-25 4-1-16,-26 3 1 15,-31 3-4-15,-24 15-23 0,-38-3-58 16,-29 6-2-16</inkml:trace>
          <inkml:trace contextRef="#ctx0" brushRef="#br0" timeOffset="5406.3537">6808-5157 317 0,'0'0'2'16,"9"0"2"-16,9 0 0 0,2 0 0 15,11 3 1-15,6 0 2 16,12 13-2-16,7 3 2 15,9 8-2-15,4 6 0 16,2 15 0-16,9 16-1 0,-8 7 0 16,-1 12-2-16,-9 8 3 15,-6 5-1-15,-15 7-1 16,-10 7 1-16,-22 1 0 0,-9 1 0 16,-22 0 0-16,-11-5 1 15,-14 8 0-15,-12 0-1 16,-10 2 2-16,-8 3-2 15,-14-5 2-15,-2 5 0 16,-6-5 0-16,-3 1 1 0,0-11-1 16,3-7 2-16,8-8-2 15,5-7 0-15,7-11-1 16,12-14-1-16,14-5-1 16,9-17 0-16,10-1 0 0,3-7-1 15,12-13-1-15,7-5 1 16,12-10-2-16,-13 17 2 15,13-17-2-15,0 0-3 0,0 0-6 16,-9-9-15-16,-1-3-61 16,7-6-3-16</inkml:trace>
          <inkml:trace contextRef="#ctx0" brushRef="#br0" timeOffset="5781.3579">5880-3119 380 0,'0'0'5'0,"0"0"3"16,0 0 1-16,-9-8 0 0,9 8 1 16,0-13 1-16,15 10 0 15,6 1 1-15,11 2-3 16,4 8-4-16,17 8-1 16,0 10 0-16,0 16-2 15,-4 10 0-15,-12 3 1 0,-8 11 0 16,-16 11-2-16,-13 0 2 15,-22 5 1-15,-9-5-1 16,-7-3 1-16,-5-1 0 16,-7-1 1-16,4-3-5 0,-1-5 0 15,10-4 0-15,6-9 0 16,12-2 0-16,7-4 0 16,12-9 0-16,21-11 0 15,20-13 0-15,21-9 0 0,22-6 0 16,11-18 0-16,20-10 0 15,22-7 0-15,0-11 0 16,9 10 0-16,-15-12 0 16,8 15-73-16,-22 4-20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48.6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4B932F-D841-41BC-9205-97AF36C79A83}" emma:medium="tactile" emma:mode="ink">
          <msink:context xmlns:msink="http://schemas.microsoft.com/ink/2010/main" type="inkDrawing" rotatedBoundingBox="20355,5941 28950,4381 30151,11002 21556,12562" hotPoints="29075,5480 29370,11304 21909,11682 21614,5857" semanticType="enclosure" shapeName="Rectangle">
            <msink:sourceLink direction="with" ref="{48BD276E-F752-4A7F-8C57-574CD1677F5D}"/>
            <msink:sourceLink direction="with" ref="{4B2AB78E-D512-4E7A-B342-9EF5795D8BDB}"/>
            <msink:sourceLink direction="with" ref="{B62476CE-9A85-4FE6-9173-3F77754AAC54}"/>
            <msink:sourceLink direction="with" ref="{31436C4A-01A3-4E70-A208-46D2B3CF466D}"/>
            <msink:sourceLink direction="with" ref="{C3FF5533-CDC3-4EA5-A7C1-BD73BF10E7EA}"/>
            <msink:sourceLink direction="with" ref="{530A1DF5-2B6B-4EFD-96C7-4238FE6C8938}"/>
            <msink:destinationLink direction="with" ref="{8691A02E-092B-405E-85DF-33EA0F413CFE}"/>
            <msink:destinationLink direction="with" ref="{75A81452-9B0E-4B13-A1CB-D610E13F09B3}"/>
          </msink:context>
        </emma:interpretation>
      </emma:emma>
    </inkml:annotationXML>
    <inkml:trace contextRef="#ctx0" brushRef="#br0">0 0 299 0,'0'0'6'0,"0"0"1"15,0 0 4-15,0 0 1 0,0 0-1 16,0 0 0-16,0 0 3 16,0 0 1-16,4 6-6 15,-2 9-1-15,-2 13-1 16,4 2-4-16,-4 5 2 0,7 8-1 15,2 13-1-15,0 3-1 16,-3 12-1-16,3 0-1 16,0 1-1-16,4 11 2 15,-4 0-1-15,0 9 0 0,0-5 1 16,-2 4-1-16,2-1-1 16,-3 4 2-16,1 5 0 15,-1-2-2-15,1 2 2 16,-2-4 1-16,-5 14-1 15,0-4 2-15,0 7 0 0,0-5 0 16,0 2 0-16,-3-1 2 16,1 6-2-16,-2 1-1 15,4-7 1-15,0 7-1 16,0-6 0-16,0-2 1 0,0 4-2 16,4 4-1-16,-2-7 2 15,1 1-1-15,1 8 0 16,5-4-1-16,0-4 1 0,-3 6-1 15,10-3 2-15,-3 0 0 16,-2 1 0-16,0 2 0 16,-2 4 0-16,-3-6 0 15,3 9 1-15,-2-5-1 0,-2 5 0 16,-1-1 0-16,2 3-1 16,3-6 1-16,-2-4-1 15,2-2 1-15,-3-9-1 16,-1-11 1-16,2-6-1 15,-3-10 1-15,-4-10 0 0,0-15-2 16,-4-6-3-16,-5-14-6 16,6-12-36-16,3-19-41 15,-15-3-2-15</inkml:trace>
    <inkml:trace contextRef="#ctx0" brushRef="#br0" timeOffset="1695.3142">-272-93 328 0,'0'0'4'0,"0"0"2"16,0 0 2-16,0 0 1 15,6 2 1-15,-6-2 2 0,25 0 1 16,-1 3-2-16,4-3-4 16,10 0 0-16,-5-3-3 15,23 3-2-15,6 0 1 0,6 0-2 16,16-2-1-16,13-1 1 16,14-4 0-16,17 4-1 15,18-3 0-15,9 0 1 16,19-6 0-16,15 3-1 15,14-1 1-15,11 0-1 0,5 5 0 16,9-2 2-16,13-3-2 16,5 1 0-16,2 3 1 15,1 0-1-15,3 3 0 16,2-7 0-16,3 7 0 0,-9-2-1 16,-3 5 1-16,-5 0 0 15,-11-3 0-15,-4 3 0 16,-17-4 1-16,-11 1-1 15,-10 0 1-15,-14-3 3 0,-7-4-4 16,-20 5 1-16,-7 2 2 16,-12 0-1-16,-9 3-1 15,-12-4 2-15,-4 2-1 0,-6 2-2 16,-2 0 2-16,-5 0-1 16,-1-7-2-16,-5 7 1 15,4-6 1-15,-13 6-1 16,1 0 1-16,-9-2 2 15,-13-3-1-15,-4 5 1 0,-12 0 2 16,-6 0 0-16,-15 0 0 16,-3-3 1-16,-13 3-2 15,0 0-2-15,9 3 0 16,-9-3-1-16,0 0-1 0,0 13-1 16,0 0 0-16,0 6 0 15,0 5 0-15,-4 0 1 16,-5 8 0-16,2 4-1 15,-2 7 2-15,-4 10-1 0,-5 6-1 16,3 3 2-16,-3 3-2 16,-2 15 0-16,14 6 1 15,-6 11-1-15,6 2-1 0,6 9 2 16,2 9 0-16,14 11-2 16,6 7 2-16,0 12 0 15,2 0 0-15,5 12 1 16,-5-2 2-16,5 9-1 0,-14 12 0 15,1-6 1-15,-10 2-1 16,3-4 0-16,-9 0 2 16,0 2-3-16,0-4-1 15,-6-4 0-15,6-9 1 16,0-1-1-16,2-4 1 0,9-8 0 16,-2-9-2-16,2-6 2 15,9-7-1-15,-2-5 1 16,1-4-1-16,-1-6 0 15,-2-8 0-15,-1-1 1 0,-2-14 0 16,-4-4 0-16,-2-5-1 16,-5-7 1-16,-2-8 1 15,-2-5-2-15,-7-10 0 16,-7-3 0-16,-6 2 0 0,0-9 0 16,-9-3 0-16,-4-7 0 15,-5 2 0-15,-9-6 0 16,-10-8 0-16,-10 2 0 0,-5-4 0 15,-13-3 0-15,-12 0 0 16,-12 1 0-16,-11-1 0 16,-11 3 0-16,-17 3 0 15,-11 3 0-15,-12 2 0 16,-17 2 0-16,-9 2 0 0,-11 3 0 16,-11 4 0-16,-6 0 0 15,-12 3 0-15,0 0 0 16,-9-1 0-16,0 6 0 15,-1-3 0-15,3 4 0 0,1-7 0 16,6 4 0-16,4-2 0 16,5-1 0-16,7-7 0 15,5 0 0-15,10-5 0 0,4 2 0 16,5-6 0 0,12-4 0-16,7-5 0 15,16 4 0-15,5-7 0 16,13-3 0-16,7 0 0 15,5 0 0-15,16 0 0 0,3 0 0 16,9 0 0-16,7-3 0 16,10 3 0-16,5-6 0 15,9 2 0-15,16 2 0 16,9-5 0-16,10 5 0 0,12-4 0 16,10 2 0-16,5-2 0 15,13 6 0-15,0-13 0 16,0 13 0-16,6-13-8 15,6 4-78-15,-12 9-2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1.1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91A02E-092B-405E-85DF-33EA0F413CFE}" emma:medium="tactile" emma:mode="ink">
          <msink:context xmlns:msink="http://schemas.microsoft.com/ink/2010/main" type="inkDrawing" rotatedBoundingBox="19827,3892 21467,5754 21346,5861 19705,4000" semanticType="callout" shapeName="Other">
            <msink:sourceLink direction="with" ref="{F04B932F-D841-41BC-9205-97AF36C79A83}"/>
          </msink:context>
        </emma:interpretation>
      </emma:emma>
    </inkml:annotationXML>
    <inkml:trace contextRef="#ctx0" brushRef="#br0">1612 1887 334 0,'0'0'5'0,"0"-15"2"16,2-2 2-16,-2 2 2 16,0-6 1-16,-2-4 1 0,-8-14-1 15,-2-6 1-15,-10 2-4 16,-5-12-1-16,-11-1-2 15,-6-12 0-15,-5 3 1 0,-13-9 0 16,0 0-3-16,-13-11 1 16,4 1 0-16,-4 2-2 15,-6-4-1-15,1 9-1 16,-4-14 0-16,3 5-2 0,-2 9 2 16,2-1-2-16,1 5 1 15,1-6 1-15,1 7 0 16,10 2-2-16,1 16 0 15,14 3-4-15,-4-4-16 0,-8 15-61 16,37 5-1-16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1.9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CCAF67-3ABE-4BDC-98D2-4FD28B78C17E}" emma:medium="tactile" emma:mode="ink">
          <msink:context xmlns:msink="http://schemas.microsoft.com/ink/2010/main" type="inkDrawing" rotatedBoundingBox="21637,7204 28319,7033 28324,7201 21641,7373" semanticType="underline" shapeName="Other"/>
        </emma:interpretation>
      </emma:emma>
    </inkml:annotationXML>
    <inkml:trace contextRef="#ctx0" brushRef="#br0">0 122 301 0,'0'0'3'0,"0"0"1"15,0 0-1-15,0 0 2 16,0 0 3-16,9 3 0 15,7 0 0-15,8 2 1 16,7 3-2-16,22 0-1 0,16 6 3 16,21-2-3-16,21 3 0 15,20-5-2-15,21-1 0 16,25 3-1-16,26-6 1 16,23-3-1-16,16 1-2 15,24-4 2-15,20-4-1 0,19 1 0 16,11-3-1-16,7-6 1 15,4-1-1-15,-2-2 0 16,4-1 1-16,-15-2-1 16,0-1-1-16,-20 3 1 0,-8-2 1 15,-26 3 0-15,-12 2 1 16,-33 0 1-16,-23-2-2 16,-33 5 2-16,-26-1 0 15,-36 5-1-15,-29-4-2 0,-21 4-2 16,-20 3-6-16,-8 3-11 15,-19 9-38-15,-6-3-23 16,-10 4-7-16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2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C09C5C1-275D-47A6-84B5-8D7361F4BC43}" emma:medium="tactile" emma:mode="ink">
          <msink:context xmlns:msink="http://schemas.microsoft.com/ink/2010/main" type="inkDrawing" rotatedBoundingBox="21653,8785 27812,8684 27815,8833 21656,8934" semanticType="underline" shapeName="Other"/>
        </emma:interpretation>
      </emma:emma>
    </inkml:annotationXML>
    <inkml:trace contextRef="#ctx0" brushRef="#br0">22 47 45 0,'0'0'7'0,"0"0"6"16,-13 16 4-16,11-1 7 15,-5-2 0-15,3 2 7 16,4 8 4-16,16-5 3 16,10-3-5-16,16-6-3 0,31 1-6 15,16-10-4-15,30-4-1 16,27-5-5-16,24-3-4 16,25-7-3-16,26 1-3 15,22-3-3-15,16 4 2 16,28-1 0-16,7 2-1 0,16 1 1 15,13 3 1-15,0 6-1 16,10-1 0-16,-14 7 2 16,-8-2-1-16,-19 2 0 15,-16 0 0-15,-25 0 0 0,-30 2-3 16,-23 5 2-16,-27-1-1 16,-21-6-2-16,-24 8 1 15,-20 2-1-15,-19-1-2 0,-19 1-1 16,-15-4-3-16,-13 4-9 15,-21-2-29-15,-19-8-33 16,3 14-6-16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3.7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2F5564-D4AA-4742-AE0F-CB5946624B72}" emma:medium="tactile" emma:mode="ink">
          <msink:context xmlns:msink="http://schemas.microsoft.com/ink/2010/main" type="inkDrawing" rotatedBoundingBox="21616,10108 28344,9716 28347,9760 21619,10152" semanticType="underline" shapeName="Other">
            <msink:sourceLink direction="with" ref="{4B2AB78E-D512-4E7A-B342-9EF5795D8BDB}"/>
          </msink:context>
        </emma:interpretation>
      </emma:emma>
    </inkml:annotationXML>
    <inkml:trace contextRef="#ctx0" brushRef="#br0">0 421 128 0,'0'0'9'0,"0"0"6"0,9 0 5 16,9 0 2-16,17 0 0 15,8 0 3-15,25-2 0 0,19-8-1 16,23-1-6-16,16 0-3 16,24-2-5-16,23 1-1 15,13-3-1-15,17-1-1 16,16-2 1-16,8 3 0 0,25-2-3 15,9 0 1-15,9 0-2 16,-4-2-1-16,23 4 0 16,3-3-1-16,-7 6 0 0,1 3 0 15,-12-4 1-15,-11 3-1 16,-9-3 0-16,-2 5 1 16,-24-1 0-16,-5-1-1 15,-15 1-1-15,-9-4 1 16,-13 1-1-16,-16 3 0 0,-11 0 1 15,-29 0-2-15,-19-1 2 16,-23 1 0-16,-26 3-1 16,-15 0-2-16,-29 3-10 15,-18 3-19-15,-9-10-48 0,-4 10-1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4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2EE634-B3B4-4B2C-9B3B-457E1CE59CD8}" emma:medium="tactile" emma:mode="ink">
          <msink:context xmlns:msink="http://schemas.microsoft.com/ink/2010/main" type="inkDrawing" rotatedBoundingBox="23478,5662 24011,11389 23772,11411 23239,5684" semanticType="verticalRange" shapeName="Other">
            <msink:sourceLink direction="with" ref="{24CA6113-53FF-49EA-8807-26541548A9C7}"/>
            <msink:sourceLink direction="with" ref="{35ED8D49-9788-4A44-9BCD-82B7639C9EA4}"/>
            <msink:sourceLink direction="with" ref="{B62476CE-9A85-4FE6-9173-3F77754AAC54}"/>
            <msink:sourceLink direction="with" ref="{31436C4A-01A3-4E70-A208-46D2B3CF466D}"/>
          </msink:context>
        </emma:interpretation>
      </emma:emma>
    </inkml:annotationXML>
    <inkml:trace contextRef="#ctx0" brushRef="#br0">0 0 205 0,'0'0'2'0,"0"0"2"15,0 0-1-15,10 4 3 16,-10-4 3-16,15 22 1 0,-6-1 1 16,3 11 2-16,-5 0-3 15,8 23 1-15,1 9 1 16,-6 11-4-16,5 14-3 15,3 3 0-15,1 14-2 0,6 12-1 16,2 12 2-16,4 2-3 16,7 8-1-16,-3 8 1 15,1 3 0-15,-10 14 1 16,1 8 1-16,-1-1 1 0,-6 3-1 16,-4 1 1-16,-3 3 3 15,0-2 0-15,-4 5-1 16,-3-16 1-16,-1 6-2 0,-1-8-2 15,3 2 1-15,-5-3 0 16,-2-4-3-16,0-4 1 16,0 0-1-16,-2 1 0 15,2-10 0-15,-4-1 2 0,4-8-1 16,0-3 0-16,4-10 1 16,5-11 2-16,-3-8-1 15,6-12 1-15,-2-4 0 16,8-15-2-16,-2-5 1 15,-3-10-1-15,2-9 0 0,-6-10-2 16,3-9-1-16,-2-7-2 16,-5-12-2-16,-5-12-8 15,13 4-32-15,-6-10-33 0,-5-22-5 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5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4429AD-7482-4F67-97D6-197BD6B74E3D}" emma:medium="tactile" emma:mode="ink">
          <msink:context xmlns:msink="http://schemas.microsoft.com/ink/2010/main" type="inkDrawing" rotatedBoundingBox="25086,5643 25509,11290 25407,11298 24983,5651" semanticType="verticalRange" shapeName="Other"/>
        </emma:interpretation>
      </emma:emma>
    </inkml:annotationXML>
    <inkml:trace contextRef="#ctx0" brushRef="#br0">-2 0 197 0,'0'0'7'15,"-3"17"3"-15,3 6 4 0,3 9 0 16,0 11 0-16,6 8 1 16,-6 21 0-16,10 18 0 15,5 8-5-15,-2 17-5 16,3 15-2-16,-4 11 1 0,6 19-2 16,-2 10-1-16,0 5 3 15,-7 15 3-15,4 0-1 16,-3 6 4-16,-4 2 0 15,3 0 2-15,-6 3 0 0,3-3 1 16,-5 9-3-16,8-3-3 16,-2 7-1-16,-5 2-3 15,5 7 0-15,-4-3-1 0,6-7-1 16,-3 0-1 0,11-13 3-16,-9-10 0 0,9-14-1 15,-2-22 2-15,1-18 0 16,-1-16-1-16,-2-20 2 15,3-22-3-15,-7-20-2 0,3-14-3 16,-6-17-4-16,-2-11-16 16,-7-13-54-16,13-7-5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29.8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9D2F4B-8F25-497D-AA7B-68C0619940D4}" emma:medium="tactile" emma:mode="ink">
          <msink:context xmlns:msink="http://schemas.microsoft.com/ink/2010/main" type="inkDrawing" rotatedBoundingBox="3141,7685 9767,7241 9782,7467 3157,7911" shapeName="Other">
            <msink:destinationLink direction="with" ref="{52605DC7-0AAE-43F6-917A-6021B528317D}"/>
            <msink:destinationLink direction="with" ref="{59FB0095-9523-4EA7-B27C-02EAAEA5C3C0}"/>
          </msink:context>
        </emma:interpretation>
      </emma:emma>
    </inkml:annotationXML>
    <inkml:trace contextRef="#ctx0" brushRef="#br0">0 509 284 0,'0'0'4'16,"0"0"1"-16,12-7 3 0,3 3 2 16,5 2 1-16,7-7 0 15,10-1 1-15,10-3 1 16,10-2-3-16,14 0-2 15,13 0-3-15,9-4 0 16,18-7-2-16,14 5 0 0,14-4 1 16,10 4 0-16,21-6 1 15,7 2-1-15,17-3 0 16,7 5 1-16,3-1 0 16,8 0 0-16,9 5-1 0,2-4-1 15,-3 6 1-15,1 2-1 16,0-1 1-16,-5 0-1 15,-1 4 0-15,-10 3-1 16,-7 0 0-16,-2 3-1 0,-10-1 1 16,-3 1 0-16,-6 4-1 15,-6 2 0-15,-3 0 1 16,-4 0-1-16,-8 0 1 0,-10 0 1 16,-4 0-1-16,-14 0 1 15,-7 2-1-15,-16 2 0 16,-15-2 0-16,-13 1 0 15,-15 1-1-15,-11-2 0 0,-11 2-1 16,-12 0 1-16,-7-2-1 16,1-2 1-16,-3 0-1 15,-3 0 0-15,-5 0 0 16,5 0-2-16,-1 3-2 0,-2-3-9 16,0-13-55-16,-13 13-17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8.6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BD276E-F752-4A7F-8C57-574CD1677F5D}" emma:medium="tactile" emma:mode="ink">
          <msink:context xmlns:msink="http://schemas.microsoft.com/ink/2010/main" type="writingRegion" rotatedBoundingBox="25916,5290 28668,6441 27712,8728 24959,7577">
            <msink:destinationLink direction="with" ref="{F04B932F-D841-41BC-9205-97AF36C79A83}"/>
          </msink:context>
        </emma:interpretation>
      </emma:emma>
    </inkml:annotationXML>
    <inkml:traceGroup>
      <inkml:annotationXML>
        <emma:emma xmlns:emma="http://www.w3.org/2003/04/emma" version="1.0">
          <emma:interpretation id="{8ABCE4D9-EAE0-4682-9C25-72D1FBFCE08A}" emma:medium="tactile" emma:mode="ink">
            <msink:context xmlns:msink="http://schemas.microsoft.com/ink/2010/main" type="paragraph" rotatedBoundingBox="25916,5290 28668,6441 27712,8728 24959,7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CD2A4F-D1E1-4157-BA30-9FE92EEA1E96}" emma:medium="tactile" emma:mode="ink">
              <msink:context xmlns:msink="http://schemas.microsoft.com/ink/2010/main" type="line" rotatedBoundingBox="25916,5290 28668,6441 27712,8728 24959,7577"/>
            </emma:interpretation>
          </emma:emma>
        </inkml:annotationXML>
        <inkml:traceGroup>
          <inkml:annotationXML>
            <emma:emma xmlns:emma="http://www.w3.org/2003/04/emma" version="1.0">
              <emma:interpretation id="{FB1B464F-3BFF-4A01-9BB5-31147AE74AC5}" emma:medium="tactile" emma:mode="ink">
                <msink:context xmlns:msink="http://schemas.microsoft.com/ink/2010/main" type="inkWord" rotatedBoundingBox="27083,5778 27760,6061 26804,8348 26127,8065"/>
              </emma:interpretation>
              <emma:one-of disjunction-type="recognition" id="oneOf0">
                <emma:interpretation id="interp0" emma:lang="en-US" emma:confidence="0">
                  <emma:literal>i,"</emma:literal>
                </emma:interpretation>
                <emma:interpretation id="interp1" emma:lang="en-US" emma:confidence="0">
                  <emma:literal>i."</emma:literal>
                </emma:interpretation>
                <emma:interpretation id="interp2" emma:lang="en-US" emma:confidence="0">
                  <emma:literal>","</emma:literal>
                </emma:interpretation>
                <emma:interpretation id="interp3" emma:lang="en-US" emma:confidence="0">
                  <emma:literal>i..</emma:literal>
                </emma:interpretation>
                <emma:interpretation id="interp4" emma:lang="en-US" emma:confidence="0">
                  <emma:literal>....</emma:literal>
                </emma:interpretation>
              </emma:one-of>
            </emma:emma>
          </inkml:annotationXML>
          <inkml:trace contextRef="#ctx0" brushRef="#br0">4020 1550 417 0,'0'0'0'16,"0"0"1"-16,-18 6 1 16,9 4 1-16,-4 6 0 0,0 5 2 15,-3 9-1-15,5 10 0 16,7 14 2-16,4 7-6 16,0 8-18-16,0 12-59 15,22 4-2-15</inkml:trace>
          <inkml:trace contextRef="#ctx0" brushRef="#br0" timeOffset="-1000.0248">5368-74 414 0,'0'0'2'16,"-13"0"2"-16,13 0 0 16,-22 6 0-16,11 4 0 15,-5 5 2-15,-3 15-1 0,3 12 1 16,-2 10-2-16,18 22-7 16,-10 1-21-16,10 27-54 15,0 12-3-15</inkml:trace>
          <inkml:trace contextRef="#ctx0" brushRef="#br0" timeOffset="-1296.9128">3301-92 429 0,'0'0'-1'0,"0"0"0"0,0 12 0 16,2 0 2-16,5 7 0 15,2 8 0-15,4 18 2 16,2 4-2-16,3 17 2 16,-2 3-5-16,-3 7-25 0,2 22-50 15,1 7-2-15</inkml:trace>
          <inkml:trace contextRef="#ctx0" brushRef="#br0" timeOffset="281.3086">5855 1309 401 0,'0'0'1'0,"0"0"1"15,-7 10 0-15,-4-1 1 16,-5 9 1-16,-10 9 1 16,6 11 0-16,-6 9 2 15,1 11-1-15,3 16-1 16,4 9-5-16,12 17-42 0,-3 9-35 15,0 8-3-15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5.8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87A348-0E61-4336-8CCF-90A773D88062}" emma:medium="tactile" emma:mode="ink">
          <msink:context xmlns:msink="http://schemas.microsoft.com/ink/2010/main" type="inkDrawing" rotatedBoundingBox="27156,5716 27320,11066 27081,11073 26916,5724" semanticType="verticalRange" shapeName="Other">
            <msink:sourceLink direction="with" ref="{7C0C04BF-E4A6-402E-971F-746931CFF684}"/>
            <msink:sourceLink direction="with" ref="{39EABFF2-A356-433E-B929-AA8D2EB84CF6}"/>
          </msink:context>
        </emma:interpretation>
      </emma:emma>
    </inkml:annotationXML>
    <inkml:trace contextRef="#ctx0" brushRef="#br0">187 0 273 0,'0'0'2'0,"-2"10"3"16,-7 1-1-16,-1 15 1 0,-6-5 2 15,7 22-1-15,-9 13 2 16,-1 9 1-16,-2 21-2 15,1 14-3-15,5 17 2 16,0 10-1-16,3 21-2 0,-5 4 1 16,12 12 1-16,5 10-1 15,0 1 4-15,3 4 3 16,-1 2 0-16,11 1-2 16,0-3 2-16,2 4-1 0,1 2-1 15,-4-2-2-15,3-1-2 16,4 8-3-16,-1 4 1 15,2-2-1-15,-5 9-1 16,1-6-1-16,-1-1 1 0,-6-7 0 16,4-8 2-16,-1-12 0 15,-3-18 0-15,-3-17 0 16,3-17 0-16,-2-16 0 16,-3-21 0-16,-4-17-4 0,0-19-7 15,2-10-34-15,-2-16-39 16,0-16-3-16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7.0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FF5533-CDC3-4EA5-A7C1-BD73BF10E7EA}" emma:medium="tactile" emma:mode="ink">
          <msink:context xmlns:msink="http://schemas.microsoft.com/ink/2010/main" type="writingRegion" rotatedBoundingBox="23926,6081 24432,6081 24432,8087 23926,8087">
            <msink:destinationLink direction="with" ref="{F04B932F-D841-41BC-9205-97AF36C79A83}"/>
          </msink:context>
        </emma:interpretation>
      </emma:emma>
    </inkml:annotationXML>
    <inkml:traceGroup>
      <inkml:annotationXML>
        <emma:emma xmlns:emma="http://www.w3.org/2003/04/emma" version="1.0">
          <emma:interpretation id="{275532CA-BD2B-4603-A262-F1FE3B8B9053}" emma:medium="tactile" emma:mode="ink">
            <msink:context xmlns:msink="http://schemas.microsoft.com/ink/2010/main" type="paragraph" rotatedBoundingBox="23926,6081 24432,6081 24432,8087 23926,8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8CA279-EF19-459D-8BF6-7C77CDA94195}" emma:medium="tactile" emma:mode="ink">
              <msink:context xmlns:msink="http://schemas.microsoft.com/ink/2010/main" type="line" rotatedBoundingBox="23926,6081 24432,6081 24432,8087 23926,8087"/>
            </emma:interpretation>
          </emma:emma>
        </inkml:annotationXML>
        <inkml:traceGroup>
          <inkml:annotationXML>
            <emma:emma xmlns:emma="http://www.w3.org/2003/04/emma" version="1.0">
              <emma:interpretation id="{DE06AB53-044E-4B7B-A1EF-4089E97A7CC8}" emma:medium="tactile" emma:mode="ink">
                <msink:context xmlns:msink="http://schemas.microsoft.com/ink/2010/main" type="inkWord" rotatedBoundingBox="23926,6080 24445,8083 24334,8112 23814,6109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"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1612-22 360 0,'0'0'5'0,"2"9"4"16,-2 4 1-16,0 6 1 0,0 12 1 16,0 6-1-16,4 10 1 15,-4 15 0-15,5 6-7 16,-1 5-8-16,-1 14-72 16,1 9-5-16</inkml:trace>
          <inkml:trace contextRef="#ctx0" brushRef="#br0" timeOffset="2375.0457">1981 1554 354 0,'0'0'6'15,"0"0"4"-15,0 0-2 0,0-13 2 16,0 13 0-16,0 0 0 16,0 0 2-16,0 13 0 15,2 15-5-15,8 5-3 0,5 19 0 16,7 8-3-16,4 21-24 16,16 4-53-16,-22 6-3 15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6.7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2476CE-9A85-4FE6-9173-3F77754AAC54}" emma:medium="tactile" emma:mode="ink">
          <msink:context xmlns:msink="http://schemas.microsoft.com/ink/2010/main" type="writingRegion" rotatedBoundingBox="22314,6103 22692,6103 22692,8132 22314,8132">
            <msink:destinationLink direction="with" ref="{F04B932F-D841-41BC-9205-97AF36C79A83}"/>
            <msink:destinationLink direction="with" ref="{252EE634-B3B4-4B2C-9B3B-457E1CE59CD8}"/>
          </msink:context>
        </emma:interpretation>
      </emma:emma>
    </inkml:annotationXML>
    <inkml:traceGroup>
      <inkml:annotationXML>
        <emma:emma xmlns:emma="http://www.w3.org/2003/04/emma" version="1.0">
          <emma:interpretation id="{D1A53F23-1924-4581-A341-73C87CABC4A6}" emma:medium="tactile" emma:mode="ink">
            <msink:context xmlns:msink="http://schemas.microsoft.com/ink/2010/main" type="paragraph" rotatedBoundingBox="22314,6103 22692,6103 22692,8132 22314,8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C1342A-23D2-433D-B052-B37AD1F670C7}" emma:medium="tactile" emma:mode="ink">
              <msink:context xmlns:msink="http://schemas.microsoft.com/ink/2010/main" type="line" rotatedBoundingBox="22314,6103 22692,6103 22692,8132 22314,8132"/>
            </emma:interpretation>
          </emma:emma>
        </inkml:annotationXML>
        <inkml:traceGroup>
          <inkml:annotationXML>
            <emma:emma xmlns:emma="http://www.w3.org/2003/04/emma" version="1.0">
              <emma:interpretation id="{2F242E49-2A18-42A5-88AB-118DE6BD78FF}" emma:medium="tactile" emma:mode="ink">
                <msink:context xmlns:msink="http://schemas.microsoft.com/ink/2010/main" type="inkWord" rotatedBoundingBox="22314,6103 22692,6103 22692,8132 22314,8132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 0 286 0,'0'0'9'0,"0"0"5"16,0 0 2-16,0 0 0 0,0 0 0 16,0 0 1-16,6 10 2 15,-3 3-2-15,4 11-7 16,2 12-5-16,3 15-1 15,0 7-1-15,1 10-1 0,2 13-2 16,5 0-4-16,-2 15-19 16,0-4-54-16,-2-8-2 15</inkml:trace>
          <inkml:trace contextRef="#ctx0" brushRef="#br0" timeOffset="1328.1687">239 1407 400 0,'0'0'2'0,"0"0"0"16,0 14 0-16,0 4 3 0,0 7 1 16,4 6 1-16,5 11 0 15,0 11 0-15,6 15-1 16,3 10-3-16,4 19-22 15,9-3-59-15,0 8-1 0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4:01.0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2AB78E-D512-4E7A-B342-9EF5795D8BDB}" emma:medium="tactile" emma:mode="ink">
          <msink:context xmlns:msink="http://schemas.microsoft.com/ink/2010/main" type="writingRegion" rotatedBoundingBox="25854,8949 27809,8949 27809,11140 25854,11140">
            <msink:destinationLink direction="with" ref="{F04B932F-D841-41BC-9205-97AF36C79A83}"/>
            <msink:destinationLink direction="with" ref="{832F5564-D4AA-4742-AE0F-CB5946624B72}"/>
          </msink:context>
        </emma:interpretation>
      </emma:emma>
    </inkml:annotationXML>
    <inkml:traceGroup>
      <inkml:annotationXML>
        <emma:emma xmlns:emma="http://www.w3.org/2003/04/emma" version="1.0">
          <emma:interpretation id="{C9EE9642-C620-434C-98DA-372BDBF820F2}" emma:medium="tactile" emma:mode="ink">
            <msink:context xmlns:msink="http://schemas.microsoft.com/ink/2010/main" type="paragraph" rotatedBoundingBox="25854,8949 27809,8949 27809,11140 25854,111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381C50-49D8-465F-8C32-1A94FAE4FFAD}" emma:medium="tactile" emma:mode="ink">
              <msink:context xmlns:msink="http://schemas.microsoft.com/ink/2010/main" type="line" rotatedBoundingBox="25854,8949 27809,8949 27809,11140 25854,11140"/>
            </emma:interpretation>
          </emma:emma>
        </inkml:annotationXML>
        <inkml:traceGroup>
          <inkml:annotationXML>
            <emma:emma xmlns:emma="http://www.w3.org/2003/04/emma" version="1.0">
              <emma:interpretation id="{4E757A22-521A-40DD-AFD2-2C43FBFCEB06}" emma:medium="tactile" emma:mode="ink">
                <msink:context xmlns:msink="http://schemas.microsoft.com/ink/2010/main" type="inkWord" rotatedBoundingBox="27698,9015 27809,9015 27809,11096 27698,11096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i,</emma:literal>
                </emma:interpretation>
              </emma:one-of>
            </emma:emma>
          </inkml:annotationXML>
          <inkml:trace contextRef="#ctx0" brushRef="#br0">5399 2912 390 0,'0'0'2'0,"0"0"2"16,0 0 0-16,0 0 2 15,0 0 2-15,0 0 0 16,0 11 2-16,3 5 0 0,3 13-2 16,3 2-1-16,4 15-1 15,-4 10-1-15,4 8-4 16,2 7-9-16,-5 6-45 16,-1-1-28-16,0 1-4 15</inkml:trace>
          <inkml:trace contextRef="#ctx0" brushRef="#br0" timeOffset="1531.2752">5384 4148 354 0,'0'0'6'0,"0"0"3"15,0 0 1-15,0 0 3 16,0 0 1-16,0 0 1 0,0 0 2 16,0 20 0-16,0 4-4 15,0 7-1-15,5 13-3 16,-5 9-1-16,6 5-1 16,-2 13 0-16,1 6-7 0,2 4 0 15,-1 8 0-15,1-2-14 16,-23 14-71-16,25 8-4 15</inkml:trace>
          <inkml:trace contextRef="#ctx0" brushRef="#br0" timeOffset="-375.0375">3540 2846 355 0,'0'0'4'0,"0"0"2"16,0 0 3-16,0 0 2 15,0 0 1-15,0 0 1 16,15 10 1-16,-12 5 1 0,3 10-3 16,1 9-4-16,-5 9-2 15,5 10-1-15,-1 8-2 16,-1 8-6-16,-5 2-13 16,13-3-64-16,0 11-4 0</inkml:trace>
          <inkml:trace contextRef="#ctx0" brushRef="#br0" timeOffset="1203.1133">3732 4282 391 0,'0'0'5'0,"0"0"1"0,0 0 0 16,0 0 2-16,0 0 0 15,-10-6 1-15,10 6 2 16,-3 13 0-16,3 8-4 0,0 10 0 16,3 6-1-16,3 16-1 15,3 2 0-15,1 8-1 16,6 4 0-16,-1 2-3 15,1 4-2-15,-1-1-8 16,13-1-37-16,-3 0-39 0,-4-6-1 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4:00.3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0A1DF5-2B6B-4EFD-96C7-4238FE6C8938}" emma:medium="tactile" emma:mode="ink">
          <msink:context xmlns:msink="http://schemas.microsoft.com/ink/2010/main" type="writingRegion" rotatedBoundingBox="24288,9036 24724,9036 24724,11103 24288,11103">
            <msink:destinationLink direction="with" ref="{F04B932F-D841-41BC-9205-97AF36C79A83}"/>
          </msink:context>
        </emma:interpretation>
      </emma:emma>
    </inkml:annotationXML>
    <inkml:traceGroup>
      <inkml:annotationXML>
        <emma:emma xmlns:emma="http://www.w3.org/2003/04/emma" version="1.0">
          <emma:interpretation id="{56C21387-B287-4365-8266-900A32496938}" emma:medium="tactile" emma:mode="ink">
            <msink:context xmlns:msink="http://schemas.microsoft.com/ink/2010/main" type="paragraph" rotatedBoundingBox="24288,9036 24724,9036 24724,11103 24288,111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3ACBAA-6AA8-4C93-8AC6-59C812F41CF3}" emma:medium="tactile" emma:mode="ink">
              <msink:context xmlns:msink="http://schemas.microsoft.com/ink/2010/main" type="line" rotatedBoundingBox="24288,9036 24724,9036 24724,11103 24288,11103"/>
            </emma:interpretation>
          </emma:emma>
        </inkml:annotationXML>
        <inkml:traceGroup>
          <inkml:annotationXML>
            <emma:emma xmlns:emma="http://www.w3.org/2003/04/emma" version="1.0">
              <emma:interpretation id="{B31D7BFA-CC11-489B-A7E1-9080911A0761}" emma:medium="tactile" emma:mode="ink">
                <msink:context xmlns:msink="http://schemas.microsoft.com/ink/2010/main" type="inkWord" rotatedBoundingBox="24288,9036 24724,9036 24724,11103 24288,11103"/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;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1974 2933 404 0,'0'0'3'15,"0"0"1"-15,0 0 2 16,0 0-1-16,0 0 2 15,0 0 2-15,3 9-2 0,7 3 3 16,-4 10-3-16,6 3-2 16,1 16-1-16,5 1 0 15,-2 14 0-15,3 10-5 16,-1 8-7-16,-2-3-31 0,8 12-44 16,-8 8-1-16</inkml:trace>
          <inkml:trace contextRef="#ctx0" brushRef="#br0" timeOffset="1593.776">2310 4244 369 0,'0'0'7'0,"0"0"3"0,-15 7 1 15,2 3 0-15,0 5 1 16,4 4 0-16,2 6 1 15,2 8 1-15,1 5-7 0,8 11-2 16,5 0 0-16,9 11-2 16,4 4 0-16,3 4-2 15,-1 0-5-15,-2 17-10 0,-2-1-56 16,2-2-15-16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3:59.9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436C4A-01A3-4E70-A208-46D2B3CF466D}" emma:medium="tactile" emma:mode="ink">
          <msink:context xmlns:msink="http://schemas.microsoft.com/ink/2010/main" type="writingRegion" rotatedBoundingBox="22634,8974 22851,8974 22851,11329 22634,11329">
            <msink:destinationLink direction="with" ref="{F04B932F-D841-41BC-9205-97AF36C79A83}"/>
            <msink:destinationLink direction="with" ref="{252EE634-B3B4-4B2C-9B3B-457E1CE59CD8}"/>
          </msink:context>
        </emma:interpretation>
      </emma:emma>
    </inkml:annotationXML>
    <inkml:traceGroup>
      <inkml:annotationXML>
        <emma:emma xmlns:emma="http://www.w3.org/2003/04/emma" version="1.0">
          <emma:interpretation id="{084F929D-41CD-4FF2-8E57-917C0E60CEA7}" emma:medium="tactile" emma:mode="ink">
            <msink:context xmlns:msink="http://schemas.microsoft.com/ink/2010/main" type="paragraph" rotatedBoundingBox="22634,8974 22851,8974 22851,11329 22634,113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E3E4C9-06B9-427F-986A-18D809D7A712}" emma:medium="tactile" emma:mode="ink">
              <msink:context xmlns:msink="http://schemas.microsoft.com/ink/2010/main" type="line" rotatedBoundingBox="22634,8974 22851,8974 22851,11329 22634,11329"/>
            </emma:interpretation>
          </emma:emma>
        </inkml:annotationXML>
        <inkml:traceGroup>
          <inkml:annotationXML>
            <emma:emma xmlns:emma="http://www.w3.org/2003/04/emma" version="1.0">
              <emma:interpretation id="{627376F1-5649-4317-8017-3CF1A0A3DB81}" emma:medium="tactile" emma:mode="ink">
                <msink:context xmlns:msink="http://schemas.microsoft.com/ink/2010/main" type="inkWord" rotatedBoundingBox="22634,8974 22851,8974 22851,11329 22634,11329"/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329 2871 351 0,'0'0'6'16,"0"0"2"-16,0 0 4 0,3 19 1 15,-3-4 0-15,6 7 1 16,-3 9-1-16,3 10 0 16,-2 5-5-16,-1 10-3 15,3 11-5-15,1 3-7 0,4 15-33 16,0-1-41-16,0 5-2 16</inkml:trace>
          <inkml:trace contextRef="#ctx0" brushRef="#br0" timeOffset="1671.9349">336 4316 347 0,'0'0'5'0,"0"0"1"0,0 0 1 15,0 0 2-15,-11 0 1 16,11 0 1-16,-5 27 1 16,5-2 1-16,0 19-3 15,5 3-2-15,2 15 0 0,8 6-1 16,-2 7-2-16,5 1-1 16,2 4-2-16,2 3-1 15,-2-5-5-15,2-7-5 0,3-3-25 16,3-10-47-16,-6-10-3 15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4:06.6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1C7465-13BB-4B12-A648-8C3834F9CA0D}" emma:medium="tactile" emma:mode="ink">
          <msink:context xmlns:msink="http://schemas.microsoft.com/ink/2010/main" type="inkDrawing" rotatedBoundingBox="16430,13792 17158,14539 17104,14592 16377,13844" semanticType="callout" shapeName="Other">
            <msink:sourceLink direction="with" ref="{8E152530-B6B8-4818-9618-61F714E03482}"/>
          </msink:context>
        </emma:interpretation>
      </emma:emma>
    </inkml:annotationXML>
    <inkml:trace contextRef="#ctx0" brushRef="#br0">-593 239 312 0,'0'0'4'0,"0"0"4"0,0 0-1 15,0 0 3-15,-5-9 1 16,5 9 2-16,9-6 3 15,3 6 1-15,10 0-3 16,2 13-2-16,14 4-1 0,-1 13-1 16,10 10-2-16,3 9-2 15,6 7-1-15,3 8-3 16,-1 8 0-16,4-2 0 16,-3 5-3-16,3-1-4 0,-9-8-21 15,-19-2-57-15,19-8 0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4:06.4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7CFBD9-867D-47F9-859B-7F36CA27FD3E}" emma:medium="tactile" emma:mode="ink">
          <msink:context xmlns:msink="http://schemas.microsoft.com/ink/2010/main" type="inkDrawing" rotatedBoundingBox="16977,15470 17462,13608 17515,13622 17029,15483" semanticType="callout" shapeName="Other">
            <msink:sourceLink direction="with" ref="{8E152530-B6B8-4818-9618-61F714E03482}"/>
          </msink:context>
        </emma:interpretation>
      </emma:emma>
    </inkml:annotationXML>
    <inkml:trace contextRef="#ctx0" brushRef="#br0">522 26 387 0,'0'0'1'0,"0"0"-1"16,-9-11 2-16,9 11-1 15,-3-13 1-15,3 13 0 0,0 0 1 16,-13 0 2-16,11 24 2 16,-5 11 0-16,-2 13 0 15,-4 22 1-15,-2 13 0 16,-1 15 0-16,-6 11-2 0,-9 15-1 16,0 3 0-16,-2 6-2 15,-5 2 1-15,1 1-1 16,-1-9 1-16,5-3-1 15,-2-9 0-15,8-19 0 0,1-10-2 16,8-21 0-16,2-13-2 16,3-16-4-16,4-12-8 15,0-16-24-15,-10-8-47 16,19 0-1-16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4:07.3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302483-68FA-484E-B119-8E3DCD31A3A9}" emma:medium="tactile" emma:mode="ink">
          <msink:context xmlns:msink="http://schemas.microsoft.com/ink/2010/main" type="writingRegion" rotatedBoundingBox="18369,14318 19436,14318 19436,14986 18369,14986"/>
        </emma:interpretation>
      </emma:emma>
    </inkml:annotationXML>
    <inkml:traceGroup>
      <inkml:annotationXML>
        <emma:emma xmlns:emma="http://www.w3.org/2003/04/emma" version="1.0">
          <emma:interpretation id="{D354F824-F9B7-46B4-ADFC-9A00E77F9002}" emma:medium="tactile" emma:mode="ink">
            <msink:context xmlns:msink="http://schemas.microsoft.com/ink/2010/main" type="paragraph" rotatedBoundingBox="18369,14318 19436,14318 19436,14986 18369,14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80AD44-21E1-4475-A827-F4F0AF267BA2}" emma:medium="tactile" emma:mode="ink">
              <msink:context xmlns:msink="http://schemas.microsoft.com/ink/2010/main" type="line" rotatedBoundingBox="18369,14318 19436,14318 19436,14986 18369,14986"/>
            </emma:interpretation>
          </emma:emma>
        </inkml:annotationXML>
        <inkml:traceGroup>
          <inkml:annotationXML>
            <emma:emma xmlns:emma="http://www.w3.org/2003/04/emma" version="1.0">
              <emma:interpretation id="{8E152530-B6B8-4818-9618-61F714E03482}" emma:medium="tactile" emma:mode="ink">
                <msink:context xmlns:msink="http://schemas.microsoft.com/ink/2010/main" type="inkWord" rotatedBoundingBox="18369,14318 19436,14318 19436,14986 18369,14986">
                  <msink:destinationLink direction="with" ref="{DC1C7465-13BB-4B12-A648-8C3834F9CA0D}"/>
                  <msink:destinationLink direction="with" ref="{75A81452-9B0E-4B13-A1CB-D610E13F09B3}"/>
                  <msink:destinationLink direction="with" ref="{F77CFBD9-867D-47F9-859B-7F36CA27FD3E}"/>
                </msink:context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0 152 327 0,'0'0'6'0,"0"0"4"15,9 0 3-15,7-3 3 0,6-4 2 16,14-2 0-16,10-4 0 15,20-2 0-15,5-7-7 16,22 6-12-16,0-5-37 16,19-1-42-16,1-2-4 0</inkml:trace>
          <inkml:trace contextRef="#ctx0" brushRef="#br0" timeOffset="-218.7527">359-443 429 0,'0'0'1'0,"0"0"1"16,0 0 1-16,-12 0 0 0,12 0 0 15,0 0 2-15,0 0 0 16,12-6 0-16,14 2 0 15,7 4-1-15,14-3-1 16,8 3 0-16,11-6 0 16,12 4-1-16,2-11-5 0,10 10-7 15,-12-9-17-15,-1-7-54 16,1 14-3-16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30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2CCF03-5D6F-454E-BD67-DEC974DD92C6}" emma:medium="tactile" emma:mode="ink">
          <msink:context xmlns:msink="http://schemas.microsoft.com/ink/2010/main" type="inkDrawing" rotatedBoundingBox="3342,8847 9900,8625 9904,8736 3346,8958" semanticType="underline" shapeName="Other">
            <msink:destinationLink direction="with" ref="{52605DC7-0AAE-43F6-917A-6021B528317D}"/>
            <msink:destinationLink direction="with" ref="{BF05582E-AD50-4868-86F0-9F7863CBF14C}"/>
            <msink:destinationLink direction="with" ref="{E7676801-8A21-42D9-BED6-33D0AE7EB574}"/>
          </msink:context>
        </emma:interpretation>
      </emma:emma>
    </inkml:annotationXML>
    <inkml:trace contextRef="#ctx0" brushRef="#br0">0 272 179 0,'0'0'7'16,"0"0"4"-16,0 0 5 15,0 0 3-15,10-3 2 16,-1 3 1-16,9 0 2 0,11-2 0 16,4 2-6-16,14-3-4 15,6-2-4-15,19 3-1 16,8-5-2-16,13 1 1 16,16 0-2-16,9 0-1 0,9-3 1 15,16 3 0 1,12-3 0-16,13-1-1 0,9 2 0 15,6-5-1-15,10 1-1 0,8-1 0 16,4-2 0-16,3 2 0 16,3-6-1-16,-6 3 0 15,0 8 0-15,-3-7-1 16,-7 5 1-16,-5 1-1 0,-11 3 1 16,-4 2-1-16,-8 2 1 15,-5 2-1-15,-7 0 1 16,-12 6 0-16,-3-3-1 15,-10 0 1-15,-3 4-1 16,-9-5 1-16,-7-2-1 0,-5 4 0 16,0-1 0-16,-13-3-1 15,-2 3 1-15,-9-3-1 16,0 0 1-16,-5 2-1 16,-2-2 0-16,-4 3 0 0,-3-3 1 15,-3 0-1-15,-3 0 1 16,4-3 0-16,-11 1-1 15,-8-8 2-15,-1 8-1 0,-8-8 0 16,-10 3 0-16,-3 1 1 16,-10 1-2-16,-15 5-2 15,13-6-5-15,-13 6-24 16,0 0-52-16,-13-11 0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4:07.9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A81452-9B0E-4B13-A1CB-D610E13F09B3}" emma:medium="tactile" emma:mode="ink">
          <msink:context xmlns:msink="http://schemas.microsoft.com/ink/2010/main" type="inkDrawing" rotatedBoundingBox="21125,13517 21419,15310 21264,15336 20969,13542" semanticType="callout" shapeName="Other">
            <msink:sourceLink direction="with" ref="{8E152530-B6B8-4818-9618-61F714E03482}"/>
            <msink:sourceLink direction="with" ref="{F04B932F-D841-41BC-9205-97AF36C79A83}"/>
          </msink:context>
        </emma:interpretation>
      </emma:emma>
    </inkml:annotationXML>
    <inkml:trace contextRef="#ctx0" brushRef="#br0">79 0 411 0,'0'0'2'16,"0"0"0"-16,0 0 0 0,-12 2 1 15,2 11 0-15,1 4 2 16,0 8 1-16,-4 18 2 16,1 11 0-16,6 10-1 15,-1 14 1-15,7 8 0 16,0 12-1-16,16 15-1 0,3 1-2 16,6 4 0-16,6 3-1 15,-3-4 1-15,3 1-1 16,-4-11 0-16,-2-7 1 15,-3-8-4-15,0-16 0 0,-3-9 0 16,-7-14 0-16,3-10 0 16,-6-15 0-16,1-1 0 15,-4-15 0-15,-6-12 0 0,6 16 0 16,-6-16 0-16,0 0 0 16,0 0 0-16,0 0 0 15,0 0 0-15,0 0 0 16,0 0 0-16,0 0 0 0,0 0 0 15,0 0 0-15,0 0-83 16,16-3-9-16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7:12.9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A25D15-36A3-4826-BAEE-0060E396D273}" emma:medium="tactile" emma:mode="ink">
          <msink:context xmlns:msink="http://schemas.microsoft.com/ink/2010/main" type="inkDrawing" rotatedBoundingBox="11982,14501 17545,8660 23336,14175 17773,20016" hotPoints="20366,11342 20789,17029 15101,17452 14679,11765" semanticType="enclosure" shapeName="Square">
            <msink:sourceLink direction="with" ref="{FD18DCB4-2229-4F76-9925-AE4919C9F464}"/>
            <msink:sourceLink direction="with" ref="{8B857F0E-93CF-4BB7-BD5A-5B742746C728}"/>
            <msink:sourceLink direction="with" ref="{DF3AF7B3-FC7E-43EC-9967-2A7F6C2069D1}"/>
            <msink:sourceLink direction="with" ref="{51ED21E5-B556-4183-B0EB-CFF8C47F039E}"/>
            <msink:sourceLink direction="with" ref="{A5512C16-3A23-4B2C-AF89-1F8528F8C69D}"/>
            <msink:sourceLink direction="with" ref="{87952449-DF5B-4021-9D97-E660B0290BFB}"/>
            <msink:destinationLink direction="with" ref="{80E04B58-DFFA-4327-B17F-2BE3A3565267}"/>
          </msink:context>
        </emma:interpretation>
      </emma:emma>
    </inkml:annotationXML>
    <inkml:trace contextRef="#ctx0" brushRef="#br0">29 70 281 0,'0'0'7'0,"0"0"6"0,0-16 3 15,0 16 3-15,-6-18 1 16,6 18 3-16,-9-18 0 15,9 18-1-15,-16-19-6 16,16 19-4-16,0 0-4 0,0 0-1 16,-4 15-2-16,4 7-1 15,7 9 0-15,-4 10 0 16,0 11 0-16,4 6-2 16,-5 4 0-16,-2 9-1 0,4 0 0 15,-1 5 0-15,3 3-1 16,0-3 0-16,0 6 1 15,4 5 0-15,-1 0 0 0,0 5 0 16,-2 0 0-16,-5 8 1 16,-2 2-1-16,-2 1 0 15,-11 5-1-15,7-1 1 16,-4 5 0-16,1-3-1 16,3-2 1-16,6-5-1 0,0 1 0 15,0-4 1-15,6-6 0 16,3-4 1-16,1 1-2 15,2-3 0-15,1-4 0 16,-1 0 0-16,-2 2 0 0,-5-3 0 16,5 0 0-16,-1 0 0 15,7 2 0-15,-4 3 0 16,10-7 0-16,-1-2 0 16,1 2 0-16,3-3 0 0,3-2 0 15,-6-1 0-15,-1 0 0 16,1-3 0-16,-13 0 0 15,1 3 0-15,-7-6 0 0,-3 2 0 16,0-1 0-16,-7 0 0 16,-2 5 0-16,3-5 0 15,-3-2 0-15,0 4 0 16,2-5 0-16,1 2 0 16,-1-4 0-16,5 2 0 0,-5-11 0 15,7 2 0-15,-2-7 0 16,-2-5 0-16,1-5 0 15,3-6 0-15,0 0 0 16,0-12 0-16,0-3 0 0,0-7 0 16,0-12 0-16,0 0 0 15,0 0 0-15,-9-10-22 16,3-18-69-16,-1-18-3 16</inkml:trace>
    <inkml:trace contextRef="#ctx0" brushRef="#br0" timeOffset="2593.8559">-123-146 289 0,'0'0'6'16,"0"0"1"-16,0 0 4 15,0 0 5-15,0 0-1 0,0 0 2 16,6 4 2-16,10-4 0 15,6 0-5-15,5-4-3 16,14-2-4-16,8 3-3 16,10-5-1-16,10 6-1 0,8-5 0 15,7 1-1-15,9 2 0 16,3-1 0-16,10-1 0 16,2 0 0-16,5-3 1 0,4 5 0 15,7-2 0-15,0 0 0 16,6 0 0-16,1 3-1 15,-1 0 1-15,7-3-1 16,-6 2 0-16,-1 2 0 0,3-1 0 16,-5-3 0-16,-4 2 1 15,4-2-1-15,-4 3 0 16,-3 1 0-16,-1-2 1 16,1 0-1-16,1 2 0 15,-7 2 0-15,2 0 0 0,-2-3 1 16,4 3 0-16,-1-4 0 15,-4-2-1-15,1-1 2 16,3 1-1-16,-1 0-1 0,-2-3 2 16,-2-1-2-16,-5 2 0 15,-2-2-1-15,-4 1 1 16,-5 0-1-16,-4 3 0 16,-3 0 0-16,-1 0-1 0,-5-1 2 15,-6 4-1-15,-3-2 1 16,-7 5 0-16,-8-8 1 15,-5 6-1-15,-12-1 1 16,-6 3 0-16,-8 0 0 0,-11-4-1 16,-3 4 1-16,-5 0-2 15,-10 0 0-15,0 0 0 16,0 0 0-16,0 0-1 16,9 7 1-16,-9-7 0 15,3 12 0-15,-3-12 0 0,7 22 0 16,-5-10 1-16,5 6 1 15,-4 1-2-15,3 2 0 16,-3 5 0-16,0 1 0 0,-3 4 0 16,0 3 0-16,0 4 0 15,4 4 0-15,-4 1 0 16,0 8 0-16,3 4 0 16,-1 3 0-16,5 5 0 0,-1-2 0 15,0 8 0-15,3-2 0 16,1 2 0-16,0 9 0 15,-1-5 0-15,0 3 0 16,4-3 0-16,-4 5 0 0,3 4 0 16,-2-1 0-16,1 0 0 15,2-2 0-15,-1 6 0 16,-6-2 0-16,4 0 0 16,-4 4 0-16,3 1 0 15,-3-3 0-15,5 8 0 0,-6-3 0 16,5 0 0-16,-1-1 0 15,0 1 0-15,4-4 0 16,-4 1 0-16,0-2 0 0,0 0 0 16,-2-1 0-16,-1-1 0 15,-3-2 0-15,1 3 0 16,-2 0 0-16,-2-5 0 16,0 5 0-16,-2-8 0 0,-2 9 0 15,1 2 0-15,-3-5 0 16,-1-1 0-16,5 0 0 15,-5 2 0-15,1-2 0 16,-3 2 0-16,-4-2 0 0,1 0 0 16,-1-2 0-16,2 8 0 15,-6-2 0-15,8-6 0 16,0 2 0-16,0-4 0 16,2 0 0-16,1-5 0 15,6-3 0-15,-6-2 0 0,3-6 0 16,3 5 0-16,-3-11 0 15,-1 1 0-15,2-10 0 16,-2 3 0-16,1-4 0 0,3-12 0 16,0-2 0-16,-2-7 0 15,2-3 0-15,0-7 0 16,2-1 0-16,-2-13 0 16,0 0 0-16,3 11 0 0,-3-11 0 15,0 0 0-15,0 0 0 16,0 0 0-16,0 0 0 15,-9-6 0-15,9 6 0 16,-18-5 0-16,5 1 0 0,-5-2 0 16,-4 3 0-16,-3 0 0 15,-6-4 0-15,-3 3 0 16,-9 4 0-16,-5-2 0 16,-7 2 0-16,-1 0 0 15,-3 2 0-15,-10 6 0 0,1-2 0 16,-3 3 0-16,-4 0 0 15,1 4 0-15,-3-4 0 16,-5 4 0-16,2-1 0 16,-1-3 0-16,1 3 0 0,-4 1 0 15,3 0 0-15,1-1 0 16,-2 3 0-16,2 0 0 16,3 1 0-16,-5-4 0 0,2 3 0 15,5 4 0-15,-2-4 0 16,2 0 0-16,0 6 0 15,-2-4 0-15,-1-1 0 16,1 2 0-16,-3 0 0 0,2 1 0 16,-3-2 0-16,1 0 0 15,-2-4 0-15,-2 6 0 16,7-7 0-16,-7 0 0 16,7 0 0-16,-1 1 0 15,1-4 0-15,4-1 0 0,2 0 0 16,0-1 0-16,0-3 0 15,3 0 0-15,2-4 0 16,1 4 0-16,3-1 0 0,3-3 0 16,0 0 0-16,1 0 0 15,1 2 0-15,8-2 0 16,-7 4 0-16,10-4 0 16,-7 0 0-16,6 4 0 0,-3-4 0 15,3 2 0-15,1 4 0 16,-3-3 0-16,2 3 0 15,-3 3 0-15,3 1 0 16,1 2 0-16,-4-2 0 16,1 1 0-16,-1-1 0 0,0 1 0 15,4-1 0-15,-1 3 0 16,1-4 0-16,6-1 0 16,2-3 0-16,3 1 0 15,8-2 0-15,-1-2 0 0,10-2 0 16,2 0 0-16,3 0 0 15,0 0 0-15,13 0 0 16,-18 0 0-16,18 0 0 0,-13 0 0 16,13 0 0-16,0 0 0 15,-11 0 0-15,11 0 0 16,0 0 0-16,0 0 0 16,0 0 0-16,0 0 0 0,-7-6 0 15,7 6 0-15,0 0 0 16,-6-19 0-16,6 19 0 15,-7-15 0-15,2 6 0 16,1-7 0-16,-2 3 0 16,1-8 0-16,-2-1 0 0,1-4 0 15,-3 1 0-15,-2-14 0 16,2 3 0-16,0-4 0 16,0-7 0-16,-4 1 0 15,4-2 0-15,-6-3 0 0,6 2 0 16,-4-5 0-16,6 2 0 15,-2-2 0-15,3-1 0 16,1 1 0-16,-2-3 0 0,-8-14 0 16,-1 9-76-16,-6-8-17 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8:00.0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5DAE65-3529-48FF-A85C-B62522A78F9E}" emma:medium="tactile" emma:mode="ink">
          <msink:context xmlns:msink="http://schemas.microsoft.com/ink/2010/main" type="inkDrawing" rotatedBoundingBox="11985,1452 28676,983 28735,3070 12044,3539" hotPoints="27382,544 27593,2419 12778,4084 12568,2209" semanticType="enclosure" shapeName="Rectangle">
            <msink:sourceLink direction="with" ref="{C58834F2-F328-4A28-B34D-1B6B87632A0C}"/>
            <msink:sourceLink direction="with" ref="{131769E7-9533-4313-8AD1-C88EA4A1B9DE}"/>
            <msink:sourceLink direction="with" ref="{EE3F0B43-0A92-4E87-BB9A-B9DD30F45456}"/>
            <msink:destinationLink direction="with" ref="{A3DC096E-4CE1-4E6A-8F4E-D2A0358F083D}"/>
            <msink:destinationLink direction="with" ref="{BD5625B7-CFD5-40E8-9CF6-7A9872DD2AA6}"/>
            <msink:destinationLink direction="with" ref="{98AC41B8-8B33-4CAB-83F7-94588EF3D40C}"/>
            <msink:destinationLink direction="with" ref="{609C0C35-AEA8-4538-8867-85A3C92F74A7}"/>
            <msink:destinationLink direction="with" ref="{F33D888D-BB39-4832-826B-D845CAABE8F9}"/>
          </msink:context>
        </emma:interpretation>
      </emma:emma>
    </inkml:annotationXML>
    <inkml:trace contextRef="#ctx0" brushRef="#br0">619 308 267 0,'0'0'5'0,"0"0"4"16,-6-3 2-16,6 3 2 16,-18 0 1-16,2 0 3 0,-2 0-1 15,-4 0 2-15,-2-2-4 16,-2 2-4-16,1 0-2 16,-3 0-3-16,1 0 0 15,-2 2-1-15,-4 7 0 16,2 1 0-16,0 5 0 0,-4 7 1 15,4 2 0-15,0 1-2 16,0 9 1-16,3 0-1 16,3 0-1-16,3 3 0 15,4 3-1-15,3 3 0 0,2-1 0 16,6 3 0-16,2 2-1 16,-1 0 0-16,-1 2 0 15,4-4 1-15,0 6-2 16,0-6 2-16,-1 0-1 0,2-3 0 15,2-1 0-15,0-5 1 16,0 6 0-16,6-6-1 16,0 5 1-16,0-4 0 15,0 0 0-15,1-4 0 0,-1 1 1 16,-3 8 0-16,-3-6-1 16,0-3 2-16,0-1-2 15,-3 2 1-15,-1-3-1 0,2 2 0 0,-1-1 0 16,-1-4 0-16,4-4 0 0,0 4-1 15,7 0 0-15,-1-2 1 16,3-2-1-16,0-3 0 16,4 4 1-16,3 3-1 15,-1 0 1-15,1-3 0 16,-1 2-1-16,3 1 1 0,-5-1-1 16,5 0 1-16,-2-3-1 15,3 0 1-15,3-6-1 16,0 1 0-16,2-4 1 15,1-2 0-15,6-2-1 0,4 0 1 16,-2-1 0-16,5 1-1 16,-7 3 1-16,0-6 0 15,0 5 0-15,0 2-1 16,-7-3 1-16,7 3-1 0,-6 1 1 16,3-5-1-16,3-3 1 15,7-1-1-15,2 2 0 16,1-9 0-16,6 0 1 15,2 0-1-15,6-3 1 16,2-3-1-16,1 2 0 0,1-2 1 16,1 3-1-16,-2-5 1 15,1 6-1-15,1-1 1 16,-2 0-2-16,1-4 2 16,10-2-1-16,2 3 0 0,-3-6 0 15,10-1 1-15,8 2-1 16,2-7 0-16,2-1 1 15,3 3-1-15,0 0 1 0,0 6 0 16,-6-1 0-16,-1 1-1 16,-4 7 1-16,-1 0 0 15,-1 3-1-15,1-3 0 16,0 3 0-16,2-3 0 0,4 3 0 16,-3-7 0-16,9 2 0 15,0-1 0-15,6-1 0 16,-6 4 1-16,4 0-1 15,-4 3 2-15,0-3-2 16,4 3 0-16,-2 3 0 0,-4 0 0 16,-1 4 0-16,6-4 0 15,7 0 0-15,-1-3 0 16,4 0 0-16,2 0 0 16,10 0 0-16,6-6 0 0,-3-1 0 15,10 1 0-15,-3 4 0 16,5-2 0-16,3-2 0 15,4 6 0-15,-3 0 0 0,-2 0 0 16,11 0 0-16,-2 0 0 16,4 0 0-16,5 0 0 15,-4-4 0-15,6 4 0 16,0-11 0-16,4 7 0 0,-1-3 0 16,0 5 0-16,0 2 0 15,-6 0 0-15,7 0 0 16,-1 0 0-16,-2 2 0 15,-7-2 0-15,9 7 0 16,-7-3 0-16,11-4 0 0,-3 0 0 16,0 2 0-16,2 2 0 15,-4-4 0-15,9 0 0 16,2-6 0-16,-2 2 0 16,2-3 0-16,0-5 0 0,2 3 0 15,-2-1 0-15,3 10 0 16,-6-5 0-16,2-1 0 15,-2 2 0-15,-4-5 0 0,14 9 0 16,-9-3 0-16,6 0 0 16,-2-9 0-16,7 2 0 15,7 1 0-15,2-3 0 16,-9 6 0-16,-3-7 0 16,5 2 0-16,-4-6 0 0,-9 11 0 15,-7-3 0-15,-10 3 0 16,-9-4 0-16,2-8 0 15,-7 9 0-15,-11-4 0 16,-4 1 0-16,-10-7 0 0,7 8 0 16,-8-10 0-16,-4 10 0 15,-5 5 0-15,-7-13 0 16,2 10 0-16,-7-10 0 0,-4 10 0 16,-6 0 0-16,-10 3 0 15,-3-11 0-15,-10 0 0 16,5 4 0-16,-10-3 0 15,-1 1 0-15,-3-7 0 0,-2 1 0 16,-1-5 0-16,-2 1 0 16,-5 4 0-16,2-9 0 15,-3 2 0-15,-2 0 0 16,-2 3 0-16,4-3 0 16,-1 4 0-16,1-4 0 0,5-6 0 15,-3 13 0-15,1-4 0 16,-5 3 0-16,-4-6 0 15,2-3 0-15,-11 9 0 16,-3 1 0-16,-8-1 0 0,0-9 0 16,-6 7 0-16,-3-10 0 15,0 9 0-15,-9-6 0 16,0-3 0-16,0-4 0 0,-7-5 0 16,1 7 0-16,-7-8 0 15,-3 6 0-15,-6-14 0 16,0 5 0-16,-6 4 0 15,-5-3 0-15,0 9 0 0,-9-6 0 16,9-1 0-16,-9 1 0 16,2 9 0-16,-4 4 0 15,-6-8 0-15,0 6 0 16,-6 2 0-16,-6 2 0 16,-7 3 0-16,-3-2 0 0,-9-2 0 15,-6 5 0-15,-3 11 0 16,-10-5 0-16,-6 9 0 15,-3-1 0-15,0-1 0 16,-6 11 0-16,3-4 0 0,-3 4 0 16,0-7 0-16,2 5 0 15,1 0 0-15,3 2 0 16,-3 0 0-16,1 0 0 0,-1-4 0 16,-1 4 0-16,5 0 0 15,-11 6 0-15,6 3 0 16,-8-3 0-16,3 1 0 15,-7 3 0-15,1 1 0 0,-4 5 0 16,-2-7 0-16,-3 3 0 16,-8 4 0-16,-2-1 0 15,-3 4 0-15,-3-4 0 16,-7 4 0-16,-3-10 0 16,0 9 0-16,2-5 0 0,-6-1 0 15,-1-3 0-15,2-3 0 16,-3 4 0-16,0 3 0 15,-3 0 0-15,-7-7 0 16,5 5 0-16,-5 2 0 0,-1 3 0 16,-1-4 0-16,-2 0 0 15,0 1 0-15,4-8 0 16,1 11 0-16,4-7 0 0,-5-7 0 16,1 3 0-16,-1-5 0 15,5 0 0-15,2-7 0 16,0 3 0-16,0-5 0 15,-4 0 0-15,5 9 0 16,-8-3 0-16,-2 3 0 0,7-5 0 16,-8 5 0-16,-2 0 0 15,-1 0 0-15,4 0 0 16,-4 0 0-16,7 0 0 16,1 0 0-16,1 0 0 0,4 0 0 15,0 0 0-15,7 0 0 16,-4-4 0-16,10 4 0 15,-4 0 0-15,4 9 0 16,-2-3 0-16,2 4 0 0,6-1 0 16,-4 3 0-16,7 1 0 15,0 0 0-15,12-4 0 16,3-3 0-16,10-3 0 0,6 0 0 16,5-3 0-16,8 0 0 15,9-3 0-15,3 0 0 16,2-1 0-16,4 2 0 15,6 2 0-15,3 0 0 16,1 0 0-16,-1 0 0 0,0 6 0 16,6 4 0-16,3-2 0 15,4 5 0-15,9 3 0 16,3-5 0-16,10 15-28 16,2-8-59-16,6 4-2 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38.2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D8D61D-F20E-4BF9-A5DD-5F74701A1E9E}" emma:medium="tactile" emma:mode="ink">
          <msink:context xmlns:msink="http://schemas.microsoft.com/ink/2010/main" type="inkDrawing" rotatedBoundingBox="15689,1939 15706,3158 15652,3159 15635,1940" semanticType="scratchOut" shapeName="Other"/>
        </emma:interpretation>
      </emma:emma>
    </inkml:annotationXML>
    <inkml:trace contextRef="#ctx0" brushRef="#br0">-20-4633 312 0,'0'0'7'0,"-16"-3"5"15,16 3 2-15,0 0 0 16,-15 0 3-16,15 0 2 0,-16 10 0 16,10 5 1-16,6 6-5 15,0 13-6-15,2 6-2 16,5 7 0-16,-3 14-1 15,5 11-1-15,0 9-1 0,-7 11-1 16,2-3-1-16,-4 5 1 16,3-5-1-16,-3 1-1 15,0-9 1-15,-3-8-1 16,-1-14-1-16,4-12 0 0,0-4-1 16,0-11-3-16,-9-11-15 15,3-6-64-15,6-2-4 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38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3D888D-BB39-4832-826B-D845CAABE8F9}" emma:medium="tactile" emma:mode="ink">
          <msink:context xmlns:msink="http://schemas.microsoft.com/ink/2010/main" type="inkDrawing" rotatedBoundingBox="18049,1787 18053,2947 18018,2947 18013,1788" semanticType="callout" shapeName="Other">
            <msink:sourceLink direction="with" ref="{155DAE65-3529-48FF-A85C-B62522A78F9E}"/>
          </msink:context>
        </emma:interpretation>
      </emma:emma>
    </inkml:annotationXML>
    <inkml:trace contextRef="#ctx0" brushRef="#br0">2308-4763 392 0,'0'-13'7'16,"0"13"2"-16,0 0 1 0,2-12 1 15,-2 12 0-15,0 0 1 16,0 0 0-16,4 9 1 15,1 20-6-15,-5 7-2 16,4 11 0-16,-1 6-2 0,1 10-1 16,1 13 1-16,1 10-1 15,-6 4-1-15,0 3 1 16,0 3-2-16,-6-4-1 16,3 4 2-16,-3-9-4 0,-6-10-15 15,6-9-66-15,6-6-3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39.7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7552A5-7FCB-4064-88C6-AAE2472154B8}" emma:medium="tactile" emma:mode="ink">
          <msink:context xmlns:msink="http://schemas.microsoft.com/ink/2010/main" type="inkDrawing" rotatedBoundingBox="24039,1610 24165,2914 24105,2920 23978,1616" semanticType="scratchOut" shapeName="Other"/>
        </emma:interpretation>
      </emma:emma>
    </inkml:annotationXML>
    <inkml:trace contextRef="#ctx0" brushRef="#br0">8280-4961 357 0,'0'0'4'0,"0"0"1"0,0 0 2 16,0 0 3-16,0 30 2 15,4-2 2-15,1 4 0 16,8 11 2-16,0 6-2 0,3 20-2 16,-1 2-2-16,-3 12-1 15,1-2-3-15,2 9-3 16,-6 8 1-16,-9 1-2 0,0 0-3 15,0-9 1-15,0-3-4 16,0 0-17-16,0 12-61 16,0-29-2-16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51.2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DC096E-4CE1-4E6A-8F4E-D2A0358F083D}" emma:medium="tactile" emma:mode="ink">
          <msink:context xmlns:msink="http://schemas.microsoft.com/ink/2010/main" type="inkDrawing" rotatedBoundingBox="15619,4122 15834,5172 15771,5185 15555,4135" semanticType="connector" shapeName="Other">
            <msink:sourceLink direction="with" ref="{155DAE65-3529-48FF-A85C-B62522A78F9E}"/>
            <msink:sourceLink direction="with" ref="{CE650D4F-263E-4EE1-9B58-1EC286D4DA3D}"/>
          </msink:context>
        </emma:interpretation>
      </emma:emma>
    </inkml:annotationXML>
    <inkml:trace contextRef="#ctx0" brushRef="#br0">-151-2424 245 0,'0'0'9'16,"0"0"5"-16,0 0 5 0,9-10 2 15,-9 10 3-15,0 0 0 16,9-11 3-16,-9 11-1 16,0 0-9-16,0 0-5 15,9 8-4-15,2 11-2 16,-2 15-3-16,6 5 1 0,-2 10-2 15,3 15 2-15,4 7 0 16,2 3 1-16,-3 7 0 16,-3 0-1-16,-4-5 2 0,-3 2-2 15,4-11 1-15,-7-2-1 16,-3-6 0-16,7-6 1 16,-10-13-5-16,5-9 0 15,-1-10 0-15,-1-2 0 0,-3-10 0 16,0-9 0-16,3 12 0 15,-3-12 0-15,0 0 0 16,0 0-81-16,0 0-7 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6:00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7909BF-4656-48D4-861F-1CB4F3B437C8}" emma:medium="tactile" emma:mode="ink">
          <msink:context xmlns:msink="http://schemas.microsoft.com/ink/2010/main" type="inkDrawing" rotatedBoundingBox="17718,4309 18354,4246 18407,4785 17772,4848" hotPoints="18318,4539 18020,4837 17723,4539 18020,4242" semanticType="container" shapeName="Circle"/>
        </emma:interpretation>
      </emma:emma>
    </inkml:annotationXML>
    <inkml:trace contextRef="#ctx0" brushRef="#br0">2193-2285 350 0,'0'0'7'16,"0"0"1"-16,0 0 2 15,-20 4 2-15,5 2-1 16,0 5 0-16,-4 5 1 0,-3 11 1 16,1 13-5-16,2 5-1 15,4 4 0-15,6 7-1 16,9 3 0-16,6-4 0 15,12 3 0-15,7-11 0 16,15-9-2-16,6-17-1 16,11-18 0-16,5-3 0 0,7-15-1 15,-5-15-1-15,2-15-1 16,-4 0 1-16,-13-6-3 16,-11 5 1-16,-19-3-1 0,-10-1-2 15,-13 1 1-15,-18 5 0 16,-9 10-1-16,-24 10-1 15,-10 11-7-15,-19 1-19 16,-6 18-54-16,-10 21 2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58.6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5625B7-CFD5-40E8-9CF6-7A9872DD2AA6}" emma:medium="tactile" emma:mode="ink">
          <msink:context xmlns:msink="http://schemas.microsoft.com/ink/2010/main" type="inkDrawing" rotatedBoundingBox="21470,4124 21570,5336 21543,5338 21444,4126" semanticType="connector" shapeName="Other">
            <msink:sourceLink direction="with" ref="{155DAE65-3529-48FF-A85C-B62522A78F9E}"/>
            <msink:sourceLink direction="with" ref="{CE650D4F-263E-4EE1-9B58-1EC286D4DA3D}"/>
          </msink:context>
        </emma:interpretation>
      </emma:emma>
    </inkml:annotationXML>
    <inkml:trace contextRef="#ctx0" brushRef="#br0">5744-2450 310 0,'0'0'0'0,"0"0"2"15,0 0 2-15,0 0 5 16,-3 9 0-16,3 12 2 16,0 0 3-16,3 12 2 15,6 18 1-15,1-2 1 0,-4 15-2 16,6 14-4-16,1-1 1 16,-7 9-1-16,0 1-3 15,3 0 1-15,-9-7-1 0,6 7-3 16,-2-10 0-16,-1-14 0 15,-3-5-4-15,0-9-2 16,0-12 0-16,0-6 0 16,3-7 0-16,0-3-14 15,13-13-72-15,-10 5-2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58.0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AC41B8-8B33-4CAB-83F7-94588EF3D40C}" emma:medium="tactile" emma:mode="ink">
          <msink:context xmlns:msink="http://schemas.microsoft.com/ink/2010/main" type="inkDrawing" rotatedBoundingBox="23993,4995 24006,3860 24086,3860 24074,4996" semanticType="connector" shapeName="Other">
            <msink:sourceLink direction="with" ref="{155DAE65-3529-48FF-A85C-B62522A78F9E}"/>
            <msink:sourceLink direction="with" ref="{CE650D4F-263E-4EE1-9B58-1EC286D4DA3D}"/>
          </msink:context>
        </emma:interpretation>
      </emma:emma>
    </inkml:annotationXML>
    <inkml:trace contextRef="#ctx0" brushRef="#br0">8302-2701 293 0,'0'0'5'0,"0"0"0"15,-6-15 1-15,6 15 2 16,0 0 2-16,0 0 1 16,0 0 2-16,13 4 1 0,-2 15-2 15,2 5 0-15,-4 10 1 16,1 0-3-16,0 13 0 15,-4-4 0-15,-1 16-1 16,-5-1-2-16,-5 1 1 16,-5 7-2-16,4-8-1 0,3 14 2 15,-6-11-2-15,2 4 0 16,1-3 0-16,6-9 0 16,0 2-2-16,0-7 2 15,0-3-1-15,0-11-2 0,0-4 1 16,0-5-3-16,0-3 0 15,0 0 0-15,-3-13 0 16,3-9 0-16,0 0 0 16,0 13 0-16,0-13 0 0,-9 15-83 15,9-15-4-15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31.6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16823B-747A-4B5A-864E-AFA3D473EDC5}" emma:medium="tactile" emma:mode="ink">
          <msink:context xmlns:msink="http://schemas.microsoft.com/ink/2010/main" type="inkDrawing" rotatedBoundingBox="1683,3901 3150,5062 3073,5160 1606,3999" semanticType="callout" shapeName="Other">
            <msink:sourceLink direction="with" ref="{A97F28C8-71AF-46BD-A572-2663FD38D24F}"/>
            <msink:sourceLink direction="with" ref="{E9394A4E-49CC-4B0E-BECE-C95F66F5B9D0}"/>
            <msink:sourceLink direction="with" ref="{28702332-E983-49BA-8B96-26F0808C31CD}"/>
          </msink:context>
        </emma:interpretation>
      </emma:emma>
    </inkml:annotationXML>
    <inkml:trace contextRef="#ctx0" brushRef="#br0">1424 1206 271 0,'0'0'7'0,"0"0"3"16,-6-10 3-16,6 10 2 0,0-15 3 15,0 15-1-15,0-21 3 16,0 5 1-16,-3 4-7 15,-3-7-2-15,-3 1-3 16,-7-5-1-16,-6 2-2 0,-2-3-1 16,-8-1-1-16,-2-5 0 15,-3-2-2-15,-4-5 0 16,1 1 0-16,-6-12-1 16,-1 5 1-16,0-4-1 15,-5 4 1-15,-1-3 0 0,0 5 0 16,-6-2-1-16,3 7 1 15,-6-1-1-15,0-1-1 16,0-2 1-16,-4 0 0 0,4 1-2 16,-2-3 1-16,4 2 1 15,5 3-1-15,2-4 1 16,7 5-1-16,5 2 1 16,7 6-1-16,5 0 1 0,5 9-1 15,12 7-1-15,-1-1-6 16,13 13-28-16,0 0-48 15,7 4-2-15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59.2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E42B946-94B9-412C-B8A3-EE01A7416359}" emma:medium="tactile" emma:mode="ink">
          <msink:context xmlns:msink="http://schemas.microsoft.com/ink/2010/main" type="writingRegion" rotatedBoundingBox="25316,4238 25896,4238 25896,4863 25316,4863"/>
        </emma:interpretation>
      </emma:emma>
    </inkml:annotationXML>
    <inkml:traceGroup>
      <inkml:annotationXML>
        <emma:emma xmlns:emma="http://www.w3.org/2003/04/emma" version="1.0">
          <emma:interpretation id="{D6418132-6D63-4B1B-9D87-3BCB56573506}" emma:medium="tactile" emma:mode="ink">
            <msink:context xmlns:msink="http://schemas.microsoft.com/ink/2010/main" type="paragraph" rotatedBoundingBox="25316,4238 25896,4238 25896,4863 25316,4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E11DAF-D196-431F-825B-71D2E841316B}" emma:medium="tactile" emma:mode="ink">
              <msink:context xmlns:msink="http://schemas.microsoft.com/ink/2010/main" type="line" rotatedBoundingBox="25316,4238 25896,4238 25896,4863 25316,4863"/>
            </emma:interpretation>
          </emma:emma>
        </inkml:annotationXML>
        <inkml:traceGroup>
          <inkml:annotationXML>
            <emma:emma xmlns:emma="http://www.w3.org/2003/04/emma" version="1.0">
              <emma:interpretation id="{9A2D2B3E-19E4-4604-AE5D-965557C97F83}" emma:medium="tactile" emma:mode="ink">
                <msink:context xmlns:msink="http://schemas.microsoft.com/ink/2010/main" type="inkWord" rotatedBoundingBox="25316,4238 25896,4238 25896,4863 25316,4863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9905-2338 315 0,'0'0'8'0,"0"0"-1"16,0 0 4-16,0 0 2 16,0 0 2-16,-13 0 0 15,4 0 1-15,-7 6 1 16,-3 11-6-16,-6 10 1 15,-8 4-3-15,2 5-1 0,-2 11 0 16,0 6 0-16,4 8-2 16,2-1 0-16,8 2 1 15,7-9-3-15,12-5 0 0,16 2 1 16,11-16-3-16,17-6 0 16,6-19 0-16,8-6-2 15,8-6 0-15,8-12 0 16,-12-9 0-16,-3-21 0 0,-8 5 0 15,-15-13 0-15,-10 0 0 16,-15-1 0-16,-11-1-4 16,-27 1-3-16,-4 14-12 15,-37 8-48-15,-5 7-20 0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5:53.7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9C0C35-AEA8-4538-8867-85A3C92F74A7}" emma:medium="tactile" emma:mode="ink">
          <msink:context xmlns:msink="http://schemas.microsoft.com/ink/2010/main" type="inkDrawing" rotatedBoundingBox="27504,3693 27589,4837 27479,4845 27394,3702" semanticType="connector" shapeName="Other">
            <msink:sourceLink direction="with" ref="{155DAE65-3529-48FF-A85C-B62522A78F9E}"/>
            <msink:sourceLink direction="with" ref="{CE650D4F-263E-4EE1-9B58-1EC286D4DA3D}"/>
          </msink:context>
        </emma:interpretation>
      </emma:emma>
    </inkml:annotationXML>
    <inkml:trace contextRef="#ctx0" brushRef="#br0">11685-2861 255 0,'0'0'7'0,"0"0"3"16,13-10 5-16,-13 10 2 15,0 0 4-15,13-5-2 16,-13 5 0-16,12 0 4 0,-12 0-8 15,0 0-4-15,4 5-2 16,-4 11-3-16,9 3-2 16,0 7 1-16,-3 10 0 15,3 3-2-15,0 8 2 0,2 6-1 16,-2 9-1-16,-3 3 1 16,-3-2 1-16,-3 1-2 15,-3 2 0-15,-1-2 2 16,-2 2-1-16,3-2 0 15,-3-11 1-15,3 0-1 0,3-5-1 16,0-4 1-16,0-1 2 16,0-15-4-16,7-1 1 15,-5-5-3-15,5 1 0 16,-5-8 0-16,-2-3 0 0,0-12 0 16,4 9 0-16,-4-9 0 15,0 0 0-15,0 0 0 16,0 0 0-16,12 10 0 15,-12-10 0-15,0 0 0 0,0 0 0 16,0 0 0-16,0 0 0 16,0 0 0-16,9 0 0 15,-9 0 0-15,0 0 0 0,0-13 0 16,0 13 0-16,10-18 0 16,-10 18 0-16,5-13 0 15,-5 13 0-15,7-13 0 16,-7 13 0-16,0 0 0 0,0 0 0 15,0 0 0-15,9-9 0 16,-9 9 0-16,0 0 0 16,0 0 0-16,0 0 0 15,10-12 0-15,-10 12 0 16,3-13 0-16,-3 13 0 0,0 0 0 16,0 0 0-16,0 0 0 15,2-12 0-15,-2 12 0 16,0 0 0-16,0 0 0 15,0 0 0-15,0 0 0 0,0 0 0 16,0 0 0-16,0 0 0 16,0 0 0-16,0 0 0 15,0 0 0-15,0 0-21 0,11 12-67 16,-11-12-3-16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8:07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E650D4F-263E-4EE1-9B58-1EC286D4DA3D}" emma:medium="tactile" emma:mode="ink">
          <msink:context xmlns:msink="http://schemas.microsoft.com/ink/2010/main" type="inkDrawing" rotatedBoundingBox="11620,5977 28215,5497 28296,8292 11701,8772" hotPoints="27077,6928 26732,9471 11833,7451 12178,4907" semanticType="enclosure" shapeName="Rectangle">
            <msink:sourceLink direction="with" ref="{9F446C0B-4E34-4FFA-AC5F-6AFDADC78873}"/>
            <msink:destinationLink direction="with" ref="{A3DC096E-4CE1-4E6A-8F4E-D2A0358F083D}"/>
            <msink:destinationLink direction="with" ref="{BD5625B7-CFD5-40E8-9CF6-7A9872DD2AA6}"/>
            <msink:destinationLink direction="with" ref="{98AC41B8-8B33-4CAB-83F7-94588EF3D40C}"/>
            <msink:destinationLink direction="with" ref="{609C0C35-AEA8-4538-8867-85A3C92F74A7}"/>
            <msink:destinationLink direction="with" ref="{1D2A56CE-D235-472C-A8E7-ED68833CE6C9}"/>
            <msink:destinationLink direction="with" ref="{C51F0AA8-2822-4BF8-9CC0-FF0825D16AD4}"/>
            <msink:destinationLink direction="with" ref="{AA4E272A-75B9-4714-9849-EBE06822A6DF}"/>
            <msink:destinationLink direction="with" ref="{8B38B826-7963-401C-97F1-B7B08D246BD8}"/>
          </msink:context>
        </emma:interpretation>
      </emma:emma>
    </inkml:annotationXML>
    <inkml:trace contextRef="#ctx0" brushRef="#br0">-3584-266 229 0,'0'0'6'0,"-13"-9"4"15,4 0 7-15,-3-6 2 16,-4-4 3-16,4-2 2 0,-1 0 2 16,1-5 1-16,2 11-4 15,4-4-6-15,6 19-5 16,0 0-3-16,0 0-3 16,-6 9-2-16,6 12-2 15,-6 11-1-15,-1 6 0 0,-2 5 0 16,-4 6 0-16,2 7 0 15,-5 5 0-15,-6 5-1 16,4 4 1-16,-1 2 0 16,-3 1 0-16,6 8-1 0,-2 4 0 15,-1 1 1-15,7-3-1 16,-1 7 0-16,2-7 1 16,0 4-1-16,6-2 1 15,-5-6 0-15,1 1 1 0,0-2 0 16,2-5 1-16,-2 3-1 15,3-7 1-15,-1 1 0 16,-2-6 0-16,7 4-1 0,-5-6 0 16,3 0-1-16,4-7 0 15,0 2 0-15,0-8 0 16,4-3-1-16,-1 2 1 16,3-9-1-16,3-5 0 15,0 0 1-15,2-6 0 0,4 0-1 16,-3-10 2-16,10 0-1 15,0-3 0-15,6-5 0 16,3-3 0-16,3-3 0 16,3-2 0-16,10 5 0 0,2-1 0 15,-2 0-1-15,5 0 0 16,5 1 1-16,5-1-1 16,2 0 0-16,11-4 1 15,3 1-1-15,6-3 0 0,11-3 1 16,9-5-1-16,7-5 0 15,7-3 0-15,0 5 0 16,6-2 1-16,4 3-1 0,-7 1 0 16,-1 3 2-16,-1 6-2 15,-4 0 0-15,-4 0 0 16,-2 6 0-16,3 0 0 16,-1-3 0-16,4-1 0 15,6-2 0-15,7-2 0 0,3-11 0 16,8 2 0-16,7-2 0 15,0-2 0-15,9-4 0 16,-3 2 0-16,1 0 0 16,1 2 0-16,1 0 0 0,0 1 0 15,0 3 0-15,4 1 0 16,-4 1 0-16,13-3 0 16,-4 0 0-16,4 3 0 15,6-10 0-15,-1 6 0 0,11-3 0 16,-1-3 0-16,3 8 0 15,1-2 0-15,2 4 0 16,-2 3 0-16,1 6 0 0,-4-6 0 16,-5 6 0-16,9 6 0 15,-9 0 0-15,4 0 0 16,-3-3 0-16,12 0 0 16,-2-3 0-16,3 0 0 0,-1 0 0 15,4-6 0-15,-1 0 0 16,-2 0 0-16,3-3 0 15,-4 5 0-15,-3 2 0 16,1-7 0-16,-4 5 0 16,-3 4 0-16,0 0 0 0,-10 0 0 15,2 0 0-15,-1-6 0 16,-1 0 0-16,-1 3 0 16,-2-3 0-16,-2-5 0 15,-1-1 0-15,1-1 0 0,-7-4 0 16,4 1 0-16,-1 4 0 15,-2-7 0-15,-1 1 0 16,-2 0 0-16,-4 1 0 0,-9 2 0 16,0 2 0-16,-9 2 0 15,-4-8 0-15,-12 10 0 16,-10-4 0-16,-5 7 0 16,-9-6 0-16,-8 3 0 0,-12-8 0 15,-8 11 0-15,-12 1 0 16,-11-8 0-16,-6 3 0 15,-6-1 0-15,-3 4 0 16,-5-2 0-16,5 3 0 16,-4-9 0-16,8 3 0 0,2 8 0 15,-1-11 0-15,6 9 0 16,-5-7 0-16,3 0 0 16,-3 1 0-16,-3 5 0 0,-3-1 0 15,4-11 0-15,-2 10 0 16,7-6 0-16,2 2 0 15,0-6 0-15,9 6 0 16,-5-8 0-16,10 0 0 0,-7 2 0 16,8-2 0-16,-11 2 0 15,-8-4 0-15,4-1 0 16,-11 2 0-16,0 4 0 16,-9-1 0-16,3-5 0 0,-6-1 0 15,3-3 0-15,3 1 0 16,-1-4 0-16,1 4 0 15,3-9 0-15,9-4 0 16,-6 11 0-16,10-9 0 16,-7 0 0-16,0-5 0 0,0 0 0 15,-2-5 0-15,-8 0 0 16,-2-9 0-16,-4-10 0 16,-5-2 0-16,-1-10 0 0,-3-5 0 15,1-7 0-15,-5-3 0 16,2-2 0-16,3-4 0 15,-5 10 0-15,2 1 0 16,-7 8 0-16,-3 4 0 0,-3 6 0 16,-10 6 0-16,-3 6 0 15,-12 11 0-15,-5-7 0 16,-11 16 0-16,-10 3 0 16,-4 4 0-16,-14 13 0 0,-8 4 0 15,-11 9 0-15,-4 2 0 16,-12 8 0-16,-5 2 0 15,-12 5 0-15,-10-1 0 16,-2 7 0-16,-11-4 0 16,2 2 0-16,-23 0 0 0,1 0 0 15,-11 1 0-15,-2-8 0 16,-6 11 0-16,-14-4 0 16,-1 4 0-16,-10-3 0 15,2 0 0-15,-5-4 0 0,-6 6 0 16,-3-6 0-16,-10-3 0 15,6 4 0-15,-9-7 0 16,2 3 0-16,-8 3 0 0,0-3 0 16,3-1 0-16,-3 5 0 15,0-2 0-15,-7-1 0 16,6-1 0-16,-4 0 0 16,-2 0 0-16,0 3 0 0,4 3 0 15,-6-5 0-15,2-7 0 16,4 7 0-16,-1-3 0 15,8-3 0-15,-2 7 0 16,1-8 0-16,3 0 0 16,6 3 0-16,0 1 0 0,3 1 0 15,1 5 0-15,-1-1 0 16,6 0 0-16,-2 9 0 16,5-4 0-16,1 4 0 0,3-4 0 15,2-2 0-15,14 0 0 16,2 0 0-16,4-2 0 15,5-4 0-15,7-1 0 16,3 2 0-16,6-3 0 0,6 1 0 16,4 1 0-16,-1 2 0 15,10-1 0-15,6-2 0 16,10-1 0-16,2-1 0 16,7 0 0-16,2-3 0 0,8-3 0 15,7 3 0-15,2-3 0 16,8 0 0-16,1 3 0 15,9-3 0-15,0 3 0 16,5 3 0-16,8 0 0 0,3 1 0 16,2-1 0-16,6-1 0 15,5 5 0-15,2-4 0 16,2 1 0-16,5-5 0 16,2 4 0-16,3-1 0 15,1-3 0-15,2 8 0 0,-12 3-40 16,6 2-47-16,-5 3-5 15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6:09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A4E272A-75B9-4714-9849-EBE06822A6DF}" emma:medium="tactile" emma:mode="ink">
          <msink:context xmlns:msink="http://schemas.microsoft.com/ink/2010/main" type="inkDrawing" rotatedBoundingBox="15751,6571 15886,7939 15832,7945 15697,6577" semanticType="callout" shapeName="Other">
            <msink:sourceLink direction="with" ref="{CE650D4F-263E-4EE1-9B58-1EC286D4DA3D}"/>
          </msink:context>
        </emma:interpretation>
      </emma:emma>
    </inkml:annotationXML>
    <inkml:trace contextRef="#ctx0" brushRef="#br0">-2 0 389 0,'0'0'5'15,"0"0"0"-15,0 0 2 0,0 0 1 16,0 15 0-16,0 6 2 16,6 6 1-16,1 13 0 15,4 15-2-15,-1 8-2 16,6 12-1-16,-1 10 0 16,1 8-1-16,-1 10-1 0,-3-2-1 15,1 1 1-15,-7-3-2 16,-3-2 1-16,-3-11 1 15,0-9-2-15,0-11 0 16,0-11-2-16,0-15 0 0,-3-5 0 16,3-10 0-16,-3-16-4 15,3-9-81-15,0 0-2 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6:12.3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A2E069-C301-4C11-A5C3-529CEB0AA2E9}" emma:medium="tactile" emma:mode="ink">
          <msink:context xmlns:msink="http://schemas.microsoft.com/ink/2010/main" type="inkDrawing" rotatedBoundingBox="18043,6667 18147,7894 18099,7898 17995,6671" semanticType="verticalRange" shapeName="Other">
            <msink:sourceLink direction="with" ref="{9F446C0B-4E34-4FFA-AC5F-6AFDADC78873}"/>
          </msink:context>
        </emma:interpretation>
      </emma:emma>
    </inkml:annotationXML>
    <inkml:trace contextRef="#ctx0" brushRef="#br0">2308 94 316 0,'0'0'7'0,"0"0"2"0,0 0 1 15,0 0 1-15,0 0 1 16,-13 3 2-16,13 15 1 16,0 4 1-16,0 11-5 0,13 14-2 15,-2 15-1-15,2 10 0 16,3 18-1-16,-1-2 1 15,-2 15-2-15,-1 2-1 16,-6-2-1-16,-2-9 1 16,-4-4-1-16,0-8-1 0,0-18 1 15,0-8-2-15,-4-16 0 16,2-12-1-16,-2-13-7 16,8-2-27-16,-4-13-50 0,18-3-4 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6:13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F446C0B-4E34-4FFA-AC5F-6AFDADC78873}" emma:medium="tactile" emma:mode="ink">
          <msink:context xmlns:msink="http://schemas.microsoft.com/ink/2010/main" type="writingRegion" rotatedBoundingBox="23714,6488 25931,6488 25931,7298 23714,7298">
            <msink:destinationLink direction="with" ref="{A6A2E069-C301-4C11-A5C3-529CEB0AA2E9}"/>
            <msink:destinationLink direction="with" ref="{CE650D4F-263E-4EE1-9B58-1EC286D4DA3D}"/>
          </msink:context>
        </emma:interpretation>
      </emma:emma>
    </inkml:annotationXML>
    <inkml:traceGroup>
      <inkml:annotationXML>
        <emma:emma xmlns:emma="http://www.w3.org/2003/04/emma" version="1.0">
          <emma:interpretation id="{163B3CC3-DA90-4FD7-A996-E194CB6893D7}" emma:medium="tactile" emma:mode="ink">
            <msink:context xmlns:msink="http://schemas.microsoft.com/ink/2010/main" type="paragraph" rotatedBoundingBox="23714,6488 25931,6488 25931,7298 23714,72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8A803F-8FBE-4DA5-A900-4465473CA557}" emma:medium="tactile" emma:mode="ink">
              <msink:context xmlns:msink="http://schemas.microsoft.com/ink/2010/main" type="line" rotatedBoundingBox="23714,6488 25931,6488 25931,7298 23714,7298"/>
            </emma:interpretation>
          </emma:emma>
        </inkml:annotationXML>
        <inkml:traceGroup>
          <inkml:annotationXML>
            <emma:emma xmlns:emma="http://www.w3.org/2003/04/emma" version="1.0">
              <emma:interpretation id="{A37F82F5-C165-4FA1-B767-C1B0A539DE05}" emma:medium="tactile" emma:mode="ink">
                <msink:context xmlns:msink="http://schemas.microsoft.com/ink/2010/main" type="inkWord" rotatedBoundingBox="23714,6488 25931,6488 25931,7298 23714,7298"/>
              </emma:interpretation>
              <emma:one-of disjunction-type="recognition" id="oneOf0">
                <emma:interpretation id="interp0" emma:lang="en-US" emma:confidence="1">
                  <emma:literal>00</emma:literal>
                </emma:interpretation>
                <emma:interpretation id="interp1" emma:lang="en-US" emma:confidence="0.5">
                  <emma:literal>0 0</emma:literal>
                </emma:interpretation>
                <emma:interpretation id="interp2" emma:lang="en-US" emma:confidence="0">
                  <emma:literal>o 0</emma:literal>
                </emma:interpretation>
                <emma:interpretation id="interp3" emma:lang="en-US" emma:confidence="0">
                  <emma:literal>O 0</emma:literal>
                </emma:interpretation>
                <emma:interpretation id="interp4" emma:lang="en-US" emma:confidence="0">
                  <emma:literal>D 0</emma:literal>
                </emma:interpretation>
              </emma:one-of>
            </emma:emma>
          </inkml:annotationXML>
          <inkml:trace contextRef="#ctx0" brushRef="#br0">8368-6 354 0,'0'0'5'0,"0"0"2"0,0 0 2 15,-16 0 0-15,4 4 2 16,-4 8-1-16,-6 6 2 16,-6 14 2-16,-6 5-6 0,-3 15 0 15,-3 1-1-15,0 14 0 16,2 5-3-16,7 5 0 16,0-2 1-16,12-8-3 0,19-8 0 15,6-13 1-15,25-8-2 16,13-19 1-16,25-19 1 15,4-12-1-15,18-16-2 16,5-14 2-16,-6-6-2 16,-3-9-1-16,-13-10-1 0,-12 2-1 15,-21-2-1-15,-20 4 2 16,-21 5-2-16,-12 1 0 16,-25 5 1-16,-12 16-2 15,-17 7-2-15,-12 11-8 0,4 10-16 16,9 8-51-16,-1 4-1 15</inkml:trace>
          <inkml:trace contextRef="#ctx0" brushRef="#br0" timeOffset="390.6391">9795-88 430 0,'0'0'3'16,"-21"9"2"-16,-1 0-1 0,-4 7 3 15,-5 5 0-15,-5 12 1 16,-5 8 1-16,1 9 0 16,6 2-2-16,9 1-1 15,9 11-2-15,11-2-1 0,5 0-1 16,18-5 0-16,13-14-1 15,13-7 0-15,11-14-1 16,14-9 0-16,2-13 0 16,10-26 1-16,3-4-1 15,-17-13 0-15,2-3-1 0,-12-17 0 16,-15 4-1-16,-16-8 1 16,-17 4 0-16,-9 5-2 15,-26-1 0-15,-20 9-3 0,-6 20-9 16,-32 5-23-16,-24 25-48 15,-11 10 0-15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6:12.8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2A56CE-D235-472C-A8E7-ED68833CE6C9}" emma:medium="tactile" emma:mode="ink">
          <msink:context xmlns:msink="http://schemas.microsoft.com/ink/2010/main" type="inkDrawing" rotatedBoundingBox="21088,6712 21198,7883 21095,7893 20984,6722" semanticType="callout" shapeName="Other">
            <msink:sourceLink direction="with" ref="{CE650D4F-263E-4EE1-9B58-1EC286D4DA3D}"/>
          </msink:context>
        </emma:interpretation>
      </emma:emma>
    </inkml:annotationXML>
    <inkml:trace contextRef="#ctx0" brushRef="#br0">5275 149 295 0,'0'0'8'0,"13"-4"5"16,-13 4 3-16,16 0 0 15,-16 0 5-15,18 0 0 16,-5 0 0-16,2 13 3 16,-6 4-8-16,0 10-5 0,-2 7-2 15,2 9-1-15,0 14-2 16,1 4-1-16,-5 10-1 15,-1 1-2-15,3 2 1 16,-2 2 0-16,-5-1 0 16,4 6 0-16,-2-17 0 0,-2 2-3 15,0-8 0-15,0-5 0 16,0 2 0-16,0-8 0 16,0 3-21-16,0-10-64 15,0-6-4-15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7:33.8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A4E4C6-B219-402D-83CA-79D277FEAF2F}" emma:medium="tactile" emma:mode="ink">
          <msink:context xmlns:msink="http://schemas.microsoft.com/ink/2010/main" type="inkDrawing" rotatedBoundingBox="20755,13210 23659,12805 23666,12856 20761,13260" semanticType="underline" shapeName="Other">
            <msink:sourceLink direction="with" ref="{DACA901D-A259-4962-9BA5-C5CC2B13F1AC}"/>
          </msink:context>
        </emma:interpretation>
      </emma:emma>
    </inkml:annotationXML>
    <inkml:trace contextRef="#ctx0" brushRef="#br0">5045 6634 319 0,'0'0'3'0,"0"0"-2"16,0 0 1-16,0 0 0 16,0 0 0-16,0 0 1 15,0 0 2-15,9 0 1 0,7 0-1 16,15 0 1-16,10 0 0 15,17 0 0-15,17-4 2 16,18-2-2-16,16-7-1 16,16 2-1-16,17-2 0 0,13-8-1 15,6-1 0-15,11-3 0 16,-1 0 0-16,2-2 0 16,4-2 0-16,-3 5-1 0,-10-5 1 15,-8 5 0-15,-14 0 0 16,-14 5 2-16,-22 4-1 15,-13-1 0-15,-25 7 0 16,-16-1 1-16,-15 1-1 0,-6 3-1 16,-11 3-1-16,-9-1-2 15,-11 4-1-15,16-9-5 16,-16 9-2-16,0 0-10 16,0 0-27-16,0 0-34 15,0 0-6-15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6:10.1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1F0AA8-2822-4BF8-9CC0-FF0825D16AD4}" emma:medium="tactile" emma:mode="ink">
          <msink:context xmlns:msink="http://schemas.microsoft.com/ink/2010/main" type="inkDrawing" rotatedBoundingBox="27458,7512 27552,6177 27612,6182 27518,7516" semanticType="callout" shapeName="Other">
            <msink:sourceLink direction="with" ref="{CE650D4F-263E-4EE1-9B58-1EC286D4DA3D}"/>
          </msink:context>
        </emma:interpretation>
      </emma:emma>
    </inkml:annotationXML>
    <inkml:trace contextRef="#ctx0" brushRef="#br0">11844-398 272 0,'0'0'8'0,"0"0"0"16,0 0 3-16,0 0 1 16,0 0 5-16,-2 6 1 0,2 9 2 15,0 4 3-15,9 6-6 16,-3 12-1-16,3 9-2 15,-6 14-3-15,1 4-1 16,-4 13-2-16,0 4-3 0,-11 5 2 16,0 7-2-16,-5 7-1 15,-3-6 0-15,14-3 0 16,-11-1 0-16,6-6 0 16,-2-13 0-16,8-10-2 0,2-13 1 15,2-15-3-15,0-8 0 16,0-8 0-16,0-17 0 15,0 0 0-15,2 13-14 16,29-13-72-16,-31 0-2 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7:24.2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55B74D-AE24-407D-B76E-FB214FCC9DC2}" emma:medium="tactile" emma:mode="ink">
          <msink:context xmlns:msink="http://schemas.microsoft.com/ink/2010/main" type="inkDrawing" rotatedBoundingBox="12539,15780 14664,15530 14672,15603 12547,15852" semanticType="underline" shapeName="Other">
            <msink:sourceLink direction="with" ref="{51ED21E5-B556-4183-B0EB-CFF8C47F039E}"/>
            <msink:sourceLink direction="with" ref="{EFD8A155-B553-4053-9689-C398587E5DC9}"/>
          </msink:context>
        </emma:interpretation>
      </emma:emma>
    </inkml:annotationXML>
    <inkml:trace contextRef="#ctx0" brushRef="#br0">-3171 9204 337 0,'0'0'4'0,"0"0"2"16,0 0 1-16,0 0 2 15,9 0 2-15,-9 0 2 0,22 0 0 16,-11 0 1-16,5 0-4 15,12 0-1-15,6 3 0 16,10 0-2-16,9-3-2 0,15 3 0 16,10-3 0-16,8 0-1 15,11-3 0-15,9-6 0 16,5-6 0-16,13-4 0 16,4-2-1-16,2-3 0 15,3-2-1-15,-2-2 0 0,-1 3 0 16,-9 6 0-16,-12 2-1 15,-7 4 0-15,-21 6 0 16,-16 5 0-16,-21-2-1 16,-7 4 1-16,-19 0 0 0,-5 6 0 15,-13-6-1-15,0 0 0 16,0 13-3-16,0-13-7 16,0 0-17-16,0 0-58 15,0 0-3-15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11:34.8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9129B5-F674-4C3E-802F-AF41135CCA18}" emma:medium="tactile" emma:mode="ink">
          <msink:context xmlns:msink="http://schemas.microsoft.com/ink/2010/main" type="writingRegion" rotatedBoundingBox="2697,3392 11809,3560 11765,5939 2653,5770"/>
        </emma:interpretation>
      </emma:emma>
    </inkml:annotationXML>
    <inkml:traceGroup>
      <inkml:annotationXML>
        <emma:emma xmlns:emma="http://www.w3.org/2003/04/emma" version="1.0">
          <emma:interpretation id="{2B530F8A-729E-43B9-8545-EAEE9E307B6B}" emma:medium="tactile" emma:mode="ink">
            <msink:context xmlns:msink="http://schemas.microsoft.com/ink/2010/main" type="paragraph" rotatedBoundingBox="2697,3392 11809,3560 11765,5939 2653,57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8AFF10-9C62-4336-A62B-EB3D1205DF21}" emma:medium="tactile" emma:mode="ink">
              <msink:context xmlns:msink="http://schemas.microsoft.com/ink/2010/main" type="line" rotatedBoundingBox="2697,3392 11809,3560 11765,5939 2653,5770"/>
            </emma:interpretation>
          </emma:emma>
        </inkml:annotationXML>
        <inkml:traceGroup>
          <inkml:annotationXML>
            <emma:emma xmlns:emma="http://www.w3.org/2003/04/emma" version="1.0">
              <emma:interpretation id="{5D2132BB-C145-49E8-955B-D1BD70F5F5CF}" emma:medium="tactile" emma:mode="ink">
                <msink:context xmlns:msink="http://schemas.microsoft.com/ink/2010/main" type="inkWord" rotatedBoundingBox="3095,3597 4249,4542 3721,5187 2567,4241"/>
              </emma:interpretation>
              <emma:one-of disjunction-type="recognition" id="oneOf0">
                <emma:interpretation id="interp0" emma:lang="en-US" emma:confidence="0">
                  <emma:literal>(Did</emma:literal>
                </emma:interpretation>
                <emma:interpretation id="interp1" emma:lang="en-US" emma:confidence="0">
                  <emma:literal>[Pat,</emma:literal>
                </emma:interpretation>
                <emma:interpretation id="interp2" emma:lang="en-US" emma:confidence="0">
                  <emma:literal>(tat)</emma:literal>
                </emma:interpretation>
                <emma:interpretation id="interp3" emma:lang="en-US" emma:confidence="0">
                  <emma:literal>(bit)</emma:literal>
                </emma:interpretation>
                <emma:interpretation id="interp4" emma:lang="en-US" emma:confidence="0">
                  <emma:literal>[Par,</emma:literal>
                </emma:interpretation>
              </emma:one-of>
            </emma:emma>
          </inkml:annotationXML>
          <inkml:trace contextRef="#ctx0" brushRef="#br0">2593-671 348 0,'0'0'7'0,"0"0"3"16,0 0-1-16,6-6 2 0,-6 6-1 16,20-5 1-16,-2 3 0 15,4 2 1-15,2 2-8 16,5 9-1-16,2-1-1 16,0 7 0-16,0 6-1 15,-4 4 0-15,-1 7-1 0,-8 4 0 16,-3-2 1-16,-2 4-1 15,-10 5 1-15,-3-9 1 16,-3 3 0-16,-10-5 0 16,-9-2 0-16,-9-7-2 0,-2 6-14 15,2-10-65-15,-20-2-1 16</inkml:trace>
          <inkml:trace contextRef="#ctx0" brushRef="#br0" timeOffset="11037.7662">2988 161 283 0,'0'0'7'0,"0"0"5"0,0 0 1 16,0 0 4-16,0 0 0 16,-6-12 2-16,6 12 0 15,-22-4 0-15,4 2-6 0,-2 2-4 16,-4 6-2-16,-5 6-3 15,2 6 0-15,-1 6-1 16,-3 1-1-16,6 7 0 16,10-2-1-16,-1 4 0 15,12-4 0-15,4-6-3 0,13-3-5 16,9-5-34-16,9-7-38 16,3-9-3-16</inkml:trace>
          <inkml:trace contextRef="#ctx0" brushRef="#br0" timeOffset="12179.1553">2754 13 311 0,'0'0'8'0,"0"0"1"0,4 6 3 15,-4-6 1-15,9 12 2 16,-9-12 0-16,25 6 1 16,-3-6-2-16,2 0-10 0,7-9-13 15,4 3-65-15,5-6-4 16</inkml:trace>
          <inkml:trace contextRef="#ctx0" brushRef="#br0" timeOffset="12491.8231">3068-87 376 0,'0'0'4'0,"0"0"3"0,0 0 1 16,16-9-1-16,-1 3 2 15,10-3 0-15,0 0 0 16,9-1 0-16,3-1-6 0,7 3-20 16,8 2-60-16,-11-3-3 15</inkml:trace>
          <inkml:trace contextRef="#ctx0" brushRef="#br0" timeOffset="11850.7766">3186 55 309 0,'0'0'7'0,"0"0"5"15,0 0-2-15,6-12 2 16,3 9 0-16,8 0 2 15,4-3 1-15,1 6-3 0,6 0-5 16,3 9-4-16,0 3 1 16,0 7-2-16,0-1 0 15,-7 11 0-15,-2 2-1 16,-6 2 2-16,-3 1-2 0,-4 4 1 16,-9-2-1-16,0-2 0 15,-9 0-2-15,-4-2-3 16,-5-4-5-16,-4-7-7 15,-3-3-21-15,-1 1-40 0,-7-9-5 16</inkml:trace>
          <inkml:trace contextRef="#ctx0" brushRef="#br0" timeOffset="11506.794">3223 6 69 0,'0'0'9'0,"0"0"10"15,0-6 8-15,0 6 5 0,0 0 5 16,0 0 1-16,0 0 1 16,0 0 1-16,0 0-9 15,0 13-6-15,0 2-5 16,4 6-6-16,-1 3-5 0,6 5-2 15,-3 5-1-15,0 7-2 16,1-5 0-16,2 2-3 16,-6-1-3-16,7-3-16 15,-5-7-59-15,-1-1-1 16</inkml:trace>
          <inkml:trace contextRef="#ctx0" brushRef="#br0" timeOffset="-562.866">2435-507 304 0,'0'0'6'0,"0"0"2"0,-13-9 3 16,13 9 0-16,-18-6 2 15,3 2 2-15,-1 4 1 0,-6 0 0 16,-6 10-4-16,3 5-3 16,-3 9-1-16,1 4-1 15,-4 4-2-15,5 5 0 16,8 5-1-16,3 0-1 0,2 7-1 16,10-6-1-16,6-1-1 15,16 5-9-15,6-12-31 16,12-2-41-16,12-11-2 15</inkml:trace>
          <inkml:trace contextRef="#ctx0" brushRef="#br0" timeOffset="-328.3385">2674-603 379 0,'0'0'4'0,"-13"6"2"16,13-6 2-16,-11 24 1 16,4-5 0-16,-2 9 2 15,5 0-1-15,2 12 0 16,2 4-2-16,11-1-3 16,2 2-6-16,9 12-14 0,0-8-66 15,-4-6 0-15</inkml:trace>
        </inkml:traceGroup>
        <inkml:traceGroup>
          <inkml:annotationXML>
            <emma:emma xmlns:emma="http://www.w3.org/2003/04/emma" version="1.0">
              <emma:interpretation id="{18FADCCD-F342-4C41-8F9F-60C1E7B1F434}" emma:medium="tactile" emma:mode="ink">
                <msink:context xmlns:msink="http://schemas.microsoft.com/ink/2010/main" type="inkWord" rotatedBoundingBox="4752,4034 5884,4374 5690,5020 4558,4680"/>
              </emma:interpretation>
              <emma:one-of disjunction-type="recognition" id="oneOf1">
                <emma:interpretation id="interp5" emma:lang="en-US" emma:confidence="0">
                  <emma:literal>TD</emma:literal>
                </emma:interpretation>
                <emma:interpretation id="interp6" emma:lang="en-US" emma:confidence="0">
                  <emma:literal>ID</emma:literal>
                </emma:interpretation>
                <emma:interpretation id="interp7" emma:lang="en-US" emma:confidence="0">
                  <emma:literal>in</emma:literal>
                </emma:interpretation>
                <emma:interpretation id="interp8" emma:lang="en-US" emma:confidence="0">
                  <emma:literal>XD</emma:literal>
                </emma:interpretation>
                <emma:interpretation id="interp9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3211.0366">4651-19 379 0,'0'0'2'16,"0"0"3"-16,-18 0 1 16,5 0 1-16,-2 7 1 15,-3 1-1-15,-4 9 2 0,-3 1 0 16,3 9-2-16,3 4-1 16,1 6-2-16,5 4 0 15,8 3-2-15,5-1 2 16,0 0-5-16,15-3-7 0,6-6-30 15,7-6-41-15,6-9-3 16</inkml:trace>
          <inkml:trace contextRef="#ctx0" brushRef="#br0" timeOffset="13445.5578">4919-149 362 0,'0'0'4'0,"0"0"4"16,0 8 2-16,0 3-1 15,-3 4 3-15,3 7 0 16,0 9-1-16,0 6 3 0,0 3-4 16,5 7-3-16,2 2-1 15,2 1-2-15,4 0-7 16,-11-7-14-16,5-3-61 15,2-6-5-15</inkml:trace>
          <inkml:trace contextRef="#ctx0" brushRef="#br0" timeOffset="13773.8911">4956-141 303 0,'0'0'3'0,"0"0"4"0,0 0 4 16,0 0 1-16,0 0 1 15,18 0 1-15,4 0 1 16,3 5 0-16,9 5-3 0,0 1-5 16,6 5-2-16,-5 5-2 15,2 4-2-15,-12 7 2 16,-3 2-1-16,-7 0 0 15,-8 2 0-15,-5 7 0 16,-2-2 1-16,-9-5 0 0,-6 0-3 16,-4-3-6-16,-6-5-10 15,0-10-38-15,-9 1-23 16,0-7-5-16</inkml:trace>
          <inkml:trace contextRef="#ctx0" brushRef="#br0" timeOffset="13992.7969">4180-301 384 0,'0'0'4'16,"0"0"2"-16,6 0 3 15,10 0 0-15,5 0 1 16,10 0 0-16,10 0 0 0,8 0-5 16,17-12-75-16,-4 12-7 15</inkml:trace>
        </inkml:traceGroup>
        <inkml:traceGroup>
          <inkml:annotationXML>
            <emma:emma xmlns:emma="http://www.w3.org/2003/04/emma" version="1.0">
              <emma:interpretation id="{961A1BCD-5D90-45E6-8A74-A7B47E4016B7}" emma:medium="tactile" emma:mode="ink">
                <msink:context xmlns:msink="http://schemas.microsoft.com/ink/2010/main" type="inkWord" rotatedBoundingBox="6790,3658 11808,3559 11853,5829 6835,5928"/>
              </emma:interpretation>
              <emma:one-of disjunction-type="recognition" id="oneOf2">
                <emma:interpretation id="interp10" emma:lang="en-US" emma:confidence="0">
                  <emma:literal>"DGBTII</emma:literal>
                </emma:interpretation>
                <emma:interpretation id="interp11" emma:lang="en-US" emma:confidence="0">
                  <emma:literal>(D city</emma:literal>
                </emma:interpretation>
                <emma:interpretation id="interp12" emma:lang="en-US" emma:confidence="0">
                  <emma:literal>(D in*</emma:literal>
                </emma:interpretation>
                <emma:interpretation id="interp13" emma:lang="en-US" emma:confidence="0">
                  <emma:literal>(Dini....</emma:literal>
                </emma:interpretation>
                <emma:interpretation id="interp14" emma:lang="en-US" emma:confidence="0">
                  <emma:literal>(D "ne</emma:literal>
                </emma:interpretation>
              </emma:one-of>
            </emma:emma>
          </inkml:annotationXML>
          <inkml:trace contextRef="#ctx0" brushRef="#br0" timeOffset="15853.3896">8162-254 375 0,'0'0'4'16,"-15"0"4"-16,6 4 0 16,-11 1 1-16,2 2 1 0,-6 5 1 15,-1 4 0-15,-3 5 1 16,-3 4-4-16,9 7-2 16,-3 4-2-16,3 3 0 15,4 9-1-15,5-2 0 0,4 3-1 16,9 1-2-16,3-7-6 15,19 4-15-15,9-13-59 16,9-6-3-16</inkml:trace>
          <inkml:trace contextRef="#ctx0" brushRef="#br0" timeOffset="16650.7597">8315-489 436 0,'0'0'3'0,"0"0"2"16,0 0 2-16,0 0 0 0,9 0 1 16,15-6 1-16,18 0-2 15,13 0-5-15,7 9-70 16,31-9-15-16</inkml:trace>
          <inkml:trace contextRef="#ctx0" brushRef="#br0" timeOffset="57410.7843">8333 913 305 0,'0'0'7'0,"0"0"4"0,-3-9 1 16,3 9 2-16,0 0 0 15,-6-13 3-15,6 13 0 16,0 0 0-16,0 0-5 15,-7 13-2-15,7 8-2 0,0 1 0 16,4 5-1-16,3 8 1 16,-5 5-2-16,7-1 0 15,-2 5 0-15,2 3-1 16,-3-2-1-16,1 0 0 0,2-5-1 16,-7-4 0-16,5-4 0 15,-3-6 1-15,-2-3-4 16,1-10 0-16,-3-13 0 15,4 15 0-15,-4-15 0 16,0 0 0-16,0 0 0 0,0 0 0 16,0 0 0-16,0 0-15 15,-7 6-71-15,7-6-3 16</inkml:trace>
          <inkml:trace contextRef="#ctx0" brushRef="#br0" timeOffset="16463.1367">8421-384 349 0,'0'0'4'15,"0"0"2"-15,0 0 3 16,15-2 1-16,3 2 2 16,4 0 0-16,3 0 0 0,6 6 0 15,6-1-2-15,-2 14-4 16,1-1-1-16,-1 7-2 15,-4 9 0-15,-6 4-1 0,-6 7-1 16,-7 4 0-16,-3 5 1 16,-3-2 1-16,-6 2-1 15,0-5 0-15,-12-6 0 16,0 1 0-16,-10-8 0 0,0-8 1 16,-9-6-1-16,0-3 0 15,-9-9-1-15,2-5-4 16,-2-5-6-16,3-13-38 15,6-2-35-15,0-7-3 16</inkml:trace>
          <inkml:trace contextRef="#ctx0" brushRef="#br0" timeOffset="16103.5281">8470-350 375 0,'0'0'6'15,"0"0"2"-15,-3 12 1 0,-3 0 3 16,3 11 0-16,-1 9 1 16,2 1 0-16,-2 9 0 15,4 7-5-15,4 5-1 16,5 3-2-16,4 1-4 0,-4-7-5 15,6 6-25-15,16-8-52 16,-22-4-3-16</inkml:trace>
          <inkml:trace contextRef="#ctx0" brushRef="#br0" timeOffset="88524.0875">9265-229 26 0,'0'0'4'0,"0"0"2"16,0 16 1-16,0-16 1 15,-6 17 3-15,6-17 1 16,-9 25 2-16,2-12 5 15,-2-2-2-15,9-11 1 0,-19 21-1 16,19-21-2-16,-18 11 0 16,18-11-2-16,-16 7-3 15,16-7-3-15,-13 0-5 0,13 0-1 16,0 0-2-16,0 0 0 16,-9 12 0-16,9-12-2 15,3 13 2-15,-3-13 1 16,22 15 0-16,-9-9 0 0,5-1 1 15,4 3 2-15,0-8-16 16,2 8-26-16,-6-8-18 16</inkml:trace>
          <inkml:trace contextRef="#ctx0" brushRef="#br0" timeOffset="32708.0891">9542-807 255 0,'0'0'11'0,"0"0"3"16,0 0 4-16,-13 0 1 0,13 0 2 16,-13 0 1-16,13 0 1 15,-12 3-1-15,12-3-10 16,0 0-3-16,0 0-4 16,0 0-2-16,0 0 1 15,22 13-3-15,-1-11 1 0,14 5 1 16,2-5 0-16,9-2 1 15,4 0-1-15,5 0 1 16,8 0-2-16,-5-5 0 16,8-1 0-16,-4-4 0 0,7 4-1 15,-5-1 0-15,5 1-1 16,2-1 0-16,-3 1 1 16,7 3-1-16,-6 3 0 15,2-2 0-15,-6-2 0 0,-3 4 0 16,-6 0 0-16,-10 0 0 15,-2 0 0-15,-4 0 1 16,-9 0-1-16,0 0 0 0,-6 0 0 16,-1 0 1-16,2 0-1 15,-5 4 0-15,1-4 1 16,0 0-1-16,-3-4 1 16,2 2-1-16,-2-2 1 15,-1 0-1-15,-2-1 1 0,3 2 0 16,-7 0 0-16,-12 3 0 15,15-4 0-15,-15 4 1 16,0 0 0-16,0 0-1 16,0 0 1-16,0 0-1 0,0 0 0 15,0 0 0-15,0 0 0 16,0 0-1-16,7 7 0 16,-7-7 0-16,0 0-1 15,0 0-5-15,15 12-16 0,-2-6-61 16,-13-6-2-16</inkml:trace>
          <inkml:trace contextRef="#ctx0" brushRef="#br0" timeOffset="126264.9426">10068 343 298 0,'0'0'7'0,"0"0"1"16,0 0 3-16,7 0 1 16,11-4 2-16,8-2 1 15,7 1 0-15,14-1 0 0,6-7-6 16,15 4-2-16,3-3-1 16,4-1-5-16,0-2-4 15,-4 6-13-15,-9 6-34 16,-9-4-25-16,-4 5-5 0</inkml:trace>
          <inkml:trace contextRef="#ctx0" brushRef="#br0" timeOffset="125780.2453">10376 457 289 0,'0'0'3'15,"0"0"3"-15,0 0 2 16,6 4 2-16,-6-4 3 0,13 15 0 16,-4 4 1-16,0 2 2 15,7 8-3-15,-1 1-2 16,5 11-3-16,4 2-2 16,-6 0-3-16,4 4-2 0,0-4-5 15,-6-7-11-15,-1-7-33 16,1-2-27-16,-7-14-4 15</inkml:trace>
          <inkml:trace contextRef="#ctx0" brushRef="#br0" timeOffset="126905.972">10429 931 332 0,'0'0'6'0,"0"0"2"16,0 0 4-16,0 0 3 16,13 3 1-16,5-3 1 0,10-12-1 15,9-4 1-15,15-1-5 16,14-9-6-16,14-11-14 15,10 3-68-15,16-4-2 16</inkml:trace>
          <inkml:trace contextRef="#ctx0" brushRef="#br0" timeOffset="125999.1324">10537 415 273 0,'0'0'7'15,"0"0"3"-15,0 0 4 16,0 0 3-16,4 9 0 16,1 6 1-16,5 7 1 0,2 3 1 15,4 9-7-15,-1 0-3 16,4 5-6-16,-3 6-4 16,2-3-16-16,-2 1-36 15,-1-1-23-15,-2-12-6 0</inkml:trace>
          <inkml:trace contextRef="#ctx0" brushRef="#br0" timeOffset="126671.4589">10745 333 266 0,'0'0'4'0,"0"0"5"15,0 0 1-15,0 10 4 16,0-10 0-16,6 22 3 0,4-1-1 16,0 2 0-16,-1 1-2 15,3 10-4-15,0-2-2 16,1 8-4-16,-4-7-4 0,3 3-10 15,-6-4-20-15,-6-1-40 16,0-3-7-16</inkml:trace>
          <inkml:trace contextRef="#ctx0" brushRef="#br0" timeOffset="14618.1878">6462-229 334 0,'0'0'6'16,"0"0"4"-16,0 0 1 0,-7 0 2 15,-6 0 1-15,2 6-1 16,-5 4 0-16,-3 1 1 16,-3 12-6-16,4 5-2 15,-4 6-2-15,4 5-2 16,2 7 1-16,3 1 1 0,0 9-1 15,8-3 0-15,1 0-1 16,4-4-6-16,13 0-17 16,18-9-58-16,0-6-2 15</inkml:trace>
          <inkml:trace contextRef="#ctx0" brushRef="#br0" timeOffset="14993.4448">6827-196 365 0,'0'0'7'15,"0"0"1"-15,0 0 4 16,0 0-1-16,0 0 0 0,-9-6 0 16,9 6 0-16,-6 13 1 15,3 10-6-15,3 2-3 16,0 8-1-16,0 7-2 15,0 7 1-15,0 2 1 0,0 6-2 16,0-2-8-16,9 3-29 16,4-7-43-16,-4-5-2 15</inkml:trace>
          <inkml:trace contextRef="#ctx0" brushRef="#br0" timeOffset="15353.0591">6734-247 363 0,'0'0'2'0,"0"0"-1"0,0 0 5 15,0 0-1-15,0 0 3 16,13 0-1-16,3 2 1 15,2 5 0-15,10 2-1 16,6 3-1-16,-3 3-2 0,10 4-2 16,-7 2 0-16,-3 5-1 15,0 2-1-15,-7 5 0 16,-5 6 2-16,0-3-1 16,-7 7 0-16,-5-3 1 0,-5 7 0 15,-2-4-2-15,-9 0 0 16,-9-3-2-16,-10-6-4 15,0 0-8-15,-15-2-36 16,-4-7-27-16,-9-7-5 0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7:25.2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0E04B58-DFFA-4327-B17F-2BE3A3565267}" emma:medium="tactile" emma:mode="ink">
          <msink:context xmlns:msink="http://schemas.microsoft.com/ink/2010/main" type="inkDrawing" rotatedBoundingBox="12786,16686 14828,16358 14852,16503 12809,16831" semanticType="callout" shapeName="Other">
            <msink:sourceLink direction="with" ref="{CB00AAFF-464A-452D-93D0-1F2AD6BCED9D}"/>
            <msink:sourceLink direction="with" ref="{0EA25D15-36A3-4826-BAEE-0060E396D273}"/>
          </msink:context>
        </emma:interpretation>
      </emma:emma>
    </inkml:annotationXML>
    <inkml:trace contextRef="#ctx0" brushRef="#br0">-2895 10108 286 0,'0'0'6'16,"0"0"2"-16,0 0 3 15,-13 0 2-15,13 0 1 16,0 0 2-16,-13 5 3 0,13-5 1 16,0 0-5-16,0 13-2 15,0-13-1-15,22 15-1 16,0-9-2-16,7 7 0 0,11-6-1 15,15 3-1-15,7-5-1 16,16-5-1-16,12 0 0 16,16-5-1-16,5-12-1 15,14-8 0-15,8-2-1 0,7-7 0 16,3-3 0-16,-1-1 0 16,-5 4-2-16,-4 1 0 15,-12 1 0-15,-17 9 0 16,-18 9 0-16,-17-1 0 15,-20 8 0-15,-18 1-6 0,-12 6-38 16,-19 0-44-16,0-8-1 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8:36.5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4D0747-A35A-4A36-9566-BF1539C20723}" emma:medium="tactile" emma:mode="ink">
          <msink:context xmlns:msink="http://schemas.microsoft.com/ink/2010/main" type="inkDrawing" rotatedBoundingBox="33662,8893 33954,11727 33053,11820 32761,8986" semanticType="verticalRange" shapeName="Other">
            <msink:sourceLink direction="with" ref="{12CB58E7-A0B2-4AD5-877E-CDE1FD41EEFC}"/>
          </msink:context>
        </emma:interpretation>
      </emma:emma>
    </inkml:annotationXML>
    <inkml:trace contextRef="#ctx0" brushRef="#br0">93 0 433 0,'0'0'5'16,"18"9"-2"-16,4 7 2 15,9 8 1-15,2 12 1 16,9 18 1-16,13 25-1 0,7 17 2 16,0 25-4-16,4 12 0 15,-4 28-1-15,-4 16 0 16,8 8 0-16,-13 10 0 15,-11-3-2-15,-20 0-2 0,-22-10 0 16,-11-9 0-16,-46-8 0 16,-21-17 0-16,-33-2 0 15,-38-10 0-15,-22-13-52 16,-39 7-37-16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8:31.3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5F56EF-1B38-43A5-80E5-487BED6495F5}" emma:medium="tactile" emma:mode="ink">
          <msink:context xmlns:msink="http://schemas.microsoft.com/ink/2010/main" type="writingRegion" rotatedBoundingBox="26525,10263 33180,9611 33347,11312 26692,11965"/>
        </emma:interpretation>
      </emma:emma>
    </inkml:annotationXML>
    <inkml:traceGroup>
      <inkml:annotationXML>
        <emma:emma xmlns:emma="http://www.w3.org/2003/04/emma" version="1.0">
          <emma:interpretation id="{AEF4C41B-51F9-45C3-A182-A1A3956D78E5}" emma:medium="tactile" emma:mode="ink">
            <msink:context xmlns:msink="http://schemas.microsoft.com/ink/2010/main" type="paragraph" rotatedBoundingBox="26525,10263 33180,9611 33347,11312 26692,11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CB58E7-A0B2-4AD5-877E-CDE1FD41EEFC}" emma:medium="tactile" emma:mode="ink">
              <msink:context xmlns:msink="http://schemas.microsoft.com/ink/2010/main" type="line" rotatedBoundingBox="26525,10263 33180,9611 33347,11312 26692,11965">
                <msink:destinationLink direction="with" ref="{F14D0747-A35A-4A36-9566-BF1539C2072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142B6BE-CF3F-48AA-9D84-5B27742554A5}" emma:medium="tactile" emma:mode="ink">
                <msink:context xmlns:msink="http://schemas.microsoft.com/ink/2010/main" type="inkWord" rotatedBoundingBox="27753,10104 33188,9615 33344,11347 27908,11836"/>
              </emma:interpretation>
              <emma:one-of disjunction-type="recognition" id="oneOf0">
                <emma:interpretation id="interp0" emma:lang="en-US" emma:confidence="0">
                  <emma:literal>AF</emma:literal>
                </emma:interpretation>
                <emma:interpretation id="interp1" emma:lang="en-US" emma:confidence="0">
                  <emma:literal>AE</emma:literal>
                </emma:interpretation>
                <emma:interpretation id="interp2" emma:lang="en-US" emma:confidence="0">
                  <emma:literal>At</emma:literal>
                </emma:interpretation>
                <emma:interpretation id="interp3" emma:lang="en-US" emma:confidence="0">
                  <emma:literal>AFT</emma:literal>
                </emma:interpretation>
                <emma:interpretation id="interp4" emma:lang="en-US" emma:confidence="0">
                  <emma:literal>A't</emma:literal>
                </emma:interpretation>
              </emma:one-of>
            </emma:emma>
          </inkml:annotationXML>
          <inkml:trace contextRef="#ctx0" brushRef="#br0">12596 3527 193 0,'0'0'0'0,"0"0"0"0,0 0 0 15,11-7 2-15,-11 7 4 16,0 0 6-16,16-4 6 16,-16 4 6-16,0 0 5 0,0 0 0 15,0 0 1-15,0 0 0 16,0 0-3-16,0 0-7 16,0 0-5-16,0 0-5 15,0 4-4-15,0-4-2 0,-18 23 0 16,9-4-2-16,-4 5 0 15,1 4-1-15,2 8 0 16,-6 11 0-16,5 0 0 16,-5 12 0-16,7-4-1 15,-4 10 2-15,7-3-2 0,-1 0 0 16,5-4 1-16,2 1-1 16,2 0 0-16,7-7 0 15,2 1 0-15,4-3 0 0,1-4 1 16,-1-2 0-16,1-2 0 15,-1-2 1-15,3 2-1 16,-2-9 0-16,-3 5 0 16,-4-10 2-16,-3 3-1 0,-3-1 0 15,-3-2 0-15,-7-2 0 16,-8-1 0-16,-3-8 0 16,-16 5 0-16,-1-10-5 15,-2 1-8-15,-6-13-23 0,-7 0-51 16,12-10-1-16</inkml:trace>
          <inkml:trace contextRef="#ctx0" brushRef="#br0" timeOffset="203.1428">12397 3954 453 0,'0'0'3'0,"0"0"0"15,13-6 2-15,-2 4 0 0,9-6 2 16,4 8-2-16,10-5 1 16,7 2 0-16,6 0-4 15,2-3-6-15,19 6-23 0,12-7-58 16,-7 4-2-16</inkml:trace>
          <inkml:trace contextRef="#ctx0" brushRef="#br0" timeOffset="-1375.0528">13580 3441 421 0,'0'0'5'16,"0"0"2"-16,-16 0 1 15,1 3 0-15,-7 9 0 16,-3 3 2-16,-6 9-1 0,-9 14 0 15,-8 15-4-15,2 11-1 16,-1 23-1-16,1 19 0 16,3 15 0-16,2 15 0 15,10 15-1-15,9-3 1 0,17 7-3 16,14-3 0-16,22-16-7 16,31-9-15-16,19-22-63 15,15-25-3-15</inkml:trace>
          <inkml:trace contextRef="#ctx0" brushRef="#br0" timeOffset="-2000.0556">12118 4362 387 0,'0'0'2'0,"5"0"0"0,11 0 1 16,12 0-1-16,7 0-1 15,5 0-9-15,15 0-34 16,11 7-31-16,-1-7-6 15</inkml:trace>
          <inkml:trace contextRef="#ctx0" brushRef="#br0" timeOffset="-2390.6928">10973 5139 361 0,'0'0'8'0,"0"0"2"0,0 0 2 15,0 0 1-15,0 0 2 16,0-16 0-16,0 5 2 16,0-8 1-16,0-6-7 0,0-9-3 15,0-7-3-15,9-8 0 16,6-10-2-16,3-8-2 15,7-8 0-15,1-5-2 16,7-6 1-16,-2-8 0 0,4 5 0 16,-1-1-1-16,-6 7 1 15,6 5 0-15,-6 13 0 16,-4 8-1-16,-5 18 0 16,-4 11-1-16,-2 10 1 0,2 15-1 15,-6 8 2-15,-2 21 0 16,-1 7 0-16,1 17 1 15,-2 8-1-15,1 11 1 0,-2 11 0 16,2 7-1-16,-3 0 1 31,4 1-2-31,-5 0 2 16,2-12 0-16,1-1-1 0,-1-12-4 0,3-5-6 16,-7-15-15-16,-7-9-59 15,3-5-2-15</inkml:trace>
          <inkml:trace contextRef="#ctx0" brushRef="#br0" timeOffset="-2171.956">10891 4456 380 0,'0'0'4'16,"22"-9"1"-16,9-2 2 15,13 3 1-15,5-9 1 0,16 2 1 16,10 3 0-16,11-7 0 16,2 4-4-16,-4 0-9 15,9 6-38-15,-9 0-39 16,-4 3-3-16</inkml:trace>
        </inkml:traceGroup>
        <inkml:traceGroup>
          <inkml:annotationXML>
            <emma:emma xmlns:emma="http://www.w3.org/2003/04/emma" version="1.0">
              <emma:interpretation id="{0283855B-D27D-4F83-8EC1-0637D90A2FD9}" emma:medium="tactile" emma:mode="ink">
                <msink:context xmlns:msink="http://schemas.microsoft.com/ink/2010/main" type="inkWord" rotatedBoundingBox="28698,10061 33178,9610 33348,11301 28868,11752"/>
              </emma:interpretation>
              <emma:one-of disjunction-type="recognition" id="oneOf1">
                <emma:interpretation id="interp5" emma:lang="en-US" emma:confidence="0">
                  <emma:literal>(To that,</emma:literal>
                </emma:interpretation>
                <emma:interpretation id="interp6" emma:lang="en-US" emma:confidence="0">
                  <emma:literal>(For that,</emma:literal>
                </emma:interpretation>
                <emma:interpretation id="interp7" emma:lang="en-US" emma:confidence="0">
                  <emma:literal>(For tat,</emma:literal>
                </emma:interpretation>
                <emma:interpretation id="interp8" emma:lang="en-US" emma:confidence="0">
                  <emma:literal>(Forth at,</emma:literal>
                </emma:interpretation>
                <emma:interpretation id="interp9" emma:lang="en-US" emma:confidence="0">
                  <emma:literal>(For stats</emma:literal>
                </emma:interpretation>
              </emma:one-of>
            </emma:emma>
          </inkml:annotationXML>
          <inkml:trace contextRef="#ctx0" brushRef="#br0" timeOffset="640.6436">13726 3893 346 0,'0'0'4'0,"0"0"2"16,0 0 3-16,13-17 1 0,5 11 2 16,10-3 0-16,8-3 1 15,17 0 0-15,7-7-4 16,8 4-3-16,3-6-8 15,10 2-15-15,-3 9-58 0,-10-9-5 16</inkml:trace>
          <inkml:trace contextRef="#ctx0" brushRef="#br0" timeOffset="1000.0333">13868 4489 369 0,'0'0'4'15,"0"0"0"-15,-18-6 4 16,18 6-1-16,0 0 1 0,0 0 0 16,0 0 1-16,9-12-1 15,22 6-7-15,13-3-10 16,15-11-46-16,12 8-23 15</inkml:trace>
          <inkml:trace contextRef="#ctx0" brushRef="#br0" timeOffset="1296.9182">14334 4273 456 0,'0'0'3'0,"-9"8"0"16,-7 1 1-16,-6 7 0 0,0 4 0 15,-5 1 1-15,5 10-1 16,-6 0 1-16,12 1-3 16,7-2-1-16,9-2 0 0,9-3-1 15,13-10 0-15,16-8-1 16,8-7 0-16,1-5 0 16,-3-10 0-16,-2-12 0 15,-4-4-1-15,-10-4 0 0,-12-2 1 16,-16 3-2-16,-13 0 0 15,-9 7-3-15,-9-1-4 16,0 19-12-16,-9 9-53 16,9 0-8-16</inkml:trace>
          <inkml:trace contextRef="#ctx0" brushRef="#br0" timeOffset="843.7758">13946 3812 429 0,'0'0'3'0,"0"0"1"15,-3 19 2-15,3-1 0 0,0 7 1 16,3 9 1-16,3 9-1 16,4 10 0-16,-1 9-3 15,0 6-4-15,4 6-10 16,-4-9-18-16,-9 9-57 0,6-10-1 16</inkml:trace>
          <inkml:trace contextRef="#ctx0" brushRef="#br0" timeOffset="1546.9264">14874 4486 413 0,'0'0'4'0,"0"0"2"15,0 0 0-15,10 19 3 0,-10-4-2 16,5 6 2-16,-5 4 0 16,0 7 0-16,0 5-4 15,-5-1 0-15,-1 9-3 16,-4-6-3-16,0 1-3 0,-8-2-3 15,3-4-2-15,-7-12-3 16,4-5-6-16,-17-4-41 16,1-16-26-16,-1-18-2 15</inkml:trace>
          <inkml:trace contextRef="#ctx0" brushRef="#br0" timeOffset="2171.9476">14946 4320 358 0,'0'0'5'16,"0"0"4"-16,9 0 2 16,4-3 2-16,11 3 0 0,14-6 0 15,4-4 1-15,15-1 0 16,1-4-7-16,11 9-9 15,-7-9-33-15,4 3-47 16,-4-3-2-16</inkml:trace>
          <inkml:trace contextRef="#ctx0" brushRef="#br0" timeOffset="1953.2288">15178 3564 417 0,'0'0'3'0,"0"0"1"16,-2 22 1-16,-2 0 1 15,1 9 1-15,3 6-1 16,-4 9 1-16,4 16 0 0,0 3-3 16,0 9-3-16,4-3-8 15,12 11-19-15,8-9-56 16,-11-1-1-16</inkml:trace>
          <inkml:trace contextRef="#ctx0" brushRef="#br0" timeOffset="2359.4579">15566 4112 456 0,'0'0'3'0,"0"15"0"15,0-3 1-15,0 7 0 0,0 13 0 16,0 1 0-16,-3 8-2 16,1 12-1-16,-9-5-12 15,11-4-44-15,-5 15-30 0,1-11-3 16</inkml:trace>
          <inkml:trace contextRef="#ctx0" brushRef="#br0" timeOffset="1750.1159">14964 3635 425 0,'0'0'3'15,"0"0"1"-15,16-6 0 0,-4 2 1 16,7-5 1-16,9 3-1 16,3-5 0-16,12 1-1 15,-2-5-5-15,12 3-15 16,-11 12-60-16,9-6-7 15</inkml:trace>
          <inkml:trace contextRef="#ctx0" brushRef="#br0" timeOffset="2625.0881">15871 4311 418 0,'0'0'2'0,"0"0"1"16,0 17 1-16,2-4 1 15,2 5 1-15,2 9 0 16,0 7 1-16,-3 11-1 0,0-2-1 16,1 7-5-16,-8-4-8 15,1 6-25-15,-3-12-49 16,-16-5-2-16</inkml:trace>
          <inkml:trace contextRef="#ctx0" brushRef="#br0" timeOffset="3234.4813">15992 3923 360 0,'0'0'3'0,"0"0"4"16,9 0 0-16,6 0 2 16,10 0-2-16,10 0-7 15,2 0-25-15,19-2-45 0,6-5-7 16</inkml:trace>
          <inkml:trace contextRef="#ctx0" brushRef="#br0" timeOffset="3062.6035">16215 3249 378 0,'0'0'7'16,"-9"19"0"-16,9 3 2 15,-4 8 2-15,4 10-1 16,0 13 1-16,0 8 0 0,4 21-1 16,5-9-11-16,4 17-21 15,8-6-58-15,-6-7-3 16</inkml:trace>
          <inkml:trace contextRef="#ctx0" brushRef="#br0" timeOffset="3546.9871">16421 3782 337 0,'0'0'5'0,"15"0"3"0,12 0 1 16,4 0 4-16,7 2 0 15,6 5-1-15,2-1 2 16,1 3-1-16,-10 3-3 16,-10 7-2-16,-8 2-3 15,-12-3-1-15,-7 7 0 0,-10 1 0 16,-8 4 0-16,-4 1-1 16,0 0 0-16,1 3 0 15,-1 0 0-15,9 0-1 16,11 0 0-16,2 1-1 0,9-8-1 15,13-2-2-15,11-11-5 16,11 3-8-16,2-11-37 16,4-6-33-16,0-13-3 15</inkml:trace>
          <inkml:trace contextRef="#ctx0" brushRef="#br0" timeOffset="2875.0976">15976 3268 340 0,'0'0'6'0,"31"0"2"0,-6-3 0 16,15-2 2-16,4 3-1 15,11 0-1-15,2-9-12 16,10-1-62-16,-10 3-7 15</inkml:trace>
          <inkml:trace contextRef="#ctx0" brushRef="#br0" timeOffset="4171.9959">16845 3991 413 0,'0'0'3'16,"10"-3"1"-16,9-3 0 15,5-6 1-15,14-1-1 16,8-8-3-16,10 6-12 16,6-5-64-16,4-5-4 0</inkml:trace>
          <inkml:trace contextRef="#ctx0" brushRef="#br0" timeOffset="3968.8686">17091 3190 422 0,'0'0'4'0,"-4"15"1"16,-1 4 2-16,5 2 0 0,-4 15 0 16,1 6 0-16,-1 8 1 15,4 12-1-15,0 6-3 16,0 3-6-16,0-4-9 16,11-1-44-16,-9 5-29 0,5-9-3 15</inkml:trace>
          <inkml:trace contextRef="#ctx0" brushRef="#br0" timeOffset="4828.2716">16644 4100 408 0,'0'0'6'16,"9"5"3"-16,7 5 1 0,8 2 1 15,7 0 0-15,4 10 1 16,5 7-1-16,-3 4 1 16,1 0-6-16,-14 12-4 15,-6-5-4-15,-14 3-12 16,-4 1-43-16,-15-7-31 0,-11-7-2 16</inkml:trace>
          <inkml:trace contextRef="#ctx0" brushRef="#br0" timeOffset="3781.38">16876 3094 387 0,'0'0'4'0,"0"0"2"16,0 0 2-16,0 0 1 15,19 0 0-15,6 0 0 16,6 0 0-16,9 0 0 15,7-6-7-15,12 6-12 0,-3 0-49 16,-3 0-23-16</inkml:trace>
          <inkml:trace contextRef="#ctx0" brushRef="#br0" timeOffset="-55666.1071">8691 6886 346 0,'0'0'4'0,"0"0"3"15,0 0 2-15,-11-8 3 0,-4 8 0 16,-3 0 1-16,-7 0 0 16,-6 3 2-16,-6 6-4 15,-10 3-2-15,1 8-1 16,-11 7-1-16,2 1-1 0,-5 9-1 16,9 5-1-16,-9 5-1 15,10 3 1-15,7 6-2 16,8 2 0-16,8-2 0 15,12 3-1-15,11-7 0 16,8-2 0-16,20-4 0 0,16-12 0 16,16-5-1-16,12-8 1 15,10-12-2-15,12-9-1 16,7-6-5-16,2 1-22 16,1-14-56-16,-23-2-2 0</inkml:trace>
          <inkml:trace contextRef="#ctx0" brushRef="#br0" timeOffset="4594.8777">17363 3834 432 0,'0'0'3'0,"0"0"2"15,11 6 0-15,-11-6 1 0,20 5-1 16,0 5 1-16,2-7-1 16,0 9 0-16,-2-2-4 15,9 8-3-15,-7-5-2 16,-4 6-1-16,-5-3-2 0,-11 5 0 15,-2-3-1-15,-6 1 2 16,-10-2 0-16,-8 6 2 16,-3-7 2-16,1-4 1 0,8 3 2 15,2 0 1-15,7-2 2 16,9-4 0-16,5 3 2 16,15-3 0-16,2 1 1 15,2 6 0-15,1 0 0 16,-3-1-1-16,0 4 0 0,-7 2-2 15,-2 1 0-15,-10 2-2 16,-3 1-1-16,0 3-5 16,-9-4-7-16,-4 5-26 15,4-5-48-15,-20-6-2 0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8:12.71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874D16-D0D2-493D-A14C-C61AD85AB0C8}" emma:medium="tactile" emma:mode="ink">
          <msink:context xmlns:msink="http://schemas.microsoft.com/ink/2010/main" type="writingRegion" rotatedBoundingBox="1197,-388 29343,-381 29338,17802 1193,17795"/>
        </emma:interpretation>
      </emma:emma>
    </inkml:annotationXML>
    <inkml:traceGroup>
      <inkml:annotationXML>
        <emma:emma xmlns:emma="http://www.w3.org/2003/04/emma" version="1.0">
          <emma:interpretation id="{F1E0EE2E-8F3C-4E54-B34C-D8AF969965DD}" emma:medium="tactile" emma:mode="ink">
            <msink:context xmlns:msink="http://schemas.microsoft.com/ink/2010/main" type="paragraph" rotatedBoundingBox="1459,-388 29343,-381 29342,2740 1458,2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B76A8-5C38-4B7B-B4FA-7BCCB06BCD5B}" emma:medium="tactile" emma:mode="ink">
              <msink:context xmlns:msink="http://schemas.microsoft.com/ink/2010/main" type="line" rotatedBoundingBox="1459,-388 29343,-381 29342,2740 1458,2734"/>
            </emma:interpretation>
          </emma:emma>
        </inkml:annotationXML>
        <inkml:traceGroup>
          <inkml:annotationXML>
            <emma:emma xmlns:emma="http://www.w3.org/2003/04/emma" version="1.0">
              <emma:interpretation id="{131769E7-9533-4313-8AD1-C88EA4A1B9DE}" emma:medium="tactile" emma:mode="ink">
                <msink:context xmlns:msink="http://schemas.microsoft.com/ink/2010/main" type="inkWord" rotatedBoundingBox="1459,-388 3507,-387 3506,2034 1458,2033">
                  <msink:destinationLink direction="with" ref="{155DAE65-3529-48FF-A85C-B62522A78F9E}"/>
                </msink:context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-12674-6586 240 0,'0'0'4'0,"-13"-8"5"16,13 8 2-16,-21-25 2 0,6 12 2 15,-5-5 3-15,2-4 1 16,5 13-1-16,1-4-3 16,0 5-1-16,-4-5-2 15,-3 4-3-15,1 2-1 0,-4-3-2 16,-2 2-1-16,-1 1 1 15,-6-3-1-15,0 5-1 16,-4-1-1-16,2 3-1 16,-9 0 0-16,2-1 0 0,-6 4-1 15,-25-3 3 1,-22 3 0-16,0 7-1 0,5 8 1 16,4 4 0-16,7 6-1 15,5 3 0-15,11-1-1 16,8 1-1-16,3-4-1 15,3 7 0-15,4 1 0 0,6 2 0 16,3-1 0-16,2 3 0 16,5 3 0-16,5-3 1 15,0 9 0-15,4-5 0 0,5-4-1 16,1 5 1-16,2-3 0 16,5-2 0-16,-2-2 1 15,7 3 1-15,0 1 0 16,0 1 1-16,0 5-1 0,0-1 1 15,3 4-1-15,1 2 1 16,5 1-2-16,-3 2 0 16,3-1-1-16,0 0 1 15,4-2-1-15,3-2 1 16,2 2-2-16,-3-2 0 0,7-1 0 16,0-6 0-16,0 4 0 15,-4-3 0-15,0 1 0 16,4 3 0-16,-2-5 0 15,0 2 0-15,0-5 0 0,4 10 0 16,-5-4 0-16,9 0 0 16,3 1 0-16,-3-7 0 15,-1-1 0-15,5 3 0 0,-1-6 0 16,0-5 0-16,3 2 0 16,3-4 0-16,1-5 0 15,8 1 0-15,3-3 0 16,2-7 0-16,7-3 0 0,1-5 0 15,1-4 0-15,2 0 0 16,0-13 0-16,-3 1 0 16,-1-10 0-16,-1 1 0 15,-5-11 0-15,4 2 0 16,-3-14 0-16,-1 1 0 0,5-7 0 16,-4-2 0-16,2-8 0 15,-6-1 0-15,2-4 0 16,-5 1 0-16,-6 2 0 0,4-1 0 15,-13 2 0-15,0-8 0 16,-4 6 0-16,-1-9 0 16,-8 0 0-16,-2 1 0 15,-3-3 0-15,-4-3 0 0,-7 0 0 16,-2 2 0-16,0-6 0 16,-9 9 0-16,-2-3 0 15,-5 3 0-15,-6 7 0 16,0 0 0-16,-2 1 0 15,-7 4 0-15,2 5 0 0,-4 1 0 16,17 29 0-16,-1-2 0 16,2 6 0-16,-6-10 0 15,2 5 0-15,-6 1 0 16,3 1 0-16,0 0 0 0,-5 6 0 16,-4-4 0-16,3 3 0 15,-6 0 0-15,-1 1 0 16,-5 3 0-16,0-1 0 0,-4 3 0 15,-2 8 0-15,-7-1 0 16,4 6 0-16,-8 0 0 16,-1 11 0-16,21-1 0 15,-94 30 0-15,3 13 0 16,11 11 0-16,2 23-2 0,13 15-4 16,12 7-6-16,12-7-8 15,32-15-58-15,2 14-11 16</inkml:trace>
        </inkml:traceGroup>
        <inkml:traceGroup>
          <inkml:annotationXML>
            <emma:emma xmlns:emma="http://www.w3.org/2003/04/emma" version="1.0">
              <emma:interpretation id="{9815A53D-C7E4-4AF5-9058-CB3BB5D60887}" emma:medium="tactile" emma:mode="ink">
                <msink:context xmlns:msink="http://schemas.microsoft.com/ink/2010/main" type="inkWord" rotatedBoundingBox="8524,209 12948,211 12947,1529 8523,1528"/>
              </emma:interpretation>
              <emma:one-of disjunction-type="recognition" id="oneOf1">
                <emma:interpretation id="interp5" emma:lang="en-US" emma:confidence="0">
                  <emma:literal>To is a</emma:literal>
                </emma:interpretation>
                <emma:interpretation id="interp6" emma:lang="en-US" emma:confidence="0">
                  <emma:literal>To it a</emma:literal>
                </emma:interpretation>
                <emma:interpretation id="interp7" emma:lang="en-US" emma:confidence="0">
                  <emma:literal>To in a</emma:literal>
                </emma:interpretation>
                <emma:interpretation id="interp8" emma:lang="en-US" emma:confidence="0">
                  <emma:literal>To it's a</emma:literal>
                </emma:interpretation>
                <emma:interpretation id="interp9" emma:lang="en-US" emma:confidence="0">
                  <emma:literal>To fit a</emma:literal>
                </emma:interpretation>
              </emma:one-of>
            </emma:emma>
          </inkml:annotationXML>
          <inkml:trace contextRef="#ctx0" brushRef="#br0" timeOffset="-83106.1686">-7173-5360 299 0,'0'0'9'16,"0"0"5"-16,0 0 2 15,-13 6 2-15,13-6 2 0,0 0 3 16,0 0-1-16,4 12 1 16,8-12-7-16,9 0-6 15,1 0-3-15,9 0-1 0,7-6-2 16,6 0-8-16,-2-12-16 15,-2 2-60-15,13 0-4 16</inkml:trace>
          <inkml:trace contextRef="#ctx0" brushRef="#br0" timeOffset="-83356.1796">-7151-6044 329 0,'0'0'7'0,"0"0"3"0,0 0 3 15,0 0 1-15,9 0 1 16,6 0-1-16,7-6 1 16,9 0-1-16,9-7-6 0,7-2-6 15,15-2-10-15,0-4-9 16,10 6-33-16,-3 6-30 15,-14 6-6-15</inkml:trace>
          <inkml:trace contextRef="#ctx0" brushRef="#br0" timeOffset="-83574.9784">-6888-5780 499 0,'0'0'1'0,"0"27"-1"0,0-2 1 15,0 0 0-15,0 9 0 16,0 3 0-16,7 3 1 15,-7 3 0-15,2-12-2 0,5-3-1 16,-7-10-5-16,6 1-12 16,-6 4-62-16,0-23-7 15</inkml:trace>
          <inkml:trace contextRef="#ctx0" brushRef="#br0" timeOffset="-82746.8342">-6527-5688 369 0,'0'0'7'16,"0"0"3"-16,-18 9 1 15,5 4 0-15,-3 5 2 16,1 3-1-16,-5 4 1 0,2 3 1 16,0 3-7-16,8 3-2 15,1-3-1-15,6-4-1 16,3 3 0-16,3-13-1 15,10-4-1-15,5-7-1 0,4-6-1 16,0-6-1-16,2-9 0 16,-2-9-2-16,0-6 0 15,-6 3-1-15,-7-4 1 16,-9 0 1-16,0 3 0 0,-13 3 1 16,-3 0 0-16,-2 11 0 15,-6 1 0-15,2 7-4 16,-3 0-14-16,-1 6-58 0,11 0-2 15</inkml:trace>
          <inkml:trace contextRef="#ctx0" brushRef="#br0" timeOffset="-81699.9234">-5928-5406 398 0,'0'0'8'16,"0"0"2"-16,0 0 1 15,0 0 1-15,0 0 0 16,0 0 0-16,0 0 0 0,15-13 0 15,3 2-8-15,11 0-7 16,4-1-6-16,11-1-14 16,-6 11-54-16,6-14-7 15</inkml:trace>
          <inkml:trace contextRef="#ctx0" brushRef="#br0" timeOffset="-82074.937">-5875-6056 286 0,'0'0'9'0,"0"0"2"15,0 0 5-15,-7 10 1 16,7-10 2-16,0 0 2 16,-6 11 0-16,6-11 0 0,6 4-7 15,10-4-5-15,6 0-2 16,5-6-3-16,10-1-1 15,7-2-4-15,9 1-4 16,0-9-8-16,9 11-18 0,-6-1-49 16,-3-3-6-16</inkml:trace>
          <inkml:trace contextRef="#ctx0" brushRef="#br0" timeOffset="-81418.6637">-5382-5698 321 0,'0'0'10'0,"0"0"2"15,0 0 3-15,0 0 3 16,0 0 1-16,0 0 0 15,-9 6 1-15,5 13 0 0,4 6-9 16,-3 6-3-16,3 3-1 16,0 10-3-16,0 2-4 15,0-4-12-15,7 13-68 16,-4-4-4-16</inkml:trace>
          <inkml:trace contextRef="#ctx0" brushRef="#br0" timeOffset="-81887.429">-5645-6093 363 0,'0'0'7'0,"0"0"1"16,0 0 2-16,-7 15 0 16,7-2 0-16,-4 2 2 0,4 6 2 15,0 13-1 1,0 7-7-16,0-1-11 16,0 9-31-16,7 7-41 15,-7 6-3-15</inkml:trace>
          <inkml:trace contextRef="#ctx0" brushRef="#br0" timeOffset="-80965.4883">-5143-5958 323 0,'0'0'8'16,"0"0"4"-16,0 0 2 16,6-15 3-16,-6 15-1 15,25-13 0-15,-6 7 1 0,2 0 0 16,14 3-8-16,-4 1-4 15,9-2-3-15,-3-2-9 16,14 3-35-16,-2 3-39 0,0-3-4 16</inkml:trace>
          <inkml:trace contextRef="#ctx0" brushRef="#br0" timeOffset="-80574.8841">-5019-5258 446 0,'0'0'4'0,"0"0"0"16,0 0 1-16,0 0-1 0,13-16 1 15,2 7-2-15,7-6-5 16,5 2-19-16,8-3-58 16,5-2-3-16</inkml:trace>
          <inkml:trace contextRef="#ctx0" brushRef="#br0" timeOffset="-80762.3757">-4845-5988 396 0,'0'0'6'16,"0"0"2"-16,-2 15 1 16,2-5 1-16,0 5 1 0,0 2 1 15,0 7-1-15,5 10 2 16,1-2-7-16,1 19-1 16,-1-2-3-16,3 11-6 15,-9-2-15-15,0 9-61 0,0-1-3 16</inkml:trace>
          <inkml:trace contextRef="#ctx0" brushRef="#br0" timeOffset="-80262.3574">-4643-5536 379 0,'0'0'5'16,"0"0"1"-16,0 0 2 15,0 0 0-15,13 0 1 16,-2 0-1-16,9-3 1 0,1-1 0 16,4-2-5-16,0 4-2 15,-1 2-2-15,-2 6 0 16,-6 0 0-16,-10 9 0 15,-6 7 1-15,0 2 0 16,-13 3 2-16,-2 5 0 0,-3-4 0 16,2 6 1-16,1-7 0 15,8 5-2-15,4-8 0 16,3-5 0-16,7-1-2 0,11-5-4 16,7-10-8-16,9 0-31 15,0-3-38-15,3-9-1 16</inkml:trace>
          <inkml:trace contextRef="#ctx0" brushRef="#br0" timeOffset="-80012.3609">-4327-5958 354 0,'0'0'6'0,"0"0"5"16,0 0 2-16,0 0 1 16,13 0 0-16,9-3 0 0,2 1 0 15,11-6 0-15,8 0-8 16,10 1-9-16,0-8-12 16,11 6-26-16,5 0-43 15,-16-1-2-15</inkml:trace>
          <inkml:trace contextRef="#ctx0" brushRef="#br0" timeOffset="-79637.2972">-4277-5283 392 0,'0'0'7'16,"0"0"1"-16,0 0 0 15,0 0 1-15,9-2 0 0,4-2 0 16,12-3-4-16,6-8-8 16,15 3-32-16,10-7-43 15,6 1-4-15</inkml:trace>
          <inkml:trace contextRef="#ctx0" brushRef="#br0" timeOffset="-79824.8575">-4044-6040 355 0,'0'0'8'0,"0"0"3"0,0 0 2 16,0 11 1-16,-3 8 3 15,-1 3 0-15,4 3 0 16,-2 7 0-16,2 7-7 15,0 7-3-15,0 10-3 16,6 2-8-16,3 5-18 16,-9 10-58-16,3-11-5 0</inkml:trace>
          <inkml:trace contextRef="#ctx0" brushRef="#br0" timeOffset="-79277.9346">-3830-5605 379 0,'0'0'10'0,"0"0"1"0,0 0 1 16,0 0 1-16,0 0 1 15,7-3-1-15,2 0 1 16,6 0-1-16,7 0-8 15,3 0-3-15,-1 0-2 0,7 3-1 16,-5 0 0-16,-4 9-1 16,-10 0 1-16,-9 4-1 15,-3 5 1-15,-6 5 0 16,-10-2 1-16,-5 4 0 0,-1-4 1 16,0-3-1-16,6 4 1 15,7-6 0-15,3 3 0 16,3-6 1-16,6-2-1 15,6-1 0-15,4 2 1 0,-1-3 0 16,4 3 0-16,-4 0 0 16,-6 7 0-16,3 3 0 15,-9 3-1-15,-6-1 1 16,-6 4 0-16,-10 13-2 16,-9-6-10-16,-28 7-73 0,3 4-2 15</inkml:trace>
          <inkml:trace contextRef="#ctx0" brushRef="#br0" timeOffset="-169128.7766">-3293-5577 235 0,'0'0'9'0,"0"0"6"16,0 0 6-16,9 3 2 16,-9-3 3-16,0 0 1 15,13 0 4-15,-13 0-2 0,9-9-7 16,-2-4-5-16,-1-2-6 15,3-6-2-15,-2-7-3 16,4-6-2-16,-2-10-2 16,11-8-2-16,-2-4-1 15,1-5-1-15,-1-5 0 0,4-1 0 16,0 1 0-16,0 5 1 16,-4 1 0-16,-5 14 0 15,-1 6 1-15,-2 11 0 16,-1 12-1-16,-9 17 0 0,22-7 1 15,-10 14-2-15,3 21 2 16,1 3-1-16,3 12 2 16,-1 13 0-16,4 5 2 0,-4 8 0 15,2-1 1-15,-5 6-1 16,-3-3 1-16,1-3-1 16,-4-4-3-16,-3-13-5 15,3-3-14-15,-2-4-38 16,-1-12-27-16,3-11-3 0</inkml:trace>
          <inkml:trace contextRef="#ctx0" brushRef="#br0" timeOffset="-168925.6618">-3218-5935 368 0,'0'0'6'16,"0"0"4"-16,0 0 1 15,0 0 1-15,0 0 1 0,3 6 1 16,10-3 0-16,9 3 0 16,5-6-5-16,13 4-9 15,6-4-23-15,14 0-57 16,11 2-2-16</inkml:trace>
        </inkml:traceGroup>
        <inkml:traceGroup>
          <inkml:annotationXML>
            <emma:emma xmlns:emma="http://www.w3.org/2003/04/emma" version="1.0">
              <emma:interpretation id="{B650C081-A230-4024-A8C0-2A594A86B1F8}" emma:medium="tactile" emma:mode="ink">
                <msink:context xmlns:msink="http://schemas.microsoft.com/ink/2010/main" type="inkWord" rotatedBoundingBox="15146,70 15888,71 15887,1173 15145,1172"/>
              </emma:interpretation>
              <emma:one-of disjunction-type="recognition" id="oneOf2">
                <emma:interpretation id="interp10" emma:lang="en-US" emma:confidence="0">
                  <emma:literal>}</emma:literal>
                </emma:interpretation>
                <emma:interpretation id="interp11" emma:lang="en-US" emma:confidence="0">
                  <emma:literal>]</emma:literal>
                </emma:interpretation>
                <emma:interpretation id="interp12" emma:lang="en-US" emma:confidence="0">
                  <emma:literal>7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-168316.2187">-350-6424 278 0,'0'0'2'0,"0"0"1"15,0 0 3-15,0 0 4 16,13 0 0-16,-13 0 5 0,5 9 1 16,-5 3 1-16,0 4 1 15,0 5-1-15,-5 14-4 16,-1 2-2-16,-3 9-2 15,2 3-1-15,1 10-1 0,-1 7-1 16,5-5-3-16,2 4 1 16,0-3-5-16,2 2-13 15,2 11-62-15,5-26-1 16</inkml:trace>
          <inkml:trace contextRef="#ctx0" brushRef="#br0" timeOffset="-167816.2424">-564-6496 379 0,'0'0'5'16,"0"0"3"-16,0 0-1 15,0 0 1-15,0 0 2 0,9-10 0 16,19 10-1-16,12 0 1 15,20 0-4-15,11 4-4 16,6 11 0-16,7 0-1 0,-6 8-2 16,-6 2 1-16,-16 9-1 15,-16-3 0-15,-25 7 0 16,-15 1 1-16,-12-3-1 16,-20 6-1-16,-8-2 2 15,-6-1 0-15,-1 0 1 0,7 1 0 16,5-7 0-16,11-2 0 15,17-3 0-15,7-3 1 16,16-3-1-16,12-4-1 16,10 0 2-16,2-5-2 0,6 2 0 15,1-5 1-15,-3 12 0 16,-7-7-1-16,0 6 2 16,-9 10-1-16,-7 0 0 15,-8 3 0-15,-13 4 1 0,-3 1-1 16,-19-5 1-16,-6 4 1 15,-12-5-1-15,-7-4 1 16,-9-2 0-16,-6-7-1 0,-6-12 0 16,-6-1-5-16,6-5-30 15,-5-4-49-15,11-11-1 16</inkml:trace>
        </inkml:traceGroup>
        <inkml:traceGroup>
          <inkml:annotationXML>
            <emma:emma xmlns:emma="http://www.w3.org/2003/04/emma" version="1.0">
              <emma:interpretation id="{C58834F2-F328-4A28-B34D-1B6B87632A0C}" emma:medium="tactile" emma:mode="ink">
                <msink:context xmlns:msink="http://schemas.microsoft.com/ink/2010/main" type="inkWord" rotatedBoundingBox="18108,176 18598,177 18597,917 18107,916">
                  <msink:destinationLink direction="with" ref="{155DAE65-3529-48FF-A85C-B62522A78F9E}"/>
                </msink:context>
              </emma:interpretation>
              <emma:one-of disjunction-type="recognition" id="oneOf3">
                <emma:interpretation id="interp15" emma:lang="en-US" emma:confidence="0">
                  <emma:literal>(</emma:literal>
                </emma:interpretation>
                <emma:interpretation id="interp16" emma:lang="en-US" emma:confidence="0">
                  <emma:literal>•</emma:literal>
                </emma:interpretation>
                <emma:interpretation id="interp17" emma:lang="en-US" emma:confidence="0">
                  <emma:literal>{</emma:literal>
                </emma:interpretation>
                <emma:interpretation id="interp18" emma:lang="en-US" emma:confidence="0">
                  <emma:literal>'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167238.1121">2888-6353 360 0,'-3'-15'5'0,"3"15"1"15,-15-22 2-15,2 19 2 16,-8-1 1-16,2 1 0 16,-10 3 0-16,-2 7 2 15,0 23-5-15,-2 4-1 0,-11 16 0 16,6-7-3-16,-4 17 0 16,2 7 2-16,2 2-1 15,1 4-1-15,6-1-2 16,6-5-9-16,25-17-51 0,21 15-21 15,25-12-5-15</inkml:trace>
        </inkml:traceGroup>
        <inkml:traceGroup>
          <inkml:annotationXML>
            <emma:emma xmlns:emma="http://www.w3.org/2003/04/emma" version="1.0">
              <emma:interpretation id="{2553C2E9-938D-4CD7-8A3E-2E59C7BA0D6C}" emma:medium="tactile" emma:mode="ink">
                <msink:context xmlns:msink="http://schemas.microsoft.com/ink/2010/main" type="inkWord" rotatedBoundingBox="21355,78 29343,80 29342,2740 21354,2738"/>
              </emma:interpretation>
              <emma:one-of disjunction-type="recognition" id="oneOf4">
                <emma:interpretation id="interp20" emma:lang="en-US" emma:confidence="0">
                  <emma:literal>PEIFG.</emma:literal>
                </emma:interpretation>
                <emma:interpretation id="interp21" emma:lang="en-US" emma:confidence="0">
                  <emma:literal>YEFG.</emma:literal>
                </emma:interpretation>
                <emma:interpretation id="interp22" emma:lang="en-US" emma:confidence="0">
                  <emma:literal>PEFG.</emma:literal>
                </emma:interpretation>
                <emma:interpretation id="interp23" emma:lang="en-US" emma:confidence="0">
                  <emma:literal>PEG.</emma:literal>
                </emma:interpretation>
                <emma:interpretation id="interp24" emma:lang="en-US" emma:confidence="0">
                  <emma:literal>PIEFG.</emma:literal>
                </emma:interpretation>
              </emma:one-of>
            </emma:emma>
          </inkml:annotationXML>
          <inkml:trace contextRef="#ctx0" brushRef="#br0" timeOffset="-153487.6211">5887-4961 312 0,'0'0'10'0,"0"0"2"16,0 0 5-16,12 21 2 16,-2 1 2-16,2 12 2 0,1 10-1 15,5 2 1-15,1 9-8 16,2 11-5-16,-8 11-4 16,0 6-1-16,-8 7-2 15,-5-3-3-15,0 6-1 0,-12 2-3 16,3 14-22-16,-1-7-57 15,-8-3-1-15</inkml:trace>
          <inkml:trace contextRef="#ctx0" brushRef="#br0" timeOffset="-152534.4666">10087-4837 368 0,'0'0'3'0,"0"-13"1"15,0 13 1-15,0 0 6 16,0 0-1-16,10 6 2 15,-5 12 4-15,-1 7-2 16,5 16-1-16,-2 9-1 0,-1 14-3 16,6 5-3-16,-3 18-1 15,-5 5 0-15,2-2-5 16,-3 9 0-16,-3-9-3 16,2 8-18-16,9-8-61 0,-11-9-1 15</inkml:trace>
          <inkml:trace contextRef="#ctx0" brushRef="#br0" timeOffset="-165097.4122">8057-5589 333 0,'0'0'8'15,"0"0"6"-15,0 0 3 16,0 0 1-16,13 0 1 16,2 0 0-16,10 0 1 0,8-3 2 15,9 3-9-15,7-13-8 16,10 1-1-16,0-6-10 15,19 5-42-15,-7-3-36 16,4 1 2-16</inkml:trace>
          <inkml:trace contextRef="#ctx0" brushRef="#br0" timeOffset="-165363.0456">8190-6103 377 0,'0'0'7'0,"0"0"1"15,0 0 1-15,10 6 2 16,-10-6 0-16,25 6 1 0,-1-6-1 16,7 0 1-16,13-2-7 15,12-2-4-15,6-5-9 16,10 9-18-16,5 0-46 15,-6 0-13-15</inkml:trace>
          <inkml:trace contextRef="#ctx0" brushRef="#br0" timeOffset="-164238.006">10000-5963 434 0,'0'0'5'0,"7"0"0"16,8-8 0-16,10 3-1 0,15-1-1 15,10-4-2-15,21 4-11 16,7 3-66-16,25-6-9 15</inkml:trace>
          <inkml:trace contextRef="#ctx0" brushRef="#br0" timeOffset="-164425.5078">10000-6387 387 0,'0'0'6'16,"0"0"2"-16,3-13 1 15,-3 13 0-15,31-21 1 0,-5 12 1 16,16-6-2-16,9 1 1 16,17-1-8-16,3 2-6 15,16 13-19-15,3 0-58 16,-4 4-2-16</inkml:trace>
          <inkml:trace contextRef="#ctx0" brushRef="#br0" timeOffset="-164659.872">10171-6368 347 0,'0'0'8'0,"0"0"2"16,0 0 2-16,0 0 1 15,4-14 0-15,-4 14 0 0,15 4 2 16,-10 8-1-16,6 10-8 15,0 12-1-15,-4 13-2 16,2 12 1-16,-3 8 0 16,-2 11 3-16,-4 2-4 0,-10 4 2 15,1 6 0-15,-3-7-3 16,-5-15-6-16,8-1-17 16,-2-10-59-16,4-20-6 15</inkml:trace>
          <inkml:trace contextRef="#ctx0" brushRef="#br0" timeOffset="-163550.4703">11636-6487 393 0,'0'0'3'0,"0"0"0"16,0 0 1-16,0 6 0 16,0 7 1-16,-2 6 0 0,-5 9 0 15,-2 6 1-15,-1 7-3 16,-6 8-1-16,-2 9 1 16,-1 5 1-16,-2 4 1 15,-1 5 1-15,-2-6-2 0,8 4 1 16,1-10 1-16,11 1-1 15,4-9 0-15,13-16-2 16,11-8-2-16,14-14-1 0,17-5 1 16,5-3 0-16,4-6-4 15,2-15 2-15,-1-8-2 16,-12 4 1-16,-7-2-1 16,-11 6 2-16,-19-7-1 0,-14-6 0 15,-8 16 2-15,-21-3 0 16,-2 2 1-16,-2-6 0 15,0 10 1-15,7-7-2 16,4 10 2-16,20 6 1 16,0-18-3-16,20 9 1 0,13 3 0 15,14 6 0-15,8-6-1 16,7 6 1-16,1-3 0 16,2-3-2-16,-9 6 5 15,-13 0-3-15,-9 2 1 0,-8 5 1 16,-11 1 0-16,-15-8-1 15,-4 31 2-15,-11-4-1 16,-7-4-2-16,7 9 1 0,-6 4 0 16,2 7-3-16,0-5-7 15,16 11-21-15,15-3-54 16,-2-2-3-16</inkml:trace>
          <inkml:trace contextRef="#ctx0" brushRef="#br0" timeOffset="-166659.9547">5794-6427 349 0,'0'0'6'15,"-6"-13"2"-15,6 13 3 16,0 0 0-16,0 0-1 0,-13 13 3 15,7 8 0-15,3 7 0 16,3 19-5-16,-3 11-2 16,-3 7 0-16,2 6 1 15,-1 5 1-15,-12-1-5 0,8 4-2 16,-6-15-6-16,8 4-28 16,5-6-46-16,-5-15 0 15</inkml:trace>
          <inkml:trace contextRef="#ctx0" brushRef="#br0" timeOffset="-165816.1724">8196-6390 317 0,'0'0'8'0,"0"0"2"0,7 0 1 15,-7 0 2-15,9 3 2 16,-9-3 1-16,15 21-1 16,-8 11 2-16,-3-2-8 15,-4 13-2-15,2 14-1 0,5 1 1 16,-7 10-1-16,6 7 1 15,-6-1-2-15,0-3-1 16,3 1 1-16,-3-3-5 16,0-8-12-16,0-16-44 15,2-2-25-15,-2-11-5 0</inkml:trace>
          <inkml:trace contextRef="#ctx0" brushRef="#br0" timeOffset="-166316.2019">5645-6487 362 0,'0'0'4'0,"0"0"4"0,6-6-1 15,3 3 2-15,13 1 2 16,3 2-1-16,12 0 0 0,9 0 2 16,5 17-6-16,11 5-2 15,-4 7 0-15,8 11-2 16,-4 4-2-16,-7 8 1 0,-11 6 2 16,-6 4-2-16,-11-4 2 15,-8 5 1-15,-16 2-2 16,-3-3 0-16,-18-7 3 15,-11 5-2-15,-11-11-3 16,-10 2 3-16,-8-6-3 16,-11-11-3-16,-8-7-7 0,-5-5-25 15,5-7-47-15,2-11 0 16</inkml:trace>
          <inkml:trace contextRef="#ctx0" brushRef="#br0" timeOffset="-165581.8039">8013-6464 333 0,'0'0'5'16,"0"0"3"-16,0 0 2 15,13 8 3-15,6 3 2 16,2-11-1-16,16 3 0 0,14-3 0 15,7 0-4-15,14 0-4 16,2 0-9-16,13 0-15 16,-6 8-54-16,-7 2-9 0</inkml:trace>
          <inkml:trace contextRef="#ctx0" brushRef="#br0" timeOffset="-162706.6992">13580-6481 197 0,'0'0'3'0,"0"0"1"15,0 0-1-15,0 0 2 16,0 0 3-16,0 0 5 16,0 0 5-16,0 0 3 0,0 0 3 15,0 0-2-15,0 0 5 16,6 7 0-16,-6-7-2 16,0 0-5-16,0 0-2 15,0 0-5-15,0 0-3 16,0 0-2-16,0 0-3 0,0 0-2 15,0 0 0-15,0 0-3 16,0 0 0-16,0 0 0 16,0 0-1-16,0 0 0 15,0 0 0-15,0 0 2 0,0 0-2 16,0 0 1-16,0 0 1 16,0 0 0-16,0 0-1 15,0 0 2-15,0 0-1 0,0 0-1 16,0 0 1-16,0 0-1 15,0 0 0-15,0 0 0 16,0 0 0-16,0 0-1 16,0 0 1-16,0 10 0 0,0-10-1 15,0 0 1-15,0 0 1 16,0 0-1-16,0 0 0 16,0 0 1-16,0 0-1 15,0 0 0-15,0 0 1 16,0 0-1-16,0 0 0 0,0 0-1 15,0 0 1-15,0 0-1 16,9 13 2-16,-9-13-1 16,0 0-1-16,9 11 1 15,-9-11 1-15,4 13-2 0,-4-13 1 16,0 0 1-16,0 0-2 16,0 0 0-16,12 0 2 15,-12 0-2-15,0 0 0 0,0 0 0 16,0 0 0-16,0 0 0 15,0 0-1-15,13 6-5 16,-13-6-16-16,-16-3-61 16,16 3-1-16</inkml:trace>
        </inkml:traceGroup>
      </inkml:traceGroup>
    </inkml:traceGroup>
    <inkml:traceGroup>
      <inkml:annotationXML>
        <emma:emma xmlns:emma="http://www.w3.org/2003/04/emma" version="1.0">
          <emma:interpretation id="{0E52283B-4CFC-4C53-BEAC-5311D4B1203A}" emma:medium="tactile" emma:mode="ink">
            <msink:context xmlns:msink="http://schemas.microsoft.com/ink/2010/main" type="paragraph" rotatedBoundingBox="7073,1749 27837,1624 27844,2855 7080,29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4FAFDAB-0219-48EF-8750-6FCD0EC4B039}" emma:medium="tactile" emma:mode="ink">
              <msink:context xmlns:msink="http://schemas.microsoft.com/ink/2010/main" type="line" rotatedBoundingBox="7073,1749 27837,1624 27844,2855 7080,2981"/>
            </emma:interpretation>
          </emma:emma>
        </inkml:annotationXML>
        <inkml:traceGroup>
          <inkml:annotationXML>
            <emma:emma xmlns:emma="http://www.w3.org/2003/04/emma" version="1.0">
              <emma:interpretation id="{5E303775-8D45-4C24-92FE-C68BA01859A6}" emma:medium="tactile" emma:mode="ink">
                <msink:context xmlns:msink="http://schemas.microsoft.com/ink/2010/main" type="inkWord" rotatedBoundingBox="7073,1749 12414,1720 12421,2948 7080,2977"/>
              </emma:interpretation>
              <emma:one-of disjunction-type="recognition" id="oneOf5">
                <emma:interpretation id="interp25" emma:lang="en-US" emma:confidence="0">
                  <emma:literal>00000</emma:literal>
                </emma:interpretation>
                <emma:interpretation id="interp26" emma:lang="en-US" emma:confidence="0">
                  <emma:literal>000001</emma:literal>
                </emma:interpretation>
                <emma:interpretation id="interp27" emma:lang="en-US" emma:confidence="0">
                  <emma:literal>00001</emma:literal>
                </emma:interpretation>
                <emma:interpretation id="interp28" emma:lang="en-US" emma:confidence="0">
                  <emma:literal>0000</emma:literal>
                </emma:interpretation>
                <emma:interpretation id="interp29" emma:lang="en-US" emma:confidence="0">
                  <emma:literal>000000</emma:literal>
                </emma:interpretation>
              </emma:one-of>
            </emma:emma>
          </inkml:annotationXML>
          <inkml:trace contextRef="#ctx0" brushRef="#br0" timeOffset="-160222.2251">-7947-4702 306 0,'0'0'7'0,"0"0"3"16,0 0 2-16,0-12 2 16,0 12 2-16,-5-12 3 15,5 12-2-15,-17-15 2 0,-1 9-7 16,3 3-3-16,-14 3-2 16,2 0-1-16,-4 6-2 15,3 6-1-15,-6 3 0 16,0 6-1-16,-4 4 1 15,2 3-1-15,-2 6 1 0,-3 3-2 16,-1 1 1-16,0 2 0 16,0-3 0-16,7 3-1 15,-1 1 1-15,7-1-1 16,5 0 1-16,4-3-1 0,5 7 1 16,8-5-1-16,5 5 0 15,2 3 0-15,0-1 0 16,6 2 0-16,3-1 0 0,4 0 0 15,3 2-1-15,2-2 1 16,4-4 0-16,2-3 0 16,7-6 0-16,4 0 0 15,5-10 0-15,4-7 1 0,8-9 0 16,1-8 0-16,6-8 0 16,6-9-2-16,-2-7 0 15,4-6 0-15,-1-8 0 16,-2 0 0-16,-7-7 0 15,-8 2 0-15,-5-7 0 0,-13 0 0 16,-6-5 0-16,-10-4 0 16,-6-6 0-16,-9-6 0 15,0-3 0-15,0 0 0 16,-9-5 0-16,0 6 0 0,-4 1 0 16,-2 8 0-16,-3 5 0 15,-2 9 0-15,-4 13 0 16,2 6 0-16,-9 12 0 15,-7 13 0-15,-2 10 0 0,-13 6-4 16,7 22-82-16,-16 13-2 16</inkml:trace>
          <inkml:trace contextRef="#ctx0" brushRef="#br0" timeOffset="-155159.5317">-3295-4813 335 0,'0'0'8'0,"0"0"2"16,0 0 2-16,0 0 4 0,-11-13 1 15,11 13-2-15,0 0 1 16,0 0 0-16,0 0-6 16,-5 8-3-16,5 9-2 0,0 8-2 15,3 10 0-15,-3 8 0 16,2 12 0-16,2 13-1 16,-4 7 1-16,0 4-1 15,0 12-1-15,0-4 1 0,0 3-1 16,-6-1-1-16,3-9 2 15,-1-6-1-15,-2-8 0 16,3-8 1-16,3-11 0 16,-2-9 0-16,-2-11 1 0,4-9-1 15,0-3 0-15,0-15 0 16,0 13-2-16,0-13-11 16,0 0-73-16,0-9-3 15</inkml:trace>
          <inkml:trace contextRef="#ctx0" brushRef="#br0" timeOffset="-77402.8824">-6863-4528 315 0,'0'0'8'15,"0"0"0"-15,0 0 3 0,-12 0 2 16,12 0 1-16,-13-4 1 16,13 4 0-16,-15 0 0 15,15 0-6-15,-22 0-1 16,10 11-1-16,-7-3-3 0,1 5 0 16,-2 6-1-16,-4 5 1 15,2 1-1-15,4 5 0 16,-2 8 0-16,9 5-1 15,-2-3 0-15,6 11 0 0,7-3 1 16,4-2-1-16,14 5 0 16,11-12 0-16,2-8-1 15,9-2 1-15,10-13 0 16,2-14 0-16,-2-2-1 16,3-18 0-16,-6-11-1 0,-7-2 0 15,-12-12 0-15,-3 0 0 16,-10-3-1-16,-8-6 0 15,-7-1 1-15,-16 3 0 0,-6-2 0 16,-6 5-1-16,-6 4 0 16,-6 9 1-16,-4 9-2 15,-5 12-1-15,-1 7-4 16,3 16-11-16,-6 12-24 0,16 9-40 16,12 8-3-16</inkml:trace>
          <inkml:trace contextRef="#ctx0" brushRef="#br0" timeOffset="-76918.1302">-5769-4537 343 0,'0'0'8'16,"0"0"3"-16,0 0 3 0,-13 0 1 16,13 0 0-16,-16 0 0 15,3 9 2-15,-2 6-3 16,-1 4-7-16,-6 6-2 16,4 8-1-16,-4 5-2 0,0 5-1 15,4 13 1-15,3-3-1 16,8 5 1-16,7-8 0 15,3-1-1-15,14-6-1 16,7-9 0-16,7-8-1 0,9-16-1 16,4-10 1-16,3-4-1 15,-5-18 0-15,2-3 1 16,-6-9 0-16,-10-3 0 0,-7-7 1 16,-11 1 1-16,-7 0-1 15,-6-1 1-15,-12 4-1 16,-7 3 1-16,-7 3-2 15,-2 6 1-15,0 10-5 16,-2 5-6-16,4 13-27 16,14 0-43-16,-3 13-3 0</inkml:trace>
          <inkml:trace contextRef="#ctx0" brushRef="#br0" timeOffset="-76512.8744">-4820-4500 383 0,'0'0'5'0,"0"0"1"16,0 0 2-16,-9 0 1 15,9 0 0-15,-13 10 0 16,4 5 0-16,0 3 1 16,0 10-4-16,2 3-3 0,-2 3 0 15,3 6-1-15,-1 1-1 16,7-4 1-16,0 3 0 16,13-6-1-16,5-13 0 15,4-2-1-15,7-12-1 16,4-7 0-16,1-11 0 0,3-4 0 15,-2-10 0-15,-4-5-1 16,-6-7 1-16,-10-1 0 16,-6 1 2-16,-9-3-1 0,-9 7 0 15,-9-2-1-15,-10 7-1 16,-3 7 1-16,-7 6-2 16,1 15-8-16,-3 0-29 15,9 0-41-15,9 11-1 0</inkml:trace>
          <inkml:trace contextRef="#ctx0" brushRef="#br0" timeOffset="-76106.6236">-4075-4562 366 0,'0'0'8'0,"0"0"4"16,-9 6 0-16,2 3 2 16,-2 4 1-16,-6 8-1 15,2 4 0-15,-3 6 1 0,-6 3-8 16,7 10-2-16,-1-4-3 16,7 3-1-16,0 4 0 15,7-2 0-15,2-4 0 16,9-7 0-16,9-3 0 0,10-12-1 15,10-7 1-15,4-12-1 16,11-9 1-16,0-13-1 16,0-5 0-16,-4-9-1 15,-2-3 0-15,-10-10 1 16,-6-1 1-16,-15-2-1 0,-6 1 0 16,-10 8 0-16,-10 4-1 15,-15 10 1-15,-6 5-1 16,-13 18 1-16,-11 8-7 15,6-2-64-15,-17 38-13 0</inkml:trace>
        </inkml:traceGroup>
        <inkml:traceGroup>
          <inkml:annotationXML>
            <emma:emma xmlns:emma="http://www.w3.org/2003/04/emma" version="1.0">
              <emma:interpretation id="{EE3F0B43-0A92-4E87-BB9A-B9DD30F45456}" emma:medium="tactile" emma:mode="ink">
                <msink:context xmlns:msink="http://schemas.microsoft.com/ink/2010/main" type="inkWord" rotatedBoundingBox="27813,1773 27883,2608 27182,2667 27112,1832">
                  <msink:destinationLink direction="with" ref="{155DAE65-3529-48FF-A85C-B62522A78F9E}"/>
                </msink:context>
              </emma:interpretation>
              <emma:one-of disjunction-type="recognition" id="oneOf6">
                <emma:interpretation id="interp30" emma:lang="en-US" emma:confidence="1">
                  <emma:literal>0</emma:literal>
                </emma:interpretation>
                <emma:interpretation id="interp31" emma:lang="en-US" emma:confidence="0">
                  <emma:literal>o</emma:literal>
                </emma:interpretation>
                <emma:interpretation id="interp32" emma:lang="en-US" emma:confidence="0">
                  <emma:literal>O</emma:literal>
                </emma:interpretation>
                <emma:interpretation id="interp33" emma:lang="en-US" emma:confidence="0">
                  <emma:literal>D</emma:literal>
                </emma:interpretation>
                <emma:interpretation id="interp3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151628.1838">11665-4756 289 0,'0'0'8'0,"0"0"0"15,0 0 4-15,0 0 1 16,0 0 0-16,0 0 1 16,-7-9 3-16,7 9-1 15,-15 0-3-15,15 0-3 0,-25 15-3 16,12 9 4-16,-5 4-2 15,1 6-1-15,-3 0 1 16,0 12-2-16,-2-3-3 16,4 8 2-16,0 3-1 0,3-1-3 15,8 0 1-15,1-4 0 16,8 7-1-16,9-3 0 16,7-6 1-16,6-1-2 15,11-13 0-15,1 5 3 0,6-10-2 16,4-3-1-16,-3-14 0 15,7-7 0-15,-3-1 0 16,-1-10 0-16,-2-4 3 16,-6-10-6-16,-2-5 4 15,-5-5-2-15,-3-3 0 0,-6-5 0 16,0-8 0-16,-4 0 0 16,-2-6 0-16,-4 4 0 15,-2-4 0-15,-4 10 0 0,-3-4 0 16,-3 4 0-16,-3 12 0 15,-10-3 0-15,-2 10 0 16,-10-4 0-16,1 7 0 16,-5-2 0-16,1 8 0 0,-8-2 0 15,1-4 0-15,-5 6 0 16,0-3 0-16,-2 9 0 16,-4 3 0-16,-7-4-11 15,4 7-7-15,-13 22-63 16,-4-7-6-16</inkml:trace>
        </inkml:traceGroup>
      </inkml:traceGroup>
    </inkml:traceGroup>
    <inkml:traceGroup>
      <inkml:annotationXML>
        <emma:emma xmlns:emma="http://www.w3.org/2003/04/emma" version="1.0">
          <emma:interpretation id="{9D519EFF-7080-46D0-8C38-EC333DB03BBF}" emma:medium="tactile" emma:mode="ink">
            <msink:context xmlns:msink="http://schemas.microsoft.com/ink/2010/main" type="paragraph" rotatedBoundingBox="7210,4429 12342,3912 12450,4990 7319,55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923B766-2941-4629-BF1C-A396263EDA78}" emma:medium="tactile" emma:mode="ink">
              <msink:context xmlns:msink="http://schemas.microsoft.com/ink/2010/main" type="line" rotatedBoundingBox="7210,4429 12341,3911 12450,4990 7319,5508"/>
            </emma:interpretation>
          </emma:emma>
        </inkml:annotationXML>
        <inkml:traceGroup>
          <inkml:annotationXML>
            <emma:emma xmlns:emma="http://www.w3.org/2003/04/emma" version="1.0">
              <emma:interpretation id="{00135F51-8F7E-4CE9-9E96-F79871EB938B}" emma:medium="tactile" emma:mode="ink">
                <msink:context xmlns:msink="http://schemas.microsoft.com/ink/2010/main" type="inkWord" rotatedBoundingBox="7210,4429 12341,3911 12450,4990 7319,5508"/>
              </emma:interpretation>
              <emma:one-of disjunction-type="recognition" id="oneOf7">
                <emma:interpretation id="interp35" emma:lang="en-US" emma:confidence="0">
                  <emma:literal>20010</emma:literal>
                </emma:interpretation>
                <emma:interpretation id="interp36" emma:lang="en-US" emma:confidence="0">
                  <emma:literal>200 101</emma:literal>
                </emma:interpretation>
                <emma:interpretation id="interp37" emma:lang="en-US" emma:confidence="0">
                  <emma:literal>200 10</emma:literal>
                </emma:interpretation>
                <emma:interpretation id="interp38" emma:lang="en-US" emma:confidence="0">
                  <emma:literal>200101</emma:literal>
                </emma:interpretation>
                <emma:interpretation id="interp39" emma:lang="en-US" emma:confidence="0">
                  <emma:literal>200 to</emma:literal>
                </emma:interpretation>
              </emma:one-of>
            </emma:emma>
          </inkml:annotationXML>
          <inkml:trace contextRef="#ctx0" brushRef="#br0" timeOffset="-143096.6275">-8449-1846 292 0,'0'0'8'0,"0"0"2"0,-13-6 3 16,13 6 1-16,-9-12 1 15,9-1-1-15,0-3 3 0,7 1-2 16,8-2-6-16,10-4-3 16,6 3-3-16,6 0-1 15,10 0 0-15,-1 3-1 16,4 5-1-16,-7 4 1 0,-3 6-1 16,-5 12 0-16,-7 13 1 15,-12 12 1-15,-14 10 0 16,-4 11 1-16,-20 10 0 15,-7 9 2-15,-11 5-2 0,0 0 0 16,-6 5 0-16,2-4 0 16,7-8 0-16,6-7-1 15,12-13 1-15,7-8 1 16,12-17-1-16,22-14 1 0,18-13-1 16,13-6 1-16,18-15-1 15,12-10-1-15,17-6 1 16,-1-3-1-16,7 3-2 15,-6 2-4-15,-5 14-15 0,-13 3-63 16,-11 8-2-16</inkml:trace>
          <inkml:trace contextRef="#ctx0" brushRef="#br0" timeOffset="-142393.4673">-3368-2665 338 0,'0'0'7'16,"0"0"3"-16,0 0 1 0,0 0 3 16,0 0 0-16,0 0 0 15,0 9 1-15,0 6 0 16,0 13-6-16,0 3-3 16,4 16-2-16,5 11 0 0,-2 8 0 15,2 7 0-15,0 5 0 16,-3 5 1-16,3-3-1 15,-2 2 1-15,-7-9-1 16,2-1 1-16,-2-12 0 16,0-5 1-16,0-13-2 0,-2-5-4 15,-1-9 0-15,-1-9 0 16,4-7 0-16,0-12 0 16,-6 13 0-16,6-13 0 15,0 0 0-15,-3 9-83 0,3-9-6 16</inkml:trace>
          <inkml:trace contextRef="#ctx0" brushRef="#br0" timeOffset="-73512.7808">-6766-2081 304 0,'0'0'6'15,"-13"-4"2"-15,4 4 2 16,-7 4 1-16,-6 1 0 0,0 11 4 15,-2 4-1-15,-7 5 2 16,0 11-5-16,0 1-1 16,9 12-1-16,0-2-1 15,10 6 0-15,6 0-2 0,6-10 0 16,9-3-1-16,15-6-1 16,11-15 0-16,5-10-1 15,11-9-2-15,0-13 0 16,2-12 0-16,0-9-1 15,-9-6-1-15,-4-3 0 0,-11 0-1 16,-14-4 1-16,-12 4-1 16,-3 1 0-16,-13 3 0 15,-8 12-1-15,-10 3 0 16,-10 11-3-16,-2 7-4 0,-3 9-8 16,-7 18-33-16,2 4-29 15,5 9-4-15</inkml:trace>
          <inkml:trace contextRef="#ctx0" brushRef="#br0" timeOffset="-72965.8722">-5935-2078 323 0,'0'0'5'15,"-9"2"3"-15,0 11 3 16,-4 6 1-16,0 6 2 0,-2 3 1 16,-3 8 0-16,5 5 0 15,-3 3-4-15,14-5-4 16,2 1-1-16,15-2-2 15,14-14 0-15,4-5-2 0,18-13-2 16,4-6 0-16,7-9-1 16,0-16 0-16,3-8 0 15,-8-12 0-15,-2 6-1 16,-21-10 2-16,-2-4 1 0,-17 4 1 16,-12 0-2-16,-9 2 1 15,-10 6-1-15,-15 10 0 16,-6 9-1-16,-12 10-1 15,-2 12-6-15,-2 12-37 16,-2 20-35-16,2 8-2 0</inkml:trace>
          <inkml:trace contextRef="#ctx0" brushRef="#br0" timeOffset="-71825.2214">-4867-2369 315 0,'0'0'2'0,"0"0"7"16,0 0 2-16,0 0 0 16,0 0 1-16,0 0 2 15,-11 7 1-15,11 8 0 16,0 6-1-16,5 9-5 0,5 15-3 16,2 4 2-16,-3 14-1 15,1 0-1-15,-7 9 0 16,3-1-1-16,-6 3-1 15,0-6 0-15,0-8 1 0,-6-9-6 16,6-4-7-16,0-22-23 16,0-3-51-16,18-10-1 15</inkml:trace>
          <inkml:trace contextRef="#ctx0" brushRef="#br0" timeOffset="-71450.2085">-4004-2281 360 0,'0'0'6'0,"0"0"3"16,0 0 4-16,0 15-1 0,0-3 2 15,-3 10 0-15,1 8 0 16,-5 4 2-16,1 10-6 15,-1 2-2-15,-2 4-3 16,3-4-1-16,6 0-2 0,0-5 1 16,9-7 0-16,6-13-3 15,14-12-2-15,6-9 1 16,1-15-1-16,8-9-1 16,0-10 1-16,-4-10 0 15,-3-8-1-15,-6-1 1 0,-13 4 1 16,-9-2 0-16,-9 8 0 15,-11 7 0-15,-20 11-1 16,-13 9-1-16,-12 16-12 16,-19 16-66-16,-9 12-3 0</inkml:trace>
        </inkml:traceGroup>
      </inkml:traceGroup>
    </inkml:traceGroup>
    <inkml:traceGroup>
      <inkml:annotationXML>
        <emma:emma xmlns:emma="http://www.w3.org/2003/04/emma" version="1.0">
          <emma:interpretation id="{4F41CC5E-BA40-43C6-86CE-6A4BF3C29009}" emma:medium="tactile" emma:mode="ink">
            <msink:context xmlns:msink="http://schemas.microsoft.com/ink/2010/main" type="paragraph" rotatedBoundingBox="6949,7206 11510,7166 11523,8642 6962,86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3627D66-958C-4C61-8AE3-B1A63ADF59D9}" emma:medium="tactile" emma:mode="ink">
              <msink:context xmlns:msink="http://schemas.microsoft.com/ink/2010/main" type="line" rotatedBoundingBox="6949,7206 11510,7166 11523,8642 6962,8682"/>
            </emma:interpretation>
          </emma:emma>
        </inkml:annotationXML>
        <inkml:traceGroup>
          <inkml:annotationXML>
            <emma:emma xmlns:emma="http://www.w3.org/2003/04/emma" version="1.0">
              <emma:interpretation id="{F410F478-C275-4EF8-B1E5-7CCFEC28DEEB}" emma:medium="tactile" emma:mode="ink">
                <msink:context xmlns:msink="http://schemas.microsoft.com/ink/2010/main" type="inkWord" rotatedBoundingBox="6949,7206 11510,7166 11523,8642 6962,8682"/>
              </emma:interpretation>
              <emma:one-of disjunction-type="recognition" id="oneOf8">
                <emma:interpretation id="interp40" emma:lang="en-US" emma:confidence="0">
                  <emma:literal>30011</emma:literal>
                </emma:interpretation>
                <emma:interpretation id="interp41" emma:lang="en-US" emma:confidence="0">
                  <emma:literal>3 0011</emma:literal>
                </emma:interpretation>
                <emma:interpretation id="interp42" emma:lang="en-US" emma:confidence="0">
                  <emma:literal>3 00011</emma:literal>
                </emma:interpretation>
                <emma:interpretation id="interp43" emma:lang="en-US" emma:confidence="0">
                  <emma:literal>310011</emma:literal>
                </emma:interpretation>
                <emma:interpretation id="interp44" emma:lang="en-US" emma:confidence="0">
                  <emma:literal>3 011</emma:literal>
                </emma:interpretation>
              </emma:one-of>
            </emma:emma>
          </inkml:annotationXML>
          <inkml:trace contextRef="#ctx0" brushRef="#br0" timeOffset="-126812.711">-8641 685 326 0,'0'0'7'0,"0"0"3"15,0 0 2-15,0 0 3 16,-9-13 1-16,9 13-1 15,0 0 1-15,0-13 0 16,9 8-7-16,6-1-2 0,16 2-2 16,0-2-3-16,13 3 0 15,5-3 0-15,7 3-1 16,3 3 0-16,-6 0-1 16,0 9 1-16,-10 6-1 0,-9 10 0 15,-6 3-1-15,-13 10 1 16,-5 4 0-16,-10 6 0 15,-15 10 1 1,-11 1-1-16,-8-4 1 0,-3 1 0 16,-3-3 0-16,5-7 0 15,2-6 0-15,4-6 1 16,14-15-2-16,10-4 1 16,5-2 0-16,9-4-1 0,12 0 0 15,7-3 1-15,6 4-1 16,4 1 0-16,2 6 1 15,0 2-1-15,-6-2 0 16,-3 8 0-16,-6 3 1 0,0 0-1 16,-12 6 1-16,-4 0-1 15,-7 3 1-15,2 1 0 16,-4-4 1-16,-10 2 0 16,-2 1 0-16,-3-2 1 15,-7-4 1-15,-6 3 1 0,-6-7 0 16,-6 1 0-16,-7-5 0 15,-6-8-5-15,-9-4 0 16,-1-4 0-16,-8-7 0 16,3-7 0-16,10-4 0 0,5-14 0 15,9-1-79-15,10 1-9 16</inkml:trace>
          <inkml:trace contextRef="#ctx0" brushRef="#br0" timeOffset="-70153.2853">-6937 966 326 0,'0'0'7'0,"0"0"3"15,0 0 3-15,0 0 2 16,0 0 0-16,0 0 1 0,0 0 1 16,3 10 2-16,-3 17-6 31,2 10-2-31,-2 10-2 16,4 8-1-16,-1 16 0 0,1 13 0 15,-2 6-1-15,5 6-2 16,-1-10-1-16,-3 1-4 15,-1-6 0-15,2-10 0 16,3-3 0-16,-5-16 0 0,1-10 0 16,1-6 0-16,5-8 0 15,-5-13 0-15,-2-6 0 16,11 0-4-16,-13-9-46 16,18-3-37-16,0-9-2 15</inkml:trace>
          <inkml:trace contextRef="#ctx0" brushRef="#br0" timeOffset="-69700.1405">-5738 1198 397 0,'0'0'6'0,"0"0"1"16,0 0 1-16,-13 0 1 15,0 0 2-15,1 13-2 16,-1 6 2-16,-2 2 0 16,-1 12-5-16,3 7-1 15,2 8-1-15,4 0-1 0,7 5 0 16,3-3 0-16,10-4-1 15,5-5 0-15,10-10 0 16,10-13-1-16,-1-12 0 16,12-6 0-16,-2-12-1 0,6-15 0 15,-9-9-1-15,-1-10 0 16,-9 0 0-16,-9-9-1 16,-10 2 1-16,-11-7-1 15,-8 5 0-15,-11 10-1 0,-13 0 0 16,-6 9-1-16,-10 11 0 15,-5 10-3-15,0 15-6 16,1 3-14-16,1 18-55 0,14 10-1 16</inkml:trace>
          <inkml:trace contextRef="#ctx0" brushRef="#br0" timeOffset="-69387.6355">-4873 908 377 0,'0'0'7'0,"0"0"0"16,0 0 2-16,-12 2 2 15,12-2 1-15,-6 19 1 0,6 0 1 16,0 3 1-16,6 9-5 15,3 2-1-15,4 14-2 16,-1 8-1-16,3 7-1 16,-6 9-1-16,4 1 1 15,-6 5-5-15,-5-3 0 0,2-1 0 16,-1-1-2-16,-3-14-11 16,9-3-31-16,-3-16-43 15,3-12-1-15</inkml:trace>
          <inkml:trace contextRef="#ctx0" brushRef="#br0" timeOffset="-68918.8431">-4199 765 366 0,'0'0'9'0,"0"0"2"0,-16 0 1 16,16 0 2-16,-22 5 0 16,11 3 1-16,-2 0 1 15,0 5 1-15,4 3-8 16,0 5-3-16,5 4 0 0,4 6-2 15,0 6 0-15,4 10 0 16,-2-1 0-16,5 9-4 16,-1 4 0-16,1 3 0 15,-5 0 0-15,7 0 0 16,-2 0 0-16,-3-11 0 0,1 6 0 16,1-14 0-16,1-3 0 15,-1-5 0-15,1-8 0 16,-2-8 0-16,-1-1 0 0,-4-18 0 15,9 19 0-15,-9-19 0 16,0 0 0-16,9-15-66 16,-9 15-24-16</inkml:trace>
          <inkml:trace contextRef="#ctx0" brushRef="#br0" timeOffset="-66059.3909">-7087 938 246 0,'0'0'4'0,"0"0"0"0,7 10 2 16,-7-10 2-16,0 0 1 15,13 15 1-15,-8-2 2 16,1 2 0-16,1-3 1 16,2 9-1-16,-3 4 0 0,10 7 0 15,-10 4 2-15,7 11 1 16,-10 0-3-16,3 8 0 16,-3 7-2-16,-3 3-1 15,0 2-2-15,0 2 0 16,0 3-2-16,0-5-1 0,4-2 0 15,5-3 0-15,0-7-1 16,6-1-1-16,1-9 1 0,-3-1-1 16,2-12 1-16,1-2 1 15,-5-15-1-15,2-2 1 16,3-7-1-16,-1-6 0 16,3-13 0-16,2-8 0 15,-5-9 0-15,7-8-2 0,-4-9 1 16,4-5-1-16,0-3 0 15,0-4-1-15,-4-4 1 16,0-1-1-16,-5 5 0 16,-4-6 0-16,-2 7-1 0,-7-2 0 15,-9 5 0-15,-13 2 0 16,-3 3 0-16,-3 1 0 16,-6 5 0-16,-1 7 0 0,4 3 0 15,0 6 0-15,7 7-1 16,2 6 0-16,0 8 1 15,0 7 0-15,6 16 0 16,-4 11-1-16,4 20-6 0,-12 5-23 16,10 30-51-16,-4 10-2 15</inkml:trace>
        </inkml:traceGroup>
      </inkml:traceGroup>
    </inkml:traceGroup>
    <inkml:traceGroup>
      <inkml:annotationXML>
        <emma:emma xmlns:emma="http://www.w3.org/2003/04/emma" version="1.0">
          <emma:interpretation id="{B9160A6F-68FE-4148-896E-218E30ACEF92}" emma:medium="tactile" emma:mode="ink">
            <msink:context xmlns:msink="http://schemas.microsoft.com/ink/2010/main" type="paragraph" rotatedBoundingBox="7294,9701 28038,8164 28387,12870 7643,1440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05C697-C88D-46F5-9513-665D317DF23E}" emma:medium="tactile" emma:mode="ink">
              <msink:context xmlns:msink="http://schemas.microsoft.com/ink/2010/main" type="line" rotatedBoundingBox="7294,9701 27598,8196 27728,9939 7423,11444"/>
            </emma:interpretation>
          </emma:emma>
        </inkml:annotationXML>
        <inkml:traceGroup>
          <inkml:annotationXML>
            <emma:emma xmlns:emma="http://www.w3.org/2003/04/emma" version="1.0">
              <emma:interpretation id="{E23046C8-E6A5-405B-95F6-8E9E80641179}" emma:medium="tactile" emma:mode="ink">
                <msink:context xmlns:msink="http://schemas.microsoft.com/ink/2010/main" type="inkWord" rotatedBoundingBox="7294,9701 11253,9408 11357,10824 7399,11117"/>
              </emma:interpretation>
              <emma:one-of disjunction-type="recognition" id="oneOf9">
                <emma:interpretation id="interp45" emma:lang="en-US" emma:confidence="0">
                  <emma:literal>10001</emma:literal>
                </emma:interpretation>
                <emma:interpretation id="interp46" emma:lang="en-US" emma:confidence="0">
                  <emma:literal>1000</emma:literal>
                </emma:interpretation>
                <emma:interpretation id="interp47" emma:lang="en-US" emma:confidence="0">
                  <emma:literal>1001</emma:literal>
                </emma:interpretation>
                <emma:interpretation id="interp48" emma:lang="en-US" emma:confidence="0">
                  <emma:literal>100001</emma:literal>
                </emma:interpretation>
                <emma:interpretation id="interp49" emma:lang="en-US" emma:confidence="0">
                  <emma:literal>101001</emma:literal>
                </emma:interpretation>
              </emma:one-of>
            </emma:emma>
          </inkml:annotationXML>
          <inkml:trace contextRef="#ctx0" brushRef="#br0" timeOffset="-63731.1737">-5013 3549 366 0,'0'0'7'0,"0"0"3"16,-18 0 0-16,5 3 1 16,4 7 2-16,-6 3 0 15,2 2 0-15,1 9 2 0,2 3-7 16,5 7-2-16,5 8-2 16,2-3-1-16,5 6-2 15,4-5 0-15,9-1 0 0,4-14 0 16,7-4-1-16,7-10 1 15,2-11-1-15,0-19 1 16,4-10 0-16,-4-8 0 16,1-6-1-16,-10-3 1 0,-6-6-1 15,-10 1 1-15,-8 2-1 16,-7 9-1-16,-13 3-1 16,-12 8-1-16,-6 11-2 15,0 12-5-15,-6 6-7 16,6 13-20-16,13 8-48 0,-2 5-1 15</inkml:trace>
          <inkml:trace contextRef="#ctx0" brushRef="#br0" timeOffset="-63403.0469">-4442 3293 391 0,'0'0'7'0,"0"0"1"0,0 0 3 16,-12-8 0-16,12 8 0 16,-9 0 2-16,9 0 0 15,-10 17 0-15,10 4-5 0,0 4-3 16,4 15-1-16,5 8-1 16,0 6 0-16,4 14-2 15,-1 7 1-15,0 5-2 16,1 3 1-16,-6 1 0 0,-2-6 0 15,1-7 1-15,1-9 0 16,-4-10-2-16,0-9 0 16,0-14 0-16,1-8 0 15,-2-9 0-15,-2-12 0 0,0 0 0 16,0 0 0-16,0 0 0 16,7-27-75-16,-7 27-14 15</inkml:trace>
          <inkml:trace contextRef="#ctx0" brushRef="#br0" timeOffset="-64512.4623">-6937 3654 312 0,'0'0'6'0,"0"0"4"15,-6 17 1-15,-1-6 2 16,-2 8 3-16,-4 12 0 16,4 8 1-16,-4 12 0 0,2 11-4 15,4 2-4-15,7 7-2 16,0 1-2-16,16-2-1 16,6-4-1-16,2-11 0 0,16-18 0 15,4-9-1-15,3-22 0 16,2-8 0-16,4-20 1 15,0-16-2-15,-3-11 1 16,-7-2-1-16,-8-10 0 0,-11 0-1 16,-8-1 0-16,-14 3 0 15,-4 6-1-15,-20 10 0 16,-5 7-1-16,-15 4-1 16,0 17-3-16,-11 9-6 0,2 8-11 15,9 17-47-15,4 2-13 16</inkml:trace>
          <inkml:trace contextRef="#ctx0" brushRef="#br0" timeOffset="-64137.4366">-5795 3583 388 0,'0'0'6'15,"0"0"1"-15,-12 16 3 16,-1 5 0-16,0 0 1 16,2 13 1-16,-9 4-1 0,2 5 0 15,9 6-4-15,0 5-3 16,5-8-2-16,4-3-1 16,4-2 0-16,8-14-2 15,7-8 1-15,8-10-2 0,8-9 1 16,-1-15-1-16,3-10 0 15,1-8 0-15,-7-5 1 16,0-6 0-16,-9 2 0 0,-11-2 1 16,-11 10 0-16,-2 0-1 15,-14 6 1-15,-6 7-2 16,-6 8 0-16,-6 4-3 16,6 9-5-16,-6 0-15 15,3 9-56-15,12 6-3 0</inkml:trace>
          <inkml:trace contextRef="#ctx0" brushRef="#br0" timeOffset="-114765.4017">-8307 3193 236 0,'0'0'7'0,"-11"-6"4"16,11 6 3-16,-16-11 3 15,16 11 4-15,-15-23 2 0,15 23 1 16,-16-19 3-16,16 19-7 15,-6-13-3-15,6 13-4 16,0 0-2-16,0 19-2 0,0 9-1 16,0 10-3-16,0 7 1 15,6 15-1-15,0 10 1 16,4 9-2-16,1 13 0 16,2 4-1-16,-4 6 0 15,4 0-1-15,-4 4 0 0,-2-8 1 16,2-8-1-16,-7-9 1 15,2-10 0-15,-4-12-1 16,0-16-2-16,0-15 0 16,0-7 0-16,0-4 0 0,0-17 0 15,0 11 0-15,0-11 0 16,0 0 0-16,0 0 0 16,0 0 0-16,-13-11 0 15,-18 11-85-15,31 0-6 0</inkml:trace>
        </inkml:traceGroup>
        <inkml:traceGroup>
          <inkml:annotationXML>
            <emma:emma xmlns:emma="http://www.w3.org/2003/04/emma" version="1.0">
              <emma:interpretation id="{273E867D-FEF8-48BF-AA2F-990DD4179AEA}" emma:medium="tactile" emma:mode="ink">
                <msink:context xmlns:msink="http://schemas.microsoft.com/ink/2010/main" type="inkWord" rotatedBoundingBox="15841,9165 27606,8293 27728,9939 15963,10811"/>
              </emma:interpretation>
              <emma:one-of disjunction-type="recognition" id="oneOf10">
                <emma:interpretation id="interp50" emma:lang="en-US" emma:confidence="0">
                  <emma:literal>1000</emma:literal>
                </emma:interpretation>
                <emma:interpretation id="interp51" emma:lang="en-US" emma:confidence="0">
                  <emma:literal>100 00</emma:literal>
                </emma:interpretation>
                <emma:interpretation id="interp52" emma:lang="en-US" emma:confidence="0">
                  <emma:literal>1100 00</emma:literal>
                </emma:interpretation>
                <emma:interpretation id="interp53" emma:lang="en-US" emma:confidence="0">
                  <emma:literal>110000</emma:literal>
                </emma:interpretation>
                <emma:interpretation id="interp54" emma:lang="en-US" emma:confidence="0">
                  <emma:literal>to 00</emma:literal>
                </emma:interpretation>
              </emma:one-of>
            </emma:emma>
          </inkml:annotationXML>
          <inkml:trace contextRef="#ctx0" brushRef="#br0" timeOffset="-111171.4876">8010 2551 418 0,'0'0'1'0,"-24"8"2"15,-7 5 0-15,-13 2 4 16,-12 7 0-16,-10 6 0 0,-2 2 2 16,-3 17 0-16,9-7-1 15,16 7-1-15,17-1-2 16,20 2-2-16,18-6-1 0,38-5 0 16,16-10-3-16,17-7 2 15,10-16-1-15,12-4-2 16,0-15 1-16,4-15 1 15,-19-4-1-15,-19-9 0 0,-17-1 1 16,-24-2-2-16,-21-2-1 16,-15 6-2-16,-24 2-9 15,-18 7-14-15,-8 7-55 16,7 11-1-16</inkml:trace>
          <inkml:trace contextRef="#ctx0" brushRef="#br0" timeOffset="-110827.7716">9721 2324 438 0,'0'0'0'0,"-10"3"2"15,-15 3 2-15,-2 6 0 16,-19 8 1-16,-5 1 2 15,-8 7-1-15,-6 12 0 16,6-4 1-16,10 9-3 0,12 0-1 16,21-1 0-16,19-6-1 15,25 2-1-15,19-16 0 16,24-9 0-16,10-6-1 16,9-9 0-16,-1-9 1 0,-5-9-2 15,-9-13 0-15,-15-5 0 16,-18-2-1-16,-22 0 0 15,-20-1-1-15,-13 1-1 16,-18 4-4-16,-16 1-6 0,3 14-22 16,7 7-47-16,-6-1 0 15</inkml:trace>
          <inkml:trace contextRef="#ctx0" brushRef="#br0" timeOffset="-112499.7176">237 2771 323 0,'0'0'5'0,"0"0"3"16,0 0 3-16,0 0 0 16,-10 5 4-16,4 7 1 15,-3 10 0-15,3 8 0 0,0 10-3 16,0 17-3-16,2 7-2 15,4 14-1-15,0 15-1 16,10 3-1-16,-1 6-1 16,0 9 0-16,0 4-2 0,1-4 1 15,-7-2 0-15,0-15-1 16,1-4 0-16,-4-14 0 16,2-18-1-16,-2-12-2 15,7-11-7-15,-5-17-20 0,-2-18-56 16,13 0-2-16</inkml:trace>
          <inkml:trace contextRef="#ctx0" brushRef="#br0" timeOffset="-112062.2004">2283 2429 303 0,'0'0'7'0,"0"0"5"0,16 0 3 16,-16 0 2-16,11 0 2 16,-11 0 2-16,9 13 1 15,-2 8 0-15,-7 4-6 0,0 15-3 16,-7 10-4-16,7 13-1 16,-5 10-1-16,1 14-2 15,4 5-1-15,0 10 0 16,0 0-1-16,9 1-1 15,2-5 0-15,4-5-2 0,-3-6 0 16,3-16 0-16,1-6-3 16,-6-19-25-16,8-1-58 15,-2-9-2-15</inkml:trace>
          <inkml:trace contextRef="#ctx0" brushRef="#br0" timeOffset="-111559.183">5437 2662 424 0,'0'0'3'0,"-16"3"-1"16,1 3 1-16,-7 6 1 15,-9 7 1-15,-3 12 0 0,-6 7 2 16,-8 13 1-16,6 14-2 16,-2 9-1-16,6 11 1 15,7-3-1-15,16-4-1 16,15-3 0-16,6-17-3 0,25-12-1 16,13-18 1-16,18-26-2 15,13-11 0-15,3-18 1 16,-1-20-1-16,1-4-1 15,-7-11 0-15,-9-4-2 0,-22-2 0 16,-15 6-1-16,-16 6-6 16,-15 11-7-16,-19 10-14 15,-12 26-43-15,-16 0-8 0</inkml:trace>
          <inkml:trace contextRef="#ctx0" brushRef="#br0" timeOffset="-110483.9706">11282 2251 366 0,'0'0'8'16,"-15"9"3"-16,-4-3 1 0,-12 12 1 15,-3-3 1-15,-6 10 0 16,-6 9 0-16,-5 6 1 15,9 1-6-15,4 5-4 16,16 7-2-16,22-4-1 16,9 1 0-16,31-10-1 0,20-7 0 15,15-4 0-15,24-14 0 16,12-8 0-16,8-7 1 16,-6-20-2-16,2-4 2 15,-15-16 0-15,-19 0-2 0,-19-7-1 16,-33-5-4-16,-33-1-15 15,-43 4-62-15,-28 9-3 16</inkml:trace>
        </inkml:traceGroup>
      </inkml:traceGroup>
      <inkml:traceGroup>
        <inkml:annotationXML>
          <emma:emma xmlns:emma="http://www.w3.org/2003/04/emma" version="1.0">
            <emma:interpretation id="{5785E2A7-724F-4C82-88D0-777E2914DDA5}" emma:medium="tactile" emma:mode="ink">
              <msink:context xmlns:msink="http://schemas.microsoft.com/ink/2010/main" type="line" rotatedBoundingBox="12316,9659 28282,9854 28240,13291 12274,13096"/>
            </emma:interpretation>
          </emma:emma>
        </inkml:annotationXML>
        <inkml:traceGroup>
          <inkml:annotationXML>
            <emma:emma xmlns:emma="http://www.w3.org/2003/04/emma" version="1.0">
              <emma:interpretation id="{A5512C16-3A23-4B2C-AF89-1F8528F8C69D}" emma:medium="tactile" emma:mode="ink">
                <msink:context xmlns:msink="http://schemas.microsoft.com/ink/2010/main" type="inkWord" rotatedBoundingBox="12316,9659 18461,9734 18419,13171 12274,13096">
                  <msink:destinationLink direction="with" ref="{0EA25D15-36A3-4826-BAEE-0060E396D273}"/>
                </msink:context>
              </emma:interpretation>
              <emma:one-of disjunction-type="recognition" id="oneOf11">
                <emma:interpretation id="interp55" emma:lang="en-US" emma:confidence="0">
                  <emma:literal>IBI</emma:literal>
                </emma:interpretation>
                <emma:interpretation id="interp56" emma:lang="en-US" emma:confidence="0">
                  <emma:literal>FBI</emma:literal>
                </emma:interpretation>
                <emma:interpretation id="interp57" emma:lang="en-US" emma:confidence="0">
                  <emma:literal>oxides</emma:literal>
                </emma:interpretation>
                <emma:interpretation id="interp58" emma:lang="en-US" emma:confidence="0">
                  <emma:literal>oximes</emma:literal>
                </emma:interpretation>
                <emma:interpretation id="interp59" emma:lang="en-US" emma:confidence="0">
                  <emma:literal>oxides,</emma:literal>
                </emma:interpretation>
              </emma:one-of>
            </emma:emma>
          </inkml:annotationXML>
          <inkml:trace contextRef="#ctx0" brushRef="#br0" timeOffset="51241.8513">-1843 4940 206 0,'0'0'4'0,"0"0"0"15,0 0 4-15,0 0 3 16,0 0 2-16,12 11 3 16,-12-11 1-16,22 10 1 15,-6-8-3-15,6 1-1 0,-1 0-3 16,7 0-2-16,3 3-3 16,6 3-1-16,7 4-2 15,-4 2-2-15,10 6 1 0,-3 2 0 16,8 1-1-16,-6 1 1 15,4 0 0-15,0-7 2 16,-6-3 2-16,3-6 2 16,-7-3 0-16,-6-2 1 15,-2 0 0-15,-10-4 1 0,-3 0 0 16,-11 0-2-16,-11 0-2 16,13 0-3-16,-13 0-6 15,0 0-19-15,0 0-56 16,0 0-3-16</inkml:trace>
          <inkml:trace contextRef="#ctx0" brushRef="#br1" timeOffset="56304.447">-555 5242 331 0,'0'0'6'0,"0"0"3"16,0 0 3-16,6 9 3 16,-6-9 2-16,9 21 0 15,-2-3 1-15,2 3 2 0,1 9-6 16,6 3-2-16,2 10-3 16,6 4-1-16,7 6-2 15,7 8-1-15,2 2-1 0,6 7 0 16,7-1 0-16,-2-3-4 15,4 3 0-15,-2-8 0 16,-4 2 0-16,2-7 0 16,-5-6 0-16,-6-5 0 0,-5-7 0 15,-8-4 0-15,-2-9 0 16,-6-7 0-16,-6-6 0 16,-13-12 0-16,18 16 0 15,-18-16 0-15,0 0 0 0,0 0 0 16,0 0 0-16,0 0 0 15,0 0 0-15,0 0 0 16,0 0 0-16,0 0 0 16,0 0-73-16,-3 16-20 15</inkml:trace>
          <inkml:trace contextRef="#ctx0" brushRef="#br1" timeOffset="55726.2906">144 5272 352 0,'0'0'5'0,"0"0"3"16,0 0-1-16,0 0 2 15,0 0 2-15,0 15 0 16,0-2 0-16,-12 6 2 16,-4 5-4-16,-6 10-2 0,1 9 0 15,-10 10 0-15,0 12-1 16,-4 4-1-16,1 13-1 16,-3 2 0-16,3 10 0 15,-1-9-1-15,2 5-1 0,2-3 0 16,2-13-1-16,5-9 1 15,4-9 0-15,5-16-1 16,6-8 1-16,0-11 0 16,9-9 0-16,0-12 0 0,0 0-2 15,0 0-5-15,0 0-11 16,0-16-44-16,0 5-25 16,-3-8-4-16</inkml:trace>
          <inkml:trace contextRef="#ctx0" brushRef="#br0" timeOffset="-55480.8923">851 5832 300 0,'0'0'5'0,"7"-15"3"16,6 3 2-16,5 3 2 15,10-6 3-15,3-4 1 0,9 3 2 16,4-4-1-16,2 5-5 16,-6 9-4-16,1 6-2 15,-10 0-3-15,-10 10-2 16,-1 8-2-16,-15 5 1 0,-5 4-1 15,0 0 0-15,-12 7 1 16,-3 1 1-16,-4-3-1 16,3 1 1-16,7-3-1 15,0 2 1-15,6-5-1 16,3-2 1-16,6 0 0 0,6-9 0 16,7 1 1-16,2-2 0 15,4-2 1-15,1 0-1 16,-2 0 1-16,1-1 0 15,-1 0 0-15,2 4-1 0,-5 3 0 16,-6-2-1-16,1 5 0 16,-6 3-1-16,-7 6 1 15,-3 0-1-15,-9 3 1 0,-13 0 1 16,0 0 0-16,-9-3 1 16,-7-4 0-16,-2-1 0 15,0-8 0-15,0-5-2 16,-1-10-5-16,14-3-17 0,5-9-59 15,6-19-4-15</inkml:trace>
          <inkml:trace contextRef="#ctx0" brushRef="#br0" timeOffset="-55949.6489">966 5826 335 0,'0'0'7'0,"0"0"3"16,0 0 3-16,-6-12 3 16,6 12 1-16,0 0-1 0,0 0 0 15,0 0 1-15,0 0-6 16,-9 15-3-16,9 12-4 16,0 9-1-16,0 7 0 15,0 8-1-15,3 9 0 16,3 1-1-16,0 5 0 0,4-8-1 15,2-2-5-15,-3-16-5 16,4 0-13-16,0-6-48 16,-1-18-13-16</inkml:trace>
          <inkml:trace contextRef="#ctx0" brushRef="#br0" timeOffset="-55246.499">1882 5805 371 0,'0'0'5'0,"0"0"3"15,-9 0-1-15,-3 0 2 0,-7 5 2 16,-8 8 0-16,-4 5 2 16,-11 7 0-16,0 6-4 15,-2 9-2-15,0 7 0 16,10 10-2-16,6-3-1 16,10 5-2-16,11 0-2 0,10-4-5 15,16-11-10-15,19-5-27 16,20-7-41-16,1-11-3 15</inkml:trace>
          <inkml:trace contextRef="#ctx0" brushRef="#br0" timeOffset="-54668.3254">2326 5563 359 0,'0'0'6'15,"0"0"0"-15,0 0 1 16,6 0 4-16,7 3 0 16,5 0 1-16,4 0 2 0,7 4 0 15,2-1-4-15,5 5-1 16,1 6-2-16,7-2-2 16,-4 10-2-16,-9 2-1 15,0 8 0-15,-5 6-1 0,-10 1-1 16,-7 7 0-16,-7 5 1 15,-2-2-1-15,-15 6 1 16,-7-2 0-16,-9 2 0 16,0 3 0-16,-16-7 0 0,-2-1 0 15,-8-6-3-15,-5-4-10 16,0-9-69-16,-6 0-3 16</inkml:trace>
          <inkml:trace contextRef="#ctx0" brushRef="#br0" timeOffset="-55012.1214">2429 5606 404 0,'0'0'3'0,"0"0"1"15,0 0 2-15,-19 13 2 16,10 6 0-16,-4 5 2 0,1 10 1 16,-1 9 0-16,7 10-2 15,-3 2-1-15,0 11-3 16,5 1-1-16,1-1-4 16,3 4-9-16,0-8-14 15,0-11-53-15,0 4-10 0</inkml:trace>
          <inkml:trace contextRef="#ctx0" brushRef="#br0" timeOffset="-109812.1066">-3138 3215 347 0,'0'0'7'0,"0"0"4"16,0 0 1-16,-6 4 2 0,-6 1 0 15,-7 11 0-15,-3 8 1 16,-5 14 1-16,-4 5-8 16,-7 18-1-16,1 5-3 15,3 5 0-15,8 6-2 0,15-2 0 16,11-14 0-16,9-12 0 16,28-17-1-16,19-26 0 15,28-12-1-15,9-35 0 0,6-20 0 16,10-14 0-16,-3-14 0 15,-16-4-1-15,-19-4 1 16,-25 9-2-16,-30 7 1 16,-25 20-3-16,-35 14-4 0,-30 34-16 15,-29 19-59-15,-27 35-2 16</inkml:trace>
        </inkml:traceGroup>
        <inkml:traceGroup>
          <inkml:annotationXML>
            <emma:emma xmlns:emma="http://www.w3.org/2003/04/emma" version="1.0">
              <emma:interpretation id="{DACA901D-A259-4962-9BA5-C5CC2B13F1AC}" emma:medium="tactile" emma:mode="ink">
                <msink:context xmlns:msink="http://schemas.microsoft.com/ink/2010/main" type="inkWord" rotatedBoundingBox="24047,10535 28273,10586 28241,13236 24015,13184">
                  <msink:destinationLink direction="with" ref="{0FA4E4C6-B219-402D-83CA-79D277FEAF2F}"/>
                </msink:context>
              </emma:interpretation>
              <emma:one-of disjunction-type="recognition" id="oneOf12">
                <emma:interpretation id="interp60" emma:lang="en-US" emma:confidence="0">
                  <emma:literal>is.</emma:literal>
                </emma:interpretation>
                <emma:interpretation id="interp61" emma:lang="en-US" emma:confidence="0">
                  <emma:literal>#5:</emma:literal>
                </emma:interpretation>
                <emma:interpretation id="interp62" emma:lang="en-US" emma:confidence="0">
                  <emma:literal>By:</emma:literal>
                </emma:interpretation>
                <emma:interpretation id="interp63" emma:lang="en-US" emma:confidence="0">
                  <emma:literal>#53:</emma:literal>
                </emma:interpretation>
                <emma:interpretation id="interp64" emma:lang="en-US" emma:confidence="0">
                  <emma:literal>t].</emma:literal>
                </emma:interpretation>
              </emma:one-of>
            </emma:emma>
          </inkml:annotationXML>
          <inkml:trace contextRef="#ctx0" brushRef="#br0" timeOffset="-38122.8002">8392 5643 370 0,'0'0'6'15,"0"0"4"-15,0 0-1 16,-12-2 2-16,12 2 0 16,0 0 2-16,0-13-1 15,0 13 1-15,28-13-6 16,-1 7-2-16,11 3-1 0,5 3-1 16,7 0-2-16,6 0 0 15,-3 13-1-15,-6-4 0 16,-11 14-1-16,-10-2 0 0,-8 3 0 15,-16 6-1-15,-4 2-1 16,-16 2 0-16,-11 0 1 16,1 0-1-16,-3-2 0 15,6-8 2-15,3 4-1 0,11-3 1 16,11-4 1-16,5-2 1 16,17-4 0-16,4 2 1 15,10-2 1-15,-1-1 0 16,2 2 0-16,1-1 0 0,-7 4 0 15,-11 2 0-15,0 1-1 16,-9 3-1-16,-4 0 1 16,-7 6-1-16,-7-1 1 0,-4 8-1 15,-9-1 0-15,-11-1 1 16,-5 6-1-16,-12-6 0 16,-10 1-2-16,-8-6-8 15,-2 4-32-15,-9-11-43 16,-10-5-2-16</inkml:trace>
          <inkml:trace contextRef="#ctx0" brushRef="#br0" timeOffset="-38622.826">8501 5626 344 0,'0'0'7'16,"0"8"2"-16,-4 11 4 15,-1 6 2-15,-2 8-1 0,1 12 1 16,-7 6 0-16,1 11 0 16,0 4-5-16,0-2-4 15,2 7-7-15,1-12-8 0,9 4-18 16,0-9-54-16,3-9-1 15</inkml:trace>
          <inkml:trace contextRef="#ctx0" brushRef="#br0" timeOffset="-39685.3502">8395 4502 360 0,'0'0'5'0,"0"0"3"15,0 0 3-15,0-15 0 16,0 15 0-16,25-12 1 15,-3-2 0-15,9 6 0 16,12-2-4-16,7-3-3 0,15 4-3 16,10 7-7-16,-1-11-12 15,3 7-63-15,7 6-2 16</inkml:trace>
          <inkml:trace contextRef="#ctx0" brushRef="#br0" timeOffset="-39950.9814">8340 4973 295 0,'0'0'9'15,"0"0"5"-15,0 0 5 16,0 0 1-16,0-8 1 0,0 8 1 16,-4-21 0-16,-1 2-1 15,5-2-9-15,-4-10-5 16,4-9-5-16,4-6-1 16,7-7-1-16,5-10-1 0,12-6-2 15,0-6 2-15,6-3-1 16,3 1 0-16,-3-1 1 15,1 7-1-15,-2 3 0 16,-4 14 1-16,-2 6 0 0,-5 11 0 16,-7 10-1-16,1 9 1 15,-1 10-1-15,1 8 2 16,-3 16-1-16,2 18 1 16,-2 9 0-16,3 10 1 0,4 12 2 15,-3 16-1-15,-5 6 1 16,1 1-1-16,-7 9 0 15,-1-11-1-15,-1 4-5 16,-4-13-5-16,0-1-17 0,0-7-53 16,0-18-4-16</inkml:trace>
          <inkml:trace contextRef="#ctx0" brushRef="#br0" timeOffset="16840.165">12204 4712 432 0,'0'0'2'15,"0"0"2"-15,10 0-1 16,5 0 1-16,7-3 0 16,9-3 0-16,9 4-1 0,10-11-6 15,8 5-30-15,4-1-47 16,2-6-3-16</inkml:trace>
          <inkml:trace contextRef="#ctx0" brushRef="#br0" timeOffset="33981.1469">11273 5650 442 0,'0'0'0'0,"0"0"0"16,0 0 0-16,0 21-1 16,0-3 1-16,0 4-1 15,0 13-8-15,-3 4-25 16,-9 7-45-16,8 11-1 16</inkml:trace>
        </inkml:traceGroup>
      </inkml:traceGroup>
    </inkml:traceGroup>
    <inkml:traceGroup>
      <inkml:annotationXML>
        <emma:emma xmlns:emma="http://www.w3.org/2003/04/emma" version="1.0">
          <emma:interpretation id="{86C6B3A8-7C27-41F8-A479-17535F503B02}" emma:medium="tactile" emma:mode="ink">
            <msink:context xmlns:msink="http://schemas.microsoft.com/ink/2010/main" type="paragraph" rotatedBoundingBox="1241,12278 26956,13018 26868,16093 1152,15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1E94E2-7297-41ED-88C9-FBB777822A23}" emma:medium="tactile" emma:mode="ink">
              <msink:context xmlns:msink="http://schemas.microsoft.com/ink/2010/main" type="inkBullet" rotatedBoundingBox="1239,12341 2628,12380 2541,15393 1152,15353"/>
            </emma:interpretation>
            <emma:one-of disjunction-type="recognition" id="oneOf13">
              <emma:interpretation id="interp65" emma:lang="en-US" emma:confidence="0">
                <emma:literal>Dini</emma:literal>
              </emma:interpretation>
              <emma:interpretation id="interp66" emma:lang="en-US" emma:confidence="0">
                <emma:literal>Die</emma:literal>
              </emma:interpretation>
              <emma:interpretation id="interp67" emma:lang="en-US" emma:confidence="0">
                <emma:literal>Dim</emma:literal>
              </emma:interpretation>
              <emma:interpretation id="interp68" emma:lang="en-US" emma:confidence="0">
                <emma:literal>Dig</emma:literal>
              </emma:interpretation>
              <emma:interpretation id="interp69" emma:lang="en-US" emma:confidence="0">
                <emma:literal>Din</emma:literal>
              </emma:interpretation>
            </emma:one-of>
          </emma:emma>
        </inkml:annotationXML>
        <inkml:trace contextRef="#ctx0" brushRef="#br1" timeOffset="63101.4067">-14478 6568 322 0,'0'0'8'0,"0"0"3"0,0 0 3 16,0 0 2-16,0 0 2 15,0 0-2-15,0 0 1 0,4 12-1 16,-4 1-6-16,-4 8-4 16,-3 11-2-16,5 8-2 15,-5 9 0-15,5 17 0 16,-2 10 1-16,-1 8 0 0,5 9 0 16,-4 6 1-16,1 12 0 15,-1 0 0-15,4 7 1 16,0 0-1-16,0-7 0 15,7 0 0-15,-1-7-1 16,3-13 0-16,0-7 0 16,4-13-3-16,-4-12 0 0,0-10 0 15,2-8 0-15,-6-16 0 16,-1-10 0-16,-4-15-10 16,0 0-39-16,15-21-40 0,-12-20-1 15</inkml:trace>
        <inkml:trace contextRef="#ctx0" brushRef="#br1" timeOffset="63742.0417">-14381 6396 292 0,'0'0'5'0,"0"0"2"16,0 0 3-16,0 0 3 16,0 0 1-16,0 8 2 0,9 5 1 15,4 2 2-15,7 0-5 16,9 4-2-16,17 2-2 16,14-7-3-16,11 1-1 15,15-9-1-15,11 0 0 0,5 0-1 16,7-3 0-16,0 1 1 15,-7 2 0-15,-6 3-1 16,-15 3 1-16,-12 10-1 16,-11-1-1-16,-14 7-1 0,-9 10 1 15,-17-5-2-15,-9 13 0 16,-5 5 0-16,-4 1 0 16,0 7 0-16,-7 3 0 15,1 2 0-15,-3 4-1 0,0 4 1 16,2 1 0-16,-2 5-1 15,-1 4 1-15,1-3-1 16,0 8 0-16,2-4 0 16,-2 1 1-16,0-6-1 15,3-8 1-15,-3-5-1 0,-2-3 2 16,2-15-1-16,-6-7 0 16,3-12 0-16,-10-4 0 15,0-5 1-15,-13-6-2 0,-5-5 0 16,-6 2 0-16,-10-7 0 15,-10 3 0-15,-7-2 0 16,-5-2 0-16,-6-2 0 16,-6 0 0-16,4 0 0 0,4-2 0 15,5-2 0-15,6-2 0 16,5 3 0-16,13-3-2 16,4 2-6-16,15 4-14 15,-3 13-56-15,15-9-11 16</inkml:trace>
        <inkml:trace contextRef="#ctx0" brushRef="#br1" timeOffset="70304.6623">-14344 8000 143 0,'0'0'1'0,"0"0"2"16,16 0 6-16,-16 0 7 15,11 0 6-15,-11 0 5 16,13 10 2-16,-13-10 1 16,7 11 1-16,-7-11 0 0,2 14-2 15,-2-14-4-15,7 18-6 16,-7-2-3-16,2 8-2 16,2 1-1-16,-4 12-3 0,0 10-1 15,0 6-3-15,0 4-2 16,0 9-1-16,-6 1-1 15,6-1-1-15,0 0-2 16,2-5-5-16,5-13-9 0,12-8-43 16,-3-4-28-16,4-12-3 15</inkml:trace>
        <inkml:trace contextRef="#ctx0" brushRef="#br1" timeOffset="69773.3884">-14167 7029 388 0,'0'0'2'0,"0"0"1"0,9 15 2 16,3 8-1-16,10 13 0 15,6 14 0-15,6 12 1 16,12 12-7-16,5 9-13 15,-2 13-60-15,13 10-5 0</inkml:trace>
        <inkml:trace contextRef="#ctx0" brushRef="#br1" timeOffset="69601.5231">-13532 6989 372 0,'0'0'5'15,"0"0"3"-15,0 12 1 0,-9 3 2 16,-2 7 1-16,-9 10 0 16,-7 8 0-16,-4 7-1 15,-13 8-4-15,-9-1-7 16,-9 7-10-16,3-3-22 0,-5-5-50 16,-5-4-2-16</inkml:trace>
        <inkml:trace contextRef="#ctx0" brushRef="#br1" timeOffset="70570.2921">-13932 8059 319 0,'0'0'8'0,"0"7"3"15,0 5 2-15,0 7 1 16,-2 6 4-16,-1 11-2 0,-3 8 0 15,-1 6 0-15,-2 2-6 16,3 3-4-16,2 1-4 16,1 6-8-16,3-9-11 15,0-11-37-15,7 3-28 0,2-12-3 16</inkml:trace>
        <inkml:trace contextRef="#ctx0" brushRef="#br1" timeOffset="70835.9359">-13708 8204 323 0,'0'0'5'0,"-9"13"3"16,6-1 2-16,-6 4 2 15,2 5 2-15,1 7 1 0,-3 7 0 16,0 8 0-16,2-6-5 16,7 13-4-16,0-11-9 15,3 14-23-15,13-8-51 16,-10 0-5-16</inkml:trace>
        <inkml:trace contextRef="#ctx0" brushRef="#br1" timeOffset="72164.0525">-14348 6584 305 0,'0'0'4'15,"0"0"3"-15,0 0 2 16,0 0 1-16,16-16-1 16,-10 4 1-16,1-10 1 0,-1-6 0 15,-6-12-4-15,5-6-3 16,-5-16-3-16,4-6 0 15,-4-7-1-15,0-2 0 16,0-1 0-16,0 11 0 16,0 11 0-16,0 7-1 0,0 15 1 15,0 9 0-15,0 12-1 16,0 13 1-16,0 0 0 16,0 0 0-16,0 6 0 0,0-6 1 15,0 22 1-15,3-10 0 16,1 4 1-16,-2-2-2 15,1-3 1-15,1 1 0 16,-4-12 0-16,6 19-1 0,-6-19 0 16,5 12 1-16,-5-12-1 15,0 0 2-15,0 0 0 16,0 0-1-16,0 0 1 16,0 0 0-16,0-12 0 0,0 12-1 15,-5-21-1-15,5 21-1 16,-15-21-5-16,11 11-7 15,-8-5-22-15,8-21-30 16,2 15-16-16</inkml:trace>
        <inkml:trace contextRef="#ctx0" brushRef="#br1" timeOffset="72460.9438">-13943 6572 370 0,'0'0'4'15,"0"-10"1"-15,0-9 2 0,0-5-2 16,0-14 1-16,0-8-1 15,2-10 0-15,7-8 1 16,1-8-6-16,6-2-2 16,2 0-4-16,0 0-5 0,-2 5-9 15,3 8-29-15,-1 21-24 16,-5 8-9-16</inkml:trace>
        <inkml:trace contextRef="#ctx0" brushRef="#br1" timeOffset="72695.3103">-13791 6392 349 0,'0'0'5'16,"0"-19"1"-16,0 1 2 15,0-11-2-15,0-4 1 16,5-14 1-16,5-5-1 0,6-10-1 15,-1-6-5-15,10 3-5 16,-3 3-6-16,2 7-8 16,1 11-16-16,-3 13-25 15,2 13-21-15</inkml:trace>
        <inkml:trace contextRef="#ctx0" brushRef="#br1" timeOffset="72882.8212">-13658 6435 355 0,'0'0'4'0,"6"-18"-1"15,1-7 1-15,4-7 1 0,2-4-1 16,5-10-1-16,2-7-3 16,4-3-4-16,-8 0-10 15,6 9-21-15,-7 18-28 16,1 4-14-16</inkml:trace>
        <inkml:trace contextRef="#ctx0" brushRef="#br1" timeOffset="71118.1606">-13519 8239 363 0,'0'0'7'0,"0"0"0"16,-2 13 3-16,2-2 0 0,0 5 1 16,0 2 0-16,0 6 1 15,5 8 0-15,-1 5-5 16,2 9-8-16,-6-5-23 16,0 15-56-16,0 5-1 0</inkml:trace>
        <inkml:trace contextRef="#ctx0" brushRef="#br1" timeOffset="73039.0664">-13406 6463 310 0,'0'0'3'16,"0"-18"1"-16,2-1-2 15,7-9-4-15,-5-12-9 16,8-3-30-16,3-4-26 0</inkml:trace>
      </inkml:traceGroup>
      <inkml:traceGroup>
        <inkml:annotationXML>
          <emma:emma xmlns:emma="http://www.w3.org/2003/04/emma" version="1.0">
            <emma:interpretation id="{E38BCDF8-3538-44CA-A72A-207C8F49FE16}" emma:medium="tactile" emma:mode="ink">
              <msink:context xmlns:msink="http://schemas.microsoft.com/ink/2010/main" type="line" rotatedBoundingBox="3331,12338 26956,13018 26879,15684 3254,15005"/>
            </emma:interpretation>
          </emma:emma>
        </inkml:annotationXML>
        <inkml:traceGroup>
          <inkml:annotationXML>
            <emma:emma xmlns:emma="http://www.w3.org/2003/04/emma" version="1.0">
              <emma:interpretation id="{407E3793-92DA-4BE7-8975-FC44A53F9D12}" emma:medium="tactile" emma:mode="ink">
                <msink:context xmlns:msink="http://schemas.microsoft.com/ink/2010/main" type="inkWord" rotatedBoundingBox="3294,12977 14860,12625 14922,14686 3357,15038"/>
              </emma:interpretation>
              <emma:one-of disjunction-type="recognition" id="oneOf14">
                <emma:interpretation id="interp70" emma:lang="en-US" emma:confidence="0">
                  <emma:literal>DDBEBI</emma:literal>
                </emma:interpretation>
                <emma:interpretation id="interp71" emma:lang="en-US" emma:confidence="0">
                  <emma:literal>DDBFBI</emma:literal>
                </emma:interpretation>
                <emma:interpretation id="interp72" emma:lang="en-US" emma:confidence="0">
                  <emma:literal>DDBEBF</emma:literal>
                </emma:interpretation>
                <emma:interpretation id="interp73" emma:lang="en-US" emma:confidence="0">
                  <emma:literal>DDBABI</emma:literal>
                </emma:interpretation>
                <emma:interpretation id="interp74" emma:lang="en-US" emma:confidence="0">
                  <emma:literal>DDBFBF</emma:literal>
                </emma:interpretation>
              </emma:one-of>
            </emma:emma>
          </inkml:annotationXML>
          <inkml:trace contextRef="#ctx0" brushRef="#br1" timeOffset="65118.0639">-10536 6447 370 0,'0'0'7'0,"0"0"3"0,0 0 2 16,-11 7 0-16,11-7 2 15,-13 15 2-15,10 3 0 16,-1 1 1-16,2 12-6 0,2 7-3 16,2 13-1-16,5 9-2 15,-1 14-1-15,3 9-2 16,0 14-2-16,2 5 0 15,-2 2 0-15,0 5 0 16,0-1 0-16,6-3 0 0,-2-5 0 16,-1-18 0-16,7 0 0 15,-3-21 0-15,2-8 0 16,-5-10 0-16,2-16 0 16,-8-4 0-16,-7-23-9 0,9-13-50 15,-9-12-32-15,0-14-1 16</inkml:trace>
          <inkml:trace contextRef="#ctx0" brushRef="#br1" timeOffset="65695.198">-10671 6481 372 0,'0'0'1'0,"0"0"-1"15,0 0 2-15,-13 0 2 16,13 0 2-16,13 0 1 15,7 0 1-15,15 0 2 16,18-2 0-16,18-6 1 0,16 3-1 16,16-5-1-16,6 8-1 15,-1-2-1-15,3 4-2 16,-8 0 0-16,-10 10-2 16,-9 5-1-16,-19 4 0 15,-8 6-1-15,-17 9 1 16,-13-1-1-16,-8 7 0 0,-12 11 0 15,-1-2 1-15,-6 11-1 16,0 0 0-16,-6 10 1 16,2-3 0-16,-1 7 0 0,5 0-1 15,0 3 1-15,0 2-1 16,5 0 0-16,5-4 0 16,-1-1-1-16,0-2 0 15,-2-9 0-15,-7 0 0 0,0-7 0 16,-9-10 1-16,-17-6 1 15,-12-6 0-15,-8-9 0 16,-12-8-2-16,-11-6 0 0,-8-11 0 16,-7 0 0-16,-7-13 0 15,8-6 0-15,-1-2 0 16,6-6 0-16,10-4 0 16,12-1 0-16,3-2-7 15,29 1-42-15,11 2-40 0,13-1-2 16</inkml:trace>
          <inkml:trace contextRef="#ctx0" brushRef="#br1" timeOffset="65992.0774">-9110 6479 300 0,'0'0'11'0,"0"0"7"0,0 0 2 15,0 0 3-15,0 0 1 16,0 0 1-16,-7 15 0 16,7-6 0-16,3 10-9 15,7 12-6-15,-1 2-4 0,3 20-1 16,1 15-2-16,2 13-3 15,1 11 0-15,-3 8 0 16,2 8 0-16,1 7 0 16,6 3 0-16,-2-7 0 15,9-1 0-15,-5-7 0 0,7-13 0 16,-2-7 0-16,-5-18 0 16,5-17 0-16,-14-12-10 15,7-11-35-15,-10-22-43 16,-6-13-2-16</inkml:trace>
          <inkml:trace contextRef="#ctx0" brushRef="#br1" timeOffset="66523.3358">-9067 6522 353 0,'0'0'3'0,"0"0"1"0,-12-6 2 15,12 6 4-15,0 0 0 16,-7-13-1-16,7 13 2 16,22-22 1-16,16 7-2 15,8-4 0-15,25 1-3 0,13-3-1 16,9-4-1-16,7 2 0 16,-1 8 0-16,1 9-1 15,-7 3-1-15,-12 3 0 16,-19 13-1-16,-7 9 0 15,-15 9-1-15,-5 5 0 0,-17 10-1 16,-9 4 1-16,-2 9-1 16,-7 10 0-16,0-2 1 15,0 14-1-15,0 2 1 16,0 0 0-16,0 8-1 0,6-5 1 16,10 3 0-16,-1-2 0 15,3-7 0-15,4 4 0 16,0-13 0-16,7-6-1 0,-9-2 1 15,0-8 1-15,-11-9 1 16,-9-2 0-16,-9-8 1 16,-22-4 0-16,-13 0-2 15,-18-15-2-15,-9 2 0 0,-20-7 0 16,-8-9 0-16,-7-3 0 16,2-6 0-16,0-9 0 15,9 0 0-15,11-14 0 16,22 1 0-16,11-15-35 15,27 3-53-15,24-7-3 0</inkml:trace>
          <inkml:trace contextRef="#ctx0" brushRef="#br1" timeOffset="66835.85">-7040 6305 406 0,'0'0'3'0,"0"0"0"16,-12 12 2-16,-1 1 2 15,0 6 2-15,-2 8 1 16,-3 10 2-16,0 10 0 0,-2 15-1 16,5 6-1-16,6 19-1 15,0 5-1-15,-1 8-2 16,4 7-6-16,3 5 0 15,3 3 0-15,-3-7 0 0,3-2 0 16,0-12 0-16,6-7 0 16,3-16 0-16,0-8-9 15,-2-24-10-15,11-26-50 16,-5-7-19-16</inkml:trace>
          <inkml:trace contextRef="#ctx0" brushRef="#br1" timeOffset="67351.4767">-7164 6379 444 0,'0'0'1'0,"0"0"0"16,-6-13 0-16,6 2 1 16,3-3-1-16,6-1 1 0,13-3 0 15,5 0 0-15,17 0 2 16,9 3-1-16,9 1 1 15,9 5 0-15,7 5 0 16,3 4 0-16,-3 4-1 16,-7 11-1-16,-3 2 0 0,-8 10-1 15,-14 4 0-15,-6 3-1 16,-12 6 0-16,-12 9 1 16,-4 0-1-16,-6 8 0 0,-2 4 1 15,-4 8-1-15,0-2 0 16,0 11 1-16,0 0 0 15,0-1-1-15,2 7 1 16,14-5-1-16,-1 5 1 0,5-6-1 16,1-1 1-16,7-3-2 15,-6 1 1-15,2-7 0 16,-2-1 0-16,-6-11 0 16,-1-1 1-16,-6-7 1 0,-9-8 2 15,-6-7 0-15,-15-8 2 16,-14-7-6-16,-9-8 0 15,-11-6 0-15,-16-4 0 16,-16-10 0-16,-9-7 0 0,-13-4 0 16,3 0 0-16,-5-6 0 15,-1-2 0-15,10 3 0 16,5-12-24-16,13 1-65 16,28-3-4-16</inkml:trace>
          <inkml:trace contextRef="#ctx0" brushRef="#br1" timeOffset="67649.3683">-6583 6664 410 0,'0'0'5'15,"0"0"1"-15,-13 9 2 0,4 4 1 16,-10 11 1-16,-2 7 0 15,-7 10 1-15,-6 5-1 16,-3 10-4-16,-7 3-7 16,4 4-12-16,-7 4-35 0,3-9-36 15,4-5-2-15</inkml:trace>
          <inkml:trace contextRef="#ctx0" brushRef="#br1" timeOffset="67742.1057">-7067 6840 411 0,'0'0'3'16,"11"0"1"-16,5 3 2 15,6 7 0-15,9 6 2 0,9 8-2 16,6 7 1-16,11 9 0 16,-1 10-8-16,-3 6-17 15,6 2-62-15,-19 1-1 16</inkml:trace>
          <inkml:trace contextRef="#ctx0" brushRef="#br1" timeOffset="64726.4343">-12404 6652 377 0,'0'0'4'16,"0"0"1"-16,0 0 2 16,0 0 0-16,0 0 1 15,0 0 0-15,13-17 1 16,5 12 1-16,13-8-3 0,9 1-1 16,13-3-1-16,15 0-2 15,10 2 1-15,12 4-2 16,3-3 1-16,6 8-1 15,-2 1-1-15,-8 6 0 0,-5 7 1 16,-11 8-1-16,-11 3 1 16,-16 7-1-16,-12 7 1 15,-10 4 0-15,-8 4-1 16,-10 12 0-16,-2-4 0 0,-4 5 1 16,0 6 0-16,-6-1 0 15,-1 5-1-15,5 2 1 16,-2 0 0-16,4 1-1 15,0-5 1-15,4 2-2 0,1 1 1 16,5-4-1-16,-5-2 0 16,8-5 0-16,-4-3 0 15,-2-5 1-15,-1-1-1 16,-3-7 1-16,-3-1-1 0,-7-4 2 16,-11 0-1-16,-10-8 1 15,-8 1 0-15,-15-4 0 16,-11-5 1-16,-15-4-3 15,-7-5 0-15,-9-1 0 0,-7-5 0 16,4-4 0-16,0-6 0 16,3-1 0-16,9-5 0 15,16-7 0-15,12 3 0 16,19-5 0-16,6-7-19 16,27-8-48-16,8 4-22 0</inkml:trace>
          <inkml:trace contextRef="#ctx0" brushRef="#br1" timeOffset="64179.5495">-12358 6503 396 0,'0'0'6'0,"0"0"1"16,0 0 1-16,0 0 1 15,-9 10 1-15,7 3-1 16,-5 4 2-16,1 12 0 0,-3 8-5 15,2 12-1-15,7 9-1 16,0 18 0-16,0 6 0 16,0 8 0-16,3 13 0 15,7-2-1-15,-1 10 0 0,-2 4-1 16,2-4 0-16,-3 1 1 16,-1-10-3-16,2-6 0 15,-3-13 0-15,1-8 0 16,-1-17 0-16,-2-11 0 0,-2-22 0 15,4-6-6-15,-4-19-23 16,-15-25-57-16,11-11-4 16</inkml:trace>
          <inkml:trace contextRef="#ctx0" brushRef="#br1" timeOffset="74351.6384">-11529 7926 405 0,'0'0'1'15,"0"13"1"-15,0 0 1 16,0 8 1-16,0 6 1 16,0 13 1-16,0 4-1 0,0 8 2 15,3 3-2-15,1 11-6 16,-4-8-24-16,0 5-52 16,2-5-3-16</inkml:trace>
          <inkml:trace contextRef="#ctx0" brushRef="#br0" timeOffset="-46246.1895">-4389 6581 411 0,'0'0'6'0,"-15"12"1"0,-1 4 0 16,-6 1 1-16,4 13 1 15,-10 1-1-15,3 2 1 16,1 3 0-16,5 2-5 0,9-6-1 15,10-11-1-15,13-9 0 16,18-9 0-16,9-12 0 16,7-12 0-16,12-13-1 15,-6-8 0-15,2-6 0 0,-2-4 0 16,-15-2-2-16,-14 5 0 16,-15 6-3-16,-11 12-3 15,-27 6-8-15,-8 22-29 16,-12 6-40-16,-13 15-2 0</inkml:trace>
          <inkml:trace contextRef="#ctx0" brushRef="#br0" timeOffset="-50027.5584">-3321 6636 333 0,'0'0'5'0,"0"0"1"0,-9 0 1 16,9 0 2-16,-16 0 4 16,16 0 0-16,0 0 1 15,-13-6 0-15,13 6-2 16,11-4 0-16,7 4-2 0,13 0-1 16,13 0-3-16,9 0 0 15,18 0-1-15,13-5-1 16,15-1-1-16,12 0-1 15,14-3-1-15,5-1 0 16,4 1 0-16,3 3-1 0,5-3 1 16,-5 2 0-16,-4 1 0 15,-5 0 0-15,-7 0 0 16,-10-1-1-16,-8 1 1 16,-14-1 0-16,-11 1 0 0,-12 1-1 15,-13-1 1-15,-13 2-1 16,-12 0 0-16,-10 2 0 15,-5 2-1-15,-13 0 1 0,0 0 0 16,0 0 0-16,12 0 0 16,-12 0 0-16,15 0 0 15,1 0 1-15,-1 0 0 16,1 0-1-16,3 0 0 0,-1 0 0 16,-5 0 0-16,-13 0 1 15,18 10 0-15,-18-10-1 16,0 0 1-16,0 11 0 15,0-11 0-15,0 0 1 16,4 13-1-16,-4-13-1 0,12 3 0 16,-3 0 0-16,4-3 0 15,2 0 0-15,-6 4-2 16,-9-4-1-16,0 0-8 0,10 19-20 16,-7-8-53-16,-21 5-3 15</inkml:trace>
          <inkml:trace contextRef="#ctx0" brushRef="#br0" timeOffset="-49277.5187">-3317 7905 219 0,'0'0'1'0,"0"0"0"0,-7 6 2 16,7-6 4-16,-18 13 4 15,8-11 1-15,-6 11 3 16,5-1 2-16,-2-1 0 0,4 0 2 16,9-11-1-16,-9 25 0 15,11-16-2-15,14 7 0 16,15-11-3-16,6 5-1 16,19-7-1-16,6-3-1 0,13 0-3 15,11 0-2-15,11-6-1 16,9-1-1-16,8 2-1 15,4-8 1-15,6 1 0 16,0 2-1-16,4-5 1 0,3 4 0 16,-7-10-1-16,0 6 0 15,-9-3 1-15,-3 3-2 16,-10-1 1-16,-12 5-1 16,-16-2 0-16,-12 3 0 15,-16 3 0-15,-15 3 0 0,-5-1 0 16,-14 2 1-16,-12 3-1 15,0 0 1-15,0 0-1 16,-9 0 0-16,9 0-1 0,0 0 1 16,-16 0-2-16,16 0 0 15,0 0 0-15,7 0 0 16,-7 0-2-16,18-5-5 16,-18 5-12-16,13 0-63 0,-13 0-2 15</inkml:trace>
        </inkml:traceGroup>
        <inkml:traceGroup>
          <inkml:annotationXML>
            <emma:emma xmlns:emma="http://www.w3.org/2003/04/emma" version="1.0">
              <emma:interpretation id="{56672213-7277-48C2-800E-E85B5932783F}" emma:medium="tactile" emma:mode="ink">
                <msink:context xmlns:msink="http://schemas.microsoft.com/ink/2010/main" type="inkWord" rotatedBoundingBox="3569,12343 7636,12703 7403,15337 3336,14977"/>
              </emma:interpretation>
              <emma:one-of disjunction-type="recognition" id="oneOf15">
                <emma:interpretation id="interp75" emma:lang="en-US" emma:confidence="0">
                  <emma:literal>it</emma:literal>
                </emma:interpretation>
                <emma:interpretation id="interp76" emma:lang="en-US" emma:confidence="0">
                  <emma:literal>"it</emma:literal>
                </emma:interpretation>
                <emma:interpretation id="interp77" emma:lang="en-US" emma:confidence="0">
                  <emma:literal>Mix</emma:literal>
                </emma:interpretation>
                <emma:interpretation id="interp78" emma:lang="en-US" emma:confidence="0">
                  <emma:literal>Nix</emma:literal>
                </emma:interpretation>
                <emma:interpretation id="interp79" emma:lang="en-US" emma:confidence="0">
                  <emma:literal>Witt</emma:literal>
                </emma:interpretation>
              </emma:one-of>
            </emma:emma>
          </inkml:annotationXML>
          <inkml:trace contextRef="#ctx0" brushRef="#br1" timeOffset="68054.6588">-8781 7073 386 0,'0'0'4'16,"0"0"1"-16,0 9 3 15,0 3 1-15,-4 6 1 16,2 4 0-16,-2 12 1 15,1 4-1-15,-6 11-3 0,-4-2-4 16,7 11-12-16,-12-1-47 16,2-6-26-16,1-8-3 15</inkml:trace>
          <inkml:trace contextRef="#ctx0" brushRef="#br1" timeOffset="68257.7598">-8968 7073 410 0,'0'0'2'0,"0"0"0"0,6 0 1 16,3 0 2-16,13 3 1 15,13 9 1-15,12 3 0 16,15 7 1-16,9 3-2 0,15 12-1 16,9 0-2-16,3 5-5 15,-8-4-22-15,-6 9-58 16,-6-7-1-16</inkml:trace>
          <inkml:trace contextRef="#ctx0" brushRef="#br1" timeOffset="68617.1196">-10370 7016 423 0,'0'0'3'15,"0"0"0"-15,0 0 2 0,6 11 0 16,-6 4 2-16,-6 6-1 15,-3 10 0-15,-11 9 1 16,-4 10-3-16,-14 8-2 0,-2 2-3 16,-4 7-10-16,-2-8-14 15,-3-3-56-15,5-6-3 16</inkml:trace>
          <inkml:trace contextRef="#ctx0" brushRef="#br1" timeOffset="68757.7738">-10625 7048 401 0,'0'0'3'0,"0"0"2"15,16 13 1-15,4 4 2 16,13 2 0-16,9 5 0 16,14 8 0-16,16 2 0 0,12 9-4 15,-4-7-10-15,11 2-45 16,-5 6-29-16,-8-7-4 15</inkml:trace>
          <inkml:trace contextRef="#ctx0" brushRef="#br1" timeOffset="69085.8895">-11743 7094 351 0,'0'0'4'16,"0"0"1"-16,0 0 4 0,0 16 0 15,-7 5 2-15,2 7 1 16,-8 13-1-16,-2 10 0 16,-1 9-2-16,-12 4-3 0,-3 5-6 15,-3 2-13-15,-6-3-43 16,-3-6-24-16</inkml:trace>
          <inkml:trace contextRef="#ctx0" brushRef="#br1" timeOffset="69257.7551">-12168 7261 409 0,'0'0'3'0,"0"0"0"16,16 0 1-16,-1 0 0 16,7 9 0-16,9 8 0 15,9-2 0-15,7 6-4 16,8 10-17-16,2 9-60 0,-5-2-2 15</inkml:trace>
          <inkml:trace contextRef="#ctx0" brushRef="#br1" timeOffset="74132.8685">-11954 7868 345 0,'0'0'7'15,"0"0"1"-15,0 0 4 16,0 0 1-16,0 0-1 0,0 12 0 16,0-1 1-16,0 12 0 15,3 5-6-15,3 12-3 16,-3 6-1-16,10 10-2 16,-7 3-2-16,6 6-4 0,-2 0-7 15,2-4-15-15,1 5-51 16,-4-21-4-16</inkml:trace>
          <inkml:trace contextRef="#ctx0" brushRef="#br1" timeOffset="74851.6453">-12183 6351 359 0,'0'0'4'15,"0"-18"2"-15,0-3-1 16,0-10-1-16,0-7 1 16,9-9-5-16,-3-7-3 0,1-12-1 15,4 2-10-15,2-4-8 16,-1 6-18-16,-2-1-35 16,6 15-4-16</inkml:trace>
          <inkml:trace contextRef="#ctx0" brushRef="#br1" timeOffset="75054.7817">-11991 6360 360 0,'0'0'5'0,"0"-24"-2"16,0 3 1-16,0-13-1 15,3-6-1-15,6-11-3 0,1-7-5 16,8-8-15-16,4 8-48 16,6-6-8-16</inkml:trace>
        </inkml:traceGroup>
        <inkml:traceGroup>
          <inkml:annotationXML>
            <emma:emma xmlns:emma="http://www.w3.org/2003/04/emma" version="1.0">
              <emma:interpretation id="{87952449-DF5B-4021-9D97-E660B0290BFB}" emma:medium="tactile" emma:mode="ink">
                <msink:context xmlns:msink="http://schemas.microsoft.com/ink/2010/main" type="inkWord" rotatedBoundingBox="16877,13695 18046,13728 18020,14617 16851,14584">
                  <msink:destinationLink direction="with" ref="{0EA25D15-36A3-4826-BAEE-0060E396D273}"/>
                </msink:context>
              </emma:interpretation>
              <emma:one-of disjunction-type="recognition" id="oneOf16">
                <emma:interpretation id="interp80" emma:lang="en-US" emma:confidence="0">
                  <emma:literal>to</emma:literal>
                </emma:interpretation>
                <emma:interpretation id="interp81" emma:lang="en-US" emma:confidence="0">
                  <emma:literal>to.</emma:literal>
                </emma:interpretation>
                <emma:interpretation id="interp82" emma:lang="en-US" emma:confidence="0">
                  <emma:literal>at</emma:literal>
                </emma:interpretation>
                <emma:interpretation id="interp83" emma:lang="en-US" emma:confidence="0">
                  <emma:literal>too</emma:literal>
                </emma:interpretation>
                <emma:interpretation id="interp8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-53699.5791">1159 7397 358 0,'0'0'5'0,"0"0"1"16,0 0 1-16,0 0 3 15,0 0 2-15,6-9 0 16,13 6 0-16,8-3 1 0,13 0-5 15,11-4-4-15,17 8-12 16,3-4-29-16,11 3-42 16,4-1-4-16</inkml:trace>
          <inkml:trace contextRef="#ctx0" brushRef="#br0" timeOffset="-53902.651">1572 7135 358 0,'0'0'2'16,"0"0"1"-16,15 0 2 0,-15 0 0 15,0 0 1-15,16-4 1 16,-16 4 1-16,0 0 1 16,9 0 0-16,-9 0 0 15,0 19 0-15,0 2 1 0,0 11 0 16,0 5 0-16,6 12 0 15,-2 14-1-15,-1 4-2 16,-1 11-1-16,5-3-1 16,-1 4-2-16,1-1-2 0,-1-7-1 15,-1-5-3-15,-1-15-8 16,5-4-11-16,-2-10-36 16,4-15-31-16,-11-22 0 15</inkml:trace>
          <inkml:trace contextRef="#ctx0" brushRef="#br0" timeOffset="-53402.6936">2195 7463 438 0,'0'0'1'0,"-11"13"3"0,-2-5 1 16,-9 5 0-16,-3 8 1 16,-6 3 0-16,-6 8 1 15,-7 8 0-15,8 0-1 0,1 3-2 16,11 4-1-16,8-1 0 16,13-12-1-16,9-2-1 15,19-11 0-15,12-15 0 16,13-6-1-16,5-11 0 15,1-14 0-15,-3-13 0 0,-3 1 1 16,-7-6-1-16,-15-1 1 16,-10 4 0-16,-14 3-2 15,-10 5 1-15,-16 11-2 16,-16 2-2-16,2 17-7 0,-12-2-20 16,-10 10-54-16,14 7-2 15</inkml:trace>
        </inkml:traceGroup>
        <inkml:traceGroup>
          <inkml:annotationXML>
            <emma:emma xmlns:emma="http://www.w3.org/2003/04/emma" version="1.0">
              <emma:interpretation id="{4EA8E58F-7405-4E5D-8B16-802B58BDB044}" emma:medium="tactile" emma:mode="ink">
                <msink:context xmlns:msink="http://schemas.microsoft.com/ink/2010/main" type="inkWord" rotatedBoundingBox="24226,14333 24459,15046 23848,15246 23614,14534"/>
              </emma:interpretation>
              <emma:one-of disjunction-type="recognition" id="oneOf17">
                <emma:interpretation id="interp85" emma:lang="en-US" emma:confidence="0">
                  <emma:literal>,</emma:literal>
                </emma:interpretation>
                <emma:interpretation id="interp86" emma:lang="en-US" emma:confidence="0">
                  <emma:literal>]</emma:literal>
                </emma:interpretation>
                <emma:interpretation id="interp87" emma:lang="en-US" emma:confidence="0">
                  <emma:literal>)</emma:literal>
                </emma:interpretation>
                <emma:interpretation id="interp88" emma:lang="en-US" emma:confidence="0">
                  <emma:literal>3</emma:literal>
                </emma:interpretation>
                <emma:interpretation id="interp89" emma:lang="en-US" emma:confidence="0">
                  <emma:literal>&gt;</emma:literal>
                </emma:interpretation>
              </emma:one-of>
            </emma:emma>
          </inkml:annotationXML>
          <inkml:trace contextRef="#ctx0" brushRef="#br0" timeOffset="-35716.4605">8023 7939 313 0,'0'0'4'0,"0"0"3"16,5-13 2-16,8 7 3 16,7-3 2-16,4-4 2 15,14 2 2-15,8-2 0 16,3 7-3-16,7 4-2 0,6 2-3 15,1 2-2-15,-5 13-1 16,-8 10-2-16,-10 6 1 16,-9 7-1-16,-9-2-1 15,-10 11 0-15,-6 2 0 0,-6 0-1 16,-6 1 0-16,-9 0 0 16,-1-4-2-16,-5 4 1 15,-4-1-1-15,-6-6-1 16,-9 4 0-16,-10-3-3 0,-9-11-6 15,0 1-40-15,-15 4-37 16,-10-11-1-16</inkml:trace>
        </inkml:traceGroup>
        <inkml:traceGroup>
          <inkml:annotationXML>
            <emma:emma xmlns:emma="http://www.w3.org/2003/04/emma" version="1.0">
              <emma:interpretation id="{3DEE28BD-01CA-4F21-A7EC-00BFC3110CF2}" emma:medium="tactile" emma:mode="ink">
                <msink:context xmlns:msink="http://schemas.microsoft.com/ink/2010/main" type="inkWord" rotatedBoundingBox="20512,14129 26904,13262 27096,14676 20703,15543"/>
              </emma:interpretation>
              <emma:one-of disjunction-type="recognition" id="oneOf18">
                <emma:interpretation id="interp90" emma:lang="en-US" emma:confidence="0">
                  <emma:literal>I:</emma:literal>
                </emma:interpretation>
                <emma:interpretation id="interp91" emma:lang="en-US" emma:confidence="0">
                  <emma:literal>I'.</emma:literal>
                </emma:interpretation>
                <emma:interpretation id="interp92" emma:lang="en-US" emma:confidence="0">
                  <emma:literal>#1:</emma:literal>
                </emma:interpretation>
                <emma:interpretation id="interp93" emma:lang="en-US" emma:confidence="0">
                  <emma:literal>I!</emma:literal>
                </emma:interpretation>
                <emma:interpretation id="interp94" emma:lang="en-US" emma:confidence="0">
                  <emma:literal>I?</emma:literal>
                </emma:interpretation>
              </emma:one-of>
            </emma:emma>
          </inkml:annotationXML>
          <inkml:trace contextRef="#ctx0" brushRef="#br0" timeOffset="34824.9095">11159 7852 344 0,'0'0'0'16,"0"0"-11"-16,0 0-54 16,-10 0-7-16</inkml:trace>
          <inkml:trace contextRef="#ctx0" brushRef="#br0" timeOffset="34809.3027">11230 6946 438 0,'0'0'0'0,"0"12"0"0,0-12 0 16,0 22-5-16,0-4-3 16,0 7-7-16,-3 0-11 15,-1 12-23-15,4-1-21 0,-6 4-15 16</inkml:trace>
          <inkml:trace contextRef="#ctx0" brushRef="#br0" timeOffset="-37560.2882">4999 7530 309 0,'0'0'4'0,"0"0"2"16,0 0 3-16,0 0 1 16,0 0 1-16,0 0 2 15,-12-3 2-15,12 3 1 16,0 0-3-16,9 3-1 15,9 3-2-15,4 4 0 0,12-5-4 16,16 8 1-16,12-5-1 16,18 1-2-16,17-3 0 15,12-4-1-15,15-2 0 16,15 0 0-16,7-6 0 0,4-3 0 16,2-1-1-16,-3-3 1 15,-6 2-1-15,-10-2 0 16,-18 1 0-16,-16 3 0 15,-19 3-1-15,-18 3-1 0,-14-1 0 16,-21-2-4-16,-5 6-6 16,-22 0-9-16,25-5-26 15,-1-1-41-15,-2-4-2 0</inkml:trace>
          <inkml:trace contextRef="#ctx0" brushRef="#br0" timeOffset="-36075.8477">8196 7964 376 0,'0'0'1'0,"0"0"2"16,0 0 4-16,-15 13 0 16,8 2 3-16,5 3 2 15,-1 10 0-15,3 9 2 0,0 6-1 16,0 7-2-16,5 6-2 15,6 0-3-15,-6-1-6 16,5 4-10-16,-7-10-29 16,1-3-44-16,1-5-2 0</inkml:trace>
          <inkml:trace contextRef="#ctx0" brushRef="#br0" timeOffset="-36357.1078">5018 8542 228 0,'0'0'6'0,"-10"6"5"16,10-6 3-16,-21 10 5 0,8-4 2 15,13-6 1-15,-19 15 2 16,19-15 3-16,-12 12-4 16,12-12-4-16,12 6-2 15,14-6-4-15,11 3-1 0,12-3-3 16,17 0-1-16,17 0-2 15,14 0-3-15,18-3 0 16,11 1-1-16,15-2-1 0,5 2 1 16,11-2 0-16,2-2 0 15,3-1 0-15,-5-1 0 16,5-1 0-16,-10-4 0 16,-13 1-1-16,-13-6 0 0,-18 3-3 15,-15 2-4-15,-22-4-7 16,-15 9-18-16,-15-2-55 15,-19 1 0-15</inkml:trace>
        </inkml:traceGroup>
      </inkml:traceGroup>
    </inkml:traceGroup>
    <inkml:traceGroup>
      <inkml:annotationXML>
        <emma:emma xmlns:emma="http://www.w3.org/2003/04/emma" version="1.0">
          <emma:interpretation id="{CD8925BA-9712-4405-801D-89F85DF01919}" emma:medium="tactile" emma:mode="ink">
            <msink:context xmlns:msink="http://schemas.microsoft.com/ink/2010/main" type="paragraph" rotatedBoundingBox="16349,14495 27223,15544 26984,18021 16110,1697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F2C542C-56C2-4927-949F-E66A381DB4E8}" emma:medium="tactile" emma:mode="ink">
              <msink:context xmlns:msink="http://schemas.microsoft.com/ink/2010/main" type="line" rotatedBoundingBox="16349,14495 27223,15544 26984,18021 16110,16973"/>
            </emma:interpretation>
          </emma:emma>
        </inkml:annotationXML>
        <inkml:traceGroup>
          <inkml:annotationXML>
            <emma:emma xmlns:emma="http://www.w3.org/2003/04/emma" version="1.0">
              <emma:interpretation id="{DF3AF7B3-FC7E-43EC-9967-2A7F6C2069D1}" emma:medium="tactile" emma:mode="ink">
                <msink:context xmlns:msink="http://schemas.microsoft.com/ink/2010/main" type="inkWord" rotatedBoundingBox="16301,14995 22740,15616 22609,16974 16170,16353">
                  <msink:destinationLink direction="with" ref="{0EA25D15-36A3-4826-BAEE-0060E396D273}"/>
                </msink:context>
              </emma:interpretation>
              <emma:one-of disjunction-type="recognition" id="oneOf19">
                <emma:interpretation id="interp95" emma:lang="en-US" emma:confidence="0">
                  <emma:literal>789=3</emma:literal>
                </emma:interpretation>
                <emma:interpretation id="interp96" emma:lang="en-US" emma:confidence="0">
                  <emma:literal>beg =</emma:literal>
                </emma:interpretation>
                <emma:interpretation id="interp97" emma:lang="en-US" emma:confidence="0">
                  <emma:literal>789 =</emma:literal>
                </emma:interpretation>
                <emma:interpretation id="interp98" emma:lang="en-US" emma:confidence="0">
                  <emma:literal>789=1</emma:literal>
                </emma:interpretation>
                <emma:interpretation id="interp99" emma:lang="en-US" emma:confidence="0">
                  <emma:literal>7899 =</emma:literal>
                </emma:interpretation>
              </emma:one-of>
            </emma:emma>
          </inkml:annotationXML>
          <inkml:trace contextRef="#ctx0" brushRef="#br0" timeOffset="-51871.3886">1966 8558 342 0,'0'0'1'16,"0"0"-1"-16,0 0 0 16,-9-7 1-16,9 7 1 15,-19-3 2-15,4 3 1 0,-4 0 3 16,1 0 2-16,-7 7 1 16,-3 4-1-16,-1 8 0 15,2-4-1-15,-1 12-2 0,-3-1-2 16,9 9-2-16,0 4-2 15,6-4-1-15,1 8 0 16,12-3 0-16,3 1-1 16,7-7 0-16,15-1 0 0,2-7 1 15,7-5 0-15,7-2 0 16,4-4 0-16,0-2 0 16,0-1 2-16,-4 0 0 15,-1 0 1-15,-9 6-1 16,-3 5 1-16,-10-1 1 0,-6 5-1 15,-9-2 0-15,0 8 0 16,-6-1-1-16,-6-1-1 16,-7-3 1-16,1 2 0 15,-4-8 0-15,-3 3 0 0,1-6 1 16,-2-7 1-16,2-5-1 16,2-5 1-16,4-2-1 15,-2-12 0-15,15-7-1 16,1-5-2-16,11-5 0 0,8-1-2 15,14-1-1-15,4-7 0 16,11 4 0-16,9 4 0 16,5 2 0-16,1 1 0 0,1 1 2 15,2 1 0-15,-4-2 0 16,-5 6 1-16,-9-8 0 16,-7 1 1-16,-10-6 0 15,-5 0 0-15,-9-6-1 16,-10-3 1-16,-3 0 0 0,-7 5 0 15,-4 4-1-15,-5 4 2 16,-3 11-1-16,-2 10 1 16,-1 9 0-16,0 12 1 15,0 13-2-15,4 8 1 0,3 8 0 16,2 6-1-16,4 4 0 16,2 6-2-16,7 1-2 15,3-5-7-15,16-4-14 0,6 7-48 16,10-22-13-16</inkml:trace>
          <inkml:trace contextRef="#ctx0" brushRef="#br0" timeOffset="-51246.3469">2925 8688 314 0,'0'0'7'0,"0"0"1"16,0 0 3-16,0 0 1 0,0 0 4 16,-15 0 1-16,3 2 0 15,-7 8 1-15,-9 2-4 16,-6 8-4-16,0-1-1 15,-10 13-1-15,4 3-3 0,0 9-1 16,8-4-1-16,7 5-1 16,7 2-1-16,14-7 0 15,11-3-2-15,15-12-1 0,15-10-1 16,10-9-2-16,2-9 0 16,13-15-1-16,-3-10 1 15,-3-6 1-15,-6-13 1 16,-10 5 3-16,-12-5 1 15,-6 6 2-15,-16-1 2 0,-6 8-1 16,-3 4 1-16,-10 13 1 16,1 4-2-16,-7 11 1 15,-2 4-1-15,6 13-1 16,-1 15 0-16,10 0 1 0,2 13-1 16,4 7 1-16,10 2 1 15,8 3-1-15,4 8-1 16,9 0-1-16,0 1-2 15,0 4 0-15,3 3 0 0,-6 1 0 16,-3-11 0-16,-3 8 0 16,-9-14 0-16,-13-1 0 15,-4-3 0-15,-18-8 0 0,-14-9 0 16,-15-3 0-16,-11-9 0 16,-18-7 0-16,-10 1 0 15,-25-16-19-15,-4 0-68 16,-10-10-4-16</inkml:trace>
          <inkml:trace contextRef="#ctx0" brushRef="#br0" timeOffset="-52699.5244">557 8774 366 0,'0'0'5'0,"0"0"2"15,0 0 4-15,0 0 0 16,0 0 2-16,6 0 0 16,-6 0 1-16,22 0 0 0,-4 0-3 15,4-2-4-15,3 2-1 16,12-4-3-16,3 4-1 15,7 0 0-15,-1 0-2 16,7 4 1-16,-6-2 0 0,-1 7-2 16,-2 1 1-16,-10 5 0 15,-6 3 1-15,-10 7 0 16,-11 3 1-16,-7 4 0 16,-10 4 0-16,-8 9 1 0,-7 1 0 15,-3 6-1-15,-3 4 0 16,0 2-1-16,3 7-1 15,4-3-1-15,-1 0-5 16,12-7-8-16,0-6-19 0,4-4-53 16,16-14 0-16</inkml:trace>
          <inkml:trace contextRef="#ctx0" brushRef="#br0" timeOffset="-31903.8214">4862 10201 331 0,'0'0'6'0,"6"0"3"16,10 0 2-16,15-7 4 15,9-2 1-15,19 1 0 16,10 0 2-16,24-1 1 0,15 3-6 15,11 6-3-15,12 0-2 16,2 0-2-16,6 6-2 16,-2 3-2-16,-7 4-1 15,-12-1-1-15,-10-3-3 0,-11-3-3 16,-13 4-8-16,-16-10-16 16,-21 0-53-16,9 0-2 15</inkml:trace>
          <inkml:trace contextRef="#ctx0" brushRef="#br0" timeOffset="-35216.4393">4857 9114 361 0,'0'0'5'0,"5"-3"5"15,11-1 2-15,3-4 1 16,12 5 1-16,0-3 0 15,15-1 2-15,10 1-1 16,12 0-4-16,10 3-3 0,15 3-3 16,10 0-2-16,17 0 0 15,17 3-1-15,18 3-1 16,1 0 0-16,2-3 0 16,1 3 1-16,-7-2-1 0,-16-1 1 15,-11 3 0-15,-27-4 0 16,-19 2-1-16,-21 2-2 15,-12-1-4-15,-17-1-11 0,-20 22-59 16,-9-26-12-16</inkml:trace>
          <inkml:trace contextRef="#ctx0" brushRef="#br0" timeOffset="-33653.899">5136 9755 240 0,'0'0'5'16,"0"0"3"-16,0 0 2 16,0 0 2-16,-9 2 5 0,9-2 3 15,0 0 4-15,0 0 1 16,9 7-1-16,9-7-2 16,10 0-3-16,16 0-2 15,14 0-2-15,17-3-5 0,12-1-2 16,12 2-2-16,16-4-2 15,9-1-1-15,6 1-1 16,1 0 0-16,-7 0 0 16,-3 3-2-16,-12-3-1 0,-6 6-4 15,-14-3-5-15,-10 3-12 16,-17 0-34-16,-4 0-31 16,-5 0 0-16</inkml:trace>
        </inkml:traceGroup>
        <inkml:traceGroup>
          <inkml:annotationXML>
            <emma:emma xmlns:emma="http://www.w3.org/2003/04/emma" version="1.0">
              <emma:interpretation id="{6D670314-329B-4603-8A11-6A8E3149EA25}" emma:medium="tactile" emma:mode="ink">
                <msink:context xmlns:msink="http://schemas.microsoft.com/ink/2010/main" type="inkWord" rotatedBoundingBox="23979,15231 24941,15324 24702,17801 23740,17708"/>
              </emma:interpretation>
              <emma:one-of disjunction-type="recognition" id="oneOf20">
                <emma:interpretation id="interp100" emma:lang="en-US" emma:confidence="0">
                  <emma:literal>EL</emma:literal>
                </emma:interpretation>
                <emma:interpretation id="interp101" emma:lang="en-US" emma:confidence="0">
                  <emma:literal>E</emma:literal>
                </emma:interpretation>
                <emma:interpretation id="interp102" emma:lang="en-US" emma:confidence="0">
                  <emma:literal>El</emma:literal>
                </emma:interpretation>
                <emma:interpretation id="interp103" emma:lang="en-US" emma:confidence="0">
                  <emma:literal>En</emma:literal>
                </emma:interpretation>
                <emma:interpretation id="interp104" emma:lang="en-US" emma:confidence="0">
                  <emma:literal>Eye</emma:literal>
                </emma:interpretation>
              </emma:one-of>
            </emma:emma>
          </inkml:annotationXML>
          <inkml:trace contextRef="#ctx0" brushRef="#br0" timeOffset="-31169.4367">8473 10108 326 0,'0'0'8'0,"0"0"2"15,0 0 2-15,0 0 3 16,0 0 0-16,0 0 1 0,-16 0 1 16,4 3 0-16,-3 6-7 15,-7 0-3-15,3 9-1 16,-6 4-1-16,3 7-1 0,0 1-1 16,2 9 0-16,4 3-1 15,3 4 1-15,4 0-1 16,5-2 1-16,4 2-1 15,0-10 0-15,16-2 1 0,3-7-2 16,8-9 1-16,11-9-1 16,8-9-1-16,14 0 0 15,-1-12 0-15,5-7-1 16,-2-4 0-16,-2 2 0 0,-7-3 0 16,-13 2 1-16,-12-3-1 15,-16 4 1-15,-12 4 0 16,-5 6 1-16,-17-2-1 15,-9 3 0-15,5 5 1 16,-1-1-1-16,7 2 0 0,5 4 0 16,15 0 0-16,0 0 1 15,26-14-2-15,5 10 2 16,5-2-1-16,8 3 1 0,-4 3 1 16,1 0 0-16,-1 0 1 15,-9 0 1-15,-6 9 2 16,-6 3-6-16,-10 9 0 15,-2 11 0-15,-7 6 0 0,0 14 0 16,0 17 0-16,-11 10 0 16,6 14 0-16,1 16 0 15,-5-1 0-15,-24 13-61 16,35 5-32-16</inkml:trace>
          <inkml:trace contextRef="#ctx0" brushRef="#br0" timeOffset="-34653.8859">8262 8736 335 0,'0'0'2'0,"0"0"2"16,0 0 2-16,0 0 1 0,0 0 4 15,12 0 1-15,7 0 3 16,8 0-1-16,8-2-1 16,12-5-2-16,12 1-1 15,3 0-3-15,2 0-5 0,-2-1-8 16,0 5-12-16,-9 4-50 16,-13 2-11-16</inkml:trace>
          <inkml:trace contextRef="#ctx0" brushRef="#br0" timeOffset="-32810.0996">8178 9782 370 0,'0'0'6'16,"0"0"3"-16,0 0 2 16,12 11 1-16,1-9 2 0,6-2 0 15,8 0 0-15,4 0 1 16,13 0-5-16,3-6-3 15,5-4-3-15,10 1-2 16,0-4-3-16,0 5-5 16,0-8-5-16,-2 7-9 0,-11 0-28 15,-18-1-38-15,4 4-1 16</inkml:trace>
          <inkml:trace contextRef="#ctx0" brushRef="#br0" timeOffset="-34888.3182">8352 8732 381 0,'0'0'5'0,"0"0"2"15,0 0 1-15,0 0 3 16,0 0 1-16,-10 11 2 15,10 8 0-15,0 2 1 16,0 14-3-16,0 9-2 0,4 5-2 16,-1 9-2-16,0 1-1 15,0 5-2-15,0-4-3 16,1 1 0-16,-4-7-4 16,2-8-13-16,-2-13-30 15,0-5-40-15,7-9-2 0</inkml:trace>
          <inkml:trace contextRef="#ctx0" brushRef="#br0" timeOffset="-34419.5367">8320 9056 433 0,'0'0'2'0,"0"0"2"0,0 0 1 15,7 3 0-15,2-3 1 16,7 3 1-16,9-3 0 15,6 0 0-15,6-6-1 0,6 0-3 16,10-1-2-16,3-2-4 16,-4-3-6-16,5 1-5 15,-5 0-8-15,-6 5-23 16,-2 4-40-16,-13-3-3 0</inkml:trace>
          <inkml:trace contextRef="#ctx0" brushRef="#br0" timeOffset="-33044.4898">8302 9529 344 0,'0'0'4'0,"0"0"3"16,0 0 3-16,-6-9 2 15,6 9 2-15,0 0 0 16,9-13 2-16,10 7-1 15,3 2-2-15,12-2-4 0,6-5-3 16,19 1-1-16,0-2-3 16,10 2-2-16,4-5-5 15,-4 9-6-15,-7-7-8 16,-5 7-26-16,-6 6-38 0,-29 0-3 16</inkml:trace>
          <inkml:trace contextRef="#ctx0" brushRef="#br0" timeOffset="-33278.8736">8331 9501 391 0,'0'0'5'16,"0"0"0"-16,0 0 3 15,0 0 0-15,0 15 2 16,0-2 1-16,0 6 0 0,2 8 1 15,1 4-4-15,3 13-2 16,1 5-1-16,-4 7-1 16,3 6-2-16,-2-4-1 15,5 5-6-15,-7-15-5 0,8 3-12 16,-7-14-27-16,-3-10-36 16,9-8-2-16</inkml:trace>
          <inkml:trace contextRef="#ctx0" brushRef="#br0" timeOffset="-34185.158">8358 9322 381 0,'0'0'7'0,"0"0"1"0,0 0 2 16,15 0 2-16,4 0 1 15,3 0 0-15,9-4 1 16,12-5-1-16,7-3-5 15,9-1-4-15,6-4-5 16,10 0-14-16,-8-2-29 0,12-2-40 16,-12-3-2-16</inkml:trace>
        </inkml:traceGroup>
        <inkml:traceGroup>
          <inkml:annotationXML>
            <emma:emma xmlns:emma="http://www.w3.org/2003/04/emma" version="1.0">
              <emma:interpretation id="{B3BF2359-E600-4DF1-BA50-33D1484A10A0}" emma:medium="tactile" emma:mode="ink">
                <msink:context xmlns:msink="http://schemas.microsoft.com/ink/2010/main" type="inkWord" rotatedBoundingBox="26471,15785 27193,15854 27078,17043 26356,16973"/>
              </emma:interpretation>
              <emma:one-of disjunction-type="recognition" id="oneOf21">
                <emma:interpretation id="interp105" emma:lang="en-US" emma:confidence="0">
                  <emma:literal>G</emma:literal>
                </emma:interpretation>
                <emma:interpretation id="interp106" emma:lang="en-US" emma:confidence="0">
                  <emma:literal>9</emma:literal>
                </emma:interpretation>
                <emma:interpretation id="interp107" emma:lang="en-US" emma:confidence="0">
                  <emma:literal>a</emma:literal>
                </emma:interpretation>
                <emma:interpretation id="interp108" emma:lang="en-US" emma:confidence="0">
                  <emma:literal>g</emma:literal>
                </emma:interpretation>
                <emma:interpretation id="interp10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35074.9633">11267 9257 431 0,'0'0'3'0,"0"0"1"16,-13 0 1-16,1 0 0 15,-7 2 1-15,-8 8 1 0,-4 5 0 16,-13 4 2-16,4 8-4 16,-6 8 0-16,-5 2 0 15,5 6-1-15,-3 3-1 16,5 7-1-16,4 3 0 0,5-3 0 16,8 2-1-16,1-1 0 15,14-9 0-15,6 0 0 16,6-3 1-16,13-8-2 0,11-9 0 15,10-4 0-15,10-13 0 16,5 0 0-16,8-8 0 16,-2-8 0-16,1-3 0 15,-3-4 0-15,-9-1 0 16,-11-2 0-16,-11-1 0 0,-13 8 0 16,-9-2 0-16,-12 3 0 15,-7 1 0-15,-3-1 0 16,-2 4 0-16,2-3 0 15,4 0 0-15,9-1 0 0,9-2 0 16,2-3 0-16,16 3 0 16,11-1 0-16,5 3 0 15,3 5 0-15,4-3 0 16,-5 8 0-16,-1 0 0 0,-7 11 0 16,-7 1 0-16,-5 7 0 15,-6 5 0-15,-5 7 0 16,-5 6 0-16,0 12 0 15,-3 7 0-15,1 10 0 16,-5 8 0-16,4 0 0 0,3 6 0 16,-3-11 0-16,3-2-73 15,9-11-22-15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7:26.8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828FEC-F2F1-4DC8-A5F2-EC3ED020FB5E}" emma:medium="tactile" emma:mode="ink">
          <msink:context xmlns:msink="http://schemas.microsoft.com/ink/2010/main" type="writingRegion" rotatedBoundingBox="11124,12564 12393,17373 11196,17689 9927,12880"/>
        </emma:interpretation>
      </emma:emma>
    </inkml:annotationXML>
    <inkml:traceGroup>
      <inkml:annotationXML>
        <emma:emma xmlns:emma="http://www.w3.org/2003/04/emma" version="1.0">
          <emma:interpretation id="{288684C3-348B-4ED8-831C-76477D58DE79}" emma:medium="tactile" emma:mode="ink">
            <msink:context xmlns:msink="http://schemas.microsoft.com/ink/2010/main" type="paragraph" rotatedBoundingBox="11124,12564 12393,17373 11196,17689 9927,128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05E23B-0E40-4E51-9871-DF45D2CF68BE}" emma:medium="tactile" emma:mode="ink">
              <msink:context xmlns:msink="http://schemas.microsoft.com/ink/2010/main" type="line" rotatedBoundingBox="11124,12564 12393,17373 11196,17689 9927,12880"/>
            </emma:interpretation>
          </emma:emma>
        </inkml:annotationXML>
        <inkml:traceGroup>
          <inkml:annotationXML>
            <emma:emma xmlns:emma="http://www.w3.org/2003/04/emma" version="1.0">
              <emma:interpretation id="{CB00AAFF-464A-452D-93D0-1F2AD6BCED9D}" emma:medium="tactile" emma:mode="ink">
                <msink:context xmlns:msink="http://schemas.microsoft.com/ink/2010/main" type="inkWord" rotatedBoundingBox="11124,12564 12393,17373 11196,17689 9927,12880">
                  <msink:destinationLink direction="with" ref="{80E04B58-DFFA-4327-B17F-2BE3A3565267}"/>
                </msink:context>
              </emma:interpretation>
              <emma:one-of disjunction-type="recognition" id="oneOf0">
                <emma:interpretation id="interp0" emma:lang="en-US" emma:confidence="0">
                  <emma:literal>to trim</emma:literal>
                </emma:interpretation>
                <emma:interpretation id="interp1" emma:lang="en-US" emma:confidence="0">
                  <emma:literal>the trim</emma:literal>
                </emma:interpretation>
                <emma:interpretation id="interp2" emma:lang="en-US" emma:confidence="0">
                  <emma:literal>the trio</emma:literal>
                </emma:interpretation>
                <emma:interpretation id="interp3" emma:lang="en-US" emma:confidence="0">
                  <emma:literal>to twin</emma:literal>
                </emma:interpretation>
                <emma:interpretation id="interp4" emma:lang="en-US" emma:confidence="0">
                  <emma:literal>trim</emma:literal>
                </emma:interpretation>
              </emma:one-of>
            </emma:emma>
          </inkml:annotationXML>
          <inkml:trace contextRef="#ctx0" brushRef="#br0">-5261 7633 357 0,'0'0'4'0,"0"0"1"15,18-19 3-15,-2 7 1 16,8-1 0-16,9-4-1 16,7-4 2-16,9-3-1 0,13 0-3 15,0-1-2-15,13-2-5 16,-4 1-9-16,4 5-25 15,6 2-42-15,-23-3-4 16</inkml:trace>
          <inkml:trace contextRef="#ctx0" brushRef="#br0" timeOffset="-669.99">-5143 6941 373 0,'0'0'4'0,"0"0"2"16,0 0 1-16,0 0 2 16,0 0 1-16,9-17 0 0,13 8 1 15,6-1 0-15,12-1-4 16,7-8-8-16,15 0-13 16,-5 4-44-16,10-7-22 15</inkml:trace>
          <inkml:trace contextRef="#ctx0" brushRef="#br0" timeOffset="-841.8708">-4931 6080 432 0,'0'0'2'0,"0"0"0"15,0 0 1-15,0 15 2 16,0-3 0-16,0 6 1 16,0 9 1-16,2 7 0 0,-2 5-2 15,7 10 0-15,-5 10-1 16,5 9-1-16,-1 3-2 15,6 8-5-15,-6-6-8 16,7 8-14-16,-4-5-48 16,7-14-11-16</inkml:trace>
          <inkml:trace contextRef="#ctx0" brushRef="#br0" timeOffset="-1060.6163">-5097 6312 300 0,'0'0'6'0,"0"0"3"16,-9 0 3-16,9 0 2 0,-15 0 3 16,15 0 1-16,-16 0 3 15,16 0-1-15,0 0-3 16,0 0-3-16,16-4-2 15,17-1-3-15,9-1-2 0,7-7-2 16,13 0-1-16,4-5-5 16,2-4-6-16,3-2-12 15,-9 3-27-15,-13-2-37 16,2 1-4-16</inkml:trace>
          <inkml:trace contextRef="#ctx0" brushRef="#br0" timeOffset="1000.0382">-5097 8606 413 0,'0'0'1'15,"0"0"1"-15,22-9 0 16,0 1 0-16,12-9 1 0,10 3 0 16,9-5 0-16,9-2 0 15,9-4-1-15,1 6-4 16,-1 0-11-16,-3 7-32 15,-12 3-32-15,0 0-6 16</inkml:trace>
          <inkml:trace contextRef="#ctx0" brushRef="#br0" timeOffset="390.6514">-4966 8195 324 0,'0'0'4'0,"-9"0"3"0,9 0 2 16,-13 0 2-16,13 0 2 16,0 0 0-16,0-12 1 15,13-3-1-15,11-3-3 16,16-4-4-16,11-9-6 0,8-1-8 15,6-5-12-15,6-5-33 16,10 1-25-16,-13 4-6 16</inkml:trace>
          <inkml:trace contextRef="#ctx0" brushRef="#br0" timeOffset="1421.9372">-4913 9390 366 0,'0'0'5'15,"0"0"2"-15,0 0 2 16,0 0 0-16,0 0 1 0,6-16 1 15,10 7 0-15,6-4 1 16,9-2-4-16,9-4-4 16,9-2-9-16,1-3-17 0,3-5-58 15,9 1-1-15</inkml:trace>
          <inkml:trace contextRef="#ctx0" brushRef="#br0" timeOffset="218.7573">-4891 7442 409 0,'0'0'4'0,"0"0"0"15,-4 21 2-15,1-6 0 16,1 10 3-16,-2 2-3 0,1 15 2 16,3 9-1-16,7-2-3 15,2 15-4-15,9-10-9 16,4 9-20-16,13 1-53 16,-2-8-2-1</inkml:trace>
          <inkml:trace contextRef="#ctx0" brushRef="#br0" timeOffset="2656.4061">-4652 10588 355 0,'0'0'5'0,"0"0"5"0,0 0 0 16,6-6 4-16,3-2 1 15,7-1 0-15,8-4 1 16,11-2-1-16,5-6-4 0,16-1-4 15,3-9-8-15,18-1-13 16,-8-4-33-16,15 2-36 16,0-5-4-16</inkml:trace>
          <inkml:trace contextRef="#ctx0" brushRef="#br0" timeOffset="1218.8055">-4734 8476 374 0,'0'0'5'0,"0"0"2"15,-2 23 1-15,-1-4 2 16,-3 8 2-16,2 7 1 0,1 10 0 16,3 8 0-16,0 9-4 15,3 8-1-15,7 5-3 16,-1 3-1-16,9 5-4 16,2-6-7-16,2 5-16 0,-2 0-59 15,0-17-2-15</inkml:trace>
          <inkml:trace contextRef="#ctx0" brushRef="#br0" timeOffset="2187.5895">-4659 9808 353 0,'0'0'4'0,"16"-10"1"15,6 1 2-15,0-4-1 16,15-2 2-16,6-4 0 0,13-2-1 16,0-3 0-16,6-1-6 15,0 3-9-15,-12 6-16 16,-7-6-48-16,-6 13-7 16</inkml:trace>
          <inkml:trace contextRef="#ctx0" brushRef="#br0" timeOffset="2406.3357">-4504 9802 397 0,'0'0'4'16,"0"0"3"-16,4 18 1 16,-1 0 1-16,6 7 2 0,3 8 1 15,1 9 0-15,5 10 1 16,1 7-4-16,6 3-3 15,-3 6-2-15,3-4-4 16,-7-2-9-16,6 3-17 16,-4 4-55-16,-5-23-5 15</inkml:trace>
          <inkml:trace contextRef="#ctx0" brushRef="#br0" timeOffset="578.1474">-4385 7564 355 0,'0'0'6'16,"0"0"6"-16,-13 8 1 0,13-8 2 15,-18 27 1-15,5-3 0 16,-3 4 1-16,1 10-1 16,6 9-5-16,0 4-5 15,5 5-3-15,4 12-11 0,0 7-43 16,13-8-33-16,-1 8-3 16</inkml:trace>
          <inkml:trace contextRef="#ctx0" brushRef="#br0" timeOffset="1796.9505">-4208 8929 357 0,'0'0'4'0,"0"0"1"0,-20 0 3 16,20 0 2-16,-15 3 0 16,15-3 1-16,-16 0 1 15,16 0 1-15,0 0-3 16,22-19-3-16,7 10 0 15,2-3-3-15,2-1 0 0,5 0-2 16,-3 9 0-16,-4-3-1 16,-13 7 0-16,-3 2 0 15,-15 18 0-15,0 1 0 16,-15 10 0-16,-3 2 0 0,-11 8 0 16,5-1 0-16,-5 0 1 15,7 1-1-15,7-11 1 16,6-1-1-16,9-14 1 0,15-3-1 15,14-9 0-15,13-3-1 16,11-9-5-16,7-9-7 16,11 5-18-16,4-2-53 15,-4 3-2-15</inkml:trace>
          <inkml:trace contextRef="#ctx0" brushRef="#br0" timeOffset="3109.5127">-3976 9941 383 0,'0'0'3'15,"0"0"2"-15,0 0 2 16,13 0 2-16,-1 0 2 0,7 0 0 16,3-3 1-16,5-3 0 15,11 2-2-15,-1-1-3 16,3 1-2-16,-2 4-3 15,-1 0 0-15,-10 4-2 16,-5 5 0-16,-3 6-1 0,-12 6 1 16,-7 1-1-16,-4 5 0 15,-11 5 0-15,-4-2 1 16,-2-1-1-16,-4 0 0 0,6 1 0 16,1-3 0-1,9-4 1-15,2-6 0 0,7 2 0 16,0-7 1-16,12 0 0 15,7-5 1-15,-1-1 1 16,4 3 1-16,-4-7 0 0,2 6 0 16,-5 1 1-16,1 4 1 15,-7-1-1-15,0 9 0 16,-6 4-5-16,-3 8 0 16,-3 8 0-16,-9 12 0 0,-16 9 0 15,-12 17 0-15,-26 6-48 16,-8 17-40-16,-23 9-2 15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7:31.9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93BCF8-C099-4ACA-A08C-C755517A3BE8}" emma:medium="tactile" emma:mode="ink">
          <msink:context xmlns:msink="http://schemas.microsoft.com/ink/2010/main" type="inkDrawing" rotatedBoundingBox="20346,11854 23414,11615 23416,11638 20347,11876" semanticType="strikethrough" shapeName="Other"/>
        </emma:interpretation>
      </emma:emma>
    </inkml:annotationXML>
    <inkml:trace contextRef="#ctx0" brushRef="#br0">4658 5278 274 0,'0'0'4'0,"0"0"-1"16,-10 0 1-16,10 0 1 15,0 0 1-15,-12 0-1 16,12 0 2-16,0 0 1 0,0 0 0 16,12 7-1-16,13-7 0 15,6 0 0-15,12 0 0 16,10 0 1-16,13-3 0 0,2-3-3 16,12-1 0-16,2-1 0 15,2-2-1-15,15 5-1 16,3-3 0-16,9-1 0 15,11 3-1-15,8-3 0 0,7-1-1 16,5-3 0-16,10 1 1 16,1-3 1-16,-1-1 0 15,0 5 1-15,-6-8 1 16,-4 7-1-16,-2 1 1 16,-15 0 0-16,-10 1 0 0,-10 7-3 15,-18-3 0-15,-19 2 0 16,-9 2 0-16,-19 2-1 15,-12 0 0-15,-9 0 1 16,-19 0-1-16,0 0 1 0,0 0-3 16,0 0-6-16,-6 0-29 15,-7 2-44-15,1-2-2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26:08.5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38B826-7963-401C-97F1-B7B08D246BD8}" emma:medium="tactile" emma:mode="ink">
          <msink:context xmlns:msink="http://schemas.microsoft.com/ink/2010/main" type="inkDrawing" rotatedBoundingBox="12313,6549 12381,6548 12423,8081 12355,8083" semanticType="callout" shapeName="Other">
            <msink:sourceLink direction="with" ref="{CE650D4F-263E-4EE1-9B58-1EC286D4DA3D}"/>
          </msink:context>
        </emma:interpretation>
      </emma:emma>
    </inkml:annotationXML>
    <inkml:trace contextRef="#ctx0" brushRef="#br0">-3361-27 318 0,'0'0'7'0,"0"0"0"0,0 0 0 15,0 0 2-15,0 0 0 16,-3 10 4-16,3 5 0 15,0 15 1-15,5 12-5 0,6 9-1 16,-5 20 0-16,6 16 1 16,-6 12-2-16,3 12-2 15,-5 11-1-15,-1 4 1 16,-3 1-1-16,0-6 0 0,-7-13-1 16,-2-7 1-16,3-13-1 15,-3-14 0-15,2-16-3 16,1-20-13-16,3-4-67 15,3-13-2-15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0:09.2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43CD46-B288-4BB3-A578-824E068AECCD}" emma:medium="tactile" emma:mode="ink">
          <msink:context xmlns:msink="http://schemas.microsoft.com/ink/2010/main" type="inkDrawing" rotatedBoundingBox="31395,15587 31890,3054 33107,3102 32612,15635" shapeName="Other"/>
        </emma:interpretation>
      </emma:emma>
    </inkml:annotationXML>
    <inkml:trace contextRef="#ctx0" brushRef="#br0">499 57 186 0,'0'0'4'16,"0"0"2"-16,7-12 4 15,-7 12 3-15,22-13-1 16,-7 11 4-16,10-9 2 0,6 1 0 16,9 8-2-16,15-7-3 15,7 9-2-15,11 0-2 16,11 2-2-16,5 7-4 0,7 14 0 15,-3 5-2-15,-2 12-1 16,-11 7 0-16,-3 11 1 16,-15 6-1-16,-15 15 0 15,-12 4 2-15,-20 6-1 16,-8 7 1-16,-11 4 0 0,-18 5 0 16,-12 6 0-16,-6 0-2 15,-6 10 3-15,-5 3 1 16,-4 6-1-16,2 2 3 15,-3 11-1-15,3 2 1 0,4 4 0 16,-1 9 1-16,13 0-1 16,-1 2-1-16,11 2-1 15,5 4-1-15,13 1 0 16,3-3 0-16,6 10-1 0,0-4 0 16,6 3-1-16,3 0 0 15,0 1 0-15,0-5 2 16,-2 8 0-16,6-7 0 15,-2-9 1-15,2-6-2 0,9-10 0 16,3-6 1-16,3-18-1 16,12-6-1-16,-3-20 0 15,6-7-1-15,-2-12 1 16,8-7 0-16,-9-8 0 0,2-5 0 16,-11-4-1-16,-7 1 1 15,-11 3-1-15,-4 3 1 16,-9 2-1-16,-15 8-1 15,-7 7 1-15,-3 8 0 0,-10 12 0 16,-5 5-1-16,0 8 1 16,-1 9 0-16,5 6-1 15,1 6 1-15,8 3-1 16,5 0 1-16,9 5 1 0,10 2-2 16,3 2 1-16,16 0 0 15,2 7 0-15,4-1 2 16,3 11 0-16,3-2 0 15,-16 10 0-15,-2-3-1 0,-10 10 1 16,-10-5 0-16,-15 1 0 16,-2-2-2-16,-14-4 0 15,-6-7 0-15,4-1-1 16,-3-5 2-16,5-6-1 16,-2-2 0-16,8-7 1 0,-2 0 0 15,6-3 0-15,4 0 0 16,-4-3 1-16,5 0 0 15,-1-3 1-15,5-7-1 0,-9-2 2 16,0 0 0-16,0-7 1 16,0-3 0-16,0-9 1 15,0 0-2-15,-7-13-4 16,1-9 0-16,-1-1 0 0,-2-12 0 16,-6-8 0-16,-4-10 0 15,-6-5 0-15,-9-24 0 16,-3-2-89-16,0-15-1 15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0:09.7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319752-98C9-4FE6-B30B-3F30816E2FD9}" emma:medium="tactile" emma:mode="ink">
          <msink:context xmlns:msink="http://schemas.microsoft.com/ink/2010/main" type="writingRegion" rotatedBoundingBox="27594,566 30203,566 30203,1859 27594,1859"/>
        </emma:interpretation>
      </emma:emma>
    </inkml:annotationXML>
    <inkml:traceGroup>
      <inkml:annotationXML>
        <emma:emma xmlns:emma="http://www.w3.org/2003/04/emma" version="1.0">
          <emma:interpretation id="{DB84B71E-BB6D-4ED3-9DC3-692B44027D3C}" emma:medium="tactile" emma:mode="ink">
            <msink:context xmlns:msink="http://schemas.microsoft.com/ink/2010/main" type="paragraph" rotatedBoundingBox="27594,566 30203,566 30203,1859 27594,1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2124EF-92E3-4A56-9DF0-D08F415FE768}" emma:medium="tactile" emma:mode="ink">
              <msink:context xmlns:msink="http://schemas.microsoft.com/ink/2010/main" type="line" rotatedBoundingBox="27594,566 30203,566 30203,1859 27594,1859"/>
            </emma:interpretation>
          </emma:emma>
        </inkml:annotationXML>
        <inkml:traceGroup>
          <inkml:annotationXML>
            <emma:emma xmlns:emma="http://www.w3.org/2003/04/emma" version="1.0">
              <emma:interpretation id="{D0334C6D-7029-4621-B2FD-5B59F9539CAF}" emma:medium="tactile" emma:mode="ink">
                <msink:context xmlns:msink="http://schemas.microsoft.com/ink/2010/main" type="inkWord" rotatedBoundingBox="27594,566 30203,566 30203,1859 27594,1859"/>
              </emma:interpretation>
              <emma:one-of disjunction-type="recognition" id="oneOf0">
                <emma:interpretation id="interp0" emma:lang="en-US" emma:confidence="0">
                  <emma:literal>TX</emma:literal>
                </emma:interpretation>
                <emma:interpretation id="interp1" emma:lang="en-US" emma:confidence="0">
                  <emma:literal>TT.</emma:literal>
                </emma:interpretation>
                <emma:interpretation id="interp2" emma:lang="en-US" emma:confidence="0">
                  <emma:literal>TI.</emma:literal>
                </emma:interpretation>
                <emma:interpretation id="interp3" emma:lang="en-US" emma:confidence="0">
                  <emma:literal>TJ.</emma:literal>
                </emma:interpretation>
                <emma:interpretation id="interp4" emma:lang="en-US" emma:confidence="0">
                  <emma:literal>Tot.</emma:literal>
                </emma:interpretation>
              </emma:one-of>
            </emma:emma>
          </inkml:annotationXML>
          <inkml:trace contextRef="#ctx0" brushRef="#br0">0 350 394 0,'0'-9'0'16,"16"-4"1"-16,10-6 2 0,10 2 0 15,23-5 2-15,16-16-2 16,14-1 1-16,21-5-1 15,14 6-2-15,-3 1-13 16,-1-3-47-16,-1 6-20 0</inkml:trace>
          <inkml:trace contextRef="#ctx0" brushRef="#br0" timeOffset="249.9623">460 78 405 0,'0'0'1'0,"0"0"2"16,0 0 2-16,-3 18 2 16,3-9 1-16,0 10 2 15,6 8 0-15,10 15 2 0,9 12 0 16,6 3-3-16,0 14-1 16,2 3-3-16,9 12-1 15,-9 7-2-15,-2 3 1 0,-2 0-3 16,-5 0-6-16,-2 0-8 15,5-6-32-15,2-5-38 16,2-16-2-16</inkml:trace>
          <inkml:trace contextRef="#ctx0" brushRef="#br0" timeOffset="1234.3366">1130 770 459 0,'0'0'2'16,"0"0"2"-16,4-5 1 0,-4 5 0 15,12-16 0-15,-2 7-2 16,5-7-10-16,6-11-66 15,8 20-7-15</inkml:trace>
          <inkml:trace contextRef="#ctx0" brushRef="#br0" timeOffset="531.2095">1357 187 428 0,'0'0'2'16,"-9"-4"4"-16,9 4 1 0,0 0 0 16,-4-11 1-16,4 11 2 15,22-15-1-15,7 0-1 16,17 0 0-16,19-4-4 0,10-2-3 15,18-3-4-15,4-1-14 16,11-11-44-16,-6 19-24 16,-9-5-5-1</inkml:trace>
          <inkml:trace contextRef="#ctx0" brushRef="#br0" timeOffset="749.9754">1680 15 447 0,'0'0'4'0,"0"0"2"15,0 0 0-15,0 0-1 16,0 0 3-16,7 17-1 0,2 4 0 16,6 13 2-16,7 19-5 15,0 9-1-15,9 21 0 16,5 9-1-16,6 11-2 15,-2 9 0-15,4 14-18 0,-4-5-67 16,0-3-1-16</inkml:trace>
          <inkml:trace contextRef="#ctx0" brushRef="#br0" timeOffset="1390.5895">2609 662 511 0,'0'0'0'15,"-7"-6"0"-15,7 6 0 16,-19 0-7-16,19 0-41 16,-27 26-37-16,-4-1-3 15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31T04:30:15.7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AA33BE-9C68-4EDE-8F59-48C452D4453E}" emma:medium="tactile" emma:mode="ink">
          <msink:context xmlns:msink="http://schemas.microsoft.com/ink/2010/main" type="writingRegion" rotatedBoundingBox="11156,4655 14471,4431 14769,8827 11453,9051">
            <msink:destinationLink direction="with" ref="{B001B80B-2106-4DDB-A16A-DC8BDABCB0E3}"/>
          </msink:context>
        </emma:interpretation>
      </emma:emma>
    </inkml:annotationXML>
    <inkml:traceGroup>
      <inkml:annotationXML>
        <emma:emma xmlns:emma="http://www.w3.org/2003/04/emma" version="1.0">
          <emma:interpretation id="{A1B301AA-C7F8-4D65-B35A-E0E04F899D75}" emma:medium="tactile" emma:mode="ink">
            <msink:context xmlns:msink="http://schemas.microsoft.com/ink/2010/main" type="paragraph" rotatedBoundingBox="11170,4489 14533,4589 14506,5515 11143,5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C4B6F2-0AC6-49CA-8B3E-923A18698E9C}" emma:medium="tactile" emma:mode="ink">
              <msink:context xmlns:msink="http://schemas.microsoft.com/ink/2010/main" type="line" rotatedBoundingBox="11170,4489 14533,4589 14506,5515 11143,5415"/>
            </emma:interpretation>
          </emma:emma>
        </inkml:annotationXML>
        <inkml:traceGroup>
          <inkml:annotationXML>
            <emma:emma xmlns:emma="http://www.w3.org/2003/04/emma" version="1.0">
              <emma:interpretation id="{EC8D3779-FBF7-4B52-BAA9-2F2AC94FB218}" emma:medium="tactile" emma:mode="ink">
                <msink:context xmlns:msink="http://schemas.microsoft.com/ink/2010/main" type="inkWord" rotatedBoundingBox="11170,4489 14533,4589 14506,5515 11143,5415"/>
              </emma:interpretation>
              <emma:one-of disjunction-type="recognition" id="oneOf0">
                <emma:interpretation id="interp0" emma:lang="en-US" emma:confidence="0">
                  <emma:literal>XIYZYYI</emma:literal>
                </emma:interpretation>
                <emma:interpretation id="interp1" emma:lang="en-US" emma:confidence="0">
                  <emma:literal>XIYZYYYI</emma:literal>
                </emma:interpretation>
                <emma:interpretation id="interp2" emma:lang="en-US" emma:confidence="0">
                  <emma:literal>XIYZYYYIM</emma:literal>
                </emma:interpretation>
                <emma:interpretation id="interp3" emma:lang="en-US" emma:confidence="0">
                  <emma:literal>XIYZYYYII</emma:literal>
                </emma:interpretation>
                <emma:interpretation id="interp4" emma:lang="en-US" emma:confidence="0">
                  <emma:literal>XIYZYYYIY</emma:literal>
                </emma:interpretation>
              </emma:one-of>
            </emma:emma>
          </inkml:annotationXML>
          <inkml:trace contextRef="#ctx0" brushRef="#br0">260 0 286 0,'0'0'7'16,"0"0"4"-16,0 0 0 0,0 0 2 16,0 0 1-16,-11 13 2 15,2 0 2-15,-4 4 2 16,-2 8-8-16,-3 6-3 16,-4 5 0-16,-3 9-1 0,3-3-1 15,-2 1-2-15,4 4-1 16,0-7-2-16,0-6-7 15,11 4-12-15,-6-10-36 16,8-9-26-16,-2-8-4 0</inkml:trace>
          <inkml:trace contextRef="#ctx0" brushRef="#br0" timeOffset="218.7557">-185 130 305 0,'0'0'9'0,"0"0"4"15,0-13 2-15,0 13 3 16,0 0 2-16,0 0 1 16,10-6 0-16,-10 6 0 0,24 13-7 15,-8 8-3-15,8 11-4 16,4 4-1-16,3 5-1 16,10 8-1-16,2 4 0 15,6-1-2-15,4 4-8 16,-9-6-28-16,5-3-49 0,-5-5-2 15</inkml:trace>
          <inkml:trace contextRef="#ctx0" brushRef="#br0" timeOffset="703.1371">514 442 338 0,'0'0'9'0,"0"0"3"16,0 0 2-16,-13 0 1 16,13 0 0-16,0 10 0 0,0 2 1 15,0 3 1-15,0 10-9 16,3 6-4-16,3 3-3 16,-6 4-8-16,4 1-27 15,-1 1-47-15,-3-2-2 0</inkml:trace>
          <inkml:trace contextRef="#ctx0" brushRef="#br0" timeOffset="1093.768">948 37 323 0,'0'0'5'16,"0"0"2"-16,-12 4 3 16,12-4 1-16,-19 25 2 15,7-1 2-15,2 10 0 0,-5 6 0 16,-1 13-4-16,4 1-2 16,-3 6-3-16,5 2-4 15,1-7-8-15,-1 1-14 16,8-4-28-16,-8-14-32 0,10-7-4 15</inkml:trace>
          <inkml:trace contextRef="#ctx0" brushRef="#br0" timeOffset="4687.5925">601 180 287 0,'0'0'10'16,"0"0"3"-16,-3-13 3 15,3 13 2-15,0 0 1 16,0 0 5-16,0 0-2 0,0 0 1 16,5 6-9-16,2 9-2 15,2 10-4-15,4-3-1 16,11 8-2-16,7 2-4 16,10 8-12-16,2 7-64 0,10-11-8 15</inkml:trace>
          <inkml:trace contextRef="#ctx0" brushRef="#br0" timeOffset="5250.1142">983 365 304 0,'0'0'5'0,"0"0"4"0,0 0 2 15,-13-9 0-15,13 9 1 16,0-13 1-16,0 13 2 16,9-12 0-16,6 3-6 15,5-1-2-15,2 8-3 0,-2-1 0 16,2 3-1-16,3 0-1 15,-3 0-1-15,-7 3 0 16,1 3 0-16,-3 0 0 16,2 3-1-16,-2 1 0 0,-8 1 1 15,6 5-1-15,-9 0 1 16,-2-1 0-16,0 6 1 16,0 1 1-16,-13 3-1 15,2-3 2-15,-9 3-1 0,2-1 0 16,-4-1 0-16,7-2-1 15,-1 0-1-15,7-5 0 16,3-1 0-16,6-15-1 16,9 12 1-16,6-12 1 0,10 0-1 15,3-6 1-15,7-4 0 16,-1 2 0-16,-3-2-1 16,2-1 1-16,-4 4-2 0,-7 1 0 15,0 3 0-15,-11 0 1 16,-11 3-2-16,16 0-2 15,-16 0-8-15,0 0-25 16,0 0-44-16,0 0-3 16</inkml:trace>
          <inkml:trace contextRef="#ctx0" brushRef="#br0" timeOffset="5765.7682">1501 41 330 0,'0'0'7'0,"0"0"2"16,-9 0 2-16,9 0 3 15,-9 15 1-15,9 0-1 16,2 6 2-16,7 7 0 0,13 10-7 15,3 0-3-15,16 4-10 16,-7-2-21-16,3 4-52 16,10-1-2-16</inkml:trace>
          <inkml:trace contextRef="#ctx0" brushRef="#br0" timeOffset="5562.6545">1771-34 378 0,'0'0'3'0,"0"0"3"0,0 0 0 15,-7 18 1-15,2 1 1 16,-5 6 1-16,1 9 1 16,-3 9-1-16,-4 8-2 0,4-3-3 15,2 7-5-15,-5-4-10 16,6-5-19-16,2-1-48 16,-2-9-4-16</inkml:trace>
          <inkml:trace contextRef="#ctx0" brushRef="#br0" timeOffset="6203.2643">1848 322 350 0,'0'0'5'16,"0"0"0"-16,0-10 1 15,0 10 1-15,13-15-1 16,2 6 1-16,7-1-1 0,3 3-1 16,3 1-4-16,3 4-3 15,0 2 1-15,-6 0-1 16,-10 12 1-16,-6 3-1 0,-9 7 1 15,-9 0 1-15,-13 3 0 16,-2 2 0-16,-1 1 1 16,1 0 0-16,4-6-1 15,7-4 0-15,11 1 1 16,2-10-1-16,13 0 1 0,5-3 1 16,6-2 1-16,5-2 0 15,-1 2 1-15,-1-1 1 16,-2-1-1-16,-3 6 0 15,-3 0 1-15,-3 5-1 0,-7 3-2 16,0 2 0-16,-3 4-1 16,-3 6 0-16,-3 0 0 15,-3-1 0-15,-3 4 0 16,-10 0 1-16,1-10-1 0,-10 1-4 16,3-3-9-16,-6 6-61 15,10-25-6-15</inkml:trace>
          <inkml:trace contextRef="#ctx0" brushRef="#br0" timeOffset="6422.0097">2540-55 399 0,'0'0'5'16,"-2"6"2"-16,2 6 2 15,-3 9 1-15,-1 8 1 16,2 5 0-16,-5 11 0 0,7 8 1 16,-9 9-6-16,5 0-3 15,-5 0-12-15,3 6-20 16,3-3-52-16,-6-10-4 16</inkml:trace>
          <inkml:trace contextRef="#ctx0" brushRef="#br0" timeOffset="6631.1171">2162 180 346 0,'0'0'7'0,"0"0"3"16,0 8 4-16,0-8 1 15,9 25 1-15,6-9 0 0,11 5 0 16,8 7 0-16,3 1-9 15,19 5-11-15,-1-7-24 16,-2 6-52-16,16 3-1 0</inkml:trace>
          <inkml:trace contextRef="#ctx0" brushRef="#br0" timeOffset="7015.739">3170 489 377 0,'0'0'7'0,"0"0"0"16,-5-4 2-16,5 4 1 0,-26 0 2 15,11 4 1-15,-6-1 0 16,-10 3 1-16,-4 0-5 16,-9 4-1-16,-5-5 0 0,0-1-2 15,-1-4 0-15,3 0-2 16,10-7 0-16,10-2 0 15,7-6-4-15,20-13 0 16,13 4 0-16,12-6 0 16,9 0 0-16,9 0 0 0,-3 2 0 15,4 0 0-15,-6 5-2 16,-11 6 4-16,-5 4-2 16,-7 1 0-16,-15 12 0 15,0 0 0-15,0 0 0 0,0 18 0 16,-6 10 0-16,-3 9 0 15,0 13 0-15,0 19 0 16,0 14 0-16,-4 25-60 16,10-6-29-16</inkml:trace>
        </inkml:traceGroup>
      </inkml:traceGroup>
    </inkml:traceGroup>
    <inkml:traceGroup>
      <inkml:annotationXML>
        <emma:emma xmlns:emma="http://www.w3.org/2003/04/emma" version="1.0">
          <emma:interpretation id="{A96387AC-E688-45AF-AF78-5F85FA62B650}" emma:medium="tactile" emma:mode="ink">
            <msink:context xmlns:msink="http://schemas.microsoft.com/ink/2010/main" type="paragraph" rotatedBoundingBox="11382,6039 14208,5848 14237,6283 11412,64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519D85-4CCA-4478-BCE0-28710EDFEC9E}" emma:medium="tactile" emma:mode="ink">
              <msink:context xmlns:msink="http://schemas.microsoft.com/ink/2010/main" type="line" rotatedBoundingBox="11382,6039 14208,5848 14237,6283 11412,6474"/>
            </emma:interpretation>
          </emma:emma>
        </inkml:annotationXML>
        <inkml:traceGroup>
          <inkml:annotationXML>
            <emma:emma xmlns:emma="http://www.w3.org/2003/04/emma" version="1.0">
              <emma:interpretation id="{1258826C-348C-476E-90FF-2A6E99422BCF}" emma:medium="tactile" emma:mode="ink">
                <msink:context xmlns:msink="http://schemas.microsoft.com/ink/2010/main" type="inkWord" rotatedBoundingBox="11382,6039 14208,5848 14237,6283 11412,6474"/>
              </emma:interpretation>
              <emma:one-of disjunction-type="recognition" id="oneOf1">
                <emma:interpretation id="interp5" emma:lang="en-US" emma:confidence="1">
                  <emma:literal>0000</emma:literal>
                </emma:interpretation>
                <emma:interpretation id="interp6" emma:lang="en-US" emma:confidence="1">
                  <emma:literal>00 00</emma:literal>
                </emma:interpretation>
                <emma:interpretation id="interp7" emma:lang="en-US" emma:confidence="0">
                  <emma:literal>000 U</emma:literal>
                </emma:interpretation>
                <emma:interpretation id="interp8" emma:lang="en-US" emma:confidence="0">
                  <emma:literal>000 o</emma:literal>
                </emma:interpretation>
                <emma:interpretation id="interp9" emma:lang="en-US" emma:confidence="0">
                  <emma:literal>000 u</emma:literal>
                </emma:interpretation>
              </emma:one-of>
            </emma:emma>
          </inkml:annotationXML>
          <inkml:trace contextRef="#ctx0" brushRef="#br0" timeOffset="8250.1559">247 1407 355 0,'0'0'5'0,"0"0"3"15,-16 0 0-15,3 9 2 16,-2 0 0-16,-1 7 2 16,-8 6-1-16,2 10 2 15,-5 1-5-15,7 7-1 16,2 4-2-16,5 2-1 0,7-3 0 15,6-2-1-15,4-1-1 16,16-10 0-16,13-11 0 16,7-10-1-16,9-9-1 15,4-6 1-15,6-13-1 0,-6-11-1 16,-4-4 1-16,-11-3-1 16,-10-3 0-16,-16-1 1 15,-12 1-1-15,-7 2 1 0,-13 11 0 16,-11 0-1-16,-4 12-1 15,4 2-4-15,-3 3-11 16,8-5-51-16,8 15-13 16</inkml:trace>
          <inkml:trace contextRef="#ctx0" brushRef="#br0" timeOffset="8609.5287">899 1389 389 0,'0'0'5'0,"-16"3"2"15,3 7 2-15,-2 2 1 16,-3 5 0-16,-4 6 0 16,0 5 1-16,0 3 0 15,7 9-4-15,8-2-4 16,7-2 0-16,10-2-2 0,11-6-2 15,14-7-1-15,8-8-2 16,7-9-1-16,5-4-1 16,-2-17 0-16,-2-4 0 15,-9-7 1-15,-4-2 2 16,-14-6-1-16,-8 2 2 0,-12 4 2 16,-4-6 1-16,-16 6-1 15,-10 0 0-15,2 9-2 16,-10-1-3-16,3 13-11 0,0 6-41 15,9 0-19-15</inkml:trace>
          <inkml:trace contextRef="#ctx0" brushRef="#br0" timeOffset="9000.1493">1659 1305 385 0,'0'0'6'15,"0"0"2"-15,-9 4 2 16,-1 7 1-16,-5 4 0 0,-3 8 0 16,-4 2 0-16,0 6 1 15,-3-1-6-15,7 8-3 16,5-1-1-16,7-1-1 15,6 2 0-15,9-7-1 0,10-3 0 16,6-10-1-16,6-6-1 16,2-5-2-16,5-7 0 15,3-7-1-15,-8-11 1 16,1-3-1-16,-6-4 0 0,-8-7 0 16,-9-1 2-16,-4-4 1 15,-7-1 2-15,-9 1-3 16,-7 3 1-16,-3 0 1 15,-8 10-2-15,5 6-5 0,-6-2-10 16,-3 18-58-16,9 2-4 16</inkml:trace>
          <inkml:trace contextRef="#ctx0" brushRef="#br0" timeOffset="9390.7958">2516 1293 379 0,'0'0'7'0,"0"0"1"16,-12 12 1-16,2 1 1 15,-2 4 0-15,-7 6 0 0,7 5 1 16,-7 6 0-16,7 0-5 16,3 4-3-16,9-5-1 15,9-3-2-15,13-5 1 16,12-6-2-16,12-10 0 0,7-9 0 16,3-2 0-16,-1-13 0 15,4-11 1-15,-12-2 0 16,-10-2 0-16,-8-1 1 15,-14-4 1-15,-15 8-1 0,-13 2 0 16,-18 9 0-16,-22 5-9 16,1 1-64-16,-17 16-11 15</inkml:trace>
        </inkml:traceGroup>
      </inkml:traceGroup>
    </inkml:traceGroup>
    <inkml:traceGroup>
      <inkml:annotationXML>
        <emma:emma xmlns:emma="http://www.w3.org/2003/04/emma" version="1.0">
          <emma:interpretation id="{9D1759AA-69F1-47D7-B722-A09F5403E276}" emma:medium="tactile" emma:mode="ink">
            <msink:context xmlns:msink="http://schemas.microsoft.com/ink/2010/main" type="paragraph" rotatedBoundingBox="11547,7423 13991,7026 14078,7562 11634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EB22FC-279E-4369-B7DA-AC68F5CB42D2}" emma:medium="tactile" emma:mode="ink">
              <msink:context xmlns:msink="http://schemas.microsoft.com/ink/2010/main" type="line" rotatedBoundingBox="11547,7423 13990,7026 14078,7562 11634,7959"/>
            </emma:interpretation>
          </emma:emma>
        </inkml:annotationXML>
        <inkml:traceGroup>
          <inkml:annotationXML>
            <emma:emma xmlns:emma="http://www.w3.org/2003/04/emma" version="1.0">
              <emma:interpretation id="{81C65741-739E-44B0-953E-2C8CF5A2B607}" emma:medium="tactile" emma:mode="ink">
                <msink:context xmlns:msink="http://schemas.microsoft.com/ink/2010/main" type="inkWord" rotatedBoundingBox="11547,7423 13990,7026 14078,7562 11634,7959"/>
              </emma:interpretation>
              <emma:one-of disjunction-type="recognition" id="oneOf2">
                <emma:interpretation id="interp10" emma:lang="en-US" emma:confidence="0">
                  <emma:literal>00 01</emma:literal>
                </emma:interpretation>
                <emma:interpretation id="interp11" emma:lang="en-US" emma:confidence="0">
                  <emma:literal>0001</emma:literal>
                </emma:interpretation>
                <emma:interpretation id="interp12" emma:lang="en-US" emma:confidence="0">
                  <emma:literal>000</emma:literal>
                </emma:interpretation>
                <emma:interpretation id="interp13" emma:lang="en-US" emma:confidence="0">
                  <emma:literal>0000</emma:literal>
                </emma:interpretation>
                <emma:interpretation id="interp14" emma:lang="en-US" emma:confidence="0">
                  <emma:literal>001</emma:literal>
                </emma:interpretation>
              </emma:one-of>
            </emma:emma>
          </inkml:annotationXML>
          <inkml:trace contextRef="#ctx0" brushRef="#br0" timeOffset="10203.2917">572 2769 379 0,'0'0'6'0,"-15"0"-1"0,-3 9 2 16,-11 6 1-16,-8 7 0 15,-3 6 1-15,-4 9 0 16,-3 6 1-16,7 4-4 0,9-2-2 16,9 3 0-16,22-6-1 15,7-7 0-15,24-17-1 16,15-4-1-16,5-14-1 15,11-14 0-15,6-8-1 0,-6-9 0 16,-6-6 0-16,-10-3-1 16,-11 1 0-16,-17 2 0 15,-12 6 1-15,-12 6-1 16,-16 3 0-16,-12 9-3 16,-7 13-4-16,-1-2-13 0,-5 2-57 15,16 11-3-15</inkml:trace>
          <inkml:trace contextRef="#ctx0" brushRef="#br0" timeOffset="10531.4447">1144 2782 401 0,'0'0'4'16,"-19"11"2"-16,-6-1 1 15,-3 9 0-15,-3 2 1 16,-7 10 1-16,5 3 0 0,-1 0 0 16,6 3-3-16,19-1-2 15,9-4-2-15,15-4-2 16,19-10-2-16,12-8-3 16,14-10-1-16,2 0-2 0,4-19 1 15,-4-2 1-15,-7-8-2 16,-15-1 3-16,-9-1 1 15,-15 0 3-15,-16 3 1 16,-7-1 0-16,-17 8 0 0,-7 3-2 16,-3 6-7-16,-7-4-26 15,7 10-41-15,10 3-3 16</inkml:trace>
          <inkml:trace contextRef="#ctx0" brushRef="#br0" timeOffset="10875.1912">1805 2682 434 0,'0'0'4'0,"-15"3"-1"16,-4 7 2-16,0 5 0 0,-3 4 1 15,-6 8 0-15,4 4-1 16,-1 9 1-16,12-3-2 15,13 7-1-15,13-10-2 16,12-3 0-16,18-10 0 16,7-15-1-16,9-2-1 15,3-14 1-15,-3-14-1 16,-10-4-1-16,-9-6 2 16,-9-7-1-16,-15 4 1 15,-16 0 0-15,-5 3 1 0,-21 6-3 16,-1 7-1-16,-8 8-4 15,-5 1-11-15,11 6-35 16,5 6-31-16,24 0-4 0</inkml:trace>
          <inkml:trace contextRef="#ctx0" brushRef="#br0" timeOffset="11109.5831">2643 2401 413 0,'0'0'5'0,"0"0"2"0,0 0 2 15,0 0 0-15,0 0 2 16,-6 2 0-16,3 11 1 16,-3 9 0-16,0 11-5 0,3 7-2 15,-1 16-1-15,4 10-3 16,-3 5-5-16,3 7-50 15,0 7-32-15,-3 5-2 16</inkml:trace>
        </inkml:traceGroup>
      </inkml:traceGroup>
    </inkml:traceGroup>
    <inkml:traceGroup>
      <inkml:annotationXML>
        <emma:emma xmlns:emma="http://www.w3.org/2003/04/emma" version="1.0">
          <emma:interpretation id="{1BB50CCF-CF0A-4479-9188-0CD1A45F3389}" emma:medium="tactile" emma:mode="ink">
            <msink:context xmlns:msink="http://schemas.microsoft.com/ink/2010/main" type="paragraph" rotatedBoundingBox="11684,8506 14011,8068 14115,8622 11788,9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5E6557-9009-4741-B524-C81EB26B115C}" emma:medium="tactile" emma:mode="ink">
              <msink:context xmlns:msink="http://schemas.microsoft.com/ink/2010/main" type="line" rotatedBoundingBox="11684,8506 14011,8068 14115,8622 11788,9060"/>
            </emma:interpretation>
          </emma:emma>
        </inkml:annotationXML>
        <inkml:traceGroup>
          <inkml:annotationXML>
            <emma:emma xmlns:emma="http://www.w3.org/2003/04/emma" version="1.0">
              <emma:interpretation id="{11BC415E-809F-44A3-894B-1866A526281A}" emma:medium="tactile" emma:mode="ink">
                <msink:context xmlns:msink="http://schemas.microsoft.com/ink/2010/main" type="inkWord" rotatedBoundingBox="11684,8506 14011,8068 14115,8622 11788,9060"/>
              </emma:interpretation>
              <emma:one-of disjunction-type="recognition" id="oneOf3">
                <emma:interpretation id="interp15" emma:lang="en-US" emma:confidence="1">
                  <emma:literal>0010</emma:literal>
                </emma:interpretation>
                <emma:interpretation id="interp16" emma:lang="en-US" emma:confidence="1">
                  <emma:literal>00 10</emma:literal>
                </emma:interpretation>
                <emma:interpretation id="interp17" emma:lang="en-US" emma:confidence="0">
                  <emma:literal>000 10</emma:literal>
                </emma:interpretation>
                <emma:interpretation id="interp18" emma:lang="en-US" emma:confidence="0">
                  <emma:literal>0 10</emma:literal>
                </emma:interpretation>
                <emma:interpretation id="interp19" emma:lang="en-US" emma:confidence="0">
                  <emma:literal>•0 10</emma:literal>
                </emma:interpretation>
              </emma:one-of>
            </emma:emma>
          </inkml:annotationXML>
          <inkml:trace contextRef="#ctx0" brushRef="#br0" timeOffset="11687.7225">663 3870 392 0,'0'0'3'16,"-19"15"1"-16,0 6 2 16,-5 11 0-16,-10 12 1 0,-1 1 0 15,2 15 1-15,-5 4 0 16,14 4-3-16,8-6-2 16,16-11-2-16,21-15-2 15,20-14-1-15,15-16-3 16,12-9 1-16,6-25-2 0,4-9 0 15,-4-10 2-15,-6-5 1 16,-15-4 1-16,-19 3 0 16,-15 5 2-16,-19 6-1 15,-15 9 0-15,-20 8-2 0,-14 10-4 16,-1 9-15-16,0 6-52 16,1 2-4-16</inkml:trace>
          <inkml:trace contextRef="#ctx0" brushRef="#br0" timeOffset="12031.4578">1333 3870 421 0,'0'0'2'16,"-27"6"3"-16,-2 7 1 0,-8 2 1 15,-6 10 1-15,-7 3 0 16,3 8 0-16,1 1 1 16,8 7-3-16,20 0-1 0,14-7-3 15,24-3-3-15,20-10-1 16,13-8-2-16,15-16-1 16,3 0-1-16,7-21 1 15,-3-1-1-15,-11-13 2 16,-11-1 1-16,-22-5 0 15,-15 3 2-15,-16 5-1 0,-16 2-2 16,-15 1-3-16,-2 4-8 16,-14 7-20-16,-3 1-45 15,12 9-2-15</inkml:trace>
          <inkml:trace contextRef="#ctx0" brushRef="#br0" timeOffset="12281.4543">2022 3564 405 0,'0'0'4'16,"0"0"2"-16,-9 7 2 15,0 4 1-15,3 8 1 16,-3 9 0-16,2 12 0 0,-2 7 0 15,5 11-2-15,2 7-5 16,-2 6-5-16,4 9-20 16,0 2-61-16,6-6-1 15</inkml:trace>
          <inkml:trace contextRef="#ctx0" brushRef="#br0" timeOffset="12578.3304">2438 3650 438 0,'0'0'2'0,"-9"17"1"0,-4 0-1 15,-2 8 1-15,-1 6-1 16,1 9 1-16,6 3 0 15,2 4 1-15,7-3-4 0,16-5-3 16,15-7-1-16,13-17-1 16,5-9 0-16,4-6 0 15,-3-18-2-15,-1-13 1 16,-12-5 2-16,-6-3 3 0,-15-4 1 16,-16 1-4-16,-12 0-10 15,-25 12-59-15,-7 12-4 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FF1BC-547E-4CE2-B9B5-C1F0884B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C03EB5-6AE8-443A-BAE9-C071FB4AA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023AE8-020B-49D7-8D14-EFFD4E4A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555424-CB20-441D-B3F9-B8EA6F8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107855-2FAB-409B-9A70-48032128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3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C58EF-0810-4C8F-9B72-BA953D07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38C964-7BFE-48D9-8211-1CAC5EBEA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C021E7-4DAE-4B83-AC7E-E8B5A0A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93BCB0-54D0-4903-9477-F325CC84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9489E7-8439-4C40-A88A-64A9DB22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4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E1210C-F508-43B4-AA8A-36DDB2022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825DB0-CF2F-4B85-A644-7CB12AFA2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25B6F2-34AD-48A6-9B40-271BEFD6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C7643E-E44D-4EC0-8AEE-E4A25DDE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A9111B-72A2-49B2-9314-614BFE1F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F9241-3716-4983-B3E0-D652700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BFD83-D93F-4423-87C3-8CE0A6FC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2105FC-6574-4C9F-BF9E-46622452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2ABFE9-72A2-4F3D-93DE-5D37272B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6EF670-0EEA-4A86-8D64-5E312A9E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AC53F-778B-4828-933F-592340A0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27CEBE-97B1-42A2-AE84-19085C56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6CF29F-6C99-4012-A94D-3DA2C387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8DEB1-2796-49A3-9DC3-3D5BA31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44D6F2-096C-4E6D-8BAC-56F00CF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3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88FE-2E19-4EA9-9171-18F7F00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692515-0883-4699-B9C6-AA233C02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AEE9BB-8FCA-466F-ADD5-E164D0102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2FC9D3-D28F-4C50-96BB-35DFB22B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7EC153-0EA5-4F6E-92D2-ADE9E1EE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8DEA6-7270-45E3-AB2C-C770DE9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2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FBEBD-175D-4215-ADA4-58E879C0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FAFF6C-FF86-4177-9F49-D7EF3D7BA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4D00B2-5F4D-44EA-A6B4-FE0B8D65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F18803-17C0-45F2-9FB5-5774FCCC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0111F4-D076-405E-88AE-2F60ADA8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4C75D4-1F74-477E-82CE-1D7E296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FF48B3-BCE5-4B5F-A8D4-C6C1252F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4E98701-D00C-4956-BF14-74409BDC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B4ACB-0CCB-4807-B6C6-33EDBFB2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DA2FE5-34F6-427C-B01D-603066D3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3CEBEF-7B66-49D4-9770-DABF641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7BD4D4-AC32-463E-AA7A-8E57C5F3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C2E995-08ED-4DDE-8DDB-8FB05698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F1D246-2AA2-4028-B76F-E69C3830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1BBC36-BF7D-47ED-A608-03F12491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6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41000-4338-48A6-A0BF-E329344F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026A4D-9ADB-415D-94ED-3F373138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29F43E-46EF-43C1-984C-3B3D5A20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A09DFA-5E17-430F-9496-58FDE83D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997102-03CB-4F4F-8CDA-3F61F60A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57EC2F-DB12-4B30-8408-822B111D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4C1E2-C6F7-4B82-9917-824D2ACD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56F7B2-259B-44F5-9245-8A4DB806C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D282A1-F1B9-4132-83E2-811C8D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CEC123-C616-4AA8-ABF8-A1E33282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9E0C66-7318-460E-8BFE-5675CC69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A3B599-2218-49EB-A8C7-89C22855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A98ABF-F6AD-49A6-82B5-5DF5DA2D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A4B6F1-0901-48B5-B881-439B3DD4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2CD3F9-A561-4184-AA7B-0C1790B08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D9B6-CE23-45AD-A12F-5D706C8003E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EF5024-3B7A-4E22-BE6B-BA46AC6B6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1081CA-337B-4E04-95F5-36612E12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BFB1-40EE-48D1-B565-80327029E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customXml" Target="../ink/ink179.xml"/><Relationship Id="rId18" Type="http://schemas.openxmlformats.org/officeDocument/2006/relationships/image" Target="../media/image187.emf"/><Relationship Id="rId3" Type="http://schemas.openxmlformats.org/officeDocument/2006/relationships/image" Target="../media/image179.png"/><Relationship Id="rId21" Type="http://schemas.openxmlformats.org/officeDocument/2006/relationships/customXml" Target="../ink/ink183.xml"/><Relationship Id="rId7" Type="http://schemas.openxmlformats.org/officeDocument/2006/relationships/customXml" Target="../ink/ink176.xml"/><Relationship Id="rId12" Type="http://schemas.openxmlformats.org/officeDocument/2006/relationships/image" Target="../media/image184.emf"/><Relationship Id="rId17" Type="http://schemas.openxmlformats.org/officeDocument/2006/relationships/customXml" Target="../ink/ink181.xml"/><Relationship Id="rId2" Type="http://schemas.openxmlformats.org/officeDocument/2006/relationships/image" Target="../media/image178.png"/><Relationship Id="rId16" Type="http://schemas.openxmlformats.org/officeDocument/2006/relationships/image" Target="../media/image186.emf"/><Relationship Id="rId20" Type="http://schemas.openxmlformats.org/officeDocument/2006/relationships/image" Target="../media/image1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emf"/><Relationship Id="rId11" Type="http://schemas.openxmlformats.org/officeDocument/2006/relationships/customXml" Target="../ink/ink178.xml"/><Relationship Id="rId5" Type="http://schemas.openxmlformats.org/officeDocument/2006/relationships/customXml" Target="../ink/ink175.xml"/><Relationship Id="rId15" Type="http://schemas.openxmlformats.org/officeDocument/2006/relationships/customXml" Target="../ink/ink180.xml"/><Relationship Id="rId10" Type="http://schemas.openxmlformats.org/officeDocument/2006/relationships/image" Target="../media/image183.emf"/><Relationship Id="rId19" Type="http://schemas.openxmlformats.org/officeDocument/2006/relationships/customXml" Target="../ink/ink182.xml"/><Relationship Id="rId4" Type="http://schemas.openxmlformats.org/officeDocument/2006/relationships/image" Target="../media/image180.png"/><Relationship Id="rId9" Type="http://schemas.openxmlformats.org/officeDocument/2006/relationships/customXml" Target="../ink/ink177.xml"/><Relationship Id="rId14" Type="http://schemas.openxmlformats.org/officeDocument/2006/relationships/image" Target="../media/image185.emf"/><Relationship Id="rId22" Type="http://schemas.openxmlformats.org/officeDocument/2006/relationships/image" Target="../media/image18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7.xml"/><Relationship Id="rId13" Type="http://schemas.openxmlformats.org/officeDocument/2006/relationships/image" Target="../media/image195.emf"/><Relationship Id="rId18" Type="http://schemas.openxmlformats.org/officeDocument/2006/relationships/customXml" Target="../ink/ink192.xml"/><Relationship Id="rId3" Type="http://schemas.openxmlformats.org/officeDocument/2006/relationships/image" Target="../media/image190.emf"/><Relationship Id="rId21" Type="http://schemas.openxmlformats.org/officeDocument/2006/relationships/image" Target="../media/image199.emf"/><Relationship Id="rId7" Type="http://schemas.openxmlformats.org/officeDocument/2006/relationships/image" Target="../media/image192.emf"/><Relationship Id="rId12" Type="http://schemas.openxmlformats.org/officeDocument/2006/relationships/customXml" Target="../ink/ink189.xml"/><Relationship Id="rId17" Type="http://schemas.openxmlformats.org/officeDocument/2006/relationships/image" Target="../media/image197.emf"/><Relationship Id="rId2" Type="http://schemas.openxmlformats.org/officeDocument/2006/relationships/customXml" Target="../ink/ink184.xml"/><Relationship Id="rId16" Type="http://schemas.openxmlformats.org/officeDocument/2006/relationships/customXml" Target="../ink/ink191.xml"/><Relationship Id="rId20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11" Type="http://schemas.openxmlformats.org/officeDocument/2006/relationships/image" Target="../media/image194.emf"/><Relationship Id="rId5" Type="http://schemas.openxmlformats.org/officeDocument/2006/relationships/image" Target="../media/image191.emf"/><Relationship Id="rId15" Type="http://schemas.openxmlformats.org/officeDocument/2006/relationships/image" Target="../media/image196.emf"/><Relationship Id="rId10" Type="http://schemas.openxmlformats.org/officeDocument/2006/relationships/customXml" Target="../ink/ink188.xml"/><Relationship Id="rId19" Type="http://schemas.openxmlformats.org/officeDocument/2006/relationships/image" Target="../media/image198.emf"/><Relationship Id="rId4" Type="http://schemas.openxmlformats.org/officeDocument/2006/relationships/customXml" Target="../ink/ink185.xml"/><Relationship Id="rId9" Type="http://schemas.openxmlformats.org/officeDocument/2006/relationships/image" Target="../media/image193.emf"/><Relationship Id="rId14" Type="http://schemas.openxmlformats.org/officeDocument/2006/relationships/customXml" Target="../ink/ink19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61" Type="http://schemas.openxmlformats.org/officeDocument/2006/relationships/image" Target="../media/image30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6.emf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49.emf"/><Relationship Id="rId3" Type="http://schemas.openxmlformats.org/officeDocument/2006/relationships/image" Target="../media/image31.emf"/><Relationship Id="rId21" Type="http://schemas.openxmlformats.org/officeDocument/2006/relationships/image" Target="../media/image40.emf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7" Type="http://schemas.openxmlformats.org/officeDocument/2006/relationships/image" Target="../media/image33.emf"/><Relationship Id="rId12" Type="http://schemas.openxmlformats.org/officeDocument/2006/relationships/customXml" Target="../ink/ink36.xml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38" Type="http://schemas.openxmlformats.org/officeDocument/2006/relationships/customXml" Target="../ink/ink4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44.emf"/><Relationship Id="rId41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5.emf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48.emf"/><Relationship Id="rId40" Type="http://schemas.openxmlformats.org/officeDocument/2006/relationships/customXml" Target="../ink/ink50.xml"/><Relationship Id="rId45" Type="http://schemas.openxmlformats.org/officeDocument/2006/relationships/image" Target="../media/image52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10" Type="http://schemas.openxmlformats.org/officeDocument/2006/relationships/customXml" Target="../ink/ink35.xml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4" Type="http://schemas.openxmlformats.org/officeDocument/2006/relationships/customXml" Target="../ink/ink52.xml"/><Relationship Id="rId4" Type="http://schemas.openxmlformats.org/officeDocument/2006/relationships/customXml" Target="../ink/ink32.xml"/><Relationship Id="rId9" Type="http://schemas.openxmlformats.org/officeDocument/2006/relationships/image" Target="../media/image34.emf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43.emf"/><Relationship Id="rId30" Type="http://schemas.openxmlformats.org/officeDocument/2006/relationships/customXml" Target="../ink/ink45.xml"/><Relationship Id="rId35" Type="http://schemas.openxmlformats.org/officeDocument/2006/relationships/image" Target="../media/image47.emf"/><Relationship Id="rId43" Type="http://schemas.openxmlformats.org/officeDocument/2006/relationships/image" Target="../media/image5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8.emf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53.emf"/><Relationship Id="rId21" Type="http://schemas.openxmlformats.org/officeDocument/2006/relationships/image" Target="../media/image62.emf"/><Relationship Id="rId34" Type="http://schemas.openxmlformats.org/officeDocument/2006/relationships/customXml" Target="../ink/ink69.xml"/><Relationship Id="rId7" Type="http://schemas.openxmlformats.org/officeDocument/2006/relationships/image" Target="../media/image55.emf"/><Relationship Id="rId12" Type="http://schemas.openxmlformats.org/officeDocument/2006/relationships/customXml" Target="../ink/ink58.xml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33" Type="http://schemas.openxmlformats.org/officeDocument/2006/relationships/image" Target="../media/image68.emf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57.emf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0.emf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61.emf"/><Relationship Id="rId31" Type="http://schemas.openxmlformats.org/officeDocument/2006/relationships/image" Target="../media/image67.emf"/><Relationship Id="rId4" Type="http://schemas.openxmlformats.org/officeDocument/2006/relationships/customXml" Target="../ink/ink54.xml"/><Relationship Id="rId9" Type="http://schemas.openxmlformats.org/officeDocument/2006/relationships/image" Target="../media/image56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5.emf"/><Relationship Id="rId30" Type="http://schemas.openxmlformats.org/officeDocument/2006/relationships/customXml" Target="../ink/ink67.xml"/><Relationship Id="rId35" Type="http://schemas.openxmlformats.org/officeDocument/2006/relationships/image" Target="../media/image6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6.xml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9" Type="http://schemas.openxmlformats.org/officeDocument/2006/relationships/customXml" Target="../ink/ink89.xml"/><Relationship Id="rId3" Type="http://schemas.openxmlformats.org/officeDocument/2006/relationships/customXml" Target="../ink/ink71.xml"/><Relationship Id="rId21" Type="http://schemas.openxmlformats.org/officeDocument/2006/relationships/customXml" Target="../ink/ink80.xml"/><Relationship Id="rId34" Type="http://schemas.openxmlformats.org/officeDocument/2006/relationships/image" Target="../media/image87.emf"/><Relationship Id="rId42" Type="http://schemas.openxmlformats.org/officeDocument/2006/relationships/image" Target="../media/image91.emf"/><Relationship Id="rId47" Type="http://schemas.openxmlformats.org/officeDocument/2006/relationships/customXml" Target="../ink/ink93.xml"/><Relationship Id="rId50" Type="http://schemas.openxmlformats.org/officeDocument/2006/relationships/image" Target="../media/image95.emf"/><Relationship Id="rId7" Type="http://schemas.openxmlformats.org/officeDocument/2006/relationships/customXml" Target="../ink/ink73.xml"/><Relationship Id="rId12" Type="http://schemas.openxmlformats.org/officeDocument/2006/relationships/image" Target="../media/image76.emf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33" Type="http://schemas.openxmlformats.org/officeDocument/2006/relationships/customXml" Target="../ink/ink86.xml"/><Relationship Id="rId38" Type="http://schemas.openxmlformats.org/officeDocument/2006/relationships/image" Target="../media/image89.emf"/><Relationship Id="rId46" Type="http://schemas.openxmlformats.org/officeDocument/2006/relationships/image" Target="../media/image93.emf"/><Relationship Id="rId2" Type="http://schemas.openxmlformats.org/officeDocument/2006/relationships/image" Target="../media/image71.png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customXml" Target="../ink/ink84.xml"/><Relationship Id="rId41" Type="http://schemas.openxmlformats.org/officeDocument/2006/relationships/customXml" Target="../ink/ink90.xml"/><Relationship Id="rId54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11" Type="http://schemas.openxmlformats.org/officeDocument/2006/relationships/customXml" Target="../ink/ink75.xml"/><Relationship Id="rId24" Type="http://schemas.openxmlformats.org/officeDocument/2006/relationships/image" Target="../media/image82.emf"/><Relationship Id="rId32" Type="http://schemas.openxmlformats.org/officeDocument/2006/relationships/image" Target="../media/image86.emf"/><Relationship Id="rId37" Type="http://schemas.openxmlformats.org/officeDocument/2006/relationships/customXml" Target="../ink/ink88.xml"/><Relationship Id="rId40" Type="http://schemas.openxmlformats.org/officeDocument/2006/relationships/image" Target="../media/image90.emf"/><Relationship Id="rId45" Type="http://schemas.openxmlformats.org/officeDocument/2006/relationships/customXml" Target="../ink/ink92.xml"/><Relationship Id="rId53" Type="http://schemas.openxmlformats.org/officeDocument/2006/relationships/customXml" Target="../ink/ink96.xml"/><Relationship Id="rId5" Type="http://schemas.openxmlformats.org/officeDocument/2006/relationships/customXml" Target="../ink/ink72.xml"/><Relationship Id="rId15" Type="http://schemas.openxmlformats.org/officeDocument/2006/relationships/customXml" Target="../ink/ink77.xml"/><Relationship Id="rId23" Type="http://schemas.openxmlformats.org/officeDocument/2006/relationships/customXml" Target="../ink/ink81.xml"/><Relationship Id="rId28" Type="http://schemas.openxmlformats.org/officeDocument/2006/relationships/image" Target="../media/image84.emf"/><Relationship Id="rId36" Type="http://schemas.openxmlformats.org/officeDocument/2006/relationships/image" Target="../media/image88.emf"/><Relationship Id="rId49" Type="http://schemas.openxmlformats.org/officeDocument/2006/relationships/customXml" Target="../ink/ink94.xml"/><Relationship Id="rId10" Type="http://schemas.openxmlformats.org/officeDocument/2006/relationships/image" Target="../media/image75.emf"/><Relationship Id="rId19" Type="http://schemas.openxmlformats.org/officeDocument/2006/relationships/customXml" Target="../ink/ink79.xml"/><Relationship Id="rId31" Type="http://schemas.openxmlformats.org/officeDocument/2006/relationships/customXml" Target="../ink/ink85.xml"/><Relationship Id="rId44" Type="http://schemas.openxmlformats.org/officeDocument/2006/relationships/image" Target="../media/image92.emf"/><Relationship Id="rId52" Type="http://schemas.openxmlformats.org/officeDocument/2006/relationships/image" Target="../media/image96.emf"/><Relationship Id="rId4" Type="http://schemas.openxmlformats.org/officeDocument/2006/relationships/image" Target="../media/image72.emf"/><Relationship Id="rId9" Type="http://schemas.openxmlformats.org/officeDocument/2006/relationships/customXml" Target="../ink/ink74.xml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customXml" Target="../ink/ink83.xml"/><Relationship Id="rId30" Type="http://schemas.openxmlformats.org/officeDocument/2006/relationships/image" Target="../media/image85.emf"/><Relationship Id="rId35" Type="http://schemas.openxmlformats.org/officeDocument/2006/relationships/customXml" Target="../ink/ink87.xml"/><Relationship Id="rId43" Type="http://schemas.openxmlformats.org/officeDocument/2006/relationships/customXml" Target="../ink/ink91.xml"/><Relationship Id="rId48" Type="http://schemas.openxmlformats.org/officeDocument/2006/relationships/image" Target="../media/image94.emf"/><Relationship Id="rId8" Type="http://schemas.openxmlformats.org/officeDocument/2006/relationships/image" Target="../media/image74.emf"/><Relationship Id="rId51" Type="http://schemas.openxmlformats.org/officeDocument/2006/relationships/customXml" Target="../ink/ink9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customXml" Target="../ink/ink102.xml"/><Relationship Id="rId18" Type="http://schemas.openxmlformats.org/officeDocument/2006/relationships/image" Target="../media/image106.emf"/><Relationship Id="rId26" Type="http://schemas.openxmlformats.org/officeDocument/2006/relationships/image" Target="../media/image110.emf"/><Relationship Id="rId3" Type="http://schemas.openxmlformats.org/officeDocument/2006/relationships/customXml" Target="../ink/ink97.xml"/><Relationship Id="rId21" Type="http://schemas.openxmlformats.org/officeDocument/2006/relationships/customXml" Target="../ink/ink106.xml"/><Relationship Id="rId7" Type="http://schemas.openxmlformats.org/officeDocument/2006/relationships/customXml" Target="../ink/ink99.xml"/><Relationship Id="rId12" Type="http://schemas.openxmlformats.org/officeDocument/2006/relationships/image" Target="../media/image103.emf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2" Type="http://schemas.openxmlformats.org/officeDocument/2006/relationships/image" Target="../media/image98.png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29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11" Type="http://schemas.openxmlformats.org/officeDocument/2006/relationships/customXml" Target="../ink/ink101.xml"/><Relationship Id="rId24" Type="http://schemas.openxmlformats.org/officeDocument/2006/relationships/image" Target="../media/image109.emf"/><Relationship Id="rId5" Type="http://schemas.openxmlformats.org/officeDocument/2006/relationships/customXml" Target="../ink/ink98.xml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11.emf"/><Relationship Id="rId10" Type="http://schemas.openxmlformats.org/officeDocument/2006/relationships/image" Target="../media/image102.emf"/><Relationship Id="rId19" Type="http://schemas.openxmlformats.org/officeDocument/2006/relationships/customXml" Target="../ink/ink105.xml"/><Relationship Id="rId4" Type="http://schemas.openxmlformats.org/officeDocument/2006/relationships/image" Target="../media/image99.emf"/><Relationship Id="rId9" Type="http://schemas.openxmlformats.org/officeDocument/2006/relationships/customXml" Target="../ink/ink100.xml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customXml" Target="../ink/ink109.xml"/><Relationship Id="rId30" Type="http://schemas.openxmlformats.org/officeDocument/2006/relationships/image" Target="../media/image1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customXml" Target="../ink/ink116.xml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" Type="http://schemas.openxmlformats.org/officeDocument/2006/relationships/customXml" Target="../ink/ink111.xml"/><Relationship Id="rId21" Type="http://schemas.openxmlformats.org/officeDocument/2006/relationships/customXml" Target="../ink/ink120.xml"/><Relationship Id="rId34" Type="http://schemas.openxmlformats.org/officeDocument/2006/relationships/image" Target="../media/image129.emf"/><Relationship Id="rId7" Type="http://schemas.openxmlformats.org/officeDocument/2006/relationships/customXml" Target="../ink/ink113.xml"/><Relationship Id="rId12" Type="http://schemas.openxmlformats.org/officeDocument/2006/relationships/image" Target="../media/image118.emf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2" Type="http://schemas.openxmlformats.org/officeDocument/2006/relationships/image" Target="../media/image113.png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emf"/><Relationship Id="rId11" Type="http://schemas.openxmlformats.org/officeDocument/2006/relationships/customXml" Target="../ink/ink115.xml"/><Relationship Id="rId24" Type="http://schemas.openxmlformats.org/officeDocument/2006/relationships/image" Target="../media/image124.emf"/><Relationship Id="rId32" Type="http://schemas.openxmlformats.org/officeDocument/2006/relationships/image" Target="../media/image128.emf"/><Relationship Id="rId5" Type="http://schemas.openxmlformats.org/officeDocument/2006/relationships/customXml" Target="../ink/ink112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6.emf"/><Relationship Id="rId36" Type="http://schemas.openxmlformats.org/officeDocument/2006/relationships/image" Target="../media/image130.emf"/><Relationship Id="rId10" Type="http://schemas.openxmlformats.org/officeDocument/2006/relationships/image" Target="../media/image117.emf"/><Relationship Id="rId19" Type="http://schemas.openxmlformats.org/officeDocument/2006/relationships/customXml" Target="../ink/ink119.xml"/><Relationship Id="rId31" Type="http://schemas.openxmlformats.org/officeDocument/2006/relationships/customXml" Target="../ink/ink125.xml"/><Relationship Id="rId4" Type="http://schemas.openxmlformats.org/officeDocument/2006/relationships/image" Target="../media/image114.emf"/><Relationship Id="rId9" Type="http://schemas.openxmlformats.org/officeDocument/2006/relationships/customXml" Target="../ink/ink114.xml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customXml" Target="../ink/ink123.xml"/><Relationship Id="rId30" Type="http://schemas.openxmlformats.org/officeDocument/2006/relationships/image" Target="../media/image127.emf"/><Relationship Id="rId35" Type="http://schemas.openxmlformats.org/officeDocument/2006/relationships/customXml" Target="../ink/ink12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emf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9" Type="http://schemas.openxmlformats.org/officeDocument/2006/relationships/image" Target="../media/image149.emf"/><Relationship Id="rId21" Type="http://schemas.openxmlformats.org/officeDocument/2006/relationships/image" Target="../media/image140.emf"/><Relationship Id="rId34" Type="http://schemas.openxmlformats.org/officeDocument/2006/relationships/customXml" Target="../ink/ink144.xml"/><Relationship Id="rId42" Type="http://schemas.openxmlformats.org/officeDocument/2006/relationships/customXml" Target="../ink/ink148.xml"/><Relationship Id="rId47" Type="http://schemas.openxmlformats.org/officeDocument/2006/relationships/image" Target="../media/image153.emf"/><Relationship Id="rId50" Type="http://schemas.openxmlformats.org/officeDocument/2006/relationships/customXml" Target="../ink/ink152.xml"/><Relationship Id="rId55" Type="http://schemas.openxmlformats.org/officeDocument/2006/relationships/image" Target="../media/image157.emf"/><Relationship Id="rId63" Type="http://schemas.openxmlformats.org/officeDocument/2006/relationships/image" Target="../media/image161.emf"/><Relationship Id="rId68" Type="http://schemas.openxmlformats.org/officeDocument/2006/relationships/customXml" Target="../ink/ink161.xml"/><Relationship Id="rId76" Type="http://schemas.openxmlformats.org/officeDocument/2006/relationships/customXml" Target="../ink/ink165.xml"/><Relationship Id="rId84" Type="http://schemas.openxmlformats.org/officeDocument/2006/relationships/customXml" Target="../ink/ink169.xml"/><Relationship Id="rId89" Type="http://schemas.openxmlformats.org/officeDocument/2006/relationships/image" Target="../media/image174.emf"/><Relationship Id="rId7" Type="http://schemas.openxmlformats.org/officeDocument/2006/relationships/image" Target="../media/image133.emf"/><Relationship Id="rId71" Type="http://schemas.openxmlformats.org/officeDocument/2006/relationships/image" Target="../media/image165.emf"/><Relationship Id="rId92" Type="http://schemas.openxmlformats.org/officeDocument/2006/relationships/customXml" Target="../ink/ink173.xml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9" Type="http://schemas.openxmlformats.org/officeDocument/2006/relationships/image" Target="../media/image144.emf"/><Relationship Id="rId11" Type="http://schemas.openxmlformats.org/officeDocument/2006/relationships/image" Target="../media/image135.emf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148.emf"/><Relationship Id="rId40" Type="http://schemas.openxmlformats.org/officeDocument/2006/relationships/customXml" Target="../ink/ink147.xml"/><Relationship Id="rId45" Type="http://schemas.openxmlformats.org/officeDocument/2006/relationships/image" Target="../media/image152.emf"/><Relationship Id="rId53" Type="http://schemas.openxmlformats.org/officeDocument/2006/relationships/image" Target="../media/image156.emf"/><Relationship Id="rId58" Type="http://schemas.openxmlformats.org/officeDocument/2006/relationships/customXml" Target="../ink/ink156.xml"/><Relationship Id="rId66" Type="http://schemas.openxmlformats.org/officeDocument/2006/relationships/customXml" Target="../ink/ink160.xml"/><Relationship Id="rId74" Type="http://schemas.openxmlformats.org/officeDocument/2006/relationships/customXml" Target="../ink/ink164.xml"/><Relationship Id="rId79" Type="http://schemas.openxmlformats.org/officeDocument/2006/relationships/image" Target="../media/image169.emf"/><Relationship Id="rId87" Type="http://schemas.openxmlformats.org/officeDocument/2006/relationships/image" Target="../media/image173.emf"/><Relationship Id="rId5" Type="http://schemas.openxmlformats.org/officeDocument/2006/relationships/image" Target="../media/image132.emf"/><Relationship Id="rId61" Type="http://schemas.openxmlformats.org/officeDocument/2006/relationships/image" Target="../media/image160.emf"/><Relationship Id="rId82" Type="http://schemas.openxmlformats.org/officeDocument/2006/relationships/customXml" Target="../ink/ink168.xml"/><Relationship Id="rId90" Type="http://schemas.openxmlformats.org/officeDocument/2006/relationships/customXml" Target="../ink/ink172.xml"/><Relationship Id="rId95" Type="http://schemas.openxmlformats.org/officeDocument/2006/relationships/image" Target="../media/image177.emf"/><Relationship Id="rId19" Type="http://schemas.openxmlformats.org/officeDocument/2006/relationships/image" Target="../media/image139.emf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143.emf"/><Relationship Id="rId30" Type="http://schemas.openxmlformats.org/officeDocument/2006/relationships/customXml" Target="../ink/ink142.xml"/><Relationship Id="rId35" Type="http://schemas.openxmlformats.org/officeDocument/2006/relationships/image" Target="../media/image147.emf"/><Relationship Id="rId43" Type="http://schemas.openxmlformats.org/officeDocument/2006/relationships/image" Target="../media/image151.emf"/><Relationship Id="rId48" Type="http://schemas.openxmlformats.org/officeDocument/2006/relationships/customXml" Target="../ink/ink151.xml"/><Relationship Id="rId56" Type="http://schemas.openxmlformats.org/officeDocument/2006/relationships/customXml" Target="../ink/ink155.xml"/><Relationship Id="rId64" Type="http://schemas.openxmlformats.org/officeDocument/2006/relationships/customXml" Target="../ink/ink159.xml"/><Relationship Id="rId69" Type="http://schemas.openxmlformats.org/officeDocument/2006/relationships/image" Target="../media/image164.emf"/><Relationship Id="rId77" Type="http://schemas.openxmlformats.org/officeDocument/2006/relationships/image" Target="../media/image168.emf"/><Relationship Id="rId8" Type="http://schemas.openxmlformats.org/officeDocument/2006/relationships/customXml" Target="../ink/ink131.xml"/><Relationship Id="rId51" Type="http://schemas.openxmlformats.org/officeDocument/2006/relationships/image" Target="../media/image155.emf"/><Relationship Id="rId72" Type="http://schemas.openxmlformats.org/officeDocument/2006/relationships/customXml" Target="../ink/ink163.xml"/><Relationship Id="rId80" Type="http://schemas.openxmlformats.org/officeDocument/2006/relationships/customXml" Target="../ink/ink167.xml"/><Relationship Id="rId85" Type="http://schemas.openxmlformats.org/officeDocument/2006/relationships/image" Target="../media/image172.emf"/><Relationship Id="rId93" Type="http://schemas.openxmlformats.org/officeDocument/2006/relationships/image" Target="../media/image176.emf"/><Relationship Id="rId3" Type="http://schemas.openxmlformats.org/officeDocument/2006/relationships/image" Target="../media/image131.emf"/><Relationship Id="rId12" Type="http://schemas.openxmlformats.org/officeDocument/2006/relationships/customXml" Target="../ink/ink133.xml"/><Relationship Id="rId17" Type="http://schemas.openxmlformats.org/officeDocument/2006/relationships/image" Target="../media/image138.emf"/><Relationship Id="rId25" Type="http://schemas.openxmlformats.org/officeDocument/2006/relationships/image" Target="../media/image142.emf"/><Relationship Id="rId33" Type="http://schemas.openxmlformats.org/officeDocument/2006/relationships/image" Target="../media/image146.emf"/><Relationship Id="rId38" Type="http://schemas.openxmlformats.org/officeDocument/2006/relationships/customXml" Target="../ink/ink146.xml"/><Relationship Id="rId46" Type="http://schemas.openxmlformats.org/officeDocument/2006/relationships/customXml" Target="../ink/ink150.xml"/><Relationship Id="rId59" Type="http://schemas.openxmlformats.org/officeDocument/2006/relationships/image" Target="../media/image159.emf"/><Relationship Id="rId67" Type="http://schemas.openxmlformats.org/officeDocument/2006/relationships/image" Target="../media/image163.emf"/><Relationship Id="rId20" Type="http://schemas.openxmlformats.org/officeDocument/2006/relationships/customXml" Target="../ink/ink137.xml"/><Relationship Id="rId41" Type="http://schemas.openxmlformats.org/officeDocument/2006/relationships/image" Target="../media/image150.emf"/><Relationship Id="rId54" Type="http://schemas.openxmlformats.org/officeDocument/2006/relationships/customXml" Target="../ink/ink154.xml"/><Relationship Id="rId62" Type="http://schemas.openxmlformats.org/officeDocument/2006/relationships/customXml" Target="../ink/ink158.xml"/><Relationship Id="rId70" Type="http://schemas.openxmlformats.org/officeDocument/2006/relationships/customXml" Target="../ink/ink162.xml"/><Relationship Id="rId75" Type="http://schemas.openxmlformats.org/officeDocument/2006/relationships/image" Target="../media/image167.emf"/><Relationship Id="rId83" Type="http://schemas.openxmlformats.org/officeDocument/2006/relationships/image" Target="../media/image171.emf"/><Relationship Id="rId88" Type="http://schemas.openxmlformats.org/officeDocument/2006/relationships/customXml" Target="../ink/ink171.xml"/><Relationship Id="rId91" Type="http://schemas.openxmlformats.org/officeDocument/2006/relationships/image" Target="../media/image17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49" Type="http://schemas.openxmlformats.org/officeDocument/2006/relationships/image" Target="../media/image154.emf"/><Relationship Id="rId57" Type="http://schemas.openxmlformats.org/officeDocument/2006/relationships/image" Target="../media/image158.emf"/><Relationship Id="rId10" Type="http://schemas.openxmlformats.org/officeDocument/2006/relationships/customXml" Target="../ink/ink132.xml"/><Relationship Id="rId31" Type="http://schemas.openxmlformats.org/officeDocument/2006/relationships/image" Target="../media/image145.emf"/><Relationship Id="rId44" Type="http://schemas.openxmlformats.org/officeDocument/2006/relationships/customXml" Target="../ink/ink149.xml"/><Relationship Id="rId52" Type="http://schemas.openxmlformats.org/officeDocument/2006/relationships/customXml" Target="../ink/ink153.xml"/><Relationship Id="rId60" Type="http://schemas.openxmlformats.org/officeDocument/2006/relationships/customXml" Target="../ink/ink157.xml"/><Relationship Id="rId65" Type="http://schemas.openxmlformats.org/officeDocument/2006/relationships/image" Target="../media/image162.emf"/><Relationship Id="rId73" Type="http://schemas.openxmlformats.org/officeDocument/2006/relationships/image" Target="../media/image166.emf"/><Relationship Id="rId78" Type="http://schemas.openxmlformats.org/officeDocument/2006/relationships/customXml" Target="../ink/ink166.xml"/><Relationship Id="rId81" Type="http://schemas.openxmlformats.org/officeDocument/2006/relationships/image" Target="../media/image170.emf"/><Relationship Id="rId86" Type="http://schemas.openxmlformats.org/officeDocument/2006/relationships/customXml" Target="../ink/ink170.xml"/><Relationship Id="rId94" Type="http://schemas.openxmlformats.org/officeDocument/2006/relationships/customXml" Target="../ink/ink174.xml"/><Relationship Id="rId4" Type="http://schemas.openxmlformats.org/officeDocument/2006/relationships/customXml" Target="../ink/ink129.xml"/><Relationship Id="rId9" Type="http://schemas.openxmlformats.org/officeDocument/2006/relationships/image" Target="../media/image1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A2920-6C1C-449F-9315-3AF323CA7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More on K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C4B96B-DE21-4AEC-88A5-B8C2D6730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F67A58-A81A-448F-82F5-1BD1E8CB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5" y="321080"/>
            <a:ext cx="8851490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CF165B-A518-4E14-A16D-67B91944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5" y="3669895"/>
            <a:ext cx="8954729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63798D-46D6-41F4-80F3-67F49515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719" y="2309812"/>
            <a:ext cx="2857500" cy="2238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446858" y="191660"/>
              <a:ext cx="241200" cy="230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8138" y="171500"/>
                <a:ext cx="275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4647618" y="125780"/>
              <a:ext cx="190440" cy="3960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9258" y="111020"/>
                <a:ext cx="2296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7651458" y="135860"/>
              <a:ext cx="215640" cy="3510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1298" y="118220"/>
                <a:ext cx="2494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1562418" y="2948180"/>
              <a:ext cx="2658960" cy="710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2978" y="2935580"/>
                <a:ext cx="26888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4042098" y="6269540"/>
              <a:ext cx="220680" cy="86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29138" y="6251180"/>
                <a:ext cx="252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/>
              <p14:cNvContentPartPr/>
              <p14:nvPr/>
            </p14:nvContentPartPr>
            <p14:xfrm>
              <a:off x="876258" y="6181340"/>
              <a:ext cx="6747120" cy="172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7538" y="6165860"/>
                <a:ext cx="6779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/>
              <p14:cNvContentPartPr/>
              <p14:nvPr/>
            </p14:nvContentPartPr>
            <p14:xfrm>
              <a:off x="7194978" y="2895260"/>
              <a:ext cx="381600" cy="540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2738" y="2882660"/>
                <a:ext cx="405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/>
              <p14:cNvContentPartPr/>
              <p14:nvPr/>
            </p14:nvContentPartPr>
            <p14:xfrm>
              <a:off x="976698" y="3028100"/>
              <a:ext cx="163440" cy="205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018" y="3017300"/>
                <a:ext cx="187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/>
              <p14:cNvContentPartPr/>
              <p14:nvPr/>
            </p14:nvContentPartPr>
            <p14:xfrm>
              <a:off x="9742698" y="4587260"/>
              <a:ext cx="336960" cy="194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26498" y="4568180"/>
                <a:ext cx="36864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95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8172378" y="9500"/>
              <a:ext cx="698760" cy="30034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1858" y="-9220"/>
                <a:ext cx="740520" cy="30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8" name="Ink 97"/>
              <p14:cNvContentPartPr/>
              <p14:nvPr/>
            </p14:nvContentPartPr>
            <p14:xfrm>
              <a:off x="5052978" y="9500"/>
              <a:ext cx="2263320" cy="446796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4978" y="-8860"/>
                <a:ext cx="2301840" cy="45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4" name="Ink 103"/>
              <p14:cNvContentPartPr/>
              <p14:nvPr/>
            </p14:nvContentPartPr>
            <p14:xfrm>
              <a:off x="10571058" y="1303340"/>
              <a:ext cx="10440" cy="1332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52338" y="1290020"/>
                <a:ext cx="435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5" name="Ink 104"/>
              <p14:cNvContentPartPr/>
              <p14:nvPr/>
            </p14:nvContentPartPr>
            <p14:xfrm>
              <a:off x="10200978" y="1308380"/>
              <a:ext cx="53280" cy="1188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2978" y="1296500"/>
                <a:ext cx="82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6" name="Ink 105"/>
              <p14:cNvContentPartPr/>
              <p14:nvPr/>
            </p14:nvContentPartPr>
            <p14:xfrm>
              <a:off x="9477738" y="1281740"/>
              <a:ext cx="126000" cy="504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59738" y="1266260"/>
                <a:ext cx="156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8" name="Ink 107"/>
              <p14:cNvContentPartPr/>
              <p14:nvPr/>
            </p14:nvContentPartPr>
            <p14:xfrm>
              <a:off x="9708138" y="85820"/>
              <a:ext cx="2136240" cy="444492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0858" y="69260"/>
                <a:ext cx="2173320" cy="44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6" name="Ink 115"/>
              <p14:cNvContentPartPr/>
              <p14:nvPr/>
            </p14:nvContentPartPr>
            <p14:xfrm>
              <a:off x="8102538" y="2458940"/>
              <a:ext cx="1072080" cy="187416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87418" y="2444180"/>
                <a:ext cx="1108080" cy="19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0" name="Ink 129"/>
              <p14:cNvContentPartPr/>
              <p14:nvPr/>
            </p14:nvContentPartPr>
            <p14:xfrm>
              <a:off x="281898" y="504500"/>
              <a:ext cx="1271160" cy="406332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098" y="484700"/>
                <a:ext cx="1311840" cy="40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1" name="Ink 140"/>
              <p14:cNvContentPartPr/>
              <p14:nvPr/>
            </p14:nvContentPartPr>
            <p14:xfrm>
              <a:off x="2042658" y="3272540"/>
              <a:ext cx="1609560" cy="305064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6098" y="3254540"/>
                <a:ext cx="1646280" cy="30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6" name="Ink 145"/>
              <p14:cNvContentPartPr/>
              <p14:nvPr/>
            </p14:nvContentPartPr>
            <p14:xfrm>
              <a:off x="3091338" y="39020"/>
              <a:ext cx="1177200" cy="667656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4058" y="21380"/>
                <a:ext cx="1211760" cy="67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3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96797-B818-438B-8122-CDE9ECA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Y(A,B,C,D) = AB+A’B’+A’BC +ABCD’ +AB’C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51938" y="1753700"/>
              <a:ext cx="2601360" cy="1973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78" y="1732820"/>
                <a:ext cx="2638800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662498" y="1846220"/>
              <a:ext cx="101160" cy="18900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4498" y="1829660"/>
                <a:ext cx="139320" cy="19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347218" y="1891220"/>
              <a:ext cx="73080" cy="17632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7778" y="1876100"/>
                <a:ext cx="113400" cy="17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878938" y="1827860"/>
              <a:ext cx="202680" cy="1579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3458" y="1815620"/>
                <a:ext cx="239400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1050498" y="2217740"/>
              <a:ext cx="2543400" cy="1069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7538" y="2196860"/>
                <a:ext cx="2577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1136538" y="2664860"/>
              <a:ext cx="2384280" cy="1836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3218" y="2645060"/>
                <a:ext cx="24148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/>
              <p14:cNvContentPartPr/>
              <p14:nvPr/>
            </p14:nvContentPartPr>
            <p14:xfrm>
              <a:off x="1204578" y="3123860"/>
              <a:ext cx="2353320" cy="982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3418" y="3108020"/>
                <a:ext cx="2384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593658" y="1423580"/>
              <a:ext cx="513000" cy="4345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218" y="1404140"/>
                <a:ext cx="5472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/>
              <p14:cNvContentPartPr/>
              <p14:nvPr/>
            </p14:nvContentPartPr>
            <p14:xfrm>
              <a:off x="964818" y="1283540"/>
              <a:ext cx="3286800" cy="83592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5738" y="1263380"/>
                <a:ext cx="332208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2" name="Ink 131"/>
              <p14:cNvContentPartPr/>
              <p14:nvPr/>
            </p14:nvContentPartPr>
            <p14:xfrm>
              <a:off x="2400498" y="1793300"/>
              <a:ext cx="1171080" cy="175284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0698" y="1772420"/>
                <a:ext cx="1212120" cy="17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" name="Ink 132"/>
              <p14:cNvContentPartPr/>
              <p14:nvPr/>
            </p14:nvContentPartPr>
            <p14:xfrm>
              <a:off x="2511378" y="1965380"/>
              <a:ext cx="155520" cy="58968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2298" y="1945580"/>
                <a:ext cx="1954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7" name="Ink 136"/>
              <p14:cNvContentPartPr/>
              <p14:nvPr/>
            </p14:nvContentPartPr>
            <p14:xfrm>
              <a:off x="1222938" y="1819580"/>
              <a:ext cx="2176560" cy="53676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03138" y="1798340"/>
                <a:ext cx="22172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1" name="Ink 140"/>
              <p14:cNvContentPartPr/>
              <p14:nvPr/>
            </p14:nvContentPartPr>
            <p14:xfrm>
              <a:off x="1287738" y="2742620"/>
              <a:ext cx="2203560" cy="47052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69018" y="2727860"/>
                <a:ext cx="22435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6" name="Ink 145"/>
              <p14:cNvContentPartPr/>
              <p14:nvPr/>
            </p14:nvContentPartPr>
            <p14:xfrm>
              <a:off x="2314458" y="3516980"/>
              <a:ext cx="313200" cy="64980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00058" y="3503660"/>
                <a:ext cx="3420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5" name="Ink 154"/>
              <p14:cNvContentPartPr/>
              <p14:nvPr/>
            </p14:nvContentPartPr>
            <p14:xfrm>
              <a:off x="127098" y="1593860"/>
              <a:ext cx="909000" cy="214236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058" y="1575500"/>
                <a:ext cx="942120" cy="21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6" name="Ink 155"/>
              <p14:cNvContentPartPr/>
              <p14:nvPr/>
            </p14:nvContentPartPr>
            <p14:xfrm>
              <a:off x="1058058" y="3166700"/>
              <a:ext cx="378360" cy="97992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3298" y="3156260"/>
                <a:ext cx="40320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2" name="Ink 161"/>
              <p14:cNvContentPartPr/>
              <p14:nvPr/>
            </p14:nvContentPartPr>
            <p14:xfrm>
              <a:off x="1341018" y="1926860"/>
              <a:ext cx="30600" cy="22428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24458" y="1911020"/>
                <a:ext cx="680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3" name="Ink 162"/>
              <p14:cNvContentPartPr/>
              <p14:nvPr/>
            </p14:nvContentPartPr>
            <p14:xfrm>
              <a:off x="1920978" y="1948100"/>
              <a:ext cx="43200" cy="26028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03698" y="1929740"/>
                <a:ext cx="77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4" name="Ink 163"/>
              <p14:cNvContentPartPr/>
              <p14:nvPr/>
            </p14:nvContentPartPr>
            <p14:xfrm>
              <a:off x="1449018" y="2877980"/>
              <a:ext cx="16200" cy="23148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28138" y="2857460"/>
                <a:ext cx="55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5" name="Ink 164"/>
              <p14:cNvContentPartPr/>
              <p14:nvPr/>
            </p14:nvContentPartPr>
            <p14:xfrm>
              <a:off x="1996938" y="2842700"/>
              <a:ext cx="25200" cy="28476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78218" y="2822540"/>
                <a:ext cx="64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6" name="Ink 165"/>
              <p14:cNvContentPartPr/>
              <p14:nvPr/>
            </p14:nvContentPartPr>
            <p14:xfrm>
              <a:off x="2646738" y="2836580"/>
              <a:ext cx="13320" cy="25200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26218" y="2817140"/>
                <a:ext cx="547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7" name="Ink 166"/>
              <p14:cNvContentPartPr/>
              <p14:nvPr/>
            </p14:nvContentPartPr>
            <p14:xfrm>
              <a:off x="3209058" y="2793380"/>
              <a:ext cx="27720" cy="26064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88178" y="2773580"/>
                <a:ext cx="680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8" name="Ink 167"/>
              <p14:cNvContentPartPr/>
              <p14:nvPr/>
            </p14:nvContentPartPr>
            <p14:xfrm>
              <a:off x="2653578" y="3217460"/>
              <a:ext cx="48600" cy="23400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8818" y="3198380"/>
                <a:ext cx="820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9" name="Ink 168"/>
              <p14:cNvContentPartPr/>
              <p14:nvPr/>
            </p14:nvContentPartPr>
            <p14:xfrm>
              <a:off x="3320298" y="3230780"/>
              <a:ext cx="34200" cy="19080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9138" y="3213140"/>
                <a:ext cx="66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3" name="Ink 172"/>
              <p14:cNvContentPartPr/>
              <p14:nvPr/>
            </p14:nvContentPartPr>
            <p14:xfrm>
              <a:off x="3444138" y="1845140"/>
              <a:ext cx="358200" cy="181080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34418" y="1830020"/>
                <a:ext cx="383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6" name="Ink 185"/>
              <p14:cNvContentPartPr/>
              <p14:nvPr/>
            </p14:nvContentPartPr>
            <p14:xfrm>
              <a:off x="4578498" y="1223060"/>
              <a:ext cx="728640" cy="5472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66618" y="1205060"/>
                <a:ext cx="758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7" name="Ink 186"/>
              <p14:cNvContentPartPr/>
              <p14:nvPr/>
            </p14:nvContentPartPr>
            <p14:xfrm>
              <a:off x="5723298" y="1254740"/>
              <a:ext cx="923400" cy="3024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12858" y="1237100"/>
                <a:ext cx="9514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8" name="Ink 187"/>
              <p14:cNvContentPartPr/>
              <p14:nvPr/>
            </p14:nvContentPartPr>
            <p14:xfrm>
              <a:off x="3171258" y="2161580"/>
              <a:ext cx="5769720" cy="61308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57218" y="2145380"/>
                <a:ext cx="58014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0" name="Ink 189"/>
              <p14:cNvContentPartPr/>
              <p14:nvPr/>
            </p14:nvContentPartPr>
            <p14:xfrm>
              <a:off x="4032378" y="2625620"/>
              <a:ext cx="878760" cy="5652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17258" y="2605100"/>
                <a:ext cx="914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5" name="Ink 194"/>
              <p14:cNvContentPartPr/>
              <p14:nvPr/>
            </p14:nvContentPartPr>
            <p14:xfrm>
              <a:off x="8899218" y="927500"/>
              <a:ext cx="2055240" cy="115020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90578" y="910220"/>
                <a:ext cx="2080440" cy="11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71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E4546-A7C6-4F2F-B9EC-CD95609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Y(A,B,C,D) = A’B’D’ + A’BD’+ AB’D’ + ABD’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950658" y="2050700"/>
              <a:ext cx="3742920" cy="2660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418" y="2030180"/>
                <a:ext cx="3776040" cy="27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754178" y="2150780"/>
              <a:ext cx="105480" cy="2602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1938" y="2138540"/>
                <a:ext cx="138600" cy="26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5653818" y="2123060"/>
              <a:ext cx="134280" cy="24699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3658" y="2107580"/>
                <a:ext cx="171360" cy="25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6616098" y="2002820"/>
              <a:ext cx="49680" cy="25416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5938" y="1988780"/>
                <a:ext cx="87480" cy="25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4087458" y="2823260"/>
              <a:ext cx="3513600" cy="738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0898" y="2802380"/>
                <a:ext cx="3543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966498" y="3270020"/>
              <a:ext cx="3730320" cy="74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2818" y="3249860"/>
                <a:ext cx="3756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3933018" y="3771860"/>
              <a:ext cx="3702600" cy="2469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21858" y="3758900"/>
                <a:ext cx="37267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3448818" y="1776380"/>
              <a:ext cx="617400" cy="4294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1898" y="1756580"/>
                <a:ext cx="6498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/>
              <p14:cNvContentPartPr/>
              <p14:nvPr/>
            </p14:nvContentPartPr>
            <p14:xfrm>
              <a:off x="3018618" y="2231420"/>
              <a:ext cx="892800" cy="24141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1338" y="2212700"/>
                <a:ext cx="930600" cy="24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/>
              <p14:cNvContentPartPr/>
              <p14:nvPr/>
            </p14:nvContentPartPr>
            <p14:xfrm>
              <a:off x="2174778" y="2502860"/>
              <a:ext cx="480600" cy="8218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7858" y="2487380"/>
                <a:ext cx="51516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1" name="Ink 80"/>
              <p14:cNvContentPartPr/>
              <p14:nvPr/>
            </p14:nvContentPartPr>
            <p14:xfrm>
              <a:off x="4019778" y="1580900"/>
              <a:ext cx="3251880" cy="52056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2138" y="1562540"/>
                <a:ext cx="32893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/>
              <p14:cNvContentPartPr/>
              <p14:nvPr/>
            </p14:nvContentPartPr>
            <p14:xfrm>
              <a:off x="4381938" y="2310260"/>
              <a:ext cx="58680" cy="35100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63218" y="2291180"/>
                <a:ext cx="957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4" name="Ink 83"/>
              <p14:cNvContentPartPr/>
              <p14:nvPr/>
            </p14:nvContentPartPr>
            <p14:xfrm>
              <a:off x="4409658" y="2981300"/>
              <a:ext cx="29160" cy="22104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89858" y="2962940"/>
                <a:ext cx="65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5" name="Ink 84"/>
              <p14:cNvContentPartPr/>
              <p14:nvPr/>
            </p14:nvContentPartPr>
            <p14:xfrm>
              <a:off x="6652458" y="2158700"/>
              <a:ext cx="1220040" cy="239436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31218" y="2138540"/>
                <a:ext cx="1262520" cy="24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/>
              <p14:cNvContentPartPr/>
              <p14:nvPr/>
            </p14:nvContentPartPr>
            <p14:xfrm>
              <a:off x="7092738" y="2278580"/>
              <a:ext cx="22320" cy="36324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74018" y="2260580"/>
                <a:ext cx="615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Ink 86"/>
              <p14:cNvContentPartPr/>
              <p14:nvPr/>
            </p14:nvContentPartPr>
            <p14:xfrm>
              <a:off x="6871698" y="2939540"/>
              <a:ext cx="20520" cy="26352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6578" y="2920100"/>
                <a:ext cx="52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8" name="Ink 87"/>
              <p14:cNvContentPartPr/>
              <p14:nvPr/>
            </p14:nvContentPartPr>
            <p14:xfrm>
              <a:off x="6962418" y="3983180"/>
              <a:ext cx="64440" cy="34488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44058" y="3964820"/>
                <a:ext cx="1036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Ink 90"/>
              <p14:cNvContentPartPr/>
              <p14:nvPr/>
            </p14:nvContentPartPr>
            <p14:xfrm>
              <a:off x="4421898" y="4109540"/>
              <a:ext cx="48600" cy="35784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05338" y="4095500"/>
                <a:ext cx="860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/>
              <p14:cNvContentPartPr/>
              <p14:nvPr/>
            </p14:nvContentPartPr>
            <p14:xfrm>
              <a:off x="4434138" y="3465860"/>
              <a:ext cx="56160" cy="3610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14698" y="3447860"/>
                <a:ext cx="95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/>
              <p14:cNvContentPartPr/>
              <p14:nvPr/>
            </p14:nvContentPartPr>
            <p14:xfrm>
              <a:off x="3877938" y="2218820"/>
              <a:ext cx="937440" cy="254124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62458" y="2199020"/>
                <a:ext cx="973800" cy="25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4" name="Ink 93"/>
              <p14:cNvContentPartPr/>
              <p14:nvPr/>
            </p14:nvContentPartPr>
            <p14:xfrm>
              <a:off x="6837498" y="3423740"/>
              <a:ext cx="21240" cy="3132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16618" y="3406100"/>
                <a:ext cx="6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8" name="Ink 97"/>
              <p14:cNvContentPartPr/>
              <p14:nvPr/>
            </p14:nvContentPartPr>
            <p14:xfrm>
              <a:off x="8489178" y="739220"/>
              <a:ext cx="3430080" cy="24332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69738" y="721940"/>
                <a:ext cx="346320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63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5DE6E-F716-4DD7-B521-69FB42A0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Y(A,B,C,D) = A’B’ + A’B+ AB’ + 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B09F4-0F17-4E20-B045-0C03C44C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673418" y="2005700"/>
              <a:ext cx="2916360" cy="2271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7938" y="1985540"/>
                <a:ext cx="2953080" cy="23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7104258" y="1431140"/>
              <a:ext cx="580320" cy="679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0938" y="1417820"/>
                <a:ext cx="6098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789338" y="2550020"/>
              <a:ext cx="2404440" cy="853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4938" y="2531660"/>
                <a:ext cx="24364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7797258" y="3145820"/>
              <a:ext cx="2215440" cy="687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7178" y="3127100"/>
                <a:ext cx="2240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7782858" y="3500420"/>
              <a:ext cx="2415240" cy="1501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4578" y="3486380"/>
                <a:ext cx="2441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8366058" y="2046740"/>
              <a:ext cx="240840" cy="20527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5618" y="2036300"/>
                <a:ext cx="264240" cy="20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9005058" y="2033780"/>
              <a:ext cx="181440" cy="20260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93898" y="2023700"/>
                <a:ext cx="205920" cy="20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9221418" y="2164100"/>
              <a:ext cx="919800" cy="7617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03418" y="2146100"/>
                <a:ext cx="95508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/>
              <p14:cNvContentPartPr/>
              <p14:nvPr/>
            </p14:nvContentPartPr>
            <p14:xfrm>
              <a:off x="9708858" y="2058260"/>
              <a:ext cx="94680" cy="19270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3018" y="2045660"/>
                <a:ext cx="12924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/>
              <p14:cNvContentPartPr/>
              <p14:nvPr/>
            </p14:nvContentPartPr>
            <p14:xfrm>
              <a:off x="8613378" y="2189300"/>
              <a:ext cx="182520" cy="72252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96458" y="2173460"/>
                <a:ext cx="21204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/>
              <p14:cNvContentPartPr/>
              <p14:nvPr/>
            </p14:nvContentPartPr>
            <p14:xfrm>
              <a:off x="8033058" y="2197220"/>
              <a:ext cx="136440" cy="7308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16858" y="2181020"/>
                <a:ext cx="16524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/>
              <p14:cNvContentPartPr/>
              <p14:nvPr/>
            </p14:nvContentPartPr>
            <p14:xfrm>
              <a:off x="9307458" y="3221780"/>
              <a:ext cx="704160" cy="78912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90178" y="3204500"/>
                <a:ext cx="73296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/>
              <p14:cNvContentPartPr/>
              <p14:nvPr/>
            </p14:nvContentPartPr>
            <p14:xfrm>
              <a:off x="8743698" y="3253100"/>
              <a:ext cx="157320" cy="74448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5338" y="3234740"/>
                <a:ext cx="1897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/>
              <p14:cNvContentPartPr/>
              <p14:nvPr/>
            </p14:nvContentPartPr>
            <p14:xfrm>
              <a:off x="8148258" y="3230780"/>
              <a:ext cx="78480" cy="8481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0258" y="3214580"/>
                <a:ext cx="10836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/>
              <p14:cNvContentPartPr/>
              <p14:nvPr/>
            </p14:nvContentPartPr>
            <p14:xfrm>
              <a:off x="5898978" y="4981460"/>
              <a:ext cx="262440" cy="26892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83138" y="4963820"/>
                <a:ext cx="2908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/>
              <p14:cNvContentPartPr/>
              <p14:nvPr/>
            </p14:nvContentPartPr>
            <p14:xfrm>
              <a:off x="6111738" y="4900820"/>
              <a:ext cx="188280" cy="66852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96618" y="4883540"/>
                <a:ext cx="21996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/>
              <p14:cNvContentPartPr/>
              <p14:nvPr/>
            </p14:nvContentPartPr>
            <p14:xfrm>
              <a:off x="6612858" y="5154620"/>
              <a:ext cx="384480" cy="24048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97738" y="5140940"/>
                <a:ext cx="4122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/>
              <p14:cNvContentPartPr/>
              <p14:nvPr/>
            </p14:nvContentPartPr>
            <p14:xfrm>
              <a:off x="7576578" y="4866260"/>
              <a:ext cx="123480" cy="64332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6778" y="4848620"/>
                <a:ext cx="158400" cy="6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49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DE052-C7F8-4C5D-AF05-3A24C020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BCD to 7 segment display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76836403-AA21-4C80-B26D-990B51F27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787" y="492573"/>
            <a:ext cx="441561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0C49D9-3A6F-4876-A5F0-877455BE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95500" cy="2790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7" name="Ink 106"/>
              <p14:cNvContentPartPr/>
              <p14:nvPr/>
            </p14:nvContentPartPr>
            <p14:xfrm>
              <a:off x="5278338" y="4098740"/>
              <a:ext cx="2189160" cy="227700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2498" y="4077860"/>
                <a:ext cx="2226240" cy="23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0" name="Ink 169"/>
              <p14:cNvContentPartPr/>
              <p14:nvPr/>
            </p14:nvContentPartPr>
            <p14:xfrm>
              <a:off x="4325418" y="409460"/>
              <a:ext cx="6005160" cy="85968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5978" y="388580"/>
                <a:ext cx="60454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3" name="Ink 172"/>
              <p14:cNvContentPartPr/>
              <p14:nvPr/>
            </p14:nvContentPartPr>
            <p14:xfrm>
              <a:off x="5626818" y="699620"/>
              <a:ext cx="22320" cy="438120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7378" y="682700"/>
                <a:ext cx="576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4" name="Ink 173"/>
              <p14:cNvContentPartPr/>
              <p14:nvPr/>
            </p14:nvContentPartPr>
            <p14:xfrm>
              <a:off x="6487938" y="644900"/>
              <a:ext cx="10800" cy="41688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9218" y="625460"/>
                <a:ext cx="504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5" name="Ink 174"/>
              <p14:cNvContentPartPr/>
              <p14:nvPr/>
            </p14:nvContentPartPr>
            <p14:xfrm>
              <a:off x="8636778" y="581540"/>
              <a:ext cx="41760" cy="47016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19858" y="564980"/>
                <a:ext cx="792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6" name="Ink 175"/>
              <p14:cNvContentPartPr/>
              <p14:nvPr/>
            </p14:nvContentPartPr>
            <p14:xfrm>
              <a:off x="5601258" y="1488020"/>
              <a:ext cx="85320" cy="37764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88298" y="1469660"/>
                <a:ext cx="119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7" name="Ink 176"/>
              <p14:cNvContentPartPr/>
              <p14:nvPr/>
            </p14:nvContentPartPr>
            <p14:xfrm>
              <a:off x="6388938" y="1544900"/>
              <a:ext cx="227520" cy="19368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9498" y="1528700"/>
                <a:ext cx="267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8" name="Ink 177"/>
              <p14:cNvContentPartPr/>
              <p14:nvPr/>
            </p14:nvContentPartPr>
            <p14:xfrm>
              <a:off x="7722378" y="1485500"/>
              <a:ext cx="40680" cy="43632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06898" y="1471100"/>
                <a:ext cx="716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9" name="Ink 178"/>
              <p14:cNvContentPartPr/>
              <p14:nvPr/>
            </p14:nvContentPartPr>
            <p14:xfrm>
              <a:off x="8642538" y="1390100"/>
              <a:ext cx="25560" cy="408960"/>
            </p14:xfrm>
          </p:contentPart>
        </mc:Choice>
        <mc:Fallback>
          <p:pic>
            <p:nvPicPr>
              <p:cNvPr id="179" name="Ink 17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27058" y="1374620"/>
                <a:ext cx="597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0" name="Ink 179"/>
              <p14:cNvContentPartPr/>
              <p14:nvPr/>
            </p14:nvContentPartPr>
            <p14:xfrm>
              <a:off x="9114138" y="1526900"/>
              <a:ext cx="209880" cy="22464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93618" y="1509980"/>
                <a:ext cx="251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1" name="Ink 180"/>
              <p14:cNvContentPartPr/>
              <p14:nvPr/>
            </p14:nvContentPartPr>
            <p14:xfrm>
              <a:off x="9862218" y="1332500"/>
              <a:ext cx="68040" cy="41112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49618" y="1314860"/>
                <a:ext cx="979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2" name="Ink 181"/>
              <p14:cNvContentPartPr/>
              <p14:nvPr/>
            </p14:nvContentPartPr>
            <p14:xfrm>
              <a:off x="4201938" y="1980860"/>
              <a:ext cx="5967000" cy="117288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1778" y="1959980"/>
                <a:ext cx="600804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3" name="Ink 182"/>
              <p14:cNvContentPartPr/>
              <p14:nvPr/>
            </p14:nvContentPartPr>
            <p14:xfrm>
              <a:off x="5655618" y="2367500"/>
              <a:ext cx="47160" cy="49320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37258" y="2349860"/>
                <a:ext cx="8640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4" name="Ink 183"/>
              <p14:cNvContentPartPr/>
              <p14:nvPr/>
            </p14:nvContentPartPr>
            <p14:xfrm>
              <a:off x="6482178" y="2401340"/>
              <a:ext cx="42120" cy="43776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64178" y="2385500"/>
                <a:ext cx="763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5" name="Ink 184"/>
              <p14:cNvContentPartPr/>
              <p14:nvPr/>
            </p14:nvContentPartPr>
            <p14:xfrm>
              <a:off x="8535978" y="2335820"/>
              <a:ext cx="800280" cy="29340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16178" y="2317460"/>
                <a:ext cx="8409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6" name="Ink 185"/>
              <p14:cNvContentPartPr/>
              <p14:nvPr/>
            </p14:nvContentPartPr>
            <p14:xfrm>
              <a:off x="7554618" y="2419700"/>
              <a:ext cx="56160" cy="42084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0938" y="2402060"/>
                <a:ext cx="910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9" name="Ink 188"/>
              <p14:cNvContentPartPr/>
              <p14:nvPr/>
            </p14:nvContentPartPr>
            <p14:xfrm>
              <a:off x="7471818" y="4612820"/>
              <a:ext cx="1046520" cy="14292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7058" y="4594100"/>
                <a:ext cx="1080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9" name="Ink 198"/>
              <p14:cNvContentPartPr/>
              <p14:nvPr/>
            </p14:nvContentPartPr>
            <p14:xfrm>
              <a:off x="9891018" y="2224220"/>
              <a:ext cx="39240" cy="48060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69778" y="2209820"/>
                <a:ext cx="799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9" name="Ink 228"/>
              <p14:cNvContentPartPr/>
              <p14:nvPr/>
            </p14:nvContentPartPr>
            <p14:xfrm>
              <a:off x="4514058" y="5601020"/>
              <a:ext cx="766440" cy="83520"/>
            </p14:xfrm>
          </p:contentPart>
        </mc:Choice>
        <mc:Fallback>
          <p:pic>
            <p:nvPicPr>
              <p:cNvPr id="229" name="Ink 228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98218" y="5580140"/>
                <a:ext cx="803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0" name="Ink 229"/>
              <p14:cNvContentPartPr/>
              <p14:nvPr/>
            </p14:nvContentPartPr>
            <p14:xfrm>
              <a:off x="4603698" y="5904860"/>
              <a:ext cx="735840" cy="129600"/>
            </p14:xfrm>
          </p:contentPart>
        </mc:Choice>
        <mc:Fallback>
          <p:pic>
            <p:nvPicPr>
              <p:cNvPr id="230" name="Ink 229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85338" y="5886860"/>
                <a:ext cx="773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2" name="Ink 231"/>
              <p14:cNvContentPartPr/>
              <p14:nvPr/>
            </p14:nvContentPartPr>
            <p14:xfrm>
              <a:off x="11899098" y="3221104"/>
              <a:ext cx="284040" cy="103464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882898" y="3202744"/>
                <a:ext cx="32148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8" name="Ink 237"/>
              <p14:cNvContentPartPr/>
              <p14:nvPr/>
            </p14:nvContentPartPr>
            <p14:xfrm>
              <a:off x="8536698" y="3479540"/>
              <a:ext cx="3453120" cy="163260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16178" y="3460460"/>
                <a:ext cx="3493800" cy="16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41" name="Ink 240"/>
              <p14:cNvContentPartPr/>
              <p14:nvPr/>
            </p14:nvContentPartPr>
            <p14:xfrm>
              <a:off x="429858" y="-139900"/>
              <a:ext cx="10131840" cy="654840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9338" y="-161140"/>
                <a:ext cx="10171800" cy="65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42" name="Ink 241"/>
              <p14:cNvContentPartPr/>
              <p14:nvPr/>
            </p14:nvContentPartPr>
            <p14:xfrm>
              <a:off x="3761658" y="4556300"/>
              <a:ext cx="600840" cy="1755360"/>
            </p14:xfrm>
          </p:contentPart>
        </mc:Choice>
        <mc:Fallback>
          <p:pic>
            <p:nvPicPr>
              <p:cNvPr id="242" name="Ink 241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45818" y="4537940"/>
                <a:ext cx="637920" cy="17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53" name="Ink 252"/>
              <p14:cNvContentPartPr/>
              <p14:nvPr/>
            </p14:nvContentPartPr>
            <p14:xfrm>
              <a:off x="7333938" y="4188740"/>
              <a:ext cx="1092240" cy="8208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319538" y="4169660"/>
                <a:ext cx="1125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63" name="Ink 262"/>
              <p14:cNvContentPartPr/>
              <p14:nvPr/>
            </p14:nvContentPartPr>
            <p14:xfrm>
              <a:off x="4444938" y="2357780"/>
              <a:ext cx="20160" cy="55260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28018" y="2342300"/>
                <a:ext cx="56160" cy="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404A8D1A-8962-485D-A45C-EB4D9F92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302218" y="1105700"/>
              <a:ext cx="578880" cy="4506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87458" y="1090940"/>
                <a:ext cx="609120" cy="45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9933858" y="203900"/>
              <a:ext cx="939600" cy="4658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6938" y="192380"/>
                <a:ext cx="9774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4021578" y="1645340"/>
              <a:ext cx="1205280" cy="16027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4298" y="1628060"/>
                <a:ext cx="1239480" cy="16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5" name="Ink 54"/>
              <p14:cNvContentPartPr/>
              <p14:nvPr/>
            </p14:nvContentPartPr>
            <p14:xfrm>
              <a:off x="4271418" y="5397980"/>
              <a:ext cx="886320" cy="41724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1978" y="5377100"/>
                <a:ext cx="9237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7" name="Ink 56"/>
              <p14:cNvContentPartPr/>
              <p14:nvPr/>
            </p14:nvContentPartPr>
            <p14:xfrm>
              <a:off x="3789018" y="289940"/>
              <a:ext cx="3339360" cy="60786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8138" y="269060"/>
                <a:ext cx="3381120" cy="61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0" name="Ink 59"/>
              <p14:cNvContentPartPr/>
              <p14:nvPr/>
            </p14:nvContentPartPr>
            <p14:xfrm>
              <a:off x="977058" y="13460"/>
              <a:ext cx="649080" cy="125568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1218" y="-7060"/>
                <a:ext cx="685080" cy="12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7" name="Ink 66"/>
              <p14:cNvContentPartPr/>
              <p14:nvPr/>
            </p14:nvContentPartPr>
            <p14:xfrm>
              <a:off x="3305898" y="2520860"/>
              <a:ext cx="182520" cy="21780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87178" y="2499980"/>
                <a:ext cx="214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8" name="Ink 67"/>
              <p14:cNvContentPartPr/>
              <p14:nvPr/>
            </p14:nvContentPartPr>
            <p14:xfrm>
              <a:off x="1043658" y="4209260"/>
              <a:ext cx="1222200" cy="20376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3858" y="4188380"/>
                <a:ext cx="1256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1" name="Ink 70"/>
              <p14:cNvContentPartPr/>
              <p14:nvPr/>
            </p14:nvContentPartPr>
            <p14:xfrm>
              <a:off x="3231378" y="4154900"/>
              <a:ext cx="207720" cy="2048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11578" y="4134020"/>
                <a:ext cx="243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2" name="Ink 81"/>
              <p14:cNvContentPartPr/>
              <p14:nvPr/>
            </p14:nvContentPartPr>
            <p14:xfrm>
              <a:off x="2176578" y="755060"/>
              <a:ext cx="1262520" cy="27576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57498" y="734180"/>
                <a:ext cx="12949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Ink 82"/>
              <p14:cNvContentPartPr/>
              <p14:nvPr/>
            </p14:nvContentPartPr>
            <p14:xfrm>
              <a:off x="2064978" y="2569100"/>
              <a:ext cx="151560" cy="19188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4818" y="2548220"/>
                <a:ext cx="189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6" name="Ink 85"/>
              <p14:cNvContentPartPr/>
              <p14:nvPr/>
            </p14:nvContentPartPr>
            <p14:xfrm>
              <a:off x="4790898" y="2547860"/>
              <a:ext cx="584280" cy="213372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75058" y="2532740"/>
                <a:ext cx="615960" cy="21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7" name="Ink 86"/>
              <p14:cNvContentPartPr/>
              <p14:nvPr/>
            </p14:nvContentPartPr>
            <p14:xfrm>
              <a:off x="4293738" y="3303140"/>
              <a:ext cx="782640" cy="64512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74298" y="3284780"/>
                <a:ext cx="82044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9" name="Ink 88"/>
              <p14:cNvContentPartPr/>
              <p14:nvPr/>
            </p14:nvContentPartPr>
            <p14:xfrm>
              <a:off x="8133498" y="2463620"/>
              <a:ext cx="56520" cy="40248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12618" y="2442740"/>
                <a:ext cx="98280" cy="4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69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keyboard&#10;&#10;Description generated with high confidence">
            <a:extLst>
              <a:ext uri="{FF2B5EF4-FFF2-40B4-BE49-F238E27FC236}">
                <a16:creationId xmlns:a16="http://schemas.microsoft.com/office/drawing/2014/main" xmlns="" id="{BF12A6F9-2C18-4ABB-9117-616D6074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584"/>
            <a:ext cx="5914103" cy="6592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5B20F5-5966-4923-A9A8-095136399BF6}"/>
              </a:ext>
            </a:extLst>
          </p:cNvPr>
          <p:cNvSpPr/>
          <p:nvPr/>
        </p:nvSpPr>
        <p:spPr>
          <a:xfrm>
            <a:off x="6823587" y="1700328"/>
            <a:ext cx="46654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= F1 (A, B, C, D) = ∑m (0, 2, 3, 5, </a:t>
            </a:r>
            <a:r>
              <a:rPr lang="pt-BR" dirty="0" smtClean="0"/>
              <a:t>6, 7</a:t>
            </a:r>
            <a:r>
              <a:rPr lang="pt-BR" dirty="0"/>
              <a:t>, 8, 9)</a:t>
            </a:r>
          </a:p>
          <a:p>
            <a:endParaRPr lang="pt-BR" dirty="0"/>
          </a:p>
          <a:p>
            <a:r>
              <a:rPr lang="pt-BR" dirty="0"/>
              <a:t>b = F2 (A, B, C, D) = ∑m (0, 1, 2, 3, 4, 7, 8, 9)</a:t>
            </a:r>
          </a:p>
          <a:p>
            <a:endParaRPr lang="pt-BR" dirty="0"/>
          </a:p>
          <a:p>
            <a:r>
              <a:rPr lang="pt-BR" dirty="0"/>
              <a:t>c = F3 (A, B, C, D) = ∑m (0, 1, 3, 4, 5, 6, 7, 8, 9)</a:t>
            </a:r>
          </a:p>
          <a:p>
            <a:endParaRPr lang="pt-BR" dirty="0"/>
          </a:p>
          <a:p>
            <a:r>
              <a:rPr lang="pt-BR" dirty="0"/>
              <a:t>d = F4 (A, B, C, D) = ∑m (0, 2, 3, 5, 6, 8)</a:t>
            </a:r>
          </a:p>
          <a:p>
            <a:endParaRPr lang="pt-BR" dirty="0"/>
          </a:p>
          <a:p>
            <a:r>
              <a:rPr lang="pt-BR" dirty="0"/>
              <a:t>e = F5 (A, B, C, D) = ∑m (0, 2, 6, 8)</a:t>
            </a:r>
          </a:p>
          <a:p>
            <a:endParaRPr lang="pt-BR" dirty="0"/>
          </a:p>
          <a:p>
            <a:r>
              <a:rPr lang="pt-BR" dirty="0"/>
              <a:t>f = F6 (A, B, C, D) = ∑m (0, 4, 5, 6, 8, 9)</a:t>
            </a:r>
          </a:p>
          <a:p>
            <a:endParaRPr lang="pt-BR" dirty="0"/>
          </a:p>
          <a:p>
            <a:r>
              <a:rPr lang="pt-BR" dirty="0"/>
              <a:t>g = F7 (A, B, C, D) = ∑m (2, 3, 4, 5, 6, 8, 9)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7187058" y="2059700"/>
              <a:ext cx="1324440" cy="558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4818" y="2038820"/>
                <a:ext cx="13572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10918458" y="1772420"/>
              <a:ext cx="654840" cy="2232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00458" y="1754780"/>
                <a:ext cx="693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8628858" y="2112980"/>
              <a:ext cx="2170080" cy="81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15538" y="2101100"/>
                <a:ext cx="2204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/>
              <p14:cNvContentPartPr/>
              <p14:nvPr/>
            </p14:nvContentPartPr>
            <p14:xfrm>
              <a:off x="7056378" y="2615540"/>
              <a:ext cx="3806280" cy="81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4858" y="2597900"/>
                <a:ext cx="38365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/>
              <p14:cNvContentPartPr/>
              <p14:nvPr/>
            </p14:nvContentPartPr>
            <p14:xfrm>
              <a:off x="7178058" y="3198020"/>
              <a:ext cx="4057560" cy="583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7978" y="3180020"/>
                <a:ext cx="4086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/>
              <p14:cNvContentPartPr/>
              <p14:nvPr/>
            </p14:nvContentPartPr>
            <p14:xfrm>
              <a:off x="-290862" y="2217020"/>
              <a:ext cx="344160" cy="2368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05262" y="2200460"/>
                <a:ext cx="3758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/>
              <p14:cNvContentPartPr/>
              <p14:nvPr/>
            </p14:nvContentPartPr>
            <p14:xfrm>
              <a:off x="6374538" y="156020"/>
              <a:ext cx="853200" cy="19929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7978" y="138020"/>
                <a:ext cx="887760" cy="20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/>
              <p14:cNvContentPartPr/>
              <p14:nvPr/>
            </p14:nvContentPartPr>
            <p14:xfrm>
              <a:off x="1058058" y="2026580"/>
              <a:ext cx="3924360" cy="5115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4018" y="2005700"/>
                <a:ext cx="39592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/>
              <p14:cNvContentPartPr/>
              <p14:nvPr/>
            </p14:nvContentPartPr>
            <p14:xfrm>
              <a:off x="982458" y="3101180"/>
              <a:ext cx="3838320" cy="6105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338" y="3079940"/>
                <a:ext cx="38743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/>
              <p14:cNvContentPartPr/>
              <p14:nvPr/>
            </p14:nvContentPartPr>
            <p14:xfrm>
              <a:off x="-143982" y="3464780"/>
              <a:ext cx="186840" cy="18072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58382" y="3449660"/>
                <a:ext cx="218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Ink 32"/>
              <p14:cNvContentPartPr/>
              <p14:nvPr/>
            </p14:nvContentPartPr>
            <p14:xfrm>
              <a:off x="-333342" y="3518780"/>
              <a:ext cx="285480" cy="226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347382" y="3505100"/>
                <a:ext cx="3106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4" name="Ink 73"/>
              <p14:cNvContentPartPr/>
              <p14:nvPr/>
            </p14:nvContentPartPr>
            <p14:xfrm>
              <a:off x="8637138" y="134060"/>
              <a:ext cx="2744640" cy="119664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20218" y="116780"/>
                <a:ext cx="2780280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/>
              <p14:cNvContentPartPr/>
              <p14:nvPr/>
            </p14:nvContentPartPr>
            <p14:xfrm>
              <a:off x="7652178" y="6321740"/>
              <a:ext cx="189360" cy="3744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31658" y="6304460"/>
                <a:ext cx="230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/>
              <p14:cNvContentPartPr/>
              <p14:nvPr/>
            </p14:nvContentPartPr>
            <p14:xfrm>
              <a:off x="7154298" y="147020"/>
              <a:ext cx="559800" cy="103608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40618" y="130820"/>
                <a:ext cx="58428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/>
              <p14:cNvContentPartPr/>
              <p14:nvPr/>
            </p14:nvContentPartPr>
            <p14:xfrm>
              <a:off x="5189058" y="1365980"/>
              <a:ext cx="308520" cy="18756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68178" y="1346180"/>
                <a:ext cx="350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4" name="Ink 93"/>
              <p14:cNvContentPartPr/>
              <p14:nvPr/>
            </p14:nvContentPartPr>
            <p14:xfrm>
              <a:off x="5610258" y="2057540"/>
              <a:ext cx="317880" cy="2106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91898" y="2039180"/>
                <a:ext cx="3488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Ink 94"/>
              <p14:cNvContentPartPr/>
              <p14:nvPr/>
            </p14:nvContentPartPr>
            <p14:xfrm>
              <a:off x="5574978" y="2217020"/>
              <a:ext cx="269280" cy="20520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56258" y="2200100"/>
                <a:ext cx="30384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42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494CE3-4B50-4678-B608-123D9347E44D}"/>
              </a:ext>
            </a:extLst>
          </p:cNvPr>
          <p:cNvSpPr/>
          <p:nvPr/>
        </p:nvSpPr>
        <p:spPr>
          <a:xfrm>
            <a:off x="349045" y="269735"/>
            <a:ext cx="46654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= F1 (A, B, C, D) = ∑m (0, 2, 3, 5, 7, 8, 9)</a:t>
            </a:r>
          </a:p>
          <a:p>
            <a:endParaRPr lang="pt-BR" dirty="0"/>
          </a:p>
          <a:p>
            <a:r>
              <a:rPr lang="pt-BR" dirty="0"/>
              <a:t>b = F2 (A, B, C, D) = ∑m (0, 1, 2, 3, 4, 7, 8, 9)</a:t>
            </a:r>
          </a:p>
          <a:p>
            <a:endParaRPr lang="pt-BR" dirty="0"/>
          </a:p>
          <a:p>
            <a:r>
              <a:rPr lang="pt-BR" dirty="0"/>
              <a:t>c = F3 (A, B, C, D) = ∑m (0, 1, 3, 4, 5, 6, 7, 8, 9)</a:t>
            </a:r>
          </a:p>
          <a:p>
            <a:endParaRPr lang="pt-BR" dirty="0"/>
          </a:p>
          <a:p>
            <a:r>
              <a:rPr lang="pt-BR" dirty="0"/>
              <a:t>d = F4 (A, B, C, D) = ∑m (0, 2, 3, 5, 6, 8)</a:t>
            </a:r>
          </a:p>
          <a:p>
            <a:endParaRPr lang="pt-BR" dirty="0"/>
          </a:p>
          <a:p>
            <a:r>
              <a:rPr lang="pt-BR" dirty="0"/>
              <a:t>e = F5 (A, B, C, D) = ∑m (0, 2, 6, 8)</a:t>
            </a:r>
          </a:p>
          <a:p>
            <a:endParaRPr lang="pt-BR" dirty="0"/>
          </a:p>
          <a:p>
            <a:r>
              <a:rPr lang="pt-BR" dirty="0"/>
              <a:t>f = F6 (A, B, C, D) = ∑m (0, 4, 5, 6, 8, 9)</a:t>
            </a:r>
          </a:p>
          <a:p>
            <a:endParaRPr lang="pt-BR" dirty="0"/>
          </a:p>
          <a:p>
            <a:r>
              <a:rPr lang="pt-BR" dirty="0"/>
              <a:t>g = F7 (A, B, C, D) = ∑m (2, 3, 4, 5, 6, 8, 9)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-229302" y="424580"/>
              <a:ext cx="537480" cy="3546044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982" y="408020"/>
                <a:ext cx="567720" cy="3573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7574778" y="683060"/>
              <a:ext cx="2186280" cy="270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0738" y="665780"/>
                <a:ext cx="22197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9348858" y="303980"/>
              <a:ext cx="91800" cy="14994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28698" y="291380"/>
                <a:ext cx="124560" cy="15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7601778" y="1037300"/>
              <a:ext cx="2175120" cy="424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8458" y="1019300"/>
                <a:ext cx="22071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7629498" y="1480100"/>
              <a:ext cx="2124720" cy="496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7978" y="1461380"/>
                <a:ext cx="2152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/>
              <p14:cNvContentPartPr/>
              <p14:nvPr/>
            </p14:nvContentPartPr>
            <p14:xfrm>
              <a:off x="6946578" y="-97736"/>
              <a:ext cx="2823120" cy="241812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9298" y="-116456"/>
                <a:ext cx="2858760" cy="24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5" name="Ink 124"/>
              <p14:cNvContentPartPr/>
              <p14:nvPr/>
            </p14:nvContentPartPr>
            <p14:xfrm>
              <a:off x="7593858" y="223700"/>
              <a:ext cx="2109240" cy="1500884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4138" y="207860"/>
                <a:ext cx="2139480" cy="1531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1" name="Ink 140"/>
              <p14:cNvContentPartPr/>
              <p14:nvPr/>
            </p14:nvContentPartPr>
            <p14:xfrm>
              <a:off x="8262018" y="288860"/>
              <a:ext cx="47160" cy="1663964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44378" y="274820"/>
                <a:ext cx="85680" cy="1698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7" name="Ink 186"/>
              <p14:cNvContentPartPr/>
              <p14:nvPr/>
            </p14:nvContentPartPr>
            <p14:xfrm>
              <a:off x="9408978" y="230224"/>
              <a:ext cx="614880" cy="45396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88818" y="212584"/>
                <a:ext cx="6559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3" name="Ink 192"/>
              <p14:cNvContentPartPr/>
              <p14:nvPr/>
            </p14:nvContentPartPr>
            <p14:xfrm>
              <a:off x="10111698" y="355144"/>
              <a:ext cx="443880" cy="24336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96578" y="336784"/>
                <a:ext cx="477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" name="Ink 205"/>
              <p14:cNvContentPartPr/>
              <p14:nvPr/>
            </p14:nvContentPartPr>
            <p14:xfrm>
              <a:off x="8181018" y="634864"/>
              <a:ext cx="1049760" cy="55944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60498" y="613984"/>
                <a:ext cx="10911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6" name="Ink 215"/>
              <p14:cNvContentPartPr/>
              <p14:nvPr/>
            </p14:nvContentPartPr>
            <p14:xfrm>
              <a:off x="6567498" y="2556544"/>
              <a:ext cx="5475960" cy="702360"/>
            </p14:xfrm>
          </p:contentPart>
        </mc:Choice>
        <mc:Fallback>
          <p:pic>
            <p:nvPicPr>
              <p:cNvPr id="216" name="Ink 2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46618" y="2536384"/>
                <a:ext cx="551556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6" name="Ink 225"/>
              <p14:cNvContentPartPr/>
              <p14:nvPr/>
            </p14:nvContentPartPr>
            <p14:xfrm>
              <a:off x="8286498" y="681664"/>
              <a:ext cx="962640" cy="44244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67058" y="663304"/>
                <a:ext cx="10026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0" name="Ink 229"/>
              <p14:cNvContentPartPr/>
              <p14:nvPr/>
            </p14:nvContentPartPr>
            <p14:xfrm>
              <a:off x="7608258" y="226624"/>
              <a:ext cx="2491200" cy="1854000"/>
            </p14:xfrm>
          </p:contentPart>
        </mc:Choice>
        <mc:Fallback>
          <p:pic>
            <p:nvPicPr>
              <p:cNvPr id="230" name="Ink 2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88458" y="205744"/>
                <a:ext cx="2531880" cy="18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2" name="Ink 231"/>
              <p14:cNvContentPartPr/>
              <p14:nvPr/>
            </p14:nvContentPartPr>
            <p14:xfrm>
              <a:off x="8796258" y="-40856"/>
              <a:ext cx="158040" cy="38520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87978" y="-49136"/>
                <a:ext cx="1702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6" name="Ink 345"/>
              <p14:cNvContentPartPr/>
              <p14:nvPr/>
            </p14:nvContentPartPr>
            <p14:xfrm>
              <a:off x="4252338" y="4697104"/>
              <a:ext cx="3398760" cy="2068560"/>
            </p14:xfrm>
          </p:contentPart>
        </mc:Choice>
        <mc:Fallback>
          <p:pic>
            <p:nvPicPr>
              <p:cNvPr id="346" name="Ink 34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7578" y="4676224"/>
                <a:ext cx="3434400" cy="21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2" name="Ink 351"/>
              <p14:cNvContentPartPr/>
              <p14:nvPr/>
            </p14:nvContentPartPr>
            <p14:xfrm>
              <a:off x="4984218" y="4871344"/>
              <a:ext cx="61920" cy="1839600"/>
            </p14:xfrm>
          </p:contentPart>
        </mc:Choice>
        <mc:Fallback>
          <p:pic>
            <p:nvPicPr>
              <p:cNvPr id="352" name="Ink 35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4418" y="4855864"/>
                <a:ext cx="102240" cy="18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3" name="Ink 352"/>
              <p14:cNvContentPartPr/>
              <p14:nvPr/>
            </p14:nvContentPartPr>
            <p14:xfrm>
              <a:off x="5664258" y="4840384"/>
              <a:ext cx="185400" cy="1623960"/>
            </p14:xfrm>
          </p:contentPart>
        </mc:Choice>
        <mc:Fallback>
          <p:pic>
            <p:nvPicPr>
              <p:cNvPr id="353" name="Ink 35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45538" y="4826704"/>
                <a:ext cx="222840" cy="16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6" name="Ink 355"/>
              <p14:cNvContentPartPr/>
              <p14:nvPr/>
            </p14:nvContentPartPr>
            <p14:xfrm>
              <a:off x="4218858" y="5304784"/>
              <a:ext cx="3181320" cy="51840"/>
            </p14:xfrm>
          </p:contentPart>
        </mc:Choice>
        <mc:Fallback>
          <p:pic>
            <p:nvPicPr>
              <p:cNvPr id="356" name="Ink 35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06978" y="5285704"/>
                <a:ext cx="3213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7" name="Ink 356"/>
              <p14:cNvContentPartPr/>
              <p14:nvPr/>
            </p14:nvContentPartPr>
            <p14:xfrm>
              <a:off x="6547698" y="4796464"/>
              <a:ext cx="91440" cy="1712520"/>
            </p14:xfrm>
          </p:contentPart>
        </mc:Choice>
        <mc:Fallback>
          <p:pic>
            <p:nvPicPr>
              <p:cNvPr id="357" name="Ink 35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26458" y="4785304"/>
                <a:ext cx="133560" cy="17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1" name="Ink 360"/>
              <p14:cNvContentPartPr/>
              <p14:nvPr/>
            </p14:nvContentPartPr>
            <p14:xfrm>
              <a:off x="4360698" y="5681704"/>
              <a:ext cx="3108240" cy="36360"/>
            </p14:xfrm>
          </p:contentPart>
        </mc:Choice>
        <mc:Fallback>
          <p:pic>
            <p:nvPicPr>
              <p:cNvPr id="361" name="Ink 36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7018" y="5660824"/>
                <a:ext cx="31352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2" name="Ink 361"/>
              <p14:cNvContentPartPr/>
              <p14:nvPr/>
            </p14:nvContentPartPr>
            <p14:xfrm>
              <a:off x="4443138" y="6062944"/>
              <a:ext cx="3078000" cy="92520"/>
            </p14:xfrm>
          </p:contentPart>
        </mc:Choice>
        <mc:Fallback>
          <p:pic>
            <p:nvPicPr>
              <p:cNvPr id="362" name="Ink 3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9818" y="6047824"/>
                <a:ext cx="31086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7" name="Ink 366"/>
              <p14:cNvContentPartPr/>
              <p14:nvPr/>
            </p14:nvContentPartPr>
            <p14:xfrm>
              <a:off x="6937578" y="4828864"/>
              <a:ext cx="183600" cy="832320"/>
            </p14:xfrm>
          </p:contentPart>
        </mc:Choice>
        <mc:Fallback>
          <p:pic>
            <p:nvPicPr>
              <p:cNvPr id="367" name="Ink 36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7418" y="4809424"/>
                <a:ext cx="2221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2" name="Ink 381"/>
              <p14:cNvContentPartPr/>
              <p14:nvPr/>
            </p14:nvContentPartPr>
            <p14:xfrm>
              <a:off x="5069898" y="6256984"/>
              <a:ext cx="1312920" cy="306360"/>
            </p14:xfrm>
          </p:contentPart>
        </mc:Choice>
        <mc:Fallback>
          <p:pic>
            <p:nvPicPr>
              <p:cNvPr id="382" name="Ink 38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49018" y="6236824"/>
                <a:ext cx="13482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3" name="Ink 382"/>
              <p14:cNvContentPartPr/>
              <p14:nvPr/>
            </p14:nvContentPartPr>
            <p14:xfrm>
              <a:off x="6832818" y="6237904"/>
              <a:ext cx="223920" cy="220680"/>
            </p14:xfrm>
          </p:contentPart>
        </mc:Choice>
        <mc:Fallback>
          <p:pic>
            <p:nvPicPr>
              <p:cNvPr id="383" name="Ink 38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13018" y="6217744"/>
                <a:ext cx="2581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4" name="Ink 383"/>
              <p14:cNvContentPartPr/>
              <p14:nvPr/>
            </p14:nvContentPartPr>
            <p14:xfrm>
              <a:off x="4583538" y="6323584"/>
              <a:ext cx="101880" cy="305640"/>
            </p14:xfrm>
          </p:contentPart>
        </mc:Choice>
        <mc:Fallback>
          <p:pic>
            <p:nvPicPr>
              <p:cNvPr id="384" name="Ink 38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63738" y="6304864"/>
                <a:ext cx="135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2" name="Ink 391"/>
              <p14:cNvContentPartPr/>
              <p14:nvPr/>
            </p14:nvContentPartPr>
            <p14:xfrm>
              <a:off x="4603698" y="5824264"/>
              <a:ext cx="252360" cy="182160"/>
            </p14:xfrm>
          </p:contentPart>
        </mc:Choice>
        <mc:Fallback>
          <p:pic>
            <p:nvPicPr>
              <p:cNvPr id="392" name="Ink 39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83898" y="5804824"/>
                <a:ext cx="286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4" name="Ink 393"/>
              <p14:cNvContentPartPr/>
              <p14:nvPr/>
            </p14:nvContentPartPr>
            <p14:xfrm>
              <a:off x="5239098" y="5852344"/>
              <a:ext cx="140040" cy="176400"/>
            </p14:xfrm>
          </p:contentPart>
        </mc:Choice>
        <mc:Fallback>
          <p:pic>
            <p:nvPicPr>
              <p:cNvPr id="394" name="Ink 39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19658" y="5833624"/>
                <a:ext cx="1731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6" name="Ink 395"/>
              <p14:cNvContentPartPr/>
              <p14:nvPr/>
            </p14:nvContentPartPr>
            <p14:xfrm>
              <a:off x="5859018" y="4675504"/>
              <a:ext cx="1684080" cy="1886400"/>
            </p14:xfrm>
          </p:contentPart>
        </mc:Choice>
        <mc:Fallback>
          <p:pic>
            <p:nvPicPr>
              <p:cNvPr id="396" name="Ink 39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37778" y="4656064"/>
                <a:ext cx="172656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1" name="Ink 400"/>
              <p14:cNvContentPartPr/>
              <p14:nvPr/>
            </p14:nvContentPartPr>
            <p14:xfrm>
              <a:off x="5239098" y="4621144"/>
              <a:ext cx="993600" cy="1054800"/>
            </p14:xfrm>
          </p:contentPart>
        </mc:Choice>
        <mc:Fallback>
          <p:pic>
            <p:nvPicPr>
              <p:cNvPr id="401" name="Ink 40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27218" y="4603504"/>
                <a:ext cx="102636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5" name="Ink 404"/>
              <p14:cNvContentPartPr/>
              <p14:nvPr/>
            </p14:nvContentPartPr>
            <p14:xfrm>
              <a:off x="4210938" y="5663704"/>
              <a:ext cx="3361320" cy="1147320"/>
            </p14:xfrm>
          </p:contentPart>
        </mc:Choice>
        <mc:Fallback>
          <p:pic>
            <p:nvPicPr>
              <p:cNvPr id="405" name="Ink 40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90058" y="5643544"/>
                <a:ext cx="3403080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9" name="Ink 408"/>
              <p14:cNvContentPartPr/>
              <p14:nvPr/>
            </p14:nvContentPartPr>
            <p14:xfrm>
              <a:off x="3767418" y="4656424"/>
              <a:ext cx="1270440" cy="669600"/>
            </p14:xfrm>
          </p:contentPart>
        </mc:Choice>
        <mc:Fallback>
          <p:pic>
            <p:nvPicPr>
              <p:cNvPr id="409" name="Ink 40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54458" y="4639504"/>
                <a:ext cx="130320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3" name="Ink 412"/>
              <p14:cNvContentPartPr/>
              <p14:nvPr/>
            </p14:nvContentPartPr>
            <p14:xfrm>
              <a:off x="3729258" y="6228904"/>
              <a:ext cx="1119240" cy="701640"/>
            </p14:xfrm>
          </p:contentPart>
        </mc:Choice>
        <mc:Fallback>
          <p:pic>
            <p:nvPicPr>
              <p:cNvPr id="413" name="Ink 41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15578" y="6209824"/>
                <a:ext cx="115380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4" name="Ink 413"/>
              <p14:cNvContentPartPr/>
              <p14:nvPr/>
            </p14:nvContentPartPr>
            <p14:xfrm>
              <a:off x="6712218" y="6045664"/>
              <a:ext cx="767160" cy="856800"/>
            </p14:xfrm>
          </p:contentPart>
        </mc:Choice>
        <mc:Fallback>
          <p:pic>
            <p:nvPicPr>
              <p:cNvPr id="414" name="Ink 413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90978" y="6024784"/>
                <a:ext cx="80712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6" name="Ink 415"/>
              <p14:cNvContentPartPr/>
              <p14:nvPr/>
            </p14:nvContentPartPr>
            <p14:xfrm>
              <a:off x="6794658" y="4404784"/>
              <a:ext cx="1570680" cy="1026000"/>
            </p14:xfrm>
          </p:contentPart>
        </mc:Choice>
        <mc:Fallback>
          <p:pic>
            <p:nvPicPr>
              <p:cNvPr id="416" name="Ink 41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74858" y="4388944"/>
                <a:ext cx="160524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6" name="Ink 425"/>
              <p14:cNvContentPartPr/>
              <p14:nvPr/>
            </p14:nvContentPartPr>
            <p14:xfrm>
              <a:off x="4981338" y="5293624"/>
              <a:ext cx="1352160" cy="888840"/>
            </p14:xfrm>
          </p:contentPart>
        </mc:Choice>
        <mc:Fallback>
          <p:pic>
            <p:nvPicPr>
              <p:cNvPr id="426" name="Ink 425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64778" y="5272744"/>
                <a:ext cx="138960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1" name="Ink 430"/>
              <p14:cNvContentPartPr/>
              <p14:nvPr/>
            </p14:nvContentPartPr>
            <p14:xfrm>
              <a:off x="4622418" y="4972504"/>
              <a:ext cx="130680" cy="549720"/>
            </p14:xfrm>
          </p:contentPart>
        </mc:Choice>
        <mc:Fallback>
          <p:pic>
            <p:nvPicPr>
              <p:cNvPr id="431" name="Ink 43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05138" y="4953424"/>
                <a:ext cx="1663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8" name="Ink 437"/>
              <p14:cNvContentPartPr/>
              <p14:nvPr/>
            </p14:nvContentPartPr>
            <p14:xfrm>
              <a:off x="2780658" y="5595664"/>
              <a:ext cx="1468800" cy="1244880"/>
            </p14:xfrm>
          </p:contentPart>
        </mc:Choice>
        <mc:Fallback>
          <p:pic>
            <p:nvPicPr>
              <p:cNvPr id="438" name="Ink 437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62298" y="5583424"/>
                <a:ext cx="1501560" cy="12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5" name="Ink 444"/>
              <p14:cNvContentPartPr/>
              <p14:nvPr/>
            </p14:nvContentPartPr>
            <p14:xfrm>
              <a:off x="6777738" y="5806624"/>
              <a:ext cx="285480" cy="222120"/>
            </p14:xfrm>
          </p:contentPart>
        </mc:Choice>
        <mc:Fallback>
          <p:pic>
            <p:nvPicPr>
              <p:cNvPr id="445" name="Ink 44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57938" y="5787904"/>
                <a:ext cx="3178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1" name="Ink 450"/>
              <p14:cNvContentPartPr/>
              <p14:nvPr/>
            </p14:nvContentPartPr>
            <p14:xfrm>
              <a:off x="444978" y="3785224"/>
              <a:ext cx="6415920" cy="974520"/>
            </p14:xfrm>
          </p:contentPart>
        </mc:Choice>
        <mc:Fallback>
          <p:pic>
            <p:nvPicPr>
              <p:cNvPr id="451" name="Ink 45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6258" y="3772984"/>
                <a:ext cx="644796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2" name="Ink 451"/>
              <p14:cNvContentPartPr/>
              <p14:nvPr/>
            </p14:nvContentPartPr>
            <p14:xfrm>
              <a:off x="6013818" y="5826784"/>
              <a:ext cx="187920" cy="165240"/>
            </p14:xfrm>
          </p:contentPart>
        </mc:Choice>
        <mc:Fallback>
          <p:pic>
            <p:nvPicPr>
              <p:cNvPr id="452" name="Ink 45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95098" y="5808064"/>
                <a:ext cx="218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3" name="Ink 472"/>
              <p14:cNvContentPartPr/>
              <p14:nvPr/>
            </p14:nvContentPartPr>
            <p14:xfrm>
              <a:off x="8133498" y="5810224"/>
              <a:ext cx="3751560" cy="172800"/>
            </p14:xfrm>
          </p:contentPart>
        </mc:Choice>
        <mc:Fallback>
          <p:pic>
            <p:nvPicPr>
              <p:cNvPr id="473" name="Ink 47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19458" y="5789704"/>
                <a:ext cx="37832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5" name="Ink 474"/>
              <p14:cNvContentPartPr/>
              <p14:nvPr/>
            </p14:nvContentPartPr>
            <p14:xfrm>
              <a:off x="6849738" y="207184"/>
              <a:ext cx="3288600" cy="979560"/>
            </p14:xfrm>
          </p:contentPart>
        </mc:Choice>
        <mc:Fallback>
          <p:pic>
            <p:nvPicPr>
              <p:cNvPr id="475" name="Ink 474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33538" y="186304"/>
                <a:ext cx="332604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6" name="Ink 475"/>
              <p14:cNvContentPartPr/>
              <p14:nvPr/>
            </p14:nvContentPartPr>
            <p14:xfrm>
              <a:off x="6352218" y="187744"/>
              <a:ext cx="3317760" cy="1833480"/>
            </p14:xfrm>
          </p:contentPart>
        </mc:Choice>
        <mc:Fallback>
          <p:pic>
            <p:nvPicPr>
              <p:cNvPr id="476" name="Ink 475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8898" y="168664"/>
                <a:ext cx="335196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7" name="Ink 476"/>
              <p14:cNvContentPartPr/>
              <p14:nvPr/>
            </p14:nvContentPartPr>
            <p14:xfrm>
              <a:off x="8512938" y="3541504"/>
              <a:ext cx="991440" cy="474840"/>
            </p14:xfrm>
          </p:contentPart>
        </mc:Choice>
        <mc:Fallback>
          <p:pic>
            <p:nvPicPr>
              <p:cNvPr id="477" name="Ink 47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93858" y="3528544"/>
                <a:ext cx="1024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8" name="Ink 477"/>
              <p14:cNvContentPartPr/>
              <p14:nvPr/>
            </p14:nvContentPartPr>
            <p14:xfrm>
              <a:off x="7582698" y="3750304"/>
              <a:ext cx="4503600" cy="416520"/>
            </p14:xfrm>
          </p:contentPart>
        </mc:Choice>
        <mc:Fallback>
          <p:pic>
            <p:nvPicPr>
              <p:cNvPr id="478" name="Ink 477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66138" y="3729424"/>
                <a:ext cx="45410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79" name="Ink 478"/>
              <p14:cNvContentPartPr/>
              <p14:nvPr/>
            </p14:nvContentPartPr>
            <p14:xfrm>
              <a:off x="7839738" y="5185624"/>
              <a:ext cx="4238280" cy="582480"/>
            </p14:xfrm>
          </p:contentPart>
        </mc:Choice>
        <mc:Fallback>
          <p:pic>
            <p:nvPicPr>
              <p:cNvPr id="479" name="Ink 478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19938" y="5166184"/>
                <a:ext cx="4278960" cy="6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07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459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More on K maps</vt:lpstr>
      <vt:lpstr>Y(A,B,C,D) = AB+A’B’+A’BC +ABCD’ +AB’C</vt:lpstr>
      <vt:lpstr>Y(A,B,C,D) = A’B’D’ + A’BD’+ AB’D’ + ABD’</vt:lpstr>
      <vt:lpstr>Y(A,B,C,D) = A’B’ + A’B+ AB’ + AB</vt:lpstr>
      <vt:lpstr>BCD to 7 segment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K maps</dc:title>
  <dc:creator>vipul.mishra@bennett.edu.in</dc:creator>
  <cp:lastModifiedBy>LECTUREHALL</cp:lastModifiedBy>
  <cp:revision>10</cp:revision>
  <dcterms:created xsi:type="dcterms:W3CDTF">2019-01-30T15:29:21Z</dcterms:created>
  <dcterms:modified xsi:type="dcterms:W3CDTF">2019-01-31T04:56:43Z</dcterms:modified>
</cp:coreProperties>
</file>