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2.3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CE164E-7E06-4EC5-A28B-3EBFF89E7FCC}" emma:medium="tactile" emma:mode="ink">
          <msink:context xmlns:msink="http://schemas.microsoft.com/ink/2010/main" type="inkDrawing" rotatedBoundingBox="14163,2572 14602,1217 15770,1595 15332,2950" hotPoints="15633,2123 14974,2782 14315,2123 14974,1464" semanticType="enclosure" shapeName="Circle">
            <msink:sourceLink direction="with" ref="{8D4F369E-D876-4BE4-8C23-193E3CA2AA6F}"/>
            <msink:destinationLink direction="with" ref="{9E254367-1CA4-438F-8E33-18F772742D21}"/>
            <msink:destinationLink direction="with" ref="{789A2C5E-465F-4BA9-88CB-F5DB2F2F58D1}"/>
            <msink:destinationLink direction="with" ref="{D528C905-C65D-4323-BAE0-119F0CB04F57}"/>
          </msink:context>
        </emma:interpretation>
      </emma:emma>
    </inkml:annotationXML>
    <inkml:trace contextRef="#ctx0" brushRef="#br0">-173-620 244 0,'0'0'7'16,"0"0"1"-16,0-17 4 16,0 17 4-16,-8-14 3 0,8 14 1 15,-17-21 2-15,3 11 1 16,-3-1-4-16,-13 11-3 16,2 0-3-16,-7 0-4 15,-8 0-2-15,-2 18-2 0,-8 6-2 16,-7 7-1-16,-1 8 0 15,-2 11-2-15,3 2 2 16,4 9 0-16,3 12-1 16,10 6 0-16,4 4 2 0,18 9 1 15,11-1 0-15,10-2 0 16,10 0-1-16,22-5 2 16,10-13-1-16,18-5 0 15,18-17 0-15,3-6-2 0,14-23 0 16,8-9 0-16,3-11-1 15,0-13 0-15,-3-15 0 16,-15-9 0-16,-3-8-1 16,-7-15 1-16,-11-4-1 0,-17-9 1 15,-12-2-2-15,-13-9 0 16,-13-4 0-16,-6-11 1 16,-9 1-1-16,-15-1 0 15,-14 7 0-15,-11 4 0 0,-3 6 1 16,-7 6 0-16,-3 11-1 15,-11 17 1-15,-11 17-2 16,-3 16-3-16,-7 12-6 16,5 10-31-16,-5 21-41 15,-7 21-2-15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3.0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734460-1B11-4123-A6E5-DE2009F9CADA}" emma:medium="tactile" emma:mode="ink">
          <msink:context xmlns:msink="http://schemas.microsoft.com/ink/2010/main" type="inkDrawing" rotatedBoundingBox="14177,6437 15248,4980 16314,5764 15242,7221" hotPoints="16034,5991 15240,6785 14446,5991 15240,5198" semanticType="enclosure" shapeName="Circle">
            <msink:sourceLink direction="with" ref="{0C4FAFC7-59DE-4448-A6A2-403A04C2E71C}"/>
            <msink:destinationLink direction="with" ref="{9E254367-1CA4-438F-8E33-18F772742D21}"/>
            <msink:destinationLink direction="with" ref="{E6D7C467-7233-40E6-A2BD-0D9FD90EF550}"/>
          </msink:context>
        </emma:interpretation>
      </emma:emma>
    </inkml:annotationXML>
    <inkml:trace contextRef="#ctx0" brushRef="#br0">1248 3820 255 0,'0'0'8'16,"0"0"3"-16,0 0 3 15,-18-7 2-15,1 3 3 0,-8 0-1 16,-6 4 1-16,-9 0 4 16,-13 12-9-16,0 6-3 15,-13 2-1-15,-6 15-1 16,-5 6-3-16,-1 21 1 0,-4 4-2 15,1 26 0-15,-4 3 1 16,4 14-1-16,13 11-1 16,10-1 0-16,0 10-1 15,20-7 0-15,16-2 0 0,12-14-1 16,17-10 0-16,24-20-1 16,19-8 1-16,17-20-1 15,25-16 0-15,14-18-1 0,11-14 1 16,10-18 1-16,11-13-1 15,0-10-1-15,0-13 1 16,-4-16-1-16,-7-12 0 16,-17-8 0-16,-11-10 0 15,-24-6-1-15,-23-2-1 0,-21-9 1 16,-19 0 0-16,-27 8-1 16,-17 2 1-16,-24 21 0 15,-22 5 0-15,-7 17 1 16,-6 16-1-16,-5 14-1 0,-2 21-3 15,9 19-7-15,-6 18-22 16,-1 24-48-16,14 22-1 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36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7A52A7-70E7-42F2-AAD8-F10551FD2733}" emma:medium="tactile" emma:mode="ink">
          <msink:context xmlns:msink="http://schemas.microsoft.com/ink/2010/main" type="inkDrawing" rotatedBoundingBox="16358,9643 17143,11149 15634,11936 14849,10429" hotPoints="16874,10733 16022,11585 15170,10733 16022,9881" semanticType="9" shapeName="Circle">
            <msink:sourceLink direction="with" ref="{64893D5D-9A76-43B9-9CF8-D109F8FF6C03}"/>
            <msink:destinationLink direction="with" ref="{A5B810C7-99E3-4EEC-8CB5-16DB983FCB6C}"/>
          </msink:context>
        </emma:interpretation>
      </emma:emma>
    </inkml:annotationXML>
    <inkml:trace contextRef="#ctx0" brushRef="#br0">806-3 295 0,'0'0'4'15,"0"0"1"-15,-23-2 2 0,1 2 1 16,-6 0 3-16,-12 7 0 15,-8 3 0-15,-13 8 2 16,-6 10-4-16,-4 3 0 0,1 19-2 16,-4 6-1-16,3 10 0 15,7 12 0-15,11 16-1 16,7 9-1-16,4 3 1 16,24 11-2-16,11 1 0 0,11 2-1 15,17-3-1-15,24-7 1 16,8-5-1-16,22-17 0 15,10-6 2-15,17-23-1 16,11-11 2-16,8-14 1 16,2-20-1-16,8-14 1 0,-3-7 0 15,-1-23-1-15,-4-9 0 16,-13-12-1-16,-7-7-1 16,-19-11 0-16,-9-2 0 15,-19-10-1-15,-13-7 0 0,-23-10 0 16,-12-2 0-16,-8-2-2 15,-21-3 1-15,-19 3-1 16,-13 0 0-16,-7 3-1 0,-10 4 0 16,-1 16 0-16,-7 7 0 15,-3 11 1-15,-4 16-1 16,4 13-1-16,-4 14-2 16,4 18-2-16,0 4-9 0,6 16-30 15,4 26-37-15,1 7-3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8.3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04038CD-D510-4879-8AA5-F47A82268CB2}" emma:medium="tactile" emma:mode="ink">
          <msink:context xmlns:msink="http://schemas.microsoft.com/ink/2010/main" type="inkDrawing" rotatedBoundingBox="18177,10757 18527,10896 18524,10901 18174,10763" semanticType="callout" shapeName="Other">
            <msink:sourceLink direction="with" ref="{6F99A1FF-6596-4632-AE41-232D1400EA7A}"/>
          </msink:context>
        </emma:interpretation>
      </emma:emma>
    </inkml:annotationXML>
    <inkml:trace contextRef="#ctx0" brushRef="#br0">350 138 482 0,'-17'-3'0'0,"-18"-8"0"16,-18-13-8-16,-11 2-19 15,-17-10-55-15,-19-14-3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38.81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A89C7BA-93DA-47F1-9FC7-F0133863E6DC}" emma:medium="tactile" emma:mode="ink">
          <msink:context xmlns:msink="http://schemas.microsoft.com/ink/2010/main" type="inkDrawing" rotatedBoundingBox="8651,11782 32095,10237 32263,12793 8820,14338" semanticType="callout" shapeName="Other">
            <msink:sourceLink direction="with" ref="{E0F5245A-17B6-4999-84DA-F81A2F6E7414}"/>
            <msink:sourceLink direction="with" ref="{ECF5739B-B076-435A-8709-32EB59D7E22C}"/>
          </msink:context>
        </emma:interpretation>
      </emma:emma>
    </inkml:annotationXML>
    <inkml:trace contextRef="#ctx0" brushRef="#br0">4958 5459 352 0,'10'0'1'0,"21"0"1"15,26 0 0-15,17 0 1 16,39 0 2-16,25 0 0 0,49-8 0 16,44-3 3-16,37-4-1 15,36-5-1-15,96-8 1 16,-4-8 0-16,35-2 0 0,49-12 1 16,34-5-1-16,40-6 0 15,58-13-2-15,10-4 0 16,-17-5-1-16,71-6 0 15,27-3-1-15,15 5 0 0,32-6-1 16,-8 5 0-16,-14 4 0 16,28 7 0-16,-3 2-1 15,-10 6 1-15,17 7 0 16,-27 11-1-16,-45 6 0 0,2 4 0 16,-33 6 0-16,-27 11-1 15,-39 0 1-15,-47 6-2 16,-78 3 1-16,-23 6 0 15,-62-3-1-15,-55-1-3 16,-58 13-11-16,-55 9-58 0,-51-9-12 16</inkml:trace>
    <inkml:trace contextRef="#ctx0" brushRef="#br1" timeOffset="658431.0225">11714 4084 379 0,'0'0'6'16,"28"28"0"-16,0-8 1 16,7 16-1-16,5 0 0 15,8 9-6-15,2 1-17 0,14 7-54 16,3-8-7-16</inkml:trace>
    <inkml:trace contextRef="#ctx0" brushRef="#br0" timeOffset="2437.5706">12696 3237 283 0,'0'0'4'16,"25"13"4"-16,6-3-1 15,5 4 2-15,18 10 1 16,12 4 0-16,17 18 0 0,11 8 1 15,1 4-5-15,8 10-1 16,3 9 0-16,4 7-1 16,7 8 0-16,-1 3 1 15,15 1 1-15,0 5 0 16,10 2 1-16,7 0-1 0,5-2 1 16,9 1-2-16,-6-2 0 15,0-4-2-15,0-6 0 16,-5 2-2-16,-2-8 0 15,-8-7 0-15,-3 0-1 0,-11-12 0 16,0-2 0-16,-10-10 0 16,-4-4 0-16,-7-11 1 15,-6-3-1-15,-5-7 1 0,-11-2-1 16,-6-9 1-16,-7-2 0 16,-14-8 1-16,-11 0-2 15,-8-7 1-15,-13 0 0 16,-7 0 0-16,-4 0 0 0,-14 0 0 15,0 0-1-15,11 0 1 16,-11 0 0-16,0 0 0 16,0 0-1-16,0 0-2 15,0 0 0-15,0 0-2 16,0 0-8-16,0 0-23 0,0 0-46 16,14 3-2-16</inkml:trace>
    <inkml:trace contextRef="#ctx0" brushRef="#br1" timeOffset="659415.4339">17020 3872 477 0,'-15'-6'1'0,"-12"-5"-1"0,-16-7-6 16,-23-11-14-16,-12-19-49 15,-15 6-15-15</inkml:trace>
    <inkml:trace contextRef="#ctx0" brushRef="#br0" timeOffset="7453.324">24388 3689 315 0,'0'0'6'0,"0"0"0"16,8 11 3-16,6-7 1 16,7 3 1-16,14 0 2 0,18-1 1 15,22-2 0-15,13 0-4 16,21-4-2-16,26 0 0 16,24 0-2-16,18 0 2 15,21 0-2-15,17 0 0 0,19 0 0 16,10 0 0-16,13 0 1 15,2 0-2-15,3 0 0 16,-8 0-1-16,-9 0-2 16,-34-4 1-16,-17-2-1 0,-27-3-1 15,-34 0-2-15,-30 1 0 16,-28-3-3-16,-29 2-2 16,-28-3-10-16,-11-6-43 0,-19 14-27 15,-11 2-2-15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7.3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0A3DBF7-B215-4F0A-993E-FB8320CE5608}" emma:medium="tactile" emma:mode="ink">
          <msink:context xmlns:msink="http://schemas.microsoft.com/ink/2010/main" type="inkDrawing" rotatedBoundingBox="17291,13100 17757,13372 17753,13380 17287,13108" semanticType="callout" shapeName="Other">
            <msink:sourceLink direction="with" ref="{6F99A1FF-6596-4632-AE41-232D1400EA7A}"/>
          </msink:context>
        </emma:interpretation>
      </emma:emma>
    </inkml:annotationXML>
    <inkml:trace contextRef="#ctx0" brushRef="#br0">2126 3158 401 0,'10'7'4'0,"19"10"1"16,7 5 1-16,9 2-1 15,8 12 1-15,7-1-6 0,11 10-20 16,20-2-54-16,-20 0-6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8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D6129F-B59B-4B33-AE2A-389F4EF28F3C}" emma:medium="tactile" emma:mode="ink">
          <msink:context xmlns:msink="http://schemas.microsoft.com/ink/2010/main" type="inkDrawing" rotatedBoundingBox="21778,13267 28330,6069 29470,7106 22917,14304" hotPoints="22180,14687 0,0 28754,7540" semanticType="9" shapeName="RightTriangle">
            <msink:sourceLink direction="with" ref="{E0F5245A-17B6-4999-84DA-F81A2F6E7414}"/>
            <msink:destinationLink direction="with" ref="{A5B810C7-99E3-4EEC-8CB5-16DB983FCB6C}"/>
          </msink:context>
        </emma:interpretation>
      </emma:emma>
    </inkml:annotationXML>
    <inkml:trace contextRef="#ctx0" brushRef="#br0">8839 4034 292 0,'0'0'4'16,"0"0"1"-16,-7-13 1 0,-11 5 0 16,-7 8 3-16,-6-5-1 15,-16 5 0-15,-1 0 1 16,-13 5-4-16,-14 14 0 16,-6 8-1-16,-10 12 0 0,-2 6 0 15,-2 11-1-15,-4 21 1 16,7 9-1-16,8 9 1 15,13 3 2-15,14 5-1 16,22 2 1-16,27 0 1 0,13-5 1 16,30 2-1-16,11-14 0 15,29-10-1-15,16-12-1 16,19-15 0-16,14-16-1 16,6-15 0-16,12-16 0 0,9-8-1 15,2-23 0-15,-4-12 1 16,-5-12-1-16,-16-11-1 15,-15-13 0-15,-19-5 0 16,-22-9-1-16,-16-10 0 0,-28-2-1 16,-13-2 0-16,-20-9 0 15,-15 9-1-15,-16 8 0 16,-9 4 0-16,-20 7 1 0,-1 13-2 16,-5 11 1-16,-7 15-1 15,-3 15-3-15,4 6-2 16,-1 24-13-16,0 7-52 15,14 10-10-15</inkml:trace>
    <inkml:trace contextRef="#ctx0" brushRef="#br0" timeOffset="13750.323">8398 4940 293 0,'0'0'2'0,"-8"7"-1"0,-6 10 1 15,-4 11 0-15,-10 11 0 16,0 11 1-16,-7 9 0 16,-12 15 0-16,-2 18-2 15,-11 3 2-15,-8 5-1 16,1 14-2-16,-7 10 2 16,-11 10-2-16,-6 3 0 0,-15 5 2 15,-12-1 0-15,-5 10-1 16,-4 11 2-16,-16 1-1 15,2-9 0-15,-7 7 1 0,4-6 1 16,-5 12 1-16,8-4 1 16,-2-4 0-16,14-9 0 15,-2-2 2-15,0-4-2 16,3-5-1-16,-3 1 1 0,11-10-3 16,3-7-2-16,1-3 0 15,6-4 0-15,1-7-2 16,3 0 1-16,-1 1 0 0,5-7 0 15,2-6 0-15,2 3 1 16,-1-8 0-16,4-2 2 16,-1-4 0-16,8-2 0 15,0-10 0-15,5-11 1 16,10 2 0-16,-2-7 0 0,9-5-2 16,-5 0 0-16,6-7-1 15,6 1-1-15,-1-6 1 16,3 1-1-16,4 0 0 15,4-2 0-15,-1-2-1 0,5 1 2 16,-2-4-1-16,1-3 1 16,3 0 0-16,1-1 1 15,-4-2-1-15,4-1 0 16,-1-4 1-16,8 2-2 0,-1-2 1 16,1-4-1-16,7 2 0 15,0-5 0-15,6 0 0 16,4 3 0-16,5-7 1 0,-2 2 0 15,2-2 1-15,1 2 0 16,12-15 0-16,-20 16 0 16,20-16 0-16,-21 18 1 15,21-18 0-15,-25 15 0 0,14-13-1 16,11-2 0-16,-24 4 1 16,24-4-1-16,-18 4-1 15,18-4-1-15,0 0-3 16,-17 0-3-16,17 0-16 15,0 0-60-15,0 0-1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0.0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87D302-3E89-406C-B1B2-A0833AD0661B}" emma:medium="tactile" emma:mode="ink">
          <msink:context xmlns:msink="http://schemas.microsoft.com/ink/2010/main" type="inkDrawing" rotatedBoundingBox="21112,13893 21657,13886 21657,13912 21113,13920" shapeName="Other"/>
        </emma:interpretation>
      </emma:emma>
    </inkml:annotationXML>
    <inkml:trace contextRef="#ctx0" brushRef="#br0">1496 11383 335 0,'0'0'6'0,"0"0"3"0,21 0 3 16,4 4 2-16,7-1 1 15,11-3 0-15,5 4 0 16,12-2 2-16,4-2-9 16,6 0-7-16,-5 0-15 0,-2-24-58 15,-10 20-8-15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0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33D2CB-83E2-4733-A6D9-FB16CF0F506B}" emma:medium="tactile" emma:mode="ink">
          <msink:context xmlns:msink="http://schemas.microsoft.com/ink/2010/main" type="inkDrawing" rotatedBoundingBox="21489,13737 21678,14175 21651,14186 21463,13749" shapeName="Line"/>
        </emma:interpretation>
      </emma:emma>
    </inkml:annotationXML>
    <inkml:trace contextRef="#ctx0" brushRef="#br0">1846 11231 407 0,'0'0'2'0,"0"0"1"15,0 0 0-15,0 0 2 16,0 0 2-16,10 11 0 16,-10-11 2-16,25 25 1 15,-7 1-2-15,0 9 0 16,2 5-1-16,2 14-2 15,-1 2-8-15,4 8-36 0,-8 3-44 16,-2-8-2-16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7.5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6CF825-7F3D-476F-8684-A8750868D296}" emma:medium="tactile" emma:mode="ink">
          <msink:context xmlns:msink="http://schemas.microsoft.com/ink/2010/main" type="inkDrawing" rotatedBoundingBox="18716,14081 18897,14224 18882,14242 18701,14098" semanticType="callout" shapeName="Other">
            <msink:sourceLink direction="with" ref="{EDA261E5-3153-4EB0-B6A4-A1BC94104DD7}"/>
          </msink:context>
        </emma:interpretation>
      </emma:emma>
    </inkml:annotationXML>
    <inkml:trace contextRef="#ctx0" brushRef="#br0">3551 4137 433 0,'0'0'3'0,"14"22"0"15,0-5 0-15,3 4-4 16,8 4-7-16,3-5-14 0,8-5-53 16,11 9-5-16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3.3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8BDBF7-5253-4A97-9921-A45CDF54B607}" emma:medium="tactile" emma:mode="ink">
          <msink:context xmlns:msink="http://schemas.microsoft.com/ink/2010/main" type="inkDrawing" rotatedBoundingBox="20975,16248 21785,16186 21816,16601 21007,16663" shapeName="Other">
            <msink:destinationLink direction="with" ref="{B8A2DC5A-3EAC-462F-A6EF-2FACCC3DA812}"/>
          </msink:context>
        </emma:interpretation>
      </emma:emma>
    </inkml:annotationXML>
    <inkml:trace contextRef="#ctx0" brushRef="#br0">1365 13814 355 0,'0'0'5'0,"0"0"4"0,0 0 1 16,0 0 3-16,10 11 1 16,-10-11 1-16,22 25 2 15,-8-4-1-15,8 3-4 0,-2 6-3 16,13 5-1-16,-5-1-3 15,10-2-2-15,4 0-1 16,4-4-1-16,7-11 0 16,1-6-1-16,2-11 0 0,0-4 0 15,4-16 0-15,-7-16-1 16,-6-3-1-16,-5-14-1 16,-6 1-2-16,-12-15-7 15,-6 10-24-15,11-6-49 0,-29 8-1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7.97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2CA80D7-B50E-424E-B718-803935338BBC}" emma:medium="tactile" emma:mode="ink">
          <msink:context xmlns:msink="http://schemas.microsoft.com/ink/2010/main" type="writingRegion" rotatedBoundingBox="22660,14868 21969,12771 23865,12146 24556,14243"/>
        </emma:interpretation>
      </emma:emma>
    </inkml:annotationXML>
    <inkml:traceGroup>
      <inkml:annotationXML>
        <emma:emma xmlns:emma="http://www.w3.org/2003/04/emma" version="1.0">
          <emma:interpretation id="{3BF3FC75-F3F0-4D0A-8A24-C8B7FFAC0E2B}" emma:medium="tactile" emma:mode="ink">
            <msink:context xmlns:msink="http://schemas.microsoft.com/ink/2010/main" type="paragraph" rotatedBoundingBox="22557,14558 21969,12771 22095,12729 22684,14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86494B-B357-4EB8-A60B-E2D1B8FC3B5D}" emma:medium="tactile" emma:mode="ink">
              <msink:context xmlns:msink="http://schemas.microsoft.com/ink/2010/main" type="inkBullet" rotatedBoundingBox="22615,14539 22530,14282 22552,14274 22637,14531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2765 28 427 0,'0'0'3'0,"-15"-20"-1"15,9-5 0-15,-12-4-6 16,-4-17-14-16,-3-21-52 16,5 4-8-16</inkml:trace>
      </inkml:traceGroup>
      <inkml:traceGroup>
        <inkml:annotationXML>
          <emma:emma xmlns:emma="http://www.w3.org/2003/04/emma" version="1.0">
            <emma:interpretation id="{4E1D1685-138D-4BD7-B46B-E21ECAB25886}" emma:medium="tactile" emma:mode="ink">
              <msink:context xmlns:msink="http://schemas.microsoft.com/ink/2010/main" type="line" rotatedBoundingBox="22096,13157 21969,12771 22095,12729 22223,13116"/>
            </emma:interpretation>
          </emma:emma>
        </inkml:annotationXML>
        <inkml:traceGroup>
          <inkml:annotationXML>
            <emma:emma xmlns:emma="http://www.w3.org/2003/04/emma" version="1.0">
              <emma:interpretation id="{EDA261E5-3153-4EB0-B6A4-A1BC94104DD7}" emma:medium="tactile" emma:mode="ink">
                <msink:context xmlns:msink="http://schemas.microsoft.com/ink/2010/main" type="inkWord" rotatedBoundingBox="22096,13157 21969,12771 22095,12729 22223,13116">
                  <msink:destinationLink direction="with" ref="{726CF825-7F3D-476F-8684-A8750868D296}"/>
                </msink:context>
              </emma:interpretation>
              <emma:one-of disjunction-type="recognition" id="oneOf1"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  <emma:interpretation id="interp5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124.0029">2351-1388 482 0,'0'0'2'0,"-22"-28"-1"0,5 0 1 16,-11-12-4-16,-5-2-8 16,-8-21-18-16,-24-4-56 15,17-10-1-15</inkml:trace>
        </inkml:traceGroup>
      </inkml:traceGroup>
    </inkml:traceGroup>
    <inkml:traceGroup>
      <inkml:annotationXML>
        <emma:emma xmlns:emma="http://www.w3.org/2003/04/emma" version="1.0">
          <emma:interpretation id="{9E04D617-C6CC-4448-9522-EF9A7251FB62}" emma:medium="tactile" emma:mode="ink">
            <msink:context xmlns:msink="http://schemas.microsoft.com/ink/2010/main" type="paragraph" rotatedBoundingBox="24500,14262 23401,14317 23348,13253 24446,131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2B6EF9-AB38-48CD-A8F9-8AE959A3BFBF}" emma:medium="tactile" emma:mode="ink">
              <msink:context xmlns:msink="http://schemas.microsoft.com/ink/2010/main" type="line" rotatedBoundingBox="24499,14262 23401,14317 23348,13253 24446,13197"/>
            </emma:interpretation>
          </emma:emma>
        </inkml:annotationXML>
        <inkml:traceGroup>
          <inkml:annotationXML>
            <emma:emma xmlns:emma="http://www.w3.org/2003/04/emma" version="1.0">
              <emma:interpretation id="{239E8029-3C44-4713-B69C-8E16EEDBC2BF}" emma:medium="tactile" emma:mode="ink">
                <msink:context xmlns:msink="http://schemas.microsoft.com/ink/2010/main" type="inkWord" rotatedBoundingBox="24499,14262 23401,14317 23348,13253 24446,13197"/>
              </emma:interpretation>
              <emma:one-of disjunction-type="recognition" id="oneOf2">
                <emma:interpretation id="interp6" emma:lang="en-US" emma:confidence="0">
                  <emma:literal>IF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¥</emma:literal>
                </emma:interpretation>
                <emma:interpretation id="interp9" emma:lang="en-US" emma:confidence="0">
                  <emma:literal>*</emma:literal>
                </emma:interpretation>
                <emma:interpretation id="interp10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2936.583">3525-373 308 0,'0'0'7'0,"0"0"4"16,-5-7 0-16,5 7 3 15,0-17 1-15,0 2 3 16,0 0-1-16,8-6 1 16,-1-1-7-16,1-5-2 0,2-8-2 15,7-6-3-15,-2-13-2 16,10-5-1-16,-1-10-1 16,11 0-1-16,5-2 0 15,2-3 0-15,1 7 0 16,-2 4 1-16,6 10 1 0,-11 6 0 15,-6 16 1-15,3 3 0 16,-13 14 0-16,-5 8 1 16,0 6-1-16,-2 10 1 0,-3 21-1 15,2 11 0-15,-6 12 0 16,1 12-1-16,4 9 1 16,-7 2-1-16,3 12-2 15,-7-12-5-15,0-4-12 0,0 2-41 16,0-19-26-16,-7-11-2 15</inkml:trace>
          <inkml:trace contextRef="#ctx0" brushRef="#br0" timeOffset="3139.714">3588-747 336 0,'0'0'5'0,"0"0"1"15,15-15 2-15,-2 9 3 0,9-5 3 16,6 4 1-16,10-3 0 16,12 3 0-16,3-4-5 15,10 11-7-15,-2-14-19 16,-8 10-62-16,11 2-3 0</inkml:trace>
          <inkml:trace contextRef="#ctx0" brushRef="#br0" timeOffset="3374.0926">4447-790 432 0,'0'0'3'0,"0"0"3"15,15 11 1-15,-15-11 2 16,20 22 1-16,-8-3 2 15,6 7 1-15,5 13 0 0,-1 7-7 16,3 10-6-16,-7 4 0 16,0 20 0-16,-18 20-68 15,10-11-21-15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45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37D7A7-5D54-48BC-8AE4-C1435C643033}" emma:medium="tactile" emma:mode="ink">
          <msink:context xmlns:msink="http://schemas.microsoft.com/ink/2010/main" type="inkDrawing" rotatedBoundingBox="24275,4795 24411,4814 24407,4847 24270,4828" semanticType="callout" shapeName="Other"/>
        </emma:interpretation>
      </emma:emma>
    </inkml:annotationXML>
    <inkml:trace contextRef="#ctx0" brushRef="#br0">1781 2110 313 0,'0'0'6'0,"0"0"3"16,0-14 1-16,0 14 1 0,0 0 2 15,-6-15 1-15,6 15 1 16,-14-7 0-16,14 7-6 15,-21 0-3-15,9 0 0 0,-1 0-2 16,-2 0-1-16,15 0 2 16,-25 5-2-16,25-5 0 15,-13 0 0-15,13 0 0 16,0 0-1-16,-15-5 1 0,15 5-1 16,0 0-1-16,0 0 0 15,0 0-1-15,0 0-3 16,0 0-4-16,0 0-22 15,18-2-51-15,-18 2-1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0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CEF34D-ED45-4660-9EA3-28382FE846EF}" emma:medium="tactile" emma:mode="ink">
          <msink:context xmlns:msink="http://schemas.microsoft.com/ink/2010/main" type="inkDrawing" rotatedBoundingBox="10503,7476 12094,6665 12696,7848 11105,8658" hotPoints="12329,7639 11551,8417 10773,7639 11551,6861" semanticType="9" shapeName="Circle">
            <msink:sourceLink direction="with" ref="{25AAC7F4-F51E-40E9-A640-D53ADCE37EE6}"/>
            <msink:destinationLink direction="with" ref="{A5B810C7-99E3-4EEC-8CB5-16DB983FCB6C}"/>
          </msink:context>
        </emma:interpretation>
      </emma:emma>
    </inkml:annotationXML>
    <inkml:trace contextRef="#ctx0" brushRef="#br0">8227 5892 351 0,'0'0'4'0,"0"0"1"15,-17 0 1-15,2 2 0 0,-6 2 1 16,-4 3 1-16,-10 8 0 15,-3 0 1-15,-9-2-3 16,1 12 0-16,-7 9 0 0,0 5 0 16,0 8-1-16,3 5 0 15,2 12-2-15,8 3-1 16,2 10-1-16,10-3 0 16,13 4-1-16,8-1 0 15,11 1 0-15,17-8 0 0,17-3 1 16,9-3 0-16,16-8 0 15,11-7 0-15,16-3 0 16,11-15 1-16,5-3 0 16,7-6-1-16,5-14 2 0,-9-8-1 15,1-6 1-15,-11-11 0 16,-4-11 0-16,-17-10 0 16,-7-8 0-16,-8-10 0 15,-13-7-1-15,-7-15-1 0,-8-6-1 16,-7-12 0-16,-8-3-1 15,-2-10 0-15,-6-3 0 16,-12 6 0-16,0 8 0 0,-5 2 0 16,-8 12 2-16,-12 14-1 15,-15 12 1-15,-2 20-1 16,-14 6 1-16,-7 18 0 16,-8 8-1-16,-7 6-1 0,-14 14-4 15,3 16-9-15,-6-2-24 16,-4 20-45-16,11 4-2 15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1.5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7FC64D-8BEF-412C-9355-92B632C361E9}" emma:medium="tactile" emma:mode="ink">
          <msink:context xmlns:msink="http://schemas.microsoft.com/ink/2010/main" type="writingRegion" rotatedBoundingBox="5214,5720 17734,6749 17490,9712 4970,8682"/>
        </emma:interpretation>
      </emma:emma>
    </inkml:annotationXML>
    <inkml:traceGroup>
      <inkml:annotationXML>
        <emma:emma xmlns:emma="http://www.w3.org/2003/04/emma" version="1.0">
          <emma:interpretation id="{3E87FB2C-13EF-4D91-9B28-202B45367DC2}" emma:medium="tactile" emma:mode="ink">
            <msink:context xmlns:msink="http://schemas.microsoft.com/ink/2010/main" type="paragraph" rotatedBoundingBox="5214,5720 17734,6749 17490,9712 4970,86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09BEFF-15DC-4AE9-BF5E-58E237BF1C1B}" emma:medium="tactile" emma:mode="ink">
              <msink:context xmlns:msink="http://schemas.microsoft.com/ink/2010/main" type="line" rotatedBoundingBox="5214,5720 17734,6749 17490,9712 4970,8682"/>
            </emma:interpretation>
          </emma:emma>
        </inkml:annotationXML>
        <inkml:traceGroup>
          <inkml:annotationXML>
            <emma:emma xmlns:emma="http://www.w3.org/2003/04/emma" version="1.0">
              <emma:interpretation id="{CCB65EB2-9B7F-45A9-8129-7431210E0E17}" emma:medium="tactile" emma:mode="ink">
                <msink:context xmlns:msink="http://schemas.microsoft.com/ink/2010/main" type="inkWord" rotatedBoundingBox="5214,5720 7781,6731 7617,7146 5050,6134"/>
              </emma:interpretation>
              <emma:one-of disjunction-type="recognition" id="oneOf0">
                <emma:interpretation id="interp0" emma:lang="en-US" emma:confidence="0">
                  <emma:literal>...</emma:literal>
                </emma:interpretation>
                <emma:interpretation id="interp1" emma:lang="en-US" emma:confidence="0">
                  <emma:literal>"</emma:literal>
                </emma:interpretation>
                <emma:interpretation id="interp2" emma:lang="en-US" emma:confidence="0">
                  <emma:literal>t.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"I</emma:literal>
                </emma:interpretation>
              </emma:one-of>
            </emma:emma>
          </inkml:annotationXML>
          <inkml:trace contextRef="#ctx0" brushRef="#br0">6138 5563 464 0,'0'0'1'16,"25"4"0"-16,-8 3-1 15,11 4-3-15,4-7-6 16,7 7-21-16,15-9-51 0,-5 2-2 16</inkml:trace>
          <inkml:trace contextRef="#ctx0" brushRef="#br0" timeOffset="421.885">8691 5289 322 0,'0'0'5'16,"17"0"-1"-16,1 0 0 0,7-4 1 16,10 4 0-16,3-3-3 15,12 3-9-15,0-6-23 16,3-3-38-16,3 9-7 0</inkml:trace>
          <inkml:trace contextRef="#ctx0" brushRef="#br1" timeOffset="14437.886">9952 6438 372 0,'0'0'3'0,"0"0"1"0,0 0 1 16,0 0 0-16,8-11 0 16,-8 11 0-16,0-17 0 15,0 17-2-15,0-29-6 0,-8 12-8 16,1-11-14-16,-3-1-25 16,2-2-18-16,3-1-11 15</inkml:trace>
        </inkml:traceGroup>
        <inkml:traceGroup>
          <inkml:annotationXML>
            <emma:emma xmlns:emma="http://www.w3.org/2003/04/emma" version="1.0">
              <emma:interpretation id="{5CD854AB-327F-49EE-97F0-B7E75167D357}" emma:medium="tactile" emma:mode="ink">
                <msink:context xmlns:msink="http://schemas.microsoft.com/ink/2010/main" type="inkWord" rotatedBoundingBox="8947,6547 14517,6410 14583,9060 9013,9198">
                  <msink:destinationLink direction="with" ref="{72275633-4F7C-4F98-AACC-4B55E476A9F0}"/>
                </msink:context>
              </emma:interpretation>
              <emma:one-of disjunction-type="recognition" id="oneOf1">
                <emma:interpretation id="interp5" emma:lang="en-US" emma:confidence="0">
                  <emma:literal>trinities'.</emma:literal>
                </emma:interpretation>
                <emma:interpretation id="interp6" emma:lang="en-US" emma:confidence="0">
                  <emma:literal>iritic".</emma:literal>
                </emma:interpretation>
                <emma:interpretation id="interp7" emma:lang="en-US" emma:confidence="0">
                  <emma:literal>iris".</emma:literal>
                </emma:interpretation>
                <emma:interpretation id="interp8" emma:lang="en-US" emma:confidence="0">
                  <emma:literal>ities".</emma:literal>
                </emma:interpretation>
                <emma:interpretation id="interp9" emma:lang="en-US" emma:confidence="0">
                  <emma:literal>itie'.</emma:literal>
                </emma:interpretation>
              </emma:one-of>
            </emma:emma>
          </inkml:annotationXML>
          <inkml:trace contextRef="#ctx0" brushRef="#br0" timeOffset="562.5284">10020 5377 375 0,'0'0'4'0,"38"4"4"0,2 3 0 16,9 4 1-16,11-1-1 15,15 4 1-15,3 0-3 16,13 3-5-16,2-2-18 16,-5-8-54-16,7 8-9 0</inkml:trace>
          <inkml:trace contextRef="#ctx0" brushRef="#br2" timeOffset="251505.7882">6351 6614 249 0,'0'0'2'0,"13"-4"1"15,12-3 0-15,7 0 2 16,10-3-1-16,15-1 0 16,3 1-1-16,6 3 2 0,-1-3-3 15,-2 6-2-15,-13 4-1 16,-4 0 1-16,-14 7 0 16,-14 7 1-16,-12 7 2 15,-6 7 3-15,-13 15 4 0,-15 3-1 16,-12 16 1-16,-13 9-1 15,-7 12-41-15,-11 31-32 16,-14 13-6-16</inkml:trace>
          <inkml:trace contextRef="#ctx0" brushRef="#br2" timeOffset="253208.9527">10083 5705 116 0,'0'0'6'0,"0"0"3"15,11-4 7-15,-11 4 3 16,0 0 3-16,14 0 2 0,-14 0 0 16,21 0 2-16,-21 0-6 15,22 10-3-15,-22-10-6 16,3 26-3-16,-3-13-1 0,-3 13-3 15,-7 2 0-15,-8 0-1 16,0 3 0-16,-4 0 0 16,5-1-1-16,-1-6 0 15,0-3-1-15,8 0 1 0,-5-10 0 16,15-11 0-16,-13 17 0 16,13-17 2-16,0 0 0 15,0 0 1-15,0 0 2 16,0 0-2-16,3 11 3 0,-3-11-2 15,0 0 0-15,0 0-1 16,10 11 0-16,-10-11-1 16,0 0-1-16,0 0 0 0,0 0-1 15,0 0-1-15,0 0-1 16,0 0-4-16,12 10-10 16,-12-10-21-16,-12 7-42 15,12-7-4-15</inkml:trace>
          <inkml:trace contextRef="#ctx0" brushRef="#br2" timeOffset="253693.3701">10017 5849 213 0,'0'0'6'0,"0"0"3"0,0 0 1 16,6-6-1-16,-6 6 3 16,0 0-1-16,0 0 1 15,0 0-2-15,0 0-3 16,0 0-4-16,0 0-1 15,0 0 0-15,0 0 0 0,0 0 0 16,0 0 0-16,0 0 0 16,0 0 0-16,0 0-1 15,0 0-3-15,0 0-7 16,0 0-7-16,0 6-11 0,0-6-24 16,0 14-20-16</inkml:trace>
          <inkml:trace contextRef="#ctx0" brushRef="#br2" timeOffset="251224.5335">5870 6765 244 0,'0'0'5'16,"13"0"1"-16,5 0 4 0,14 0 2 16,3 0 1-16,18 0 2 15,3 0 1-15,22-3 0 16,0-5-4-16,7 1-3 16,1 4-1-16,-5-4-3 0,-1 0-7 15,-9 7-20-15,-6-3-47 16,-12 3-7-16</inkml:trace>
          <inkml:trace contextRef="#ctx0" brushRef="#br1" timeOffset="14829.466">8157 5746 442 0,'0'0'1'0,"-18"8"-1"16,18-8 0-16,-28 18-3 16,10 1-10-16,-7-2-26 15,-25 3-40-15,15 5-2 0</inkml:trace>
          <inkml:trace contextRef="#ctx0" brushRef="#br1" timeOffset="14953.4688">7499 6520 384 0,'0'0'0'0,"0"20"-1"16,0 8-12-16,0 3-29 15,-7 12-31-15,7 7-5 0</inkml:trace>
          <inkml:trace contextRef="#ctx0" brushRef="#br1" timeOffset="15094.0976">7623 7639 374 0,'0'0'2'0,"3"24"0"0,-3 6 0 16,0 5-1-16,0 0-4 15,0 13-10-15,-3-5-15 16,-4 7-37-16,4-1-12 0</inkml:trace>
          <inkml:trace contextRef="#ctx0" brushRef="#br1" timeOffset="17187.8961">11458 7357 432 0,'0'0'3'16,"-35"-18"0"-16,0-2-2 15,-8-4 1-15,-10-9-2 0,-10-3-6 16,-11-13-13-16,-1-7-23 16,2 0-20-16,8 0-4 15,6 0 9-15,9-5 15 16,0 5 15-16,8 0 16 0,1 6 23 15,-2 1 31-15,-4 2 21 16,-2 6 0-16,-4 3-11 16,-4-3-12-16,-6 4-12 15,2 1-9-15,-6 2-6 0,8 1-5 16,-9-5-10-16,11-26-72 16,-2 40-7-16</inkml:trace>
          <inkml:trace contextRef="#ctx0" brushRef="#br3" timeOffset="248365.1212">8524 5670 90 0,'0'0'10'15,"0"0"5"-15,0 0 3 16,0 0 1-16,0 0 5 0,0 0 0 16,0 0 3-16,-10-8-1 15,10 8-7-15,0 0-5 16,0 0-2-16,0 0-2 15,-15-6-1-15,15 6 1 16,0 0-2-16,-13-4 0 0,13 4-1 16,0 0 1-16,-22-3-1 15,22 3 0-15,-20-6-2 16,5 6-1-16,-3-4 0 16,1 4-2-16,-4 0-1 0,-1 0 0 15,1 0 1-15,-1 0-1 16,5 4 0-16,3-2 0 15,0 2 0-15,-4-4 1 16,18 0 0-16,-21 3-1 0,21-3 1 16,-17 0 0-16,17 0 0 15,-15 0 1-15,15 0-1 16,0 0 0-16,-18 8-1 0,18-8 0 16,-17 2 0-16,17-2 0 15,-25 11-1-15,7-7 1 16,0 3-1-16,-2 0 1 15,-2 0-1-15,1 0 1 0,4-1-1 16,-1 2 1-16,0-1-1 16,4 0 0-16,-4-1 1 15,8 1-1-15,-5 4 0 16,5-3 0-16,10-8 0 16,-21 22 0-16,21-22 0 0,-22 13 0 15,22-13 1-15,-18 15-1 16,18-15 0-16,-13 13 0 15,13-13 0-15,-15 18 0 16,15-18 0-16,-10 11 1 0,10-11-1 16,-10 10 0-16,10-10 0 15,0 0 0-15,-15 10 0 16,15-10 1-16,0 0-2 16,-15 10 1-16,15-10-2 0,-6 15-4 15,6-15-6-15,-14 22-11 16,6-11-19-16,8-11-25 15,-10 21-15-15</inkml:trace>
          <inkml:trace contextRef="#ctx0" brushRef="#br0" timeOffset="-390.6182">2101 4517 251 0,'7'14'7'0,"13"10"4"16,-2 4 2-16,7 9-2 15,3 2 3-15,4 9-3 0,7 6-6 16,-4 6-27-16,-10-12-43 15,3-1-7-15</inkml:trace>
          <inkml:trace contextRef="#ctx0" brushRef="#br2" timeOffset="254615.2504">7149 5909 263 0,'0'0'5'16,"0"0"2"-16,0 0 4 0,-10 4 3 15,10-4 1-15,0 0 2 16,0 0 1-16,-7 15 3 16,7-15-4-16,10 17-4 15,8-6-2-15,-1 6-2 16,8 0-1-16,-4 0-2 0,8 5-1 16,-1-1 0-16,0-1-1 15,0 3-1-15,0-5 1 16,4 2-1-16,1-6 1 15,-5 0 0-15,4-3 1 0,-4-8 0 16,-3-3 0-16,-4 0 1 16,1 0-1-16,-9-10 0 15,-13 10 0-15,18-25 0 0,-11 11-2 16,-4 1-3-16,1-2 0 16,-4 2 0-16,3-2 0 15,-3 0 0-15,0 2 0 16,0-2 0-16,5 5 0 0,-2-4 0 15,-3 0 0-15,7-4 0 16,-4 1 0-16,1-5 0 16,-4-3 0-16,0-3 0 15,-4-6 0-15,-6-5 0 16,-1-2 0-16,-3-7 0 0,-4 0 0 16,0 5 0-16,1-3 0 15,3 7 0-15,0 12 0 16,-1 1 0-16,12 11 0 15,-7 2-24-15,10 13-63 0,0 0-2 16</inkml:trace>
          <inkml:trace contextRef="#ctx0" brushRef="#br0" timeOffset="-281.2407">2881 5293 372 0,'0'0'7'0,"28"13"2"16,-3 0 0-16,8 0 0 15,-1 4-2-15,3-2-8 16,11-13-52-16,3 20-18 0</inkml:trace>
          <inkml:trace contextRef="#ctx0" brushRef="#br3" timeOffset="248536.9858">7768 5941 162 0,'0'0'2'0,"0"0"-1"0,-17 7 1 16,17-7-2-16,-22 18-11 15,4-11-34-15,3 10-7 16</inkml:trace>
          <inkml:trace contextRef="#ctx0" brushRef="#br0" timeOffset="281.2684">8026 5469 362 0,'0'0'3'0,"0"0"1"15,20-2 0-15,-20 2 0 16,18-13-2-16,-6 0-7 16,1 2-19-16,2 0-27 15,-5-3-23-15</inkml:trace>
          <inkml:trace contextRef="#ctx0" brushRef="#br0" timeOffset="-140.6281">4334 5561 488 0,'0'0'1'0,"33"2"-1"0,-5 6 0 16,4-1-3-16,6-7-7 15,15 0-44-15,8 0-31 0,9 0-1 16</inkml:trace>
          <inkml:trace contextRef="#ctx0" brushRef="#br1" timeOffset="14687.8538">9094 5415 324 0,'0'0'7'0,"0"0"1"16,-25 8 3-16,7-1 0 15,-3 0 1-15,-7 4 1 16,-7-1-6-16,-8-1-15 0,-10 0-63 16,11-1-4-16</inkml:trace>
          <inkml:trace contextRef="#ctx0" brushRef="#br1" timeOffset="14562.8508">9814 5928 302 0,'0'0'8'0,"-13"-19"3"16,-2 8 0-16,-2-2 1 16,-4-9 1-16,-4-2 1 15,-7 0 0-15,-4-4-2 16,5-2-9-16,-4-1-12 0,3 3-17 16,-3 3-27-16,-8-5-24 15</inkml:trace>
          <inkml:trace contextRef="#ctx0" brushRef="#br2" timeOffset="255599.6469">10073 5652 293 0,'0'0'6'16,"0"0"4"-16,0 0 3 15,0 0 1-15,0 0 1 0,0 0 3 16,0 0-1 0,0 0-1-16,0 0-5 0,0 0-5 15,0 0-2-15,10 15-2 16,-10 2-1-16,0 8 0 15,0 3-1-15,-3 3 1 0,-4 11 2 16,-8 1-1-16,-2 2 1 16,-4 5 0-16,-7-4 1 15,-4 0-1-15,-4 1 2 16,1-10 1-16,3 2-1 0,4-12 0 16,3-1 1-16,7-7-1 15,5-6 1-15,13-13 0 16,0 14 0-16,6-14-1 15,16 0 0-15,6 0 0 0,12 0-5 16,-2-3 0-16,15-8 0 16,4 7 0-16,2-5 0 15,-2 0 0-15,-1 1 0 0,2 6 0 16,-5-1 0-16,-3-1 0 16,-9 4 0-16,-2 0 0 15,-8 0 0-15,-6 0 0 16,-3 0 0-16,-8 0 0 15,-14 0 0-15,17 0 0 0,-17 0 0 16,0 0 0-16,0 0 0 16,0 0 0-16,0 0 0 15,0 0 0-15,0 0 0 16,0 0 0-16,0 0 0 0,0 0 0 16,0 0 0-16,0 0 0 15,0 0 0-15,0 0-72 16,5 15-22-16</inkml:trace>
          <inkml:trace contextRef="#ctx0" brushRef="#br0" timeOffset="140.6284">7316 5585 417 0,'0'0'3'0,"0"0"0"15,20 0 1-15,-20 0-1 16,18-4-3-16,-18 4-7 16,25-18-31-16,3 8-38 0,-6-4-6 15</inkml:trace>
          <inkml:trace contextRef="#ctx0" brushRef="#br0" timeOffset="843.7709">14011 6527 439 0,'0'0'5'0,"28"21"1"0,5-4 0 16,2 4 1-16,8 3-1 16,10 8 0-16,0-4-4 15,14 7-10-15,-14-6-37 16,18-5-39-16,2-2-2 0</inkml:trace>
          <inkml:trace contextRef="#ctx0" brushRef="#br0" timeOffset="703.1564">12375 5832 406 0,'14'7'4'16,"14"3"2"-16,11 4 1 0,8 4 1 15,6 3 0-15,10 5 0 16,0 2-1-16,8-1-4 16,-4 1-21-16,-4 1-61 15,-10-8-2-15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0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AAC7F4-F51E-40E9-A640-D53ADCE37EE6}" emma:medium="tactile" emma:mode="ink">
          <msink:context xmlns:msink="http://schemas.microsoft.com/ink/2010/main" type="writingRegion" rotatedBoundingBox="11284,7475 11836,7475 11836,7902 11284,7902">
            <msink:destinationLink direction="with" ref="{70CEF34D-ED45-4660-9EA3-28382FE846EF}"/>
          </msink:context>
        </emma:interpretation>
      </emma:emma>
    </inkml:annotationXML>
    <inkml:traceGroup>
      <inkml:annotationXML>
        <emma:emma xmlns:emma="http://www.w3.org/2003/04/emma" version="1.0">
          <emma:interpretation id="{DC4933AB-0A26-4D0A-BCC0-479364A49CB0}" emma:medium="tactile" emma:mode="ink">
            <msink:context xmlns:msink="http://schemas.microsoft.com/ink/2010/main" type="paragraph" rotatedBoundingBox="11284,7475 11836,7475 11836,7902 11284,7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EFA493-0A33-4461-9111-33F1E84CF044}" emma:medium="tactile" emma:mode="ink">
              <msink:context xmlns:msink="http://schemas.microsoft.com/ink/2010/main" type="line" rotatedBoundingBox="11284,7475 11836,7475 11836,7902 11284,7902"/>
            </emma:interpretation>
          </emma:emma>
        </inkml:annotationXML>
        <inkml:traceGroup>
          <inkml:annotationXML>
            <emma:emma xmlns:emma="http://www.w3.org/2003/04/emma" version="1.0">
              <emma:interpretation id="{ECE47ADB-0F3A-4F1A-A940-485DB872109C}" emma:medium="tactile" emma:mode="ink">
                <msink:context xmlns:msink="http://schemas.microsoft.com/ink/2010/main" type="inkWord" rotatedBoundingBox="11284,7475 11836,7475 11836,7902 11284,7902"/>
              </emma:interpretation>
              <emma:one-of disjunction-type="recognition" id="oneOf0">
                <emma:interpretation id="interp0" emma:lang="en-US" emma:confidence="1">
                  <emma:literal>+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8171 6540 401 0,'0'0'4'15,"0"0"0"-15,0 0 2 0,0 0 1 16,14-11 0-16,0 4 2 16,7-1-1-16,14-1 0 15,8-2-3-15,10 1-1 16,4-5-2-16,9 4-4 0,-5 1-7 15,9 0-26-15,1 3-46 16,-24 0-4-16</inkml:trace>
          <inkml:trace contextRef="#ctx0" brushRef="#br0" timeOffset="203.0927">8383 6272 441 0,'0'0'2'0,"0"0"1"16,0 0 1-16,0 0 0 16,0 14 1-16,0 0 1 15,3 7 1-15,2 4-1 0,0 10-1 16,3 1-1-16,2 13-2 16,2-1-5-16,6 10-11 15,-8 15-67-15,7-19-5 16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6:45.5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B12BA0-D8BA-49AB-BB2B-075465A372B5}" emma:medium="tactile" emma:mode="ink">
          <msink:context xmlns:msink="http://schemas.microsoft.com/ink/2010/main" type="writingRegion" rotatedBoundingBox="9523,18019 5383,18709 5008,16457 9147,15767"/>
        </emma:interpretation>
      </emma:emma>
    </inkml:annotationXML>
    <inkml:traceGroup>
      <inkml:annotationXML>
        <emma:emma xmlns:emma="http://www.w3.org/2003/04/emma" version="1.0">
          <emma:interpretation id="{2651F5F3-F3CC-41A9-B178-DC9BC1DF4AA3}" emma:medium="tactile" emma:mode="ink">
            <msink:context xmlns:msink="http://schemas.microsoft.com/ink/2010/main" type="paragraph" rotatedBoundingBox="9523,18019 5383,18709 5008,16457 9147,157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6EC710-685A-4DDF-9741-EA6EC2F7889F}" emma:medium="tactile" emma:mode="ink">
              <msink:context xmlns:msink="http://schemas.microsoft.com/ink/2010/main" type="line" rotatedBoundingBox="9523,18019 5383,18709 5008,16457 9147,15767"/>
            </emma:interpretation>
          </emma:emma>
        </inkml:annotationXML>
        <inkml:traceGroup>
          <inkml:annotationXML>
            <emma:emma xmlns:emma="http://www.w3.org/2003/04/emma" version="1.0">
              <emma:interpretation id="{D4EBB99D-C053-4BC4-9882-696C0ED0EFC2}" emma:medium="tactile" emma:mode="ink">
                <msink:context xmlns:msink="http://schemas.microsoft.com/ink/2010/main" type="inkWord" rotatedBoundingBox="9523,18019 5383,18709 5008,16457 9147,15767"/>
              </emma:interpretation>
              <emma:one-of disjunction-type="recognition" id="oneOf0">
                <emma:interpretation id="interp0" emma:lang="en-US" emma:confidence="0">
                  <emma:literal>Five</emma:literal>
                </emma:interpretation>
                <emma:interpretation id="interp1" emma:lang="en-US" emma:confidence="0">
                  <emma:literal>Fire</emma:literal>
                </emma:interpretation>
                <emma:interpretation id="interp2" emma:lang="en-US" emma:confidence="0">
                  <emma:literal>Fine</emma:literal>
                </emma:interpretation>
                <emma:interpretation id="interp3" emma:lang="en-US" emma:confidence="0">
                  <emma:literal>Fifer</emma:literal>
                </emma:interpretation>
                <emma:interpretation id="interp4" emma:lang="en-US" emma:confidence="0">
                  <emma:literal>Fifed</emma:literal>
                </emma:interpretation>
              </emma:one-of>
            </emma:emma>
          </inkml:annotationXML>
          <inkml:trace contextRef="#ctx0" brushRef="#br0">-2 0 344 0,'0'0'3'0,"0"0"1"0,0 0 2 16,0 0 2-16,0 0 0 15,0 0 2-15,7 13 2 16,-7 9 0-16,0 2-1 16,0 11 0-16,-5 12-1 0,5 9 0 15,0 6 0-15,8 10-1 16,-1 4-1-16,6 10-1 16,2 0-1-16,0 4-1 15,-2-6-2-15,-1 0 0 16,-2-9-1-16,-7-5-3 0,1-20-5 15,-1-5-11-15,-6-13-42 16,-1-17-28-16,4-15-4 16</inkml:trace>
          <inkml:trace contextRef="#ctx0" brushRef="#br0" timeOffset="1015.6206">559 455 282 0,'0'0'7'16,"0"0"5"-16,0 0 2 15,0 0 4-15,8 6 1 16,-8-6 3-16,0 0 0 16,25 14 0-16,-15-10-6 0,15-4-4 15,0 0-4-15,13-4-3 16,8-6-1-16,11-5-2 15,3-4-1-15,4 6-3 0,-1-8-4 16,0 8-9-16,-13-5-18 16,-10-3-49-16,-2 7-4 15</inkml:trace>
          <inkml:trace contextRef="#ctx0" brushRef="#br0" timeOffset="1218.7658">874 242 380 0,'0'0'5'16,"0"0"1"-16,0 0 3 16,0 0 2-16,10 0 1 0,-10 0 3 15,18 24-1-15,-11-1 1 16,1 5-2-16,-5 10-2 16,1 4-3-16,-4 11-1 15,0 0-2-15,-4 4-5 0,1-1-8 16,-12 18-75-16,12-31-6 15</inkml:trace>
          <inkml:trace contextRef="#ctx0" brushRef="#br0" timeOffset="2546.9205">8 266 143 0,'0'0'5'0,"0"0"4"16,0 0 6-16,0 0 3 0,0 0 5 16,0 0 3-16,0 0 1 15,0 0 3-15,0 0-3 16,0 0-4-16,0 0-4 15,0 0 0-15,0 0-5 0,-8 0-3 16,8 0-3-16,-20-11-2 16,-2 9-1-16,-2 2-2 15,-8 0 0-15,-8 0-1 16,-1 2 0-16,-12 7-1 16,-4 1 1-16,1 1 0 0,-4 0 1 15,2 2 0-15,2-2 1 16,11 0 0-16,2-5 0 15,11 2 1-15,4-5 0 0,6 0-1 16,8 1-1-16,14-4-1 16,0 0-1-16,0 0-4 15,0 0-6-15,0 0-17 16,11 7-57-16,-11-7-4 0</inkml:trace>
          <inkml:trace contextRef="#ctx0" brushRef="#br0" timeOffset="593.7381">61-43 272 0,'0'0'6'16,"0"0"1"-16,0 0 5 15,0 0 2-15,7-15 4 0,8 8 2 16,8 1 2-16,13-5 1 16,17-3-4-16,19 1-3 15,16-5-3-15,13 3-4 16,20-6-2-16,10 4-2 0,10-5-1 15,5 8-1-15,2 4 1 16,-14 3 0-16,-6 3 0 16,-19 4 1-16,-14 4 0 15,-17 3 0-15,-25 6 0 16,-14 2-1-16,-14-2-1 16,-14 9-1-16,-11-1-2 0,-4 8 0 15,-14 2 0-15,1 4 0 16,-4 12 0-16,3 8 0 15,-4 6 0-15,5 10 0 0,6 8 0 16,-3 3 0-16,3 10 0 16,8-5 0-16,-4 2 0 15,7 0 0-15,-3-16 0 16,-1 2 0-16,4-16 0 0,-3-4 0 16,-8-16 0-16,-3 2 0 15,-8-17 0-15,-9-4 0 16,-12-2 0-16,-13-8 0 0,-8-3 0 15,-17-3 0-15,-12-1 0 16,-8-3 0-16,-13 0 0 16,-6 0 0-16,-4 0 0 15,1-3 0-15,2-1 0 16,8-3 0-16,10 1 0 0,22-2 0 16,10-2-6-16,21 3-2 15,12-7-9-15,23-3-36 16,8-2-35-16,11 0-2 15</inkml:trace>
          <inkml:trace contextRef="#ctx0" brushRef="#br0" timeOffset="3156.295">184 761 201 0,'0'0'1'15,"0"0"2"-15,-10 0 2 16,10 0 4-16,-15 0 1 16,15 0 5-16,-13 3 3 0,13-3 1 15,-15 7 2-15,15-7 0 16,-13 10-1-16,13-10-1 16,-15 11-1-16,15-11-3 15,-17 14-2-15,6-3-2 0,-6-5-2 16,-5 5-2-16,-6 0-1 15,-5 0-1-15,-5 4-2 16,-4-5 0-16,-8 4 0 16,1 3-1-16,-8-6 0 0,8 3 1 15,-1-4-1-15,8-3 2 16,6 0-1-16,8-3 0 16,6 2 1-16,5-6 0 0,17 0 0 15,-11 5 1-15,11-5-1 16,0 0-2-16,0 0 1 15,0 0-1-15,0 0 0 16,0 0-2-16,0 0-1 16,0 0-3-16,0 0-7 0,0 0-29 15,0 0-48-15,0 0-1 16</inkml:trace>
          <inkml:trace contextRef="#ctx0" brushRef="#br0" timeOffset="8922.0548">-1838-99 319 0,'0'0'5'0,"0"0"-1"16,0 0 2-16,0 0 2 16,0 17 2-16,0-3 3 15,5 11 0-15,0 7 2 16,3 14-3-16,-1 7-2 0,8 7-1 15,-9-1-1-15,5 4-4 16,-5 2-1-16,2-10-4 16,-4-5-5-16,2-11-9 15,-6-8-22-15,0-9-43 16,4-12-6-16</inkml:trace>
          <inkml:trace contextRef="#ctx0" brushRef="#br0" timeOffset="10328.3505">-1820-213 169 0,'0'0'1'0,"4"-17"1"16,-4 17 2-16,10-14 2 15,-10 14 5-15,18-17 0 16,-18 17 4-16,13-7-1 0,-13 7 3 16,12 3 0-16,-12-3 0 15,10 14 0-15,-2 4-4 16,-8-18 1-16,17 27-3 15,-6-16 0-15,6 6-2 0,1 2-2 16,3 3-1-16,4-5-2 16,-3 4-1-16,6 3-2 15,2 1 2-15,-5 1-2 16,5-2 0-16,-2-3 0 0,-3-3 0 16,-5-2 1-16,1 2-1 15,1-8 0-15,-4-5 0 16,-1 1 1-16,1-2-1 15,-3-4 1-15,-2 0-1 0,2 0 0 16,2 0 0-16,-3 0 0 16,0 0-1-16,1 0 0 15,-5 0 0-15,4 0 1 16,0 0-1-16,-3 0 0 16,-11 0 0-16,25 3 0 0,-25-3 0 15,22 4 1-15,-22-4-1 16,13 2 0-16,-13-2 0 15,17 0 0-15,-17 0 0 0,23 0 1 16,-23 0-1-16,13 0 0 16,-13 0 1-16,14 0-1 15,-14 0 1-15,0 0 0 16,0 0 0-16,14 0 1 0,-14 0 0 16,0 0 0-16,0 0 0 15,0 0 0-15,0 0 0 16,0 0 1-16,0 0-1 15,0 0-1-15,0 0 1 0,0 0 0 16,0 0 0-16,0 0 0 16,0 0 2-16,0 0-3 15,0 0 1-15,0 0 1 16,0 0-1-16,0 0 0 16,0 0 0-16,0 0-1 0,0 0 0 15,0 0 0-15,0 0 0 16,0 0 0-16,0 0 0 15,0 0 0-15,0 0 1 0,0 0-1 16,0 0 1-16,0 4 0 16,0-4-1-16,0 22 1 15,-3-7-1-15,3 2 1 32,-3 5-1-32,-2-2-1 0,2 1 1 0,-1 0-1 0,1 4 0 15,3-3 1-15,0-1-1 16,-3-3 0-16,-1-5 0 15,4 1 0-15,-3-3 0 16,3-11 0-16,0 21 0 0,0-21 0 16,0 20 0-16,0-20 0 15,0 23 0-15,0-23 1 16,0 18-1-16,0-18-1 16,0 13 2-16,0-13-1 0,0 0 0 15,0 0 0-15,0 0 0 16,3 11 0-16,-3-11 1 15,0 0-1-15,0 0 0 0,0 0 0 16,0 0 0-16,0 0 0 16,0 14 0-16,0-14-1 15,0 0 1-15,0 17 0 16,0-17 0-16,0 0 0 16,0 11 0-16,0-11 1 0,0 0-1 15,0 0 1-15,0 0-1 16,0 0 0-16,-18 0 1 15,18 0-1-15,-20-8-1 16,5 5 0-16,-3 0 0 0,-10 3 0 16,3 0 0-16,-10 3 0 15,3 4 0-15,-7-1 0 16,4 5 1-16,0 4-1 0,-5-8 1 16,2 7 0-16,3-7-1 15,-1 8 1-15,1-9 0 16,-5 5-1-16,2-4 1 15,6 4-1-15,1-5 1 0,1 2 0 16,2-2 0-16,11 2-1 16,-4-5 1-16,21-3 1 15,-18 7-1-15,18-7 0 16,0 0 0-16,0 0 0 16,0 0-3-16,-4 15-6 0,4-15-25 15,-21 2-50-15,21-2 0 16</inkml:trace>
          <inkml:trace contextRef="#ctx0" brushRef="#br0" timeOffset="12828.3923">-783 1215 181 0,'0'0'6'0,"0"0"3"15,0 0 2-15,0 0 4 16,0 0 3-16,0 0 0 0,13-7 2 16,2 4 0-16,2-5-5 15,1 2-2-15,13-8-3 16,8-1-4-16,-3-6-8 16,24-5-11-16,3 16-44 0,8-24-16 15</inkml:trace>
          <inkml:trace contextRef="#ctx0" brushRef="#br0" timeOffset="12453.3846">-1561 967 197 0,'0'0'5'0,"0"0"2"0,3-13 3 16,-3 13-4-16,7-11 4 16,-7 11 2-16,13-14 1 15,-13 14 1-15,22-3-2 16,-7 3-2-16,-2 3 0 0,9 5 0 15,-1 2 3-15,4 0-3 16,3 0 0-16,14-1-1 16,-9-3-1-16,12 1-1 31,-2-3-1-31,6-4-1 0,1 2-3 0,0-2 0 16,-5 5-1-16,1-1 1 0,-4-2-1 15,-6 6 1-15,-1 1 0 16,-3 0 0-16,-7 2 0 15,-4-5 0-15,-3-2 0 0,-4 3 1 16,-14-7 0-16,13 6 0 31,-13-6-1-31,0 0 1 0,0 0 0 0,0 0-1 16,0 0 0-16,0 0 0 0,0 0-1 16,0 0-1-16,0 0 1 15,0 0-1-15,0 0 1 16,0 0-1-16,0 0 1 15,0 0-1-15,0 0 1 0,0 0-1 16,0 0 1-16,0 0 0 16,0 0-1-16,0 0 1 15,0 0 0-15,0 0 1 16,0 0-1-16,0 0 0 0,0 0 0 16,0 0 0-16,0 0 0 15,0 0 0-15,0 0 1 16,0 0-1-16,0 0 1 0,0 0-1 15,0 0 1-15,0 0 0 16,0 0 1-16,0 0-1 16,0 0-1-16,0 0 1 15,0 0-1-15,0 0 1 0,0 0-1 16,0 0-1-16,0 0 1 16,0 0-1-16,-7 19 0 15,7-5 0-15,0 0 0 16,-3 6 0-16,3 5 0 15,0-3 0-15,0 3 0 0,0-1 0 16,0-3 0-16,-3-4 0 16,3 5 0-16,0-5 0 15,0-17 0-15,0 19 0 16,0-19 0-16,0 0 1 0,0 14-1 16,0-14 0-16,0 0 1 15,0 0 0-15,0 0-1 16,0 0 1-16,0 0-1 15,0 0 0-15,0 0 1 0,0 0-1 16,0 0 0-16,0 0 0 16,0 0-1-16,0 0 1 15,0 0 0-15,0 0 0 0,0 0 0 16,-4 14 0-16,4-14 0 16,0 0 0-16,0 0 0 15,0 10 0-15,0-10 0 16,0 0 0-16,0 0 0 15,0 0 0-15,0 14 0 0,0-14 0 16,0 0 0-16,-3 14 0 16,3-14 0-16,-5 14 0 15,5-14 0-15,0 15 0 16,0-15 0-16,-2 13 0 16,2-13 0-16,0 0 0 0,-8 15 0 31,8-15 0-31,-3 15 0 15,3-15 0-15,-7 13 0 0,7-13-1 0,-7 15 1 0,7-15-1 16,-3 13 1-16,3-13 0 16,0 0 0-16,-15 11 0 31,15-11 0-31,-18 10 0 0,18-10 0 0,-17 10 0 0,-1-6 0 16,0-1 0-16,1 1 0 15,-8 3-1-15,0 3 1 16,-6-3 0-16,-2 0-1 15,-2-3 2-15,0 2-1 16,2 5 0-16,-5 2 0 0,3-7 0 16,3 1 0-16,-7 4 0 15,0 3 0-15,3-4 0 32,-2 4 0-32,-2 3 0 0,-1-2 0 0,1 2 0 0,5 1 0 31,0-5 0-31,7 2 0 0,0-5 0 0,6 5 1 15,1-4-1-15,7-8 0 0,-1 4 0 16,15-7-1-16,-13 11-2 31,13-11-2-31,0 0-8 0,0 0-30 0,10-11-40 32,5 1-4-32</inkml:trace>
          <inkml:trace contextRef="#ctx0" brushRef="#br0" timeOffset="14221.2549">-1258 549 245 0,'0'0'6'16,"0"0"2"-16,0 7 2 0,0-7 1 31,0 19-1-31,0-19 2 0,4 23-2 0,-1-8-3 31,4 5-20-31,1 16-40 0,-5-12-18 16</inkml:trace>
          <inkml:trace contextRef="#ctx0" brushRef="#br0" timeOffset="13969.0447">-1523 605 247 0,'0'0'7'0,"0"0"2"16,0 0 2-16,7 11 3 15,-7-11 2-15,0 0 1 0,10 11-1 0,-10-11 1 0,0 0-5 32,8 20-2-32,-8-9-2 15,7 11-3-15,-4-3-3 16,-3 7 0-16,5 2 0 0,-2 0-1 0,-1 0-1 0,3-3-2 16,-2-3-4-16,-3-7-8 15,0-15-22-15,17 10-38 16,-17-10-6-16</inkml:trace>
          <inkml:trace contextRef="#ctx0" brushRef="#br0" timeOffset="10984.6158">-1594 954 292 0,'0'0'7'0,"0"0"1"0,0 0 4 16,0 0 2-16,0 0 1 16,0 0 0-16,0 0 2 15,0 0 0-15,0 11-6 0,0 9-3 16,0 9-2-16,-3 4-2 15,3 11 0-15,-4 6 0 16,4 6 0-16,0 4 0 31,4 0-1-31,-1 4 1 0,5-6 0 0,-1 4 0 0,-1-10-1 16,-2-3-1-16,7-10 0 31,-11-7-2-31,2-4-2 0,3-14-3 0,-5 0-3 31,0-14-8-31,0 0-15 0,0 0-29 0,-7-7-25 0,7-10-3 16</inkml:trace>
          <inkml:trace contextRef="#ctx0" brushRef="#br0" timeOffset="15080.6343">-1063 1529 362 0,'0'0'3'0,"-4"10"2"16,1 4-1-16,-5 3 1 16,1 5 1-16,0 10 0 15,-4 0-1-15,4 6-5 16,-3-3-20-16,-8 1-53 0,11-5-5 15</inkml:trace>
          <inkml:trace contextRef="#ctx0" brushRef="#br0" timeOffset="14908.755">-1350 1617 298 0,'0'0'5'0,"0"0"2"16,0 0 4-16,-10 13 0 16,10-13 1-16,-4 19 2 15,1-5 1-15,3 0 0 0,0 3-5 16,-5 7-2-16,5 4-3 15,0 4-2-15,0 1-3 16,0 5-6-16,-3 1-8 16,3-7-29-16,18 0-34 0,-11-8-5 15</inkml:trace>
          <inkml:trace contextRef="#ctx0" brushRef="#br0" timeOffset="15736.8992">-1856 133 221 0,'0'0'6'0,"0"0"2"0,-17 4 4 16,17-4 3-16,-28 0 0 16,10 0 0-16,-7 0 0 15,-7 0 1-15,1 4-5 16,-1 3-4-16,-11-1-3 16,0 5-2-16,-2 0-1 0,7 6-1 15,-5-3 0-15,11-3-3 16,1-1-6-16,9-2-9 15,-3-2-12-15,14-6-31 16,11 0-16-16</inkml:trace>
          <inkml:trace contextRef="#ctx0" brushRef="#br0" timeOffset="16143.1586">-1722 337 230 0,'0'0'6'0,"0"0"4"15,0 0 3-15,0 0 1 16,-6 0 1-16,6 0 1 16,-29 8-1-16,8-8 1 15,-4 6-7-15,-3-2-3 0,-7 3-2 16,3 0-2-16,-6 3-2 15,2-3 0-15,4 4-4 16,4-5-3-16,6 5-4 16,1-7-9-16,4 0-25 15,17-4-29-15,0 0-4 0</inkml:trace>
          <inkml:trace contextRef="#ctx0" brushRef="#br0" timeOffset="16518.1678">-1820 521 131 0,'0'0'5'0,"0"0"3"16,-21 13 5-16,11-5 3 15,-12-1 1-15,4 0 4 16,-10-1-1-16,3 2 0 15,0-3-3-15,-3-3-4 0,8 0-7 16,-2-2-5-16,1 9-7 16,-4-5-10-16,7-2-18 15,4 17-22-15,0-12-16 0</inkml:trace>
          <inkml:trace contextRef="#ctx0" brushRef="#br0" timeOffset="17658.8314">-1558 1197 80 0,'0'0'5'16,"0"0"6"-16,0 0 7 0,0 0 3 15,0 0 2-15,-11 0 5 16,11 0 0-16,0 0 2 16,0 0-5-16,-14-2-4 15,14 2-5-15,-28 0-4 0,7 0-2 16,-8 0-4-16,-2 2-1 15,-12 6-2-15,0-5-1 16,1 4-1-16,4 0 0 16,-2 0 0-16,9 0-3 0,6 0-4 15,0 0-6-15,7-4-14 16,18-3-25-16,-17 8-23 16</inkml:trace>
          <inkml:trace contextRef="#ctx0" brushRef="#br0" timeOffset="18018.2101">-1672 1345 180 0,'0'0'7'0,"-13"0"6"16,13 0 2-16,-29 11 4 15,8-7 1-15,-4 3 0 16,-3-1 1-16,-7 5-1 15,2-4-5-15,6 3-7 0,-1-2-4 16,6-2-5-16,1-1-6 16,6 4-13-16,15-9-21 15,-25 8-31-15,25-8-6 16</inkml:trace>
          <inkml:trace contextRef="#ctx0" brushRef="#br0" timeOffset="18394.2113">-1576 1535 232 0,'0'0'4'16,"-10"4"5"-16,10-4 1 16,-25 18 1-16,7-7 0 0,-7 2-2 15,-6 2 2-15,-9 2-1 16,-2 0-4-16,-4-2-5 15,-4-1-3-15,-3 0-3 16,8-4-12-16,-5-6-39 0,11 6-15 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6:30.34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38D07E-3214-4B6C-B86E-B4521A8F10D3}" emma:medium="tactile" emma:mode="ink">
          <msink:context xmlns:msink="http://schemas.microsoft.com/ink/2010/main" type="writingRegion" rotatedBoundingBox="2177,866 32391,456 32510,9278 2297,9688"/>
        </emma:interpretation>
      </emma:emma>
    </inkml:annotationXML>
    <inkml:traceGroup>
      <inkml:annotationXML>
        <emma:emma xmlns:emma="http://www.w3.org/2003/04/emma" version="1.0">
          <emma:interpretation id="{B0D38630-08BB-4481-9D5D-4BCDA047B748}" emma:medium="tactile" emma:mode="ink">
            <msink:context xmlns:msink="http://schemas.microsoft.com/ink/2010/main" type="paragraph" rotatedBoundingBox="2177,866 32391,456 32419,2551 2205,2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E80196-CF3A-4C93-B1EB-A953C1BDD7AE}" emma:medium="tactile" emma:mode="ink">
              <msink:context xmlns:msink="http://schemas.microsoft.com/ink/2010/main" type="line" rotatedBoundingBox="2177,866 32391,456 32419,2551 2205,2961"/>
            </emma:interpretation>
          </emma:emma>
        </inkml:annotationXML>
        <inkml:traceGroup>
          <inkml:annotationXML>
            <emma:emma xmlns:emma="http://www.w3.org/2003/04/emma" version="1.0">
              <emma:interpretation id="{C5F6E27C-3585-46F8-AA90-7ED81CBF982B}" emma:medium="tactile" emma:mode="ink">
                <msink:context xmlns:msink="http://schemas.microsoft.com/ink/2010/main" type="inkWord" rotatedBoundingBox="2179,1032 5061,993 5082,2541 2200,2580"/>
              </emma:interpretation>
              <emma:one-of disjunction-type="recognition" id="oneOf0">
                <emma:interpretation id="interp0" emma:lang="en-US" emma:confidence="1">
                  <emma:literal>DA</emma:literal>
                </emma:interpretation>
                <emma:interpretation id="interp1" emma:lang="en-US" emma:confidence="0">
                  <emma:literal>Dt</emma:literal>
                </emma:interpretation>
                <emma:interpretation id="interp2" emma:lang="en-US" emma:confidence="0">
                  <emma:literal>Df</emma:literal>
                </emma:interpretation>
                <emma:interpretation id="interp3" emma:lang="en-US" emma:confidence="0">
                  <emma:literal>tt</emma:literal>
                </emma:interpretation>
                <emma:interpretation id="interp4" emma:lang="en-US" emma:confidence="0">
                  <emma:literal>Dr</emma:literal>
                </emma:interpretation>
              </emma:one-of>
            </emma:emma>
          </inkml:annotationXML>
          <inkml:trace contextRef="#ctx0" brushRef="#br0">0 0 388 0,'0'0'4'0,"0"0"2"16,0 0 0-16,0 0 1 16,0 0 1-16,0 0 0 15,15 13 0-15,-8 2 1 0,-7 2-3 16,7 11-2-16,-4 10 0 15,0 10 0-15,4 10-1 16,-2 13-1-16,-2 6 0 0,0 11 0 16,1 0 0-16,-4 8-1 15,8-6 0-15,-6 3 0 16,-2-1 0-16,3-9 1 16,2-1 1-16,-5-12 0 0,7-3 0 15,-4-7 0-15,0-10 0 16,1-7 0-16,-1-13 0 15,2-1-2-15,-2-9 1 16,0-9-2-16,-3-11-2 16,4 15-3-16,-4-15-6 0,0 0-17 15,0 0-57-15,0 0-2 16</inkml:trace>
          <inkml:trace contextRef="#ctx0" brushRef="#br0" timeOffset="968.7403">-35 0 323 0,'0'0'4'0,"0"0"4"16,0 0 2-16,7 0 2 16,11 0 2-16,7 0 0 15,2 0 0-15,23-4 0 16,14 4-4-16,17-4-4 0,19-1-1 15,16 3-3-15,15-2 0 16,17 0-1-16,11 4 0 16,4 0 0-16,6 0 0 15,1 0-1-15,-4 0 1 0,0 0-1 16,-6 4 0-16,-5-4 1 16,-17 6-1-16,-3 3 0 15,-16-5 0-15,-13-2 1 16,-13 1-1-16,-23 5 2 0,-17-4 0 15,-17-1 1-15,-8-3 0 16,-14 0 1-16,-14 0 0 16,0 0 0-16,0 0 0 15,0 0 0-15,0 0-2 0,15 0 1 16,-15 0-2-16,0 0 1 16,0 0-1-16,0 0-1 15,0 19 1-15,0-19-1 16,-4 27 0-16,4-6-1 0,-3 6 1 15,3 9 1-15,-5 7 0 16,2 6-1-16,3 10 1 16,0 12-1-16,-4 3 1 15,1 7-1-15,0 1 1 0,-4 5-1 16,-1 5 0-16,5-7-1 16,-4-1 2-16,7-3 0 15,-4-7 0-15,4-8 0 16,0-5 0-16,0-12 0 0,4-7 1 15,-4-10 0-15,0-7-2 16,0-11 1-16,0-14 0 16,-7 18-1-16,-8-18 1 0,-3 0-1 15,-5-4 0-15,-10-3-1 16,-5-4 1-16,-9 9-1 16,-9-6 0-16,-1 5 0 15,-17 3 0-15,-7 0 0 16,-4 0 1-16,-10 0 0 0,-11 7-1 15,0-1 1-15,-12 8 0 16,-5-3 0-16,-4 0 0 16,-1 2 0-16,-6 2 0 15,6-2 0-15,2 2 0 0,2-4 0 16,4-1 0-16,10-3 1 16,11-3-1-16,6 0 0 15,17-4 1-15,5 3-1 16,14-3 0-16,11 4 0 0,14-4-2 15,11 0-6-15,7 0-27 16,14 0-50-16,14-7 0 16</inkml:trace>
          <inkml:trace contextRef="#ctx0" brushRef="#br0" timeOffset="12626.4222">951 764 371 0,'0'0'5'0,"0"0"4"15,8-7-1-15,9-1 1 0,11-1 1 16,18 1-1-16,14-7 0 16,21 4-9-16,9 4-44 15,19-6-35-15,11 2-4 16</inkml:trace>
          <inkml:trace contextRef="#ctx0" brushRef="#br0" timeOffset="12454.5317">1050 1081 338 0,'0'0'8'0,"0"0"1"16,-3-10 4-16,3-8-1 0,0-5 2 16,0-8-1-16,0-7 1 15,3-15 0-15,4-4-8 16,4-9-1-16,3-5-2 0,1-3-1 15,3 3-1-15,-8 5 0 16,0 9 0-16,0 12-1 16,-5 9-1-16,-2 19 0 15,-3 17 0-15,0 0 0 16,17 17-1-16,-6 19 1 0,6 9 0 16,11 12 1-16,-3 6 0 15,11 4-3-15,-1-1-9 16,-3-1-26-16,-4-6-43 15,5-2-2-15</inkml:trace>
        </inkml:traceGroup>
        <inkml:traceGroup>
          <inkml:annotationXML>
            <emma:emma xmlns:emma="http://www.w3.org/2003/04/emma" version="1.0">
              <emma:interpretation id="{94C616F7-E213-4954-8CBF-654D8210E64E}" emma:medium="tactile" emma:mode="ink">
                <msink:context xmlns:msink="http://schemas.microsoft.com/ink/2010/main" type="inkWord" rotatedBoundingBox="7198,1455 7881,1446 7892,2300 7210,2310">
                  <msink:destinationLink direction="with" ref="{F1DB219B-4C82-4FBC-8C89-798A3E60487D}"/>
                </msink:context>
              </emma:interpretation>
              <emma:one-of disjunction-type="recognition" id="oneOf1">
                <emma:interpretation id="interp5" emma:lang="en-US" emma:confidence="0">
                  <emma:literal>}</emma:literal>
                </emma:interpretation>
                <emma:interpretation id="interp6" emma:lang="en-US" emma:confidence="0">
                  <emma:literal>]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13488.1303">4985 510 305 0,'0'0'7'0,"0"0"3"16,0-18 1-16,0 18 1 16,21-20 1-16,4 5 3 0,3 2 0 15,12-2-1-15,-2 0-7 16,12 11-2-16,0 1-3 16,-9 3 0-16,-4 11-3 15,-14 7-2-15,-5 7 0 0,-14 3-3 16,-4 3 0-16,-17 4-1 15,2 4-2-15,-3 4 0 16,5-8-1-16,1-1 2 16,12 0 2-16,8-6 2 0,9-1 1 15,11-9 5-15,5 3 3 16,5-8 1-16,2 2 1 16,2-4 0-16,-3 6 0 15,-4-2-1-15,-3 5-2 0,-4 6-1 16,-6 1-1-16,-4 5-1 15,-8 7-1-15,-10 0-1 16,-4 3-2-16,-10 4-13 16,-11-3-61-16,-17-5-3 15</inkml:trace>
          <inkml:trace contextRef="#ctx0" brushRef="#br0" timeOffset="13081.9315">5056 429 292 0,'0'0'6'0,"0"0"5"15,0 0 3-15,0 17 2 16,0 1 2-16,3 10 2 16,4 7 0-16,1 15-1 0,-1 6-5 15,3 4-5-15,5 11-8 16,-8-5-9-16,4 9-27 15,9-5-45-15,-12-7-3 16</inkml:trace>
        </inkml:traceGroup>
        <inkml:traceGroup>
          <inkml:annotationXML>
            <emma:emma xmlns:emma="http://www.w3.org/2003/04/emma" version="1.0">
              <emma:interpretation id="{E6C5B2EE-E9A1-4AFD-BE1F-5D2F0768D532}" emma:medium="tactile" emma:mode="ink">
                <msink:context xmlns:msink="http://schemas.microsoft.com/ink/2010/main" type="inkWord" rotatedBoundingBox="11049,947 14047,907 14070,2613 11072,2654">
                  <msink:destinationLink direction="with" ref="{F2D43B66-A1BB-4AC4-B365-7A10925508C0}"/>
                </msink:context>
              </emma:interpretation>
              <emma:one-of disjunction-type="recognition" id="oneOf2">
                <emma:interpretation id="interp10" emma:lang="en-US" emma:confidence="0">
                  <emma:literal>DI</emma:literal>
                </emma:interpretation>
                <emma:interpretation id="interp11" emma:lang="en-US" emma:confidence="0">
                  <emma:literal>D</emma:literal>
                </emma:interpretation>
                <emma:interpretation id="interp12" emma:lang="en-US" emma:confidence="0">
                  <emma:literal>De</emma:literal>
                </emma:interpretation>
                <emma:interpretation id="interp13" emma:lang="en-US" emma:confidence="0">
                  <emma:literal>D.</emma:literal>
                </emma:interpretation>
                <emma:interpretation id="interp14" emma:lang="en-US" emma:confidence="0">
                  <emma:literal>DR</emma:literal>
                </emma:interpretation>
              </emma:one-of>
            </emma:emma>
          </inkml:annotationXML>
          <inkml:trace contextRef="#ctx0" brushRef="#br0" timeOffset="3906.3014">8836 2 349 0,'0'0'5'0,"0"0"1"15,14-6 3-15,7-3 0 16,14 3 2-16,8-1-1 0,20-4 0 15,22 5 0-15,14-5-3 16,14 0-3-16,21 1-2 16,19-4-1-16,9 7 0 15,16 3-1-15,-2 1 1 0,11 3-1 16,-3-4 0-16,7 4 1 16,-10 0 1-16,-12 0-1 15,-10 0 1-15,-18-2 1 16,-16-2 0-16,-19-3 2 15,-22 3 0-15,-20 0 0 0,-18-3 0 16,-14 5 1-16,-14 2-2 16,-5 0 1-16,-13 0-1 15,0 0-2-15,0 0 0 0,0 0 0 16,0 0-1-16,8 6-1 16,-8-6 0-16,3 24 0 15,1-6 0-15,-1 10-1 16,1 10 1-16,-4 13 0 0,0 8 1 15,0 13-1-15,-4 4 1 16,-6 13-1-16,-1 5 0 16,-3 12 0-16,-4-3 1 15,8 4 0-15,-1-7-3 0,4 6 4 16,0-8-1-16,-1-3 0 16,5-16 1-16,-4-6 0 15,4-6-2-15,-1-14 1 16,-7-8-1-16,1-8-2 15,-5-14-1-15,-5-1 0 0,-2-5-1 16,-6-3 0-16,-8-7 0 16,1-4-1-16,-15-3 1 15,-3 0 1-15,-13 0 0 16,-9 0 1-16,-10 0 1 0,-6 0 0 16,-12-3 2-16,-3 3 0 15,-10 0 0-15,-8 0 1 16,-4 0 0-16,-3 3-1 0,5 1 0 15,-5-4 0-15,0 4-1 16,-4-1 0-16,8-3 1 16,-1 0-1-16,12-3 0 15,3-5 0-15,14 5 0 0,4-4-2 16,12 3-5-16,10-2-20 16,2 2-55-16,31 0-1 15</inkml:trace>
          <inkml:trace contextRef="#ctx0" brushRef="#br0" timeOffset="13972.518">10417 483 402 0,'0'0'4'16,"0"0"1"-16,-15-4 1 15,15 4 2-15,-18 0 0 0,4 0 2 16,-4 10 0-16,-7 14 0 16,1 4-3-16,-1 15-2 15,-3 10-1-15,11 9-1 16,2 14-2-16,8-4-5 0,11 17-19 15,31-12-59-15,11-2-4 16</inkml:trace>
          <inkml:trace contextRef="#ctx0" brushRef="#br0" timeOffset="3093.7741">9002-19 362 0,'0'0'4'0,"0"0"2"16,0 0 1-16,0-15 3 15,0 15-1-15,0 0 1 0,0 0 0 16,0 0 0-16,-8 15-2 15,1 21-2-15,4 6-1 16,-4 13-1-16,7 14-2 16,0 10 1-16,0 14 0 0,0 9-1 15,7 7 0-15,0 4 0 16,4 3-1-16,-8 1 2 16,4-10 0-16,0 4 0 15,-4-16 1-15,2-11 0 0,-5-13-1 16,3-12 0-16,-3-16 0 15,0-15-5-15,7-3-9 16,-7-4-57-16,0-21-16 0</inkml:trace>
        </inkml:traceGroup>
        <inkml:traceGroup>
          <inkml:annotationXML>
            <emma:emma xmlns:emma="http://www.w3.org/2003/04/emma" version="1.0">
              <emma:interpretation id="{A7A96ABA-C845-41DE-A25F-7948FB804339}" emma:medium="tactile" emma:mode="ink">
                <msink:context xmlns:msink="http://schemas.microsoft.com/ink/2010/main" type="inkWord" rotatedBoundingBox="15170,791 17669,757 17695,2658 15196,2692">
                  <msink:destinationLink direction="with" ref="{DBA691AC-C46B-4949-A0F7-6DE37A016324}"/>
                </msink:context>
              </emma:interpretation>
              <emma:one-of disjunction-type="recognition" id="oneOf3">
                <emma:interpretation id="interp15" emma:lang="en-US" emma:confidence="0">
                  <emma:literal>IB</emma:literal>
                </emma:interpretation>
                <emma:interpretation id="interp16" emma:lang="en-US" emma:confidence="0">
                  <emma:literal>ID</emma:literal>
                </emma:interpretation>
                <emma:interpretation id="interp17" emma:lang="en-US" emma:confidence="0">
                  <emma:literal>ox,</emma:literal>
                </emma:interpretation>
                <emma:interpretation id="interp18" emma:lang="en-US" emma:confidence="0">
                  <emma:literal>TX)</emma:literal>
                </emma:interpretation>
                <emma:interpretation id="interp19" emma:lang="en-US" emma:confidence="0">
                  <emma:literal>1B</emma:literal>
                </emma:interpretation>
              </emma:one-of>
            </emma:emma>
          </inkml:annotationXML>
          <inkml:trace contextRef="#ctx0" brushRef="#br0" timeOffset="5187.5868">12958-89 313 0,'0'0'3'0,"15"-14"2"0,2 10 1 16,14-9 3-16,12-4 0 15,17-2 1-15,18 1 1 16,13-3 2-16,12 10-3 0,21 4-2 16,7-7-3-16,17 11-1 15,8-4-2-15,3 7 0 16,0-3 0-16,1 3 2 16,-6-4-1-16,-12-7 0 15,-7 9 3-15,-19-7-1 0,-17 7 1 16,-24-6 1-16,-20 5-2 15,-12-3-2-15,-11 6 2 16,-17 2-3-16,-9 13-1 16,-6-2 0-16,0 15 0 0,-3 14-2 15,0 8 2-15,-9 14 0 16,9 7-1-16,1 6 0 16,2 11 1-16,0 6-1 0,0 9 0 15,0 9 0-15,5-9 1 16,7-1-2-16,1 7 2 15,9-4-2-15,-4 1 2 16,3 0 0-16,-1-14-1 0,5-11 0 16,-3-10-1-16,6-1 0 15,-20-15-2-15,-5-8 2 16,-3-9-3-16,-8-16 0 16,-9-9 1-16,-8 2-1 0,-14-9 0 15,-14-6 1-15,-2-6 1 16,-13 2-3-16,-7-3 5 15,-16-7 0-15,-12 3 0 16,-10-6 3-16,-11-4 2 0,-7 11-2 16,-3 0 3-16,-4-8 0 15,-8-1-2-15,10 8 1 16,12-2-1-16,6 5-2 16,16-2 0-16,7 3-1 0,13-3-3 15,22-1-5-15,14-2-20 16,1 5-57-16,17 1 0 15</inkml:trace>
          <inkml:trace contextRef="#ctx0" brushRef="#br0" timeOffset="4484.4689">13181-167 340 0,'0'0'5'0,"0"0"1"16,0 0 3-16,0 0 1 15,0 0 1-15,-11 15 2 0,11 2-1 16,-3 9 1-16,-2 8-3 16,2 11-3-16,0 20-1 15,3 11 0-15,0 13-3 16,0 18 1-16,0 4 0 0,0 9-1 16,0 3-1-16,0 4 1 15,0-10 1-15,3-5-1 16,0-13 1-16,-3-7-1 15,12-15 0-15,-5-17 1 0,-1-10-2 16,2-12-4-16,6-14-12 16,-6 6-59-16,-8-30-13 15</inkml:trace>
          <inkml:trace contextRef="#ctx0" brushRef="#br0" timeOffset="14347.5268">13774 320 362 0,'0'0'4'16,"0"0"3"-16,-3 11-1 16,3 10 4-16,0 6 0 0,0 8 0 15,8 15 1-15,5 6 0 16,4 16-4-16,1 1-2 15,7 2-3-15,-7-2-12 0,14-11-37 16,-4 10-33-16,-6-17-5 16</inkml:trace>
          <inkml:trace contextRef="#ctx0" brushRef="#br0" timeOffset="14675.6611">13698 298 334 0,'0'0'6'0,"0"0"4"16,13 0 1-16,2 3 2 16,13 5 2-16,4-1-2 15,9 8 0-15,9-5 1 0,0 8-5 16,6 6-6-16,-3 7 1 15,-3 16-2-15,-5-1-2 16,-2 5 1-16,-8 11 0 0,-7 4-1 16,2 1 1-16,-13 0-1 15,-3 1-1-15,-7-9 1 16,-4-7-1-16,-6 2 1 16,-18-16-3-16,-8 1-6 0,-17-11-39 15,1-15-33-15,-13-13-2 16</inkml:trace>
        </inkml:traceGroup>
        <inkml:traceGroup>
          <inkml:annotationXML>
            <emma:emma xmlns:emma="http://www.w3.org/2003/04/emma" version="1.0">
              <emma:interpretation id="{9CB0C2E2-3318-48ED-BE95-74F3BF56136C}" emma:medium="tactile" emma:mode="ink">
                <msink:context xmlns:msink="http://schemas.microsoft.com/ink/2010/main" type="inkWord" rotatedBoundingBox="18995,638 21760,601 21788,2647 19023,2685"/>
              </emma:interpretation>
              <emma:one-of disjunction-type="recognition" id="oneOf4">
                <emma:interpretation id="interp20" emma:lang="en-US" emma:confidence="0">
                  <emma:literal>IET</emma:literal>
                </emma:interpretation>
                <emma:interpretation id="interp21" emma:lang="en-US" emma:confidence="0">
                  <emma:literal>IET]</emma:literal>
                </emma:interpretation>
                <emma:interpretation id="interp22" emma:lang="en-US" emma:confidence="0">
                  <emma:literal>FA</emma:literal>
                </emma:interpretation>
                <emma:interpretation id="interp23" emma:lang="en-US" emma:confidence="0">
                  <emma:literal>IE]</emma:literal>
                </emma:interpretation>
                <emma:interpretation id="interp24" emma:lang="en-US" emma:confidence="0">
                  <emma:literal>F*</emma:literal>
                </emma:interpretation>
              </emma:one-of>
            </emma:emma>
          </inkml:annotationXML>
          <inkml:trace contextRef="#ctx0" brushRef="#br0" timeOffset="15113.1769">17614 237 394 0,'0'0'6'0,"0"0"1"15,7 17 1-15,-7-17 1 16,0 22 0-16,-7 2 0 16,0 16 1-16,-11-2 0 15,0 12-6-15,15 10-1 0,1 2 0 16,2 18-2-16,0-5-1 15,0 7-2-15,2-19-8 16,13 4-13-16,-5-3-59 16,8-23-1-16</inkml:trace>
          <inkml:trace contextRef="#ctx0" brushRef="#br0" timeOffset="15347.5654">17601 199 372 0,'0'0'6'0,"6"-7"5"16,-6 7-2-16,29-6 2 16,-5-5 1-16,11 3-1 15,8 1 0-15,7-1 1 16,-5-1-9-16,13 9-9 0,-6 0-8 15,-3 0-41-15,-2 17-29 16,-19-6-2-16</inkml:trace>
          <inkml:trace contextRef="#ctx0" brushRef="#br0" timeOffset="15519.4357">17646 657 397 0,'0'0'5'0,"0"0"1"16,11 0 3-16,-1 0 0 0,12-3-1 16,9-12 2-16,4 12-2 15,15-7-1-15,3-5-10 16,7 15-27-16,8 0-52 16,-15 0-2-16</inkml:trace>
          <inkml:trace contextRef="#ctx0" brushRef="#br0" timeOffset="15722.5786">17505 1129 406 0,'0'0'5'0,"0"0"4"16,0 0 0-16,0 0 1 15,6 0 1-15,19 0 0 0,0 0-1 16,15-4-2-16,8 1-12 15,10-4-47-15,20-8-33 16,10 5-3-16</inkml:trace>
          <inkml:trace contextRef="#ctx0" brushRef="#br0" timeOffset="6468.8753">16783-240 308 0,'0'0'4'0,"18"-4"2"15,10 1 2-15,8-5 1 0,17-3 1 16,28 1 1-16,25-8 2 16,22 3-1-16,9-2-2 15,22 6 0-15,7-6-3 0,22 4-1 16,14-1 1-16,-8 3-1 16,-3 8 0-16,-10-7 4 15,-9 1-3-15,-12-1-3 16,-19 1 3-16,-21 3-2 0,-31 6-1 15,-18-3 1-15,-30 3-2 16,-4 0-3-16,-17 11 2 16,-20-11 0-16,0 32-3 15,0-14 2-15,-7 13 0 0,0 15-2 16,7 14 2-16,-3 13-1 16,0-5 0-16,3 20 0 15,3 4 1-15,-3 14-1 16,3 7 0-16,-3-6 1 0,0 0-3 15,0-1 3-15,11 3-1 16,-5-4 0-16,-1 5 1 16,2-9 1-16,3-9-1 15,4-6 0-15,0-10 1 0,1-2-1 16,-15-10-1-16,0-15 2 16,-4-6-3-16,-7-12-3 15,-9-14 1-15,-5 2-1 16,-15-13-1-16,-16 1 1 0,-7-7-1 15,-15 0-1-15,-7 0 4 16,-26-3-1-16,3-1 0 16,-23-7 3-16,-8 8 1 15,-12-8 0-15,-5 5 5 0,-13-5-1 16,-2 0-1-16,5-2 1 16,0 6 0-16,7 3-1 15,3 0 0-15,15-3-2 16,15 5-3-16,26-6-1 15,8-3-8-15,29 9-39 0,13-7-35 16,25 3-3-16</inkml:trace>
          <inkml:trace contextRef="#ctx0" brushRef="#br0" timeOffset="5750.1183">16936-251 327 0,'0'0'5'0,"0"0"4"15,-4 18 3-15,4-1 0 16,-3 4 3-16,3 7 1 16,0 11-1-16,0 14 0 15,-5 3-2-15,-1 19-5 0,2 9-3 16,4 11 2-16,0 14-3 16,-3 11-1-16,-7 0 1 15,2 2 0-15,4 6-4 16,1-5 4-16,-4-9-1 0,-1-18-1 15,5-10 0-15,0-13 1 16,3-2-1-16,0-18 1 16,3-14-4-16,0-18-6 0,15 1-13 15,-11 2-55-15,8-24-11 16</inkml:trace>
        </inkml:traceGroup>
        <inkml:traceGroup>
          <inkml:annotationXML>
            <emma:emma xmlns:emma="http://www.w3.org/2003/04/emma" version="1.0">
              <emma:interpretation id="{9F6CB6FE-159D-49D2-B19E-9A0F5E2D7D2A}" emma:medium="tactile" emma:mode="ink">
                <msink:context xmlns:msink="http://schemas.microsoft.com/ink/2010/main" type="inkWord" rotatedBoundingBox="22818,635 25428,599 25455,2582 22845,2618">
                  <msink:destinationLink direction="with" ref="{4A3842F9-DD7D-4CDF-AD1A-26764993E594}"/>
                </msink:context>
              </emma:interpretation>
              <emma:one-of disjunction-type="recognition" id="oneOf5">
                <emma:interpretation id="interp25" emma:lang="en-US" emma:confidence="0">
                  <emma:literal>DF</emma:literal>
                </emma:interpretation>
                <emma:interpretation id="interp26" emma:lang="en-US" emma:confidence="0">
                  <emma:literal>BF</emma:literal>
                </emma:interpretation>
                <emma:interpretation id="interp27" emma:lang="en-US" emma:confidence="0">
                  <emma:literal>DEE</emma:literal>
                </emma:interpretation>
                <emma:interpretation id="interp28" emma:lang="en-US" emma:confidence="0">
                  <emma:literal>Fs</emma:literal>
                </emma:interpretation>
                <emma:interpretation id="interp29" emma:lang="en-US" emma:confidence="0">
                  <emma:literal>t*</emma:literal>
                </emma:interpretation>
              </emma:one-of>
            </emma:emma>
          </inkml:annotationXML>
          <inkml:trace contextRef="#ctx0" brushRef="#br0" timeOffset="16128.8742">21291 128 345 0,'0'0'4'15,"0"15"2"-15,0 6 1 16,0 7 2-16,0 14 0 0,0 13 2 15,7 10-3-15,3 9 1 16,2 4-4-16,-2 1-1 16,-7 0-6-16,8 5-10 15,-4-10-46-15,3-9-21 0</inkml:trace>
          <inkml:trace contextRef="#ctx0" brushRef="#br0" timeOffset="16363.2068">21298 149 357 0,'0'0'8'0,"0"0"3"15,0 0 1-15,10-6-1 16,15-3 2-16,15 7-1 0,6-2 0 15,10 4-3-15,14 0-15 16,-2 0-42-16,7 0-33 16,-5 11-4-16</inkml:trace>
          <inkml:trace contextRef="#ctx0" brushRef="#br0" timeOffset="16519.4594">21122 639 426 0,'0'0'3'0,"0"0"0"16,20-7 0-16,13-4 0 15,12-6 0-15,23 6-6 16,2 11-47-16,33-15-27 0,3-2-5 16</inkml:trace>
          <inkml:trace contextRef="#ctx0" brushRef="#br0" timeOffset="7781.4122">20605-298 310 0,'0'0'5'0,"0"0"5"0,15-13 0 16,9 5 3-16,11 1 0 15,19 0 3-15,23-3 0 16,15-4-1-16,22 4-5 16,24 2-2-16,10 2-3 0,7 6 0 15,18-7-2-15,-2 0 0 16,-2-3 2-16,-3 6 0 15,-17-3 0-15,-18 7 2 16,-18-4-2-16,-17-7-1 16,-30 9 2-16,-9-4-2 0,-26 6-3 15,-13 6 3-15,-18-6-4 16,7 24-1-16,-7 0 2 16,0 18-1-16,0 10-2 15,0 9 3-15,0 13-1 0,7 14-1 16,11 8 3-16,-3-2-2 15,5 15 0-15,8-9 2 16,5 5-2-16,-1 0 0 16,3 5 1-16,-7-12-1 0,8 0-2 15,-4 2 3-15,6-9-1 16,-6-3 0-16,-7-2 1 16,-4-7 0-16,-3-18-1 15,-4-2 1-15,-11-20 0 0,-3-2-2 16,-20-9 0-16,-16-11 2 15,-6-10-1-15,-18-7-1 16,-8-11 3-16,-17 0-1 16,-14 2 0-16,-22-12 2 0,-9-3-1 15,-4 0-1-15,-10 0 1 16,-5 4 0-16,-4-2-4 16,5 5-8-16,3 13-60 15,17-10-17-15</inkml:trace>
          <inkml:trace contextRef="#ctx0" brushRef="#br0" timeOffset="7203.2709">20839-410 297 0,'0'0'6'0,"0"0"3"16,0 0 3-16,0 0 1 0,0 0 1 16,0 0 0-16,13 21 5 15,-13-4-3-15,5 7-6 16,5 14-2-16,-10 16-2 15,3 16-2-15,2 23 2 0,2 10-2 16,11 0-3-16,-1 25 3 16,4 6-2-16,-7 7 0 15,4-7 1-15,-5-4-2 16,-2-14 0-16,0-7 2 16,-5-10 0-16,-6-26-2 0,0-12 1 15,0-19-3-15,5-10-11 16,2-19-33-16,-7-13-36 15,13-20-5-15</inkml:trace>
        </inkml:traceGroup>
        <inkml:traceGroup>
          <inkml:annotationXML>
            <emma:emma xmlns:emma="http://www.w3.org/2003/04/emma" version="1.0">
              <emma:interpretation id="{E41CD80A-A34A-41A4-88BA-93364D21CA9A}" emma:medium="tactile" emma:mode="ink">
                <msink:context xmlns:msink="http://schemas.microsoft.com/ink/2010/main" type="inkWord" rotatedBoundingBox="26846,643 28899,615 28922,2296 26869,2324">
                  <msink:destinationLink direction="with" ref="{CD068335-D2A4-42FF-95EF-4B54B015001D}"/>
                </msink:context>
              </emma:interpretation>
              <emma:one-of disjunction-type="recognition" id="oneOf6">
                <emma:interpretation id="interp30" emma:lang="en-US" emma:confidence="0">
                  <emma:literal>DG</emma:literal>
                </emma:interpretation>
                <emma:interpretation id="interp31" emma:lang="en-US" emma:confidence="0">
                  <emma:literal>Dan</emma:literal>
                </emma:interpretation>
                <emma:interpretation id="interp32" emma:lang="en-US" emma:confidence="0">
                  <emma:literal>Don</emma:literal>
                </emma:interpretation>
                <emma:interpretation id="interp33" emma:lang="en-US" emma:confidence="0">
                  <emma:literal>Doe</emma:literal>
                </emma:interpretation>
                <emma:interpretation id="interp34" emma:lang="en-US" emma:confidence="0">
                  <emma:literal>Dap</emma:literal>
                </emma:interpretation>
              </emma:one-of>
            </emma:emma>
          </inkml:annotationXML>
          <inkml:trace contextRef="#ctx0" brushRef="#br0" timeOffset="9797.096">24891-311 359 0,'0'0'3'0,"0"0"0"16,0 0 0-16,0 0 0 16,-5 7 0-16,-2 12 0 15,-6 11 1-15,6 16 3 16,-11 17-4-16,3 8 2 0,9 17 1 15,-1 10 1-15,-3 19 0 16,5-1 0-16,2 8 0 16,-1-8-2-16,4-11 0 15,4 5-2-15,-1-19-1 0,-3-3 1 16,5-17-5-16,-5-19-6 16,13-13-20-16,9-21-50 15,-4-15-4-15</inkml:trace>
          <inkml:trace contextRef="#ctx0" brushRef="#br0" timeOffset="17394.5045">25669-44 330 0,'0'0'5'0,"0"0"2"0,0 0 1 16,-7 0 1-16,7 0 3 16,0 0 2-16,-18 2-2 15,0 13 1-15,-4 7-3 0,-9-5-4 16,-4 11 0-16,-12 8 0 15,-9 1-4-15,-4 14 0 16,-3-2 1-16,-2 3-1 16,16-2-2-16,7-1 2 15,17 0-1-15,11 5 0 0,14-19 2 16,18 0-3-16,20-7-2 16,15-2 2-16,5-21-1 15,5-1-1-15,-3-8 0 16,-4-7 0-16,-6-2-3 0,-15-5 3 15,-14-3-2-15,-14-6 2 16,-7 3 0-16,-10-2 1 16,-12 7-1-16,1 2 1 0,1-1 2 15,2 5 0-15,6-1 0 16,12 0 2-16,0 14 0 16,15-7 0-16,10 7 0 15,3 0-1-15,10 0 1 0,2 0-1 16,5 0 0-16,-9 7-1 15,-4-4 2-15,-4 11-1 16,-7-3-2-16,-7 2 3 16,-6 13-1-16,-8 6-1 15,-3-1 1-15,-5 4-6 0,-3 17-18 16,18 6-60-16,-7-6 0 16</inkml:trace>
          <inkml:trace contextRef="#ctx0" brushRef="#br0" timeOffset="10422.1411">24632-376 336 0,'0'0'5'0,"10"-6"0"0,15 2 3 16,15 1 3-16,20-4-1 16,11-1 2-16,25 8 1 15,12-2 0-15,20 2-4 16,9 0 1-16,6 0-4 0,-2 2-2 16,-7 6 1-16,-3-1-1 15,-15 0-1-15,-10 7 3 16,-24-4-3-16,-16-3-1 15,-13 4 1-15,-13 2 0 16,-15 4-1-16,-4 1 0 0,-14 7-1 16,0 1-2-16,1 8 1 15,-3 9 0-15,3 11 0 16,2 8 0-16,2 5 1 0,6 3-1 16,2 5 1-16,1-2-1 15,11 13 0-15,-10-7 1 16,6 3 0-16,-7-5 0 15,1 1-3-15,1-4 3 0,2 0-2 16,-3-8 0-16,-14-4 1 16,5-3-1-16,-6-6-4 15,-7-8 3-15,-3-2-1 16,-11-9 0-16,-11-6 0 16,-11-2 1-16,-6-1 0 0,-14-7 2 15,-15-12 1-15,-4-2-2 16,-10-4 1-16,-9-8 1 15,-17 2 0-15,-5-1 0 0,-7-8 0 16,-8-5 1-16,6-3-2 16,-5 6 1-16,2-1 0 15,12 1 0-15,3 0 0 16,13-1-2-16,24 0-2 0,3 1-5 16,28 6-17-16,17 4-57 15,7-1 0-15</inkml:trace>
        </inkml:traceGroup>
        <inkml:traceGroup>
          <inkml:annotationXML>
            <emma:emma xmlns:emma="http://www.w3.org/2003/04/emma" version="1.0">
              <emma:interpretation id="{8E56E072-ED6D-4BE0-BBD6-6628823B9667}" emma:medium="tactile" emma:mode="ink">
                <msink:context xmlns:msink="http://schemas.microsoft.com/ink/2010/main" type="inkWord" rotatedBoundingBox="30088,633 32393,602 32419,2551 30115,2582">
                  <msink:destinationLink direction="with" ref="{0AAFE886-582E-468F-9273-AC615E28B44C}"/>
                </msink:context>
              </emma:interpretation>
              <emma:one-of disjunction-type="recognition" id="oneOf7">
                <emma:interpretation id="interp35" emma:lang="en-US" emma:confidence="0">
                  <emma:literal>Dr</emma:literal>
                </emma:interpretation>
                <emma:interpretation id="interp36" emma:lang="en-US" emma:confidence="0">
                  <emma:literal>Due</emma:literal>
                </emma:interpretation>
                <emma:interpretation id="interp37" emma:lang="en-US" emma:confidence="0">
                  <emma:literal>Dry</emma:literal>
                </emma:interpretation>
                <emma:interpretation id="interp38" emma:lang="en-US" emma:confidence="0">
                  <emma:literal>Doe</emma:literal>
                </emma:interpretation>
                <emma:interpretation id="interp39" emma:lang="en-US" emma:confidence="0">
                  <emma:literal>Dee</emma:literal>
                </emma:interpretation>
              </emma:one-of>
            </emma:emma>
          </inkml:annotationXML>
          <inkml:trace contextRef="#ctx0" brushRef="#br0" timeOffset="18144.4975">28628 62 337 0,'0'0'5'0,"0"0"1"16,0 6 3-16,0-6 0 15,7 28 3-15,-4-3 0 16,0 14 0-16,-3 4-1 0,5 6-4 15,2 11-2-15,-4 3-1 16,4-1-2-16,1 3-1 16,-3-10 0-16,0-12-1 15,5-7 2-15,-3-12 1 16,-7-13-1-16,0-11 1 0,-4-7 1 16,-6-18-1-16,7-10 0 15,-7 3 1-15,10-3-2 16,-5 0-1-16,10 0 1 15,8 5-2-15,12 2-1 0,10 11 1 16,11 3 0-16,4 4-2 16,0 0 1-16,6 3 1 15,-6-1-1-15,-5 1 2 0,-10-6-1 16,-7-10 0-16,-13-1 0 16,-12-4 0-16,-3-4 0 15,-7 2 1-15,-7 2 0 16,4-6 0-16,-2 10 3 15,6 6-1-15,-1 4 1 0,7 14 0 16,0 0 2-16,0 21 0 16,3 7-1-16,4 19 0 15,8 16-1-15,-9 18-1 16,6 17-6-16,-9 22-63 0,-3 4-23 16</inkml:trace>
          <inkml:trace contextRef="#ctx0" brushRef="#br0" timeOffset="11031.5368">27881-395 295 0,'0'0'4'16,"0"0"3"-16,14-8 1 0,-14 8 3 16,23 0-1-16,-10 0 2 15,1 15 1-15,0 6 2 16,8 9-3-16,-15 24-4 16,3 10-1-16,-2 24-1 0,2 0 0 15,0 21-2-15,1 3 0 16,-1 17-1-16,-3-5 0 15,1 7 1-15,2-14-1 16,2-4 0-16,-6-15-1 16,5-6-1-16,-8-18 0 0,0-18-3 15,2-18-10-15,-5-38-46 16,25 15-20-16</inkml:trace>
          <inkml:trace contextRef="#ctx0" brushRef="#br0" timeOffset="11610.7739">27875-326 348 0,'0'0'3'15,"0"0"2"-15,25-24 2 0,6 13 2 16,19-3 0-16,16 4 2 15,24 0-1-15,19 0 0 16,21-1-2-16,22 7-2 16,11 4-1-16,6 4-1 15,2 7 1-15,-2-1-1 0,-6 0 0 16,-11 0 1-16,-21 8-1 16,-21-4 0-16,-29 3-1 15,-18-2 0-15,-23-2-2 16,-12 9 2-16,-21 7-3 0,-7 5 0 15,-15 8 1-15,1 9-1 16,0 11 0-16,0 7 0 16,0 10 1-16,7 7-1 0,3 0 0 15,4 7 0-15,11 1 0 16,3 2 0-16,0-1 1 16,11-1-1-16,3-5 0 15,-3 4-1-15,6-10 2 16,-1-1 0-16,-2-5 0 0,-3-10-1 15,2-4 1-15,-6-13 0 16,-3-1 0-16,-7-14 1 16,-8-3-1-16,-3-12 0 0,0-20 0 15,-28 23-1-15,-4-16 1 16,-6-3-1-16,-15-4 2 16,-19 0-2-16,-12-8 0 15,-16-3 1-15,-19 0 0 0,-22 0 0 16,-20-10 1-16,-15 1-1 15,-11-5-1-15,-4-3-7 16,4-11-53-16,-4 18-28 16,-3-14 3-16</inkml:trace>
        </inkml:traceGroup>
      </inkml:traceGroup>
    </inkml:traceGroup>
    <inkml:traceGroup>
      <inkml:annotationXML>
        <emma:emma xmlns:emma="http://www.w3.org/2003/04/emma" version="1.0">
          <emma:interpretation id="{F7750338-2F09-4577-AB3A-1FD7B3EC4142}" emma:medium="tactile" emma:mode="ink">
            <msink:context xmlns:msink="http://schemas.microsoft.com/ink/2010/main" type="paragraph" rotatedBoundingBox="4100,4216 4692,6027 4301,6155 3708,43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63762A-0953-4EC4-83D8-C39515FD90F0}" emma:medium="tactile" emma:mode="ink">
              <msink:context xmlns:msink="http://schemas.microsoft.com/ink/2010/main" type="line" rotatedBoundingBox="4100,4216 4693,6026 4301,6155 3708,4345">
                <msink:destinationLink direction="with" ref="{2661D8E9-C2A2-4FA4-A463-DA2B2ADC361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89494EF-D9B9-46AF-A785-3F44F6256D07}" emma:medium="tactile" emma:mode="ink">
                <msink:context xmlns:msink="http://schemas.microsoft.com/ink/2010/main" type="inkWord" rotatedBoundingBox="4100,4216 4693,6026 4301,6155 3708,4345"/>
              </emma:interpretation>
              <emma:one-of disjunction-type="recognition" id="oneOf8">
                <emma:interpretation id="interp40" emma:lang="en-US" emma:confidence="1">
                  <emma:literal>-</emma:literal>
                </emma:interpretation>
                <emma:interpretation id="interp41" emma:lang="en-US" emma:confidence="0">
                  <emma:literal>_</emma:literal>
                </emma:interpretation>
                <emma:interpretation id="interp42" emma:lang="en-US" emma:confidence="0">
                  <emma:literal>~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v</emma:literal>
                </emma:interpretation>
              </emma:one-of>
            </emma:emma>
          </inkml:annotationXML>
          <inkml:trace contextRef="#ctx0" brushRef="#br1" timeOffset="714758.435">1793 3202 341 0,'0'0'4'0,"-8"30"3"16,5-6-1-16,-7 11 1 15,-2 7 1-15,6 11-3 16,-5 4-3-16,-3 17-7 16,7-14-12-16,0 9-4 15,4-7-1-15,3 11-1 0,0 2 2 16,10-6 4-16,0 10 7 16,8-6 12-16,7 9 11 15,7-5 7-15,4 4 2 16,-1-8 0-16,8 2 0 0,-1-6-2 15,7 0-4-15,1-3-2 16,6-2-6-16,4-5-8 16,8-6-11-16,-1-8-22 15,10 5-24-15,11-8-10 0</inkml:trace>
        </inkml:traceGroup>
      </inkml:traceGroup>
    </inkml:traceGroup>
    <inkml:traceGroup>
      <inkml:annotationXML>
        <emma:emma xmlns:emma="http://www.w3.org/2003/04/emma" version="1.0">
          <emma:interpretation id="{4042AEAC-FF13-42D2-9F79-A9E75571ED0A}" emma:medium="tactile" emma:mode="ink">
            <msink:context xmlns:msink="http://schemas.microsoft.com/ink/2010/main" type="paragraph" rotatedBoundingBox="5408,5212 15706,6697 15301,9512 5002,802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F7495FB-3EC9-4CDA-90CB-74048C4195DB}" emma:medium="tactile" emma:mode="ink">
              <msink:context xmlns:msink="http://schemas.microsoft.com/ink/2010/main" type="line" rotatedBoundingBox="5408,5212 15706,6697 15301,9512 5002,8026">
                <msink:destinationLink direction="with" ref="{2661D8E9-C2A2-4FA4-A463-DA2B2ADC361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CF768B6-341B-425E-A6F2-8315F03D8753}" emma:medium="tactile" emma:mode="ink">
                <msink:context xmlns:msink="http://schemas.microsoft.com/ink/2010/main" type="inkWord" rotatedBoundingBox="5408,5212 15706,6697 15301,9512 5002,8026">
                  <msink:destinationLink direction="with" ref="{F2D43B66-A1BB-4AC4-B365-7A10925508C0}"/>
                  <msink:destinationLink direction="with" ref="{DBA691AC-C46B-4949-A0F7-6DE37A016324}"/>
                </msink:context>
              </emma:interpretation>
              <emma:one-of disjunction-type="recognition" id="oneOf9">
                <emma:interpretation id="interp45" emma:lang="en-US" emma:confidence="0">
                  <emma:literal>--24 t☹</emma:literal>
                </emma:interpretation>
                <emma:interpretation id="interp46" emma:lang="en-US" emma:confidence="0">
                  <emma:literal>--2.2☹</emma:literal>
                </emma:interpretation>
                <emma:interpretation id="interp47" emma:lang="en-US" emma:confidence="0">
                  <emma:literal>Etr</emma:literal>
                </emma:interpretation>
                <emma:interpretation id="interp48" emma:lang="en-US" emma:confidence="0">
                  <emma:literal>•€0,</emma:literal>
                </emma:interpretation>
                <emma:interpretation id="interp49" emma:lang="en-US" emma:confidence="0">
                  <emma:literal>•€0.</emma:literal>
                </emma:interpretation>
              </emma:one-of>
            </emma:emma>
          </inkml:annotationXML>
          <inkml:trace contextRef="#ctx0" brushRef="#br0" timeOffset="26519.69">11671 6015 333 0,'0'0'8'0,"0"0"3"16,0 0 2-16,0 0 1 0,10 2 3 16,-10-2 1-16,15 18 0 15,-5-3 2-15,1 6-8 16,6 7-2-16,5 4-2 15,6 6-2-15,5 4 0 16,5 5-3-16,0-5 0 0,12-1-3 16,-7-6-2-16,10 2-10 15,-18-9-32-15,8-4-42 16,-5-6-1-16</inkml:trace>
          <inkml:trace contextRef="#ctx0" brushRef="#br0" timeOffset="28800.9988">11578 6303 198 0,'0'0'5'15,"0"0"3"-15,20 10 2 16,-20-10 3-16,23 8 3 0,-1-5-1 16,6 1 2-16,0-4 1 15,7-4-4-15,8 1 0 16,3-8-4-16,6 4-1 15,-2 4-3-15,3 3 0 0,-7-4 0 16,-3 4-3-16,-4 0 0 16,-8 4 0-16,-9-1 0 15,-11 1 0-15,-11-4 0 16,0 0-3-16,14 10-10 0,-14-10-32 16,0 0-30-16,-14 7-5 15</inkml:trace>
          <inkml:trace contextRef="#ctx0" brushRef="#br0" timeOffset="26254.0587">12159 6106 362 0,'0'0'7'16,"0"0"0"-16,0 0 1 0,0 0 1 16,-10-3 0-16,10 3 1 15,-22 3 0-15,7 12 1 16,-5 2-6-16,-5 10 0 15,-3 6-2-15,-5-3 0 0,-2 11-1 16,4-7-4-16,-4 9-8 16,-5-5-11-16,15-9-41 15,2 2-20-15</inkml:trace>
          <inkml:trace contextRef="#ctx0" brushRef="#br1" timeOffset="714852.1882">3051 5156 163 0,'0'0'22'16,"36"13"9"-16,-1-2 4 15,11 4 2-15,4 1 0 16,13 2-2-16,7 3 2 0,16 3-4 15,-13-11-29-15,13-13-73 16,-1 0-10-16</inkml:trace>
          <inkml:trace contextRef="#ctx0" brushRef="#br1" timeOffset="714992.8366">5038 5291 489 0,'0'0'2'16,"33"6"-1"-16,-10-6 1 15,17 3 0-15,6-3-1 0,11 0-2 16,6-9-4-16,18 9-17 16,-10-4-45-16,14-11-20 15</inkml:trace>
          <inkml:trace contextRef="#ctx0" brushRef="#br1" timeOffset="715133.483">6813 5287 439 0,'0'0'4'0,"28"10"1"15,-3 3 1-15,11 9 0 16,2-1 0-16,12 3 0 0,13 10-1 16,8-1-6-16,14 5-20 15,0 9-57-15,7-12-7 16</inkml:trace>
          <inkml:trace contextRef="#ctx0" brushRef="#br1" timeOffset="715274.1117">8828 6353 457 0,'11'11'3'16,"14"10"1"-16,7 7 0 0,11 11-1 16,12 8 1-16,16 1-3 15,7 5-8-15,25-4-51 16,-5 0-25-16</inkml:trace>
          <inkml:trace contextRef="#ctx0" brushRef="#br1" timeOffset="715445.9774">10855 7501 503 0,'0'0'1'0,"28"19"-1"0,4-2-1 16,9 1-4-16,17 10-10 15,-2 14-48-15,21-12-24 16,9 4-3-16</inkml:trace>
          <inkml:trace contextRef="#ctx0" brushRef="#br0" timeOffset="25941.5616">12167 5471 368 0,'0'0'4'15,"0"0"0"-15,0 0 3 16,-8-7 1-16,-6 5 1 0,-4-2 1 15,-3-1 1-15,-11 3 0 16,-3 2-3-16,-4 0-1 16,0 0-1-16,-4 2-2 15,-2 9-1-15,2 4 0 0,-10 0-1 16,7 6-1-16,-4-1 0 16,5 8-1-16,-8 0 0 15,0 8 0-15,0-1 0 16,3 4-1-16,0-1 1 15,9 0 1-15,-6 5 0 0,11 4 0 16,6-6 0-16,0 9-1 16,12-4 2-16,5 0-1 15,6 7 0-15,4-1 1 0,3 1-1 16,0 4 0-16,10 2 0 16,8 1 0-16,0 0-1 15,7 0 1-15,2 1-1 16,9-2 2-16,6-3 0 0,4-3 1 15,7-7 1-15,10-7 0 16,5-3 1-16,2-12 0 16,11-7 0-16,-3-7-5 15,8-10 0-15,-1-6 0 0,3-8 0 16,-3-4 0-16,-4-3 0 16,-3 1 0-16,-4-6 0 15,1-2 0-15,-9 7 0 0,-1 0 0 16,-9 0 0-16,-11-1 0 15,-2 2 0-15,-15-5 0 16,1-8 0-16,-8 2 0 16,-4-4 0-16,-9-8 0 15,2-6 0-15,-3-7 0 0,-4-8 0 16,-3-2 0-16,0-1 0 16,-10-4 0-16,0 0 0 15,-8 8 0-15,-7 4 0 16,-3 9 0-16,-4 5 0 0,-6 3 0 15,-10 5 0-15,3 9 0 16,-8-3 0-16,0 2 0 16,-7 6 0-16,-1-7 0 15,3 10 0-15,-3 2 0 0,1 8 0 16,3 2 0-16,1 8 0 16,3 4 0-16,3 6 0 15,14 19-9-15,-6 9-57 0,11-5-25 16,9 1-2-16</inkml:trace>
          <inkml:trace contextRef="#ctx0" brushRef="#br1" timeOffset="715570.9599">12611 8237 476 0,'0'0'1'0,"29"29"1"16,7-5 0-16,12 5-3 15,12 2-8-15,26 10-23 16,20-3-51-16,4 0-2 0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6:54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C60C33-828D-4CFC-8A5B-8264C40E4496}" emma:medium="tactile" emma:mode="ink">
          <msink:context xmlns:msink="http://schemas.microsoft.com/ink/2010/main" type="inkDrawing" rotatedBoundingBox="2402,6155 31381,5142 31391,5430 2413,6443" shapeName="Other"/>
        </emma:interpretation>
      </emma:emma>
    </inkml:annotationXML>
    <inkml:trace contextRef="#ctx0" brushRef="#br0">0 1263 263 0,'18'0'4'0,"14"-7"0"15,24 1 0-15,22-5 2 16,28-4 0-16,22-6 2 0,34-1-1 15,32-2 0-15,19-4-2 16,17 3 0-16,17-3 1 16,14 11 0-16,22-5 1 15,21 5 0-15,8 0 1 0,16 2 1 16,9 1 1-16,13 0-1 16,10-3 0-16,11 0-2 15,4-1-1-15,10-1-1 16,8-6-1-16,-5 5 0 0,12 2-1 15,3-11-1-15,0 10 0 16,4 1-1-16,-4-5 0 16,3 2 1-16,2 7-1 0,-5-3 1 15,2 0-1-15,6-2 1 16,-8 6 0-16,7-4 1 16,-4 2-2-16,4-2 1 15,-2 2-1-15,2-3 1 16,6 1 0-16,-6 3-1 0,8 1 2 15,0-5-1-15,2-1-1 16,-3 2 2-16,8 2-1 16,-2 2-1-16,-2-5 1 15,-1 8-1-15,2-1-1 0,-1 1 2 16,-5 3-1-16,5 3 0 16,0-2 0-16,-7-2 1 15,2 8-2-15,2 0 2 0,7-3-1 16,-9 3 0-16,9-4 0 15,-4 1 1-15,7 3-1 16,-5 0 1-16,-2 0-1 16,4-8-1-16,-9 1 1 0,2 1 0 15,-11 2-1-15,2-5 0 16,-19 0 0-16,-5-1-1 16,-10-1 1-16,-11 0 0 15,-17 0 1-15,-22-3 0 16,-18 4 1-16,-28-8 0 0,-20 1 0 15,-37-1 1-15,-28-1 0 16,-33 2 0-16,-32-3 1 16,-29 2-2-16,-29-6-3 15,-26-4-4-15,-17 17-18 0,-16-10-63 16,-30-1-3-16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0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20749D-4184-41E2-BE4D-CCC312D4919B}" emma:medium="tactile" emma:mode="ink">
          <msink:context xmlns:msink="http://schemas.microsoft.com/ink/2010/main" type="inkDrawing" rotatedBoundingBox="3717,9636 24896,8411 24910,8656 3731,9881" semanticType="underline" shapeName="Other"/>
        </emma:interpretation>
      </emma:emma>
    </inkml:annotationXML>
    <inkml:trace contextRef="#ctx0" brushRef="#br0">0 1171 266 0,'0'0'5'0,"15"-2"4"0,13-2-1 16,7 0 3-16,18 1 0 16,15-8 2-16,27 5 0 15,21-7 0-15,23 3-4 0,17-3-1 16,30-2-1-16,16-3-1 16,24 5 2-16,26-8-2 15,20 4 0-15,18-6-1 16,27 3 1-16,20-6 0 0,13 6 0 15,18-8 0-15,20 4-1 16,12-9 1-16,13 5-1 16,8-4-1-16,14-6 0 15,6 3-2-15,12-5 0 16,3 5-1-16,15-3 0 0,2 3-1 16,54-5 1-16,-36 2-1 15,5 3 1-15,10 0 1 16,5 3 0-16,63 0 0 0,-62 0 1 15,19 4-1-15,-43 4 0 16,41 3 2-16,58-5-2 16,-41 9 0-16,-2-7-1 15,-50 6 1-15,52-2-2 0,-6 5 1 16,-10-3 0-16,-13-1-1 16,-59 6 0-16,23 2 1 15,-28 5-1-15,-17-2 1 16,-36 1-1-16,-33 0 0 0,-39 4-3 15,-34-4-7-15,-44 3-20 16,-19-6-54-16,-72-4-2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1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D43B66-A1BB-4AC4-B365-7A10925508C0}" emma:medium="tactile" emma:mode="ink">
          <msink:context xmlns:msink="http://schemas.microsoft.com/ink/2010/main" type="inkDrawing" rotatedBoundingBox="12440,2603 14181,6587 13928,6698 12187,2714" semanticType="callout" shapeName="Other">
            <msink:sourceLink direction="with" ref="{E6C5B2EE-E9A1-4AFD-BE1F-5D2F0768D532}"/>
            <msink:sourceLink direction="with" ref="{1CF768B6-341B-425E-A6F2-8315F03D8753}"/>
          </msink:context>
        </emma:interpretation>
      </emma:emma>
    </inkml:annotationXML>
    <inkml:trace contextRef="#ctx0" brushRef="#br0">0 0 336 0,'0'0'1'15,"0"0"1"-15,0 0 0 0,13 0-1 16,-13 0 1-16,17 0 1 16,-2 7 0-16,3 8 1 15,7 6-1-15,-5 13 0 16,5 1 0-16,-4 19 0 0,8 9-1 16,2 11 0-16,9 14-1 15,-9 8-1-15,1 8 1 16,4 13 0-16,-1 0 1 15,0 6 1-15,3 4 3 0,2 0-2 16,-5 8 1-16,4-6 0 16,0-3-1-16,4-2-1 15,-5-4 0-15,12-1-1 16,-4-6-1-16,7-1 0 0,0-2 0 16,4-1-1-16,-1-11 1 15,7 2 0-15,2-4-1 16,-12-9 2-16,3-2 0 15,-11-9 1-15,-2 0 1 0,-8-18 0 16,-5 6-1-16,-10-18 2 16,-5 2-2-16,-2 4 0 15,-3-11 0-15,2-5-2 16,-6-2 0-16,6-2 0 0,-2 3 0 16,0 1-1-16,8-6 1 15,-8 4 0-15,5 1-1 16,0-4 1-16,2 0 0 15,-3 4 1-15,-4-1 0 0,5-6 0 16,-1-1 0-16,0-3 0 16,0 2 0-16,0-9 1 15,-3 0-1-15,0-6 1 0,-11-11-1 16,17 17 2-16,-17-17-1 16,21 5 0-16,-21-5 0 15,0 0 0-15,18 0 0 16,-18 0-2-16,14 0 1 15,-14 0-2-15,21 10 0 0,-21-10 0 16,22 14-1-16,-4-7-2 16,-8-7-5-16,15-3-36 15,-10-11-42-15,-10-18 0 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2.1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A691AC-C46B-4949-A0F7-6DE37A016324}" emma:medium="tactile" emma:mode="ink">
          <msink:context xmlns:msink="http://schemas.microsoft.com/ink/2010/main" type="inkDrawing" rotatedBoundingBox="15103,6341 16517,2800 16713,2878 15300,6419" semanticType="callout" shapeName="Other">
            <msink:sourceLink direction="with" ref="{A7A96ABA-C845-41DE-A25F-7948FB804339}"/>
            <msink:sourceLink direction="with" ref="{1CF768B6-341B-425E-A6F2-8315F03D8753}"/>
          </msink:context>
        </emma:interpretation>
      </emma:emma>
    </inkml:annotationXML>
    <inkml:trace contextRef="#ctx0" brushRef="#br0">1341 0 319 0,'0'0'5'0,"0"0"0"15,10 26 1-15,-7-9 0 16,5 14 1-16,-8 7-1 0,0 11 0 16,-3 11 2-16,-5 15-6 15,-14 17-1-15,-6 3 1 16,0 10-2-16,0 8-1 0,-4 4 2 16,-3 7-2-16,-8 5 0 15,-5 1 2-15,-2 1 0 16,-8 6-1-16,-1-4 4 15,-8 2 0-15,-1 9 2 0,-10-13-2 16,8 3 1-16,-1-4-1 16,8-3 3-16,5-16-3 15,10 7 1-15,1-16 0 16,12-4 2-16,-1-6-1 16,8-4 1-16,-3-4 0 0,6-5-2 15,0-6 0-15,0-2-1 16,0-7-2-16,5-8 1 15,-2-11 0-15,9-9-1 16,2-8 3-16,4-8 0 0,7-20 0 16,-15 15 1-16,15-15 0 15,0 0-1-15,0 0-1 16,-7-9-1-16,7 9-9 16,-10-24-19-16,-5 22-59 0,15 2-5 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5.7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B6DCB7-9C47-49FD-A386-74387E92613F}" emma:medium="tactile" emma:mode="ink">
          <msink:context xmlns:msink="http://schemas.microsoft.com/ink/2010/main" type="inkDrawing" rotatedBoundingBox="24072,8768 27852,8801 27851,8861 24072,8828" semanticType="callout" shapeName="Other"/>
        </emma:interpretation>
      </emma:emma>
    </inkml:annotationXML>
    <inkml:trace contextRef="#ctx0" brushRef="#br0">0 48 178 0,'0'0'3'0,"28"-4"0"0,4 1 1 15,6 0 4-15,20-4 1 16,2 3 5-16,18-3 3 16,13 1 2-16,12 2-1 15,6-3 2-15,12 3 0 0,12 4-3 16,13 0 0-16,10 0-3 15,10 4-2-15,14 3 1 16,-3-1-2-16,7 2-2 16,0-5 1-16,6 4 0 0,-6 0-2 15,-3-4 0-15,-8 1-2 16,-4-4-1-16,-5 0-1 16,-13 0-2-16,-17 4-1 15,-21-4 0-15,-13 0 0 16,-19 0-4-16,-18 0-6 0,-30 0-19 15,-33 0-54-15,0 0-1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20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D7C467-7233-40E6-A2BD-0D9FD90EF550}" emma:medium="tactile" emma:mode="ink">
          <msink:context xmlns:msink="http://schemas.microsoft.com/ink/2010/main" type="inkDrawing" rotatedBoundingBox="8902,10212 14398,5894 14498,6022 9003,10340" semanticType="callout" shapeName="Other">
            <msink:sourceLink direction="with" ref="{44734460-1B11-4123-A6E5-DE2009F9CADA}"/>
            <msink:sourceLink direction="with" ref="{14E3D85D-AA37-4E01-89B8-FAD80784FA48}"/>
          </msink:context>
        </emma:interpretation>
      </emma:emma>
    </inkml:annotationXML>
    <inkml:trace contextRef="#ctx0" brushRef="#br0">-5300 8957 288 0,'0'0'4'0,"0"-15"3"0,3 4 0 15,4-9 1-15,3-4 2 16,5-9 0-16,6-3 1 15,4-9 0-15,10 0-2 16,8-9 0-16,13-5-2 0,5 0 0 16,14-12-1-16,6 0-1 15,15-6 1-15,7-4-2 16,10-4 0-16,12-6-1 16,2-1-1-16,5-3 0 0,2 0-1 15,9-7 0-15,-1-5 0 16,0 1 0-16,-1 1 0 15,6-4 0-15,2-4 1 16,-5 3-1-16,3 3 0 16,-6-3 0-16,1 3 0 0,-3 6-1 15,-5-1 1-15,5 2 0 16,-15 6 0-16,0-1 0 16,-10 3-1-16,-4 0 2 0,-3 1-2 15,-8 2 1-15,-6-1 0 16,-5 1-1-16,4 4 0 15,-4-6 2-15,8 6-1 16,0 4-1-16,0-1 0 0,8 5 0 16,2 6 1-16,0-1-1 15,5 5 0-15,-5 3 0 16,-4-1-1-16,-6 13 1 16,-18 4 0-16,-7 0-1 0,-10 10 0 15,-18 4-4-15,-15 10-9 16,-28 24-45-16,4-15-18 15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7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4F8B0E-3C6B-4189-A27F-D7211F0702D2}" emma:medium="tactile" emma:mode="ink">
          <msink:context xmlns:msink="http://schemas.microsoft.com/ink/2010/main" type="inkDrawing" rotatedBoundingBox="19652,2436 21671,9875 21498,9922 19478,2483" semanticType="callout" shapeName="Other"/>
        </emma:interpretation>
      </emma:emma>
    </inkml:annotationXML>
    <inkml:trace contextRef="#ctx0" brushRef="#br0">-2 0 314 0,'0'0'3'15,"0"18"3"-15,0-7 2 0,6 2 2 16,5 19 0-16,-3 11 1 15,-2 9 2-15,1 12-2 16,0 9-3-16,8 12-4 16,6 16-2-16,-1 17-2 15,5 2 0-15,8 14-1 0,9 14-1 16,7 14 2-16,4-1 2 16,4 19 2-16,-1-4 3 15,-3 9-1-15,4 4 1 16,3 4 1-16,-4-5-1 0,2-5 0 15,-2 3-1-15,-6-3-1 16,5-1-1-16,-5 0 2 16,-4 0-3-16,0-9-1 0,7 0 1 15,-3 1 0-15,-8-2-1 16,4-3-1-16,-1-1-1 16,3-2-1-16,-3-15 1 15,1 1 1-15,-4-4 1 0,-6-7-1 16,-1-7 0-16,0-7 1 15,-7-10-1-15,-3-10 0 16,-7 3 0-16,-1-3-1 16,-5-13 1-16,1-6-1 15,-2-4 0-15,1-3 0 0,-7-3-1 16,7-8 1-16,1-3 0 16,5 0 1-16,-3-6-1 15,5-2 1-15,2 1 0 16,-1-8-1-16,1-2 1 0,-1 2-1 15,-4 2 0-15,4-8 1 16,-6 0-1-16,2-7-1 16,-6-5 1-16,-1-1 0 15,-3-2-1-15,1-3 2 0,-6-6 0 16,6-1-1-16,4-3 1 16,-7-1 1-16,7 0-1 15,1-3 1-15,-13-14 0 0,25 14 0 16,-10-10 0-16,-5-4 0 15,4-4 1-15,-14 4-3 16,14-18-2-16,-14-9-8 16,3-14-64-16,-3 4-13 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8.8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3842F9-DD7D-4CDF-AD1A-26764993E594}" emma:medium="tactile" emma:mode="ink">
          <msink:context xmlns:msink="http://schemas.microsoft.com/ink/2010/main" type="inkDrawing" rotatedBoundingBox="22172,9619 24505,2401 24603,2432 22270,9651" semanticType="callout" shapeName="Other">
            <msink:sourceLink direction="with" ref="{9F6CB6FE-159D-49D2-B19E-9A0F5E2D7D2A}"/>
            <msink:sourceLink direction="with" ref="{07C58B7F-B6D3-4419-B4BF-D14C5957247C}"/>
          </msink:context>
        </emma:interpretation>
      </emma:emma>
    </inkml:annotationXML>
    <inkml:trace contextRef="#ctx0" brushRef="#br0">2368 0 297 0,'0'0'4'16,"0"0"1"-16,0 0 1 15,0 0 0-15,0 0 2 0,0 8 1 16,0 12 1-16,-10 1 2 16,-7 15-3-16,-1 7 0 15,-7 15 1-15,-10 17-2 0,-5 9-1 16,-6 15-1-16,1 5-3 16,-2 14 1-16,-2 15-2 15,-4 4-1-15,0 15 1 16,-4 3-3-16,4 10 1 0,4 9 1 15,-5 0-1-15,1 4-1 16,4-5 1-16,-1 3 0 16,5-2-1-16,2-2 4 15,-7-7-1-15,8-3 1 16,0-4 2-16,0 1-1 0,-1-4 1 16,-2 3 0-16,-3-6 1 15,0 0-3-15,2-8 0 16,-4 0-1-16,-3 1-1 15,-7-4 0-15,7 0 0 0,-4-4-1 16,-2-6 1-16,5 4 0 16,-2-6 1-16,3 4 0 15,3-9 1-15,11-4-1 0,4 0 0 16,0-8 1-16,7-3 0 16,-1 0-1-16,1-3 1 15,7-14-1-15,-4 0-1 16,3-10 1-16,4-6-1 0,1 2 0 15,3-18 0-15,4-2 0 16,-2-6-1-16,6-8 1 16,-1-2-1-16,0-2 1 15,-4-8 0-15,0-1 0 16,0 0 0-16,-2-2 0 0,1 3 0 16,-1-7 0-16,3 3 0 15,-2-8-1-15,2 1 0 16,0 1 1-16,-1-9-1 15,4 2 0-15,0-5 1 0,7-10-1 16,-11 22 1-16,11-22-1 16,-14 21 0-16,14-21 0 15,-11 17 0-15,11-17 0 16,-7 21-3-16,7-21-6 0,0 20-38 16,0-20-40-16,0 9-1 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1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BE462A-6273-40EF-84F1-6E0F048A656D}" emma:medium="tactile" emma:mode="ink">
          <msink:context xmlns:msink="http://schemas.microsoft.com/ink/2010/main" type="inkDrawing" rotatedBoundingBox="5677,5027 10085,9975 9904,10137 5495,5188" semanticType="callout" shapeName="Other">
            <msink:sourceLink direction="with" ref="{58AC1373-B1D6-4214-A3B5-E85872C9AC1E}"/>
            <msink:sourceLink direction="with" ref="{3D0A05A5-8A79-4F92-A713-9AE4DF8B48F4}"/>
          </msink:context>
        </emma:interpretation>
      </emma:emma>
    </inkml:annotationXML>
    <inkml:trace contextRef="#ctx0" brushRef="#br0">0 0 278 0,'0'0'2'16,"0"17"-1"-16,3 4 2 0,7 5-1 15,5 8 1-15,2 1 0 16,8 16 1-16,3 1-1 16,12-1 0-16,-2 11-1 0,12 0 0 15,3 5 1-15,10 8 1 16,11 9 1-16,1 8 3 15,10 6-1-15,-4 6 3 16,15 7 1-16,-8 5 1 0,3 5-1 16,2-1 0-16,-5 4-2 15,8-2-2-15,-4 0-1 16,7 6-1-16,-4-4-2 16,4-1-2-16,4 0 0 15,3 1 0-15,0-8 0 0,0-4 0 16,-1 5 1-16,-2-7-1 15,0-7 1-15,-4 1 0 16,-3-2 0-16,-8-12 1 16,0 10-2-16,-7-9 1 0,1-3-2 15,-1 0 0-15,-3-2 0 16,3-5 0-16,-3-4 0 16,0 1 0-16,0-9 0 15,-8 3 2-15,1-5 0 0,-11-5 1 16,1-2-1-16,-6-6 0 15,-2-1 1-15,0-1-1 16,-3-5 0-16,0 2-1 0,-4-8-1 16,0 0 0-16,-4 0 0 15,-4-6 0-15,2 3 0 16,-5-10 0-16,-7 6 0 16,5-6 1-16,-8-4-1 15,-5-4 0-15,-2-2 1 0,-3 3 0 16,2-8 1-16,-6 7-1 15,-1-7 1-15,0 2 0 16,-2-5-1-16,-8-10 1 16,14 24-1-16,-14-24 0 0,13 14 0 15,-13-14 1-15,0 0 0 16,15 14 1-16,-15-14 0 16,0 0 0-16,0 0 1 15,0 0-1-15,0-14 0 0,0 14-2 16,0-20-3-16,0 20-10 15,0-28-20-15,-10 17-54 16,10 11-2-16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2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EA4EF7-3FC9-4A97-902A-D4E0CF006CAE}" emma:medium="tactile" emma:mode="ink">
          <msink:context xmlns:msink="http://schemas.microsoft.com/ink/2010/main" type="inkDrawing" rotatedBoundingBox="10901,10459 13821,7842 13892,7922 10973,10539" semanticType="callout" shapeName="Other">
            <msink:sourceLink direction="with" ref="{58AC1373-B1D6-4214-A3B5-E85872C9AC1E}"/>
            <msink:sourceLink direction="with" ref="{2661D8E9-C2A2-4FA4-A463-DA2B2ADC3617}"/>
          </msink:context>
        </emma:interpretation>
      </emma:emma>
    </inkml:annotationXML>
    <inkml:trace contextRef="#ctx0" brushRef="#br0">2930-2 243 0,'0'0'10'0,"0"0"1"0,0 0 0 15,0 0 3-15,-4-3 0 16,-14 3 0-16,1 11 0 16,-8-2 1-16,-11 13-10 15,-6 5 0-15,-11 12-2 0,-3 1-1 16,-4 12-1-16,-14 8 0 16,-1 11 1-16,-10 6-2 15,1 4 0-15,-9 3 1 0,5 4-1 16,-7 5 2-16,3-2-2 15,-3-3 1-15,2 0 0 16,5-7-1-16,3 4 2 16,4-4 0-16,7-8-1 0,-1 4 1 15,12-6-1-15,-5 0 0 16,15-11 1-16,0 7 1 16,0-14 0-16,0-3 1 0,3-6 0 15,2-1 0-15,-2-6 0 16,4-3 0-16,7-2 0 15,-10-8-2-15,6 4 0 16,1-2-2-16,2-5 0 16,2 3 0-16,0 1 0 15,-2-5-1-15,9 5 1 0,-1 1 1 16,4-6-1-16,3 1 1 16,3 1 1-16,4-6 0 15,5 2 0-15,-2-3 0 0,15-15 0 16,-18 21 0-16,18-21-1 15,-20 17 0-15,20-17 0 16,-22 26-1-16,9-16 1 16,-2 0-1-16,15-10 1 0,-21 25 0 15,21-25 3-15,-14 14-2 16,14-14 3-16,0 0 0 16,-11 7 1-16,11-7 0 15,0 0-1-15,0 0 1 0,0 0-2 16,0 0-1-16,0 0 0 15,0 0-2-15,-14 11-1 16,14-11 1-16,-18 9-1 0,18-9 1 16,-21 19-1-16,11-12 0 15,-2 1 0-15,-1 1 1 16,-2 2-1-16,1-3 0 16,0-1 0-16,4-1 0 15,10-6 0-15,-22 11-1 0,22-11-1 16,0 0-3-16,-10 11-4 15,10-11-7-15,-3 13-15 16,3-13-53-16,3 21-2 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3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2B0B94-8884-4725-B4AF-F3CEB178404F}" emma:medium="tactile" emma:mode="ink">
          <msink:context xmlns:msink="http://schemas.microsoft.com/ink/2010/main" type="inkDrawing" rotatedBoundingBox="4064,13399 31815,12458 31819,12573 4068,13514" semanticType="callout" shapeName="Other">
            <msink:destinationLink direction="with" ref="{D7F6ED7B-224F-4BD7-83B1-9D1DFF76D8E7}"/>
          </msink:context>
        </emma:interpretation>
      </emma:emma>
    </inkml:annotationXML>
    <inkml:trace contextRef="#ctx0" brushRef="#br0">0 977 265 0,'15'0'2'15,"20"0"1"-15,28 0 1 0,28-7 3 16,27-3 1-16,33-3 3 16,38 4-1-16,40-6 1 15,26-2-1-15,24-5-1 0,25 6-2 16,14-6-1-16,39 1-1 15,21 1-2-15,33-6 1 16,24 5-1-16,24-1 0 16,14 2-1-16,19 0 1 0,18 1 1 15,52 1 2-15,-25 3 0 16,7 2 1-16,-3 3-1 16,25-5 1-16,6 1-1 15,50 4-1-15,-20-4 0 0,-40 0-2 16,49-1-1-16,6 2 1 15,11-2-1-15,-5-2 0 16,55-2 1-16,-87-1 1 0,39-5-1 16,30-3 0-16,-30 4 0 15,-8-6-1-15,-3 6 0 16,0 0-1-16,-54-4 0 16,46 4-1-16,-9 0 0 0,-40 0 0 15,14 3 1-15,-7 4-1 16,-17 0 0-16,-26 3 0 15,-17 0 0-15,-31 3 1 16,-22 0 0-16,-35 1 0 16,-21 3 0-16,-37-1 0 0,-23-1 0 15,-28-2 0-15,-23 3-1 16,-27-3 0-16,-25 4 1 16,-28 1 0-16,-26-1 0 15,-31 0 2-15,-21 0 0 0,-33 4 1 16,-23-1 1-16,-26 4-1 15,-24 0 1-15,-25 0-3 16,0 0-3-16,-25 10-12 0,-28 1-64 16,4-11-12-16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7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FC217A-6FC7-44C8-80D8-074F7D43D5D6}" emma:medium="tactile" emma:mode="ink">
          <msink:context xmlns:msink="http://schemas.microsoft.com/ink/2010/main" type="writingRegion" rotatedBoundingBox="15024,14086 15714,14086 15714,14575 15024,14575">
            <msink:destinationLink direction="with" ref="{2376C89E-050C-460E-8FEA-300A687671B8}"/>
            <msink:destinationLink direction="with" ref="{2661D8E9-C2A2-4FA4-A463-DA2B2ADC3617}"/>
            <msink:destinationLink direction="with" ref="{7BDE40A2-1B4E-44C4-A252-BCEC1AB77322}"/>
          </msink:context>
        </emma:interpretation>
      </emma:emma>
    </inkml:annotationXML>
    <inkml:traceGroup>
      <inkml:annotationXML>
        <emma:emma xmlns:emma="http://www.w3.org/2003/04/emma" version="1.0">
          <emma:interpretation id="{04A514C1-D2FA-4100-913E-3F3D2A6485A6}" emma:medium="tactile" emma:mode="ink">
            <msink:context xmlns:msink="http://schemas.microsoft.com/ink/2010/main" type="paragraph" rotatedBoundingBox="15024,14086 15714,14086 15714,14575 15024,14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5714C3-A776-4C72-8551-AC0D80AAFCD6}" emma:medium="tactile" emma:mode="ink">
              <msink:context xmlns:msink="http://schemas.microsoft.com/ink/2010/main" type="line" rotatedBoundingBox="15024,14086 15714,14086 15714,14575 15024,14575"/>
            </emma:interpretation>
          </emma:emma>
        </inkml:annotationXML>
        <inkml:traceGroup>
          <inkml:annotationXML>
            <emma:emma xmlns:emma="http://www.w3.org/2003/04/emma" version="1.0">
              <emma:interpretation id="{9651293D-CF31-4817-967E-0A7681392615}" emma:medium="tactile" emma:mode="ink">
                <msink:context xmlns:msink="http://schemas.microsoft.com/ink/2010/main" type="inkWord" rotatedBoundingBox="15024,14086 15714,14086 15714,14575 15024,14575"/>
              </emma:interpretation>
              <emma:one-of disjunction-type="recognition" id="oneOf0">
                <emma:interpretation id="interp0" emma:lang="en-US" emma:confidence="1">
                  <emma:literal>+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318 574 275 0,'0'0'5'0,"0"0"2"0,0 0 5 16,11 0 2-16,-11 0 3 16,14 2 2-16,-14-2 3 0,15 4 1 15,-2-4-2-15,-13 0-4 16,18 4-2-16,4-4-3 15,6-4-3-15,7 0-2 16,11-2-3-16,4-1-1 16,6-6-1-16,4 9-1 15,3-5 1-15,-5 5-1 0,-5 2 1 16,-8-1 0-16,-10 3 0 16,-7 0-1-16,-6 0 1 15,-8 0-1-15,-14 0 0 0,0 0 0 16,0 0-2-16,0 0-2 15,0 0-8-15,0 0-18 16,4 9-56-16,-4-9-2 16</inkml:trace>
          <inkml:trace contextRef="#ctx0" brushRef="#br0" timeOffset="234.3911">583 398 354 0,'0'0'3'16,"0"0"2"-16,0 0 4 15,0 0 3-15,-10 13 1 16,10 2 2-16,0 2 2 0,0 7 0 16,10 7 0-16,2 8-3 15,1 4-2-15,2 9-3 16,2-3-3-16,-3 5-4 0,11 5-17 15,10-5-69-15,-17-15-5 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8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470ABA-C828-42F2-ABEA-B60513F42A00}" emma:medium="tactile" emma:mode="ink">
          <msink:context xmlns:msink="http://schemas.microsoft.com/ink/2010/main" type="inkDrawing" rotatedBoundingBox="10242,11161 14823,14166 14684,14377 10103,11373" semanticType="callout" shapeName="Other">
            <msink:sourceLink direction="with" ref="{2376C89E-050C-460E-8FEA-300A687671B8}"/>
            <msink:sourceLink direction="with" ref="{58AC1373-B1D6-4214-A3B5-E85872C9AC1E}"/>
          </msink:context>
        </emma:interpretation>
      </emma:emma>
    </inkml:annotationXML>
    <inkml:trace contextRef="#ctx0" brushRef="#br0">0-4 268 0,'0'0'2'0,"0"0"3"16,0 0 3-16,0 0 4 16,7-4 0-16,-7 4 4 15,28 0 1-15,-7 4 1 16,11 9-1-16,11 13-1 0,3 2-5 16,11 11-2-16,13 9-3 15,8 17-1-15,11 1-2 16,6 12-2-16,7 5 1 15,11 10-2-15,15 5 1 0,-5 5 0 16,11 6-1-16,5 1 2 16,2-3 1-16,7 3 1 15,-2 4 0-15,-2-9 1 16,-3-3 0-16,-3-3 0 0,-7-4 0 16,-7-4-2-16,-4-13-1 15,-14-1 0-15,-3-6-2 16,-15-7 0-16,1-4 0 15,-8-8 1-15,-3-3-1 0,-8-10 0 16,5 0 0-16,-4-8 0 16,2 2 1-16,2-10-1 15,-4-1 1-15,-3-1-1 16,2 1 1-16,-7-5-1 16,-7-3 1-16,-1 6 0 0,-10-5-1 15,-7 3 0-15,-2 1 1 16,-4 2-1-16,-4-1 0 15,0 1 1-15,1 0-1 0,-5 3 1 16,1 4-1-16,7-2 1 16,-7 2-1-16,3 0 1 15,0-3 0-15,-6-1-1 16,2-3 1-16,-7-2 0 0,6-1 1 16,-3-8-1-16,-2-3 0 15,7 0 0-15,-3-1 1 16,1-6-1-16,2 8 0 15,3-5 0-15,-6 4-1 0,3-3 1 16,-4 3 0-16,-6-4 1 16,-2-3 0-16,-13 0 1 15,18 6 0-15,-18-6 0 16,0 0-1-16,0 0-2 16,0 0 0-16,14-2 0 0,-14 2 0 15,0 0 0-15,0 0-35 16,0 0-52-16,18-14-2 15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9.8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4F3231-E343-4350-A327-02D5D99D217B}" emma:medium="tactile" emma:mode="ink">
          <msink:context xmlns:msink="http://schemas.microsoft.com/ink/2010/main" type="inkDrawing" rotatedBoundingBox="16104,14009 20946,10682 20985,10739 16143,14066" semanticType="callout" shapeName="Other">
            <msink:sourceLink direction="with" ref="{07C58B7F-B6D3-4419-B4BF-D14C5957247C}"/>
            <msink:sourceLink direction="with" ref="{2376C89E-050C-460E-8FEA-300A687671B8}"/>
          </msink:context>
        </emma:interpretation>
      </emma:emma>
    </inkml:annotationXML>
    <inkml:trace contextRef="#ctx0" brushRef="#br0">4818 0 346 0,'0'0'4'0,"0"0"2"15,0 0 3-15,0 0 1 0,0 0 2 0,0 0-1 16,0 0 1-16,-18 15 1 16,5-2-4-16,-17 12-3 15,-8 3-1-15,-12 15-1 16,-10 3-1-16,-17 13-2 0,-15 6-1 15,-11 7-1-15,-13 10 0 16,-12-1 0-16,-3 8 0 16,-10 5-1-16,-8 1 1 15,5 3 0-15,-9 7 0 16,4-5 1-16,1 6-1 0,-4 3 1 16,1-4 0-16,2 1-1 15,8 1 1-15,3-6 0 16,0 1 1-16,4-2 0 15,3-10 0-15,7 2 1 0,4-8-1 16,4 1 1-16,2-7 0 16,4-1 0-16,4-9-1 15,3-2 0-15,8-7 0 0,-1 2 0 16,8-9-1-16,7-2 0 16,0 0 1-16,6-12-1 15,9 0 0-15,6-1 0 16,10-6 1-16,7-10 0 0,8 0 0 15,-1 0 0-15,11 1 1 16,0-5 0 0,-3 4-1-16,3 1 1 0,-5-1-1 15,2 3 0-15,-8 4 0 16,7-3-1-16,-2-3 1 16,2-1-1-16,5-4 1 15,6-3 1-15,4-3-1 0,14-11 2 16,-15 14 0-16,15-14 0 15,0 0 0-15,0 0 0 16,12 6-1-16,-12-6-4 16,17-4-13-16,-17 4-68 15,18-6-4-15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2.6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068335-D2A4-42FF-95EF-4B54B015001D}" emma:medium="tactile" emma:mode="ink">
          <msink:context xmlns:msink="http://schemas.microsoft.com/ink/2010/main" type="inkDrawing" rotatedBoundingBox="27668,2105 27756,13142 27544,13144 27456,2107" semanticType="callout" shapeName="Other">
            <msink:sourceLink direction="with" ref="{E41CD80A-A34A-41A4-88BA-93364D21CA9A}"/>
            <msink:sourceLink direction="with" ref="{C2E384A2-D2F2-44E9-A034-B21FE943E01B}"/>
          </msink:context>
        </emma:interpretation>
      </emma:emma>
    </inkml:annotationXML>
    <inkml:trace contextRef="#ctx0" brushRef="#br0">50 0 344 0,'0'0'1'0,"3"24"-1"0,4 0 2 16,-7 11-1-16,8 11 1 15,2 8 0-15,0 14 0 16,5 14 0-16,-9 8 1 16,-6 4 0-16,4 12-2 15,-1 13 4-15,-3 8-1 0,-3 14-1 16,-7 3 2-16,-5 17 0 15,5 17-1-15,0 12 1 16,2 4 1-16,-2 4-2 16,3 12 3-16,-4 9 0 0,4 10 0 15,7 11 2-15,-10 3 1 16,10-4-1-16,-5 4-1 16,5 6-1-16,0 3-1 0,0-2-1 15,0-3-1-15,8-1-1 16,6-5-2-16,4 1-1 15,-5-3 1-15,9-2-1 16,-4-2 0-16,-1-13-1 0,4 0 1 16,-3-6 0-16,-4-5 0 15,4-8 0-15,-5-5 1 16,2-1-1-16,-5-17 2 16,1-4 0-16,-4-7-1 15,-3-3 1-15,-4-10 0 0,-7-5-1 16,0 1 0-16,-4-8 1 15,-3-3-2-15,-4 3 0 16,5-14 0-16,-6 5 0 16,1-6-1-16,8-13 1 0,2 1-1 15,-2-11 1-15,3-5-1 16,4-5 0-16,0-12 0 16,3-3 1-16,3-11 0 0,0 2 0 15,1-9 0-15,-1 0-1 16,1-7 2-16,-4 5-1 15,0-12 1-15,0 3-1 16,0-5 0-16,0-5 0 0,-4-1 1 16,1-8-1-16,-1-5 0 15,-2-3 0-15,6-4 0 16,-5-8 0-16,5-13 1 16,-7 22 0-16,7-22-1 15,0 0 1-15,0 0-1 0,0 0 0 16,15-4-1-16,-15 4 0 15,10-7 0-15,-10 7-1 16,15-3-1-16,-15 3 1 16,20-4 0-16,-20 4 0 0,15-4 1 15,-15 4 0-15,18-3 0 16,-18 3 0-16,14-7-3 16,-14 7-10-16,11-28-54 0,-11 28-17 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3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AFE886-582E-468F-9273-AC615E28B44C}" emma:medium="tactile" emma:mode="ink">
          <msink:context xmlns:msink="http://schemas.microsoft.com/ink/2010/main" type="inkDrawing" rotatedBoundingBox="27753,13402 30778,2180 31088,2264 28063,13485" semanticType="callout" shapeName="Other">
            <msink:sourceLink direction="with" ref="{8E56E072-ED6D-4BE0-BBD6-6628823B9667}"/>
            <msink:sourceLink direction="with" ref="{C2E384A2-D2F2-44E9-A034-B21FE943E01B}"/>
          </msink:context>
        </emma:interpretation>
      </emma:emma>
    </inkml:annotationXML>
    <inkml:trace contextRef="#ctx0" brushRef="#br0">3246 0 348 0,'0'0'2'16,"0"0"1"-16,-12 22 2 15,-1-5-1-15,5 7 3 16,-9 11-2-16,-1 11 1 0,-7 10 1 15,-3 14-2-15,0 8-1 16,-4 14-2-16,-3 11 0 16,-8 12 0-16,-7 8-2 15,4 8 1-15,-4 11 0 0,-3 10-1 16,-2 6 0-16,-3 10 0 16,-1 5 1-16,-1-1 1 15,7 11 1-15,-7 5 0 0,7 5 2 16,-5-2 1-16,6 7 1 15,3-5 1-15,-1-7 1 16,4 12-1-16,-1-5 0 16,-1-3-1-16,1-3-2 0,6 0-1 15,1-7 0-15,5 2-1 16,-1 5-3-16,-2-9 1 16,3-6-1-16,2-3 0 15,5 0 1-15,-4-4-1 16,0 1-1-16,8-16 1 0,-8 2 0 15,7 3 0-15,4-3 0 16,-4-8 0-16,5-3-1 16,-13-3 2-16,8-8-1 0,-3 1 0 15,0 0 1-15,-7-4-1 16,0-7 0-16,2 2 0 16,1-2 0-16,1 0 0 15,2 0 1-15,1-3 0 0,0 1 0 16,3 2 0-16,0 0 1 15,-3 4-2-15,-4-4 2 16,1 0-2-16,-5-2 1 16,-3 2-1-16,1-3 0 0,-5-4-1 15,-3-4 1-15,-1 0 0 16,2-3 0-16,-1-1-1 16,3-6 1-16,1 0 0 0,-1-3-1 15,2-6 1-15,1-2-1 16,2-2 1-16,3 2 0 15,-1-11-1-15,4 4 1 16,4-7 1-16,3-3-1 16,3-9 0-16,1 0 1 0,4-11-1 15,2-1 0-15,2-3 0 16,-5-10 0-16,1 5 0 16,2-6 0-16,-3-7 0 15,8 2 0-15,0-3 0 0,-2-4 0 16,6-7 0-16,-1 3-1 15,2-10 1-15,5-10-1 16,-3 21 0-16,3-21-3 16,0 0-3-16,0 0-3 0,-7 14-3 15,7-14-10-15,-18 0-58 16,5 11-6-16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0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F54C5B-7DAF-4145-B603-1234DA91FFCD}" emma:medium="tactile" emma:mode="ink">
          <msink:context xmlns:msink="http://schemas.microsoft.com/ink/2010/main" type="inkDrawing" rotatedBoundingBox="9075,9032 9211,11870 7230,11965 7094,9127" hotPoints="8236,11891 7110,10559 7962,9038 9087,10370" semanticType="enclosure" shapeName="Ellipse">
            <msink:destinationLink direction="with" ref="{5B0281E7-657A-4649-B369-68B28C3684A8}"/>
          </msink:context>
        </emma:interpretation>
      </emma:emma>
    </inkml:annotationXML>
    <inkml:trace contextRef="#ctx0" brushRef="#br0">-839-1830 229 0,'0'0'5'0,"0"0"2"16,-2-18 2-16,2 18 3 16,-15-14 4-16,2 4 2 15,-9-1 1-15,1 0 2 0,-4 5-4 16,-7-1 0-16,-4 3-2 15,-2 1-3-15,-5 3-3 16,-2 0-2-16,-5 3-1 16,4 3-1-16,-14 5-1 0,4 4-1 15,-1-2 1-15,-4 5-1 16,1 0 0-16,4 2-1 16,-1 3 0-16,4 5 1 0,4-1-1 15,2 6 1-15,2-3-1 16,6 11 0-16,0-3 1 15,1 3-1-15,5 9 0 16,-2-3 0-16,7 4-1 0,0 3 0 16,-1 5 1-16,5 0-1 15,-1 5 0-15,3 3 0 16,9 1 0-16,-5 2 0 16,8-2 1-16,-2 2 0 15,6 1 0-15,2 2 0 0,4-4 1 16,0 6-1-16,4-4 1 15,6 3 0-15,1 0-1 16,3 0 0-16,0-3 0 16,3-1-1-16,5 0 1 0,2 1 0 15,1-5 0-15,4 1 0 16,2-1 0-16,5-1-2 16,-1-6 0-16,5 4 0 15,2-5 0-15,-1-3 0 0,12 3 0 16,0-10 0-16,12 1 0 15,-2-6 0-15,5 3 0 16,2-15 0-16,1 4 0 0,0-6 0 16,2-7 0-16,2-9 0 15,-4-5 0-15,-1-8 0 16,1 0 0-16,-3-14 0 16,-1-8 0-16,-4-4 0 15,-2-8 0-15,-5-1 0 0,-3-10 0 16,0-2 0-16,-11-6 0 15,1 1 0-15,-5-8 0 16,-6-4 0-16,-4-3 0 16,-6-3 0-16,-4-1 0 0,-8-9 0 15,-2 1 0-15,-1-4 0 16,-1-2 0-16,-2 0 0 16,-1 4 0-16,2-1 0 15,-2 6 0-15,4 2 0 0,-4 3 0 16,4 4 0-16,-7 4 0 15,0 0 0-15,-3-2 0 16,-11-1 0-16,-4-1 0 0,-3-3 0 16,-8-5 0-16,-2 5 0 15,-4 0 0-15,0 6 0 16,-1 0 0-16,-1 12 0 16,7 3 0-16,-13 2 0 0,8 10 0 15,-1-6 0-15,-6 5 0 16,-1-1 0-16,-10 0 0 15,0 0 0-15,-7 3 0 16,-6 2-2-16,-2 1-13 16,-3 16-15-16,4 0-57 0,-11 13-2 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6.4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153EFC-89B1-4E21-A0E4-841D269DBBFE}" emma:medium="tactile" emma:mode="ink">
          <msink:context xmlns:msink="http://schemas.microsoft.com/ink/2010/main" type="inkDrawing" rotatedBoundingBox="15671,14741 18627,17414 18409,17654 15453,14981" semanticType="callout" shapeName="Other">
            <msink:sourceLink direction="with" ref="{C0AE83CF-3AFB-4E0F-A274-B25D21D32465}"/>
            <msink:sourceLink direction="with" ref="{2376C89E-050C-460E-8FEA-300A687671B8}"/>
          </msink:context>
        </emma:interpretation>
      </emma:emma>
    </inkml:annotationXML>
    <inkml:trace contextRef="#ctx0" brushRef="#br0">0 0 266 0,'0'0'3'16,"0"0"3"-16,0 0 3 0,0 0 2 16,7 7 2-16,-7-7 3 15,18 7 0-15,-18-7 1 16,22 15-1-16,-9-6-2 15,5 1-3-15,7 8-3 16,-3 1-1-16,9 2-2 0,-3-3 0 16,8 2-2-16,0-2 1 15,-1-1-1-15,3-2 2 16,-2-2-2-16,-1-6 0 16,-7 1 1-16,1-1 0 0,-5 1-2 15,-7 3 1-15,1-9-2 16,0 6 1-16,-7-5-1 15,-11-3 1-15,14 11-1 16,-14-11 1-16,0 0 0 0,14 6 1 16,-14-6-1-16,0 0 1 15,0 0-1-15,0 0-1 16,0 0 1-16,0 0-1 16,0 0 0-16,0 0-1 0,0 0 0 15,0 0 1-15,0 0-1 16,0 0 0-16,8 14 1 15,-8-14-1-15,0 0 1 16,0 0-1-16,3 14 1 16,-3-14 0-16,0 0-1 0,4 19 1 15,-4-19 0-15,10 17-1 16,1-2 1-16,-1 5 0 16,8 9-1-16,7-1 1 0,-5 6-1 15,5 8 1-15,8 9-1 16,-5-2 0-16,-1 7 0 15,9 8 0-15,-1-1 1 16,5 11-1-16,2-5 1 0,11 7 0 16,11 1-1-16,3 0 1 15,11-4 0-15,6 2 0 16,12-2 0-16,-1 2 0 16,4-2 0-16,4 2-1 0,-5 4 1 15,10-3-1-15,-10-2 0 16,5-3 0-16,-7 2 0 15,-2-2 0-15,-4-9 0 16,-2 3 0-16,-4-12 0 0,-2 1 1 16,-9-9 0-16,2-7-1 15,-8 1 1-15,-10-11-2 16,-4 0-2-16,-7-13-5 16,-7 2-16-16,-1-3-60 0,-13-14-5 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8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F6ED7B-224F-4BD7-83B1-9D1DFF76D8E7}" emma:medium="tactile" emma:mode="ink">
          <msink:context xmlns:msink="http://schemas.microsoft.com/ink/2010/main" type="inkDrawing" rotatedBoundingBox="4065,15005 31735,14370 31797,17072 4127,17707" semanticType="callout" shapeName="Other">
            <msink:sourceLink direction="with" ref="{672B0B94-8884-4725-B4AF-F3CEB178404F}"/>
            <msink:sourceLink direction="with" ref="{6B283C55-6044-4BFB-9BD8-5003D76464EE}"/>
          </msink:context>
        </emma:interpretation>
      </emma:emma>
    </inkml:annotationXML>
    <inkml:trace contextRef="#ctx0" brushRef="#br0">5172 0 337 0,'0'0'4'0,"-29"3"2"0,-2 9 2 15,-19 8 2-15,-13 8 1 16,-22 11 3-16,-14 10 0 16,-22 11 1-16,-9 6-3 15,-12 10-3-15,-6 7 0 0,-8 3-2 16,-3 4-1-16,-4 6-2 16,-3 7-2-16,-6-2-1 15,1 4 0-15,-3 5-1 16,2-1 0-16,2 3 0 0,-2-5-1 15,8-1 1-15,1-8 1 16,4-6-1-16,11-8 0 16,7-7 0-16,10-8 1 15,7-7-1-15,8-5 0 0,6-4 0 16,7-5 0-16,7 0 0 16,12-10 0-16,-1 0 1 15,7-3-2-15,5-3 2 16,8-4-1-16,2 1 1 0,2-5-1 15,8 5 1-15,0-10 0 16,3 5 0-16,5-1 0 16,-4-1 0-16,-1 2 0 15,0 1 1-15,5-1 0 0,2-3-1 16,0 5 1-16,5-2 1 16,6-7-1-16,11 5 1 15,-1-8-1-15,12-1-1 0,10-13-1 16,-13 17-6-16,13-17-15 15,-18 6-63-15,18-6-2 16</inkml:trace>
    <inkml:trace contextRef="#ctx0" brushRef="#br0" timeOffset="2375.0519">-16854 2005 354 0,'0'0'2'16,"-29"0"0"-16,8-4-1 0,4 4 1 16,6-7-1-16,11 7-1 15,0-21 1-15,13 6 1 16,45 8-2-16,26-4-3 0,29 5 3 15,25-8 0-15,31 14 3 16,30 0-2-16,17-4 3 16,21 1 1-16,25-1 0 15,13 1 2-15,22-1-1 16,22-2 0-16,9-2 0 0,11-6 0 16,22 3-2-16,11-2 0 15,6-10-1-15,3 6 0 16,8-7-1-16,0 3 1 15,3-4 0-15,4 5 0 0,4 2 0 16,-4-5 0-16,4 6 0 16,3-1 0-16,-8 8-1 15,2 0 0-15,-8 3 0 16,-4 0 0-16,-10 0 0 0,-7 4 1 16,-8-1 1-16,-3 0-1 15,-11 1 1-15,-2-1-1 16,-6-3 1-16,-1 7-2 0,-9-2 0 15,-2-2 0-15,-5 4-1 16,-14 0 0-16,-5 4-1 16,-12 2 1-16,-8 4-1 15,-13 1 1-15,-4-1 0 16,-14 4-1-16,1-3 1 0,2-7-1 16,-10 2 0-16,11-3 1 15,-8 5-1-15,12-8 0 16,-5 0-1-16,4 0 2 15,0 0-2-15,-11 0 1 0,5 3 0 16,-12 1 0-16,4 0 0 16,-10-2 1-16,-5 3-1 15,5 3 0-15,-2-6 0 16,9 1 1-16,-1-3-1 0,15 0 0 16,-4 0 0-16,6 0 1 15,5 0-1-15,0 0 0 16,0-3 1-16,-3-5 0 15,-2 1-1-15,-3 1 1 16,5-5 0-16,-1 0-1 0,0 5 1 16,-3-5 0-16,2 1 0 15,5-4-1-15,-3 3 1 16,3 1 0-16,-8 0 0 0,0 3 0 16,-6-8 0-16,-1 7 1 15,-14-5 1-15,-3 2-3 16,-11 0 0-16,-13-2 0 15,-15 2 0-15,-4 0 0 0,-6-3 0 16,-12 4 0-16,-13-1 0 16,-15 2 0-16,-10-6 0 15,-18 4 0-15,-11 0 0 16,-20 3 0-16,-16 1 0 0,-13 1 0 16,-13 2 0-16,-15-3 0 15,-8 3 0-15,-17 4 0 16,21-20-68-16,-17 6-24 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6:32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DB219B-4C82-4FBC-8C89-798A3E60487D}" emma:medium="tactile" emma:mode="ink">
          <msink:context xmlns:msink="http://schemas.microsoft.com/ink/2010/main" type="inkDrawing" rotatedBoundingBox="6320,923 9285,1009 9238,2627 6273,2541" semanticType="enclosure" shapeName="Other">
            <msink:sourceLink direction="with" ref="{94C616F7-E213-4954-8CBF-654D8210E64E}"/>
            <msink:destinationLink direction="with" ref="{FEC0F930-A2A6-4D76-AF91-EA3ACCCA0D87}"/>
          </msink:context>
        </emma:interpretation>
      </emma:emma>
    </inkml:annotationXML>
    <inkml:trace contextRef="#ctx0" brushRef="#br0">4099 114 332 0,'0'0'4'0,"0"0"2"0,13-9 1 16,4 1 1-16,16-2 0 15,5 0 2-15,12-4 1 0,13-1-2 16,15 2-4-16,15 2-1 16,13 4-1-16,10 1-2 15,12 0 0-15,13 3 0 16,15 3-1-16,10 0 0 0,3 0 0 16,5 0 0-16,-5 0 1 15,-3-2 0-15,-7-2-1 16,-6-7 1-16,-22 3 0 15,-15 5-1-15,-17-5 2 16,-14 8 0-16,-15-3-1 0,-14 3 1 16,-13 0 0-16,-11 0 0 15,-7 0 2-15,-7 0 0 16,-8 0 1-16,-10 0-1 0,15 3 2 16,-15-3-1-16,0 0 0 15,0 0 0-15,0 0-2 16,0 0 0-16,6 19-1 15,-6-4-1-15,0 5-1 0,0 8 0 16,0 18 1-16,0 4 0 16,0 13 0-16,-3 7-1 15,0 8 1-15,-1 5-1 16,-4 13 1-16,2 1-1 16,-1-1 0-16,3 4 0 0,1-4 0 15,3-6 1-15,0-2 0 16,3-7 0-16,8-6 0 15,0-8 0-15,2-11 0 16,2-10 2-16,-5-11-3 0,-3 1 0 16,-7-16-1-16,0-2-1 15,0-18-1-15,-17 18 0 16,-8-12-2-16,-3-6-2 16,-5 0 1-16,-8 0 1 0,-9 4-1 15,-10-4 2-15,-11 0 0 16,-4-4 2-16,-9 1 2 15,-11 0 1-15,-8-1 0 0,-6 0 0 16,-9 2 1-16,-1-2-1 16,-6 0 0-16,2 1 0 15,-8-4 1-15,4 3-1 16,-4 0 2-16,1 2-1 0,6-3 0 16,6 5 1-16,10-2 0 15,5 2-1-15,14 0 1 16,8 0-2-16,17 0 1 15,15 0-3-15,9 0-4 16,13 0-16-16,6-4-60 0,21 4-1 16</inkml:trace>
    <inkml:trace contextRef="#ctx0" brushRef="#br0" timeOffset="-859.3654">4243-47 338 0,'0'0'6'0,"0"0"1"0,0 0 1 15,0 0 3-15,-15 0-1 16,15 0 3-16,-6 24-1 0,-1 10 1 15,7 7-4-15,-8 12-1 16,5 14-1-16,3 14-1 16,-4 7-2-16,4 7 0 15,0 7-1-15,0 4 0 0,0-5-1 16,0 5-2-16,0-3 3 16,0-8-1-16,4-4 1 15,-4-10 0-15,3-11 0 16,-3-9 0-16,3-8 0 0,2-14 1 15,-5-11-3-15,3-11-3 16,-3-17-7-16,0 0-29 16,4-11-47-16,2-17-1 15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7.3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A8127A-9047-460B-8CE9-FBFFDD93B39A}" emma:medium="tactile" emma:mode="ink">
          <msink:context xmlns:msink="http://schemas.microsoft.com/ink/2010/main" type="inkDrawing" rotatedBoundingBox="18852,16818 21232,17011 21115,18450 18735,18257" hotPoints="21170,17743 19898,18360 18737,17553 20009,16937" semanticType="enclosure" shapeName="Ellipse">
            <msink:sourceLink direction="with" ref="{1D50BBE2-82C6-4C3F-9341-DB24EBE6EB59}"/>
          </msink:context>
        </emma:interpretation>
      </emma:emma>
    </inkml:annotationXML>
    <inkml:trace contextRef="#ctx0" brushRef="#br0">-1949 7025 361 0,'0'0'8'0,"0"0"2"16,7-18 3-16,-7 18 0 16,3-18 0-16,-3 18 0 0,-10-20 0 15,-8 10 0-15,-10 5-7 16,-14 5-3-16,-8 11-2 16,-11 0 0-16,-9 10-1 15,-8 10 0-15,0 11 0 0,-6 12 0 16,-4 5 0-16,2 13 1 15,8 4 0-15,5 9 0 16,8 9 0-16,20-6 0 16,12 8 0-16,23-8 0 0,17 1-1 15,29-13 0-15,24 6-1 16,21-9 1-16,22-2-1 16,17-11 1-16,11 0 0 15,10-14 0-15,4-8 0 16,8-10 0-16,1-18 2 0,2-5-1 15,3-10 0-15,-11-12-1 16,5-11 2-16,-12-13 0 16,-14-12 0-16,-14-8 0 15,-17-5 0-15,-26-12 1 0,-17-4-1 16,-18-5 2-16,-23-9-3 16,-16 6 1-16,-21-6-1 15,-10 3-1-15,-18 7 0 0,-6 5 0 16,-16 10 0-16,-6 11-1 15,-4 10 1-15,-7 16-1 16,-8 13 0-16,5 8-1 16,-1 13-2-16,1 9-4 15,6 8-9-15,8 11-30 0,11 19-39 16,-1-4-2-16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7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50BBE2-82C6-4C3F-9341-DB24EBE6EB59}" emma:medium="tactile" emma:mode="ink">
          <msink:context xmlns:msink="http://schemas.microsoft.com/ink/2010/main" type="writingRegion" rotatedBoundingBox="19567,17421 20589,17421 20589,19018 19567,19018">
            <msink:destinationLink direction="with" ref="{34A8127A-9047-460B-8CE9-FBFFDD93B39A}"/>
            <msink:destinationLink direction="with" ref="{2661D8E9-C2A2-4FA4-A463-DA2B2ADC3617}"/>
            <msink:destinationLink direction="with" ref="{7BDE40A2-1B4E-44C4-A252-BCEC1AB77322}"/>
          </msink:context>
        </emma:interpretation>
      </emma:emma>
    </inkml:annotationXML>
    <inkml:traceGroup>
      <inkml:annotationXML>
        <emma:emma xmlns:emma="http://www.w3.org/2003/04/emma" version="1.0">
          <emma:interpretation id="{188AC92E-906D-4A9B-8FBC-ADCDE60592D5}" emma:medium="tactile" emma:mode="ink">
            <msink:context xmlns:msink="http://schemas.microsoft.com/ink/2010/main" type="paragraph" rotatedBoundingBox="19567,17421 20589,17421 20589,19018 19567,19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78C9B4-B55A-47C1-B6E4-A82729D7C6AE}" emma:medium="tactile" emma:mode="ink">
              <msink:context xmlns:msink="http://schemas.microsoft.com/ink/2010/main" type="line" rotatedBoundingBox="19567,17421 20589,17421 20589,19018 19567,19018"/>
            </emma:interpretation>
          </emma:emma>
        </inkml:annotationXML>
        <inkml:traceGroup>
          <inkml:annotationXML>
            <emma:emma xmlns:emma="http://www.w3.org/2003/04/emma" version="1.0">
              <emma:interpretation id="{C0AE83CF-3AFB-4E0F-A274-B25D21D32465}" emma:medium="tactile" emma:mode="ink">
                <msink:context xmlns:msink="http://schemas.microsoft.com/ink/2010/main" type="inkWord" rotatedBoundingBox="19567,17421 20589,17421 20589,19018 19567,19018">
                  <msink:destinationLink direction="with" ref="{BD153EFC-89B1-4E21-A0E4-841D269DBBFE}"/>
                </msink:context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-2148 7709 349 0,'0'0'2'15,"0"0"1"-15,5-10 2 16,-5 10 2-16,28-15 2 15,-3 6 3-15,5 3 0 0,13-5 1 16,7 9-1-16,6-3-2 16,4-1-6-16,15 6-10 15,-14 0-50-15,12-8-23 16</inkml:trace>
          <inkml:trace contextRef="#ctx0" brushRef="#br0" timeOffset="1609.4146">-1401 8106 381 0,'0'0'7'0,"0"0"2"16,0 0 1-16,0 0 2 0,0 0 1 15,3 11 0-15,-3 2 1 16,0 6 0-16,-3 5-8 15,-1 8-1-15,-3 6-3 0,7 10 0 16,-3 4-1-16,3 10 0 16,0 6 0-16,0 1 0 15,0 4 2-15,0-1-1 16,-8 4 0-16,5-10 0 16,-4-3 0-16,0-10 0 0,-1-8 0 15,1-10 0-15,1-5 0 16,2-13-2-16,4-17 0 15,0 0 0-15,0 0 0 16,0 0-11-16,-8-13-41 16,5-4-36-16,-7 0-1 0</inkml:trace>
          <inkml:trace contextRef="#ctx0" brushRef="#br0" timeOffset="218.7571">-1811 7486 467 0,'0'0'2'16,"0"0"1"-16,-7 13 0 16,2 5 1-16,5 3 0 0,0 11 1 15,0 11 0-15,0 13 0 16,12 4-2-16,1 6-2 15,9 14-11-15,-8-1-64 16,15-10-13-16</inkml:trace>
          <inkml:trace contextRef="#ctx0" brushRef="#br0" timeOffset="1921.9198">-1765 8870 446 0,'0'0'1'0,"0"0"-1"0,0 0 1 15,3 18 0-15,8-5 0 16,0 10-1-16,6-1 1 16,1 2 0-16,7 3 0 0,6 1 0 15,-3-6 0-15,9-1-1 16,1-12 1-16,4-3-1 15,4-6 0-15,0-15 0 16,7-6 0-16,-11-8 0 0,4-6 1 16,-4-2-1-16,-6-8 1 15,-7 14-1-15,-8 0 0 16,-11 7 0-16,-3 9-3 16,-7 15-2-16,0 0-6 15,-17 7-15-15,17 11-56 0,-11 3-3 16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32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4B06A2-09A4-41D6-BA39-7BD627BA7A0E}" emma:medium="tactile" emma:mode="ink">
          <msink:context xmlns:msink="http://schemas.microsoft.com/ink/2010/main" type="inkDrawing" rotatedBoundingBox="26967,8765 33519,8342 33527,8458 26975,8881" shapeName="Other"/>
        </emma:interpretation>
      </emma:emma>
    </inkml:annotationXML>
    <inkml:trace contextRef="#ctx0" brushRef="#br0">0 464 284 0,'0'0'3'0,"0"0"2"15,11-7 0-15,0-1 1 16,2 1 1-16,5 1 1 16,7 2 2-16,2 4 2 15,6 0-3-15,2 0 1 0,5 6 2 16,5 5-2-16,8 0 1 16,8 0-2-16,12-5 0 15,10-2-2-15,8-4-1 16,19 0-1-16,9-10-1 15,16 3 0-15,14-10-1 0,10-1 0 16,7-1 0-16,18 2 0 16,3 2-1-16,11 2 0 15,11-1 0-15,6-4-1 16,11 3 1-16,4 2-2 0,8-2 0 16,5 0 1-16,1 2 0 15,4 2 0-15,-1-3 1 16,-10 0 0-16,0 4 1 0,-11 0-1 15,-14-4 1-15,-10 4 0 16,-11-1 0-16,-15 0-1 16,-12-4-1-16,-16 0 1 15,-21 2-1-15,-14-2-1 0,-18 2 1 16,-20-4 0-16,-19 3 0 16,-6 0-1-16,-19 0 1 15,-9 3 0-15,-4 0-1 16,-18 11-1-16,13-15-3 0,-13 15-16 15,30 0-64-15,-30 0-1 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6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C58B7F-B6D3-4419-B4BF-D14C5957247C}" emma:medium="tactile" emma:mode="ink">
          <msink:context xmlns:msink="http://schemas.microsoft.com/ink/2010/main" type="inkDrawing" rotatedBoundingBox="20708,9861 22512,9337 22887,10629 21083,11152" hotPoints="22733,10250 21897,11086 21060,10250 21897,9413" semanticType="enclosure" shapeName="Circle">
            <msink:sourceLink direction="with" ref="{B14814F0-2171-4333-B346-2906DB33D7E7}"/>
            <msink:destinationLink direction="with" ref="{4A3842F9-DD7D-4CDF-AD1A-26764993E594}"/>
            <msink:destinationLink direction="with" ref="{984F3231-E343-4350-A327-02D5D99D217B}"/>
          </msink:context>
        </emma:interpretation>
      </emma:emma>
    </inkml:annotationXML>
    <inkml:trace contextRef="#ctx0" brushRef="#br0">408-305 318 0,'0'0'8'0,"0"0"1"0,-17-10 3 15,3 3 1-15,-8 0 3 16,-6 1 0-16,-4-5 0 16,-16 4 0-16,2 0-6 0,-19 7-2 15,-1 0-2-15,-9 10-1 16,-6 5-1-16,0 5-1 16,-4 5 1-16,-3 14-2 15,2 3 1-15,6 10-1 16,2 9 0-16,7 5-1 0,11 13 0 15,10 1 1-15,11 2 0 16,14 7 1-16,11 1-1 16,14-2 1-16,22 0 0 15,13-3 1-15,14-7 0 0,15-11-1 16,14-5 0-16,11-15 0 16,12-8 1-16,9-15-4 15,11-10 0-15,-2-14 0 0,9-3 0 16,-4-15 0-16,-4-6 0 15,-4-4 0-15,-5-8 0 16,-13-3 0-16,-5 1 0 16,-12-1 0-16,-14-4 0 0,-11-2 0 15,-6-4 0-15,-15-1 0 16,-10-9 0-16,-11-2 0 16,-10-2 0-16,-8-7 0 15,-17-1 0-15,-1-3 0 16,-9 0 0-16,-4 4 0 0,0-5 0 15,-5 13 0-15,-3-3 0 16,5 6 0-16,-2 5 0 16,-5 8 0-16,-5 8 0 15,1 8 0-15,-8 4 0 0,1 9 0 16,-7 8 0-16,2 9-2 16,-14 0-10-16,12 18-25 15,7 5-50-15,-8-6-3 16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0.8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E384A2-D2F2-44E9-A034-B21FE943E01B}" emma:medium="tactile" emma:mode="ink">
          <msink:context xmlns:msink="http://schemas.microsoft.com/ink/2010/main" type="inkDrawing" rotatedBoundingBox="25896,13700 27874,13008 28334,14323 26357,15015" rotationAngle="1613965788" semanticType="enclosure">
            <msink:sourceLink direction="with" ref="{00A207DE-3AEB-4F31-BE92-1D0BC0287458}"/>
            <msink:destinationLink direction="with" ref="{0AAFE886-582E-468F-9273-AC615E28B44C}"/>
            <msink:destinationLink direction="with" ref="{CD068335-D2A4-42FF-95EF-4B54B015001D}"/>
          </msink:context>
        </emma:interpretation>
      </emma:emma>
    </inkml:annotationXML>
    <inkml:trace contextRef="#ctx0" brushRef="#br0">5066 3508 317 0,'0'0'6'0,"0"0"2"16,0 0 0-16,0 0 1 16,-15-14 1-16,5 14 3 15,-12-3 1-15,-3 3 1 16,-10 3-5-16,-7 11-1 0,-8 11-1 15,-7 11 0-15,-6 13 0 16,7 7-2-16,-9 15-1 16,9 9-1-16,3 8 0 15,8 8-1-15,9-2 0 16,19 6 1-16,9-2-1 0,8-4 0 16,21-8-1-16,25-5 0 15,11-10 0-15,21-13 0 0,13-6 0 16,12-18 0-16,13-13 0 15,8-7-1-15,4-14 2 16,0-7-1-16,3-10 1 16,-8-11-1-16,1-15 1 0,-8-10-2 15,-13-10 0-15,-5-12 0 16,-17-9-1-16,-6-7 2 16,-12-9-4-16,-10 0 0 15,-13-7 0-15,-9 8 0 16,-13 2 1-16,-11 8-1 0,-10 4 1 15,-15 15 0-15,-17 3 1 16,-18 13 0-16,-7 16 0 16,-18 6-1-16,-7 15 1 15,-7 10 0-15,-3 7-1 0,-5 9-1 16,6 17-3-16,-2-1-8 16,8 13-21-16,23 4-53 15,-5-2-1-15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39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7665B6-A625-45D3-BFEF-2FA1C4D9B76C}" emma:medium="tactile" emma:mode="ink">
          <msink:context xmlns:msink="http://schemas.microsoft.com/ink/2010/main" type="inkDrawing" rotatedBoundingBox="5351,18615 31674,18072 31684,18558 5361,19101" shapeName="Other"/>
        </emma:interpretation>
      </emma:emma>
    </inkml:annotationXML>
    <inkml:trace contextRef="#ctx0" brushRef="#br0">0 560 375 0,'0'0'3'16,"10"0"3"-16,11 0 1 15,8 0 0-15,9 0 1 16,15 0 0-16,3 0 0 0,19-3 1 16,3 3-2-16,3 3-4 15,7 4 1-15,-2 3-1 16,2 7 0-16,0 2 0 16,8 1 1-16,-1 5-1 0,11 1 0 15,15-2-1-15,5 1 1 16,9-5-1-16,17-5-1 15,7-2 0-15,11 2 0 0,10-7-1 16,8-6 1-16,6 3 0 16,0-5-1-16,5 0 1 15,5 0-1-15,-2 0 0 16,7-11 0-16,2-4 0 0,6 0 0 16,9-2 0-16,0 3 0 15,4-3-1-15,4 3 1 16,-2 3 0-16,2 1 0 15,0 7 0-15,-12-1 0 16,7 4 0-16,-10-4 1 0,8 1-1 16,-11-1 0-16,0-2 0 15,-1-1 0-15,-3-4 0 16,-3-4 0-16,-1 5 0 16,-2-1-1-16,-9 0 1 0,-2-2 0 15,-4 5 0-15,-10 1 0 16,-8 4 0-16,-4-1 1 15,-5 1-1-15,-10 3 0 0,-1 0 1 16,-9 0-1-16,5 0 0 16,-4-3 1-16,4 3-1 15,-5 0 0-15,-2 0 0 16,3 0 1-16,-7 6-1 16,-4 1 0-16,1 0 0 0,-6 3 0 15,-4 5 1-15,-1-4-1 16,-3-9 0-16,-2 3 1 15,4-3-1-15,5 4 0 16,3-6-1-16,-5 0 1 0,5-8-1 16,0 8 1-16,-3 0-1 15,-1 0 1-15,-10 2 0 16,0 6 0-16,-12 7 0 16,-5-2 0-16,-5-2 1 0,-6 4-1 15,-1-5 0-15,1 4 0 16,-1-7 0-16,3-4 0 15,-3-3 1-15,8 0-1 16,0 0 0-16,-4-7 0 16,7 4-1-16,-7-8 1 0,0 8 1 15,-7-4-1-15,-1 4 0 16,-9 3 0-16,-5 0 1 16,5 0-1-16,-8 3 1 0,0 4-1 15,4-4 1-15,-4 4 0 16,0-3 0-16,3-1-1 15,1 4 1-15,4-7 0 16,-2 0 0-16,10 0 0 0,-2 0 0 16,-1-7 0-16,9 4 0 15,3-8 0-15,4 5 1 16,-5-5 0-16,2 4 1 16,5 3-1-16,1-2 0 15,1-1 0-15,3 3 0 0,6-3 0 16,1 1-2-16,6 0 0 15,5-5 0-15,10 4 0 16,5 1 0-16,3-5 0 16,12 0 0-16,-2-2 0 0,4 2 0 15,5 1 0-15,12 3 0 16,0-7 0-16,4 3 0 16,12 0 0-16,1-2 0 15,12-2 0-15,5 0 0 0,9 2 0 16,-1-2 0-16,10 2 0 15,2-4 0-15,-5 3 0 16,7-1 0-16,4-3 0 0,-1 5 0 16,5-2 0-16,3-6 0 15,-3 7 0-15,5 0 0 16,6 0 0-16,-4 0 0 16,-2 4 0-16,-5-4 0 15,-4 0 0-15,-8 3 0 0,1 0 0 16,-8-4 0-16,-6-2 0 15,-8 4 0-15,-5-2 0 16,-6 1 0-16,-9 4 0 16,-5-4 0-16,-13 3 0 0,-7 0 0 15,-4 5 0-15,-14 1 0 16,-12-1 0-16,-8 2 0 16,-12 1 0-16,-10 3 0 0,-8 0 0 15,-18 0 0-15,-9 0 0 16,-1 0 0-16,-11-4 0 15,-14-7 0-15,7-4-58 16,-9-2-34-16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39.9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127D6C-E530-40EE-A593-26012E6782B5}" emma:medium="tactile" emma:mode="ink">
          <msink:context xmlns:msink="http://schemas.microsoft.com/ink/2010/main" type="writingRegion" rotatedBoundingBox="30977,18340 31603,18340 31603,19077 30977,19077"/>
        </emma:interpretation>
      </emma:emma>
    </inkml:annotationXML>
    <inkml:traceGroup>
      <inkml:annotationXML>
        <emma:emma xmlns:emma="http://www.w3.org/2003/04/emma" version="1.0">
          <emma:interpretation id="{73665A8D-8862-4C33-8363-51AAC62B5880}" emma:medium="tactile" emma:mode="ink">
            <msink:context xmlns:msink="http://schemas.microsoft.com/ink/2010/main" type="paragraph" rotatedBoundingBox="30977,18340 31603,18340 31603,19077 30977,190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8E799C-4706-4693-A4B6-FCB63DB0B5B8}" emma:medium="tactile" emma:mode="ink">
              <msink:context xmlns:msink="http://schemas.microsoft.com/ink/2010/main" type="line" rotatedBoundingBox="30977,18340 31603,18340 31603,19077 30977,19077"/>
            </emma:interpretation>
          </emma:emma>
        </inkml:annotationXML>
        <inkml:traceGroup>
          <inkml:annotationXML>
            <emma:emma xmlns:emma="http://www.w3.org/2003/04/emma" version="1.0">
              <emma:interpretation id="{85AFFD2D-0D9A-4407-A79D-3E7545323A0B}" emma:medium="tactile" emma:mode="ink">
                <msink:context xmlns:msink="http://schemas.microsoft.com/ink/2010/main" type="inkWord" rotatedBoundingBox="30977,18340 31603,18340 31603,19077 30977,19077"/>
              </emma:interpretation>
              <emma:one-of disjunction-type="recognition" id="oneOf0">
                <emma:interpretation id="interp0" emma:lang="en-US" emma:confidence="1">
                  <emma:literal>6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571 2 405 0,'0'0'3'0,"0"0"2"0,0 0 0 16,0 0 1-16,3-17 1 15,-3 17 0-15,0 0-1 16,0 0 2-16,0 0-4 15,-17 7 0-15,-4 7-1 0,-11 10 0 16,-8 6 0-16,-6 1-1 16,-2 1 1-16,-13 6-1 15,9 3 0-15,-1-4 0 16,3 5 0-16,7-3-1 0,8 4 1 16,7-1-1-16,0 3 0 15,16-3 0-15,2 9 1 16,10-31-2-16,0 5-1 15,10-8 1-15,2 7-1 0,8-1 0 16,5-5-1-16,18 6 2 16,28-3-1-16,7-14 1 15,-2-7 1-15,6-18-1 16,-1-6 0-16,-20-12 2 16,-16-7-1-16,-27 2 0 0,-14-2 0 15,-4 5 0-15,-14 3 0 16,-14 6 1-16,-5 9-1 15,-5 5 0-15,-9 4 0 16,1 11 0-16,4 9 0 0,-7 4-1 16,2 4 0-16,-1 11-4 15,-10-11-21-15,2 4-60 16,14-3-4-16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5.0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D0F37D-9F2E-4653-9FB1-CF71FCCB30CA}" emma:medium="tactile" emma:mode="ink">
          <msink:context xmlns:msink="http://schemas.microsoft.com/ink/2010/main" type="inkDrawing" rotatedBoundingBox="21558,5567 22761,3945 23929,4811 22726,6434" hotPoints="23380,4476 23176,5683 21959,5806 22163,4600" semanticType="9" shapeName="Ellipse">
            <msink:sourceLink direction="with" ref="{E743C4DC-7859-40A7-8AD5-ED3C72D6ECB4}"/>
            <msink:destinationLink direction="with" ref="{B7937A33-2090-4819-A61E-EB93F26525A4}"/>
            <msink:destinationLink direction="with" ref="{D528C905-C65D-4323-BAE0-119F0CB04F57}"/>
          </msink:context>
        </emma:interpretation>
      </emma:emma>
    </inkml:annotationXML>
    <inkml:trace contextRef="#ctx0" brushRef="#br0">7502 2111 310 0,'0'0'6'0,"0"0"5"16,-7-2 1-16,7 2 2 15,-24 0 4-15,-1 0-1 16,-3 0 1-16,-7 6 0 0,-8 12-4 15,-4 9-6-15,-6 12 0 16,-6 15-3-16,-13 8-1 16,2 17-1-16,-4 7 1 15,-1 21-2-15,9 5 2 0,1 8-2 16,7 0-1-16,15 0 2 16,14 3-1-16,18-3 1 15,19-3 1-15,20-16-1 16,24-12-1-16,23-17 1 15,21-18 0-15,17-15 0 0,18-25-1 16,18-14 2-16,5-27-4 16,9-27 0-16,-4-13 0 15,-13-17 0-15,-15-18 0 16,-15-15 0-16,-21-10 0 0,-24-14 0 16,-25-7 0-16,-24 3 0 15,-22 1-2-15,-22 13 2 16,-21 9 0-16,-20 17-2 0,-18 23 1 15,-18 33-1-15,-18 21-6 16,-10 28-15-16,14 18-60 16,-28 20-3-16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17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76C89E-050C-460E-8FEA-300A687671B8}" emma:medium="tactile" emma:mode="ink">
          <msink:context xmlns:msink="http://schemas.microsoft.com/ink/2010/main" type="inkDrawing" rotatedBoundingBox="14426,14111 15675,13468 16209,14507 14961,15150" hotPoints="16023,14281 15387,14918 14750,14281 15387,13645" semanticType="enclosure" shapeName="Circle">
            <msink:sourceLink direction="with" ref="{B3FC217A-6FC7-44C8-80D8-074F7D43D5D6}"/>
            <msink:destinationLink direction="with" ref="{BD153EFC-89B1-4E21-A0E4-841D269DBBFE}"/>
            <msink:destinationLink direction="with" ref="{EF470ABA-C828-42F2-ABEA-B60513F42A00}"/>
            <msink:destinationLink direction="with" ref="{984F3231-E343-4350-A327-02D5D99D217B}"/>
          </msink:context>
        </emma:interpretation>
      </emma:emma>
    </inkml:annotationXML>
    <inkml:trace contextRef="#ctx0" brushRef="#br0">-396-1138 202 0,'0'0'4'15,"0"0"9"-15,0 0 4 16,0-11 6-16,0 11 3 16,0 0 1-16,0 0 2 0,0 0 1 15,0 0-3-15,-20 7-7 16,-5 10-5-16,0 9-5 15,-3 2-2-15,-12 11-2 16,2 14-1-16,-5 7-1 0,0 10-1 16,-2 11 0-16,7 6 0 15,2 12-1-15,11-7-1 16,11 8 1-16,14-16-1 16,10-2 1-16,22-16-1 0,24-10 0 15,12-11 0-15,24-19 1 16,4-9-1-16,13-17 1 15,7-4-1-15,-3-16 0 16,1-8 0-16,-11-6 1 0,-5-7 1 16,-10-4 0-16,-10-6 0 15,-17-5 0-15,-11 1 0 16,-20-12-3-16,-8 0 0 16,-14-4 0-16,-13-3 0 0,-12-4 0 15,-4 5 0-15,-14 2 0 16,0 4 0-16,-8 12 0 15,-3-3 0-15,-7 9 0 16,0 10 0-16,-4 7 0 0,-6 8 0 16,0-1 0-16,-5 15-2 15,0 10 0-15,-2-4-4 16,14 12-9-16,-4 2-24 16,-1 11-49-16,19 3 0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3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C59782-27B5-40C9-8FF0-C1F5A9B22BFB}" emma:medium="tactile" emma:mode="ink">
          <msink:context xmlns:msink="http://schemas.microsoft.com/ink/2010/main" type="writingRegion" rotatedBoundingBox="9456,9984 10821,9984 10821,11439 9456,11439">
            <msink:destinationLink direction="with" ref="{2661D8E9-C2A2-4FA4-A463-DA2B2ADC3617}"/>
            <msink:destinationLink direction="with" ref="{7BDE40A2-1B4E-44C4-A252-BCEC1AB77322}"/>
          </msink:context>
        </emma:interpretation>
      </emma:emma>
    </inkml:annotationXML>
    <inkml:traceGroup>
      <inkml:annotationXML>
        <emma:emma xmlns:emma="http://www.w3.org/2003/04/emma" version="1.0">
          <emma:interpretation id="{865E29B5-0B93-4B7D-A79B-7F39F68DDEA7}" emma:medium="tactile" emma:mode="ink">
            <msink:context xmlns:msink="http://schemas.microsoft.com/ink/2010/main" type="paragraph" rotatedBoundingBox="9456,9984 10821,9984 10821,11439 9456,11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C190A3-1819-4782-B821-3743FCFA87B2}" emma:medium="tactile" emma:mode="ink">
              <msink:context xmlns:msink="http://schemas.microsoft.com/ink/2010/main" type="line" rotatedBoundingBox="9456,9984 10821,9984 10821,11439 9456,11439"/>
            </emma:interpretation>
          </emma:emma>
        </inkml:annotationXML>
        <inkml:traceGroup>
          <inkml:annotationXML>
            <emma:emma xmlns:emma="http://www.w3.org/2003/04/emma" version="1.0">
              <emma:interpretation id="{58AC1373-B1D6-4214-A3B5-E85872C9AC1E}" emma:medium="tactile" emma:mode="ink">
                <msink:context xmlns:msink="http://schemas.microsoft.com/ink/2010/main" type="inkWord" rotatedBoundingBox="9456,9984 10821,9984 10821,11439 9456,11439">
                  <msink:destinationLink direction="with" ref="{D3EA4EF7-3FC9-4A97-902A-D4E0CF006CAE}"/>
                  <msink:destinationLink direction="with" ref="{22BE462A-6273-40EF-84F1-6E0F048A656D}"/>
                  <msink:destinationLink direction="with" ref="{EF470ABA-C828-42F2-ABEA-B60513F42A00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€8</emma:literal>
                </emma:interpretation>
                <emma:interpretation id="interp4" emma:lang="en-US" emma:confidence="0">
                  <emma:literal>€0</emma:literal>
                </emma:interpretation>
              </emma:one-of>
            </emma:emma>
          </inkml:annotationXML>
          <inkml:trace contextRef="#ctx0" brushRef="#br0">9508-132 266 0,'0'0'8'16,"-13"0"6"-16,-6 0 3 0,-2 0 3 15,-4 0-1-15,-10 3 2 16,-3 8 2-16,-8-5-1 15,-1 12-8-15,-6 3-5 16,0 7-3-16,0 11-1 0,0 10 0 16,8 9-1-16,-5 8 0 15,7 8 1-15,8 10-1 16,4 5 1-16,9 1 0 16,9 6-2-16,5-1 0 15,8 0-1-15,14-3 1 0,11-11-1 16,10-3 0-16,8-8 0 15,14-9 0-15,2-17 0 16,16-1 0-16,3-19 0 0,3-5 0 16,7-16 0-16,0-6-1 15,0-20 1-15,1-5-1 16,0-7 1-16,-5-9-2 16,-6-14 0-16,-7-2 0 0,-11-3 0 15,-3-11 0-15,-18-2 0 16,-4-10 0-16,-15-6 0 15,-12-2 0-15,-4-2 0 16,-8 1 0-16,-14 1 0 0,-13 5 0 16,-8 6 0-16,-7 11-2 15,-4 9 0-15,-6 13 0 16,-7 11 0-16,-9 15 0 16,-2 10 0-16,-1 14-3 15,-6 3-5-15,11 18-22 0,-1 11-55 16,-2 2 0-16</inkml:trace>
          <inkml:trace contextRef="#ctx0" brushRef="#br0" timeOffset="796.8806">9382 290 353 0,'0'0'6'0,"0"0"5"15,0 0 2-15,0 0 2 0,0 0 0 16,0 0 1-16,0 0 1 16,0 0 1-16,0 0-6 15,0 0-2-15,0 0-4 0,-7 11 0 16,7 6-2-16,0-3 0 15,0 10-1-15,0 2-1 16,0 2-2-16,7 4 0 16,-1 6 0-16,1 1 0 15,0 0 0-15,4 7 0 0,-1-4 0 16,2-1 0-16,1 0 0 16,-3-3 0-16,2-8 0 15,-2 7 0-15,1-9 0 0,-4-3 0 16,3-5 0-16,1-2 0 15,-4-4 0-15,-7-14 0 16,10 21 0-16,-10-21 0 16,18-4-57-16,-18 4-32 15</inkml:trace>
          <inkml:trace contextRef="#ctx0" brushRef="#br0" timeOffset="406.2507">9088 558 387 0,'0'0'4'0,"0"0"2"0,0 0 1 16,0 0 2-16,0 0 1 15,0 0 2-15,14-4 1 16,-14 4 0-16,28 0-3 0,-3 0-1 16,6 0-2-16,12 0-1 15,10 0-2-15,0-2 0 16,4-3-2-16,-1 5 0 16,-3-8 0-16,-3 6-1 15,-4-1 0-15,-7-5-2 0,-11 4-1 16,-3 4-4-16,-11-3-12 15,-3-7-64-15,-11 10-6 16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6:52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C0F930-A2A6-4D76-AF91-EA3ACCCA0D87}" emma:medium="tactile" emma:mode="ink">
          <msink:context xmlns:msink="http://schemas.microsoft.com/ink/2010/main" type="inkDrawing" rotatedBoundingBox="7114,3771 7548,2567 7581,2579 7147,3783" semanticType="callout" shapeName="Other">
            <msink:sourceLink direction="with" ref="{F1DB219B-4C82-4FBC-8C89-798A3E60487D}"/>
            <msink:sourceLink direction="with" ref="{3D0A05A5-8A79-4F92-A713-9AE4DF8B48F4}"/>
          </msink:context>
        </emma:interpretation>
      </emma:emma>
    </inkml:annotationXML>
    <inkml:trace contextRef="#ctx0" brushRef="#br0">5350 1531 368 0,'0'0'4'0,"0"0"0"16,0 0 1-16,-7-4 1 15,7 4 0-15,-15 11 2 0,8 13 0 16,-4 7 2-16,1 20-3 16,-8 11 1-16,-4 14-1 15,-1 10 0-15,-7 10 0 0,0-1 1 16,-6 7-2-16,1-7 0 16,-5-3-1-16,5-11 0 15,7-12 0-15,3-7 0 16,0-17-1-16,12-6-1 0,-2-11-1 15,12-11 1-15,-4-2 1 16,7-15-4-16,0 14 0 16,0-14 0-16,0 0 0 0,0 0 0 15,0 0-5-15,-15 10-70 16,15-10-13-16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34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ED9F81-2DD3-4ED3-B51B-9DDE085BF868}" emma:medium="tactile" emma:mode="ink">
          <msink:context xmlns:msink="http://schemas.microsoft.com/ink/2010/main" type="writingRegion" rotatedBoundingBox="34008,2923 31066,18149 29471,17841 32413,2615"/>
        </emma:interpretation>
      </emma:emma>
    </inkml:annotationXML>
    <inkml:traceGroup>
      <inkml:annotationXML>
        <emma:emma xmlns:emma="http://www.w3.org/2003/04/emma" version="1.0">
          <emma:interpretation id="{64AFC308-90C7-4DB7-94C3-1FF62978AC7C}" emma:medium="tactile" emma:mode="ink">
            <msink:context xmlns:msink="http://schemas.microsoft.com/ink/2010/main" type="paragraph" rotatedBoundingBox="34008,2923 31066,18149 29471,17841 32413,2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B1951E-58A1-4954-B34F-EB4E7A0DA4D5}" emma:medium="tactile" emma:mode="ink">
              <msink:context xmlns:msink="http://schemas.microsoft.com/ink/2010/main" type="line" rotatedBoundingBox="34008,2923 31066,18149 29471,17841 32413,2615"/>
            </emma:interpretation>
          </emma:emma>
        </inkml:annotationXML>
        <inkml:traceGroup>
          <inkml:annotationXML>
            <emma:emma xmlns:emma="http://www.w3.org/2003/04/emma" version="1.0">
              <emma:interpretation id="{EBC2B9CC-B068-43C3-8CFB-67D2A3A36C50}" emma:medium="tactile" emma:mode="ink">
                <msink:context xmlns:msink="http://schemas.microsoft.com/ink/2010/main" type="inkWord" rotatedBoundingBox="33933,2908 33249,6446 32180,6240 32864,2702"/>
              </emma:interpretation>
              <emma:one-of disjunction-type="recognition" id="oneOf0">
                <emma:interpretation id="interp0" emma:lang="en-US" emma:confidence="0">
                  <emma:literal>r n</emma:literal>
                </emma:interpretation>
                <emma:interpretation id="interp1" emma:lang="en-US" emma:confidence="0">
                  <emma:literal>to n</emma:literal>
                </emma:interpretation>
                <emma:interpretation id="interp2" emma:lang="en-US" emma:confidence="0">
                  <emma:literal>on</emma:literal>
                </emma:interpretation>
                <emma:interpretation id="interp3" emma:lang="en-US" emma:confidence="0">
                  <emma:literal>do n</emma:literal>
                </emma:interpretation>
                <emma:interpretation id="interp4" emma:lang="en-US" emma:confidence="0">
                  <emma:literal>no n</emma:literal>
                </emma:interpretation>
              </emma:one-of>
            </emma:emma>
          </inkml:annotationXML>
          <inkml:trace contextRef="#ctx0" brushRef="#br0">30519 2333 310 0,'0'0'6'0,"0"0"4"16,8-3 2-16,-8 3 3 16,10-3 3-16,-10 3 1 15,17-11 0-15,1-3 1 0,-3 3-5 16,8-2-3-16,-1-10-3 15,6-1-3-15,8-8-1 16,3-7 0-16,0 2-2 16,-7-10 0-16,-9-2-1 15,-5 0-1-15,0-5 0 0,-4 3 1 16,-9-1-2-16,-5 15-1 16,0 2 1-16,0 7 0 15,3 10-1-15,-3 18 0 16,0 0 1-16,0 0-1 0,0 14 1 15,-8 18 0-15,6 10 0 16,-13 14-1-16,5 8 1 16,-5 9 0-16,5 8 0 15,7 1 0-15,-2 6-1 0,5 0 1 16,0 0 0-16,8-14 0 16,-1 0 0-16,0-7 0 15,-7-7 0-15,0-11 0 0,0-10 0 16,-14-14 1-16,-1-8-1 15,2-6 2-15,-5-9 0 16,-4-2 0-16,4-2 1 16,18 2 0-16,-13-22 0 15,13 5 0-15,3 3 0 0,15 0-1 16,17-7-2-16,5 4 0 16,26 0 0-16,-2-7 0 15,0 5 0-15,9-3 0 16,-5 1 0-16,-12-3-2 0,1 14-24 15,-11-9-60-15,-32 10-4 16</inkml:trace>
          <inkml:trace contextRef="#ctx0" brushRef="#br0" timeOffset="609.3865">30243 4979 373 0,'0'0'6'0,"0"0"3"0,-11-17 1 15,11 17 0-15,-10-13 1 16,10 13 1-16,0-24 1 16,15 15 0-16,16-6-5 15,8 5-1-15,10-1-3 0,11 9 0 16,1-3-1-16,-1 2-1 16,-10 3 0-16,-9 3-1 15,-16 8 0-15,-10 6-1 16,-15 7 1-16,-18 6 0 0,-10 5-1 15,-12 1 0-15,-2 1 1 16,6 7 0-16,1-6 0 16,4 0 1-16,9-4 0 15,15-6 0-15,7-9 2 0,12 0-1 16,23-13-1-16,11-2 0 16,14-4-2-16,6-4 0 15,24-2 0-15,-6-13-9 16,16 0-55-16,-12 8-24 0,-10 7-3 15</inkml:trace>
        </inkml:traceGroup>
        <inkml:traceGroup>
          <inkml:annotationXML>
            <emma:emma xmlns:emma="http://www.w3.org/2003/04/emma" version="1.0">
              <emma:interpretation id="{6B283C55-6044-4BFB-9BD8-5003D76464EE}" emma:medium="tactile" emma:mode="ink">
                <msink:context xmlns:msink="http://schemas.microsoft.com/ink/2010/main" type="inkWord" rotatedBoundingBox="32727,9551 31066,18149 29471,17841 31133,9243">
                  <msink:destinationLink direction="with" ref="{D7F6ED7B-224F-4BD7-83B1-9D1DFF76D8E7}"/>
                </msink:context>
              </emma:interpretation>
              <emma:one-of disjunction-type="recognition" id="oneOf1">
                <emma:interpretation id="interp5" emma:lang="en-US" emma:confidence="0">
                  <emma:literal>m or</emma:literal>
                </emma:interpretation>
                <emma:interpretation id="interp6" emma:lang="en-US" emma:confidence="0">
                  <emma:literal>mo r</emma:literal>
                </emma:interpretation>
                <emma:interpretation id="interp7" emma:lang="en-US" emma:confidence="0">
                  <emma:literal>m r</emma:literal>
                </emma:interpretation>
                <emma:interpretation id="interp8" emma:lang="en-US" emma:confidence="0">
                  <emma:literal>n r</emma:literal>
                </emma:interpretation>
                <emma:interpretation id="interp9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1250.0259">29847 8488 442 0,'0'0'3'0,"0"0"1"16,7-10 1-16,-7 10-1 16,25-9 1-16,0-4 0 15,-1 2-1-15,8 5 1 16,8 2-2-16,-5 1-2 15,11 3 0-15,2 0 0 0,7 11 0 16,-7 2-1-16,5 2 0 16,-13 5-1-16,-2 3-1 15,-13 1 1-15,-14 4-1 16,-14-1 0-16,-22-1 0 0,-11 2 1 16,-14 0 0-16,-6 0 1 15,3-3 0-15,1-7 1 16,9-5-1-16,8 6 1 0,13-4 0 15,16-2 0-15,9-2 1 16,22-1-1-16,10 0 1 16,3 4 0-16,8 0 1 15,8 4-2-15,-8-1 0 0,2 5 1 16,-8-3-1-16,-12 8-1 16,-10 4 1-16,-11 1-1 15,-10 11 2-15,-19-9-2 16,-13 9-2-16,-15-4-8 15,-6 8-33-15,-15-6-42 0,-4 8-2 16</inkml:trace>
          <inkml:trace contextRef="#ctx0" brushRef="#br0" timeOffset="1875.054">29600 12544 293 0,'0'0'12'15,"21"0"6"-15,-7 0 2 16,4 0 2-16,0 0 3 0,-4 0-2 16,0 0 2-16,-14 0-1 15,7 24-9-15,-17-10-7 16,-23 7-2-16,-5 2-3 15,-15 1 0-15,-7 0 0 0,-11-3-1 16,-4-3-1-16,2-4 1 16,5-3-1-16,8-11 0 15,7 0 0-15,17-9-2 16,16-7 1-16,12-8 0 0,11-9-1 16,25-10 0-16,8 2 2 15,11-8-1-15,1-9 0 16,10 6 1-16,-8-1 0 15,-2 10 2-15,-8 9-3 16,-12 2 0-16,-3 11 0 0,-12 8 0 16,-13 13 0-16,15-7 0 15,-15 7 0-15,0 20 0 16,0 11 0-16,-8 15 0 16,1 15 0-16,0 13 0 0,4 14 0 15,3 10 0-15,-3 12 0 16,3 5 0-16,3-1 0 15,14 6-17-15,5 9-75 16,-1-5-4-16</inkml:trace>
          <inkml:trace contextRef="#ctx0" brushRef="#br0" timeOffset="2750.0726">28129 15855 447 0,'0'0'2'16,"0"0"0"-16,0-13 0 0,0 2 1 15,-4-3-1-15,-2 0 0 16,-1 4-1-16,-11-5-1 16,-10 15 0-16,-4 0-2 0,-14 7 1 15,-14 17-1-15,-11 1 0 16,-7 6 1-16,-4 10 1 16,5-4-1-16,2 5 0 15,12-3-1-15,10 4-1 0,18-11-2 16,25 7 2-16,10-11-2 15,28 0 1-15,17-7 0 16,18-3 2-16,12 2 2 16,14 2 3-16,-1-5 3 15,3 5 1-15,-9 3 2 0,-8-1 0 16,-9 11 0-16,-12 3 0 16,-12 3-2-16,-12 6-2 15,-15 11-2-15,-10 9-4 0,-11-5-6 16,-26 19-19-16,-15-4-59 15,-42 3-4-15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6:49.71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D13E8A-C28C-4F77-9B4D-2FC621F4DF7B}" emma:medium="tactile" emma:mode="ink">
          <msink:context xmlns:msink="http://schemas.microsoft.com/ink/2010/main" type="writingRegion" rotatedBoundingBox="6517,6069 2955,3803 4426,1489 7989,3755"/>
        </emma:interpretation>
      </emma:emma>
    </inkml:annotationXML>
    <inkml:traceGroup>
      <inkml:annotationXML>
        <emma:emma xmlns:emma="http://www.w3.org/2003/04/emma" version="1.0">
          <emma:interpretation id="{1F79E2C4-2F13-4960-A4B3-D81E07AD4421}" emma:medium="tactile" emma:mode="ink">
            <msink:context xmlns:msink="http://schemas.microsoft.com/ink/2010/main" type="paragraph" rotatedBoundingBox="6517,6069 2955,3803 4426,1489 7989,3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7A1CFC-2F83-4BFA-B4F3-DC4BC8E5B392}" emma:medium="tactile" emma:mode="ink">
              <msink:context xmlns:msink="http://schemas.microsoft.com/ink/2010/main" type="line" rotatedBoundingBox="6517,6069 2955,3803 4426,1489 7989,3755"/>
            </emma:interpretation>
          </emma:emma>
        </inkml:annotationXML>
        <inkml:traceGroup>
          <inkml:annotationXML>
            <emma:emma xmlns:emma="http://www.w3.org/2003/04/emma" version="1.0">
              <emma:interpretation id="{3D0A05A5-8A79-4F92-A713-9AE4DF8B48F4}" emma:medium="tactile" emma:mode="ink">
                <msink:context xmlns:msink="http://schemas.microsoft.com/ink/2010/main" type="inkWord" rotatedBoundingBox="6517,6069 2955,3803 4426,1489 7989,3755">
                  <msink:destinationLink direction="with" ref="{FEC0F930-A2A6-4D76-AF91-EA3ACCCA0D87}"/>
                  <msink:destinationLink direction="with" ref="{22BE462A-6273-40EF-84F1-6E0F048A656D}"/>
                </msink:context>
              </emma:interpretation>
              <emma:one-of disjunction-type="recognition" id="oneOf0">
                <emma:interpretation id="interp0" emma:lang="en-US" emma:confidence="0">
                  <emma:literal>H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#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3829 2901 358 0,'0'0'4'15,"-14"0"3"-15,1-4 2 0,-10 1 3 16,-4-1 0-16,-9 4 1 16,-6 0 1-16,-8 0 1 15,-3 4-4-15,-3 10-2 16,-5 14-3-16,1 4-1 16,-3 14-2-16,-5 10 0 0,2 7-1 15,1 8-1-15,12 11 0 16,5 1-1-16,5 10 1 15,11-3 0-15,11 6-1 0,14 3 1 16,7-3 0-16,18-6-1 16,10 5 1-16,11-10 1 15,10-7 0-15,14-8-1 16,12-7 1-16,10-10-1 0,11-18 1 16,2-3 0-16,19-21 0 15,-4-11 0-15,10-11-1 16,1-17 1-16,7-8 0 15,-8-9-2-15,-5-11 0 0,-2-4 0 16,-13-3 0-16,-12-8 0 16,-8-6 0-16,-13-5 0 15,-14-7 0-15,-16-1 0 16,-17-6 0-16,-11-6 0 16,-12 0 0-16,-12 3 0 0,-11 4 0 15,-9 4 0-15,-7 6 0 16,-8 11 0-16,-9 7 0 15,3 18 0-15,-10 8 0 0,-9 13 0 16,-1 4 0-16,-5 18 0 16,-8 6 0-16,-5 4-8 15,6 24-14-15,-14 11-59 16,11-4-8-16</inkml:trace>
          <inkml:trace contextRef="#ctx0" brushRef="#br0" timeOffset="453.1429">3479 3743 356 0,'0'0'5'0,"0"0"4"16,14-3 1-16,-14 3 3 0,29 0 1 16,-11 0 0-16,10 0 3 15,4 0-3-15,6 7-2 16,12-3-4-16,6-1-3 16,4-3 0-16,8 0-2 0,-2 0-2 15,2-7 0-15,3 3-3 16,-14-7-5-16,-4 11-16 15,-12-2-60-15,-16-5-3 0</inkml:trace>
          <inkml:trace contextRef="#ctx0" brushRef="#br0" timeOffset="1609.4143">4127 3500 298 0,'0'0'7'16,"0"0"4"-16,0 0 4 16,0 0 2-16,0 0 1 15,-8-4 3-15,8 4-1 0,-17 0 0 16,6 10-6-16,11-10-5 15,-28 28-3-15,14-2-2 16,-8 2-2-16,1 7 0 16,-7 3 0-16,-7 5 1 15,2 4 0-15,-2-2 0 0,-3 2 0 16,3-6 1-16,2 1-1 16,8-11 0-16,5 3-1 15,2-14 0-15,11-3 0 0,2-2-1 16,5-15 1-16,0 11-1 15,0-11 1-15,0 0-2 16,7 0-1-16,-7 0-9 16,0 0-29-16,0 0-46 0,-10-4-2 15</inkml:trace>
          <inkml:trace contextRef="#ctx0" brushRef="#br0" timeOffset="781.305">3731 3455 379 0,'0'0'8'0,"0"0"2"16,0 0 2-16,0 0 1 15,0 0 1-15,0 0 0 0,0 0 1 16,13-4 1-16,-13 4-7 15,22 21-4-15,-9 0-1 16,-2 7 0-16,1 3-2 0,-2 12 0 16,3 6 0-16,-6 2 0 15,1 5-2-15,-1-1-2 16,0 4-12-16,-7 9-62 16,3-16-11-16</inkml:trace>
          <inkml:trace contextRef="#ctx0" brushRef="#br1" timeOffset="694832.6452">5774 2711 355 0,'0'0'6'0,"0"0"4"16,0 0 2-16,0 0-1 15,-15 7 0-15,-6-3 1 16,-4-2-3-16,-3 7-7 15,-22-3-51-15,2-6-28 0,-9-4-6 16</inkml:trace>
          <inkml:trace contextRef="#ctx0" brushRef="#br1" timeOffset="694988.8983">4321 2471 483 0,'-15'0'2'16,"-3"0"0"-16,-2-4-1 15,-13-2 1-15,-2 1-3 16,-11-5-5-16,-6 3-13 0,-23 7-56 16,11-17-12-16</inkml:trace>
          <inkml:trace contextRef="#ctx0" brushRef="#br0" timeOffset="2703.1742">1616 1552 319 0,'0'0'6'0,"-7"-14"2"15,7 14 2-15,-11-22 2 16,1 9 5-16,3-2 1 0,7 15 0 15,-18-22-1-15,18 22-3 16,0 0-3-16,0 15-2 16,18 11-2-16,17 11-3 15,11 12-2-15,21 15 1 0,14 13-2 16,22 12 0-16,13 5 0 16,5 13 0-16,10 2-1 15,-5 3 0-15,-1-2 0 0,-9-5 0 16,-13-5 0-16,-11-9 1 15,-14-6-1-15,-11-16 0 16,-11-1 1-16,-6-12-1 16,-12-2 0-16,2-5 0 0,-12-11 0 15,-3-7 1-15,0-1-1 16,-4-10 1-16,-4-9 1 16,-2-4 0-16,3-7 0 15,-1 0-1-15,-6-7 0 16,6 4-4-16,-7-14-17 0,-10 17-63 15,5-26-3-15</inkml:trace>
          <inkml:trace contextRef="#ctx0" brushRef="#br1" timeOffset="695132.529">2900 2450 458 0,'-15'6'2'15,"-10"3"0"-15,-10 8 0 16,-11 0-2-16,-7 11-4 0,-14 5-7 16,-14 9-15-16,-7 3-35 15,-5 2-21-15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8:27.8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61D8E9-C2A2-4FA4-A463-DA2B2ADC3617}" emma:medium="tactile" emma:mode="ink">
          <msink:context xmlns:msink="http://schemas.microsoft.com/ink/2010/main" type="inkDrawing" rotatedBoundingBox="9606,425 30333,13388 27938,17218 7211,4255" semanticType="verticalRange" shapeName="Other">
            <msink:sourceLink direction="with" ref="{B3FC217A-6FC7-44C8-80D8-074F7D43D5D6}"/>
            <msink:sourceLink direction="with" ref="{C1C59782-27B5-40C9-8FF0-C1F5A9B22BFB}"/>
            <msink:sourceLink direction="with" ref="{1D50BBE2-82C6-4C3F-9341-DB24EBE6EB59}"/>
            <msink:sourceLink direction="with" ref="{2763762A-0953-4EC4-83D8-C39515FD90F0}"/>
            <msink:sourceLink direction="with" ref="{6F7495FB-3EC9-4CDA-90CB-74048C4195DB}"/>
            <msink:sourceLink direction="with" ref="{00A207DE-3AEB-4F31-BE92-1D0BC0287458}"/>
            <msink:sourceLink direction="with" ref="{E6FC3BC3-9313-4470-80C6-EEF1E0C71E28}"/>
            <msink:destinationLink direction="with" ref="{D3EA4EF7-3FC9-4A97-902A-D4E0CF006CAE}"/>
          </msink:context>
        </emma:interpretation>
      </emma:emma>
    </inkml:annotationXML>
    <inkml:trace contextRef="#ctx0" brushRef="#br0">8952 7224 499 0,'0'0'2'0,"25"28"2"0,-4-7-1 15,19 11 0-15,5 4-3 16,16 5 0-16,9 5 0 15,15 1 0-15,11 2-7 0,3-10-8 16,11 4-4-16,9-5-3 16,9 4-3-16,6 0 0 15,4 5 2-15,3 1 5 16,5 1 9-16,-2 11 8 16,-6-3 8-16,-4 14 7 0,-6-9 6 15,-5 9 1-15,-17-4 0 16,8 6 0-16,-19-5-5 15,-7 1-3-15,1 3-4 16,3-5-2-16,-1 4-3 0,5-2-1 16,10 2-2-16,0-1 0 15,7 2-1-15,15-2 0 16,-1 3 0-16,8-2 0 16,6 4 0-16,3-6 0 0,5 10 0 15,4-6 0-15,3 4 1 16,-5 4-1-16,5-3 1 15,6-1-1-15,-9 5 1 0,-5-1-1 16,-7 0 0-16,3 1 0 16,-1 1 0-16,-2 2 0 15,-4 0 0-15,-6 3-1 16,0 0 1-16,0 3 0 16,-3-2 1-16,-2 6-1 0,-1-4 1 15,-1 2 1-15,2-6-2 16,-5 5 0-16,-1-5 0 15,0 2 0-15,-3-2 0 16,-1-6 0-16,1 1 0 0,-4-5 0 16,4 1 0-16,0-8 0 15,-4 5 0-15,10-6 0 16,-2 0 0-16,3 0 0 16,6-3 0-16,-3-1 0 0,8-6 0 15,3 6 0-15,4-10-3 16,-1-1 2-16,3 2-1 15,4-11 1-15,-5 2 0 0,1-6 0 16,2-2 1-16,-2-8-1 16,2-2 1-16,-5-10 0 15,7-6-1-15,-7-2 0 16,5-11 1-16,-2 0-1 16,-3-5 0-16,5-12 0 0,-8 0 1 15,-7-13 0-15,-12-4 0 16,-1-7 1-16,-15-11-1 15,-2-6 0-15,-8-8 1 16,-12-6-1-16,-6-13 0 0,-5-2 0 16,-3-6-1-16,0-4 1 15,-11-6 0-15,2 0 0 16,-8 3 0-16,-9-7 1 0,-2 8-1 16,-8 4 1-16,-13-3 0 15,-6 5-1-15,-12 3 0 16,-8-2-2-16,-9 2 1 15,-11 4-1-15,-15 0 0 16,-7-1 1-16,-10 9 0 0,-6-3 0 16,-12 11 1-16,-8-4 2 15,-9 7-1-15,-4 1 1 16,-1 4 0-16,-1 0-2 16,-5-3 1-16,0 10-1 0,-1-8 1 15,-2-1-2-15,3-2 1 16,-4-3 0-16,1 4-1 15,-2-7 1-15,6 6 1 16,-1-12-1-16,3 5 1 0,7-9-1 16,1 5 1-16,3 0 0 15,4-9 0-15,0 2 0 16,0-4-1-16,-2 3 1 0,2-6-1 16,-3 0 0-16,-2-2 0 15,2-4 1-15,2 1 0 16,-6-7-1-16,-1 6 0 15,1-9 0-15,-1 3 0 0,-7-3 0 16,2-3 0-16,-5 7-1 16,-7-4 0-16,-5 1 0 15,-6 3 1-15,-9-1-1 16,-3 5 0-16,-8 0 1 16,-4 2 0-16,-4-4 0 0,4 10 1 15,-5-6-1-15,8 1 0 16,3 8 0-16,1-6 1 15,7 10-1-15,3-3-1 16,3 6 2-16,4 5-2 0,8 6 1 16,-12-3 1-16,5 5 0 15,-4 5-1-15,4 2 1 16,-5 0-1-16,-6-4 0 0,-1 1 1 16,-2-8-1-16,2 5-1 15,-2-3 2-15,-1 1-1 16,-11-8-2-16,-4 4 2 15,-1-4-1-15,-7 10 0 0,-5-1 1 16,-10-7 0-16,-1 7-1 16,-4-10 2-16,5-1 0 15,-1 4-1-15,-6-4 1 16,6-2 0-16,3-9 0 0,5 9-1 16,-1-12 0-16,11 4-1 15,-7 4 2-15,3-8 0 16,4 4 0-16,4 0-2 15,-8-6 1-15,0 4 0 16,-3 6-1-16,-6-10 2 0,-2 4-3 16,-7 6-1-16,-3-4 2 15,-7-8-1-15,4 16 1 16,-4-12 0-16,-10 4 1 0,6 11-2 16,-3-11 3-16,1 11-2 15,-9-5 2-15,9 5-1 16,-12 2 1-16,-4 6-3 15,5-4 3-15,-5 1-1 0,-6 0-2 16,-7 3 2-16,6-3 0 16,-2 6 0-16,6-8-1 15,-3 4 2-15,7-5-1 16,3 2 0-16,12-2 1 0,-1 5 0 16,7 0 0-16,7-4 1 15,-3 4-1-15,6-1-1 16,-3 1 1-16,3 5 0 0,-2 3-1 15,6-2 0 1,-7 1 0-16,8 2 0 0,2 2 0 16,5 4 0-16,3 1 0 15,3-2 0-15,11 3 1 16,1-3 0-16,8 6 0 0,9 5 0 16,0 1 0-16,7 2 0 15,0 8 2-15,2 6-3 16,-1 3 0-16,2 6 0 15,-4 10-2-15,-6 9-1 0,-4 0-4 16,-3 13-17-16,-5 17-59 16,-13 0-6-16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09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4814F0-2171-4333-B346-2906DB33D7E7}" emma:medium="tactile" emma:mode="ink">
          <msink:context xmlns:msink="http://schemas.microsoft.com/ink/2010/main" type="writingRegion" rotatedBoundingBox="21511,9935 22209,9935 22209,10607 21511,10607">
            <msink:destinationLink direction="with" ref="{07C58B7F-B6D3-4419-B4BF-D14C5957247C}"/>
          </msink:context>
        </emma:interpretation>
      </emma:emma>
    </inkml:annotationXML>
    <inkml:traceGroup>
      <inkml:annotationXML>
        <emma:emma xmlns:emma="http://www.w3.org/2003/04/emma" version="1.0">
          <emma:interpretation id="{1546DCD5-2BC3-40B6-9C3F-D9409B7CCA83}" emma:medium="tactile" emma:mode="ink">
            <msink:context xmlns:msink="http://schemas.microsoft.com/ink/2010/main" type="paragraph" rotatedBoundingBox="21511,9935 22209,9935 22209,10607 21511,10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F2D0AA-3C2B-4832-BD8D-7C6D96360522}" emma:medium="tactile" emma:mode="ink">
              <msink:context xmlns:msink="http://schemas.microsoft.com/ink/2010/main" type="line" rotatedBoundingBox="21511,9935 22209,9935 22209,10607 21511,10607"/>
            </emma:interpretation>
          </emma:emma>
        </inkml:annotationXML>
        <inkml:traceGroup>
          <inkml:annotationXML>
            <emma:emma xmlns:emma="http://www.w3.org/2003/04/emma" version="1.0">
              <emma:interpretation id="{3C12B357-9FB2-467A-8C0A-872F160EE0D3}" emma:medium="tactile" emma:mode="ink">
                <msink:context xmlns:msink="http://schemas.microsoft.com/ink/2010/main" type="inkWord" rotatedBoundingBox="21511,9935 22209,9935 22209,10607 21511,10607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277 0 349 0,'0'0'5'0,"0"0"3"15,0 0 4-15,0 0 1 16,0 0 1-16,0 15 1 0,-5 4 1 16,-13 14 1-16,-4 1-6 15,1 17-2-15,-7 1-2 16,-8 14-3-16,8 2-1 15,-3-1-3-15,1 0-5 0,7-8-9 16,5-2-31-16,6-8-39 16,6-14-2-16</inkml:trace>
          <inkml:trace contextRef="#ctx0" brushRef="#br0" timeOffset="453.077">-204 345 333 0,'0'0'6'0,"12"-4"5"0,6 1 2 15,10-7 3-15,7 2 1 16,11-1 0-16,11 0 0 16,17-1 0-16,4-5-6 15,14 12-12-15,-4-7-18 0,-14-1-63 16,22 4-1-16</inkml:trace>
          <inkml:trace contextRef="#ctx0" brushRef="#br0" timeOffset="234.3233">-143 91 371 0,'0'0'3'0,"0"0"0"15,0 0 3-15,-13 0-1 16,13 0 2-16,-5 18 0 0,5-1 2 16,0 5 0-16,12 2-2 15,6 8-1-15,5 3-1 16,6 7-5-16,7 1-8 15,-5-1-21-15,-9-1-49 16,9 0-4-16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1.1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A207DE-3AEB-4F31-BE92-1D0BC0287458}" emma:medium="tactile" emma:mode="ink">
          <msink:context xmlns:msink="http://schemas.microsoft.com/ink/2010/main" type="writingRegion" rotatedBoundingBox="26578,13747 27219,13747 27219,14306 26578,14306">
            <msink:destinationLink direction="with" ref="{2661D8E9-C2A2-4FA4-A463-DA2B2ADC3617}"/>
            <msink:destinationLink direction="with" ref="{C2E384A2-D2F2-44E9-A034-B21FE943E01B}"/>
            <msink:destinationLink direction="with" ref="{1FA7BB52-50A4-4AD4-83A0-026C22CE72E4}"/>
          </msink:context>
        </emma:interpretation>
      </emma:emma>
    </inkml:annotationXML>
    <inkml:traceGroup>
      <inkml:annotationXML>
        <emma:emma xmlns:emma="http://www.w3.org/2003/04/emma" version="1.0">
          <emma:interpretation id="{01C61D68-6E80-440B-99E5-2B252A5D2BEE}" emma:medium="tactile" emma:mode="ink">
            <msink:context xmlns:msink="http://schemas.microsoft.com/ink/2010/main" type="paragraph" rotatedBoundingBox="26578,13747 27219,13747 27219,14306 26578,14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41EEF6-7FA3-4907-A70B-523DD6FFAA83}" emma:medium="tactile" emma:mode="ink">
              <msink:context xmlns:msink="http://schemas.microsoft.com/ink/2010/main" type="line" rotatedBoundingBox="26578,13747 27219,13747 27219,14306 26578,14306"/>
            </emma:interpretation>
          </emma:emma>
        </inkml:annotationXML>
        <inkml:traceGroup>
          <inkml:annotationXML>
            <emma:emma xmlns:emma="http://www.w3.org/2003/04/emma" version="1.0">
              <emma:interpretation id="{03E8C5F7-5209-4F2F-915E-F758E1CF1066}" emma:medium="tactile" emma:mode="ink">
                <msink:context xmlns:msink="http://schemas.microsoft.com/ink/2010/main" type="inkWord" rotatedBoundingBox="26578,13747 27219,13747 27219,14306 26578,14306"/>
              </emma:interpretation>
              <emma:one-of disjunction-type="recognition" id="oneOf0">
                <emma:interpretation id="interp0" emma:lang="en-US" emma:confidence="1">
                  <emma:literal>+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4863 4061 427 0,'0'0'5'16,"0"0"1"-16,0 0 1 16,15-3 1-16,7 0 0 15,1-4 1-15,13 0 0 16,11-1 0-16,8 6-4 0,6-9-2 16,9 4-3-16,5-3-1 15,-4-3-10-15,-8 0-34 16,-7-9-42-16,-9 5-1 15</inkml:trace>
          <inkml:trace contextRef="#ctx0" brushRef="#br0" timeOffset="203.1413">5119 3812 443 0,'0'0'2'0,"0"0"2"16,0 0 1-16,-12 19 0 15,9 0 1-15,0 9 1 0,3 11 0 16,0 6 1-16,0 13-1 16,6 8-3-16,6 5-3 15,-6-5-17-15,-6 10-67 16,17-4-3-16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8:28.9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8ECC61-F6B1-4FAE-8C28-744D1835C433}" emma:medium="tactile" emma:mode="ink">
          <msink:context xmlns:msink="http://schemas.microsoft.com/ink/2010/main" type="writingRegion" rotatedBoundingBox="24941,9223 26278,9223 26278,9801 24941,9801"/>
        </emma:interpretation>
      </emma:emma>
    </inkml:annotationXML>
    <inkml:traceGroup>
      <inkml:annotationXML>
        <emma:emma xmlns:emma="http://www.w3.org/2003/04/emma" version="1.0">
          <emma:interpretation id="{27D95A98-6381-4FEC-AA2F-8C3F79EA788A}" emma:medium="tactile" emma:mode="ink">
            <msink:context xmlns:msink="http://schemas.microsoft.com/ink/2010/main" type="paragraph" rotatedBoundingBox="24941,9223 26278,9223 26278,9801 24941,9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F9BB04-FB34-4DC4-BE4B-54CC0F9789A5}" emma:medium="tactile" emma:mode="ink">
              <msink:context xmlns:msink="http://schemas.microsoft.com/ink/2010/main" type="line" rotatedBoundingBox="24941,9223 26278,9223 26278,9801 24941,9801"/>
            </emma:interpretation>
          </emma:emma>
        </inkml:annotationXML>
        <inkml:traceGroup>
          <inkml:annotationXML>
            <emma:emma xmlns:emma="http://www.w3.org/2003/04/emma" version="1.0">
              <emma:interpretation id="{8556AB2D-AEFB-4238-BCA6-AA76C1DC9615}" emma:medium="tactile" emma:mode="ink">
                <msink:context xmlns:msink="http://schemas.microsoft.com/ink/2010/main" type="inkWord" rotatedBoundingBox="24941,9223 26278,9223 26278,9801 24941,9801"/>
              </emma:interpretation>
              <emma:one-of disjunction-type="recognition" id="oneOf0">
                <emma:interpretation id="interp0" emma:lang="en-US" emma:confidence="0">
                  <emma:literal>my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m,</emma:literal>
                </emma:interpretation>
                <emma:interpretation id="interp3" emma:lang="en-US" emma:confidence="0">
                  <emma:literal>m/</emma:literal>
                </emma:interpretation>
                <emma:interpretation id="interp4" emma:lang="en-US" emma:confidence="0">
                  <emma:literal>me</emma:literal>
                </emma:interpretation>
              </emma:one-of>
            </emma:emma>
          </inkml:annotationXML>
          <inkml:trace contextRef="#ctx0" brushRef="#br0">0-4 404 0,'0'0'6'0,"0"0"1"0,18 0 2 16,-18 0 1-16,0 0 0 15,0 0 1-15,7 25 0 16,-7-12 0-16,-3 5-6 0,3 11-1 15,0 0-1-15,13 9-1 16,5 5-1-16,14 0-1 16,1-5 0-16,9 3 1 15,4-6-1-15,-3-7 0 16,-8-3 0-16,-4-14 1 0,-14-11 0 16,-2-6 0-16,-12-16-1 15,-3-6 1-15,-13-11-1 16,-2-6 0-16,-5-4-1 0,5-2 0 15,-3 3 1-15,8 10-2 16,0 4 1-16,5 14 1 16,5 20-1-16,18-8 0 15,11 16 1-15,2 12 0 0,9 9 0 16,1 6 0-16,6-3 1 16,2 2-1-16,-7-6 1 15,-6-2-1-15,-8-9 1 16,-9-6 0-16,-19-11-1 0,13 0 0 15,-13-13 0-15,0-10 0 16,0-5-1-16,0 4 1 16,4-4-1-16,7 4 0 15,2 5 1-15,4 10 0 0,13 9 0 16,-2 0 0-16,3 14 0 16,5 10-1-16,-8 0-7 15,3 9-16-15,9-1-60 16,-12-2-3-16</inkml:trace>
          <inkml:trace contextRef="#ctx0" brushRef="#br0" timeOffset="187.5054">1125-4 444 0,'0'0'4'0,"0"0"2"0,0 0 1 15,0 0 1-15,0 0 1 16,8-3 1-16,-8 3 0 15,17 21 1-15,-4 3-9 0,2 15-2 16,3 8 0-16,7 22 0 16,0 2 0-16,10 23-31 15,0 9-58-15,-14 7-2 16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42.7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FC3BC3-9313-4470-80C6-EEF1E0C71E28}" emma:medium="tactile" emma:mode="ink">
          <msink:context xmlns:msink="http://schemas.microsoft.com/ink/2010/main" type="writingRegion" rotatedBoundingBox="-1084,10681 4660,7848 6562,11705 816,14538">
            <msink:destinationLink direction="with" ref="{2661D8E9-C2A2-4FA4-A463-DA2B2ADC3617}"/>
          </msink:context>
        </emma:interpretation>
      </emma:emma>
    </inkml:annotationXML>
    <inkml:traceGroup>
      <inkml:annotationXML>
        <emma:emma xmlns:emma="http://www.w3.org/2003/04/emma" version="1.0">
          <emma:interpretation id="{313F5209-52A2-482D-B866-047F78B1C428}" emma:medium="tactile" emma:mode="ink">
            <msink:context xmlns:msink="http://schemas.microsoft.com/ink/2010/main" type="paragraph" rotatedBoundingBox="408,10290 2959,8609 3540,9491 989,111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2866FD7-1436-466F-817C-72439B76E49E}" emma:medium="tactile" emma:mode="ink">
              <msink:context xmlns:msink="http://schemas.microsoft.com/ink/2010/main" type="line" rotatedBoundingBox="408,10290 2959,8609 3540,9491 989,11172"/>
            </emma:interpretation>
          </emma:emma>
        </inkml:annotationXML>
        <inkml:traceGroup>
          <inkml:annotationXML>
            <emma:emma xmlns:emma="http://www.w3.org/2003/04/emma" version="1.0">
              <emma:interpretation id="{421F3E04-DCBD-4A8E-A0A9-C14CB256F134}" emma:medium="tactile" emma:mode="ink">
                <msink:context xmlns:msink="http://schemas.microsoft.com/ink/2010/main" type="inkWord" rotatedBoundingBox="408,10290 2959,8609 3540,9491 989,11172"/>
              </emma:interpretation>
              <emma:one-of disjunction-type="recognition" id="oneOf0">
                <emma:interpretation id="interp0" emma:lang="en-US" emma:confidence="0">
                  <emma:literal>Imul</emma:literal>
                </emma:interpretation>
                <emma:interpretation id="interp1" emma:lang="en-US" emma:confidence="0">
                  <emma:literal>Imus</emma:literal>
                </emma:interpretation>
                <emma:interpretation id="interp2" emma:lang="en-US" emma:confidence="0">
                  <emma:literal>Imvl</emma:literal>
                </emma:interpretation>
                <emma:interpretation id="interp3" emma:lang="en-US" emma:confidence="0">
                  <emma:literal>smut</emma:literal>
                </emma:interpretation>
                <emma:interpretation id="interp4" emma:lang="en-US" emma:confidence="0">
                  <emma:literal>mud</emma:literal>
                </emma:interpretation>
              </emma:one-of>
            </emma:emma>
          </inkml:annotationXML>
          <inkml:trace contextRef="#ctx0" brushRef="#br0">27 55 272 0,'0'0'8'0,"0"0"4"0,-15-19 5 15,15 19 3-15,-7-20 2 16,7 20 1-16,-7-18 1 0,7 18-1 16,0 0-6-16,0 0-4 15,0 0-5-15,14 10-2 16,-3 18-2-16,3 6 0 16,0 7 0-16,3 14 0 15,1 6 0-15,4 13 0 0,3 4 0 16,-5 3-1-16,1 0 1 15,4-5-2-15,-3-1 0 16,-4-4-1-16,-1-11 1 16,-6-15-1-16,-4-7 0 15,0-14 1-15,-7-5-5 0,0-19-3 16,0 0-15-16,-7-8-63 16,7-12-4-16</inkml:trace>
          <inkml:trace contextRef="#ctx0" brushRef="#br0" timeOffset="562.5404">514-2 337 0,'0'0'5'16,"0"0"2"-16,0 0 2 15,0 0 2-15,7 18 0 0,3-1 2 16,5 9-1-16,3 2 2 15,2 7-5-15,2 14-2 16,6 0-1-16,-3 7-3 16,-7 0 0-16,7-3-2 0,-7 0 0 15,-1-11-1-15,-3-6 0 16,-3-18 0-16,-11-18 0 16,0 0 0-16,3-7 1 15,-3-23 0-15,-7-7 0 16,-3-9-1-16,-5-11 0 0,2 4-1 15,-2-3 1-15,5 7-1 16,-1 3-1-16,7 11 1 16,4 11 0-16,4 13 1 15,10 7-1-15,8 8 2 0,6 17 0 16,-3 3 0-16,10 8 1 16,0 2 0-16,-4 3 0 15,-2-9-1-15,-1-1-1 16,-7-5 2-16,-3-11-3 0,-7-5 1 15,-11-6 0-15,14-17-1 16,-10-8 0-16,-4-3 2 16,0-9-2-16,3 0 0 0,4-6 0 15,-4 2 0-15,8 3-1 16,3 4 1-16,4 3 0 16,4 11 0-16,2 5 1 15,1 12 0-15,0 3 1 16,3 18-1-16,-3 6 1 0,0 7-1 15,-5 6-6-15,5 1-9 16,3-17-56-16,-3 20-10 16</inkml:trace>
          <inkml:trace contextRef="#ctx0" brushRef="#br0" timeOffset="906.293">1420-271 344 0,'0'0'4'15,"0"8"1"-15,0 5 2 0,7 11 3 16,6 0-1-16,9 0 2 16,2 7-2-16,11 4 2 15,0-5-4-15,8-7-2 16,4-5 0-16,-6-7 0 0,2-4 1 15,-8-7 1-15,-2-11 0 16,-13-9 0-16,-5-4 0 16,-8-10-1-16,-4-8 0 15,-3 0-2-15,-3-14-2 0,-4 2-2 16,-8-5-1-16,12 7-1 16,-7 2-5-16,10 4-10 15,-7 11-15-15,4 18-52 16,3 17-2-16</inkml:trace>
          <inkml:trace contextRef="#ctx0" brushRef="#br0" timeOffset="1375.0472">2137-147 268 0,'0'0'5'16,"0"0"3"-16,14-13 3 15,0-1 5-15,1-8 1 0,6-8 1 16,-4-4 0-16,8-8 1 16,0-6-4-16,-4-13-3 15,7-2-6-15,-6-11-2 0,-2-10-3 16,3-8 0-16,-10-11 0 16,1 2-1-16,-11-9-1 15,-3 8 1-15,0 10 1 16,-7 10-1-16,-11 20 1 0,5 13 0 15,-9 23 1-15,2 19 1 16,-5 25 0-16,4 25 1 16,-1 20 1-16,9 22-2 15,5 17 2-15,1 14-2 16,10 11-5-16,9-7-18 0,-9 7-60 16,32-11-2-16</inkml:trace>
        </inkml:traceGroup>
      </inkml:traceGroup>
    </inkml:traceGroup>
    <inkml:traceGroup>
      <inkml:annotationXML>
        <emma:emma xmlns:emma="http://www.w3.org/2003/04/emma" version="1.0">
          <emma:interpretation id="{2FB5E7C2-E56E-4727-B1A6-B9BA37510FFB}" emma:medium="tactile" emma:mode="ink">
            <msink:context xmlns:msink="http://schemas.microsoft.com/ink/2010/main" type="paragraph" rotatedBoundingBox="833,11490 3118,10181 3682,11166 1397,124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0251B49-B279-43D7-8EBE-E4C39BC92891}" emma:medium="tactile" emma:mode="ink">
              <msink:context xmlns:msink="http://schemas.microsoft.com/ink/2010/main" type="line" rotatedBoundingBox="833,11490 3118,10181 3682,11166 1397,12475"/>
            </emma:interpretation>
          </emma:emma>
        </inkml:annotationXML>
        <inkml:traceGroup>
          <inkml:annotationXML>
            <emma:emma xmlns:emma="http://www.w3.org/2003/04/emma" version="1.0">
              <emma:interpretation id="{C8E611A6-112B-4B06-BEFD-13E3BA50BBAE}" emma:medium="tactile" emma:mode="ink">
                <msink:context xmlns:msink="http://schemas.microsoft.com/ink/2010/main" type="inkWord" rotatedBoundingBox="833,11490 3118,10181 3682,11166 1397,12475"/>
              </emma:interpretation>
              <emma:one-of disjunction-type="recognition" id="oneOf1">
                <emma:interpretation id="interp5" emma:lang="en-US" emma:confidence="0">
                  <emma:literal>labia</emma:literal>
                </emma:interpretation>
                <emma:interpretation id="interp6" emma:lang="en-US" emma:confidence="0">
                  <emma:literal>labile</emma:literal>
                </emma:interpretation>
                <emma:interpretation id="interp7" emma:lang="en-US" emma:confidence="0">
                  <emma:literal>lake</emma:literal>
                </emma:interpretation>
                <emma:interpretation id="interp8" emma:lang="en-US" emma:confidence="0">
                  <emma:literal>labra</emma:literal>
                </emma:interpretation>
                <emma:interpretation id="interp9" emma:lang="en-US" emma:confidence="0">
                  <emma:literal>laded</emma:literal>
                </emma:interpretation>
              </emma:one-of>
            </emma:emma>
          </inkml:annotationXML>
          <inkml:trace contextRef="#ctx0" brushRef="#br0" timeOffset="1984.4226">231 1419 323 0,'0'0'5'15,"0"0"3"-15,0 0 1 16,0 0 1-16,0 0 3 0,0 0 0 16,15 0 3-16,-2 9 1 15,5 13-5-15,7 12-2 16,3 4 0-16,0 16-2 15,1 6-1-15,7 8-1 0,-6 1-2 16,3 6-2-16,-8-5 0 16,7-7-3-16,-4-9-4 15,3-5-14-15,-2-4-62 0,2-19-3 16</inkml:trace>
          <inkml:trace contextRef="#ctx0" brushRef="#br0" timeOffset="2578.2114">1423 1298 317 0,'0'0'8'0,"-3"-3"1"15,-12 3 2-15,-3 0 1 16,-2 0 1-16,-10 7 2 0,-5 7-1 16,0 10 1-16,-1 8-5 15,1 11-4-15,10 2-1 16,5 4 0-16,9 5-2 15,11-5 0-15,11-4-2 0,9-8 1 16,13-13-1-16,6-7 0 16,-1-17 0-16,5 0 1 15,-5-11 0-15,-5-13-1 16,-8-8 1-16,-5-4 0 16,-5-2-1-16,-5-8 0 0,-7-4 0 15,-3-2 0-15,0 4-1 16,-3-4 1-16,0 4-1 15,-4 13 1-15,3-2-1 16,1 9 1-16,-5 8 1 0,8 6-1 16,0 14 1-16,-3-10 0 15,3 10 0-15,0 0 0 16,0 0-1-16,-4 10 1 16,4 4-1-16,0 10 0 0,0 6 0 15,7 5 0-15,1 6-1 16,2 6 0-16,5 2 0 15,2 0-1-15,4 1-4 16,1-12-7-16,6 5-23 0,17-12-49 16,-12-10-1-16</inkml:trace>
          <inkml:trace contextRef="#ctx0" brushRef="#br0" timeOffset="3671.9588">2477 177 390 0,'0'0'4'0,"0"0"1"15,-19-13 0-15,19 13 2 16,-13-4 0-16,13 4 0 0,-5 13 2 15,5 8 1-15,8 16-3 16,6 5-2-16,4 14-1 16,3-2 0-16,8 5 0 15,-1-6-1-15,0 0-2 0,0-8-1 16,-3-10 0-16,-7-5 1 16,-1-13-1-16,-7-4 1 15,-10-13-1-15,0 0 1 0,-13 4 0 16,-9-4 0-16,-6 0 0 15,-4 7 0-15,-6 7 1 16,-5 7-1-16,5 10 0 16,-5 12 0-16,8 3 1 0,7 6-2 15,10 2 1-15,11-5-1 16,10-8 0-16,19-7 0 16,13-14 0-16,6-12 2 15,14-8-1-15,1-15 0 0,-3-17 1 16,0-3 0-16,-3-11 0 15,-15-8 0-15,-10 2-1 16,-8-3 0-16,-14-3 0 16,-3-1 0-16,-7 4 1 15,-3 4 0-15,-8 9 0 0,8 11 0 16,0 20-2-16,10 11 0 16,-12 15 0-16,12 30 0 15,7 15 0-15,8 17 0 16,2 18 0-16,4-1-23 0,11 24-63 15,1 2-3-15</inkml:trace>
          <inkml:trace contextRef="#ctx0" brushRef="#br0" timeOffset="3125.0744">1901 372 358 0,'0'0'7'15,"0"0"-1"-15,0 0 2 16,0 0 2-16,-8 11 0 16,4 6 1-16,4 7 2 15,0 8 0-15,0 7-5 0,4 10-1 16,7 0-2-16,-1 9 0 15,0-3-2-15,5-3 0 16,0-4-3-16,2-3 0 16,-7-10-2-16,5-4 1 0,-9-7 0 15,-2-1 0-15,-4-9 0 16,-4 3 1-16,-9 0 0 16,-9 1 1-16,-2 6 2 0,-5 0-1 15,-2 13 1-15,2-5-1 16,5 6 0-16,2 3 0 15,12 0 0-15,2-3-1 16,8-6 0-16,15-4 0 0,10-8 0 16,3-7 1-16,3-11-1 15,4-4 1-15,2-13-1 16,-2-11 0-16,-7-5 0 16,-3-4 1-16,-7-6-2 15,-8-7 2-15,0 0-1 0,-10 2 0 16,0-3 0-16,0 6 0 15,0 11-1-15,-3 4 1 16,-1 11 0-16,4 17-1 16,0 0 0-16,15 25 0 0,-5 6-1 15,5 7 1-15,5 7-2 16,2 9-5-16,-1-8-9 16,11 8-20-16,4-12-51 0,-13-11 1 15</inkml:trace>
        </inkml:traceGroup>
      </inkml:traceGroup>
    </inkml:traceGroup>
    <inkml:traceGroup>
      <inkml:annotationXML>
        <emma:emma xmlns:emma="http://www.w3.org/2003/04/emma" version="1.0">
          <emma:interpretation id="{951897EF-3B98-4951-A0CE-D65F9699AFC0}" emma:medium="tactile" emma:mode="ink">
            <msink:context xmlns:msink="http://schemas.microsoft.com/ink/2010/main" type="paragraph" rotatedBoundingBox="317,13526 6063,10693 6562,11705 816,14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1C3016-23BC-4234-989E-BA55F6089CDE}" emma:medium="tactile" emma:mode="ink">
              <msink:context xmlns:msink="http://schemas.microsoft.com/ink/2010/main" type="line" rotatedBoundingBox="317,13526 6063,10693 6562,11705 816,14538"/>
            </emma:interpretation>
          </emma:emma>
        </inkml:annotationXML>
        <inkml:traceGroup>
          <inkml:annotationXML>
            <emma:emma xmlns:emma="http://www.w3.org/2003/04/emma" version="1.0">
              <emma:interpretation id="{567EB39D-4458-474C-A117-B240A390CCC1}" emma:medium="tactile" emma:mode="ink">
                <msink:context xmlns:msink="http://schemas.microsoft.com/ink/2010/main" type="inkWord" rotatedBoundingBox="317,13526 6063,10693 6562,11705 816,14538"/>
              </emma:interpretation>
              <emma:one-of disjunction-type="recognition" id="oneOf2">
                <emma:interpretation id="interp10" emma:lang="en-US" emma:confidence="0">
                  <emma:literal>time-Oct</emma:literal>
                </emma:interpretation>
                <emma:interpretation id="interp11" emma:lang="en-US" emma:confidence="0">
                  <emma:literal>time-old</emma:literal>
                </emma:interpretation>
                <emma:interpretation id="interp12" emma:lang="en-US" emma:confidence="0">
                  <emma:literal>time-our</emma:literal>
                </emma:interpretation>
                <emma:interpretation id="interp13" emma:lang="en-US" emma:confidence="0">
                  <emma:literal>timi=occ</emma:literal>
                </emma:interpretation>
                <emma:interpretation id="interp14" emma:lang="en-US" emma:confidence="0">
                  <emma:literal>times-Oct</emma:literal>
                </emma:interpretation>
              </emma:one-of>
            </emma:emma>
          </inkml:annotationXML>
          <inkml:trace contextRef="#ctx0" brushRef="#br0" timeOffset="4640.7441">-172 3719 366 0,'0'0'6'16,"3"-11"1"-16,9 0 3 15,9 0 0-15,7-2 2 16,14-5-1-16,4 0 1 0,11-5-3 16,9 3-12-16,-1-1-19 15,-5 1-57-15,7 2-4 16</inkml:trace>
          <inkml:trace contextRef="#ctx0" brushRef="#br0" timeOffset="4328.2236">-45 3250 318 0,'0'0'7'0,"0"0"3"15,0 0 2-15,0 0 2 16,12 0 1-16,-12 0 2 16,13 10 0-16,-3 7 0 15,-5 11-4-15,2 19-4 0,-1 9-2 16,1 8-1-16,1 6 0 16,2 12-1-16,5-2 0 15,-1-1-2-15,10-13 1 16,5-3-1-16,7-10-2 0,6-12-2 15,4-15-3-15,7-9-8 16,3-17-8-16,8-4-16 16,0-9-25-16,-4-13-25 15,3-4-6-15</inkml:trace>
          <inkml:trace contextRef="#ctx0" brushRef="#br0" timeOffset="4906.3869">839 3341 348 0,'0'0'5'16,"0"0"2"-16,-3 11 3 15,3 3 0-15,-3 7 3 0,-4 4 0 16,7 7 2-16,0 3-1 16,0 8-3-16,0-2-3 15,2 3-1-15,6-3-1 16,2-3-2-16,5 5-2 16,-2-8-1-16,6 4-2 0,-6-11-3 15,9 3-6-15,-11-7-14 16,-1-15-58-16,11 6-3 15</inkml:trace>
          <inkml:trace contextRef="#ctx0" brushRef="#br0" timeOffset="5234.5073">851 2930 311 0,'0'0'3'0,"0"0"2"16,0 0 0-16,0 0-1 15,0 0-6-15,0 0-18 16,0 17-41-16,0-17-7 16</inkml:trace>
          <inkml:trace contextRef="#ctx0" brushRef="#br0" timeOffset="5968.8879">1214 3137 363 0,'0'0'5'16,"0"0"0"-16,0 0 2 16,0 0 2-16,4 18 1 15,2 3 0-15,1 7 1 0,5 7 1 16,-1 7-3-16,-1 8-2 15,7-1-2-15,-2 0-1 16,3-6-1-16,-1-8 0 16,-3-10-1-16,0-11-1 0,-14-14 1 15,14-8-1-15,-10-16 0 16,-4-14 0-16,-4-5 0 16,1-3-1-16,0-6 1 15,-5-2-1-15,8 9 0 0,0 0 1 16,0 9-1-16,3 10 0 15,8 9 1-15,3 10-1 16,4 7 1-16,7 4-1 16,0 14 1-16,6 5-1 0,9 3 1 15,-5 2 0-15,0 0-1 16,3-3 1-16,-5-7-1 16,-5-12 1-16,-3-6-1 15,-8-6 1-15,-2-19-1 0,-9-7 1 16,-2-6-1-16,-1-9 1 15,2-2-1-15,2-3 1 16,-4 1-1-16,0 6-1 16,1 4 0-16,4 13 0 0,2 5 0 15,0 12 1-15,8 8-1 16,3 10 1-16,4 10 0 16,0 9 1-16,7 6-1 15,3 0 1-15,0 2-1 0,-4-10-1 16,5 2 1-16,-7-11-1 15,-1-4 0-15,0-11 0 16,0-9 1-16,-10-8 0 16,-1-9 0-16,-2-8 0 0,0-8 0 15,-5-4 0-15,-3-4 0 16,-7-2 1-16,0-2-1 16,0 6 1-16,-4 6-1 15,1 14 1-15,-4 6 0 0,7 22 1 16,0 0-1-16,-11 26 0 15,11 8 0-15,8 11-1 16,5 5 0-16,5-1-4 16,14 4-9-16,-4-14-29 0,14-7-42 15,11-11-3-15</inkml:trace>
          <inkml:trace contextRef="#ctx0" brushRef="#br0" timeOffset="6359.5378">2727 2582 412 0,'0'0'2'0,"0"0"0"16,22-24 1-16,2 11-1 16,15-8 1-16,4-11-1 15,17-2-3-15,4-9-8 0,9 0-26 16,15-2-42-16,-5-7-4 16</inkml:trace>
          <inkml:trace contextRef="#ctx0" brushRef="#br0" timeOffset="6172.016">2979 2097 376 0,'0'0'5'0,"0"0"2"0,0 0 0 16,0 0 0-16,0 0 2 16,0-13 0-16,3 2 0 15,19 0 0-15,6 1-6 0,7-7-3 16,7 6-11-16,-6 1-32 15,9-1-36-15,-2 0-5 16</inkml:trace>
          <inkml:trace contextRef="#ctx0" brushRef="#br0" timeOffset="6750.1699">4379 1192 355 0,'0'0'5'0,"0"0"4"15,-22 15 1-15,1-2 3 16,-7 8 0-16,-12 12 1 15,-1 9 1-15,-9 16 1 0,-3 7-5 16,3 16-3-16,0 11-2 16,9 0-2-16,6 3-1 15,10 0-2-15,7-8 0 16,11-6 0-16,10-14-1 0,14-10 0 16,16-22 1-16,5-11-1 15,12-17 1-15,0-10 0 16,-4-14 0-16,4-15 0 15,-8-11 1-15,-14-2-1 0,-10-8 0 16,-8-6 0-16,-10 1 0 16,-18 3-1-16,-7 5-1 15,-3 7 0-15,-4 9-3 0,4 16-9 16,-4 0-14-16,1 18-57 16,31 0-1-16</inkml:trace>
          <inkml:trace contextRef="#ctx0" brushRef="#br0" timeOffset="7203.3023">5033 992 247 0,'0'0'6'16,"0"0"4"-16,0 0 4 15,0 0 2-15,0 10 4 0,0-10 1 16,-4 14 0-16,-7 3 3 16,1 0-5-16,-5 17-4 15,-2-3-3-15,-4 14-2 16,-4 8-4-16,0 12-1 0,5 1 0 16,-2 5-1-16,1 2 0 15,6 4-2-15,5-2 0 16,10-4 0-16,7-9 0 15,14-4-2-15,14-13-2 16,12-13-4-16,12-8-10 0,1-14-31 16,8-10-35-16,6-14-3 15</inkml:trace>
          <inkml:trace contextRef="#ctx0" brushRef="#br0" timeOffset="8328.3431">5613 978 255 0,'0'0'7'16,"0"0"0"-16,0 0 4 0,0 0 4 15,0 0 1 1,0 0 3-16,0 0 2 0,0-11 1 16,0 11-4-16,-22 0-1 15,4 0-3-15,-3 8-2 16,-4 1-3-16,-3 13-1 0,-4 2-2 16,4 11-1-16,-4 8 0 15,4 6-2-15,7 7 1 16,4 9-1-16,2 3 0 15,12 1 0-15,6-3-1 0,14-6 0 16,23 0-4-16,6-21-14 16,7-3-66-16,28-12-3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39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34BC79-F8DE-40AB-99AA-E282A399DBF9}" emma:medium="tactile" emma:mode="ink">
          <msink:context xmlns:msink="http://schemas.microsoft.com/ink/2010/main" type="writingRegion" rotatedBoundingBox="15420,1634 16015,11435 13774,11571 13179,1770"/>
        </emma:interpretation>
      </emma:emma>
    </inkml:annotationXML>
    <inkml:traceGroup>
      <inkml:annotationXML>
        <emma:emma xmlns:emma="http://www.w3.org/2003/04/emma" version="1.0">
          <emma:interpretation id="{4FFBB32F-5CA1-4AB8-9C6B-EE55BCEF490B}" emma:medium="tactile" emma:mode="ink">
            <msink:context xmlns:msink="http://schemas.microsoft.com/ink/2010/main" type="paragraph" rotatedBoundingBox="15796,1816 15976,11474 14610,11500 14430,1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A50DA5-97ED-46A1-B5D1-49ED6FA2CC18}" emma:medium="tactile" emma:mode="ink">
              <msink:context xmlns:msink="http://schemas.microsoft.com/ink/2010/main" type="line" rotatedBoundingBox="15796,1816 15976,11474 14610,11500 14430,1841"/>
            </emma:interpretation>
          </emma:emma>
        </inkml:annotationXML>
        <inkml:traceGroup>
          <inkml:annotationXML>
            <emma:emma xmlns:emma="http://www.w3.org/2003/04/emma" version="1.0">
              <emma:interpretation id="{8D4F369E-D876-4BE4-8C23-193E3CA2AA6F}" emma:medium="tactile" emma:mode="ink">
                <msink:context xmlns:msink="http://schemas.microsoft.com/ink/2010/main" type="inkWord" rotatedBoundingBox="14587,3130 14827,1831 15416,1940 15176,3239">
                  <msink:destinationLink direction="with" ref="{3DCE164E-7E06-4EC5-A28B-3EBFF89E7FCC}"/>
                </msink:context>
              </emma:interpretation>
              <emma:one-of disjunction-type="recognition" id="oneOf0">
                <emma:interpretation id="interp0" emma:lang="en-US" emma:confidence="0">
                  <emma:literal>E:</emma:literal>
                </emma:interpretation>
                <emma:interpretation id="interp1" emma:lang="en-US" emma:confidence="0">
                  <emma:literal>Foo</emma:literal>
                </emma:interpretation>
                <emma:interpretation id="interp2" emma:lang="en-US" emma:confidence="0">
                  <emma:literal>E:"</emma:literal>
                </emma:interpretation>
                <emma:interpretation id="interp3" emma:lang="en-US" emma:confidence="0">
                  <emma:literal>E.@</emma:literal>
                </emma:interpretation>
                <emma:interpretation id="interp4" emma:lang="en-US" emma:confidence="0">
                  <emma:literal>¥8:</emma:literal>
                </emma:interpretation>
              </emma:one-of>
            </emma:emma>
          </inkml:annotationXML>
          <inkml:trace contextRef="#ctx0" brushRef="#br0">7157-11245 298 0,'0'0'6'0,"0"0"2"15,7 0 5-15,-7 0 1 16,13 3 2-16,-13-3 3 16,15 10 0-16,-15-10-1 0,0 0-4 15,15 13-1-15,-15-13-5 16,0 20-1-16,0-5-1 15,0 5-3-15,0 5 3 16,5-1 0-16,0 7-1 0,-2 6-1 16,-3-9 1-16,0 0-1 15,4-1-1-15,-1-9 2 16,0-1-3-16,-3 2 0 16,0-19 1-16,0 15-1 0,0-15 0 15,0 0-2-15,0 13 0 16,0-13-4-16,0 0-23 15,-3 14-56-15,-7-4-5 16</inkml:trace>
          <inkml:trace contextRef="#ctx0" brushRef="#br0" timeOffset="44407.4021">7124-11339 249 0,'0'0'6'16,"0"0"5"-16,0 0 3 15,-7-15 3-15,7 15 1 0,0 0 1 16,0 0 0-16,0 0 2 16,15-4-5-16,-15 4-5 15,17 21-3-15,-7 1-2 16,5 6-2-16,-5 6-1 0,8 9 2 16,-8 7-1-16,-2 2 0 15,-4-2 0-15,2 2 0 16,-6-6-1-16,4-3 1 0,-1-8-1 15,-3-3-1-15,0-8 2 16,0-7-1-16,0-17-1 16,0 0 2-16,0 0 0 15,0 0-2-15,0-24 2 16,-3 3-1-16,-1-11-2 0,-6-3 0 16,2 3-1-16,-2 1 0 15,0-8-1-15,0 8-1 16,5 1 0-16,5-1 1 15,0 10 0-15,7 3-1 16,4 1 2-16,3 6-2 0,1 4 2 16,6 5 0-16,-4 2 0 15,4 0-1-15,4 7 2 16,4-1-1-16,-5 12-1 0,-2-1 3 16,-4 4-1-16,2 0 1 15,2 3-1-15,-8 6 0 16,-4-2 1-16,-3 7 0 15,-2-8-2-15,-2 1-5 0,7 6-9 16,-10-10-15-16,0 7-53 16,0-7-1-16</inkml:trace>
          <inkml:trace contextRef="#ctx0" brushRef="#br0" timeOffset="44688.6334">7521-11125 350 0,'0'0'5'0,"0"0"2"0,6-7 4 15,-6 7 0-15,22 0 0 16,-12 0 1-16,8 0-1 15,-8 10 3-15,5 4-3 16,-5 4-4-16,-2 6-2 0,-5-1 0 16,4 8 0-16,-4 7-5 15,-3-6-21-15,0 7-58 16,4-4-3-16</inkml:trace>
          <inkml:trace contextRef="#ctx0" brushRef="#br0" timeOffset="-1656.3103">7071-10121 77 0,'0'0'5'0,"0"0"0"0,0 0 4 16,0 0 2-16,0 0-1 15,0 0 4-15,0 0 3 16,0 0 2-16,0 0 2 15,0 0 2-15,0 0 0 16,0 0 0-16,0 0-1 0,0 0-2 16,0 0-2-16,0 0-1 15,0 0-6-15,0-10-1 16,0 10-4-16,0 0-1 16,0 0 3-16,0 0-2 0,0 0 1 15,0 0-1-15,0 0 0 16,0 0-1-16,0 0 2 15,0 0-3-15,0 0 0 16,0 0 0-16,0 0-2 0,0 0 0 16,0 0 0-16,0 0-1 15,0 0 0-15,0 0 1 16,0 0-2-16,0 0 0 0,0 0-3 16,0 0-7-16,0 0-23 15,0 0-43-15,0 0-3 16</inkml:trace>
          <inkml:trace contextRef="#ctx0" brushRef="#br0" timeOffset="-656.2789">7071-10121 303 0,'58'-89'5'16,"-58"89"1"-16,0 0 1 0,0 0 3 15,-15 0-2-15,15 0 0 16,-3 15 2-16,-1-1-1 15,4 8-4-15,-3-9-2 16,3 2 0-16,-5 2-3 0,5 4 2 16,0-21 0-16,0 17 1 15,0-17 0-15,15 0-1 16,-15 0 0-16,18 0 0 16,-18 0-1-16,17-24-1 0,-7 10 0 15,-2 4-1-15,-8 10-1 16,7-18 2-16,-7 18-2 15,0-10 0-15,0 10 1 16,-10 0 0-16,10 0-1 0,-22 14 0 16,9 0 2-16,-2-4-1 15,5 4 1-15,2 0 0 16,1 3 1-16,0-6 1 16,7-11 0-16,0 17 0 0,0-17 0 15,14 0-1-15,4-6 0 16,-8-5 1-16,8 0 0 15,-1-2-1-15,-5-5-2 16,1-3 3-16,-5 7-2 0,-8 14 0 16,0-11 0-16,0 11-1 15,-25-2 0-15,15 2 0 16,-5 6 1-16,-6 12-2 16,-1-4 2-16,9 3 1 0,-2-4-2 15,8 2 3-15,4-2-2 16,3 2 1-16,0-15 1 15,7 11-1-15,7-11 0 16,3 0 0-16,1-2 0 0,4-7 0 16,-7-1 0-16,-2-5-1 15,2 6 0-15,-15 9 1 16,17-22-1-16,-17 22-1 16,0-21 1-16,0 21-1 0,-22-15 0 15,22 15 1-15,-23-6 0 16,11 6-2-16,12 0 2 15,-25 0 0-15,25 0-1 16,-6 11 2-16,6-11-2 0,0 0-5 16,3 14-18-16,-3-14-47 15,18 14-4-15</inkml:trace>
        </inkml:traceGroup>
        <inkml:traceGroup>
          <inkml:annotationXML>
            <emma:emma xmlns:emma="http://www.w3.org/2003/04/emma" version="1.0">
              <emma:interpretation id="{0C4FAFC7-59DE-4448-A6A2-403A04C2E71C}" emma:medium="tactile" emma:mode="ink">
                <msink:context xmlns:msink="http://schemas.microsoft.com/ink/2010/main" type="inkWord" rotatedBoundingBox="14595,6322 14752,5709 15437,5884 15280,6498">
                  <msink:destinationLink direction="with" ref="{44734460-1B11-4123-A6E5-DE2009F9CADA}"/>
                </msink:context>
              </emma:interpretation>
              <emma:one-of disjunction-type="recognition" id="oneOf1">
                <emma:interpretation id="interp5" emma:lang="en-US" emma:confidence="0">
                  <emma:literal>not</emma:literal>
                </emma:interpretation>
                <emma:interpretation id="interp6" emma:lang="en-US" emma:confidence="0">
                  <emma:literal>Not</emma:literal>
                </emma:interpretation>
                <emma:interpretation id="interp7" emma:lang="en-US" emma:confidence="0">
                  <emma:literal>Fs</emma:literal>
                </emma:interpretation>
                <emma:interpretation id="interp8" emma:lang="en-US" emma:confidence="0">
                  <emma:literal>Nor</emma:literal>
                </emma:interpretation>
                <emma:interpretation id="interp9" emma:lang="en-US" emma:confidence="0">
                  <emma:literal>Net</emma:literal>
                </emma:interpretation>
              </emma:one-of>
            </emma:emma>
          </inkml:annotationXML>
          <inkml:trace contextRef="#ctx0" brushRef="#br0" timeOffset="734.4049">7230-7299 334 0,'0'0'5'0,"0"0"2"0,7-22 2 15,-7 22 2-15,15-19 1 16,-2 8 1-16,-5-4-1 0,9 4 0 16,-17 11-4-16,33-15-3 15,-13 13-2-15,2 2-1 16,3 0 0-16,-1 6-1 16,5 5 1-16,-5-2-2 0,1 1 0 15,0 3 0-15,-8 5 1 16,-9 3 0-16,-5 0 0 15,-6 1-1-15,-12 6 1 16,-5 0 1-16,-8 4-1 16,-2 3 0-16,-5-8 1 0,7 5 0 15,10-10-1-15,5-5 2 16,13 0 0-16,0-17-1 16,28 11 1-16,10-11-2 15,15 0-3-15,5-13-8 0,8-13-50 16,1 20-21-16</inkml:trace>
          <inkml:trace contextRef="#ctx0" brushRef="#br0" timeOffset="45938.6603">7036-7454 290 0,'0'0'3'15,"0"0"4"-15,0 0 2 16,0 10 1-16,0-10 2 0,0 25 1 16,0-8 1-16,4 12 0 15,-1 4-1-15,0 8-3 16,5-3-3-16,6 13-1 16,0-3-1-16,-3 5-1 0,7-3 1 15,-8 3-1-15,1-12-1 16,-1 2 0-16,-3-7-1 15,-2-5 2-15,-2-6-2 16,-3-8 1-16,0-17 0 0,0 13 0 16,0-13 0-16,0 0 1 15,-15-17-1-15,12 4-1 16,-4-12 0-16,-1-3-1 0,-2 0 0 16,7 0 0-16,-1 0-1 15,-4 6 0-15,8-3-1 16,0 5 1-16,0 1-1 15,8 10 1-15,-8 9-1 0,14-16 1 16,-1 13 0-16,2-3-1 16,3 1 1-16,4 5 0 15,-4 0-1-15,-5 0 1 16,4 0 0-16,-2 5 0 16,-2-3 0-16,-13-2 0 0,18 26 1 15,-11-11 0-15,-2-2 0 16,-2 4 0-16,0 1 0 15,4 2 0-15,-3 2 0 16,-4-1 1-16,3 1-2 0,5-1 0 16,-1 1 1-16,3-2-3 15,-2 0-7-15,-1 2-25 16,3 2-45-16,-2-1-3 16</inkml:trace>
        </inkml:traceGroup>
        <inkml:traceGroup>
          <inkml:annotationXML>
            <emma:emma xmlns:emma="http://www.w3.org/2003/04/emma" version="1.0">
              <emma:interpretation id="{B6E33844-4BF1-45BB-8050-58C08B78D04F}" emma:medium="tactile" emma:mode="ink">
                <msink:context xmlns:msink="http://schemas.microsoft.com/ink/2010/main" type="inkWord" rotatedBoundingBox="15944,9780 15976,11474 14610,11500 14579,9806">
                  <msink:destinationLink direction="with" ref="{B7937A33-2090-4819-A61E-EB93F26525A4}"/>
                </msink:context>
              </emma:interpretation>
              <emma:one-of disjunction-type="recognition" id="oneOf2">
                <emma:interpretation id="interp10" emma:lang="en-US" emma:confidence="0">
                  <emma:literal>On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Oh</emma:literal>
                </emma:interpretation>
                <emma:interpretation id="interp13" emma:lang="en-US" emma:confidence="0">
                  <emma:literal>Don</emma:literal>
                </emma:interpretation>
                <emma:interpretation id="interp14" emma:lang="en-US" emma:confidence="0">
                  <emma:literal>Orr</emma:literal>
                </emma:interpretation>
              </emma:one-of>
            </emma:emma>
          </inkml:annotationXML>
          <inkml:trace contextRef="#ctx0" brushRef="#br0" timeOffset="47329.345">7099-3000 260 0,'0'0'5'0,"0"13"1"16,0 1 3-16,0 8 1 15,0 6 3-15,0 4 0 16,5 7 3-16,-5 10 0 15,0 0-2-15,3 0-2 0,-3 1-1 16,4-5-3-16,-1 5-1 16,0-12 0-16,1-6-2 15,4-4 0-15,-5-6 1 16,-1-12 0-16,-2-10-1 16,0 0 1-16,0 0-2 0,8-6 0 15,-8-16-1-15,4-2-1 16,-4-10-1-16,0 4 0 15,0-8-1-15,0 3 1 16,0 1-1-16,0 7 0 0,0 2 1 16,0 1-1-16,3 14 0 15,-3 10 1-15,5-15-1 16,-5 15 1-16,0 0-1 16,13 0 1-16,-13 0 0 0,22 11 0 15,-9 0 0-15,2-1 1 16,-2 4-1-16,-1 0 0 15,-2 3 0-15,-3 5 0 0,-1-5 0 16,2 4 0-16,-1 1-1 16,-4 6 1-16,4-4 0 15,-2 3-1-15,1 7 0 16,1-6-6-16,3 7-13 16,15 3-60-16,-17 1-3 0</inkml:trace>
          <inkml:trace contextRef="#ctx0" brushRef="#br0" timeOffset="1546.9083">7443-2836 334 0,'0'0'6'0,"0"0"2"0,21-20 4 16,-3 9 2-16,7 1 2 15,7-4-2-15,-1 7 1 16,1-3-1-16,-1 5-5 16,-9 5-3-16,-4 0-3 15,-18 0-2-15,14 26-4 0,-14-2-1 16,-11 0-2-16,-3 5 0 16,-8 3 0-16,-6-4 0 15,0 3-1-15,-4-3 1 16,1-1 2-16,-1-5 2 0,7-5 2 15,4-2 0-15,10-4 0 16,11-11 1-16,-3 15 0 16,3-15 0-16,20 13 1 0,-5-9 1 15,3 3 0-15,-1 0 1 16,1 3 0-16,-3-3 1 16,-2 0-1-16,-13-7 1 15,22 24 0-15,-22-24-1 0,13 23 1 16,-13-23-2-16,18 18 0 15,-18-18 0-15,17 17-1 16,-17-17-1-16,18 17 0 16,-18-17-3-16,0 28-8 0,-18-10-41 15,-13-2-29-15,-8 3-1 16</inkml:trace>
          <inkml:trace contextRef="#ctx0" brushRef="#br0" timeOffset="-85815.0037">7474-3360 347 0,'0'0'5'15,"0"0"1"-15,-17-6 2 0,-4 1 3 16,-4 5 2-16,-10 0 0 15,2 11 1-15,-9 3-1 16,0 10-2-16,0 4-3 16,-4 20-1-16,7 8-2 15,0 10-1-15,0 16 0 16,3 16 0-16,1 11 0 0,3 11-1 16,4 7 1-16,10 0-2 15,5 0 1-15,13-3-2 16,6-13-1-16,19-8 1 0,14-11 0 15,14-19-1-15,18-17 0 16,7-9 1-16,10-27 0 16,8-12 0-16,5-12 0 0,2-20-1 15,3-19 1-15,0-10-1 16,-6-16 1-16,-4-21 0 16,-13-2 0-16,-8-15-1 15,-14-7 1-15,-19-13-1 0,-18-4 0 16,-20-2-1-16,-11 3-1 15,-28 1 0-15,-15 11 1 16,-14 16 0-16,-17 17 0 16,-14 18 0-16,-11 19-1 15,-12 24-3-15,-1 15-6 0,2 18-35 16,3 21-38-16,5 6-2 16</inkml:trace>
        </inkml:traceGroup>
      </inkml:traceGroup>
    </inkml:traceGroup>
    <inkml:traceGroup>
      <inkml:annotationXML>
        <emma:emma xmlns:emma="http://www.w3.org/2003/04/emma" version="1.0">
          <emma:interpretation id="{5A4A19D5-A6CF-4E28-8FFB-0B468D4347C1}" emma:medium="tactile" emma:mode="ink">
            <msink:context xmlns:msink="http://schemas.microsoft.com/ink/2010/main" type="paragraph" rotatedBoundingBox="14192,1709 14783,11454 13770,11515 13179,1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D09D89-8F3E-4EB0-8371-ED40C2779674}" emma:medium="tactile" emma:mode="ink">
              <msink:context xmlns:msink="http://schemas.microsoft.com/ink/2010/main" type="line" rotatedBoundingBox="14192,1709 14783,11454 13770,11515 13179,1770"/>
            </emma:interpretation>
          </emma:emma>
        </inkml:annotationXML>
        <inkml:traceGroup>
          <inkml:annotationXML>
            <emma:emma xmlns:emma="http://www.w3.org/2003/04/emma" version="1.0">
              <emma:interpretation id="{16DA640E-ACB7-46A1-ABFD-A00A7707A1B2}" emma:medium="tactile" emma:mode="ink">
                <msink:context xmlns:msink="http://schemas.microsoft.com/ink/2010/main" type="inkWord" rotatedBoundingBox="14192,1709 14254,2739 13356,2794 13294,1763"/>
              </emma:interpretation>
              <emma:one-of disjunction-type="recognition" id="oneOf3">
                <emma:interpretation id="interp15" emma:lang="en-US" emma:confidence="0">
                  <emma:literal>for</emma:literal>
                </emma:interpretation>
                <emma:interpretation id="interp16" emma:lang="en-US" emma:confidence="0">
                  <emma:literal>nor</emma:literal>
                </emma:interpretation>
                <emma:interpretation id="interp17" emma:lang="en-US" emma:confidence="0">
                  <emma:literal>fr</emma:literal>
                </emma:interpretation>
                <emma:interpretation id="interp18" emma:lang="en-US" emma:confidence="0">
                  <emma:literal>Air</emma:literal>
                </emma:interpretation>
                <emma:interpretation id="interp19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-75814.7282">5608-11050 129 0,'0'0'5'16,"0"0"4"-16,25-8 4 15,-12 8 1-15,12-7 0 0,3 0 0 16,12 1 1-16,5-1 1 16,1 3-6-16,4-3-4 15,3-8-2-15,10 5-1 16,-5-5-1-16,2 4-1 16,-4 1 1-16,-3 0-1 0,-8 3 0 15,5-4 0-15,-10 8 1 16,-12-4-2-16,-3 7 0 15,-7-3 0-15,-5 3 0 16,-13 0-2-16,17-4 4 0,-17 4-2 16,0 0 0-16,0 0-6 15,-10 0-8-15,10 0-13 16,0 0-18-16,0 0-18 0</inkml:trace>
          <inkml:trace contextRef="#ctx0" brushRef="#br0" timeOffset="-74924.0748">5764-11439 228 0,'0'0'4'0,"0"0"3"0,7 0 1 15,6 0 2-15,9 0 0 16,2 0 0-16,8 4-1 16,4-4 2-16,9 3-4 15,5 5-4-15,0 1-2 0,-4-1 1 16,-8 3-1-16,5 4-1 16,-4 2 1-16,-8-7-1 15,-6 1 0-15,0-4 0 16,-10-4 1-16,-2 11 1 0,-13-14 4 15,11 24 0-15,-11-9 1 16,-6 4 0-16,-9 9 1 16,-13-1 0-16,3 8 0 15,-15 4-2-15,5 0-11 0,0 0-34 16,-4 6-30-16,4 1-5 16</inkml:trace>
          <inkml:trace contextRef="#ctx0" brushRef="#br0" timeOffset="-75658.4748">6459-11174 260 0,'0'0'2'0,"0"0"-7"16,0 0-28-16,0 0-29 15,0 0-3-15</inkml:trace>
          <inkml:trace contextRef="#ctx0" brushRef="#br0" timeOffset="-74377.1866">5986-10730 305 0,'0'0'3'0,"0"0"2"0,0 0 1 16,0 0 3-16,10-4 0 15,5-3 2-15,10-4 2 16,3 1 0-16,14-8-2 15,8 1-1-15,3-1-2 0,-4 3-2 16,4 5-1-16,-3-1-1 16,-7 4-3-16,-5 7 1 15,-9 0-1-15,-8 7-1 16,-4 4 2-16,-6 6-2 0,-7 9 0 16,-1 9 2-16,-3 4 0 15,-10-2-1-15,-5 17-3 16,-10 2-16-16,-10 8-56 15,17 3-1-15</inkml:trace>
        </inkml:traceGroup>
        <inkml:traceGroup>
          <inkml:annotationXML>
            <emma:emma xmlns:emma="http://www.w3.org/2003/04/emma" version="1.0">
              <emma:interpretation id="{D987FE5C-2423-407F-95D8-A25D44D89E6B}" emma:medium="tactile" emma:mode="ink">
                <msink:context xmlns:msink="http://schemas.microsoft.com/ink/2010/main" type="inkWord" rotatedBoundingBox="14320,5913 14350,6419 13605,6464 13575,5958"/>
              </emma:interpretation>
              <emma:one-of disjunction-type="recognition" id="oneOf4">
                <emma:interpretation id="interp20" emma:lang="en-US" emma:confidence="1">
                  <emma:literal>^</emma:literal>
                </emma:interpretation>
                <emma:interpretation id="interp21" emma:lang="en-US" emma:confidence="0">
                  <emma:literal>•</emma:literal>
                </emma:interpretation>
                <emma:interpretation id="interp22" emma:lang="en-US" emma:confidence="0">
                  <emma:literal>7</emma:literal>
                </emma:interpretation>
                <emma:interpretation id="interp23" emma:lang="en-US" emma:confidence="0">
                  <emma:literal>n</emma:literal>
                </emma:interpretation>
                <emma:interpretation id="interp2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73674.0404">5870-7172 253 0,'0'0'4'0,"0"0"5"0,7-10 2 16,6 6 0-16,5-6 2 15,7 6-1-15,0-6 1 0,7-1 0 16,7 4-4-16,3 1-4 16,8-3-2-16,-1 3-2 15,4 3 0-15,-3-3 0 16,10 6-1-16,-7 6 0 0,-5 1 1 16,-1-1-1-16,-8 5 0 15,-4 0 0-15,-10 2 0 16,-4 1 0-16,-10 0 0 15,-5-3 1-15,-6 6 0 0,-6 8 3 16,-8 1 2-16,-11 2-1 16,-6 3 2-16,-12 4-1 15,-2 4 0-15,-10 0-1 16,-1 3-5-16,-4-11-10 16,4 7-22-16,9 3-38 0,1-10-6 15</inkml:trace>
        </inkml:traceGroup>
        <inkml:traceGroup>
          <inkml:annotationXML>
            <emma:emma xmlns:emma="http://www.w3.org/2003/04/emma" version="1.0">
              <emma:interpretation id="{38773DB9-2168-4BA2-8B44-033E10FFC762}" emma:medium="tactile" emma:mode="ink">
                <msink:context xmlns:msink="http://schemas.microsoft.com/ink/2010/main" type="inkWord" rotatedBoundingBox="14540,9940 14632,11463 13770,11515 13678,9993"/>
              </emma:interpretation>
              <emma:one-of disjunction-type="recognition" id="oneOf5">
                <emma:interpretation id="interp25" emma:lang="en-US" emma:confidence="0">
                  <emma:literal>"</emma:literal>
                </emma:interpretation>
                <emma:interpretation id="interp26" emma:lang="en-US" emma:confidence="0">
                  <emma:literal>7</emma:literal>
                </emma:interpretation>
                <emma:interpretation id="interp27" emma:lang="en-US" emma:confidence="0">
                  <emma:literal>t</emma:literal>
                </emma:interpretation>
                <emma:interpretation id="interp28" emma:lang="en-US" emma:confidence="0">
                  <emma:literal>r</emma:literal>
                </emma:interpretation>
                <emma:interpretation id="interp2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-71877.0977">6827-3251 278 0,'0'0'5'0,"0"0"1"16,0 0 3-16,0 0 1 16,0 5 4-16,0-5 0 15,-6 21 1-15,2-8 0 16,-4 9-3-16,3-2-1 0,0 11-4 16,-2 5 0-16,-1 7-3 15,3 2-1-15,0 0-1 16,5 6 0-16,0 1-1 15,0 0 1-15,5-5 0 0,-2 2-1 16,-1-2-1-16,6-5 2 16,-1 0-2-16,-2-8 1 15,0-1 0-15,-5-8 0 16,5-7 1-16,-2-5 1 0,-3-13 1 16,0 0 0-16,0 0-1 15,0 0 0-15,0 0 0 16,-8-11 0-16,8 11-1 15,-13-24-1-15,1 13-1 0,2-2 1 16,-7 1-2-16,-1 1 1 16,-7 4 0-16,-3 1 0 15,0-1 0-15,-7 0 0 0,-11-1 0 16,3 2 1-16,-10-8-1 16,1 3 0-16,-9 1 0 15,1-4-1-15,-3 3-1 16,5 5-2-16,5-1-5 15,0-1-16-15,8 1-50 0,10 7-6 16</inkml:trace>
          <inkml:trace contextRef="#ctx0" brushRef="#br0" timeOffset="-71173.9626">6492-2258 310 0,'0'0'4'0,"0"0"1"16,0 0 3-16,10 7 0 16,-10-7 2-16,28 15 0 15,-6-7 1-15,3-3 1 16,3 3-4-16,0 3-1 0,7-4-2 16,1 4-1-16,3-1 0 15,-8 8-2-15,2-4 0 16,-6 7-1-16,1-3 0 15,-10-1 0-15,-3 4 1 0,-8-3-2 16,-4-1 1-16,-3 5 0 16,-10-2 0-16,-5 13 0 15,-8-3 0-15,-10 11-1 16,1 0-6-16,-3 1-14 16,-4-3-53-16,7 11-4 0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8:32.2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DE40A2-1B4E-44C4-A252-BCEC1AB77322}" emma:medium="tactile" emma:mode="ink">
          <msink:context xmlns:msink="http://schemas.microsoft.com/ink/2010/main" type="inkDrawing" rotatedBoundingBox="9285,8099 23204,17175 20318,21600 6399,12525" hotPoints="22727,19154 12874,16191 5320,9207 15172,12170" semanticType="9" shapeName="Ellipse">
            <msink:sourceLink direction="with" ref="{B3FC217A-6FC7-44C8-80D8-074F7D43D5D6}"/>
            <msink:sourceLink direction="with" ref="{C1C59782-27B5-40C9-8FF0-C1F5A9B22BFB}"/>
            <msink:sourceLink direction="with" ref="{1D50BBE2-82C6-4C3F-9341-DB24EBE6EB59}"/>
          </msink:context>
        </emma:interpretation>
      </emma:emma>
    </inkml:annotationXML>
    <inkml:trace contextRef="#ctx0" brushRef="#br0">5041 1677 273 0,'0'0'2'0,"-10"-21"0"0,0-3 1 16,-5-4 0-16,-13-11 3 15,-4-11 2-15,-14-9 2 16,-14-6 2-16,-11-1 2 0,-7-1 0 15,-18-3 0-15,-5-1 1 16,-9-3-2-16,-14 4-2 16,-4-4-3-16,-3-2-2 15,0-3-3-15,-2-3-1 0,2-1-1 16,-3 5-1-16,3-3 0 16,0 6 0-16,-3 6 0 15,3 0 0-15,-4 18 2 0,-2 1 0 16,-1 12 1-16,0 9 0 15,-3 8 0-15,5 7 0 16,10 11 0-16,-2 3-1 16,9 3 0-16,9 14 0 15,4 8-2-15,0 14 1 0,3 6-1 16,4 19 0-16,-4 11 1 16,-3 11 0-16,1 14 0 15,-6 13 0-15,10 7 0 16,-2 17 0-16,0 0 1 0,12 14 1 15,5 1-1-15,13 2 2 16,5 9 0-16,8 7-1 16,14 2 1-16,7 4 0 15,14 3-1-15,11 8-1 0,7 4-1 16,7-5-1-16,18 4 0 16,10-6 0-16,14 0 0 15,8-2 0-15,3-6 0 16,15-6 0-16,5-5 0 0,5-6-1 15,11-7 1-15,3-4 0 16,10-10 1-16,8-10-1 16,6-1 0-16,12-10 0 15,3-11 1-15,10-5 0 16,8-1-1-16,5-9 1 0,6-3-1 16,10 0 0-16,3-3 0 15,4-4 0-15,14 4 0 16,3-8-1-16,0 5 1 0,2-6 0 15,8 2 1-15,-2 3 0 16,-1 1 0-16,-7-3-1 16,5 7 1-16,-8 0 0 15,3-7 0-15,0 7 0 0,-3-3 0 16,11-1 0-16,-8-2-1 16,4-1 1-16,0-2-1 15,0-7 0-15,-7 4 0 16,-4 0 1-16,-3-4-1 15,-14 5 1-15,0-9-1 0,-4 9 1 16,-7-6-1-16,-3 0 1 16,-8 0-1-16,1-5 0 15,-8-1-1-15,0 0 0 0,-10 2 1 16,0-6 0-16,-14 2-1 16,0 1 1-16,-9 0 1 15,-5 0-1-15,0 5 0 16,-4-7 1-16,7 2-1 0,0-4-1 15,4-3 1-15,3-3-1 16,3 0 0-16,8-8 1 16,-1 2-1-16,-2-3 1 15,7-4 0-15,-5-1 0 0,-6 1 0 16,3-3 0-16,1 2 0 16,-5-3 0-16,-3 4 0 15,1-1-2-15,-6-2 1 16,6-5 0-16,-1-3-1 15,0 6 1-15,5-10 0 0,-6-7 0 16,5 4 0-16,-4-4 2 16,1 4-1-16,-6-7 0 15,3 5 1-15,-2 2-1 0,-4-8 0 16,9 5 0-16,-1 0-1 16,5-7 0-16,5-1 1 15,4-3-1-15,4 0 1 16,-4 3 0-16,0-3 0 0,1 0 1 15,-2-3 1-15,-5 2-1 16,0 3 1-16,-5-3-1 16,1-3 0-16,-5 3-1 15,-2-6 0-15,-4 0 1 16,-7-6-2-16,-3-3 1 0,-8-2 1 16,-10-8-1-16,-3 2 1 15,-5-3 0-15,-14-9-1 16,-3 1 1-16,-6-5 0 15,-12-8 0-15,1-4 0 0,-11-6 0 16,-5-8 0-16,-9 2 0 16,-7-10 0-16,-8 1 0 15,-17-9 0-15,-11 6-1 0,-14-10 0 16,-11 2 1-16,-9-7-1 16,-12 0 0-16,-11-2 0 15,-6 5 1-15,-11-6-1 16,-4 2 0-16,-11 0 1 15,-5-3-1-15,-8 4 1 0,-9-4 1 16,-8-2-2-16,-13 0 0 16,-5-2 0-16,-4-3 0 15,-1-3 0-15,-2-5 0 16,-4-2 0-16,2 0 0 0,6-12 0 16,2 0 0-16,-4-3 0 15,8-5 0-15,0 1 0 16,0-7 0-16,4 1 0 15,-4-8 0-15,-4 1 0 0,4-4 0 16,-7 0 0-16,-4 0 0 16,-7-1 0-16,1-2 0 15,-6 3 0-15,-5-3 0 16,3 3 0-16,-8 1 0 0,5-1 0 16,0 1 0-16,0 1 0 15,-4 6 0-15,6 0 0 16,-2 5 0-16,-4 4 0 15,4 0 0-15,2 9 0 0,6-1 0 16,-1 3 0-16,16 0 0 16,2 0 0-16,13 5 0 15,15-5 0-15,7-1 0 16,14 2 0-16,9 3 0 0,5 0 0 16,11-5 0-16,7 9 0 15,-1-4 0-15,8 7 0 16,-1-5 0-16,6 2 0 15,1 3 0-15,-3 7 0 0,0-4 0 16,4 1 0-16,-7 12 0 16,-1 7 0-16,-2 1-6 15,-9 21-8-15,-12 16-56 16,-9 8-18-16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7:24.6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A7BB52-50A4-4AD4-83A0-026C22CE72E4}" emma:medium="tactile" emma:mode="ink">
          <msink:context xmlns:msink="http://schemas.microsoft.com/ink/2010/main" type="inkDrawing" rotatedBoundingBox="26547,13825 27176,13551 27363,13981 26734,14254" semanticType="strikethrough" shapeName="Other">
            <msink:sourceLink direction="with" ref="{00A207DE-3AEB-4F31-BE92-1D0BC0287458}"/>
          </msink:context>
        </emma:interpretation>
      </emma:emma>
    </inkml:annotationXML>
    <inkml:trace contextRef="#ctx0" brushRef="#br0">5464 3621 301 0,'0'0'7'0,"0"0"1"0,0 0 2 16,0 0 1-16,0 0 2 16,0 0 2-16,0 0-2 15,0 0 2-15,-13 0-7 0,13 0-1 16,-17 25-2-16,-1-1-1 15,3 8 0-15,-2 3-1 16,-6-3 1-16,6 11 1 16,-1-5 0-16,1 5 0 15,3-9 0-15,-3-1 0 0,-1-3-1 16,3-7-1-16,1 1 0 16,-4 0-2-16,8-2 1 15,-4-2-1-15,3 2 0 16,0-5 0-16,4 5 0 0,1-5 0 15,-1-2 0-15,2-2 0 16,5-13 1-16,0 14-1 16,0-14 1-16,0 0 0 0,0 0 0 15,-10 15-1-15,10-15 1 16,-13 3-1-16,13-3 0 16,-25 10 0-16,10-3 0 15,2 1 1-15,13-8-1 0,-19 9 0 16,19-9 0-16,-18 15 1 15,18-15-1-15,0 0 0 16,0 0 0-16,0 0 0 16,-6 11 0-16,6-11-1 15,0 0-2-15,0 0-6 0,-4 19-25 16,4-19-52-16,0 0-2 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8:33.4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1CB8D1-D5A2-4FC6-8657-09A74CE54FCC}" emma:medium="tactile" emma:mode="ink">
          <msink:context xmlns:msink="http://schemas.microsoft.com/ink/2010/main" type="writingRegion" rotatedBoundingBox="22898,17056 24206,17056 24206,18323 22898,18323"/>
        </emma:interpretation>
      </emma:emma>
    </inkml:annotationXML>
    <inkml:traceGroup>
      <inkml:annotationXML>
        <emma:emma xmlns:emma="http://www.w3.org/2003/04/emma" version="1.0">
          <emma:interpretation id="{EB4F08F5-BEA8-4836-84C0-B95858DF9B7D}" emma:medium="tactile" emma:mode="ink">
            <msink:context xmlns:msink="http://schemas.microsoft.com/ink/2010/main" type="paragraph" rotatedBoundingBox="22898,17056 24206,17056 24206,18323 22898,18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451578-B31C-4BE6-BE56-2C0F6B6A9019}" emma:medium="tactile" emma:mode="ink">
              <msink:context xmlns:msink="http://schemas.microsoft.com/ink/2010/main" type="line" rotatedBoundingBox="22898,17056 24206,17056 24206,18323 22898,18323"/>
            </emma:interpretation>
          </emma:emma>
        </inkml:annotationXML>
        <inkml:traceGroup>
          <inkml:annotationXML>
            <emma:emma xmlns:emma="http://www.w3.org/2003/04/emma" version="1.0">
              <emma:interpretation id="{EB22AF5F-32AF-42A6-9FD9-9EA2DCB6CB71}" emma:medium="tactile" emma:mode="ink">
                <msink:context xmlns:msink="http://schemas.microsoft.com/ink/2010/main" type="inkWord" rotatedBoundingBox="22898,17056 24206,17056 24206,18323 22898,18323"/>
              </emma:interpretation>
              <emma:one-of disjunction-type="recognition" id="oneOf0">
                <emma:interpretation id="interp0" emma:lang="en-US" emma:confidence="0">
                  <emma:literal>AI</emma:literal>
                </emma:interpretation>
                <emma:interpretation id="interp1" emma:lang="en-US" emma:confidence="0">
                  <emma:literal>A |</emma:literal>
                </emma:interpretation>
                <emma:interpretation id="interp2" emma:lang="en-US" emma:confidence="0">
                  <emma:literal>A 1</emma:literal>
                </emma:interpretation>
                <emma:interpretation id="interp3" emma:lang="en-US" emma:confidence="0">
                  <emma:literal>Al</emma:literal>
                </emma:interpretation>
                <emma:interpretation id="interp4" emma:lang="en-US" emma:confidence="0">
                  <emma:literal>A l</emma:literal>
                </emma:interpretation>
              </emma:one-of>
            </emma:emma>
          </inkml:annotationXML>
          <inkml:trace contextRef="#ctx0" brushRef="#br0">0 965 442 0,'0'0'3'0,"0"0"0"15,0 0 2-15,18-11 0 0,-3-4 1 16,8-2 1-16,7-1 0 16,1-6 1-16,8-11-3 15,-1-8-1-15,2-9 0 16,-2-10-2-16,1-10-1 15,0-6-1-15,7-10 0 0,0 0 0 16,1 0 0-16,1 11 0 16,-1 6 0-16,-6 17-1 15,2 16 2-15,-3 10-1 16,-9 22 1-16,-2 8-1 0,-11 20 1 16,2 20-1-16,-9 14 1 15,-1 19-1-15,-6 6-1 16,-4 14-3-16,0 3-5 0,-7-3-10 15,4-11-55-15,-9-3-14 16</inkml:trace>
          <inkml:trace contextRef="#ctx0" brushRef="#br0" timeOffset="203.1188">346 591 403 0,'0'0'4'0,"0"0"2"16,0 0 2-16,0 0 0 0,0-14 1 16,0 14 0-16,25-7 1 15,4 1-1-15,7 2-3 16,9-1-5-16,11-10-9 16,19-7-49-16,6 6-26 0,4-8-4 15</inkml:trace>
          <inkml:trace contextRef="#ctx0" brushRef="#br0" timeOffset="390.625">1224 422 504 0,'0'0'1'0,"0"0"1"16,0 0 0-16,0 21 0 0,6-4-2 15,1 22 0-15,3 8 0 16,5 23 0-16,3 17 0 15,-3 27 0-15,-2 23 0 16,-13 22-75-16,0-5-16 0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04.6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FF8E48-D991-4EEC-A33E-2450F9390605}" emma:medium="tactile" emma:mode="ink">
          <msink:context xmlns:msink="http://schemas.microsoft.com/ink/2010/main" type="inkDrawing" rotatedBoundingBox="16736,5610 21953,5170 22217,8310 17000,8749" hotPoints="21709,5379 21854,8362 17189,8588 17044,5606" semanticType="enclosure" shapeName="Rectangle"/>
        </emma:interpretation>
      </emma:emma>
    </inkml:annotationXML>
    <inkml:trace contextRef="#ctx0" brushRef="#br0">-1 0 250 0,'0'0'6'16,"0"0"3"-16,0 0-1 16,0 0 2-16,0 0 0 15,0 0 2-15,0 7 0 0,5 18 4 16,2 6-5 0,-1 11-1-16,1 12-1 15,3 15 1-15,-2 12 0 16,2 20-2-16,-3 4 1 0,1 4-5 15,-5 14 0-15,4 3 0 16,-2 16 1-16,-3 2-1 16,-2 12 1-16,0-1 0 15,0-3-1-15,0-4 3 0,0-9-1 16,0-1 0-16,-2-18-1 16,2-8 0-16,0-12 0 15,0-21-2-15,5-3-1 16,3-14-2-16,-8-9-5 0,12-10-8 15,-12-12-26-15,-8-17-45 16,8-14-2-16</inkml:trace>
    <inkml:trace contextRef="#ctx0" brushRef="#br0" timeOffset="1500.0367">-304-58 220 0,'13'0'7'0,"15"0"1"16,19 0 6-16,9 0-1 16,30 0 0-16,12 0 4 0,37-2-3 15,27-9 1-15,15 0-6 16,18-3-3-16,20 4-2 15,19 0-1-15,6-4-1 16,8 0-1-16,7-1 2 16,-5 2-2-16,-9-2 1 0,-4 7 0 15,-21-3 0-15,-15 2-1 16,-21-2 2-16,-17 1 0 16,-32 6 2-16,-25 0-1 15,-25 1 0-15,-18-4 0 0,-9 4 0 16,-18-8 0-16,-9 11-2 15,-6 0-3-15,1 0-9 16,-9 0-29-16,2 0-36 16,-15 0-3-16</inkml:trace>
    <inkml:trace contextRef="#ctx0" brushRef="#br0" timeOffset="906.2794">3458-159 398 0,'38'0'2'0,"40"0"1"15,25-4-1-15,31 4 1 16,18-2 1-16,21 2 0 0,11 0 0 16,4 0 2-16,-36 0-3 15,-39 0-2-15,-28 2 2 16,-32-2-2-16,-22 9 0 16,-31-9 0-16,0 17 1 0,-20 4-4 15,-8 3 4-15,-2 14-2 16,-5 10 1-16,0 7 1 15,7 14 0-15,-5 17-1 16,5 6 2-16,3 9 0 16,8 6-1-16,-1 3-1 0,8 5 0 15,2 4 0-15,8 9 0 16,0 2 1-16,11-6-1 16,8 6 1-16,-2 4-1 0,4-4 1 15,4-3 0-15,0-5 1 16,3-9-1-16,-3-9-2 15,3-14 1-15,-7-5 0 16,4-10 0-16,-15-12 0 0,2-14 0 16,-7-10-1-16,-5-11 2 15,0-3-1-15,-17-5 1 16,-14-6-1-16,-9-3 1 16,-5-7-1-16,-16 3 0 0,-9-5 0 15,-16 9-1-15,-12-7 1 16,-15 7-1-16,-8-3-1 15,-10 1 2-15,-17 6-1 16,-11 3 0-16,-13-4 0 16,-6 6 0-16,-13 5-1 0,-4-1 1 15,-6 6 0-15,-3-2-1 16,-5 0 0-16,7-4 1 16,1 3-1-16,2-1 1 15,5-9 0-15,10-2-1 0,11-4 1 16,4-4 1-16,16-3-1 15,6-4 0-15,11 0 0 16,16 0-1-16,11-9-1 0,13 0-3 16,11-1-4-16,7-5-13 15,12-18-58-15,13 12-4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06.9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FE684D-FA40-4E0D-A263-83A0F790F189}" emma:medium="tactile" emma:mode="ink">
          <msink:context xmlns:msink="http://schemas.microsoft.com/ink/2010/main" type="inkDrawing" rotatedBoundingBox="18546,7073 19913,6938 19914,6951 18547,7087" shapeName="Other">
            <msink:destinationLink direction="with" ref="{8970A62B-6970-4F13-99DC-891E63299A5B}"/>
          </msink:context>
        </emma:interpretation>
      </emma:emma>
    </inkml:annotationXML>
    <inkml:trace contextRef="#ctx0" brushRef="#br0">-2 137 317 0,'0'0'9'0,"0"0"2"0,3-7 2 16,-3 7 5-16,0 0 1 15,27 0 0-15,-2-3 1 16,18-1 1-16,10 4-7 16,18-4-3-16,17-2-2 0,18-4-4 15,17-5-1-15,8-3-1 16,5 8-1-16,-10-3-1 16,-5 2 0-16,-18-2 0 15,-20 4-3-15,-18-1 0 0,-24 10-5 16,-19-5-9-16,-22 5-21 15,0 0-47-15,-10 0-2 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07.2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70A62B-6970-4F13-99DC-891E63299A5B}" emma:medium="tactile" emma:mode="ink">
          <msink:context xmlns:msink="http://schemas.microsoft.com/ink/2010/main" type="inkDrawing" rotatedBoundingBox="19371,6555 19471,7746 19461,7747 19360,6556" semanticType="callout" shapeName="Other">
            <msink:sourceLink direction="with" ref="{85FE684D-FA40-4E0D-A263-83A0F790F189}"/>
          </msink:context>
        </emma:interpretation>
      </emma:emma>
    </inkml:annotationXML>
    <inkml:trace contextRef="#ctx0" brushRef="#br0">1 0 390 0,'0'0'5'0,"0"0"2"16,0 0 3-16,0 0 1 15,0 0 2-15,-4 21 0 16,4-4 1-16,0 7 0 16,7 4-4-16,-4 15-2 15,4 7-2-15,-2 5 0 0,1 10-2 16,1 5-4-16,0 8 0 16,1 3 0-16,-5 7 0 15,8-4 0-15,-8-3 0 16,5-1 0-16,-1-8 0 0,-4-9 0 15,4-9 0-15,-7-16 0 16,3-6 0-16,2-4 0 16,-10-4-51-16,5-24-37 15,0 15-3-15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14.1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7EFE41-B250-4232-B70B-7A2AD79C2C9F}" emma:medium="tactile" emma:mode="ink">
          <msink:context xmlns:msink="http://schemas.microsoft.com/ink/2010/main" type="inkDrawing" rotatedBoundingBox="21595,6614 24430,6542 24435,6712 21599,6783" shapeName="Other"/>
        </emma:interpretation>
      </emma:emma>
    </inkml:annotationXML>
    <inkml:trace contextRef="#ctx0" brushRef="#br0">-3 123 158 0,'0'0'6'0,"0"-15"6"16,0 15 1-16,22-17 4 15,-12 2 4-15,3 4-4 0,5 4 3 16,0-3 0-16,7 10-7 16,-3 14-5-16,-2 0-1 15,2 10-4-15,14-1-2 0,2 1 2 16,19-7 1-16,2 8-2 15,19-22 3-15,22 1 0 16,13 0 0-16,14-4 1 16,14-4 1-16,7-10-2 0,16 4 0 15,9-9 3-15,-7 13-2 16,-7-5 2-16,0 0-2 16,-7 1 1-16,-7-5 0 15,-11-3 2-15,-13 8-1 16,-18 7-4-16,-23-12 3 0,-9 5-2 15,-14 4 0-15,-18-5 0 16,-7 8-1-16,-19 3-2 16,-13 0 1-16,0 0-3 15,0 0-7-15,-17-14-5 0,17 14-27 16,-14 10-44-16,-3 0 1 16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10.0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9074A7-E83C-4F14-B13A-CB203A78A8D7}" emma:medium="tactile" emma:mode="ink">
          <msink:context xmlns:msink="http://schemas.microsoft.com/ink/2010/main" type="inkDrawing" rotatedBoundingBox="15487,8071 16990,8036 16991,8052 15488,8086" semanticType="underline" shapeName="Other"/>
        </emma:interpretation>
      </emma:emma>
    </inkml:annotationXML>
    <inkml:trace contextRef="#ctx0" brushRef="#br0">1503-4 213 0,'0'0'3'16,"0"0"2"-16,-22 0 1 16,4 0 3-16,-7 3 4 0,-10-3 2 15,-11 0 2-15,-7 0 2 16,-15 0-2-16,2 0 1 16,-12 0-2-16,0 0-2 15,-3 0-1-15,-1 4-3 0,-6 2-2 16,10-2-2-16,-3 3-1 15,8-7-1-15,2 3-1 16,3 1 1-16,8-4-1 16,4 0 0-16,9 0-1 0,4 0 1 15,5 0-1-15,6 0 0 16,4 0-1-16,7 0 0 16,-1 0 0-16,9-4-4 15,13 4-8-15,-18-3-16 16,4 3-52-16,14 0-2 0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29.3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7F2EEC-719B-4FF4-AB22-DA1D1525F72F}" emma:medium="tactile" emma:mode="ink">
          <msink:context xmlns:msink="http://schemas.microsoft.com/ink/2010/main" type="inkDrawing" rotatedBoundingBox="13148,8849 15170,8184 15191,8248 13168,8912" semanticType="callout" shapeName="Other">
            <msink:sourceLink direction="with" ref="{AAE20B14-66E6-404A-B44F-9042F02E9785}"/>
            <msink:sourceLink direction="with" ref="{F43F31B0-A64D-4220-A955-E4D3C1074E6A}"/>
          </msink:context>
        </emma:interpretation>
      </emma:emma>
    </inkml:annotationXML>
    <inkml:trace contextRef="#ctx0" brushRef="#br0">2025 21 159 0,'0'0'4'0,"0"0"2"16,0-14 2-16,0 14 3 15,0 0 3-15,0 0 4 0,0 0 3 16,10-10 3-16,-10 10-2 16,0 0-2-16,0 0-2 15,0 0-3-15,-17 4-2 16,-4-1-4-16,-14 4-1 0,-1 3-5 15,-21 8 0-15,-9 3 0 16,-17 7 1-16,-5 5-1 16,-18 5 1-16,-2 0-1 15,-10 12 0-15,-6-7 0 0,1 2 0 16,7 2-1-16,-2-8 1 16,12-1-1-16,3-4-1 15,15-4 0-15,0-6 0 16,14-2 0-16,6-5-1 0,5-4 0 15,6-5-1-15,11 2 0 16,4-7-3-16,6 1-4 16,5-4-12-16,14 0-28 15,17 0-30-15,0 0-5 0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39.9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CB760C-068F-4F03-9F24-58D4F5F7FCB6}" emma:medium="tactile" emma:mode="ink">
          <msink:context xmlns:msink="http://schemas.microsoft.com/ink/2010/main" type="writingRegion" rotatedBoundingBox="12628,5116 14665,10227 13241,10795 11204,5683"/>
        </emma:interpretation>
      </emma:emma>
    </inkml:annotationXML>
    <inkml:traceGroup>
      <inkml:annotationXML>
        <emma:emma xmlns:emma="http://www.w3.org/2003/04/emma" version="1.0">
          <emma:interpretation id="{DF887360-560B-4225-8FDA-F19326F519A4}" emma:medium="tactile" emma:mode="ink">
            <msink:context xmlns:msink="http://schemas.microsoft.com/ink/2010/main" type="paragraph" rotatedBoundingBox="12628,5116 14665,10227 13241,10795 11204,5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98164F-D23A-4DAF-AE9E-DA860A1B0B70}" emma:medium="tactile" emma:mode="ink">
              <msink:context xmlns:msink="http://schemas.microsoft.com/ink/2010/main" type="line" rotatedBoundingBox="12628,5116 14665,10227 13241,10795 11204,5683"/>
            </emma:interpretation>
          </emma:emma>
        </inkml:annotationXML>
        <inkml:traceGroup>
          <inkml:annotationXML>
            <emma:emma xmlns:emma="http://www.w3.org/2003/04/emma" version="1.0">
              <emma:interpretation id="{C31603B9-2264-43BF-83ED-42F7CA445BC1}" emma:medium="tactile" emma:mode="ink">
                <msink:context xmlns:msink="http://schemas.microsoft.com/ink/2010/main" type="inkWord" rotatedBoundingBox="11909,5402 12096,5870 11577,6077 11390,5609"/>
              </emma:interpretation>
              <emma:one-of disjunction-type="recognition" id="oneOf0">
                <emma:interpretation id="interp0" emma:lang="en-US" emma:confidence="0.5">
                  <emma:literal>of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on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-2620-2694 190 0,'0'0'6'0,"0"0"3"15,0 0 2-15,0 0 2 16,0 0 0-16,0 0 1 16,0 0 1-16,-14 6 0 15,14-6-5-15,0 0-3 0,0 0-2 16,-14 13 0-16,14-13-2 15,-28 22 3-15,10-5-2 16,-7 1 0-16,-3 2 1 16,3 4 0-16,-3 10 1 0,-4 8 0 15,7-8 1 1,7 2-1-16,5 0 1 16,13-5-2-16,0-6 2 0,13-8-2 15,9-10 0-15,9-11-2 16,4-10 0-16,1-6-2 15,3-9 1-15,-8-7-1 16,-1 1-1-16,-10-3 1 16,-2-1 0-16,-3 1-1 0,-8 2 2 15,-4 5 1-15,-3 3 0 16,0 0 1-16,-3 9 1 16,-1 4-1-16,4 15 1 15,0 0 1-15,-18 0 0 0,18 19-1 16,-3 5-1-16,3 9 0 15,0 9-1-15,3 10-4 16,15 8-8 0,-11-7-19-16,0 1-53 0,11 1-3 15</inkml:trace>
          <inkml:trace contextRef="#ctx0" brushRef="#br0" timeOffset="203.1454">-2376-2559 348 0,'0'0'5'0,"0"0"3"0,-11 7 2 16,4 8 3-16,4 2-2 16,-4 11 2-16,7 4 0 15,0 11-1-15,0 2-13 0,14-6-53 16,0 20-23-16</inkml:trace>
        </inkml:traceGroup>
        <inkml:traceGroup>
          <inkml:annotationXML>
            <emma:emma xmlns:emma="http://www.w3.org/2003/04/emma" version="1.0">
              <emma:interpretation id="{AAE20B14-66E6-404A-B44F-9042F02E9785}" emma:medium="tactile" emma:mode="ink">
                <msink:context xmlns:msink="http://schemas.microsoft.com/ink/2010/main" type="inkWord" rotatedBoundingBox="13053,6182 14665,10227 13241,10795 11629,6749">
                  <msink:destinationLink direction="with" ref="{587F2EEC-719B-4FF4-AB22-DA1D1525F72F}"/>
                  <msink:destinationLink direction="with" ref="{4F5046B3-A925-4406-891C-87A1E89CA2CC}"/>
                  <msink:destinationLink direction="with" ref="{AAB5AB72-3DF6-4B95-804C-69A6798EDF67}"/>
                </msink:context>
              </emma:interpretation>
              <emma:one-of disjunction-type="recognition" id="oneOf1">
                <emma:interpretation id="interp5" emma:lang="en-US" emma:confidence="0.5">
                  <emma:literal>or no or</emma:literal>
                </emma:interpretation>
                <emma:interpretation id="interp6" emma:lang="en-US" emma:confidence="0">
                  <emma:literal>or r</emma:literal>
                </emma:interpretation>
                <emma:interpretation id="interp7" emma:lang="en-US" emma:confidence="0">
                  <emma:literal>or nor</emma:literal>
                </emma:interpretation>
                <emma:interpretation id="interp8" emma:lang="en-US" emma:confidence="0">
                  <emma:literal>or air</emma:literal>
                </emma:interpretation>
                <emma:interpretation id="interp9" emma:lang="en-US" emma:confidence="0">
                  <emma:literal>or noon</emma:literal>
                </emma:interpretation>
              </emma:one-of>
            </emma:emma>
          </inkml:annotationXML>
          <inkml:trace contextRef="#ctx0" brushRef="#br0" timeOffset="-1421.9135">-1432-750 344 0,'0'0'1'0,"0"0"2"0,0 0 0 16,0 10 2-16,0-10 1 15,-3 24 1-15,-1-3-1 16,1 11 2-16,-2 3-2 16,5 12-2-16,0-2 0 0,0 11-1 15,0-2-2-15,8-3 1 16,3 0-1-16,-5-12 0 16,2-15 2-16,2-3 0 15,-10-21 0-15,12 13 0 0,-12-13 1 16,5-24-2-16,0-3 2 15,2-6-2-15,-1-3 0 16,1-2-1-16,1-3-1 0,-1 0 0 16,3 4 0-16,1 5 0 15,-1 7-1-15,5 8 1 16,-5-1 0-16,0 12-1 16,5 1 2-16,-5 5-1 0,8 0 0 15,-6 11 1-15,1 4-1 16,-3 2 1-16,8 4 0 15,-6 3-1-15,1 4 1 16,2 2-1-16,-5-2 0 16,-3 3 0-16,-4-4 0 0,2 7 0 15,-5-12 1-15,-5 8-1 16,-5-9 0-16,-8 0-1 16,4-4-2-16,-4-3-6 15,0 1-13-15,-2-2-44 0,20-13-14 16</inkml:trace>
          <inkml:trace contextRef="#ctx0" brushRef="#br0" timeOffset="-1125.0193">-881-461 295 0,'0'0'3'0,"-7"13"2"16,4 2 1-16,-4 2 1 15,-1 4 1-15,5 3 0 16,3 6 0-16,0-2 1 16,8-8-3-16,9-3-1 0,4-2-2 15,11-12-1-15,-4-3 2 16,5-7-2-16,-2-10 0 16,-6-5 2-16,-8 2-1 0,-6-10 2 15,-11 2 0-15,0 1-1 16,-11 3 0-16,-9 5 0 15,-13 4-1-15,1 10-4 16,-3 1-9-16,7 4-34 0,-8 7-32 16,8 3-3-16</inkml:trace>
          <inkml:trace contextRef="#ctx0" brushRef="#br0" timeOffset="2125.1005">-2185-1638 240 0,'0'0'7'0,"0"0"5"16,0 0 4-16,0 0 1 15,-21 4 2-15,21-4 1 16,-29 2 0-16,8 2 1 15,1 3-6-15,-10 7-5 0,5 3-3 16,2 7-3-16,-2 9 0 16,10 3-1-16,2 2-1 15,8 3 1-15,5-4-2 16,22-3 1-16,2-6 0 16,11-9 0-16,5-5 0 0,3-14-1 15,2 0 0-15,-2-11 0 16,-5-11-1-16,-3-1 0 15,-10-7 0-15,-7 2 0 16,-8-6 1-16,-2-1 0 0,-8-1 0 16,0 1 0-16,-3 7 2 15,-7 3 0-15,-2 3 1 16,6 9 0-16,-9 7 0 0,15 6 2 16,-18 2 0-16,16 20-1 15,-3-2-1-15,5 15 0 16,0 0 0-16,10 8-1 15,2 6-1-15,9-2-4 0,-4 5-4 16,8-9-8-16,0 1-19 16,3 10-50-16,-10-22-2 15</inkml:trace>
          <inkml:trace contextRef="#ctx0" brushRef="#br0" timeOffset="2484.4477">-1920-1392 358 0,'0'0'3'16,"0"0"1"-16,0 0 1 0,0-11 2 15,0 11 1-15,25-15-1 16,-8 9 1-16,8-1 0 15,0 0-3-15,3 3-1 16,0 4-1-16,-6 0-1 0,-1 0-1 16,-6 4 0-16,-15-4 0 15,10 24 0-15,-10-6 2 16,0 3 0-16,-10 1 1 16,-5 6 1-16,5 3 1 0,-1 1-1 15,1-5 0-15,6 3 0 16,4-6-1-16,7-3-2 15,13-3-5-15,10-8-9 16,15-13-55-16,5 3-16 16</inkml:trace>
          <inkml:trace contextRef="#ctx0" brushRef="#br0" timeOffset="1125.045">-1891 486 227 0,'0'0'5'16,"0"0"2"-16,0 0 3 15,-12 14 1-15,6-4 3 0,6 10 2 16,0 8 1-16,0 6-1 16,6 4-4-16,6 4-2 15,6 7-2-15,-5 1-4 0,5-1-1 16,-1-9-1-16,-2 2-1 15,-5-11 1-15,1-7 1 16,-4-7 0-16,-7-17 0 16,0 0 1-16,0 0-1 15,-7-10 2-15,-1-14-1 0,2-4-1 16,2-6-1-16,-3-3-1 16,4-5 0-16,3 3 0 15,0 4 0-15,3 3 0 16,4 4 0-16,3 7 0 0,-2 7 0 15,-8 14 0-15,17-14-1 16,-17 14 1-16,18 0-1 16,-18 0 1-16,25 21-1 15,-8-7 0-15,-2 7 0 0,-2 4 0 16,2-1 0-16,3 4 1 16,-8 5-1-16,0-6-1 15,-2 5 2-15,-1-6-1 0,-7-2 1 16,0-3 0-16,0 0-1 15,-7-7 0-15,-4 0-4 16,-6-11-8-16,6 5-27 16,11-8-37-16,-14 2-5 15</inkml:trace>
          <inkml:trace contextRef="#ctx0" brushRef="#br0" timeOffset="1343.7882">-1407 841 366 0,'0'0'4'15,"0"0"0"-15,-15 11 2 16,15-11 3-16,-10 26-1 0,3-9 1 16,-1 7 0-16,8 4 1 15,-3 8-2-15,3-2-3 16,3 9-10-16,2 0-19 15,-10-6-54-15,13 10-3 0</inkml:trace>
          <inkml:trace contextRef="#ctx0" brushRef="#br0" timeOffset="3265.7225">-1029 1514 297 0,'0'0'1'0,"0"0"0"16,7 11 1-16,1 6 2 16,-6 12 1-16,6 7 0 0,-1 12 2 15,4 1-1-15,-9 19 0 16,6-6-1-16,2 3 0 16,-3-9-1-16,1-7-2 15,2-8 0-15,-3-15 0 0,4-8 0 16,-11-18 0-16,14-10-1 15,-11-16-1-15,2-10 0 16,-2-9 1-16,-3-4-2 16,4-1 2-16,-1 1 1 0,0 4 4 15,4 8-1-15,1 7 3 16,-1 8 1-16,0 8 0 16,-7 14 0-16,18-3-1 15,-18 3-1-15,21 21-1 0,-11-1-2 16,-3 8-1-16,1 5 0 15,-5 10-1-15,-3-1 0 16,0 3-2-16,0 1-3 16,-3 3-6-16,-5-4-17 0,1-9-53 15,4 3-3-15</inkml:trace>
          <inkml:trace contextRef="#ctx0" brushRef="#br0" timeOffset="3609.5077">-548 1842 278 0,'0'0'2'0,"0"0"2"16,4-10 0-16,-4 10 4 16,21-11 1-16,-4 8 2 15,1-5 1-15,3 5 1 16,4 3-3-16,-3 0 0 0,-2 7 0 15,-2 3-3-15,-8 0 0 16,-2 8-1-16,-8 3 0 16,0 5 0-16,-8 2 2 15,-5 3 0-15,-5 4 1 0,4 0 1 16,-4 1-2-16,8-4 0 16,-1 2 0-16,7-8 0 15,4-6-2-15,15-5-1 16,13-7 0-16,14-6-3 0,14-4-3 15,27-6-12-15,-6 10-64 16,22-11-10-16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32.5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3A5A5B-A579-4ECD-9553-28EF0BA4DBF6}" emma:medium="tactile" emma:mode="ink">
          <msink:context xmlns:msink="http://schemas.microsoft.com/ink/2010/main" type="writingRegion" rotatedBoundingBox="6678,1052 17472,-510 17711,1135 6916,2698"/>
        </emma:interpretation>
      </emma:emma>
    </inkml:annotationXML>
    <inkml:traceGroup>
      <inkml:annotationXML>
        <emma:emma xmlns:emma="http://www.w3.org/2003/04/emma" version="1.0">
          <emma:interpretation id="{6807A088-60E2-4647-996F-E24F16DF4DB2}" emma:medium="tactile" emma:mode="ink">
            <msink:context xmlns:msink="http://schemas.microsoft.com/ink/2010/main" type="paragraph" rotatedBoundingBox="6678,1052 17472,-510 17711,1135 6916,2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0F666-E0D4-45D7-93B0-552E6A27CA88}" emma:medium="tactile" emma:mode="ink">
              <msink:context xmlns:msink="http://schemas.microsoft.com/ink/2010/main" type="line" rotatedBoundingBox="6678,1052 17472,-510 17711,1135 6916,2698"/>
            </emma:interpretation>
          </emma:emma>
        </inkml:annotationXML>
        <inkml:traceGroup>
          <inkml:annotationXML>
            <emma:emma xmlns:emma="http://www.w3.org/2003/04/emma" version="1.0">
              <emma:interpretation id="{E11B656D-E3A2-4352-95E8-E2E762D17D10}" emma:medium="tactile" emma:mode="ink">
                <msink:context xmlns:msink="http://schemas.microsoft.com/ink/2010/main" type="inkWord" rotatedBoundingBox="6678,1052 10044,565 10282,2210 6916,2698"/>
              </emma:interpretation>
              <emma:one-of disjunction-type="recognition" id="oneOf0">
                <emma:interpretation id="interp0" emma:lang="en-US" emma:confidence="1">
                  <emma:literal>Input</emma:literal>
                </emma:interpretation>
                <emma:interpretation id="interp1" emma:lang="en-US" emma:confidence="0">
                  <emma:literal>In put</emma:literal>
                </emma:interpretation>
                <emma:interpretation id="interp2" emma:lang="en-US" emma:confidence="0">
                  <emma:literal>In but</emma:literal>
                </emma:interpretation>
                <emma:interpretation id="interp3" emma:lang="en-US" emma:confidence="0">
                  <emma:literal>Inputs</emma:literal>
                </emma:interpretation>
                <emma:interpretation id="interp4" emma:lang="en-US" emma:confidence="0">
                  <emma:literal>In bout</emma:literal>
                </emma:interpretation>
              </emma:one-of>
            </emma:emma>
          </inkml:annotationXML>
          <inkml:trace contextRef="#ctx0" brushRef="#br0">-962-11664 369 0,'0'0'4'0,"0"0"0"16,0 0 4-16,0 0 0 16,15-11 2-16,3 5 0 15,10-1 1-15,11-8 0 16,14 0-3-16,3 2-2 0,19-4-3 15,-1-5-4-15,11 5-10 16,-4-4-20-16,-6-4-47 16,-1 5-4-16</inkml:trace>
          <inkml:trace contextRef="#ctx0" brushRef="#br0" timeOffset="375.0471">-572-11058 316 0,'0'0'3'0,"0"0"3"15,0 0-1-15,0 0 3 16,10-7 2-16,8 0 1 15,7-6 1-15,6 2 0 0,16-12-6 16,-1-1-11-16,21-7-39 16,4-1-27-16,2-3-8 15</inkml:trace>
          <inkml:trace contextRef="#ctx0" brushRef="#br0" timeOffset="171.8912">-420-11808 339 0,'0'0'3'0,"0"0"2"16,0 0 0-16,0 18 3 16,7-8 0-16,0 11 1 15,4 3 0-15,-1 8 0 16,0 11-3-16,5-1-4 0,-5 11-10 16,1 0-49-16,-4 13-17 15</inkml:trace>
          <inkml:trace contextRef="#ctx0" brushRef="#br0" timeOffset="765.646">96-11544 354 0,'0'0'2'0,"-8"17"1"0,6 1 0 16,-6 3 0-16,1 11 2 15,-1 2-1-15,6 14 1 16,-1 0 1-16,3 2-2 16,5 0-2-16,7-5 1 15,1-7 0-15,2-3 0 0,-2-5 1 16,2-13 0-16,-15-17-1 15,0 0 1-15,0 0 0 16,0-7 0-16,0-14-1 16,-7-3-1-16,4-13 0 0,-2 6-2 15,5-4 1-15,5-1 0 16,5 1-1-16,5 3 1 16,5 5 0-16,5 5 1 0,0 5 1 15,3 6-1-15,5 11 0 16,2 0 1-16,0 15-1 15,1 9 0-15,2 0 0 16,2 4-1-16,-2 3-5 0,12 2-11 16,-12-8-28-16,5-4-38 15,2-4-1-15</inkml:trace>
          <inkml:trace contextRef="#ctx0" brushRef="#br0" timeOffset="1031.2946">853-12410 324 0,'0'0'5'0,"0"0"2"0,-19 4 2 16,19-4 1-16,-23 27 4 15,11 4 1-15,2 12 0 16,-1 13 1-16,11 21-3 0,0 23-3 15,0 10-2-15,11 16-2 16,6 7-1-16,8 13-2 16,-3-4-2-16,-1-1-2 0,7-3-6 15,-6-14-7-15,6-18-17 16,-3-19-48-16,-5-22-4 16</inkml:trace>
          <inkml:trace contextRef="#ctx0" brushRef="#br0" timeOffset="1359.4289">821-11713 283 0,'0'0'6'0,"0"0"2"15,0 0 2-15,10-18 1 16,5 3 1-16,10 5 0 15,3-4 1-15,17-3 1 0,1 7-7 16,7-1 0-16,4 7-3 16,-1 4-2-16,-6 11-1 15,-4 3 1-15,-11 17-1 0,-10 5 1 16,-15 7-1-16,-10 2 1 16,-3 4 0-16,-19 1 0 15,-6-5 1-15,-2-3 0 16,-13-11-1-16,8-5 1 0,-1-9-5 15,7-9-18-15,8-8-54 16,11-10-2-16</inkml:trace>
          <inkml:trace contextRef="#ctx0" brushRef="#br0" timeOffset="1734.4252">1517-11703 354 0,'0'0'7'16,"0"0"4"-16,-11 18 0 0,4-3 0 16,-3 6 1-16,2-1-1 15,2 5 1-15,2 7 1 16,8-8-8-16,2 6-3 16,19-10-1-16,8-10-4 0,9-3 0 15,1-7 0-15,2-3 0 16,-2-11-2-16,-5-10 1 15,-2-6 1-15,-8 2 1 16,-14-10 2-16,-3 7 1 0,-11-8 1 16,-3 3 1-16,-8 4 0 15,0 8 0-15,-3 7 1 16,0 9 0-16,14 8 0 16,-14 8 0-16,10 9 0 15,8 15-1-15,10 3-1 0,8 8-2 16,6-5-6-16,10 3-17 15,12 10-53-15,0-23-5 16</inkml:trace>
          <inkml:trace contextRef="#ctx0" brushRef="#br0" timeOffset="2093.8625">2097-12104 423 0,'0'0'2'15,"0"0"0"-15,8-4 1 16,15 4 1-16,20 0-2 0,17 4-4 15,15 10-56-15,34-4-17 16</inkml:trace>
          <inkml:trace contextRef="#ctx0" brushRef="#br0" timeOffset="1937.5553">2253-12616 326 0,'0'0'7'0,"0"0"4"16,-19 21 2-16,9 5 2 0,0 6 2 16,10 19 0-16,0 10-1 15,0 16 1-15,14 15-6 16,11 11-5-16,3 6-10 16,10 11-30-16,5-4-45 15,-8-4-3-15</inkml:trace>
        </inkml:traceGroup>
        <inkml:traceGroup>
          <inkml:annotationXML>
            <emma:emma xmlns:emma="http://www.w3.org/2003/04/emma" version="1.0">
              <emma:interpretation id="{D16B0055-15AE-4DFB-948C-23C7B8EF0A26}" emma:medium="tactile" emma:mode="ink">
                <msink:context xmlns:msink="http://schemas.microsoft.com/ink/2010/main" type="inkWord" rotatedBoundingBox="13956,223 17504,-290 17640,648 14092,1162"/>
              </emma:interpretation>
              <emma:one-of disjunction-type="recognition" id="oneOf1">
                <emma:interpretation id="interp5" emma:lang="en-US" emma:confidence="0">
                  <emma:literal>Did ben</emma:literal>
                </emma:interpretation>
                <emma:interpretation id="interp6" emma:lang="en-US" emma:confidence="0">
                  <emma:literal>hidden</emma:literal>
                </emma:interpretation>
                <emma:interpretation id="interp7" emma:lang="en-US" emma:confidence="0">
                  <emma:literal>Hidden</emma:literal>
                </emma:interpretation>
                <emma:interpretation id="interp8" emma:lang="en-US" emma:confidence="0">
                  <emma:literal>bidden</emma:literal>
                </emma:interpretation>
                <emma:interpretation id="interp9" emma:lang="en-US" emma:confidence="0">
                  <emma:literal>Bidden</emma:literal>
                </emma:interpretation>
              </emma:one-of>
            </emma:emma>
          </inkml:annotationXML>
          <inkml:trace contextRef="#ctx0" brushRef="#br0" timeOffset="3203.2181">6509-12960 278 0,'0'0'6'0,"0"0"0"0,0 0 4 15,3 6 2-15,2 12 3 16,-2-3 1-16,11 15 0 0,-3 11 1 15,3 0-4-15,-3 23-3 16,2 3-3-16,2 5-1 16,-12-3-4-16,1 4-1 15,-4-9 1-15,-10-8-1 0,-12-7 1 16,-3-12 1-16,-6-13 0 16,-2-14-1-16,-2-10 2 15,3-7 0-15,4-7 0 16,3-8 0-16,7-3 0 15,15-14-2-15,3 8 0 0,15-7 0 16,13 6-1-16,7 0-1 16,11 4 0-16,4-7 0 15,3 10-1-15,3 4 1 16,1 3 1-16,-11 3-1 0,-4 2 1 16,-9-4 0-16,-10 2-1 15,-5-2 2-15,-4 0-2 16,-11-4 2-16,-3-1-1 0,0 5 0 15,0-9-1-15,0 5 1 16,0 7-1-16,0 14 0 16,-3-20 2-16,3 20-2 15,3 10 0-15,9 7 2 0,-2 11 0 16,4 15-2-16,3-4 3 16,1 6-2-16,7 11-2 15,-3-5-3-15,9 4-14 16,-6 10-52-16,3-30-12 15</inkml:trace>
          <inkml:trace contextRef="#ctx0" brushRef="#br0" timeOffset="3406.3481">7202-12844 353 0,'0'0'5'0,"0"7"5"0,0 10-1 16,0 4 1-16,5 11 1 16,0 7-1-16,7 4 0 15,1 6-4-15,-5 5-19 16,2-6-62-16,8 9-2 0</inkml:trace>
          <inkml:trace contextRef="#ctx0" brushRef="#br0" timeOffset="3578.2427">7184-13105 314 0,'0'0'-1'15,"0"0"-1"-15,0 0-8 0,0 0-31 16,0 0-25-16,18 14-4 15</inkml:trace>
          <inkml:trace contextRef="#ctx0" brushRef="#br0" timeOffset="4093.8681">7726-13150 371 0,'0'0'5'16,"-8"14"2"-16,1 3 0 16,4 4 1-16,0 8 0 0,-1 1 1 15,4 17-1-15,10-5 1 16,12 11-6-16,-1-10-5 16,7 5-4-16,1-9-7 15,2-2-5-15,1-7 0 16,-11-8-1-16,-6-5 1 0,-15-17 3 15,0 0 4-15,-18 7 7 16,-7-7 10-16,-13 0 6 16,-2 0 1-16,-9 3 1 15,2 12 2-15,-1 2-1 0,5 7-4 16,0 2-3-16,11 6-2 16,12-5-2-16,9 6 0 15,11-5-1-15,18-7-1 0,13-8 0 16,8-4 0-16,10-9 0 15,5-11 0-15,-1-4 0 16,-4-13-1-16,-3 0 1 16,-14-8 0-16,-4-3-1 15,-6 1 2-15,-9 3-2 0,-13-1 1 16,0 6 0-16,0 4-2 16,0 5-1-16,0 21 2 15,0 0-2-15,0 0 0 16,7 21 1-16,4 7-5 0,14 14-16 15,0 4-55-15,7 1-3 16</inkml:trace>
          <inkml:trace contextRef="#ctx0" brushRef="#br0" timeOffset="4829.2659">8390-13271 358 0,'0'0'4'16,"0"0"3"-16,0 0 2 15,-14 19 1-15,14-2 0 16,0 4 2-16,7 14-1 16,3 4 1-16,8-1-3 0,4 8-3 15,6 4-6-15,0-5-2 16,0 3-6-16,1-10-5 15,-8-7 3-15,-3-4-2 16,-11 1 0-16,-4-4 1 0,-9-11 4 16,-9 2 5-16,-13-5 5 15,-4 4 3-15,-6 6 2 16,-9 8 0-16,-6 7 1 0,4-5-2 16,7 8-1-16,2 3-1 15,9 2-1-15,9 0 0 16,12-1-1-16,10-15-1 15,17-6 0-15,16-10 1 0,5-4 0 16,-3-7 0-16,8-3 1 16,-4-18-1-16,0-7-1 15,-7-7 0-15,-4-1 0 16,-15-2-1-16,-1-5 1 16,-9 2-1-16,-3-2-1 0,0 7 1 15,0 8-1-15,-7 11-1 16,-1 6 2-16,8 11-1 15,0 0-1-15,0 25 1 16,8-1 0-16,17 8-1 0,3-6 2 16,7 5 0-16,18 4-2 15,4-7 3-15,-1-10-2 16,4-8 0-16,1-1 1 16,-4-9-1-16,-8-9 1 0,-10-6 0 15,-11-9 0-15,-7-10-1 16,-4-4 1-16,-12-5 0 15,-5-4 0-15,-8 6 0 0,-6 6 0 16,-4-9-1-16,5 16 1 16,-9 8-1-16,4 12 1 15,-2 12 1-15,2 17 0 16,3 7-1-16,8 9-1 16,7 1 0-16,18 10-5 0,-4 5-14 15,19-10-56-15,8-1-10 16</inkml:trace>
          <inkml:trace contextRef="#ctx0" brushRef="#br0" timeOffset="5187.6786">9423-12978 311 0,'0'0'7'0,"-15"-6"4"0,5 1 2 15,-11 5 2-15,-1 0 1 16,-3 15 2-16,8-6 0 15,-1 13 0-15,15 9-6 16,6 8-5-16,12 11-1 0,13 6-2 16,7-1-1-16,10-3-2 15,-2-1-1-15,0-6 0 16,-11-8-1-16,-1-16 2 16,-9-10-1-16,-9-15-1 15,-5-18 1-15,-4-6 0 0,-4-6 0 16,-7-5 1-16,-4-10 0 15,7 2-2-15,-3-2 3 16,7 8-2-16,0 4-1 16,0 3 4-16,7 5-2 0,11 11 0 15,4 12 1-15,3 6 0 16,6 24-2-16,4 11 2 16,5 12-6-16,8 22-33 15,9 9-43-15,-1 3-3 0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25.5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7BD9ED-0A3E-402C-9E33-3B843ED661DE}" emma:medium="tactile" emma:mode="ink">
          <msink:context xmlns:msink="http://schemas.microsoft.com/ink/2010/main" type="inkDrawing" rotatedBoundingBox="13430,4347 15165,6363 15115,6406 13380,4390" semanticType="callout" shapeName="Other">
            <msink:sourceLink direction="with" ref="{F61ABB23-23AF-43AE-A052-FABF677B6C18}"/>
            <msink:sourceLink direction="with" ref="{EF514B88-6AAE-44AF-9E2B-50F3ED7DA901}"/>
          </msink:context>
        </emma:interpretation>
      </emma:emma>
    </inkml:annotationXML>
    <inkml:trace contextRef="#ctx0" brushRef="#br0">764-1797 206 0,'0'0'6'15,"0"0"3"-15,-8-13 3 16,8 13 2-16,-7-19 2 0,4 8 2 15,-4-2 0-15,-1-6 1 16,-2 2-1-16,-8-5-3 16,-7 3-1-16,-6-18-1 0,-11 3 1 15,-8-13-3-15,-11-7 1 16,-9-8-4-16,-8-15-2 16,0-12 0-16,-3-13-3 15,-10-3-1-15,-5-15-1 0,-4-7 0 16,9-7-1-16,-4 7 2 15,-1 4 0-15,11 14 1 16,1 7-1-16,9 13 1 16,4 16 0-16,15 8-1 0,3 17 1 15,6 9-2-15,9 4 1 16,6 9-1-16,7 2-1 16,7 10-2-16,5 0-7 15,13 14-12-15,0 0-40 16,-10 18-20-16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30.2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5046B3-A925-4406-891C-87A1E89CA2CC}" emma:medium="tactile" emma:mode="ink">
          <msink:context xmlns:msink="http://schemas.microsoft.com/ink/2010/main" type="inkDrawing" rotatedBoundingBox="14361,9591 15328,8183 15387,8223 14420,9632" semanticType="callout" shapeName="Other">
            <msink:sourceLink direction="with" ref="{AAE20B14-66E6-404A-B44F-9042F02E9785}"/>
            <msink:sourceLink direction="with" ref="{F43F31B0-A64D-4220-A955-E4D3C1074E6A}"/>
          </msink:context>
        </emma:interpretation>
      </emma:emma>
    </inkml:annotationXML>
    <inkml:trace contextRef="#ctx0" brushRef="#br0">955 0 220 0,'0'0'5'16,"0"0"3"-16,0 0 1 0,0 0 3 15,0 0 1-15,0 0 1 16,-11 14 1-16,4 0-1 16,0 0-2-16,-4 3-4 15,1 1-1-15,-2 10-1 0,-1 0-2 16,-2 7 0-16,-2 11 0 16,-8 2-1-16,-3 14 0 15,-7 0-1-15,-11 14 1 16,0-4 0-16,-8 10-1 15,-2-5 0-15,-4 1 0 0,0-8 1 16,4 1 0-16,-2-9 2 16,13 3-1-16,-1-12 1 15,6-5 0-15,5-1 0 16,0-5 0-16,10-3-1 0,4-4 0 16,1-7 0-16,5-7-1 15,5 1 1-15,-1-5-1 16,11-17 0-16,-11 14 1 0,11-14 0 15,0 0-1-15,0 0 1 16,0 0 0-16,0 0-1 16,0 0 0-16,0 0-2 15,0 0-3-15,0 0-8 0,-14 11-34 16,14-11-38-16,0 0-3 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28.6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B5AB72-3DF6-4B95-804C-69A6798EDF67}" emma:medium="tactile" emma:mode="ink">
          <msink:context xmlns:msink="http://schemas.microsoft.com/ink/2010/main" type="inkDrawing" rotatedBoundingBox="13962,7406 15292,8039 15229,8172 13899,7539" semanticType="callout" shapeName="Other">
            <msink:sourceLink direction="with" ref="{AAE20B14-66E6-404A-B44F-9042F02E9785}"/>
            <msink:sourceLink direction="with" ref="{F43F31B0-A64D-4220-A955-E4D3C1074E6A}"/>
          </msink:context>
        </emma:interpretation>
      </emma:emma>
    </inkml:annotationXML>
    <inkml:trace contextRef="#ctx0" brushRef="#br0">892-89 193 0,'0'0'5'16,"0"0"4"-16,0 0 3 16,0 0 0-16,0 0 3 0,0 0 2 15,0 0 0-15,0 0 1 16,0 0-4-16,-23 0-1 16,3 0-1-16,-12-3-1 15,-4-1-1-15,-14-6 1 0,2-4-2 16,-10-11 0-16,5-6-2 15,-7-5 0-15,0-6-3 16,7-4-1-16,0-3 0 16,0-1-2-16,-7 5 1 15,1 2-1-15,-6 0 1 0,-5 12 0 16,3 3 1-16,-8 2 0 16,5 9 0-16,2 4 1 15,8 2 0-15,7 7-1 16,10-3 1-16,15 4-1 0,3 3-1 15,12 0-1-15,13 0 0 16,0 0-1-16,0 0-1 16,0 0-3-16,3 7-5 15,-3-7-9-15,25 20-15 0,-7 3-37 16,14-5-13-16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26.9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76F9F3-890F-4FEA-B955-B46050D42FAB}" emma:medium="tactile" emma:mode="ink">
          <msink:context xmlns:msink="http://schemas.microsoft.com/ink/2010/main" type="inkDrawing" rotatedBoundingBox="13175,6869 15105,6419 15112,6449 13182,6900" shapeName="Other"/>
        </emma:interpretation>
      </emma:emma>
    </inkml:annotationXML>
    <inkml:trace contextRef="#ctx0" brushRef="#br0">731-1765 141 0,'0'0'6'16,"0"0"1"-16,0 0 1 15,0 0 1-15,0 0 0 0,-6 11 0 16,6-11 2-16,-29 10-1 16,8-4-5-16,-11 2 0 15,-11 6-2-15,-5-1 1 0,-20 2 0 16,-10 2 3-16,-13 9-1 15,-9 2 2-15,-16-4 2 16,0 11-2-16,-12-10 3 16,1 7 0-16,-1-8-2 15,12 8-1-15,-2-11-2 0,13-4 1 16,13 0-3-16,4 7-1 16,13-11-1-16,9 4 0 15,19-6-1-15,4 0-1 16,15-1 0-16,11-6 0 0,17-4 1 15,0 0-1-15,0 0-3 16,0 0-7-16,10 0-14 16,15 0-30-16,0 0-17 15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26.3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1ABB23-23AF-43AE-A052-FABF677B6C18}" emma:medium="tactile" emma:mode="ink">
          <msink:context xmlns:msink="http://schemas.microsoft.com/ink/2010/main" type="inkDrawing" rotatedBoundingBox="12826,6106 15246,6315 15240,6385 12820,6176" semanticType="callout" shapeName="Other">
            <msink:destinationLink direction="with" ref="{1B7BD9ED-0A3E-402C-9E33-3B843ED661DE}"/>
          </msink:context>
        </emma:interpretation>
      </emma:emma>
    </inkml:annotationXML>
    <inkml:trace contextRef="#ctx0" brushRef="#br0">869-1829 166 0,'0'0'7'0,"0"0"4"0,0 0 1 15,0 0 2-15,0 0 0 16,0 0 2-16,-7 6 0 16,7-6-1-16,0 0-4 0,-13 0-4 15,13 0 0-15,-25-6-2 16,0-1 0-16,-7-1 0 16,-7-1 0-16,-11 0 0 15,-6-1-2-15,-14 0 1 0,-15 0-2 16,-7 2-1-16,-8 2 0 15,-8-1 0-15,-16 3 0 16,-7 1 0-16,-7-1 2 16,-3 4 1-16,-1-4 0 15,4-3 1-15,0 1 0 0,12-7 0 16,5 0 2-16,11-2-2 16,14-2-2-16,8 0 2 15,17-4-1-15,15 8-1 16,14 2-1-16,9-4-3 0,13 15-1 15,20 0-7-15,0 0-10 16,0 8-31-16,13 6-27 16,16-4-4-16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16.5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7ACB16-7E8D-43CC-AB1F-DC164BD83948}" emma:medium="tactile" emma:mode="ink">
          <msink:context xmlns:msink="http://schemas.microsoft.com/ink/2010/main" type="writingRegion" rotatedBoundingBox="13833,740 13877,3253 13102,3267 13058,753"/>
        </emma:interpretation>
      </emma:emma>
    </inkml:annotationXML>
    <inkml:traceGroup>
      <inkml:annotationXML>
        <emma:emma xmlns:emma="http://www.w3.org/2003/04/emma" version="1.0">
          <emma:interpretation id="{3B502315-E95B-4DC4-875F-63F1708BD71F}" emma:medium="tactile" emma:mode="ink">
            <msink:context xmlns:msink="http://schemas.microsoft.com/ink/2010/main" type="paragraph" rotatedBoundingBox="13833,740 13877,3253 13102,3267 13058,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2F360-0ABF-46EA-974F-14CAF86F73CA}" emma:medium="tactile" emma:mode="ink">
              <msink:context xmlns:msink="http://schemas.microsoft.com/ink/2010/main" type="line" rotatedBoundingBox="13833,740 13877,3253 13102,3267 13058,753"/>
            </emma:interpretation>
          </emma:emma>
        </inkml:annotationXML>
        <inkml:traceGroup>
          <inkml:annotationXML>
            <emma:emma xmlns:emma="http://www.w3.org/2003/04/emma" version="1.0">
              <emma:interpretation id="{87D1A71B-32EC-426B-AD7B-841514D25DB1}" emma:medium="tactile" emma:mode="ink">
                <msink:context xmlns:msink="http://schemas.microsoft.com/ink/2010/main" type="inkWord" rotatedBoundingBox="13833,740 13842,1269 13067,1282 13058,753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off</emma:literal>
                </emma:interpretation>
                <emma:interpretation id="interp4" emma:lang="en-US" emma:confidence="0">
                  <emma:literal>ox</emma:literal>
                </emma:interpretation>
              </emma:one-of>
            </emma:emma>
          </inkml:annotationXML>
          <inkml:trace contextRef="#ctx0" brushRef="#br0">-944-7330 308 0,'0'0'6'16,"0"-13"3"-16,0 13 0 15,-10-14 1-15,10 14 2 0,-25-11 2 16,3 11-1-16,1 0 3 16,-7 11-7-16,-4 10-2 15,-3 11 0-15,-8 0-2 16,8 3 0-16,-1 10-1 0,8-2 0 15,3 0-2-15,8-5 2 16,9-10-1-16,13-4 0 16,15-14 0-16,8-1-1 15,12-9 0-15,-2-15 1 16,8-9-1-16,-3-4-1 0,-4-8 1 16,-11-3 0-16,-7-6-2 15,-6-1 1-15,-8 7 0 16,-7 0 0-16,-7 0 0 15,-4 12 0-15,1 3-1 0,-2 2 2 16,12 22 0-16,-18-15 0 16,18 15 0-16,-5 26 2 15,5-5-2-15,3 10 1 0,7 7-1 16,0 12-1-16,5 7-3 16,0 1-5-16,-2 0-14 15,-6 4-64-15,18 9 0 16</inkml:trace>
          <inkml:trace contextRef="#ctx0" brushRef="#br0" timeOffset="312.5074">-629-7058 384 0,'0'0'4'16,"0"0"0"-16,-15 4 4 15,15-4-1-15,-20 18 2 16,12-5 0-16,-2 4 0 0,0 1 1 16,5 7-1-16,2-3-4 15,3-8-1-15,0-14 0 16,25 14 0-16,-4-14-1 0,-1 0 0 16,5-17 1-16,-7-7-4 15,7-4 2-15,-3-6-2 16,-12-1-1-16,-10 1-1 15,-14 13 0-15,-11-3-4 16,-11 15-6-16,-16 7-26 0,-4 7-46 16,-9 20-3-16</inkml:trace>
        </inkml:traceGroup>
        <inkml:traceGroup>
          <inkml:annotationXML>
            <emma:emma xmlns:emma="http://www.w3.org/2003/04/emma" version="1.0">
              <emma:interpretation id="{068E1A9D-D5AC-4D8E-B9E5-7B58D7CD67EF}" emma:medium="tactile" emma:mode="ink">
                <msink:context xmlns:msink="http://schemas.microsoft.com/ink/2010/main" type="inkWord" rotatedBoundingBox="13847,1888 13871,3253 13206,3265 13183,1900"/>
              </emma:interpretation>
              <emma:one-of disjunction-type="recognition" id="oneOf1">
                <emma:interpretation id="interp5" emma:lang="en-US" emma:confidence="0">
                  <emma:literal>o on</emma:literal>
                </emma:interpretation>
                <emma:interpretation id="interp6" emma:lang="en-US" emma:confidence="0">
                  <emma:literal>go on</emma:literal>
                </emma:interpretation>
                <emma:interpretation id="interp7" emma:lang="en-US" emma:confidence="0">
                  <emma:literal>oon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890.6603">-1022-6233 415 0,'0'0'2'0,"0"0"1"16,0-15 0-16,0 15 2 0,0 0 0 15,0-18 0-15,0 18 1 16,0 0 0-16,-20 0-2 16,5 7 0-16,-10 8-1 15,7 11-1-15,-2-2 0 0,2 0-1 16,3 0 1-16,8 4 0 15,4-2 0-15,6-11 0 16,15-8-1-16,4-7 1 16,9-7 0-16,1-4 0 0,-4-14 0 15,4-4-1-15,-4 5 0 16,-10-8 0-16,-8 5 0 16,-5 4-2-16,-5 3 1 15,-12 9 1-15,-1 3-1 0,-2 8 0 16,-3 0 0-16,0 8 0 15,18-8 1-15,-10 28 0 16,10-2 0-16,0-2-1 16,15 11-2-16,-2-8-5 15,15 16-13-15,-3 3-46 0,10 0-20 16</inkml:trace>
          <inkml:trace contextRef="#ctx0" brushRef="#br0" timeOffset="1015.6477">-697-6268 433 0,'0'0'5'15,"0"0"0"-15,0 0 0 0,0 7 1 16,0-7 0-16,0 21 0 16,0 3 0-16,5 8-3 15,-5-7-13-15,13 21-72 0,2-1-2 16</inkml:trace>
          <inkml:trace contextRef="#ctx0" brushRef="#br0" timeOffset="1593.7997">-969-5493 397 0,'0'0'5'0,"-10"0"2"15,10 0 0-15,-25 0 0 16,4 0 1-16,-1 0 0 0,-3 15 0 16,-3 5 1-16,3 8-3 15,5-4-4-15,5 11 1 16,5 6 0-16,7-3 0 0,3-4 0 15,10-10 1-15,11-5-2 16,4-12 1-16,10-7-1 16,-7-2 0-16,7-13 0 15,-5-11 0-15,-10-5-2 16,1 0 0-16,-7-4 2 0,-6 1-2 16,-8 7 1-16,-8 2 1 15,-6 1 0-15,3 6-1 16,-2 7 1-16,13 11 0 15,-17 0-1-15,9 19 1 0,4 5 1 16,4 4-3-16,4 4 0 16,7 11 0-16,-1 2-7 15,7 0-19-15,6 0-59 16,-6-2-4-16</inkml:trace>
          <inkml:trace contextRef="#ctx0" brushRef="#br0" timeOffset="1906.2933">-911-5223 398 0,'0'0'5'15,"0"0"1"-15,0 0 2 16,5 0 2-16,-5 0-1 0,15-2 1 16,0 2 0-16,-2 0 0 15,9 0-5-15,-9 0 0 16,5 0-3-16,-3 2-3 15,2 6 3-15,-6 7-2 0,-4-2 0 16,-7 5 0-16,0 7 1 16,-7 3 0-16,-1 0 3 15,-5-2-1-15,1 4-1 16,2-8 2-16,3-2 0 16,7 2 1-16,0-5-1 0,14-4 0 15,11-8-4-15,11 1 0 16,9-6-5-16,26-24-55 15,-11 24-27-15,3-4-1 0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1:13.8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8F56D0-9C93-4AE6-A291-DEBFE0EC8A66}" emma:medium="tactile" emma:mode="ink">
          <msink:context xmlns:msink="http://schemas.microsoft.com/ink/2010/main" type="writingRegion" rotatedBoundingBox="15699,5986 15804,8368 15019,8403 14914,6020"/>
        </emma:interpretation>
      </emma:emma>
    </inkml:annotationXML>
    <inkml:traceGroup>
      <inkml:annotationXML>
        <emma:emma xmlns:emma="http://www.w3.org/2003/04/emma" version="1.0">
          <emma:interpretation id="{2136D173-BE96-4325-ADA9-C432F4D92423}" emma:medium="tactile" emma:mode="ink">
            <msink:context xmlns:msink="http://schemas.microsoft.com/ink/2010/main" type="paragraph" rotatedBoundingBox="15699,5986 15804,8368 15019,8403 14914,6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E97689-CD80-48E6-B2A3-B801A4BE14B3}" emma:medium="tactile" emma:mode="ink">
              <msink:context xmlns:msink="http://schemas.microsoft.com/ink/2010/main" type="line" rotatedBoundingBox="15699,5986 15804,8368 15019,8403 14914,6020"/>
            </emma:interpretation>
          </emma:emma>
        </inkml:annotationXML>
        <inkml:traceGroup>
          <inkml:annotationXML>
            <emma:emma xmlns:emma="http://www.w3.org/2003/04/emma" version="1.0">
              <emma:interpretation id="{5ED92AA9-7BF1-4349-915D-1BBFF9955CCB}" emma:medium="tactile" emma:mode="ink">
                <msink:context xmlns:msink="http://schemas.microsoft.com/ink/2010/main" type="inkWord" rotatedBoundingBox="15574,5991 15599,6560 14939,6589 14914,6020"/>
              </emma:interpretation>
              <emma:one-of disjunction-type="recognition" id="oneOf0">
                <emma:interpretation id="interp0" emma:lang="en-US" emma:confidence="0">
                  <emma:literal>Des.</emma:literal>
                </emma:interpretation>
                <emma:interpretation id="interp1" emma:lang="en-US" emma:confidence="0">
                  <emma:literal>as.</emma:literal>
                </emma:interpretation>
                <emma:interpretation id="interp2" emma:lang="en-US" emma:confidence="0">
                  <emma:literal>Ds.</emma:literal>
                </emma:interpretation>
                <emma:interpretation id="interp3" emma:lang="en-US" emma:confidence="0">
                  <emma:literal>*s.</emma:literal>
                </emma:interpretation>
                <emma:interpretation id="interp4" emma:lang="en-US" emma:confidence="0">
                  <emma:literal>*s,</emma:literal>
                </emma:interpretation>
              </emma:one-of>
            </emma:emma>
          </inkml:annotationXML>
          <inkml:trace contextRef="#ctx0" brushRef="#br0">129-293 331 0,'0'0'4'0,"0"0"2"16,-8-2 0-16,-5 2 2 15,-9 0 0-15,1 6 2 16,-6 8 0-16,-13 9 2 0,-3 1-4 15,2 11-2-15,-6 3 0 16,9 9 0-16,-2 6-1 16,12-12 0-16,7 4-2 15,11-4-1-15,10-10 2 0,21-11-2 16,14-5-1-16,15-15 0 16,6-4 0-16,15-13-1 15,4-7 1-15,-5-8-1 16,-7-2-1-16,-5-7 1 0,-17 3 0 15,-16 10-1-15,-10 0 1 16,-15 6-1-16,-18 1 0 16,-14 10 1-16,-11 9 0 15,-6 4 0-15,-4 13 0 0,-4 2 1 16,4 5-1-16,8 6 1 16,9 0 0-16,11 3 0 15,11-2 0-15,14-6 0 16,11-8 0-16,25 0 0 15,5-11 0-15,9-4 0 0,0-4-1 16,-2-13 2-16,-1-6-1 16,-8 3-1-16,-11-6 1 15,-14 10 0-15,-14-6-1 0,-7 9 1 16,-21-2-1-16,-7 15 0 16,-5 4 0-16,-6 9 0 15,4 9 0-15,-4-1 1 16,14 3 0-16,11 1-1 0,14-3 1 15,7-7 0-15,25-13-2 16,10-2 2-16,11-11-1 16,7-14 0-16,4-6 1 15,-4-8-1-15,-10-3 0 0,-12-8 1 16,-14 5-1-16,-12 7 0 16,-13 3 0-16,-17 16-1 15,-10 2 0-15,-11 17 1 16,1 6-1-16,2 31-6 0,-2 2-19 15,-13 16-54-15,38 5-1 16</inkml:trace>
          <inkml:trace contextRef="#ctx0" brushRef="#br0" timeOffset="112082.2846">164-331 356 0,'0'0'3'0,"0"0"3"15,0 0 0-15,-10-10 1 0,10 10 1 16,-15-4-1-16,15 4 0 16,-21 4 1-16,7 10-3 15,-4 10-1-15,-3 12-2 0,-4 3-1 16,0 10 1-16,-2 9-1 15,-1 0 1-15,0 2 0 16,-2-2-1-16,10-6 0 16,12-8 1-16,8-3 0 0,8-13 0 15,20-15 1-15,17-13-2 16,15-13 0-16,8-23 1 16,3-3-1-16,-4-10 0 15,-6-7 1-15,-13 0 0 16,-12 7 0-16,-22-5-1 0,-14 9 1 15,-17 9 0-15,-23 12 0 16,-13 7 1-16,-3 6 0 16,-4 7-2-16,-1 4 2 15,13 6-1-15,1 13 0 0,12 1 0 16,10 5-2-16,22 10-8 16,-5 25-62-16,19-18-13 15</inkml:trace>
          <inkml:trace contextRef="#ctx0" brushRef="#br0" timeOffset="-50744.0561">186 85 165 0,'0'0'2'0,"0"0"1"16,0 0 0-16,0 0 1 15,-4-11 1-15,4 11 0 16,0 0 0-16,0 0 1 0,0 0-1 16,0 0 2-16,0 0 2 15,0 0 0-15,0 0-1 16,0-13 1-16,0 13 0 0,0 0 0 15,-11-4-1-15,-3 4-2 16,-4 0-2-16,0 0 0 16,1 0-1-16,-1 0 1 15,-5 4 1-15,5 0 0 0,0-4-1 16,18 0 0-16,-17 3 1 16,17-3 1-16,0 0-2 15,23 0 0-15,2-3 0 16,3-5-2-16,7 1 1 0,1 1-1 15,0-2-1-15,-8 1 1 16,-3 5 0-16,-4-4 0 16,-11-1 1-16,-10 7-1 15,0 0 0-15,0 0 1 16,0 0 0-16,-20 0-1 0,-2 4 1 16,4-1-2-16,-10 3 1 15,0-4-1-15,-4 0 0 16,7 7-1-16,1-5 0 15,2 2 0-15,9 1-1 0,13-7 1 16,-18 8 1-16,18-8 0 16,0 0 0-16,18 7 1 15,2-7-1-15,5-4 1 0,3-3 1 16,0 3-2-16,-3-3 2 16,-3 3-1-16,-4 2-1 15,-5-2 1-15,-13 4-1 16,0 0-2-16,0 0-13 0,0 0-46 15,-13 10-14-15</inkml:trace>
        </inkml:traceGroup>
        <inkml:traceGroup>
          <inkml:annotationXML>
            <emma:emma xmlns:emma="http://www.w3.org/2003/04/emma" version="1.0">
              <emma:interpretation id="{F43F31B0-A64D-4220-A955-E4D3C1074E6A}" emma:medium="tactile" emma:mode="ink">
                <msink:context xmlns:msink="http://schemas.microsoft.com/ink/2010/main" type="inkWord" rotatedBoundingBox="15790,8048 15804,8368 15081,8400 15067,8080">
                  <msink:destinationLink direction="with" ref="{4F5046B3-A925-4406-891C-87A1E89CA2CC}"/>
                  <msink:destinationLink direction="with" ref="{587F2EEC-719B-4FF4-AB22-DA1D1525F72F}"/>
                  <msink:destinationLink direction="with" ref="{AAB5AB72-3DF6-4B95-804C-69A6798EDF67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&gt;</emma:literal>
                </emma:interpretation>
                <emma:interpretation id="interp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859.4267">73 1724 273 0,'0'0'6'0,"0"0"2"15,0 0 5-15,0 14 2 16,0-1 2-16,-8 11 1 15,-2 2 2-15,-5 10-1 0,2 2-4 16,-4-3-4-16,2 4-4 16,5 0-2-16,10-7-1 15,0-15-2-15,13-7-1 0,16-10 1 16,7-10 0-16,2-11-1 16,4-7 0-16,-3-9-1 15,0-4 0-15,-11 3 0 16,-7 3-1-16,-9 1 0 0,-12 10 1 15,-12 11-2-15,-16 9 1 16,-3 8 0-16,-9 14 1 16,-2 10 0-16,-4 8 1 15,3-2 0-15,13-2 1 0,8 3-2 16,14-9 2-16,8-9 0 16,15-10-1-16,20-7 0 15,11-11 0-15,7-7-1 16,4-7 0-16,3-3 0 15,-4 4-1-15,-6-4 0 16,-11 3 0-16,-12 5-1 0,-15-3 1 16,-12 10 0-16,-7 2 1 15,-21 0 0-15,-7 0 1 16,-5 5 0-16,-6-1 1 0,4 3 1 16,3-3-1-16,3 4 1 15,8 3 0-15,7 0-1 16,6 10 0-16,15-10 0 15,-3 24-2-15,11-7 1 0,9 5-1 16,7 1 0-16,1-3 1 16,7-3-1-16,1 1 0 15,2-8 1-15,-4-2 0 0,4-5-1 16,-10-3 0-16,0-7 0 16,-4-7-2-16,-4 4-7 15,-9-4-39-15,7 0-33 16,-8-1-4-16</inkml:trace>
          <inkml:trace contextRef="#ctx0" brushRef="#br0" timeOffset="-49869.027">589 1734 224 0,'0'0'4'0,"0"0"0"16,-15-3 3-16,15 3 1 16,-13 0 2-16,13 0 0 15,-29 3 1-15,11 1-1 16,-3 3-1-16,-6 3-3 0,-3 1 0 16,-5-2-2-16,-6 2 0 15,1 0 3-15,-3-5 0 16,1 3 1-16,3-1 2 0,4-8 0 15,0 2 2-15,7-2-2 16,3 0 0-16,7 0-3 16,1 0-1-16,-1-2-2 15,3-4-1-15,15 6-1 16,-17 0 0-16,17 0 0 0,0 0 0 16,-15 0 2-16,15 0 0 15,0 0-1-15,-10 0 2 16,10 0-1-16,0 0-1 0,-14-2 1 15,14 2-2-15,-14 0-1 16,14 0 1-16,-18 0-1 16,18 0-1-16,-15 0 1 15,15 0 0-15,-17 0 0 16,17 0 0-16,0 0 0 0,-14 0 0 16,14 0 0-16,0 0-1 15,0 0 0-15,0 0 0 16,0 0-4-16,0 0-12 15,-4-11-62-15,4 11-4 0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13.8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305D30-9A8E-41CA-8676-6C31DA5E44A2}" emma:medium="tactile" emma:mode="ink">
          <msink:context xmlns:msink="http://schemas.microsoft.com/ink/2010/main" type="inkDrawing" rotatedBoundingBox="24591,10388 30927,10437 30927,10508 24590,10458" semanticType="underline" shapeName="Other">
            <msink:sourceLink direction="with" ref="{E46A1C67-5569-490D-9785-754FB3DBBA1A}"/>
          </msink:context>
        </emma:interpretation>
      </emma:emma>
    </inkml:annotationXML>
    <inkml:trace contextRef="#ctx0" brushRef="#br0">0 53 256 0,'0'0'3'0,"18"-6"2"0,11 6-1 15,6-8 2-15,26 5 2 16,20-4 0-16,24 0 4 16,29-1 3-16,30 2 0 0,27 6 1 15,23-4 1-15,48 4 1 16,18 0-2-16,24 0-1 15,26 4-2-15,23 0-2 16,4-2-5-16,13 6 0 0,6-5-2 16,-12 1-1-16,-8 3 0 15,-19-4-1-15,-15 5-2 16,-32-5 2-16,-26 4-2 16,-34-1-2-16,-42 5-11 0,-44-4-23 15,-44 8-46-15,-23-2-3 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14.3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111FDC-6748-4929-974B-B7B03C148DCD}" emma:medium="tactile" emma:mode="ink">
          <msink:context xmlns:msink="http://schemas.microsoft.com/ink/2010/main" type="inkDrawing" rotatedBoundingBox="24440,12271 30575,12361 30573,12446 24438,12356" shapeName="Other"/>
        </emma:interpretation>
      </emma:emma>
    </inkml:annotationXML>
    <inkml:trace contextRef="#ctx0" brushRef="#br0">0 0 215 0,'0'0'7'0,"0"0"3"16,20 6 3-16,2 1 5 0,16-1 2 15,20 7 2-15,23-2 2 16,25-2 1-16,29 6-3 16,34-5-3-16,33 4-3 15,37-7-3-15,35 0-2 0,43-3-2 16,31-1-1-16,22-3 0 15,23 0-2-15,10-3 0 16,7-1-1-16,-7 0 0 16,-22 1-2-16,-19 3 0 0,-34 0-1 15,-34 3-3-15,-50 5-4 16,-43-2-8-16,-46 8-20 16,-37 5-53-16,-55 5-1 15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15.0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E0B2CB-8B87-4C5C-8E43-51353D6833D9}" emma:medium="tactile" emma:mode="ink">
          <msink:context xmlns:msink="http://schemas.microsoft.com/ink/2010/main" type="inkDrawing" rotatedBoundingBox="24401,14316 29464,14152 29467,14262 24405,14426" semanticType="callout" shapeName="Other">
            <msink:destinationLink direction="with" ref="{F3F0C4D9-BEE3-4521-95B1-1D1608D77C40}"/>
          </msink:context>
        </emma:interpretation>
      </emma:emma>
    </inkml:annotationXML>
    <inkml:trace contextRef="#ctx0" brushRef="#br0">-4 202 245 0,'0'0'6'15,"0"0"1"-15,0 0 7 16,-15 2 3-16,15-2 4 0,21 3 3 16,14-3 2-16,33 0 3 15,30-3-6-15,45-8-1 16,41-6-5-16,45 0-4 0,46-2-2 15,44-1-2-15,27-5-3 16,33 8-1-16,2-5 0 16,9 11-1-16,-16 2-1 15,-13 3 1-15,-28 6-4 0,-36 0 0 16,-47 9 0-16,-49 1-7 16,-45-5-10-16,-42-3-44 15,-39 13-28-15,-40-4-2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2:41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92319F-21B8-4E8C-B52A-FA0D145D9150}" emma:medium="tactile" emma:mode="ink">
          <msink:context xmlns:msink="http://schemas.microsoft.com/ink/2010/main" type="inkDrawing" rotatedBoundingBox="25524,8117 25744,18485 25618,18488 25398,8120" semanticType="callout" shapeName="Other"/>
        </emma:interpretation>
      </emma:emma>
    </inkml:annotationXML>
    <inkml:trace contextRef="#ctx0" brushRef="#br0">0 0 418 0,'0'0'1'16,"0"0"2"-16,0 0 0 15,0 0 0-15,3 10 1 0,0 7 0 16,2 15 0-16,2 11 0 15,-4 13-1-15,4 19-1 16,4 15-1-16,-1 27-1 0,0 21 1 16,2 20 2-16,-2 25-1 15,4 19 1-15,0 26 1 16,-3 12 2-16,-1 28 2 16,5 9-1-16,-5 19 0 0,2 23-2 15,1 8 1-15,-3 17-1 16,2 19-1-16,-2 14-4 15,1 19 0-15,-4 15 0 16,0 18 0-16,-1 11 0 0,-6 19 0 16,0 7 0-16,0 6 0 15,-3 7 0-15,-4-4 0 16,-1-14 0-16,6-6 0 16,-1-243 0-16,3 20 0 15,0-17 0-15,0 8 0 0,13-32-86 16,2 1-6-16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15.8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127050-BF1B-4A52-AE66-8411DE0BE9E4}" emma:medium="tactile" emma:mode="ink">
          <msink:context xmlns:msink="http://schemas.microsoft.com/ink/2010/main" type="inkDrawing" rotatedBoundingBox="23774,16498 30446,15819 30449,15851 23777,16530" shapeName="Other"/>
        </emma:interpretation>
      </emma:emma>
    </inkml:annotationXML>
    <inkml:trace contextRef="#ctx0" brushRef="#br0">0 661 312 0,'0'0'1'15,"0"0"2"-15,0 0 0 16,0 0 2-16,7 0 1 15,18 0 3-15,18-4 2 0,23-3 2 16,34 0 2-16,34-10 0 16,42-2-1-16,41-5 0 15,44-2-1-15,36-5-1 16,46 0-2-16,20-9-1 16,45-2-2-16,12 0 0 0,16-3 0 15,2-2-1-15,-7 2 0 16,-3 0 0-16,-33 2-2 15,-27 8-1-15,-43 3-3 16,-41 4 0-16,-52 3 0 0,-48 7 0 16,-46 10 0-16,-49 1 0 15,-32 7-11-15,-47 13-76 16,-10-13-2-16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17.2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A80928-0993-47E8-858E-78B93A738E71}" emma:medium="tactile" emma:mode="ink">
          <msink:context xmlns:msink="http://schemas.microsoft.com/ink/2010/main" type="inkDrawing" rotatedBoundingBox="23346,14279 23605,11710 24428,11793 24169,14362" semanticType="verticalRange" shapeName="Other">
            <msink:sourceLink direction="with" ref="{3D659A74-025C-4352-96EB-4BB1C7EE2898}"/>
            <msink:sourceLink direction="with" ref="{42456E19-0EDE-4443-BFCA-0A11983025F9}"/>
          </msink:context>
        </emma:interpretation>
      </emma:emma>
    </inkml:annotationXML>
    <inkml:trace contextRef="#ctx0" brushRef="#br0">878 32 300 0,'0'0'8'0,"0"0"5"16,0 0 1-16,6-14 1 0,-6 14 1 15,-6-14 3-15,-6 10-3 16,-6 4 0-16,-13 4-7 16,-8 10-5-16,-7 6-2 0,-10 17-2 15,-4 2 0-15,-3 13 0 16,-5 1 0-16,5 7-1 15,-2-1 0-15,12 6 1 16,11-10-1-16,11 2 0 0,13-4 1 16,14-4 0-16,11-3-1 15,15-3 1-15,9 2 0 16,9-3 0-16,1 4 1 16,9 7-1-16,-5-4 0 0,-5 12 1 15,-5 1-1-15,-10 6 0 16,-14 2-1-16,-11-4 1 15,-15 5 0-15,-20-7 0 0,-14-1 1 16,-11-6-1-16,-8-12 1 16,-10-6 1-16,11-8 1 15,3-9 0-15,8-9-1 16,17-5 1-16,14-1-1 16,25-7 1-16,0 0 0 0,22 0-1 15,20 0 0-15,7 4 0 16,4 11-1-16,1 9 0 15,-1 7 0-15,-12 11 1 16,-5 9-1-16,-11 4 1 0,-11 8 0 16,-11 2 0-16,2 1 1 15,-2 1 0-15,1-4 1 16,2 0-1-16,12-2 0 0,-1-6-1 16,13-1 0-16,11-12-1 15,2-7-8-15,17-20-45 16,0 2-32-16,3-17-4 15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1.2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50C73D-00E6-4A74-AB29-D0A38E7F374B}" emma:medium="tactile" emma:mode="ink">
          <msink:context xmlns:msink="http://schemas.microsoft.com/ink/2010/main" type="inkDrawing" rotatedBoundingBox="21380,12865 21711,13363 21216,13692 20885,13194" shapeName="Other"/>
        </emma:interpretation>
      </emma:emma>
    </inkml:annotationXML>
    <inkml:trace contextRef="#ctx0" brushRef="#br0">464 23 273 0,'0'0'6'0,"0"0"-1"15,0 0 3-15,-11-18-1 16,11 18-1-16,-17-2 1 0,-4 2 0 16,-4 0 2-16,-15 13-7 15,2 5 0-15,-12 6-1 16,2 4 0-16,-7 1 0 15,7 3 1-15,2-1-1 0,14 1 0 16,10-5 1-16,11-1-1 16,11-1 0-16,25-7 0 15,11-5 0-15,17-2 0 16,10-4-1-16,9-4 1 16,4 1 0-16,-1-4-1 0,-1 3 1 15,-9 8-1-15,-10-4 1 16,-15 6 1-16,-16 5-1 15,-13 7 3-15,-11 3 0 0,-17 5 3 16,-13-2-1-16,-11 4 0 16,-6-3 0-16,-6 7-1 15,-7-15-3-15,7 4-2 16,-3-10-5-16,13-5-8 0,5-13-13 16,9 0-23-16,29 0-27 15,-8-38-6-15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1.6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F3EDDD-AB74-4493-9E64-52D8B2E4C114}" emma:medium="tactile" emma:mode="ink">
          <msink:context xmlns:msink="http://schemas.microsoft.com/ink/2010/main" type="inkDrawing" rotatedBoundingBox="21451,13050 21557,12995 21562,13004 21456,13059" shapeName="Other"/>
        </emma:interpretation>
      </emma:emma>
    </inkml:annotationXML>
    <inkml:trace contextRef="#ctx0" brushRef="#br0">0 58 356 0,'0'0'1'0,"0"0"-2"16,0 0-5-16,10-17-14 15,15 9-25-15,3-10-19 16,14 3-10-16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1.4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84C1B5-0FC6-46C0-ADCC-691CAE6201C4}" emma:medium="tactile" emma:mode="ink">
          <msink:context xmlns:msink="http://schemas.microsoft.com/ink/2010/main" type="inkDrawing" rotatedBoundingBox="21839,12661 21841,13292 21732,13292 21731,12662" shapeName="Other"/>
        </emma:interpretation>
      </emma:emma>
    </inkml:annotationXML>
    <inkml:trace contextRef="#ctx0" brushRef="#br0">106 3 298 0,'0'0'6'0,"0"0"2"16,0 0 3-16,-12-10 0 16,12 10 1-16,-23 10 2 0,5 4 2 15,3 10 1-15,-2 15-7 16,6 11-1-16,1 5-3 15,10 6 0-15,0 9-3 16,6 1-5-16,12-5-11 0,7-5-33 16,10-5-32-16,-10-3-6 15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2.0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5FFDBC-4E47-4CC9-A257-8C207BFE2C2E}" emma:medium="tactile" emma:mode="ink">
          <msink:context xmlns:msink="http://schemas.microsoft.com/ink/2010/main" type="inkDrawing" rotatedBoundingBox="21799,12943 22412,12689 22651,13265 22038,13520" shapeName="Other"/>
        </emma:interpretation>
      </emma:emma>
    </inkml:annotationXML>
    <inkml:trace contextRef="#ctx0" brushRef="#br0">140 2 274 0,'0'0'9'0,"0"20"3"16,-7 2 1-16,-3 10 3 0,-5 3 0 15,-7 11-1-15,1 0 2 16,1 7 0-16,-10-8-8 16,17-6-4-16,6-3-1 15,7-12-3-15,7-13-1 16,14-8 0-16,11-6 0 0,6-21-1 15,9-10 0-15,-5-1 0 16,0-6 0-16,-6-5 1 16,-8 3 0-16,-9 8 1 15,-19 8 1-15,0 12 0 0,-19 8 1 16,-5 7-1-16,-5 11 1 16,5 6-1-16,6 1 0 15,1 6 0-15,12-2-1 16,5-7 1-16,18-10-1 0,7 3 0 15,7-8 0-15,-1-11 0 16,-1 1-1-16,-2-8 0 16,-3-3 0-16,-8 0-2 0,-6 0 0 15,-4 1 1-15,-7 1-1 16,0 1 0-16,0 1 1 16,3 2 1-16,4 4 2 15,6 1 3-15,2 0 0 0,6 10 1 16,8 0 1-16,-4 7 1 15,3 10-1-15,0 20-2 16,0 8 0-16,-6 17-5 16,2 18-20-16,15 10-61 15,-18 16-5-15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9.1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4175F7-D51A-4088-9FB7-48145CB5AD02}" emma:medium="tactile" emma:mode="ink">
          <msink:context xmlns:msink="http://schemas.microsoft.com/ink/2010/main" type="writingRegion" rotatedBoundingBox="31496,13602 33100,13486 33159,14308 31556,14424"/>
        </emma:interpretation>
      </emma:emma>
    </inkml:annotationXML>
    <inkml:traceGroup>
      <inkml:annotationXML>
        <emma:emma xmlns:emma="http://www.w3.org/2003/04/emma" version="1.0">
          <emma:interpretation id="{56EC2795-7650-49C5-ADD2-171A95BD4A01}" emma:medium="tactile" emma:mode="ink">
            <msink:context xmlns:msink="http://schemas.microsoft.com/ink/2010/main" type="paragraph" rotatedBoundingBox="31496,13602 33100,13486 33159,14308 31556,14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F09FB2-FA48-4A19-A267-1812356183FB}" emma:medium="tactile" emma:mode="ink">
              <msink:context xmlns:msink="http://schemas.microsoft.com/ink/2010/main" type="line" rotatedBoundingBox="31496,13602 33100,13486 33159,14308 31556,14424"/>
            </emma:interpretation>
          </emma:emma>
        </inkml:annotationXML>
        <inkml:traceGroup>
          <inkml:annotationXML>
            <emma:emma xmlns:emma="http://www.w3.org/2003/04/emma" version="1.0">
              <emma:interpretation id="{AE3CFA96-187F-45EC-9636-56347679F8CE}" emma:medium="tactile" emma:mode="ink">
                <msink:context xmlns:msink="http://schemas.microsoft.com/ink/2010/main" type="inkWord" rotatedBoundingBox="31496,13602 33100,13486 33159,14308 31556,14424">
                  <msink:destinationLink direction="with" ref="{F3F0C4D9-BEE3-4521-95B1-1D1608D77C40}"/>
                </msink:context>
              </emma:interpretation>
              <emma:one-of disjunction-type="recognition" id="oneOf0">
                <emma:interpretation id="interp0" emma:lang="en-US" emma:confidence="0">
                  <emma:literal>plus</emma:literal>
                </emma:interpretation>
                <emma:interpretation id="interp1" emma:lang="en-US" emma:confidence="0">
                  <emma:literal>*a us</emma:literal>
                </emma:interpretation>
                <emma:interpretation id="interp2" emma:lang="en-US" emma:confidence="0">
                  <emma:literal>Mus</emma:literal>
                </emma:interpretation>
                <emma:interpretation id="interp3" emma:lang="en-US" emma:confidence="0">
                  <emma:literal>*u us</emma:literal>
                </emma:interpretation>
                <emma:interpretation id="interp4" emma:lang="en-US" emma:confidence="0">
                  <emma:literal>*r us</emma:literal>
                </emma:interpretation>
              </emma:one-of>
            </emma:emma>
          </inkml:annotationXML>
          <inkml:trace contextRef="#ctx0" brushRef="#br0">2281-201 375 0,'0'0'4'0,"0"0"1"16,0 0 0-16,0 0 1 15,0 8 0-15,0-8 1 16,6 21 0-16,1-3 0 15,8 1-2-15,-5 5-2 0,5 4 0 16,-2 2-1-16,9 6 1 16,-4 0-2-16,-8-5 0 15,0 1 0-15,1-8 1 0,-7-3 0 16,2-11 1-16,-6-10-1 16,0 0 0-16,0-10 0 15,0-14-1-15,0-12 1 16,0-3-2-16,4-4 0 0,-1-5 0 15,2 0 1-15,-2-6-2 16,0 12 2-16,-3 3 0 16,0 7 1-16,0 8 0 15,0 6 0-15,0 18 0 16,0 0 1-16,0 0 1 0,0 9-1 16,0 19 1-16,0 13-1 15,0 4 0-15,4 8 0 16,-1 4 0-16,1-1-2 15,4-3 0-15,-5-8 0 0,4-3 0 16,-7-9-1-16,0-14 1 16,0-19-1-16,0 0 1 15,0 0-1-15,10-24 0 16,-10-7 1-16,-3-8-1 0,3-9 0 16,-4-6 0-16,1 6-1 15,-4-6 0-15,-4-2 0 16,4 13 0-16,0 5 0 0,4 12-1 15,-5 9 1 1,8 17 1-16,0 0 0 0,-10 21 1 16,10 16 0-16,0 4 0 15,6 14 1-15,-2 3-1 16,4 5 1-16,-2-2-1 0,-2-2 0 16,-4-6-1-16,0-8 1 15,0-8-1-15,0-17 0 16,-4-6 1-16,4-14-1 15,0 0-1-15,-14-28 1 0,14-4 0 16,0-7-1-16,0-10 1 16,0-7-1-16,0-8 1 15,3 2-1-15,-3 4 0 16,5-4 0-16,-5 8 1 0,0 9-1 16,0 9 0-16,-5 12 1 15,2 7 0-15,3 17 1 16,0 0 1-16,-10 6 0 15,10 19 0-15,3 10 1 16,4 6 0-16,-4 17-1 0,5 4-2 16,-1 7 0-16,3-3 0 15,-2 1 0-15,-5 0 0 16,1-4 0-16,-1-10 0 0,4-5 0 16,-7-11-51-16,0-9-38 15,11-11-2-15</inkml:trace>
          <inkml:trace contextRef="#ctx0" brushRef="#br0" timeOffset="421.8567">3080-118 408 0,'0'0'4'16,"0"0"1"-16,0 9 0 0,0 2 1 15,0 6 0-15,0 1 0 16,0 3 0-16,0 0 1 15,7 0-5-15,-1-2 0 16,-6-19 0-16,25 20-1 0,-25-20 0 16,22 0 0-16,-5-15 0 15,-9-2 1-15,-2-5 0 16,1-2 1-16,-7 0 0 16,0 4 0-16,0-6 0 0,0 11 0 15,-7 2 1-15,7 13-2 16,-14-17 1-16,14 17-2 15,-17 0 0-15,17 0-5 16,0 17-10-16,0-17-65 0,0 0-9 16</inkml:trace>
          <inkml:trace contextRef="#ctx0" brushRef="#br0" timeOffset="828.1325">3780-542 401 0,'0'0'5'0,"0"0"1"16,0 0 1-16,-15-11 0 0,15 11 1 15,-31 0 1-15,9 8 0 16,-3 3 0-16,-6 9-4 16,-4 1-2-16,-1 14 1 15,1 1-2-15,0 7 1 0,5-5-2 16,13 7 0-16,4-6-2 15,13 0 0-15,10-8 0 16,15-7-1-16,10 2 1 0,11-7-1 16,4-10 1-16,3-1 1 15,3-1 1-15,-11-7 1 16,-5 4 1-16,-2-1 0 16,-8 1 1-16,-17 2-1 15,-13-6 1-15,7 21-1 0,-14 0 0 16,-1 3 0-16,-12 6-1 15,-5 5 0-15,-3 0 0 16,-4 3-1-16,-11-4 0 16,-3 7-3-16,1-10-8 0,-19 1-75 15,14-16-3-15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2.9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F0C4D9-BEE3-4521-95B1-1D1608D77C40}" emma:medium="tactile" emma:mode="ink">
          <msink:context xmlns:msink="http://schemas.microsoft.com/ink/2010/main" type="inkDrawing" rotatedBoundingBox="29226,14147 30651,13979 30662,14068 29237,14235" semanticType="callout" shapeName="Other">
            <msink:sourceLink direction="with" ref="{AE3CFA96-187F-45EC-9636-56347679F8CE}"/>
            <msink:sourceLink direction="with" ref="{71E0B2CB-8B87-4C5C-8E43-51353D6833D9}"/>
          </msink:context>
        </emma:interpretation>
      </emma:emma>
    </inkml:annotationXML>
    <inkml:trace contextRef="#ctx0" brushRef="#br0">0 161 297 0,'0'0'4'0,"0"0"2"16,10 9 2-16,-10-9 3 15,15 0-1-15,-2 0 1 16,12-3 0-16,15-12 1 0,1 0-5 16,24-5 0-16,13-5-3 15,17 0-1-15,11 5-1 16,13 1 0-16,6 2 2 15,-1 10 1-15,-1 3 1 0,-9 4 0 16,-19 0 0-16,-14 0-1 16,-18 11-3-16,-17-3-9 15,-9-16-63-15,-24 16-8 16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3.7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88BA88-7444-42F9-AFA6-F27F37C670D1}" emma:medium="tactile" emma:mode="ink">
          <msink:context xmlns:msink="http://schemas.microsoft.com/ink/2010/main" type="inkDrawing" rotatedBoundingBox="30101,15751 31008,15672 31009,15687 30103,15767" shapeName="Other"/>
        </emma:interpretation>
      </emma:emma>
    </inkml:annotationXML>
    <inkml:trace contextRef="#ctx0" brushRef="#br0">869 1717 278 0,'0'0'5'0,"22"-4"2"16,-4 1 3-16,13-1-1 15,4 0 3-15,12-3 0 0,13 1 1 16,11-1 3-16,0-1-2 15,2-1-2-15,8 3-1 16,-6 1-1-16,3-3 0 16,-15 3-2-16,-5 5-1 0,-13-2-1 15,-10 2-3-15,-10 0 0 16,-11 0-4-16,-14 0-9 16,4-8-57-16,-4 8-14 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24.4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659A74-025C-4352-96EB-4BB1C7EE2898}" emma:medium="tactile" emma:mode="ink">
          <msink:context xmlns:msink="http://schemas.microsoft.com/ink/2010/main" type="writingRegion" rotatedBoundingBox="31656,13925 32208,13925 32208,16075 31656,16075">
            <msink:destinationLink direction="with" ref="{D2A80928-0993-47E8-858E-78B93A738E71}"/>
          </msink:context>
        </emma:interpretation>
      </emma:emma>
    </inkml:annotationXML>
    <inkml:traceGroup>
      <inkml:annotationXML>
        <emma:emma xmlns:emma="http://www.w3.org/2003/04/emma" version="1.0">
          <emma:interpretation id="{B0864CCC-F86F-4696-9231-5C7D7E8C399A}" emma:medium="tactile" emma:mode="ink">
            <msink:context xmlns:msink="http://schemas.microsoft.com/ink/2010/main" type="paragraph" rotatedBoundingBox="31656,13925 32208,13925 32208,16075 31656,16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620A06-B573-458D-B5D6-89F1B4925391}" emma:medium="tactile" emma:mode="ink">
              <msink:context xmlns:msink="http://schemas.microsoft.com/ink/2010/main" type="line" rotatedBoundingBox="31656,13925 32208,13925 32208,16075 31656,16075"/>
            </emma:interpretation>
          </emma:emma>
        </inkml:annotationXML>
        <inkml:traceGroup>
          <inkml:annotationXML>
            <emma:emma xmlns:emma="http://www.w3.org/2003/04/emma" version="1.0">
              <emma:interpretation id="{F1D22893-0AF2-4474-A260-F816BF56C75F}" emma:medium="tactile" emma:mode="ink">
                <msink:context xmlns:msink="http://schemas.microsoft.com/ink/2010/main" type="inkWord" rotatedBoundingBox="31656,13925 32208,13925 32208,16075 31656,16075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2697-124 339 0,'0'0'3'16,"0"0"1"-16,-10 13 2 0,0 0 1 15,-1 4 2-15,-3 8-2 16,-7 7 2-16,-4 3-1 16,-4 4-2-16,-2 0-2 15,3-4-4-15,3 0-6 0,0-9-14 16,-3-13-47-16,10 2-11 16</inkml:trace>
          <inkml:trace contextRef="#ctx0" brushRef="#br0" timeOffset="265.6316">2574-59 280 0,'0'0'5'0,"0"0"2"16,7 6 4-16,-7-6 1 0,35 18 3 16,-2-4-1-16,5 1 0 15,7 2 1-15,8 4-4 16,-3-3-8-16,3 7-16 16,-3 3-44-16,-14-7-18 0</inkml:trace>
          <inkml:trace contextRef="#ctx0" brushRef="#br0" timeOffset="546.8941">2702-81 98 0,'0'0'6'15,"0"0"4"-15,-18 4 6 16,18-4 6-16,0 0 8 16,0 0 4-16,0 0 3 0,0 0 2 15,0 18-4-15,0-18-6 16,10 17-2-16,-2-3-8 16,-3 3-6-16,3 16-6 15,-8-5-12-15,0 0-49 0,0 11-23 16,-13-1-5-16</inkml:trace>
          <inkml:trace contextRef="#ctx0" brushRef="#br0" timeOffset="1125.0187">2619 1421 354 0,'0'0'7'0,"0"0"4"16,0 0 0-16,-13 0 1 16,13 0 1-16,-22 14 1 15,9-4 2-15,-5 10-2 16,-7 13-4-16,3 5-3 15,-2 12 0-15,2 5-2 0,5 10-1 16,2-3 0-16,9 7-1 16,6-10-1-16,13-5-1 15,12-13-1-15,18-13 0 0,7-21 0 16,6-10 0-16,12-22 0 16,-5-18 0-16,-3-5 0 15,-7-12 0-15,-10-8 0 16,-15-5 2-16,-14 2-1 0,-14 8 2 15,-17 10-1-15,-19 10 0 16,-14 15 1-16,-7 21 0 16,-14 11-3-16,-2 23-3 15,10 27-17-15,5 9-66 16,2 7-3-16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2:44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99F3F3-5A68-4CA4-B93A-189BA14A5BA3}" emma:medium="tactile" emma:mode="ink">
          <msink:context xmlns:msink="http://schemas.microsoft.com/ink/2010/main" type="writingRegion" rotatedBoundingBox="25821,7933 33299,7363 33597,11278 26120,11847"/>
        </emma:interpretation>
      </emma:emma>
    </inkml:annotationXML>
    <inkml:traceGroup>
      <inkml:annotationXML>
        <emma:emma xmlns:emma="http://www.w3.org/2003/04/emma" version="1.0">
          <emma:interpretation id="{7BB158C4-FE32-45EB-999A-B0F642A619CF}" emma:medium="tactile" emma:mode="ink">
            <msink:context xmlns:msink="http://schemas.microsoft.com/ink/2010/main" type="paragraph" rotatedBoundingBox="26456,7582 28324,8279 27914,9379 26046,8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A622A1-1EAB-490C-98B4-75976D9C06C1}" emma:medium="tactile" emma:mode="ink">
              <msink:context xmlns:msink="http://schemas.microsoft.com/ink/2010/main" type="inkBullet" rotatedBoundingBox="26456,7582 27249,7878 26838,8978 26046,8683"/>
            </emma:interpretation>
            <emma:one-of disjunction-type="recognition" id="oneOf0">
              <emma:interpretation id="interp0" emma:lang="en-US" emma:confidence="0">
                <emma:literal>+</emma:literal>
              </emma:interpretation>
              <emma:interpretation id="interp1" emma:lang="en-US" emma:confidence="0">
                <emma:literal>y</emma:literal>
              </emma:interpretation>
              <emma:interpretation id="interp2" emma:lang="en-US" emma:confidence="0">
                <emma:literal>t</emma:literal>
              </emma:interpretation>
              <emma:interpretation id="interp3" emma:lang="en-US" emma:confidence="0">
                <emma:literal>Y</emma:literal>
              </emma:interpretation>
              <emma:interpretation id="interp4" emma:lang="en-US" emma:confidence="0">
                <emma:literal>J</emma:literal>
              </emma:interpretation>
            </emma:one-of>
          </emma:emma>
        </inkml:annotationXML>
        <inkml:trace contextRef="#ctx0" brushRef="#br0">-1 28 376 0,'0'0'7'0,"0"0"0"16,0 0 2-16,0-17 1 15,13 10 1-15,5 3 1 16,10 4 0-16,12 4 1 0,5 14-5 16,12 6-2-16,-1 8-2 15,8 11-1-15,0 6-2 16,-5 0-6-16,6 8-14 15,-2-2-63-15,-7-8-1 0</inkml:trace>
        <inkml:trace contextRef="#ctx0" brushRef="#br0" timeOffset="-234.3815">830-158 326 0,'0'0'7'0,"0"0"3"16,0 0 2-16,-12 17 3 16,9-2 1-16,-1 6 0 15,-2 7 2-15,-1 11 1 16,-4 10-6-16,-3 16-3 0,3 4-2 16,-3 10-1-16,-7 8-3 15,-1 8 0-15,1 4-1 16,-7-5-2-16,3 3-3 15,0-14-7-15,5-5-12 0,-10-5-62 16,2-20-2-16</inkml:trace>
      </inkml:traceGroup>
      <inkml:traceGroup>
        <inkml:annotationXML>
          <emma:emma xmlns:emma="http://www.w3.org/2003/04/emma" version="1.0">
            <emma:interpretation id="{5B7CC355-6F96-49CD-9D48-FE40EA010187}" emma:medium="tactile" emma:mode="ink">
              <msink:context xmlns:msink="http://schemas.microsoft.com/ink/2010/main" type="line" rotatedBoundingBox="27814,8288 28259,8454 28075,8949 27629,8783"/>
            </emma:interpretation>
          </emma:emma>
        </inkml:annotationXML>
        <inkml:traceGroup>
          <inkml:annotationXML>
            <emma:emma xmlns:emma="http://www.w3.org/2003/04/emma" version="1.0">
              <emma:interpretation id="{9E762F7C-2575-4EF7-ABD8-118D410ACA4A}" emma:medium="tactile" emma:mode="ink">
                <msink:context xmlns:msink="http://schemas.microsoft.com/ink/2010/main" type="inkWord" rotatedBoundingBox="27814,8288 28259,8454 28075,8949 27629,8783"/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☹</emma:literal>
                </emma:interpretation>
                <emma:interpretation id="interp8" emma:lang="en-US" emma:confidence="0">
                  <emma:literal>¥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65.6294">1511 303 375 0,'0'0'6'0,"0"0"1"15,19 0-1-15,-19 0 1 16,18 8 0-16,-1-1-1 15,1-1-7-15,5 1-35 16,-1 8-39-16,-1 0-4 0</inkml:trace>
          <inkml:trace contextRef="#ctx0" brushRef="#br0" timeOffset="453.1681">1430 829 412 0,'0'0'5'0,"0"0"0"16,7-11 1-16,18 0 0 15,6-4 1-15,19-4-1 16,18 0-4-16,5-5-12 16,16 3-68-16,11 4-2 15</inkml:trace>
        </inkml:traceGroup>
      </inkml:traceGroup>
    </inkml:traceGroup>
    <inkml:traceGroup>
      <inkml:annotationXML>
        <emma:emma xmlns:emma="http://www.w3.org/2003/04/emma" version="1.0">
          <emma:interpretation id="{16218686-3B31-4AE0-A2F1-E044DA4938D1}" emma:medium="tactile" emma:mode="ink">
            <msink:context xmlns:msink="http://schemas.microsoft.com/ink/2010/main" type="paragraph" rotatedBoundingBox="25985,10082 33463,9512 33597,11278 26120,118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ACEA15-966B-4264-B99E-7A6B5DB2A512}" emma:medium="tactile" emma:mode="ink">
              <msink:context xmlns:msink="http://schemas.microsoft.com/ink/2010/main" type="line" rotatedBoundingBox="25985,10082 33463,9512 33597,11278 26120,11847"/>
            </emma:interpretation>
          </emma:emma>
        </inkml:annotationXML>
        <inkml:traceGroup>
          <inkml:annotationXML>
            <emma:emma xmlns:emma="http://www.w3.org/2003/04/emma" version="1.0">
              <emma:interpretation id="{A63A675B-EA54-4DCF-87FD-386BDEB26422}" emma:medium="tactile" emma:mode="ink">
                <msink:context xmlns:msink="http://schemas.microsoft.com/ink/2010/main" type="inkWord" rotatedBoundingBox="25985,10082 33463,9512 33597,11278 26120,11847"/>
              </emma:interpretation>
              <emma:one-of disjunction-type="recognition" id="oneOf2">
                <emma:interpretation id="interp10" emma:lang="en-US" emma:confidence="0">
                  <emma:literal>(with it what</emma:literal>
                </emma:interpretation>
                <emma:interpretation id="interp11" emma:lang="en-US" emma:confidence="0">
                  <emma:literal>(wiz h, tw22 hat</emma:literal>
                </emma:interpretation>
                <emma:interpretation id="interp12" emma:lang="en-US" emma:confidence="0">
                  <emma:literal>(wiz h, twas hat</emma:literal>
                </emma:interpretation>
                <emma:interpretation id="interp13" emma:lang="en-US" emma:confidence="0">
                  <emma:literal>(With it what</emma:literal>
                </emma:interpretation>
                <emma:interpretation id="interp14" emma:lang="en-US" emma:confidence="0">
                  <emma:literal>(wiz h, +w22 hat</emma:literal>
                </emma:interpretation>
              </emma:one-of>
            </emma:emma>
          </inkml:annotationXML>
          <inkml:trace contextRef="#ctx0" brushRef="#br0" timeOffset="2078.1679">140 2638 334 0,'0'0'4'16,"0"0"2"-16,0 0 2 15,0 0 2-15,0 14 3 16,3 0 1-16,2 3-1 16,-3 7 1-16,1 6-3 0,2-2-2 15,5 3-3-15,0-3-1 16,8 0-2-16,0-2-1 16,4-13 0-16,9-6-1 15,-3-7 0-15,1-3 0 0,-1-12 0 16,0-6 0-16,-6-7 0 15,-4 3 0-15,-8-5 0 16,-3 4 0-16,-4 0-1 0,-3 3 0 16,0 8-1-16,0 15 1 15,0-14-1-15,0 14 0 16,-3 14 1-16,3 7-1 16,0 9 1-16,3 0-1 0,7 2 2 15,8 2-1-15,4-6 1 16,6-5 0-16,10-9 0 15,5-10 0-15,3-8 0 16,1-16 1-16,-2-14-1 0,5-1 0 16,-7-9 1-16,-5-6-1 15,-3 4-1-15,-14 1-2 16,-3 10-5-16,-7 3-9 16,-5 13-18-16,-6 19-47 15,8-13-4-15</inkml:trace>
          <inkml:trace contextRef="#ctx0" brushRef="#br0" timeOffset="2296.9316">1027 2707 411 0,'0'0'4'16,"0"0"1"-16,0 0 1 15,0 0 2-15,4 17 0 0,-4 2 2 16,-4 5 0-16,-3 8 0 15,-4 11-5-15,1 6 0 16,3 3-3-16,4 7-5 16,-9-1-10-16,12-9-41 0,7-1-30 15,4-1-4-15</inkml:trace>
          <inkml:trace contextRef="#ctx0" brushRef="#br0" timeOffset="2812.5481">1317 2546 313 0,'0'0'5'0,"0"0"2"0,14-8 2 15,4 6 2-15,0 2 2 16,7 0 1-16,0 0 1 16,3 0-1-16,3 2-3 0,-6 13-2 15,-3 0-3-15,-12 6-2 16,-3 7-1-16,-7 4 1 16,-10 2-3-16,-9 7 1 15,-16 6 0-15,-4 2-2 0,1 1 1 16,-12-5-1-16,10-3 1 15,5-3 0-15,12-3 1 16,15-12 0-16,8-3 0 16,25-11 1-16,16-6-1 15,9-4-2-15,11 0-9 0,2-7-20 16,-10-4-51-16,12-2-3 16</inkml:trace>
          <inkml:trace contextRef="#ctx0" brushRef="#br0" timeOffset="4078.2251">1954 2641 221 0,'0'0'8'16,"0"0"3"-16,10 18 6 16,-10-18 3-16,10 21 3 15,-10-21 2-15,22 22 0 0,-12-12 2 16,5-6-6-16,6-4-5 16,4-12-4-16,7-5-4 15,-1-11-3-15,9-6-2 0,-5-9-2 16,-7-11 0-16,0-1-2 15,-3-5 1-15,-7 1 0 16,-8 3 0-16,-3-5 0 16,-4 13-1-16,-3 7-1 15,0 7 0-15,-6 16 0 0,6 18 2 16,-17 0 0-16,5 26 2 16,2 17-2-16,-4 15 1 15,7 12 2-15,0 11 1 16,4 5-1-16,3 0 0 0,0 3-1 15,0-8 0-15,6-11-1 16,-2-15 0-16,-1-8 1 16,4-19 0-16,-4-14-1 0,-3-14 1 15,0 0-1-15,8-18 1 16,-4-6-1-16,-1-12 0 16,0 1 0-16,4-7-1 15,3-3 0-15,2-2 0 0,6 5-1 16,2 0 1-16,5 12 0 15,3 4 0-15,5 11 1 16,-2 9-1-16,1 10 1 16,0 16 0-16,-8 16 0 0,1 9-1 15,-7 8-2-15,-7 1-7 16,-5 8-18-16,6-2-54 16,-12-7-3-16</inkml:trace>
          <inkml:trace contextRef="#ctx0" brushRef="#br0" timeOffset="4312.5842">2858 2714 412 0,'0'0'4'0,"0"0"1"15,0 0 0-15,0 0 1 16,0 0 2-16,-3 9 1 0,3 6 0 15,0 11 1-15,7 5-4 16,-4 4-1-16,2 12-1 16,-2-6-3-16,0 8-6 15,-3-10-13-15,0 8-64 0,0-6-2 16</inkml:trace>
          <inkml:trace contextRef="#ctx0" brushRef="#br0" timeOffset="4546.9758">3202 2562 400 0,'0'0'4'0,"0"0"1"16,21 0 2-16,-1-4 1 15,10 4 0-15,5-3 1 0,18-5 0 16,0 6 0-16,15 2-4 16,-5-9-7-16,7 7-20 15,4-2-59-15,-14-6 0 16</inkml:trace>
          <inkml:trace contextRef="#ctx0" brushRef="#br0" timeOffset="4765.7177">3495 2277 388 0,'0'0'3'0,"0"0"1"15,-13 15 1-15,5-2 1 16,-2 8 2-16,-2 7 1 16,2 8 1-16,-5 9 1 0,9 1-3 15,6 13-1-15,0 2-2 16,3 6-8-16,12-14-15 15,3 3-62-15,9 3-1 16</inkml:trace>
          <inkml:trace contextRef="#ctx0" brushRef="#br0" timeOffset="14422.2016">55 2062 345 0,'0'0'4'0,"0"0"3"16,0 0 2-16,0 0 1 0,0 0 2 16,3 17 1-16,-9 7 0 15,-12 12 2-15,-7 10-3 16,-7 13-2-16,-3 17-1 15,-4 14-1-15,4 12 0 0,0 22-3 16,5 10 0-16,13 21-2 16,6 14 0-16,11 13-6 15,25 5-15-15,21 4-65 16,32 3-3-16</inkml:trace>
          <inkml:trace contextRef="#ctx0" brushRef="#br0" timeOffset="5265.7311">4089 2131 407 0,'0'0'3'0,"0"0"1"16,0 0 0-16,0 0 2 15,-10 17 1-15,5 0 1 16,2 7 0-16,0 11 0 16,3 3-1-16,3 9-2 0,8-2 0 15,11 4-1-15,1-2-1 16,10-9-1-16,-1-3 0 15,6-13-1-15,-6-9-1 16,-1-9 1-16,-1-4-1 16,-10-11 0-16,2-6 0 0,-8-8 0 15,0-3-1-15,-6-3 1 16,-2-5-1-16,5-3 0 16,0 1 1-16,-8-1-1 0,4 3 0 15,0 5-1-15,-4 10 1 16,2 7 0-16,-5 14 1 15,0 0-1-15,3 20 1 16,-3 8 0-16,0 1 0 0,0 7 1 16,0-5 1-16,7-3-1 15,-4-10 0-15,12-7 1 16,2-11-1-16,8-5 0 16,0-12 1-16,-4-4-1 0,4-10-1 15,-5 0-1-15,2-6-2 16,-11 6-3-16,-4-8-8 15,-4 15-11-15,-3 24-54 16,0-24-6-16</inkml:trace>
          <inkml:trace contextRef="#ctx0" brushRef="#br0" timeOffset="6812.6401">4910 2340 266 0,'0'0'5'0,"0"0"6"16,0 0 3-16,0 0 2 16,0 0 3-16,0 0 0 15,0 0 2-15,7-14 1 0,-7 14-6 16,23-3-4-16,2 3-4 15,8 0-2-15,5 0-1 16,9 3-2-16,-6 8 0 0,2 3-1 16,0-1-1-16,-8 9 0 15,-13-1 1-15,-9 7-1 16,-13 1 0-16,-10 6 0 16,-18 0 0-16,-12 1 0 0,-5-1 1 15,-1 0-1-15,-11-4 0 16,4-3-1-16,7 2 1 15,11-10-1-15,14 1 2 16,17 0-2-16,11-4 1 16,21-6-1-16,15 0-3 0,20-5-10 15,5-6-26-15,10 0-41 16,3 0-5-16</inkml:trace>
          <inkml:trace contextRef="#ctx0" brushRef="#br0" timeOffset="7125.2004">5421 2435 335 0,'0'0'5'0,"0"0"1"16,0 0 4-16,8 11 2 16,9-7 0-16,8 7 2 15,8-1 0-15,8 0 0 0,6 1-4 16,-1 3-3-16,-1 0-2 15,-2 0-2-15,-15 3-1 16,-11 2 0-16,-12-1-1 16,-10 3 0-16,-15 6 0 0,-8-3 0 15,-7 4 0-15,-1 5-1 16,4-5 1-16,7 4 0 16,4-5 0-16,17 6 0 15,8-8-2-15,21-1-2 0,3-9-7 16,21 2-19-16,15-7-50 15,-11-10-2-15</inkml:trace>
          <inkml:trace contextRef="#ctx0" brushRef="#br0" timeOffset="7687.6768">5990 2027 370 0,'0'0'2'0,"0"0"0"15,0 10 1-15,0-10 1 0,5 25 3 16,-5-25-1-16,3 17 2 16,-3-17 1-16,15 15-2 15,-15-15 0-15,17-8-1 16,1-12-2-16,-1-5-1 0,8-7-2 15,0-7 0-15,-7-11-1 16,3 1-1-16,-1-4 0 16,-8 5 1-16,1 1 1 15,-5 9-1-15,-1 5 0 0,-7 16 0 16,0 17 1-16,0 0 0 16,-10 22 1-16,-2 20 0 15,-1 15-1-15,-12 13 2 16,4 8 1-16,-1 9-1 15,1 1 1-15,4 0-1 0,-1-4-1 16,6-12 0-16,2-13 0 16,3-14 1-16,7-11-2 15,0-17 0-15,0-17-1 0,14 0 1 16,1-14-1-16,3-10 1 16,10-6 0-16,0-1-1 15,0-4 1-15,4 0-1 16,0 11 1-16,-14-2 0 0,3 16 0 15,-7 5 0-15,-14 5-1 16,11 29 1-16,-11 7 0 16,0 13-2-16,-15 3-5 15,9 16-10-15,-13-1-39 0,1-7-27 16,8-5-4-16</inkml:trace>
          <inkml:trace contextRef="#ctx0" brushRef="#br0" timeOffset="8015.8087">6398 2277 369 0,'0'0'4'0,"0"0"0"16,-10-15 3-16,10 15 0 0,-8-18 1 16,8 18 1-16,8-10-1 15,5 7 2-15,4 3-4 16,13 3 0-16,5 12-3 15,0-2 0-15,-7 10 0 0,-3 1 0 16,-19 0 0-16,-6 7 0 16,-20-3 1-16,-16 2 0 15,-2-2-1-15,-12 0-1 16,5 3 1-16,-5 0-2 0,17 2 1 16,2-5 0-16,21 7-1 15,13-3 0-15,15-1 0 16,20-1-1-16,12-6-3 15,10-7-8-15,11-10-42 0,-1 0-29 16,-2-7-4-16</inkml:trace>
          <inkml:trace contextRef="#ctx0" brushRef="#br0" timeOffset="8312.7275">6896 2270 421 0,'0'0'3'0,"0"0"1"15,0 0 0-15,14 3 2 16,8-3-2-16,3 4 1 0,6-4 0 16,11 2-3-16,-2-2-11 15,13 0-27-15,0-2-44 16,-10-9-4-16</inkml:trace>
          <inkml:trace contextRef="#ctx0" brushRef="#br0" timeOffset="8500.2317">7136 1948 422 0,'0'0'2'0,"0"0"2"0,0 0 1 15,-10 22 1-15,7-3 0 16,-4 11 2-16,-4 13 0 16,-1 17 1-16,7 7-2 15,-3 21-2-15,-2 10-3 0,10 19-8 16,-7-11-16-16,-11 19-60 15,18 6-3-15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35.8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456E19-0EDE-4443-BFCA-0A11983025F9}" emma:medium="tactile" emma:mode="ink">
          <msink:context xmlns:msink="http://schemas.microsoft.com/ink/2010/main" type="writingRegion" rotatedBoundingBox="27728,12492 28162,12492 28162,13938 27728,13938">
            <msink:destinationLink direction="with" ref="{D2A80928-0993-47E8-858E-78B93A738E71}"/>
          </msink:context>
        </emma:interpretation>
      </emma:emma>
    </inkml:annotationXML>
    <inkml:traceGroup>
      <inkml:annotationXML>
        <emma:emma xmlns:emma="http://www.w3.org/2003/04/emma" version="1.0">
          <emma:interpretation id="{BE0BD568-3E1B-4B61-9A83-BB470EF42544}" emma:medium="tactile" emma:mode="ink">
            <msink:context xmlns:msink="http://schemas.microsoft.com/ink/2010/main" type="paragraph" rotatedBoundingBox="27728,12492 28162,12492 28162,13938 27728,13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A3F9C-A63C-404C-B25B-FDBBE4EEE285}" emma:medium="tactile" emma:mode="ink">
              <msink:context xmlns:msink="http://schemas.microsoft.com/ink/2010/main" type="line" rotatedBoundingBox="27728,12492 28162,12492 28162,13938 27728,13938"/>
            </emma:interpretation>
          </emma:emma>
        </inkml:annotationXML>
        <inkml:traceGroup>
          <inkml:annotationXML>
            <emma:emma xmlns:emma="http://www.w3.org/2003/04/emma" version="1.0">
              <emma:interpretation id="{4B68C100-9372-44B6-92E0-D2CE139F2659}" emma:medium="tactile" emma:mode="ink">
                <msink:context xmlns:msink="http://schemas.microsoft.com/ink/2010/main" type="inkWord" rotatedBoundingBox="27728,12492 28162,12492 28162,13938 27728,13938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?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229 0 272 0,'0'0'3'15,"-14"18"3"-15,0-1-2 16,-8 3 1-16,-6 1 0 0,-2 12-1 16,-3-12-6-16,1 7-12 15,1-3-36-15,6-14-20 16</inkml:trace>
          <inkml:trace contextRef="#ctx0" brushRef="#br0" timeOffset="171.8917">247 21 308 0,'0'0'3'16,"0"0"0"-16,0 0 4 0,0 0-2 15,0 0 1-15,15 0 1 16,-15 0-1-16,25 17 0 16,-8-9-8-16,11 9-14 15,3 9-49-15,2-9-9 16</inkml:trace>
          <inkml:trace contextRef="#ctx0" brushRef="#br0" timeOffset="796.9119">166-18 270 0,'0'0'4'0,"0"0"3"15,0 0 2-15,10 22 4 0,-10-22-1 16,25 27 2-16,-14-6 0 16,3 12 0-16,-3-1-3 15,2 13-3-15,-1 0-3 0,-9 15-1 16,-3 7-2-16,0 8 0 16,0 8-2-16,-3-1 1 15,-2 6-1-15,-5 0 1 16,0 0-1-16,-1-3 0 0,0-11 0 15,5 0 1-15,1 0-1 16,2-15 1-16,3-2-1 16,0-8 1-16,0-13 0 15,0-8 0-15,0-11 0 0,0-17 0 16,0 0 0-16,0-11 0 16,-10-13-1-16,-5-7 0 15,-2-8 0-15,-4 3 0 16,-4-2-1-16,8 10 0 15,-5-1 1-15,1 6-1 0,6 10 1 16,-2 6 0-16,17 7 0 16,-18 0 1-16,18 0-2 15,0 30 2-15,0-10 0 0,7 9 0 16,4 2 0-16,6 1 0 16,1 4 0-16,4-1 0 15,-4-4 1-15,-1-2-1 16,1-10 0-16,2-2 1 0,3-10 0 15,-6-7 1-15,1-7 0 16,2-12 2-16,5-7-1 16,0 2-1-16,0 0 1 15,-4-3 0-15,4 6-3 0,-7-3 0 16,-1 11-6-16,1 7-35 16,-5-3-42-1,5 3-1-15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2:41.4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33A15C-DEA0-4B8D-B3E9-FDED72E221DA}" emma:medium="tactile" emma:mode="ink">
          <msink:context xmlns:msink="http://schemas.microsoft.com/ink/2010/main" type="writingRegion" rotatedBoundingBox="31631,10934 31752,10934 31752,11829 31631,11829"/>
        </emma:interpretation>
      </emma:emma>
    </inkml:annotationXML>
    <inkml:traceGroup>
      <inkml:annotationXML>
        <emma:emma xmlns:emma="http://www.w3.org/2003/04/emma" version="1.0">
          <emma:interpretation id="{026AC097-084E-46DA-A8E7-25F8C05AD305}" emma:medium="tactile" emma:mode="ink">
            <msink:context xmlns:msink="http://schemas.microsoft.com/ink/2010/main" type="paragraph" rotatedBoundingBox="31631,10934 31752,10934 31752,11829 31631,11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910749-365E-4B12-96C1-43D6246D7671}" emma:medium="tactile" emma:mode="ink">
              <msink:context xmlns:msink="http://schemas.microsoft.com/ink/2010/main" type="line" rotatedBoundingBox="31631,10934 31752,10934 31752,11829 31631,11829"/>
            </emma:interpretation>
          </emma:emma>
        </inkml:annotationXML>
        <inkml:traceGroup>
          <inkml:annotationXML>
            <emma:emma xmlns:emma="http://www.w3.org/2003/04/emma" version="1.0">
              <emma:interpretation id="{97AE3198-C7E3-4673-A242-929FBB41B3C9}" emma:medium="tactile" emma:mode="ink">
                <msink:context xmlns:msink="http://schemas.microsoft.com/ink/2010/main" type="inkWord" rotatedBoundingBox="31631,10934 31752,10934 31752,11829 31631,11829"/>
              </emma:interpretation>
              <emma:one-of disjunction-type="recognition" id="oneOf0">
                <emma:interpretation id="interp0" emma:lang="en-US" emma:confidence="0">
                  <emma:literal>h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78-4 250 0,'0'0'7'0,"0"0"4"0,0 0 4 16,0 0 3-16,0-15 0 15,0 15 4-15,0 0 2 0,0 0 2 16,0 0-7-16,-7 7-2 16,7-7-3-16,0 15-1 15,0-15-2-15,0 0-2 16,0 19-1-16,0-19-2 0,0 0-2 16,0 0 0-16,0 0-1 15,7 7 0-15,-7-7-2 16,0 0 1-16,0 0-1 15,0 13 0-15,0-13-1 0,0 0 2 16,-4 17 0-16,4-17-2 16,0 25 0-16,0-8 0 15,0 5 0-15,0 6 0 16,0 8 0-16,-3 6 0 0,0 6 0 16,-9 2 0-16,5 0 0 15,1 5 0-15,-2 3 0 16,-2-3 0-16,3 3 0 15,-3-10 0-15,5-2 0 16,5-4 0-16,-3-10 0 0,3-4 0 16,0-10 0-16,0-18 0 15,13 14 0-15,-13-14 0 16,22 0 0-16,-14-14 0 0,2-4 0 16,-3-6 0-16,1-6 0 15,-8-8 0-15,3 0 0 16,-3-4 0-16,0-7 0 15,-3-4 0-15,3 1 0 0,0-6 0 16,0 2 0-16,0-2 0 16,3 3 0-16,4 10 0 15,0 3 0-15,-1 2 0 16,-1 12 0-16,-5 11 0 0,3 2 0 16,-3 15 0-16,0 0 0 15,0 0 0-15,0 0 0 16,0 8 0-16,0 12 0 15,4 9 0-15,-1 8 0 16,-3 15 0-16,7-1 0 0,-7 18 0 16,3-3 0-16,2 3 0 15,-5 2 0-15,0 1 0 16,-8-9 0-16,4-8 0 0,-2-5 0 16,-1-11 0-16,2-11 0 15,-1-7 0-15,-1-4 0 16,7-17 0-16,0 0 0 15,0 0 0-15,0 0 0 0,0 0 0 16,0-13 0-16,0 13 0 16,3-25 0-16,-3 25 0 15,22-3-79-15,-22 3-14 16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09.3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74B93D-0B3C-4713-926D-CBD72C529155}" emma:medium="tactile" emma:mode="ink">
          <msink:context xmlns:msink="http://schemas.microsoft.com/ink/2010/main" type="inkDrawing" rotatedBoundingBox="15200,6358 17310,6353 17311,6407 15201,6412" shapeName="Other"/>
        </emma:interpretation>
      </emma:emma>
    </inkml:annotationXML>
    <inkml:trace contextRef="#ctx0" brushRef="#br0">2077 61 205 0,'0'0'4'16,"0"0"1"-16,3-15 2 15,-3 15 2-15,0 0 1 16,0 0 3-16,15-15 2 0,-15 15 3 15,0 0 1-15,0 0-1 16,13 0-1-16,-13 0 0 16,0 0 0-16,0 0-3 15,0 0-3-15,-10-10-2 0,10 10-3 16,-28-9-2-16,3 5-1 16,-6 4-2-16,-4 0 1 15,-15 0 0-15,-3 0-1 16,-10 0 0-16,-12 0 2 0,-11 0 0 15,-5 4 1-15,-12-2-1 16,-6-2 1-16,-8 0 0 16,-2 0 0-16,-6 0-1 15,-6 4 0-15,7-4 0 0,1 0-1 16,9 3-1-16,1-3 1 16,18 0 0-16,11 6 0 15,16-6 0-15,12 0 0 0,16 0-2 16,13-6 1-16,27 6-1 15,-15-3-5-15,15 3-11 16,25 11-50-16,3-9-19 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12.8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9DD11E-2A37-4A32-AA74-DC0E27898C64}" emma:medium="tactile" emma:mode="ink">
          <msink:context xmlns:msink="http://schemas.microsoft.com/ink/2010/main" type="inkDrawing" rotatedBoundingBox="14214,1063 17446,1111 17415,3282 14182,3235" hotPoints="17644,2167 16459,3477 14787,2905 15972,1595" semanticType="enclosure" shapeName="Ellipse"/>
        </emma:interpretation>
      </emma:emma>
    </inkml:annotationXML>
    <inkml:trace contextRef="#ctx0" brushRef="#br0">113 0 263 0,'0'0'8'15,"0"0"6"-15,0 0 2 0,0 0 1 16,0 0 2-16,0 0 1 15,0 0 1-15,0 0 0 16,4 9-9-16,-4-9-4 16,3 19-2-16,-3 7-1 0,5 4-1 15,-5 12 0-15,0 17-1 16,0 13 0-16,-5 12 1 16,2 11-1-16,-4 15 0 15,-8 7 0-15,2 3 3 0,-9 2-1 16,9-2 0-16,1-1 3 15,2-1 0-15,-1-11-2 16,4-11 3-16,0-12-2 0,7-6-7 16,0-10 0-16,0-13 0 15,4-13 0-15,-4-13 0 16,3-5 0-16,1-2 0 16,-4-22 0-16,6 21 0 15,-6-31-28-15,0 10-59 0,5-33-3 16</inkml:trace>
    <inkml:trace contextRef="#ctx0" brushRef="#br0" timeOffset="2421.9065">100 1134 255 0,'0'0'10'16,"0"0"4"-16,13 0 3 16,-13 0 3-16,0 0 2 0,0 0 0 15,4-10 2-15,-4 10-2 16,-14-8-7-16,0 8-4 15,-11 0-3-15,-10 8-3 16,-15 2 1-16,-13 0 2 16,-12-2-2-16,-13-8 1 0,-4 0 0 15,-8 0 0-15,-5 0-1 16,-4 0-1-16,9-8-1 16,12-5-2-16,10-2 1 15,14 8-1-15,11-3-1 0,11-5-1 16,14 8-3-16,28 7-3 15,-3-17-2-15,16 17-23 16,22 2-56-16,-2-2-1 0</inkml:trace>
    <inkml:trace contextRef="#ctx0" brushRef="#br0" timeOffset="1468.761">153-57 143 0,'0'0'7'16,"0"0"5"-16,0 0 4 16,0 0 3-16,-15-9 3 0,15 9 3 15,0 0 2-15,-3 9 2 16,3-9-3-16,18 18-5 16,-1-4-2-16,8-4 1 15,11 1-6-15,6-1-3 16,11 1-1-16,3 7-4 15,4 7-1-15,4-3-1 0,11 5-1 16,-2 4-2-16,2 5 1 16,-9 3 0-16,9-4-1 15,-1-4 1-15,4 1-1 0,0-4 0 16,-3 5 0-16,1-9-1 16,7-3 1-16,-2-4 0 15,-1 0 0-15,-5 2 0 16,-1-4 1-16,-9-2 0 0,-7-9 0 15,-5-1 0-15,-6-3 0 16,-8 0 1-16,-11 0-1 16,-6 0 1-16,-5 0-2 0,-17 0 0 15,21-11 1-15,-21 11-1 16,0 0 0-16,0 0 1 16,0 0-2-16,10 0-1 15,-10 0 3-15,0 0-2 16,0 0 1-16,0 0 1 0,0 0 0 15,0 0 0-15,0 0 2 16,0 0-1-16,0 0-1 16,0 0 1-16,0 0-1 15,8 15-2-15,-8-15 1 0,7 17-1 16,-7-17-2-16,7 22 2 16,1-9 1-16,-5 15-1 15,-3 8 0-15,0 0 1 16,0 5-1-16,0-3 0 0,0 8 0 15,0 1 0-15,-8 8-1 16,5-9 3-16,-4 4 0 16,7-4-1-16,0 3 3 15,10 1-4-15,-5-1 0 0,-2-10 0 16,1 4 0-16,6-2 0 16,4-5 0-16,-10-8 0 15,3-3 0-15,-7-25 0 16,3 24 0-16,0-13 0 0,-3-11 0 15,5 21 0-15,-5-21 0 16,0 0 0-16,13 3 0 16,-13-3 0-16,7 21 0 15,-7-21 0-15,0 0 0 0,5 15 0 16,-5-15 0-16,5 10 0 16,-5-10 0-16,0 18 0 15,0-18 0-15,0 0 0 16,0 0 0-16,0 0 0 0,0 15 0 15,0-15 0-15,-17 0 0 16,-1 0 0-16,1 2 0 16,-4 6 0-16,-11 1 0 0,-11 6 0 15,2-1 0-15,-2 10 0 16,-2-6 0-16,-3 3 0 16,-12 7 0-16,1-9 0 15,-5 9 0-15,-3 0 0 0,7-4 0 16,-10 4 0-16,2 2 0 15,0-7 0-15,8 6 0 16,-3 2 0-16,2-7 0 16,-5 2 0-16,2-1 0 15,8-7 0-15,-5-8 0 0,1 7 0 16,0-6 0-16,-1 3 0 16,9-8 0-16,-1 2 0 15,7-2 0-15,-4 5 0 16,4-4 0-16,8 4 0 0,-2-11 0 15,13 0 0-15,-1 0 0 16,13 4 0-16,-10-4 0 16,15 0 0-16,-5 0-6 15,15-33-75-15,0 23-7 0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14.8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453F2D-9D8B-4A12-8BBE-C82B45088549}" emma:medium="tactile" emma:mode="ink">
          <msink:context xmlns:msink="http://schemas.microsoft.com/ink/2010/main" type="inkDrawing" rotatedBoundingBox="14029,1361 15610,1585 15603,1629 14023,1405" semanticType="callout" shapeName="Other"/>
        </emma:interpretation>
      </emma:emma>
    </inkml:annotationXML>
    <inkml:trace contextRef="#ctx0" brushRef="#br0">1571 252 314 0,'0'0'5'0,"0"0"2"15,-6-9 2-15,6 9 1 16,-22-8 2-16,9 5 3 0,-12-8-1 15,-5 5 0-15,-5-9-3 16,-6 8-1-16,-20-3-1 16,-9-4 0-16,-15 3-2 15,-8-7 0-15,-9 5 1 16,-3-4 0-16,-9 4-1 0,1 0 0 16,3-2-2-16,7 9-1 15,12-5 0-15,5 4-1 16,16 0 0-16,9 0-1 15,16 1 0-15,7-1-1 0,13 3 0 16,3 4 0-16,22 0-4 16,-11-11-3-16,11 11-9 15,15-2-41-15,-2 2-32 0,12 9-2 16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15.7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03C5C7-18B4-435F-B4E0-8F85290E59CC}" emma:medium="tactile" emma:mode="ink">
          <msink:context xmlns:msink="http://schemas.microsoft.com/ink/2010/main" type="inkDrawing" rotatedBoundingBox="14085,2808 15295,2811 15295,2885 14084,2882" shapeName="Other"/>
        </emma:interpretation>
      </emma:emma>
    </inkml:annotationXML>
    <inkml:trace contextRef="#ctx0" brushRef="#br0">1209-2 325 0,'0'0'4'0,"0"0"3"15,-13 2 1-15,1 6 2 0,-5-3 1 16,-11 4 3-16,-7-2 2 16,-4 4 1-16,-11-5-2 15,-6 0-1-15,-16 5 0 0,-11-7 0 16,-6-2-2-16,-6-2-1 15,2-2 0-15,2-2-3 16,-5-3-8-16,11-3 0 16,14-1 0-16,11 1 0 0,22 2 0 15,8 6 0-15,10 0 0 16,5 2 0-16,15 0-8 16,-23 0-80-16,36 0 0 15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0:33.8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315AAB-0703-4B5F-BBB2-40659E6A4DE3}" emma:medium="tactile" emma:mode="ink">
          <msink:context xmlns:msink="http://schemas.microsoft.com/ink/2010/main" type="writingRegion" rotatedBoundingBox="12221,3589 13259,3816 13149,4315 12112,4088"/>
        </emma:interpretation>
      </emma:emma>
    </inkml:annotationXML>
    <inkml:traceGroup>
      <inkml:annotationXML>
        <emma:emma xmlns:emma="http://www.w3.org/2003/04/emma" version="1.0">
          <emma:interpretation id="{44A2D251-330A-484F-9CFB-7FAD49F74F2E}" emma:medium="tactile" emma:mode="ink">
            <msink:context xmlns:msink="http://schemas.microsoft.com/ink/2010/main" type="paragraph" rotatedBoundingBox="12221,3589 13259,3816 13149,4315 12112,4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5612B4-7BC1-4323-9A84-0EAC6F4BA859}" emma:medium="tactile" emma:mode="ink">
              <msink:context xmlns:msink="http://schemas.microsoft.com/ink/2010/main" type="line" rotatedBoundingBox="12221,3589 13259,3816 13149,4315 12112,4088"/>
            </emma:interpretation>
          </emma:emma>
        </inkml:annotationXML>
        <inkml:traceGroup>
          <inkml:annotationXML>
            <emma:emma xmlns:emma="http://www.w3.org/2003/04/emma" version="1.0">
              <emma:interpretation id="{EF514B88-6AAE-44AF-9E2B-50F3ED7DA901}" emma:medium="tactile" emma:mode="ink">
                <msink:context xmlns:msink="http://schemas.microsoft.com/ink/2010/main" type="inkWord" rotatedBoundingBox="12221,3589 13259,3816 13149,4315 12112,4088">
                  <msink:destinationLink direction="with" ref="{1B7BD9ED-0A3E-402C-9E33-3B843ED661DE}"/>
                </msink:context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-1825-4425 219 0,'0'0'5'0,"0"0"5"16,0 0 2-16,0 0 2 0,-10-11 0 16,-8 7 4-16,-2 4-2 15,-10 4 2-15,-5 3-6 16,0 7-3-16,-11 3-4 0,3 5 0 15,1 2-1-15,4 8-2 16,5 0 0-16,2 3-1 16,9 0 1-16,9-4 0 15,6-1 1-15,7-2 0 0,0-4 1 16,13-10 2-16,12-7-2 16,7-3 1-16,6-8 0 15,5-3-1-15,3-7 1 16,-4-3-1-16,-2-7 0 15,-9-2 0-15,1-2 0 0,-11 0 0 16,-6 0 1-16,-15-4-1 16,0 0 1-16,-3 0-1 15,-9 0 0-15,6 8 0 16,-6 0-1-16,-1-1 2 0,-2 12-1 16,15 13 0-16,-10-19 1 15,10 19 0-15,0 0-1 16,-7-11 1-16,7 11 0 0,0 0-1 15,0 0 0-15,0 0 0 16,0 0 0-16,0 0-4 16,7 4 0-16,-7-4 0 15,7 26 0-15,-7-26 0 0,14 19 0 16,-3-4 0-16,3-1 0 16,0 0 0-16,-3 0 0 15,-11-14 0-15,17 18 0 16,-17-18 0-16,21 13 0 15,-21-13 0-15,0 0 0 0,0 0 0 16,15 11 0-16,-15-11 0 16,0 0 0-16,0 0 0 15,0 0 0-15,0 0 0 16,0 0 0-16,0 0 0 0,0 0 0 16,0 0 0-16,0 0 0 15,10-11 0-15,-10 11 0 16,0 0 0-16,0 0 0 0,0 0 0 15,4-13 0-15,-4 13 0 16,0 0 0-16,0 0 0 16,0 0 0-16,0 0 0 15,0 0 0-15,0 0 0 0,0 0 0 16,0 0 0-16,0 0 0 16,0 0 0-16,0 0 0 15,3-15 0-15,-3 15 0 16,0 0 0-16,0 0 0 0,0 0 0 15,0 0 0-15,0 0 0 16,0 0 0-16,0 0 0 16,0 0 0-16,0 0 0 15,0 0 0-15,0 0 0 16,0 0 0-16,0 0 0 0,0 0 0 16,0 0 0-16,0 0 0 15,0 0 0-15,0-10 0 16,0 10 0-16,0 0 0 0,0 0 0 15,0 0 0-15,0 0 0 16,0 0 0-16,0 0 0 16,0 0 0-16,0 0 0 15,0 0 0-15,0 0 0 0,0 0 0 16,0 0 0-16,0 0 0 16,0 0 0-16,0 0 0 15,0 0 0-15,0 0 0 16,0 0 0-16,0 0 0 0,0-14 0 15,0 14 0-15,0 0 0 16,0 0 0-16,0 0 0 16,0 0 0-16,0 0 0 0,0 0 0 15,0 0 0-15,0 0 0 16,0 0 0-16,0 0 0 16,0 0 0-16,0 0 0 15,0 0 0-15,0 0 0 16,0 0 0-16,0 0 0 0,0 0 0 15,0 0 0-15,0 0 0 16,0 0 0-16,0 0 0 16,0 0 0-16,0 0 0 15,0-14 0-15,0 14 0 0,0 0 0 16,0 0 0-16,0 0 0 16,0 0 0-16,0 0 0 15,0 0 0-15,0 0 0 16,0 0 0-16,0 0 0 0,0 0 0 15,0 0 0-15,0 0 0 16,0 0 0-16,0 0 0 16,0 0 0-16,0 0 0 0,0 0 0 15,0 0 0-15,0 0 0 16,0 0 0-16,0 0 0 16,0 0 0-16,0 0 0 15,0 0 0-15,0 0 0 0,0 0 0 16,0 0 0-16,0 0 0 15,0 0 0-15,0 7 0 16,0-7 0-16,0 0 0 16,0 0 0-16,0 0 0 0,0 0 0 15,0 0 0-15,0 0 0 16,0 0 0-16,8 10 0 16,-8-10 0-16,0 0 0 15,3 18 0-15,-3-18 0 16,7 14 0-16,-7-14 0 0,7 21 0 15,-4 1 0-15,2-13 0 16,-2 6 0-16,4 4 0 16,0-6 0-16,1 4 0 0,-3 1 0 15,3 0 0-15,2-1 0 16,2 1 0-16,-2 1 0 16,0-6 0-16,1 2 0 15,-11-15 0-15,17 17 0 0,-17-17 0 16,18 17 0-16,-18-17 0 15,15 10 0-15,-15-10 0 16,17 7 0-16,-17-7 0 16,11 7 0-16,-11-7 0 0,0 0 0 15,14 8 0-15,-14-8 0 16,0 0 0-16,0 0 0 16,0 0 0-16,0 0 0 15,0 0 0-15,0 0 0 16,0 0 0-16,0 0 0 0,0 0 0 15,0 0-22-15,0 0-68 16,0 0-3-16</inkml:trace>
          <inkml:trace contextRef="#ctx0" brushRef="#br0" timeOffset="796.8939">-1467-4348 274 0,'0'0'6'15,"0"0"3"-15,0 0 3 16,0-18 2-16,0 18 3 0,0 0 2 15,10-10 2-15,-10 10 2 16,0 0-4-16,0 0-4 16,0 0-1-16,0 0-2 15,0 0-3-15,0 0 0 0,0 0-2 16,0 0-2-16,0 0 1 16,0 0-2-16,0 6-1 15,0-6 1-15,0 0-2 16,4 24 1-16,-1-6-1 0,-3 1 0 15,3 5-2-15,5 8 0 16,-1-5 0-16,3 10 0 16,-2-3 0-16,-1 2 0 15,3-8 0-15,5 0 0 0,-2-8 0 16,-6 6 0-16,1-11 0 16,-1-2 0-16,-7-13 0 15,8 15 0-15,-8-15 0 16,0 0 0-16,0 0 0 0,0 0 0 15,0 0 0-15,0 0 0 16,0 0 0-16,0 0 0 16,0 0 0-16,0 0 0 15,0 0 0-15,0 0 0 0,0 0 0 16,0 0 0-16,0 0 0 16,0 0-3-16,0 0 3 15,-8 0 0-15,8 0 0 16,0 0 1-16,0 0-1 15,0 0 2-15,0 0-2 0,0 0 0 16,0 0 0-16,0-7 0 16,0 7 0-16,0 0 0 15,0 0 0-15,0 0 0 0,0 0 0 16,0 0 0-16,8-11 0 16,-8 11 0-16,0 0 0 15,0 0 0-15,0 0 0 16,0 0 0-16,0 0 0 0,0 0 0 15,0 0 0-15,13-6 0 16,-13 6 0-16,0 0 0 16,0 0 0-16,0 0 0 15,0 0 0-15,0 0-8 0,-11 0-37 16,11 0-42-16,-14 2-3 16</inkml:trace>
          <inkml:trace contextRef="#ctx0" brushRef="#br0" timeOffset="3453.2067">-1435-4328 8 0,'0'0'2'0,"0"0"-1"15,0 0 2-15,0 0 3 16,-4-9 3-16,4 9 3 16,0 0 3-16,0 0 5 0,0 0 1 15,0 0 4-15,0 0-3 16,0 0-1-16,0 0-1 16,0 0-3-16,0 0-4 0,0 0-1 15,0 0-1-15,0 0-3 16,0 0 2-16,0 0 0 15,0 0-1-15,0 0 2 16,0 0 0-16,0 0-1 16,-3 2 0-16,3-2 2 0,0 0-3 15,0 0 0-15,0 0-1 16,-5 15-1-16,5-15 0 16,0 15-1-16,0-15-2 0,0 24 1 15,0-24 0-15,0 28-1 16,0-11-1-16,0 1 1 15,-3 2 0-15,3 4-1 16,0 0 1-16,0 0-1 0,0 0 0 16,0 0 1-16,3 2-1 15,5-6 0-15,-1 5 2 16,3-10-1-16,5-1 1 16,0-7 0-16,5-4-1 15,1-3 1-15,4 0-1 0,0-10 0 16,3-4-2-16,-3-7 1 15,3 2-2-15,-11-1 1 16,1-6-1-16,-6 2 1 0,-6-3-1 16,-6-9 0-16,-3 3 0 15,-8-1 0-15,-3 2 0 16,-4 4-1-16,-3 0 1 16,-1 2-2-16,9 2 2 0,-2 7-1 15,-2 10-1-15,2-3 2 16,5 2-2-16,10 8 1 15,-21-6 0-15,21 6-1 16,-25 0 0-16,10 0 1 0,2 3-1 16,-4 11 0-16,2-4 1 15,0 7 0-15,-2 9-1 16,6-9 2-16,-6 9-1 16,6 5-3-16,4-7-6 0,0 4-24 15,14 5-50-15,-7-12 0 16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19.1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AF3738-A7F1-48D1-806E-F7F18591341A}" emma:medium="tactile" emma:mode="ink">
          <msink:context xmlns:msink="http://schemas.microsoft.com/ink/2010/main" type="inkDrawing" rotatedBoundingBox="17253,2236 19053,1982 19068,2092 17269,2346" semanticType="callout" shapeName="Other"/>
        </emma:interpretation>
      </emma:emma>
    </inkml:annotationXML>
    <inkml:trace contextRef="#ctx0" brushRef="#br0">0 276 309 0,'0'0'8'0,"20"0"3"16,13-3 2-16,12-7 1 15,18-8 1-15,23-3 0 16,20-5-1-16,22-2 0 0,13-3-6 16,10 3-3-16,10 4-3 15,-7-6 3-15,-13 8-2 16,-3 13 2-16,-14 1 2 16,-31 1 0-16,-20 4-2 0,-15 0 2 15,-13 3-1-15,-20 0-3 16,-12 6 0-16,-13 12-8 15,-6-18-38-15,2 17-42 16,-3 6-2-16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20.3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44B314-117D-4215-B90F-81B9FBA13209}" emma:medium="tactile" emma:mode="ink">
          <msink:context xmlns:msink="http://schemas.microsoft.com/ink/2010/main" type="writingRegion" rotatedBoundingBox="17550,3016 17351,4737 16050,4586 16249,2865"/>
        </emma:interpretation>
      </emma:emma>
    </inkml:annotationXML>
    <inkml:traceGroup>
      <inkml:annotationXML>
        <emma:emma xmlns:emma="http://www.w3.org/2003/04/emma" version="1.0">
          <emma:interpretation id="{4FE3A23A-6BB4-4128-8E69-63700C1248ED}" emma:medium="tactile" emma:mode="ink">
            <msink:context xmlns:msink="http://schemas.microsoft.com/ink/2010/main" type="paragraph" rotatedBoundingBox="17550,3016 17351,4737 16050,4586 16249,28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E28543-5D71-43F8-A135-3AB733685688}" emma:medium="tactile" emma:mode="ink">
              <msink:context xmlns:msink="http://schemas.microsoft.com/ink/2010/main" type="line" rotatedBoundingBox="17550,3016 17351,4737 16050,4586 16249,2865"/>
            </emma:interpretation>
          </emma:emma>
        </inkml:annotationXML>
        <inkml:traceGroup>
          <inkml:annotationXML>
            <emma:emma xmlns:emma="http://www.w3.org/2003/04/emma" version="1.0">
              <emma:interpretation id="{50D9408D-2FE3-4E6D-A095-DD14EBB42865}" emma:medium="tactile" emma:mode="ink">
                <msink:context xmlns:msink="http://schemas.microsoft.com/ink/2010/main" type="inkWord" rotatedBoundingBox="16338,2731 17346,3111 17016,3987 16008,3607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138-1137 319 0,'0'0'7'0,"0"0"2"15,0 0 3-15,0 0 3 16,0 0 1-16,-18 0 2 16,18 0 0-16,0 0 1 0,0 0-4 15,0 18-3-15,5-2-1 16,-5 12-4-16,3 1-1 15,0 9 1-15,4 15-2 0,-7 8-1 16,4-5 0-16,-1 3-1 16,8 6-2-16,0-10 2 15,3-5-3-15,-4 0 0 16,-3-16 0-16,1-2 0 16,-1-4 0-16,3-7 0 0,-10-21 0 15,8 22 0-15,-8-22 0 16,0 0-6-16,10 11-31 15,10-7-48-15,-20-4-6 16</inkml:trace>
          <inkml:trace contextRef="#ctx0" brushRef="#br0" timeOffset="390.6258">778-1199 365 0,'0'0'9'16,"0"0"5"-16,0 0 0 0,0 0 2 15,0-10 1-15,0 10 0 16,0 0 1-16,-6 10 1 16,6 5-8-16,0 13-4 0,10 9-3 15,-7 3-4-15,7 14 0 16,5-1 0-16,6 14 0 15,-4-3 0-15,2 9 0 16,-5-6 0-16,0 3 0 0,0-13 0 16,-3 0 0-16,0-9 0 15,-4-12 0-15,-4 0 0 16,0-8 0-16,-3-28 0 16,4 13 0-16,-4-13 0 15,0 0 0-15,0 0 0 0,0 0 0 16,0 0 0-16,0 0 0 15,0 0 0-15,21 4-57 16,-21 13-37-16</inkml:trace>
        </inkml:traceGroup>
        <inkml:traceGroup>
          <inkml:annotationXML>
            <emma:emma xmlns:emma="http://www.w3.org/2003/04/emma" version="1.0">
              <emma:interpretation id="{E176566D-AB17-4B23-A735-5C027DD19CBF}" emma:medium="tactile" emma:mode="ink">
                <msink:context xmlns:msink="http://schemas.microsoft.com/ink/2010/main" type="inkWord" rotatedBoundingBox="16034,4209 17375,3861 17484,4280 16142,4628"/>
              </emma:interpretation>
              <emma:one-of disjunction-type="recognition" id="oneOf1">
                <emma:interpretation id="interp5" emma:lang="en-US" emma:confidence="0">
                  <emma:literal>6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484.4472">206 37 354 0,'0'0'7'0,"0"0"4"16,0 0 4-16,0-19-2 0,0 19 1 15,-3-15 2-15,3 15-2 16,-18-7 1-16,3 7-7 16,-5 19-4-16,-2 3-2 0,-3 8-1 15,4 6-1-15,-4 12 0 16,4 6 0-16,-1-2 1 16,12-2-1-16,10-4 1 15,3-8 0-15,15-6 1 0,7-11 0 16,14-10 0-16,10-15 0 15,11-18 1-15,0-2-1 16,1-7-1-16,-16-8 1 16,-2 0-1-16,-15 0 0 0,-10 4-1 15,-14 0 0-15,-8 14 0 16,-21 3-1-16,1 8 0 16,-11 3-2-16,5 7-5 15,-1 0-4-15,9 9-13 16,5 21-36-16,6-19-25 0,14 2-5 15</inkml:trace>
          <inkml:trace contextRef="#ctx0" brushRef="#br0" timeOffset="2781.3135">1044-102 371 0,'0'0'7'0,"0"0"3"15,0 0 1-15,-22 15 1 16,4-9 1-16,-2 8 1 0,-8 10 1 15,-2 9 0-15,-5-5-6 16,17 4-4-16,8-1 1 16,10 0-2-16,4 1-1 15,20-13 1-15,16-12-1 0,8-7-2 16,12-11 3-16,1-10-2 16,-1-8 0-16,-7-9-2 15,-10-5 0-15,-11 5 0 16,-11 3 0-16,-14-1 0 0,-17 12 0 15,-15 3-4-15,-21 10-7 16,6 11-43-16,-16 17-33 16,-8 12-1-16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53:44.1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CC7492-E7AA-45D2-8F07-8F41E22B75DB}" emma:medium="tactile" emma:mode="ink">
          <msink:context xmlns:msink="http://schemas.microsoft.com/ink/2010/main" type="writingRegion" rotatedBoundingBox="25358,1044 32966,-515 34826,8554 27218,10114"/>
        </emma:interpretation>
      </emma:emma>
    </inkml:annotationXML>
    <inkml:traceGroup>
      <inkml:annotationXML>
        <emma:emma xmlns:emma="http://www.w3.org/2003/04/emma" version="1.0">
          <emma:interpretation id="{FCBCC803-06FC-49ED-978E-A70D534E1AD1}" emma:medium="tactile" emma:mode="ink">
            <msink:context xmlns:msink="http://schemas.microsoft.com/ink/2010/main" type="paragraph" rotatedBoundingBox="26595,646 30100,768 30059,1950 26554,18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6D1BD3F-2E3C-4255-92EC-49E622331987}" emma:medium="tactile" emma:mode="ink">
              <msink:context xmlns:msink="http://schemas.microsoft.com/ink/2010/main" type="line" rotatedBoundingBox="26595,646 30100,768 30059,1950 26554,1828"/>
            </emma:interpretation>
          </emma:emma>
        </inkml:annotationXML>
        <inkml:traceGroup>
          <inkml:annotationXML>
            <emma:emma xmlns:emma="http://www.w3.org/2003/04/emma" version="1.0">
              <emma:interpretation id="{EFB15C0C-3F9D-4527-B9BC-7587E690B2E1}" emma:medium="tactile" emma:mode="ink">
                <msink:context xmlns:msink="http://schemas.microsoft.com/ink/2010/main" type="inkWord" rotatedBoundingBox="26595,651 28316,710 28275,1878 26555,1818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1246 83 403 0,'0'0'5'0,"0"0"0"15,13 0 1-15,9-6 0 0,13 3 0 16,8 1 1-16,16-2-7 16,-5-7-18-16,-1 11-60 15,25-4-4-15</inkml:trace>
          <inkml:trace contextRef="#ctx0" brushRef="#br0" timeOffset="156.2534">1394 465 441 0,'0'0'4'0,"-4"-7"0"0,4 7 1 15,14-14 0-15,11 7-1 16,14-14-5-16,24 8-21 15,27-17-57-15,1 10-4 16</inkml:trace>
          <inkml:trace contextRef="#ctx0" brushRef="#br0" timeOffset="-406.2232">0 38 391 0,'0'0'4'16,"18"-3"0"-16,14 3 2 0,18-6 1 16,10 2-2-16,21 0-1 15,10-10-9-15,20 0-46 16,2 14-27-16</inkml:trace>
          <inkml:trace contextRef="#ctx0" brushRef="#br0" timeOffset="-593.7623">676-385 368 0,'0'-13'8'0,"0"13"1"15,-7-21 0-15,7 21 1 0,-22-14 0 16,12 7 1-16,-8 0-1 16,-2 7 1-16,2 28-6 15,-7 15-2-15,-3 6 1 16,3 13-1-16,3 14 0 0,4 7 0 16,8 13 1-16,7 3-1 15,-1 6 1-15,4-13-2 16,17-8-3-16,13-10-7 15,11-17-48-15,6-7-28 0,1-22-2 16</inkml:trace>
          <inkml:trace contextRef="#ctx0" brushRef="#br0" timeOffset="-218.7543">821 194 384 0,'0'0'6'0,"0"0"2"16,10 26 2-16,-3-9 0 16,1 11-1-16,-5 7 2 15,4 7-2-15,-3 19 0 0,-4-2-6 16,0 12-14-16,0-1-45 15,0-7-27-15,0 1-3 16</inkml:trace>
        </inkml:traceGroup>
        <inkml:traceGroup>
          <inkml:annotationXML>
            <emma:emma xmlns:emma="http://www.w3.org/2003/04/emma" version="1.0">
              <emma:interpretation id="{0F8A4734-C2E6-41B0-900B-59BDC0432999}" emma:medium="tactile" emma:mode="ink">
                <msink:context xmlns:msink="http://schemas.microsoft.com/ink/2010/main" type="inkWord" rotatedBoundingBox="29435,745 30100,768 30059,1950 29394,1927"/>
              </emma:interpretation>
              <emma:one-of disjunction-type="recognition" id="oneOf1">
                <emma:interpretation id="interp5" emma:lang="en-US" emma:confidence="0">
                  <emma:literal>AD</emma:literal>
                </emma:interpretation>
                <emma:interpretation id="interp6" emma:lang="en-US" emma:confidence="0">
                  <emma:literal>CAD</emma:literal>
                </emma:interpretation>
                <emma:interpretation id="interp7" emma:lang="en-US" emma:confidence="0">
                  <emma:literal>AAD</emma:literal>
                </emma:interpretation>
                <emma:interpretation id="interp8" emma:lang="en-US" emma:confidence="0">
                  <emma:literal>UAD</emma:literal>
                </emma:interpretation>
                <emma:interpretation id="interp9" emma:lang="en-US" emma:confidence="0">
                  <emma:literal>IAD</emma:literal>
                </emma:interpretation>
              </emma:one-of>
            </emma:emma>
          </inkml:annotationXML>
          <inkml:trace contextRef="#ctx0" brushRef="#br0" timeOffset="1000.0075">3130-243 314 0,'0'0'7'0,"0"0"1"0,0 0 1 15,14-15 2-15,-14 15 1 16,0 0 2-16,0 0 0 16,0 0-1-16,0-13-3 15,-12 17-3-15,-8 5-1 0,-1 12 0 16,-8-3-2-16,1 5 0 15,0-6 1-15,3 7-1 16,4 1 0-16,-1-12 2 16,9 2-1-16,13-15-1 0,-7 18 3 15,7-18-2-15,0 0 0 16,0 0-1-16,0 0 0 16,0 0-2-16,0 10 2 0,0-10-2 15,0 0-1-15,0 0 1 16,0 0 0-16,0 0 0 15,0 0 0-15,0 0 0 16,0 0-2-16,0-6 0 16,0 6 0-16,0 0 0 0,0 0 0 15,0 0 0-15,0 0 0 16,0 0 0-16,0 0 0 16,0 0 0-16,-5 6 0 15,-1 9 0-15,-5-2 0 0,5 5 0 16,-2 7 0-16,-2 7 0 15,-2 11 0-15,2-4 0 16,0 5 0-16,7 6 0 16,3 6 0-16,0-3 0 0,13-5 0 15,9-3 0-15,9-8 0 16,15-6 0-16,8-5 0 16,5-11 0-16,6-15 0 15,-2-8 0-15,4-14 0 16,-8-6 0-16,-1-10 0 0,-16-12 0 15,-3-3 0-15,-12-16 0 16,-9-6 0-16,-11-9 0 16,-7 2 0-16,-7 1 0 0,-13 11-3 15,-8 3 0-15,-12 17 2 16,-13 12 0-16,-7 21-2 16,-11 17 0-16,-10 13-11 15,8 29-72-15,-23 15 0 0</inkml:trace>
          <inkml:trace contextRef="#ctx0" brushRef="#br0" timeOffset="2750.0537">3190-331 332 0,'0'0'5'0,"0"15"4"15,0 2 1-15,0 15 4 16,0 3 0-16,0 18 1 16,0 13 1-16,0 16 2 15,-8 2-6-15,8 12-3 16,5 3-1-16,1-5-2 0,1 5-2 16,0-15 1-16,8-10-3 15,-5-15 0-15,1-12 4 16,-4-19-1-16,-4-10-1 15,-3-18 1-15,0-21 0 0,0-15 0 16,4-13-5-16,-4-11 0 16,0-22 0-16,0-8 0 15,0-13 0-15,3-2 0 16,5-4 0-16,-8 3 0 0,3 3 0 16,1 16 0-16,-4 12 0 15,0 23 0-15,-7 20 0 16,7 32 0-16,-22 0 0 15,16 26-2-15,-6 18 1 16,12 23 1-16,-3 18-1 0,0 6 2 16,3 14 0-16,3 2-2 15,4 6 4-15,-4-7-3 16,5-12 0-16,-8-16 0 16,0-15 0-16,0-14 0 0,0-17 0 15,-8-17 0-15,8-15 0 16,-7-28 0-16,7-9 0 15,0-15 0-15,-3-14 0 0,3-12 0 16,0-15 0-16,0-8 0 16,0-5 0-16,0 8 0 15,-7 10 0-15,-4 13 0 16,4 13 0-16,-6 17 0 0,1 19 0 16,-1 26 0-16,-5 26 0 15,1 8 0-15,2 26 0 16,5 11 0-16,5 15 0 15,5 14 0-15,0 10 0 16,0-5 0-16,15-3 0 0,0 0 0 16,2-14 0-16,-6-17 0 15,-1-19 0-15,5-16 0 16,-13-19 0-16,-2-17 0 0,5-15 0 16,-5-20 0-16,0-20 0 15,0-12 0-15,0-18 0 16,0-6 0-16,0-12 0 15,-7-2 0-15,7-8 0 0,0 7 0 16,-5 12 0-16,5 15 0 16,0 17 0-16,-3 14 0 15,-7 20 0-15,10 28 0 16,-5 11 0-16,5 24 0 0,0 23 0 16,0 4 0-16,0 17 0 15,11 15 0-15,3 1 0 16,-6 8 0-16,7-20 0 15,-5 6 0-15,3-17 0 16,-1-13 0-16,-2-17 0 0,-7-8 0 16,-3-34 0-16,0 0 0 15,15-21 0-15,-15-17 0 16,0-14 0-16,0-9 0 0,0-20 0 16,3-17 0-16,-3 3 0 15,0 1 0-15,4 1 0 16,-4 12 0-16,0 14 0 15,3 14 0-15,-3 29 0 0,0 24 0 16,0 0 0-16,3 31 0 16,1 22 0-16,-1 7 0 15,2 14 0-15,-5 4 0 16,6 2 0-16,1 6 0 16,3-7 0-16,5 14 0 0,-15-2-43 15,10-6-46-15,5-7-4 16</inkml:trace>
        </inkml:traceGroup>
      </inkml:traceGroup>
    </inkml:traceGroup>
    <inkml:traceGroup>
      <inkml:annotationXML>
        <emma:emma xmlns:emma="http://www.w3.org/2003/04/emma" version="1.0">
          <emma:interpretation id="{1BD10740-9095-4405-9F47-F640C41F6A1B}" emma:medium="tactile" emma:mode="ink">
            <msink:context xmlns:msink="http://schemas.microsoft.com/ink/2010/main" type="paragraph" rotatedBoundingBox="27020,2975 33370,1493 33590,2433 27239,39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E8BE52-F55F-4D5E-B0FC-A4740F5FF3EC}" emma:medium="tactile" emma:mode="ink">
              <msink:context xmlns:msink="http://schemas.microsoft.com/ink/2010/main" type="line" rotatedBoundingBox="27020,2975 33370,1493 33590,2433 27239,3915"/>
            </emma:interpretation>
          </emma:emma>
        </inkml:annotationXML>
        <inkml:traceGroup>
          <inkml:annotationXML>
            <emma:emma xmlns:emma="http://www.w3.org/2003/04/emma" version="1.0">
              <emma:interpretation id="{19368E10-1129-4F1B-A324-684EC2C3CADE}" emma:medium="tactile" emma:mode="ink">
                <msink:context xmlns:msink="http://schemas.microsoft.com/ink/2010/main" type="inkWord" rotatedBoundingBox="27020,2975 27846,2782 28043,3628 27218,3821"/>
              </emma:interpretation>
              <emma:one-of disjunction-type="recognition" id="oneOf2">
                <emma:interpretation id="interp10" emma:lang="en-US" emma:confidence="1">
                  <emma:literal>So</emma:literal>
                </emma:interpretation>
                <emma:interpretation id="interp11" emma:lang="en-US" emma:confidence="0">
                  <emma:literal>so</emma:literal>
                </emma:interpretation>
                <emma:interpretation id="interp12" emma:lang="en-US" emma:confidence="0">
                  <emma:literal>Sox</emma:literal>
                </emma:interpretation>
                <emma:interpretation id="interp13" emma:lang="en-US" emma:confidence="0">
                  <emma:literal>Sot</emma:literal>
                </emma:interpretation>
                <emma:interpretation id="interp14" emma:lang="en-US" emma:confidence="0">
                  <emma:literal>Sow</emma:literal>
                </emma:interpretation>
              </emma:one-of>
            </emma:emma>
          </inkml:annotationXML>
          <inkml:trace contextRef="#ctx0" brushRef="#br0" timeOffset="3921.9506">737 1797 303 0,'0'0'5'16,"0"0"1"-16,0 0 3 0,0 0-1 15,-22 0 0-15,7 0 3 16,-6 4 0-16,1 2 0 15,-5-1-3-15,-3 8-2 16,6 4-2-16,1 9 0 0,7 2-2 16,3 7-2-16,7-4 2 15,4 10-2-15,12-3 0 16,5 4 3-16,4-15-2 0,11 5 0 16,-1-13 1-16,4 1 0 15,5-3 0-15,-5 5-1 16,-2-5 0-16,2-3-1 15,-7 4 0-15,-7-1 0 0,1 9 0 16,-2-1 0-16,-12-1 2 16,-1-3-2-16,0 1 2 15,-7-3 0-15,-4 7 1 16,-6-4 1-16,-15 1 1 0,-3-4-1 16,-5-5 1-16,5-4 2 15,-10-4-2-15,3 5 0 16,-8-11 1-16,8-2-5 15,13-13-9-15,1-6-20 16,-4-3-53-16,25 3-4 0</inkml:trace>
          <inkml:trace contextRef="#ctx0" brushRef="#br0" timeOffset="4546.9927">1309 2284 370 0,'0'0'4'16,"0"0"1"-16,-18 0 2 16,8 2 0-16,-8 2 1 0,1 7 0 15,-1 11 0-15,-7 1 1 16,3 10-2-16,9-2-2 15,2 0-2-15,11 5 1 16,0-4-1-16,11-4 1 0,6-11 0 16,11-10-1-16,5-7-1 15,5-9 1-15,2-6 0 16,-10-9 0-16,-2-1-1 16,-6-7 0-16,-4-1-3 0,-8 3 3 15,-10 2-2-15,-17 9-1 16,-16 2 1-16,2 11-2 15,-8 1-5-15,-2 3-12 16,-9 4-62-16,10 9-4 0</inkml:trace>
        </inkml:traceGroup>
        <inkml:traceGroup>
          <inkml:annotationXML>
            <emma:emma xmlns:emma="http://www.w3.org/2003/04/emma" version="1.0">
              <emma:interpretation id="{0D5E579B-B53E-4361-92E3-A264B98779F4}" emma:medium="tactile" emma:mode="ink">
                <msink:context xmlns:msink="http://schemas.microsoft.com/ink/2010/main" type="inkWord" rotatedBoundingBox="31203,2164 33407,1650 33590,2433 31385,2947"/>
              </emma:interpretation>
              <emma:one-of disjunction-type="recognition" id="oneOf3">
                <emma:interpretation id="interp15" emma:lang="en-US" emma:confidence="0">
                  <emma:literal>must</emma:literal>
                </emma:interpretation>
                <emma:interpretation id="interp16" emma:lang="en-US" emma:confidence="0">
                  <emma:literal>mun</emma:literal>
                </emma:interpretation>
                <emma:interpretation id="interp17" emma:lang="en-US" emma:confidence="0">
                  <emma:literal>mum</emma:literal>
                </emma:interpretation>
                <emma:interpretation id="interp18" emma:lang="en-US" emma:confidence="0">
                  <emma:literal>mud</emma:literal>
                </emma:interpretation>
                <emma:interpretation id="interp19" emma:lang="en-US" emma:confidence="0">
                  <emma:literal>mutt</emma:literal>
                </emma:interpretation>
              </emma:one-of>
            </emma:emma>
          </inkml:annotationXML>
          <inkml:trace contextRef="#ctx0" brushRef="#br0" timeOffset="9047.0778">4696 1029 326 0,'0'0'4'0,"0"7"3"16,0 7 3-16,0 3 1 15,0 11 1-15,3 5 1 0,-3 10 0 16,0 5 0-16,4 6-3 16,3-2-4-16,-4-7-2 15,5 9-1-15,-1-11 0 0,-1-5 1 16,-2-14-1-16,4-9 0 16,-8-15 0-16,0 0 0 15,0-22-1-15,0-9 1 16,-8-8-1-16,4-2-1 0,-2-10 0 15,6 2-1-15,-7 7 0 16,7 6 0-16,0 1-1 16,3 14-1-16,7 7 1 15,-10 14-1-15,25 4 0 0,-7 17 2 16,7 10-1-16,0 4-1 16,3 12 2-16,-6-2 1 15,-2-4-1-15,1-4 1 16,-6-9-1-16,-8-3 0 15,-7-25 1-15,0 0-1 0,0 0 1 16,0-32-1-16,3-2 1 16,1-7-1-16,7 3-1 15,3-8 2-15,7 3-2 16,7 5 0-16,-3 6 0 0,7 12 0 16,-4 10 0-16,-3 10 0 15,-4 2 1-15,1 24-1 16,-2 1 2-16,-2 14-5 0,-8 4-14 15,-2-4-60-15,9 8-3 16</inkml:trace>
          <inkml:trace contextRef="#ctx0" brushRef="#br0" timeOffset="9375.232">5527 1061 305 0,'0'0'4'16,"0"0"5"-16,0 21 3 15,0-8 1-15,0 13 1 16,3-2 1-16,4 8 1 16,3 6 0-16,2 1-3 0,6-2-5 15,-1-7-3-15,11 2 1 16,-3-11-1-16,3-8 0 15,5-2 1-15,-5-11-1 0,7-7 0 16,-4-10 1-16,-2-4-1 16,-8-13-1-16,1-1-1 15,-5-1 0-15,-3-3-1 16,-4-3-3-16,-10 0-1 0,0 6-4 16,0 4-6-1,-6 8-18-15,-1 6-56 0,2 4 0 16</inkml:trace>
          <inkml:trace contextRef="#ctx0" brushRef="#br0" timeOffset="9812.7257">6058 1012 311 0,'0'0'3'0,"6"17"4"16,11 8 0-16,8 3 1 15,3 3-1-15,15 9-2 16,4-2-10-16,9-3-42 16,7 4-22-16</inkml:trace>
          <inkml:trace contextRef="#ctx0" brushRef="#br0" timeOffset="9609.5817">6464 871 346 0,'0'0'3'16,"0"0"3"-16,7 7 1 0,-7 7 2 16,0 3 1-16,-5 8 1 15,-8 14 0-15,-1 3 0 16,-7 10-3-16,-14 2-8 16,7 6-14-16,-12 7-51 0,8-11-13 15</inkml:trace>
          <inkml:trace contextRef="#ctx0" brushRef="#br0" timeOffset="10015.8424">6856 645 365 0,'0'0'5'0,"0"11"1"15,-7 6 2-15,4 9 1 0,-4 5 1 16,-1 14 0-16,5 16-1 16,-1 9 2-16,-4 8-4 15,8 9-7-15,0 2-33 16,0 9-46-16,0 4-3 0</inkml:trace>
        </inkml:traceGroup>
      </inkml:traceGroup>
    </inkml:traceGroup>
    <inkml:traceGroup>
      <inkml:annotationXML>
        <emma:emma xmlns:emma="http://www.w3.org/2003/04/emma" version="1.0">
          <emma:interpretation id="{8A8A4798-8608-4DF9-AB90-AA64A9842806}" emma:medium="tactile" emma:mode="ink">
            <msink:context xmlns:msink="http://schemas.microsoft.com/ink/2010/main" type="paragraph" rotatedBoundingBox="29727,2711 32540,3482 32334,4232 29521,346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CB4D62E-FB21-429D-ADBC-0BDFD4944A03}" emma:medium="tactile" emma:mode="ink">
              <msink:context xmlns:msink="http://schemas.microsoft.com/ink/2010/main" type="inkBullet" rotatedBoundingBox="29727,2711 30670,2969 30464,3720 29521,3461"/>
            </emma:interpretation>
            <emma:one-of disjunction-type="recognition" id="oneOf4">
              <emma:interpretation id="interp20" emma:lang="en-US" emma:confidence="0">
                <emma:literal>SI</emma:literal>
              </emma:interpretation>
              <emma:interpretation id="interp21" emma:lang="en-US" emma:confidence="0">
                <emma:literal>51</emma:literal>
              </emma:interpretation>
              <emma:interpretation id="interp22" emma:lang="en-US" emma:confidence="0">
                <emma:literal>s</emma:literal>
              </emma:interpretation>
              <emma:interpretation id="interp23" emma:lang="en-US" emma:confidence="0">
                <emma:literal>5,</emma:literal>
              </emma:interpretation>
              <emma:interpretation id="interp24" emma:lang="en-US" emma:confidence="0">
                <emma:literal>so</emma:literal>
              </emma:interpretation>
            </emma:one-of>
          </emma:emma>
        </inkml:annotationXML>
        <inkml:trace contextRef="#ctx0" brushRef="#br0" timeOffset="5219.8567">3469 1681 329 0,'0'0'1'16,"-22"-7"1"-16,2 7 0 16,-5 0 2-16,-11 0-1 0,-2 3 1 15,-9 3 2-15,-2 13 1 16,7 3 0-16,2 6 0 16,9-1-1-16,6-3 0 15,15 4 1-15,10-2-2 0,3 10-3 16,12-16 2-16,10 2-3 15,5-2-2-15,3-2 1 16,5-1-1-16,2 6-1 0,-2-9 1 16,-3 0 1-16,5 0-3 15,-5 6 4-15,-4-6 0 16,-1 5-1-16,-2-10 2 16,-8 10-1-16,-2 0 1 15,-1 1-1-15,-9 3 1 0,-4 2-1 16,-4 8 1-16,0-5 1 15,-12 6 0-15,-8 2 1 16,-8-1 2-16,3-7-1 16,-10-7 1-16,7-10 1 0,3 0-3 15,-3-11-5-15,16-4-15 16,12 4-59-16,0-28-6 16</inkml:trace>
        <inkml:trace contextRef="#ctx0" brushRef="#br0" timeOffset="5390.7499">3897 2020 428 0,'0'0'5'0,"0"0"0"15,-10 0 2-15,10 0 0 0,-7 21 1 16,2-4 0-16,2 18 0 16,-1 8 0-16,8 10-5 15,4 9-5-15,9 10-50 0,-9 26-32 16,-5 4-3-16</inkml:trace>
      </inkml:traceGroup>
      <inkml:traceGroup>
        <inkml:annotationXML>
          <emma:emma xmlns:emma="http://www.w3.org/2003/04/emma" version="1.0">
            <emma:interpretation id="{9E9FCAC9-5E5C-4C58-9AA3-8346F11225D2}" emma:medium="tactile" emma:mode="ink">
              <msink:context xmlns:msink="http://schemas.microsoft.com/ink/2010/main" type="line" rotatedBoundingBox="31453,3232 32528,3527 32364,4126 31289,3831"/>
            </emma:interpretation>
          </emma:emma>
        </inkml:annotationXML>
        <inkml:traceGroup>
          <inkml:annotationXML>
            <emma:emma xmlns:emma="http://www.w3.org/2003/04/emma" version="1.0">
              <emma:interpretation id="{E8325A90-2D25-4C7E-AE39-C49CE26BD1E6}" emma:medium="tactile" emma:mode="ink">
                <msink:context xmlns:msink="http://schemas.microsoft.com/ink/2010/main" type="inkWord" rotatedBoundingBox="31453,3232 32528,3527 32364,4126 31289,3831"/>
              </emma:interpretation>
              <emma:one-of disjunction-type="recognition" id="oneOf5">
                <emma:interpretation id="interp25" emma:lang="en-US" emma:confidence="0">
                  <emma:literal>m u</emma:literal>
                </emma:interpretation>
                <emma:interpretation id="interp26" emma:lang="en-US" emma:confidence="0">
                  <emma:literal>me u</emma:literal>
                </emma:interpretation>
                <emma:interpretation id="interp27" emma:lang="en-US" emma:confidence="0">
                  <emma:literal>M u</emma:literal>
                </emma:interpretation>
                <emma:interpretation id="interp28" emma:lang="en-US" emma:confidence="0">
                  <emma:literal>M U</emma:literal>
                </emma:interpretation>
                <emma:interpretation id="interp29" emma:lang="en-US" emma:confidence="0">
                  <emma:literal>MU</emma:literal>
                </emma:interpretation>
              </emma:one-of>
            </emma:emma>
          </inkml:annotationXML>
          <inkml:trace contextRef="#ctx0" brushRef="#br0" timeOffset="10735.6088">4774 2485 322 0,'0'0'7'15,"0"7"4"-15,3 10 2 16,4 4 2-16,-3 10 0 0,10-3 0 16,-4 8 0-16,2 3 1 15,1-8-6-15,-6 2-3 16,4-16-1-16,-11-17 0 15,14 11-1-15,-14-11 0 0,3-13 1 16,-3-13-2-16,0-13-1 16,0-3 0-16,0-12-2 15,-3 5-1-15,-1-7 1 16,4 7-2-16,0 10 0 0,4 7 0 16,4 12 0-16,2 20 0 15,8 7 0-15,-1 24 0 16,8 11 0-16,6 12 0 15,-6 2 2-15,3-3-1 0,2 0 0 16,-10-8 1-16,-2-6 0 16,-1-13 1-16,-17-26 1 15,15 2-1-15,-8-17 0 16,-1-16 0-16,-1-4 0 0,-2-4-1 16,1-4 0-16,6 4-1 15,1 5-1-15,3 6 1 16,0 13-1-16,0 15-1 15,-3 9 2-15,3 10-1 0,4 14 0 16,0 1 0-16,7 6-6 16,-8-1-10-16,11-8-46 15,3 0-22-15</inkml:trace>
          <inkml:trace contextRef="#ctx0" brushRef="#br0" timeOffset="10953.392">5661 2329 347 0,'0'0'4'0,"0"0"0"0,-18 4 2 16,18-4 3-16,-10 28 0 15,7 0 2-15,-2 6 1 16,5 7 0-16,0 4-3 16,18 4-1-16,4 1-1 0,9-5-1 15,-6-9 1-15,7-12-2 16,-4-7-1-16,7-13 1 15,-13-8 0-15,-1-13 0 16,-6-15-1-16,-5 1-1 0,0-11-6 16,-2-5-8-16,2-12-61 15,-3 17-15-15</inkml:trace>
        </inkml:traceGroup>
      </inkml:traceGroup>
    </inkml:traceGroup>
    <inkml:traceGroup>
      <inkml:annotationXML>
        <emma:emma xmlns:emma="http://www.w3.org/2003/04/emma" version="1.0">
          <emma:interpretation id="{7BE6B8F7-3753-41B8-9AAD-10E40795357C}" emma:medium="tactile" emma:mode="ink">
            <msink:context xmlns:msink="http://schemas.microsoft.com/ink/2010/main" type="paragraph" rotatedBoundingBox="27346,4335 33384,3097 33510,3709 27471,49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5C9C84-18E0-417A-A6B0-03A71663D4AC}" emma:medium="tactile" emma:mode="ink">
              <msink:context xmlns:msink="http://schemas.microsoft.com/ink/2010/main" type="line" rotatedBoundingBox="27346,4335 33384,3097 33510,3709 27471,4947"/>
            </emma:interpretation>
          </emma:emma>
        </inkml:annotationXML>
        <inkml:traceGroup>
          <inkml:annotationXML>
            <emma:emma xmlns:emma="http://www.w3.org/2003/04/emma" version="1.0">
              <emma:interpretation id="{503F04E9-3398-41F0-AF0C-F9B2D43ED09B}" emma:medium="tactile" emma:mode="ink">
                <msink:context xmlns:msink="http://schemas.microsoft.com/ink/2010/main" type="inkWord" rotatedBoundingBox="27361,4409 27939,4290 28017,4675 27439,4793"/>
              </emma:interpretation>
              <emma:one-of disjunction-type="recognition" id="oneOf6">
                <emma:interpretation id="interp30" emma:lang="en-US" emma:confidence="0">
                  <emma:literal>o</emma:literal>
                </emma:interpretation>
                <emma:interpretation id="interp31" emma:lang="en-US" emma:confidence="0">
                  <emma:literal>O</emma:literal>
                </emma:interpretation>
                <emma:interpretation id="interp32" emma:lang="en-US" emma:confidence="0">
                  <emma:literal>0</emma:literal>
                </emma:interpretation>
                <emma:interpretation id="interp33" emma:lang="en-US" emma:confidence="0">
                  <emma:literal>C</emma:literal>
                </emma:interpretation>
                <emma:interpretation id="interp3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859.5091">1068 3232 318 0,'0'0'7'15,"-24"10"2"-15,2 0 3 0,-6 8 0 16,-4 6 3-16,1 0 2 16,-4 12-2-16,-1 7 1 15,14-2-4-15,12 2-3 0,13 0-3 16,22-12 0-16,18-3-2 16,14-4-1-16,9-19 0 15,5-5-2-15,4 0-1 16,3-18 1-16,-15-3-1 0,-13-11-1 15,-12-2 1-15,-20-7 0 16,-18 10-1-16,-8 0 3 16,-27 3-2-16,-3-2-2 0,-8 10 1 15,-4 5-1-15,11 15-9 16,-3 0-20-16,0 13-50 16,42 0-4-16</inkml:trace>
        </inkml:traceGroup>
        <inkml:traceGroup>
          <inkml:annotationXML>
            <emma:emma xmlns:emma="http://www.w3.org/2003/04/emma" version="1.0">
              <emma:interpretation id="{02ED2385-7CCD-4F7B-BE85-925FA35CE7C2}" emma:medium="tactile" emma:mode="ink">
                <msink:context xmlns:msink="http://schemas.microsoft.com/ink/2010/main" type="inkWord" rotatedBoundingBox="29837,4113 30245,4029 30314,4365 29906,4448"/>
              </emma:interpretation>
              <emma:one-of disjunction-type="recognition" id="oneOf7">
                <emma:interpretation id="interp35" emma:lang="en-US" emma:confidence="1">
                  <emma:literal>o</emma:literal>
                </emma:interpretation>
                <emma:interpretation id="interp36" emma:lang="en-US" emma:confidence="0">
                  <emma:literal>0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D</emma:literal>
                </emma:interpretation>
                <emma:interpretation id="interp39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6187.6438">3497 3005 379 0,'0'0'7'0,"0"0"1"15,-25 15 2-15,0-5 0 0,2 12 1 16,-7-1 2-16,7 7-1 16,-7 6 0-16,10 1-6 15,9 6 0-15,11-13-2 16,24-1-2-16,16-10 0 0,10-6-1 16,8-11 0-16,-3-7 0 15,1-17 0-15,-6-7-1 16,-9-5 0-16,-16-10-1 15,-25 7 0-15,-13 1 1 0,-30-2-1 16,-10 20-6-16,-17 2-8 16,-16-7-60-16,-12 32-11 15</inkml:trace>
        </inkml:traceGroup>
        <inkml:traceGroup>
          <inkml:annotationXML>
            <emma:emma xmlns:emma="http://www.w3.org/2003/04/emma" version="1.0">
              <emma:interpretation id="{12408FB0-2D5F-4ED5-8D00-A1DF86355023}" emma:medium="tactile" emma:mode="ink">
                <msink:context xmlns:msink="http://schemas.microsoft.com/ink/2010/main" type="inkWord" rotatedBoundingBox="32522,3274 33384,3097 33507,3697 32645,3874"/>
              </emma:interpretation>
              <emma:one-of disjunction-type="recognition" id="oneOf8">
                <emma:interpretation id="interp40" emma:lang="en-US" emma:confidence="1">
                  <emma:literal>X,</emma:literal>
                </emma:interpretation>
                <emma:interpretation id="interp41" emma:lang="en-US" emma:confidence="0">
                  <emma:literal>X.</emma:literal>
                </emma:interpretation>
                <emma:interpretation id="interp42" emma:lang="en-US" emma:confidence="0">
                  <emma:literal>X'</emma:literal>
                </emma:interpretation>
                <emma:interpretation id="interp43" emma:lang="en-US" emma:confidence="0">
                  <emma:literal>X</emma:literal>
                </emma:interpretation>
                <emma:interpretation id="interp44" emma:lang="en-US" emma:confidence="0">
                  <emma:literal>XI</emma:literal>
                </emma:interpretation>
              </emma:one-of>
            </emma:emma>
          </inkml:annotationXML>
          <inkml:trace contextRef="#ctx0" brushRef="#br0" timeOffset="11344.0088">5947 2155 303 0,'0'0'5'0,"0"13"3"0,8 0 6 16,5 15 1-16,12 4 2 16,7 17 1-16,14-2 1 15,17 11-2-15,2-4-11 0,13 2-28 16,17 0-53-16,-24-16-5 16</inkml:trace>
          <inkml:trace contextRef="#ctx0" brushRef="#br0" timeOffset="11172.1393">6499 2145 428 0,'0'0'4'0,"0"0"0"16,0 0 0-16,-25 19 0 16,4 2 1-16,-11 11 1 15,-3 16-1-15,-4 5 1 0,-3 14-4 16,2 4 0-16,9 0-6 15,13 3-13-15,-7-1-52 16,25-17-14-16</inkml:trace>
          <inkml:trace contextRef="#ctx0" brushRef="#br0" timeOffset="11531.5006">6849 2247 425 0,'0'0'5'0,"0"0"-1"16,0 0 1-16,15 11 0 16,-15 4 0-16,0 5 1 15,2 10-8-15,6-13-60 16,-8 38-21-16</inkml:trace>
        </inkml:traceGroup>
      </inkml:traceGroup>
    </inkml:traceGroup>
    <inkml:traceGroup>
      <inkml:annotationXML>
        <emma:emma xmlns:emma="http://www.w3.org/2003/04/emma" version="1.0">
          <emma:interpretation id="{742586A3-119E-4172-A5BB-30ABB6498A5C}" emma:medium="tactile" emma:mode="ink">
            <msink:context xmlns:msink="http://schemas.microsoft.com/ink/2010/main" type="paragraph" rotatedBoundingBox="26504,6475 29818,5993 29955,6930 26640,7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FAA4D2-DE09-4EB0-A85F-A8B1F6EB0D87}" emma:medium="tactile" emma:mode="ink">
              <msink:context xmlns:msink="http://schemas.microsoft.com/ink/2010/main" type="line" rotatedBoundingBox="26504,6475 29818,5993 29955,6930 26640,7412"/>
            </emma:interpretation>
          </emma:emma>
        </inkml:annotationXML>
        <inkml:traceGroup>
          <inkml:annotationXML>
            <emma:emma xmlns:emma="http://www.w3.org/2003/04/emma" version="1.0">
              <emma:interpretation id="{A0551475-91FD-4B7B-8EA6-B6E4617575E1}" emma:medium="tactile" emma:mode="ink">
                <msink:context xmlns:msink="http://schemas.microsoft.com/ink/2010/main" type="inkWord" rotatedBoundingBox="28061,6356 29834,6098 29955,6930 28182,7188"/>
              </emma:interpretation>
              <emma:one-of disjunction-type="recognition" id="oneOf9">
                <emma:interpretation id="interp45" emma:lang="en-US" emma:confidence="0">
                  <emma:literal>t=3</emma:literal>
                </emma:interpretation>
                <emma:interpretation id="interp46" emma:lang="en-US" emma:confidence="1">
                  <emma:literal>t = 3</emma:literal>
                </emma:interpretation>
                <emma:interpretation id="interp47" emma:lang="en-US" emma:confidence="0">
                  <emma:literal>☺ 3</emma:literal>
                </emma:interpretation>
                <emma:interpretation id="interp48" emma:lang="en-US" emma:confidence="0">
                  <emma:literal>t =3</emma:literal>
                </emma:interpretation>
                <emma:interpretation id="interp49" emma:lang="en-US" emma:confidence="0">
                  <emma:literal>f 3</emma:literal>
                </emma:interpretation>
              </emma:one-of>
            </emma:emma>
          </inkml:annotationXML>
          <inkml:trace contextRef="#ctx0" brushRef="#br0" timeOffset="28360.0356">315 5300 366 0,'0'0'6'0,"0"0"2"15,-24 17 1-15,2 4 0 16,1 1 1-16,-6 12 0 0,-6 16 1 15,-2 9 2-15,0 8-5 16,13 8-1-16,11-4 1 16,11 6-2-16,15 5-2 0,16-16 3 15,16-6-4-15,23-11-7 16,8-18-11-16,18-13-52 16,-8 7-19-16</inkml:trace>
          <inkml:trace contextRef="#ctx0" brushRef="#br0" timeOffset="28547.518">4 5892 377 0,'0'0'7'16,"18"-17"0"-16,10 6 2 15,4-6 1-15,11-7 1 16,5 4-1-16,17-4 0 15,6-1-1-15,2 11-16 0,-9 10-45 16,6-3-27-16,2 1-4 16</inkml:trace>
          <inkml:trace contextRef="#ctx0" brushRef="#br0" timeOffset="29422.5534">1560 5765 405 0,'0'0'2'16,"0"0"1"-16,18-8 1 15,7-3-1-15,21 1-6 16,7-10-21-16,-5 3-51 0,37-13-2 16</inkml:trace>
          <inkml:trace contextRef="#ctx0" brushRef="#br0" timeOffset="29281.9097">1656 5433 418 0,'0'0'5'15,"0"0"2"-15,0 0 1 16,0 0-1-16,0 0 2 0,13-6-1 16,9 6 0-16,14-5 0 15,5-1-6-15,23 6-10 16,3-11-28-16,5 9-47 15,-2 2-2-15</inkml:trace>
          <inkml:trace contextRef="#ctx0" brushRef="#br0" timeOffset="29875.6758">2507 5137 400 0,'0'0'6'16,"-14"-13"2"-16,14 13 0 16,0 0 1-16,-3-17 0 15,17 4-1-15,17 6 1 0,19-3-1 16,18 10-5-16,3 0-2 16,-1 4-1-16,1-2-2 15,-11 13 2-15,-11-2 0 16,-27 13-1-16,-22 2 1 0,-18 0 0 15,-17 0-1-15,-5 0 1 16,2 1 0-16,-9-5 0 16,19 5 0-16,7-11 2 0,21-5-2 15,13-6 0-15,23-3 1 16,18 2-1-16,5-1 0 16,9-1 1-16,7-2-1 15,-9 11 0-15,1 0 2 0,-14 8 0 16,-10 7 0-16,-18 6 2 15,-15 9 0-15,-14 7-1 16,-20 3 2-16,-15 10-10 16,-27 11-71-16,-9-9-8 15</inkml:trace>
        </inkml:traceGroup>
      </inkml:traceGroup>
    </inkml:traceGroup>
    <inkml:traceGroup>
      <inkml:annotationXML>
        <emma:emma xmlns:emma="http://www.w3.org/2003/04/emma" version="1.0">
          <emma:interpretation id="{072131FB-5D96-40F8-9407-750944870882}" emma:medium="tactile" emma:mode="ink">
            <msink:context xmlns:msink="http://schemas.microsoft.com/ink/2010/main" type="paragraph" rotatedBoundingBox="27217,8136 30451,7358 30924,9323 27690,10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1C67-5569-490D-9785-754FB3DBBA1A}" emma:medium="tactile" emma:mode="ink">
              <msink:context xmlns:msink="http://schemas.microsoft.com/ink/2010/main" type="line" rotatedBoundingBox="27217,8136 30451,7358 30924,9323 27690,10101">
                <msink:destinationLink direction="with" ref="{C0305D30-9A8E-41CA-8676-6C31DA5E44A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3F32273-3835-4B0A-A15B-52FF91440F0D}" emma:medium="tactile" emma:mode="ink">
                <msink:context xmlns:msink="http://schemas.microsoft.com/ink/2010/main" type="inkWord" rotatedBoundingBox="27217,8136 30451,7358 30924,9323 27690,10101"/>
              </emma:interpretation>
              <emma:one-of disjunction-type="recognition" id="oneOf10">
                <emma:interpretation id="interp50" emma:lang="en-US" emma:confidence="0">
                  <emma:literal>8 s</emma:literal>
                </emma:interpretation>
                <emma:interpretation id="interp51" emma:lang="en-US" emma:confidence="0">
                  <emma:literal>8 s,</emma:literal>
                </emma:interpretation>
                <emma:interpretation id="interp52" emma:lang="en-US" emma:confidence="0">
                  <emma:literal>8 s.</emma:literal>
                </emma:interpretation>
                <emma:interpretation id="interp53" emma:lang="en-US" emma:confidence="0">
                  <emma:literal>8 g,</emma:literal>
                </emma:interpretation>
                <emma:interpretation id="interp54" emma:lang="en-US" emma:confidence="0">
                  <emma:literal>8 s'</emma:literal>
                </emma:interpretation>
              </emma:one-of>
            </emma:emma>
          </inkml:annotationXML>
          <inkml:trace contextRef="#ctx0" brushRef="#br0" timeOffset="30594.4678">884 6959 342 0,'0'0'6'0,"0"0"2"0,19 0 1 16,-19 0 3-16,13 0 1 16,-13 0-1-16,0 0 1 15,0 14 0-15,-10-1-6 0,-12 2-1 16,-2 2-2-16,-8 7-3 16,-3 2 1-16,-4 6-2 15,14-5 1-15,8 6-1 0,-1-3 0 16,18 7-1-16,3-9 1 15,15-1 0-15,14 1-1 16,14-2 1-16,-1-5 1 16,5-3-2-16,0-4 1 15,-1-4 0-15,-7 4 0 0,-9-4 0 16,-8 4 0-16,-5 0 0 16,-5 1-1-16,-5 0 2 15,-7 5-1-15,-3 6 1 16,-3-2 1-16,-11 0 1 0,-7 0 1 15,-4 0 1-15,-7 2 0 16,-4-4-1-16,-2-5 1 16,-2-3 0-16,5-3-4 15,7-8-2-15,8 0-13 0,2 1-48 16,18-14-22-16</inkml:trace>
          <inkml:trace contextRef="#ctx0" brushRef="#br0" timeOffset="30891.3328">1472 7351 375 0,'0'0'3'16,"-12"17"3"-16,-1 0 0 16,-2 7 1-16,-2 4 0 15,-4 4-1-15,3 4 2 16,7-1-1-16,5-4-2 0,6-7 0 15,6-9-2-15,19-8-3 16,3-7 3-16,11-13-1 16,-6-6-1-16,2-12 1 15,-7 0 0-15,-7-4-2 0,-7-6 1 16,-14 3-1-16,-10 1-2 16,-19 1 1-16,-7 3-2 15,-5 16-4-15,1 0-8 16,5-1-50-16,3 18-17 15</inkml:trace>
          <inkml:trace contextRef="#ctx0" brushRef="#br0" timeOffset="32000.7219">1153 8121 415 0,'0'0'6'0,"-3"-13"2"16,3 13 1-16,-10-17 0 16,10 17 1-16,-15-19 1 0,15 19-1 15,-18 0 1-15,8 21-5 16,-5 7-2-16,8 8-2 16,4 3 1-16,3 6-1 15,3 1-1-15,19-4 1 0,6-12 0 16,15-11-2-16,13-16 0 15,4-3 0-15,3-18 0 16,-3-12 0-16,-7-12 0 16,-6 0-3-16,-11-9 3 0,-19 6-1 15,-17 11-1-15,-14 1 1 16,-14 14 0-16,-12 17-2 16,-6 2-4-16,8 15-26 0,16 2-54 15,9 5-1-15</inkml:trace>
          <inkml:trace contextRef="#ctx0" brushRef="#br0" timeOffset="31360.0838">3600 6596 410 0,'0'0'4'16,"-7"-7"1"-16,-8 3-1 0,-8 4 2 16,-17 0 0-16,2 0 0 15,-20 4 0-15,2 0 1 16,-4 14-5-16,-3-1 0 15,10 7 0-15,10 1-1 16,14 3 0-16,11 0-1 0,18 4 0 16,8-4 0-16,19 0-1 15,16-3 1-15,7-5 0 16,6 3 0-16,-6-10 0 16,3 9-1-16,-10-11 1 0,-5 2 0 15,-9 1 0-15,-5 3 1 16,-12 1 0-16,-5 3-1 15,-7 3 2-15,-15 2-1 0,-2 6 1 16,-11-1 0-16,-8 4 1 16,-6-7-1-16,-4 5 0 15,3-9 1-15,1 0-1 16,2-6-1-16,9-1-5 0,2-17-13 16,29 0-64-16,-3-20-4 15</inkml:trace>
          <inkml:trace contextRef="#ctx0" brushRef="#br0" timeOffset="31547.5865">3946 6568 430 0,'0'0'5'0,"0"0"2"16,12 21 2-16,-12 1 0 15,0 12 1-15,5 8 0 0,0 15 0 16,2 13 0-16,-7 5-7 15,0 19-17-15,-7 6-68 16,-3-6-7-16</inkml:trace>
          <inkml:trace contextRef="#ctx0" brushRef="#br0" timeOffset="32281.994">3480 7614 469 0,'0'0'5'16,"0"0"0"-16,0 0 1 16,-15 0 2-16,15 0-1 0,-6 9 2 15,2 10-7-15,-4 5-2 16,5 12 0-16,3 9 0 16,0 13 0-16,0 8 0 15,8 16 0-15,-1 2 0 16,-7 0 0-16,3 15 0 0,-3 3-85 15,0-7-9-15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2:53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D479AA-6030-4A6C-92ED-7E49DA4166F4}" emma:medium="tactile" emma:mode="ink">
          <msink:context xmlns:msink="http://schemas.microsoft.com/ink/2010/main" type="writingRegion" rotatedBoundingBox="30149,11775 33966,11597 34050,13381 30232,13559"/>
        </emma:interpretation>
      </emma:emma>
    </inkml:annotationXML>
    <inkml:traceGroup>
      <inkml:annotationXML>
        <emma:emma xmlns:emma="http://www.w3.org/2003/04/emma" version="1.0">
          <emma:interpretation id="{DBD99AA6-73F9-4F6A-9B25-0737AF2B7E02}" emma:medium="tactile" emma:mode="ink">
            <msink:context xmlns:msink="http://schemas.microsoft.com/ink/2010/main" type="paragraph" rotatedBoundingBox="30149,11775 33966,11597 34050,13381 30232,13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92A25C-5469-42A6-8925-CA3FA65D9AD5}" emma:medium="tactile" emma:mode="ink">
              <msink:context xmlns:msink="http://schemas.microsoft.com/ink/2010/main" type="line" rotatedBoundingBox="30149,11775 33966,11597 34050,13381 30232,13559"/>
            </emma:interpretation>
          </emma:emma>
        </inkml:annotationXML>
        <inkml:traceGroup>
          <inkml:annotationXML>
            <emma:emma xmlns:emma="http://www.w3.org/2003/04/emma" version="1.0">
              <emma:interpretation id="{2F2F4DC2-1D15-45ED-866F-82388F15F21A}" emma:medium="tactile" emma:mode="ink">
                <msink:context xmlns:msink="http://schemas.microsoft.com/ink/2010/main" type="inkWord" rotatedBoundingBox="30149,11775 33966,11597 34050,13381 30232,13559"/>
              </emma:interpretation>
              <emma:one-of disjunction-type="recognition" id="oneOf0">
                <emma:interpretation id="interp0" emma:lang="en-US" emma:confidence="0">
                  <emma:literal>way he)</emma:literal>
                </emma:interpretation>
                <emma:interpretation id="interp1" emma:lang="en-US" emma:confidence="0">
                  <emma:literal>washy)</emma:literal>
                </emma:interpretation>
                <emma:interpretation id="interp2" emma:lang="en-US" emma:confidence="0">
                  <emma:literal>Washy)</emma:literal>
                </emma:interpretation>
                <emma:interpretation id="interp3" emma:lang="en-US" emma:confidence="0">
                  <emma:literal>way ha)</emma:literal>
                </emma:interpretation>
                <emma:interpretation id="interp4" emma:lang="en-US" emma:confidence="0">
                  <emma:literal>washes)</emma:literal>
                </emma:interpretation>
              </emma:one-of>
            </emma:emma>
          </inkml:annotationXML>
          <inkml:trace contextRef="#ctx0" brushRef="#br0">3873 4316 414 0,'0'0'5'16,"0"0"1"-16,0 0 0 16,11-6 2-16,-11 6 1 15,18 2 0-15,-8 9 0 0,8 11 1 16,-5 10-4-16,2 3-2 16,0 7-1-16,2 1-1 15,4 6-2-15,7-7-1 16,1-7 0-16,-1-4-1 0,8-8-1 15,6-12 1-15,-4-11 0 16,5-11 1-16,-11-12 0 16,4-12 0-16,-8 0 1 0,-3-13 0 15,-8-2 0-15,-3 4 0 16,-10 4 0-16,-1 8 0 16,-3 8 0-16,0 26 1 15,-13-8-1-15,5 23 0 0,-2 13 0 16,6 8 1-16,4 2-1 15,10 1 0-15,12 0 0 16,13-11 1-16,1-7-1 16,6-17 1-16,7-4 0 15,1-14 0-15,0-14 0 0,-12-11 0 16,2-8 0-16,-20-1-3 16,5-5-4-16,-14-8-12 15,-1-2-47-15,-6 17-20 16</inkml:trace>
          <inkml:trace contextRef="#ctx0" brushRef="#br0" timeOffset="437.526">4892 4501 388 0,'0'0'4'0,"0"0"-1"16,7-18 1-16,-7 18 2 15,28-23 0-15,-10 17 2 16,7-5 1-16,-5 4 1 15,5 7-2-15,0 0-1 16,-4 7 0-16,-6 4-1 0,-5 2-1 16,-3 8-1-16,-7 5-2 15,0 0-1-15,-7 1 0 16,-8 8-1-16,-5-3 0 0,-5 3 0 16,-3-3 1-16,0-1 0 15,-2-3-1-15,10-6 1 16,-1-2 0-16,21-5 1 15,3 0-1-15,25-9 0 0,12-2-3 16,16-4-5-16,14 0-15 16,5 0-61-16,3-4-2 15</inkml:trace>
          <inkml:trace contextRef="#ctx0" brushRef="#br0" timeOffset="906.2685">5486 4512 425 0,'0'0'3'0,"0"0"2"15,13 2 0-15,2 5 2 16,3 1 0-16,7-1 0 16,6 3 0-16,4 0 1 0,0 1-4 15,0 0 0-15,-2-1-2 16,-11 4-1-16,-5-4 0 15,-14 4-1-15,-10 5 0 16,-14-4-1-16,-8 2 0 0,-12-4 0 16,6 5 0-16,-1-4 0 15,1 0 0-15,10 0 1 16,25-14 0-16,-15 24 0 0,15-24 0 16,25 23 1-16,0-12 0 15,6-5 0-15,-1 5 0 16,-2 2 0-16,-11 1 0 15,1 0 0-15,-11 0 0 0,-1 0 0 16,-6 3 0-16,0-2-1 16,-3-2 0-16,-4 6 0 15,-1-4 0-15,-2 2 1 16,-3 1-1-16,-5-2 0 16,1 6 1-16,-13-5-2 0,-5 0 0 15,4-2-3-15,-9-4-6 16,-2-4-8-16,0-7-15 15,-8 0-52-15,15-3-2 16</inkml:trace>
          <inkml:trace contextRef="#ctx0" brushRef="#br0" timeOffset="1703.1627">6101 4334 355 0,'0'0'5'0,"0"0"3"15,0 0 0-15,0 0 2 16,0 0-1-16,0 0-1 16,7 0 2-16,3-13-1 0,5-13-5 15,6-1-2-15,4-16-2 16,3-7 0-16,0-5-1 15,1-8 1-15,-5-8-1 16,5-4 0-16,-8 5 1 16,-1 11-1-16,-8 6 1 0,-2 10 0 15,-7 22 0-15,-3 21 1 16,-3 11 0-16,-11 27 0 16,-7 22 0-16,-1 14 1 15,1 11-1-15,1 7 1 0,-2 3 0 16,7-5-1-16,2-1-1 15,13-15 0-15,0-11 0 16,0-16 0-16,0-16-1 16,7-20 1-16,-7-11 0 0,25-7 0 15,-15-25 1-15,4 0 1 16,3-10 0-16,-2-4 2 16,3 1 0-16,-4 2 1 0,10 0 0 15,-9 13 0-15,2 7 0 16,1 9 0-16,-3 14-1 15,-5 11 0-15,5 17-2 16,2 15-2-16,-7 2-2 16,8 13-8-16,-5-6-27 0,9 3-47 15,3-3-1-15</inkml:trace>
          <inkml:trace contextRef="#ctx0" brushRef="#br0" timeOffset="2078.1831">6755 4302 402 0,'0'0'5'16,"0"0"0"-16,0 0 2 15,0 0 0-15,0 0 1 0,0-14 1 16,11 14-1-16,6 0 0 16,4 4-4-16,4 6-1 15,0 9-2-15,0-2-2 0,-8 9-1 16,-6-7-2-16,-8 3 0 15,-6-1 0-15,-18-4 1 16,-11 0-1-16,-1-6 1 16,-5 1 1-16,6-7 1 0,1 8 2 15,6-2 2-15,3-5 1 16,16 7 0-16,6 2 2 16,13 3 1-16,9-1 1 15,6 8 0-15,10-5 0 16,-2 8 0-16,-4-3-2 0,6 4 0 15,-13-1-3-15,-14 3-3 16,-7 4 0-16,-4 1 0 16,-25 6 0-16,-10-3 0 0,-21 15-2 15,-34 15-71-15,-16-18-16 16</inkml:trace>
          <inkml:trace contextRef="#ctx0" brushRef="#br0" timeOffset="5922.0082">7448 4027 375 0,'0'0'5'16,"0"0"4"-16,0 0 0 15,0 0 2-15,21 0 2 16,-11 17 1-16,12 17 0 16,6 4 0-16,7 19-5 0,8 16-2 15,-8 19-2-15,8 17 0 16,-18 11-3-16,-18 10 0 15,-22 9-2-15,-38 0-6 16,-27 14-29-16,-23-10-49 16,-36-5-2-16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23T06:34:31.7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4D4EAB-122F-49F2-8CEA-AD50F15F604C}" emma:medium="tactile" emma:mode="ink">
          <msink:context xmlns:msink="http://schemas.microsoft.com/ink/2010/main" type="writingRegion" rotatedBoundingBox="6849,1004 19470,187 19606,2287 6985,3104"/>
        </emma:interpretation>
      </emma:emma>
    </inkml:annotationXML>
    <inkml:traceGroup>
      <inkml:annotationXML>
        <emma:emma xmlns:emma="http://www.w3.org/2003/04/emma" version="1.0">
          <emma:interpretation id="{8E1D92B0-C037-4C8D-8D53-42CFFAC19FAF}" emma:medium="tactile" emma:mode="ink">
            <msink:context xmlns:msink="http://schemas.microsoft.com/ink/2010/main" type="paragraph" rotatedBoundingBox="6849,1004 19470,187 19606,2287 6985,3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6159AD-BF03-44E6-840B-80E10EBC8111}" emma:medium="tactile" emma:mode="ink">
              <msink:context xmlns:msink="http://schemas.microsoft.com/ink/2010/main" type="line" rotatedBoundingBox="6849,1004 19470,187 19606,2287 6985,3104"/>
            </emma:interpretation>
          </emma:emma>
        </inkml:annotationXML>
        <inkml:traceGroup>
          <inkml:annotationXML>
            <emma:emma xmlns:emma="http://www.w3.org/2003/04/emma" version="1.0">
              <emma:interpretation id="{8891C1EC-120E-429A-BF47-64BC12E3BBF4}" emma:medium="tactile" emma:mode="ink">
                <msink:context xmlns:msink="http://schemas.microsoft.com/ink/2010/main" type="inkWord" rotatedBoundingBox="6849,1004 9933,804 10069,2904 6985,3104"/>
              </emma:interpretation>
              <emma:one-of disjunction-type="recognition" id="oneOf0">
                <emma:interpretation id="interp0" emma:lang="en-US" emma:confidence="1">
                  <emma:literal>input</emma:literal>
                </emma:interpretation>
                <emma:interpretation id="interp1" emma:lang="en-US" emma:confidence="0">
                  <emma:literal>in put</emma:literal>
                </emma:interpretation>
                <emma:interpretation id="interp2" emma:lang="en-US" emma:confidence="0">
                  <emma:literal>inputs</emma:literal>
                </emma:interpretation>
                <emma:interpretation id="interp3" emma:lang="en-US" emma:confidence="0">
                  <emma:literal>in but</emma:literal>
                </emma:interpretation>
                <emma:interpretation id="interp4" emma:lang="en-US" emma:confidence="0">
                  <emma:literal>Input</emma:literal>
                </emma:interpretation>
              </emma:one-of>
            </emma:emma>
          </inkml:annotationXML>
          <inkml:trace contextRef="#ctx0" brushRef="#br0">0 0 420 0,'0'0'4'0,"0"0"1"0,0 0 0 16,0 0-1-16,0 0-4 16,15 2-21-16,22 7-54 0,-14 2-1 15</inkml:trace>
          <inkml:trace contextRef="#ctx0" brushRef="#br0" timeOffset="-152.9371">41 264 397 0,'0'0'5'0,"0"0"3"0,0 0 1 0,0 0 1 15,0 0 0-15,-8 11 2 16,8 4 0-16,0 6 1 16,0 14-5-16,11 9-3 15,-3 11 0-15,-1 10-1 0,1 4-1 16,0 6 0-16,-5 2-2 15,4-7 1-15,-3-3-1 0,0-9-4 16,-1-17-4-16,8-1-24 16,18-18-53-16,-29-22-2 15</inkml:trace>
          <inkml:trace contextRef="#ctx0" brushRef="#br0" timeOffset="362.754">362 474 428 0,'0'0'3'0,"0"0"1"0,0 23 0 16,0-5 1-16,7 7 0 15,7 12 1-15,6 6-1 16,-1 10 0-16,2-2-3 0,8 4-2 15,-6 1-1-15,-1-13 0 32,-4-3-1-32,-7-9 1 0,-7-13 0 15,-4-18 1-15,0 0 0 16,-4-11 1-16,1-19 0 16,-2-3 0-16,5-7 0 0,0-8 0 15,5-3-1-15,6-1 0 16,7 4 1-16,0 9-1 15,8 3 1-15,1 16 1 0,-1 12 0 16,-2 8 1-16,7 18-1 16,1 15 0-16,2 9 0 0,3 8-6 15,-1-1-17-15,1 2-60 16,8 0-2-16</inkml:trace>
          <inkml:trace contextRef="#ctx0" brushRef="#br0" timeOffset="1249.1318">1413 544 407 0,'0'0'6'0,"0"0"2"16,-11-18 1-16,11 18 2 16,0-22-1-16,0 3 1 15,15 0 0 1,7 0 0-16,7 8-5 16,13 0-3-16,2 4-2 0,4 7 0 15,7 11-1-15,-8 12 1 16,-2 3-1-16,-8 15-1 15,-8 1 1-15,-11 12 0 16,-10 0 0-16,-8 8-1 16,0-3 1-16,-18 0-1 0,-4-8 0 15,-9-7 2-15,7-7-3 0,-7-11 2 16,7-8-6-16,-2-18-16 16,-5-11-60-16,28-7-1 15</inkml:trace>
          <inkml:trace contextRef="#ctx0" brushRef="#br0" timeOffset="1587.3346">1959 566 417 0,'0'0'5'0,"0"0"3"0,-11 18 1 16,4 0 1-16,-1 0 0 16,8 13 0-16,0 2 0 31,0 3 1-31,19 0-6 0,4-2-3 15,9 0-3-15,9-13 0 0,4-3-2 16,5-11 0-16,-2-7 0 16,-4-2 0-16,1-21 1 15,-8-5 0-15,-11-10 1 16,-8-10 1-16,-7 1 1 0,-3-4 1 16,-8 2 0-16,0 1 0 0,0 13 0 15,0 4 0-15,0 15 1 16,0 16-1-16,3 9 1 15,12 13-1-15,8 15-1 16,2 2-2-16,8 9-4 0,1-3-14 16,6-5-63-16,5 4-4 15</inkml:trace>
          <inkml:trace contextRef="#ctx0" brushRef="#br0" timeOffset="1802.9397">2971-184 421 0,'0'0'5'15,"-16"0"2"-15,16 0 2 0,-21 27 0 16,8-7 0-16,10 21 2 16,3 10 0-16,0 16 0 15,11 13-7-15,15 10-6 16,3 11-14-16,5 3-66 15,3 3-3-15</inkml:trace>
          <inkml:trace contextRef="#ctx0" brushRef="#br0" timeOffset="949.1292">1358-441 403 0,'0'0'7'0,"0"0"3"0,0 0 1 16,0 0 1-16,0 0 1 16,0 0 0-16,0 0 1 15,10 0-1 1,-10 0-6-16,0 0-3 16,0 0 0-16,0 0-4 0,0 0 0 15,13 15 0-15,-13-15 0 16,0 0 0-16,0 0 0 15,0 0 0-15,3 11 0 16,-3-11 0-16,0 0 0 0,0 0 0 16,0 0 0-16,0 0 0 0,0 0 0 15,0 0 0-15,0 0 0 16,0 0 0-16,0 0 0 16,0 0 0-16,0 0 0 0,0 0 0 15,0 0 0-15,0 0 0 16,0 0 0-16,0 0 0 15,0 0 0-15,0 21 0 0,0-3 0 16,0 11 0-16,0 17 0 16,0 12 0-16,0 23 0 0,-3 11 0 15,-5 22 0-15,-3 23 0 16,-4 9 0-16,0 12 0 16,-4 8 0-16,1-5 0 15,-1-6 0 1,1-8 0-16,4-15 0 0,6-15 0 15,-2-14 0-15,10-21 0 16,-5-27-29-16,5-8-57 16,15-21-3-16</inkml:trace>
          <inkml:trace contextRef="#ctx0" brushRef="#br0" timeOffset="1986.8827">2638 224 455 0,'0'0'4'0,"0"0"1"0,0 0 1 16,0 0 0-16,15-7 0 16,25 7-1-16,23-4-6 15,29-3-47-15,26 7-34 0,26-7-4 16</inkml:trace>
        </inkml:traceGroup>
        <inkml:traceGroup>
          <inkml:annotationXML>
            <emma:emma xmlns:emma="http://www.w3.org/2003/04/emma" version="1.0">
              <emma:interpretation id="{E0DA0499-E9CE-4B5E-8B4D-A69DAC71BD5C}" emma:medium="tactile" emma:mode="ink">
                <msink:context xmlns:msink="http://schemas.microsoft.com/ink/2010/main" type="inkWord" rotatedBoundingBox="15134,798 19491,516 19581,1899 15223,2182"/>
              </emma:interpretation>
              <emma:one-of disjunction-type="recognition" id="oneOf1">
                <emma:interpretation id="interp5" emma:lang="en-US" emma:confidence="0">
                  <emma:literal>00 101</emma:literal>
                </emma:interpretation>
                <emma:interpretation id="interp6" emma:lang="en-US" emma:confidence="0">
                  <emma:literal>00101</emma:literal>
                </emma:interpretation>
                <emma:interpretation id="interp7" emma:lang="en-US" emma:confidence="0">
                  <emma:literal>00/01</emma:literal>
                </emma:interpretation>
                <emma:interpretation id="interp8" emma:lang="en-US" emma:confidence="0">
                  <emma:literal>0001</emma:literal>
                </emma:interpretation>
                <emma:interpretation id="interp9" emma:lang="en-US" emma:confidence="0">
                  <emma:literal>00/0/</emma:literal>
                </emma:interpretation>
              </emma:one-of>
            </emma:emma>
          </inkml:annotationXML>
          <inkml:trace contextRef="#ctx0" brushRef="#br0" timeOffset="3186.772">8549-103 331 0,'0'0'10'0,"0"0"3"15,-8-14 3-15,8 14 2 0,-11-22 1 16,4 6 0-16,-1 1 1 16,0 1 0-16,8-2-8 0,0 16-4 15,0-18-2-15,0 18-2 16,0 0 0-16,0 0-1 16,0 0-1-16,0 0 1 31,0 0 0-31,0 0-3 0,0 0 0 15,0 0 0-15,-21-7 0 16,21 7 0-16,-18 4 0 0,18-4 0 16,-24 14 0-16,11 0 0 15,-3 6 0-15,1 9 0 16,1 5 0-16,-1 13 0 16,-4 4 0-16,6 12 0 0,0 2 0 15,7 11 0-15,2-4 0 0,8 2 0 16,15-5 0-16,10-6 0 15,8-7 0-15,15-21 0 16,3-12 0-16,14-16 0 0,-6-10 0 16,8-24 0-16,-13-8 0 15,-9-17 0 1,-9-11 0-16,-11-2 0 16,-18-13 0-16,-11 5 0 15,-14-13 0-15,-20 10 0 16,-3 2 0-16,-7 8 0 0,-11 16 0 15,-8 7 0-15,4 25-7 16,0 4-13-16,11 18-65 16,3 22-3-16</inkml:trace>
          <inkml:trace contextRef="#ctx0" brushRef="#br0" timeOffset="4066.5496">9824-291 372 0,'0'0'7'16,"0"0"2"-16,0 0 1 15,0 0 0-15,-11-3 1 16,-2 6 1-16,-10 19 0 0,-4 12 1 16,-5 8-7-16,-5 23-1 31,-4 4 0-31,1 8-2 0,6 7 0 15,8 2-1-15,19-10 0 16,7-2 0-16,23-19-1 0,21-14 0 16,19-12-2-16,14-14 2 15,7-15 0-15,5-24-1 16,-4-12 0-16,-12-11 0 16,-5-13-1-16,-24-1 1 0,-19-8 0 15,-25-5-1-15,-14 0 0 0,-27 7-1 16,-10 9-1-16,-17 11-3 15,2 9-9-15,-10 13-31 16,20 9-37-16,15 13-3 0</inkml:trace>
          <inkml:trace contextRef="#ctx0" brushRef="#br0" timeOffset="4354.0576">10858-716 371 0,'0'0'7'0,"0"0"2"0,-18-8 1 16,18 8 1-16,-15 8 2 16,10 10 2-16,5 10 0 15,0 13 1-15,8 22-6 0,10 10-1 16,1 12-1-16,-4 16-2 31,-4 11-1-31,-7 6-1 0,-1 3-2 16,-3-2-2-16,-7-3 0 15,-4-10-7-15,0-1-12 16,-4-22-66-16,12-9-3 0</inkml:trace>
          <inkml:trace contextRef="#ctx0" brushRef="#br0" timeOffset="4754.2436">11942-307 376 0,'0'0'5'16,"-19"0"4"-16,-2 0 0 16,-13 13 2-16,-10 1 1 15,-7 9 1-15,-16 16 0 0,-3 2 1 16,-8 22-4-16,5 3-2 0,7 4-3 16,18-1 0-16,7-3-2 15,30-2-2-15,11-17-2 16,29-9-2-16,26-17-2 0,23-17 0 15,11-8 0-15,7-23-1 16,0-12 0-16,-8-9 0 16,-7-11-1-16,-26-7 2 0,-18-4 1 15,-26 4-1-15,-17 7 1 0,-25 4 0 16,-16 15 0-16,-9 14-8 16,-7 11-49-16,13 7-16 15</inkml:trace>
          <inkml:trace contextRef="#ctx0" brushRef="#br0" timeOffset="5023.054">12628-714 374 0,'0'0'6'0,"0"0"4"0,0 0 1 15,-14 8 1-15,6 10 2 16,5 7 1-16,-1 16 0 16,-4 8 1-16,5 20-5 15,3 16-3-15,-3 14-1 0,3 11-2 16,-5 4-1-16,2 8-1 16,-1 3-3-1,-7-12-9-15,11 5-31 16,-8-26-45-16,8-12-3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22.3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254367-1CA4-438F-8E33-18F772742D21}" emma:medium="tactile" emma:mode="ink">
          <msink:context xmlns:msink="http://schemas.microsoft.com/ink/2010/main" type="inkDrawing" rotatedBoundingBox="16094,5919 21697,5200 21709,5299 16107,6018" semanticType="10" shapeName="Other">
            <msink:sourceLink direction="with" ref="{3DCE164E-7E06-4EC5-A28B-3EBFF89E7FCC}"/>
            <msink:sourceLink direction="with" ref="{44734460-1B11-4123-A6E5-DE2009F9CADA}"/>
          </msink:context>
        </emma:interpretation>
      </emma:emma>
    </inkml:annotationXML>
    <inkml:trace contextRef="#ctx0" brushRef="#br0">0 753 235 0,'0'0'8'0,"18"0"4"16,7 0 2-16,18-4 2 16,10 2 3-16,25-11-1 15,16 9 0-15,26-16 1 0,22 3-7 16,21 0-5-16,13-5 0 16,26 2-4-16,17-4-3 15,10-2 1-15,12-6 0 16,11 4-1-16,10 0 2 0,13-4-1 15,1 4-1-15,7-7 2 16,-8 3 1-16,1 5-2 16,-1-6 2-16,-19-3-1 15,-13 1 0-15,-24-7 0 0,-13 7 0 16,-33-1-1-16,-18 5 1 16,-30 3-3-16,-30 0-6 15,-18 8-12-15,-24 9-26 16,-34 4-30-16,-19 7-4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3:01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82C41C-991C-4655-B7E0-13AF0744EF86}" emma:medium="tactile" emma:mode="ink">
          <msink:context xmlns:msink="http://schemas.microsoft.com/ink/2010/main" type="writingRegion" rotatedBoundingBox="25543,10382 26112,10382 26112,11513 25543,11513"/>
        </emma:interpretation>
      </emma:emma>
    </inkml:annotationXML>
    <inkml:traceGroup>
      <inkml:annotationXML>
        <emma:emma xmlns:emma="http://www.w3.org/2003/04/emma" version="1.0">
          <emma:interpretation id="{6D103D74-0A1A-49BE-B1E9-D76F2DB9ED04}" emma:medium="tactile" emma:mode="ink">
            <msink:context xmlns:msink="http://schemas.microsoft.com/ink/2010/main" type="paragraph" rotatedBoundingBox="25543,10382 26112,10382 26112,11513 25543,11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37738-B60F-4661-80B7-96C9F0E155F9}" emma:medium="tactile" emma:mode="ink">
              <msink:context xmlns:msink="http://schemas.microsoft.com/ink/2010/main" type="line" rotatedBoundingBox="25543,10382 26112,10382 26112,11513 25543,11513"/>
            </emma:interpretation>
          </emma:emma>
        </inkml:annotationXML>
        <inkml:traceGroup>
          <inkml:annotationXML>
            <emma:emma xmlns:emma="http://www.w3.org/2003/04/emma" version="1.0">
              <emma:interpretation id="{86260788-BBC5-4F15-B8D3-D9BD6D05334D}" emma:medium="tactile" emma:mode="ink">
                <msink:context xmlns:msink="http://schemas.microsoft.com/ink/2010/main" type="inkWord" rotatedBoundingBox="25543,10382 26112,10382 26112,11513 25543,11513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81 1131 275 0,'0'0'9'0,"0"0"4"0,0 0 1 16,-14-11 4-16,8 1 0 15,-6-12 1-15,-1-10 2 16,3-7-1-16,-2-10-8 15,6-7-4-15,-1-11-2 0,7-3-1 16,0-11-4-16,7 3 0 16,6-6-1-16,9-2 1 15,-1 3-1-15,4 5 1 16,0 8 0-16,-5 10-1 0,2 10 2 16,-8 8 0-16,0 14 1 15,-11 6 1-15,2 9-1 16,-5 13 0-16,0 0 0 0,13 0 0 15,-3 17-1-15,8 16 0 16,-3 1 0-16,5 22 0 16,-2 4-1-16,-3 10 1 15,-1 8-1-15,0 7-1 0,-10 0 0 16,-4-9-3-16,0 2-5 16,-4-3-10-16,-7-15-17 15,-3-11-47-15,11-8-4 16</inkml:trace>
          <inkml:trace contextRef="#ctx0" brushRef="#br0" timeOffset="218.7428">-49 489 368 0,'0'0'7'15,"0"0"5"-15,0 0 0 0,10-8 3 16,2 6 0-16,11-7 1 16,12 3-1-16,15-5 1 15,14-2-9-15,18 2-11 16,2 0-48-16,19-2-31 0,3-1-2 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9.3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9A2C5E-465F-4BA9-88CB-F5DB2F2F58D1}" emma:medium="tactile" emma:mode="ink">
          <msink:context xmlns:msink="http://schemas.microsoft.com/ink/2010/main" type="inkDrawing" rotatedBoundingBox="8516,10253 14576,1927 14883,2151 8824,10476" semanticType="callout" shapeName="Other">
            <msink:sourceLink direction="with" ref="{3DCE164E-7E06-4EC5-A28B-3EBFF89E7FCC}"/>
            <msink:sourceLink direction="with" ref="{14E3D85D-AA37-4E01-89B8-FAD80784FA48}"/>
          </msink:context>
        </emma:interpretation>
      </emma:emma>
    </inkml:annotationXML>
    <inkml:trace contextRef="#ctx0" brushRef="#br0">-6528 8165 332 0,'0'0'6'0,"0"0"2"16,-8-15 2-16,1 4 3 0,4-11 2 15,-1-6-1-15,4-13-1 16,0-5 1-16,14-15-5 15,14-7-3-15,8-14-1 16,10-10-3-16,22-17 0 0,10-8-2 16,14-17 1-16,19-10-1 15,13-14 1-15,11-8-1 16,14-10 1-16,13-8 0 16,5-10-1-16,6-2 2 0,6-6 0 15,-2-2-1-15,-7-4 1 16,2 0-2-16,-5 1 2 15,0 2-2-15,-4 1-1 0,4 0 0 16,-2 3-2-16,-3 4 0 16,0 3 0-16,-3 7 1 15,-3 3-1-15,-10 5 2 16,-7 7 0-16,-12 10 1 16,-8-1 0-16,-10 7 1 0,-13 6 0 15,-2 2 0-15,-10 2 0 16,-1 4 0-16,-6 1 0 15,-2 3-1-15,-1 1 1 16,2 6 0-16,-5 4-1 0,0 7 0 16,-3 0 1-16,-5 0-1 15,1 5 1-15,1 1-1 16,2 9 0-16,-7-1 1 0,-7 7-1 16,1 1-1-16,-7 6 1 15,2 4 0-15,-6 8-2 16,-8 5 1-16,-2 9 0 15,-2 5 0-15,4 2-1 0,-2 7 1 16,0 5-1-16,-13 12-3 16,8 6-5-16,-10 9-41 15,-6 5-27-15,-12 15-3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21.7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28C905-C65D-4323-BAE0-119F0CB04F57}" emma:medium="tactile" emma:mode="ink">
          <msink:context xmlns:msink="http://schemas.microsoft.com/ink/2010/main" type="inkDrawing" rotatedBoundingBox="15311,2070 21689,5432 21481,5825 15103,2464" semanticType="10" shapeName="Other">
            <msink:sourceLink direction="with" ref="{3DCE164E-7E06-4EC5-A28B-3EBFF89E7FCC}"/>
            <msink:sourceLink direction="with" ref="{01D0F37D-9F2E-4653-9FB1-CF71FCCB30CA}"/>
          </msink:context>
        </emma:interpretation>
      </emma:emma>
    </inkml:annotationXML>
    <inkml:trace contextRef="#ctx0" brushRef="#br0">0-6 186 0,'0'0'7'16,"0"0"4"-16,8 0 4 15,9 0 1-15,4 0 4 0,14 13-1 16,8 2 0-16,10 13 1 16,10 4-5-16,12 10-6 15,16 4-2-15,9 17-3 16,9 11-1-16,9 7 0 0,12 7 0 15,7 0-2-15,19 18 0 16,7 3 0-16,-1 11 0 16,12 0 3-16,2 2-4 15,1-1 1-15,14 3 1 0,7 3 0 16,-3-3 0-16,-4-6 1 16,7-5-1-16,-4 0 0 15,3-11 0-15,-1-4 1 16,-6-5-1-16,-6-1 1 0,-4-9 1 15,-3-1-2-15,-6-9-1 16,-10-6 1-16,3-3-1 16,-9-2 0-16,-10-4 1 0,-12-6-2 15,3-9 0-15,-10-5 0 16,-5 1 0-16,-5-1 1 16,-3-10-1-16,-5-4 0 15,-7 0 0-15,-5-4 1 16,-8-6-1-16,-10 0 0 0,-18-4-3 15,-14-2-11-15,-18-8-40 16,-17 0-20-16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21.7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AD24D7-6113-4FF7-A71A-5A33E5CE52F0}" emma:medium="tactile" emma:mode="ink">
          <msink:context xmlns:msink="http://schemas.microsoft.com/ink/2010/main" type="writingRegion" rotatedBoundingBox="18007,5871 20073,5957 20032,6920 17966,6834"/>
        </emma:interpretation>
      </emma:emma>
    </inkml:annotationXML>
    <inkml:traceGroup>
      <inkml:annotationXML>
        <emma:emma xmlns:emma="http://www.w3.org/2003/04/emma" version="1.0">
          <emma:interpretation id="{E869AA3F-5499-4649-BDC0-54B5ECA97AB8}" emma:medium="tactile" emma:mode="ink">
            <msink:context xmlns:msink="http://schemas.microsoft.com/ink/2010/main" type="paragraph" rotatedBoundingBox="18007,5871 20073,5957 20032,6920 17966,6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A2CD0-5342-4705-A6EA-17B828B59A41}" emma:medium="tactile" emma:mode="ink">
              <msink:context xmlns:msink="http://schemas.microsoft.com/ink/2010/main" type="line" rotatedBoundingBox="18007,5871 20073,5957 20032,6920 17966,6834"/>
            </emma:interpretation>
          </emma:emma>
        </inkml:annotationXML>
        <inkml:traceGroup>
          <inkml:annotationXML>
            <emma:emma xmlns:emma="http://www.w3.org/2003/04/emma" version="1.0">
              <emma:interpretation id="{8B660931-1834-4721-B142-96D47D258BA9}" emma:medium="tactile" emma:mode="ink">
                <msink:context xmlns:msink="http://schemas.microsoft.com/ink/2010/main" type="inkWord" rotatedBoundingBox="18007,5871 20073,5957 20032,6920 17966,6834"/>
              </emma:interpretation>
              <emma:one-of disjunction-type="recognition" id="oneOf0">
                <emma:interpretation id="interp0" emma:lang="en-US" emma:confidence="0">
                  <emma:literal>WRZ</emma:literal>
                </emma:interpretation>
                <emma:interpretation id="interp1" emma:lang="en-US" emma:confidence="0">
                  <emma:literal>N RZ</emma:literal>
                </emma:interpretation>
                <emma:interpretation id="interp2" emma:lang="en-US" emma:confidence="0">
                  <emma:literal>u RZ</emma:literal>
                </emma:interpretation>
                <emma:interpretation id="interp3" emma:lang="en-US" emma:confidence="0">
                  <emma:literal>NRZ</emma:literal>
                </emma:interpretation>
                <emma:interpretation id="interp4" emma:lang="en-US" emma:confidence="0">
                  <emma:literal>W RZ</emma:literal>
                </emma:interpretation>
              </emma:one-of>
            </emma:emma>
          </inkml:annotationXML>
          <inkml:trace contextRef="#ctx0" brushRef="#br0">-4557 3370 321 0,'0'0'6'16,"0"0"4"-16,0 0 4 15,0 0 4-15,0 0 0 16,0 0 1-16,0-11-1 0,0 11 1 16,0 0-5-16,0 0-4 15,0 9-3-15,0 6-1 16,0 4-2-16,0 14 0 15,3 1 1-15,1 13 0 16,-4 9-1-16,0-3 0 0,3 5-1 16,1 7-1-16,2-5-2 15,-1-7 0-15,-2-4 0 16,7-10 0-16,-3-4 0 0,4-7 0 16,-4-10-5-16,3-4-21 15,15-7-58-15,-25-7-3 16</inkml:trace>
          <inkml:trace contextRef="#ctx0" brushRef="#br0" timeOffset="1796.9608">-3790 3507 330 0,'0'0'6'0,"0"0"4"0,0 0 2 16,0 0 3-16,-14 5 1 16,14-5 1-16,-8 19 2 15,8 0 0-15,-3 7-4 16,3 5-4-16,0 4-2 0,3 6-3 16,5 2-1-16,-1 10-2 15,-4-1 0-15,1 2-2 16,-1-8-1-16,5 2-4 15,-5-5-4-15,7 4-21 16,15-12-53-16,-18-3 0 0</inkml:trace>
          <inkml:trace contextRef="#ctx0" brushRef="#br0" timeOffset="1406.3061">-4628 3353 359 0,'0'0'6'0,"0"0"0"15,0 0 0-15,0 0 4 0,0 0 0 16,0 0 1-16,0 10 1 16,7 4 0-16,4 5-3 15,-4 15-2-15,0 2 2 16,-1 10-3-16,2 3-2 0,-1 1 1 15,-4 9-2-15,1 5-2 16,-1-12 2-16,2 2-2 16,1-9-1-16,8-7 1 15,1-5 0-15,3-10-1 0,-5-10 2 16,9-11 0-16,-1-2-1 16,4-10 1-16,-5-12 0 15,-2-2-1-15,-4-7 1 16,1-4 0-16,-2-1-2 15,-2-7 2-15,-4 5-1 0,-7 7-1 16,0-5 0-16,0 14 0 16,0 5-2-16,0 17 2 15,-18 0-1-15,11 15-1 16,1 4 0-16,-1 11 1 0,2 8 0 16,5-3 1-16,0 0 0 15,12-10-1-15,9-7 1 16,-1-8 0-16,16-5 1 0,0-10 1 15,0-12 0-15,5-11-1 16,2-8 1-16,-1-9-1 16,-2 0 0-16,-9-9 0 15,-3-6 1-15,-3-4-3 0,0-2 0 16,-8 0 0-16,-6 5 0 16,-11 9-1-16,0 9 0 15,0 4-2-15,-8 18-3 16,-5 7-5-16,13 14-27 15,-15 14-44-15,2 10-1 0</inkml:trace>
          <inkml:trace contextRef="#ctx0" brushRef="#br0" timeOffset="4250.1454">-4038 3707 281 0,'0'0'5'0,"0"0"4"16,0 0 3-16,4-19 4 15,9 14 0-15,2-5 2 16,6 1 1-16,4 0 1 0,3 3-5 15,1-5-3-15,-1 0-3 16,0 9-5-16,0-9 1 16,-3 8-2-16,-3-1-1 15,-1 4 1-15,-4 0-1 0,-2 4-1 16,-2 2 1-16,-1 13-1 16,-9 0 0-16,-3 7 1 15,0 2-2-15,-3 8 0 0,-9-2 0 16,-1 8 0-16,-2 1 0 15,-5-8 0-15,-2 4 0 16,-3-2-1-16,4-3 3 16,0-13-1-16,4 4-1 15,-1-11 2-15,3-4-1 0,15-10-1 16,-10 10 3-16,10-10-1 16,0 0-1-16,7 4 2 15,11-4 0-15,-5 4-2 16,12-2 3-16,3 3-1 0,8-5-2 15,6 0 2-15,1 0-1 16,2 0-1-16,1 0 1 16,1-7-1-16,-4 3 0 15,-5-3-1-15,-10 0 0 0,-3 3-1 16,-7 0-3-16,-18 4-11 16,0 0-38-16,0 0-30 15,0 0-3-15</inkml:trace>
          <inkml:trace contextRef="#ctx0" brushRef="#br0" timeOffset="4640.7764">-3344 3490 322 0,'0'0'7'0,"0"0"3"15,0 0 3-15,0 0 0 0,6 0 1 16,-6 0 3-16,17-2-1 16,-2 2 0-16,6 0-5 15,4 0-4-15,7 0-3 16,6 0 1-16,-2 0-1 0,-1 13-3 16,5-7 2-16,-12 12-1 15,-6 1-2-15,-9 2 2 16,-9 3-1-16,-4 8-1 0,-7 2 2 15,-11 7-1-15,-4-3-2 16,2-7 2-16,-2 7 1 16,4-1-1-16,8-5 3 15,2-11 0-15,16-7-1 0,20-11 2 16,7 0-1-16,19-3 0 16,10-6 0-16,6-8-5 15,4-11-4-15,11 12-27 16,-4-2-52-16,-21-4 1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27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DCCC33-368C-48A6-B2BC-E4E060C9F77A}" emma:medium="tactile" emma:mode="ink">
          <msink:context xmlns:msink="http://schemas.microsoft.com/ink/2010/main" type="writingRegion" rotatedBoundingBox="18547,8840 20900,9035 20803,10211 18450,10016"/>
        </emma:interpretation>
      </emma:emma>
    </inkml:annotationXML>
    <inkml:traceGroup>
      <inkml:annotationXML>
        <emma:emma xmlns:emma="http://www.w3.org/2003/04/emma" version="1.0">
          <emma:interpretation id="{5E682CD2-561E-49B8-8DA2-2C765A7F2052}" emma:medium="tactile" emma:mode="ink">
            <msink:context xmlns:msink="http://schemas.microsoft.com/ink/2010/main" type="paragraph" rotatedBoundingBox="18547,8840 20900,9035 20803,10211 18450,10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4841DA-11FE-4A96-AE14-89EC672C689D}" emma:medium="tactile" emma:mode="ink">
              <msink:context xmlns:msink="http://schemas.microsoft.com/ink/2010/main" type="line" rotatedBoundingBox="18547,8840 20900,9035 20803,10211 18450,10016"/>
            </emma:interpretation>
          </emma:emma>
        </inkml:annotationXML>
        <inkml:traceGroup>
          <inkml:annotationXML>
            <emma:emma xmlns:emma="http://www.w3.org/2003/04/emma" version="1.0">
              <emma:interpretation id="{69D08DB5-EC83-49C9-9B7C-72E3E4ACB31F}" emma:medium="tactile" emma:mode="ink">
                <msink:context xmlns:msink="http://schemas.microsoft.com/ink/2010/main" type="inkWord" rotatedBoundingBox="18547,8840 20900,9035 20803,10211 18450,10016"/>
              </emma:interpretation>
              <emma:one-of disjunction-type="recognition" id="oneOf0">
                <emma:interpretation id="interp0" emma:lang="en-US" emma:confidence="0">
                  <emma:literal>UZI</emma:literal>
                </emma:interpretation>
                <emma:interpretation id="interp1" emma:lang="en-US" emma:confidence="0">
                  <emma:literal>VUZ}</emma:literal>
                </emma:interpretation>
                <emma:interpretation id="interp2" emma:lang="en-US" emma:confidence="0">
                  <emma:literal>wax</emma:literal>
                </emma:interpretation>
                <emma:interpretation id="interp3" emma:lang="en-US" emma:confidence="0">
                  <emma:literal>VVZ}</emma:literal>
                </emma:interpretation>
                <emma:interpretation id="interp4" emma:lang="en-US" emma:confidence="0">
                  <emma:literal>UUZ}</emma:literal>
                </emma:interpretation>
              </emma:one-of>
            </emma:emma>
          </inkml:annotationXML>
          <inkml:trace contextRef="#ctx0" brushRef="#br0">-4109 6474 344 0,'0'0'5'0,"0"0"2"16,5-11 2-16,-5 11 2 16,0 0 2-16,13 0 1 15,-13 0 0-15,15 15 1 16,-8 13-3-16,0 5-3 0,-1 9-2 16,6 12 0-16,-6-2-2 15,6 7-2-15,-2 0 0 16,0 2-1-16,8-5-1 0,-1-6 2 15,1-8-1-15,3-7 1 16,4-11 1-16,-3-5 0 16,3-13 1-16,-5-6-1 15,1-2 1-15,4-13-5 0,-7-11 0 16,4 2 0-16,-2-7 0 16,-2-10 0-16,4 0 0 15,-4-4 0-15,-5-4 0 16,4 2 0-16,-2 5 0 0,-5 4 0 15,-2 4 0-15,-5 8 0 16,4 4 0-16,-7 5 0 16,0 17 0-16,0-14 0 15,0 14 0-15,0 0 0 16,0 0 0-16,0 0 0 0,0 0 0 16,0 0 0-16,0 0 0 15,0 0 0-15,0 0 0 16,0 0 0-16,0 0 0 0,0 0 0 15,0 0 0-15,-7-3 0 16,7 3 0-16,0 0 0 16,0 0 0-16,0 0 0 15,-8-18 0-15,8 18 0 0,-5-24 0 16,5 6 0-16,-5-3 0 16,2-5 0-16,-1-2 0 15,1 1 0-15,-5 3 0 16,6 2 0-16,-3 1 0 0,5 21 0 15,-10-19 0-15,10 19 0 16,-13 5-10-16,13-5-2 16,-12 20-8-16,12-20-17 15,-13 19-47-15,13 1-4 0</inkml:trace>
          <inkml:trace contextRef="#ctx0" brushRef="#br0" timeOffset="546.9177">-3628 6386 321 0,'0'0'4'0,"0"0"2"16,10-2 2-16,-10 2 3 15,15 2 1-15,-15-2 3 16,18 29 1-16,-11-8-1 0,-4 10-3 15,1 2-2-15,-4 6-2 16,0 9-3-16,0 2-1 16,0 4-2-16,0-3 0 15,0 3-1-15,0-5 1 16,3-7 1-16,8-7 0 16,6-9 0-16,5-9 1 0,6-14-1 15,11-3 1-15,0-18-1 16,4-10 0-16,0-4-1 15,2-9 0-15,-7-8 0 0,2-5-1 16,-9-1-1-16,-2-10 0 16,-11-2 0-16,0 4 0 15,-12 0-2-15,1 3 0 16,-7 2 0-16,-7 10-3 0,4 17-5 16,-15-1-7-16,8 10-40 15,-1 22-27-15,-3 0-3 16</inkml:trace>
          <inkml:trace contextRef="#ctx0" brushRef="#br0" timeOffset="1140.6579">-2906 6577 346 0,'0'0'2'0,"0"0"0"0,0 0 1 16,0 0 1-16,0 0 2 15,18-10 2-15,-5 2 1 16,9 8 1-16,-1-6 0 15,7 6-2-15,4 0 0 0,-4 3 0 16,0 8-3-16,-3 3-1 16,-7 10 1-16,-7 6-3 15,-5 0 0-15,-6 9 0 16,-13 3 0-16,-5-1 0 0,-11 7 0 16,-2-4 0-16,-9-1 0 15,9-4 1-15,-1-4-1 16,7-6 1-16,7-9 1 15,16 1 0-15,2-21 0 16,20 17-1-16,12-17 0 0,18-2 0 16,6-6-2-16,8-10-6 15,11 5-12-15,-12 6-60 16,4-14-7-16</inkml:trace>
          <inkml:trace contextRef="#ctx0" brushRef="#br0" timeOffset="1578.1792">-2150 6506 413 0,'0'0'2'16,"0"0"1"-16,0 0 1 16,10 0 0-16,8 0 2 0,7 0 1 15,3 0-1-15,4 0 2 16,7 0-2-16,-3 3-2 15,3 5 0-15,-7 3-1 16,-9 0-2-16,-5 3 0 0,-3 3 0 16,-15 4-2-16,0-3 1 15,-15 2 0-15,-3-1 0 16,1 2 0-16,-4 1-1 16,4-2 1-16,2 1 0 15,9-7 0-15,-1 8 0 0,7-5 1 16,3 0-1-16,7 1 2 15,2 1-1-15,5-3 1 16,1-2 0-16,-5 4 1 0,5 0 1 16,0-1 1-16,-4 1 0 15,-1 7 0-15,-1-3 0 16,-4 5 0-16,-3 4-5 16,-5 1 0-16,-5 4 0 0,-15 2 0 15,-7 4 0-15,-9 5 0 16,-17-8 0-16,-14 13-9 15,-28 11-61-15,-7-13-19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20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0281E7-657A-4649-B369-68B28C3684A8}" emma:medium="tactile" emma:mode="ink">
          <msink:context xmlns:msink="http://schemas.microsoft.com/ink/2010/main" type="inkDrawing" rotatedBoundingBox="9388,11027 15144,10961 15146,11152 9391,11217" semanticType="10" shapeName="Other">
            <msink:sourceLink direction="with" ref="{55F54C5B-7DAF-4145-B603-1234DA91FFCD}"/>
            <msink:sourceLink direction="with" ref="{72864056-A74A-4A7A-A689-C665DAB04201}"/>
          </msink:context>
        </emma:interpretation>
      </emma:emma>
    </inkml:annotationXML>
    <inkml:trace contextRef="#ctx0" brushRef="#br0">0 41 302 0,'0'0'4'0,"0"0"1"0,0 0 2 15,0 0 0-15,0 0 0 16,0 0 1-16,14 7 0 16,7 3-1-16,4 4-2 15,7 0-2-15,14 3 2 0,17-2-1 16,15 2 1-16,18-2 1 15,17 3 0-15,13-8 2 16,17-3 0-16,12 4 0 16,18-11 0-16,4 3-2 0,14-3 0 15,0 0-1-15,10-3-2 16,4-4-1-16,4 0 0 16,0 3-2-16,-8-2 1 0,-7 6-1 15,-10 0 1-15,-3 0-1 16,-15 0 0-16,-7 6 1 15,-8-6-1-15,-5 4 0 16,-8-4 1-16,-4 0-1 0,-3 0 0 16,-10 0 1-1,-5-8-1-15,-6 2 0 0,-4-5 1 16,-11 4 0-16,-3-8 0 16,-7 6 0-16,-4-6 0 15,-6 5 1-15,-5-1 0 0,-3 0 0 16,-7 4 1-16,-7-3-2 15,0 6 1-15,-6-3 0 16,-2 0-1-16,-2 4 1 16,-5-4-2-16,2 3 1 0,-9-2-2 15,1 6-7-15,-7-11-30 16,-7 0-43-16,-18 11 0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3:56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163900-4B97-4A65-AE3C-BDA3805ED4AB}" emma:medium="tactile" emma:mode="ink">
          <msink:context xmlns:msink="http://schemas.microsoft.com/ink/2010/main" type="writingRegion" rotatedBoundingBox="9148,5538 3436,7428 2762,5391 8475,3501"/>
        </emma:interpretation>
      </emma:emma>
    </inkml:annotationXML>
    <inkml:traceGroup>
      <inkml:annotationXML>
        <emma:emma xmlns:emma="http://www.w3.org/2003/04/emma" version="1.0">
          <emma:interpretation id="{374DA5FC-250F-41E8-BE6C-938CE03C9B3D}" emma:medium="tactile" emma:mode="ink">
            <msink:context xmlns:msink="http://schemas.microsoft.com/ink/2010/main" type="paragraph" rotatedBoundingBox="9148,5538 3436,7428 2762,5391 8475,3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8C3397-7E8F-45AB-B394-C939D25BA7C0}" emma:medium="tactile" emma:mode="ink">
              <msink:context xmlns:msink="http://schemas.microsoft.com/ink/2010/main" type="line" rotatedBoundingBox="9148,5538 3436,7428 2762,5391 8475,3501"/>
            </emma:interpretation>
          </emma:emma>
        </inkml:annotationXML>
        <inkml:traceGroup>
          <inkml:annotationXML>
            <emma:emma xmlns:emma="http://www.w3.org/2003/04/emma" version="1.0">
              <emma:interpretation id="{77D38F64-11EE-4190-86F6-5A13C5112420}" emma:medium="tactile" emma:mode="ink">
                <msink:context xmlns:msink="http://schemas.microsoft.com/ink/2010/main" type="inkWord" rotatedBoundingBox="4950,6251 3234,6818 2803,5515 4519,4947"/>
              </emma:interpretation>
              <emma:one-of disjunction-type="recognition" id="oneOf0">
                <emma:interpretation id="interp0" emma:lang="en-US" emma:confidence="0">
                  <emma:literal>a-fee</emma:literal>
                </emma:interpretation>
                <emma:interpretation id="interp1" emma:lang="en-US" emma:confidence="0">
                  <emma:literal>a-tie</emma:literal>
                </emma:interpretation>
                <emma:interpretation id="interp2" emma:lang="en-US" emma:confidence="0">
                  <emma:literal>a-foe</emma:literal>
                </emma:interpretation>
                <emma:interpretation id="interp3" emma:lang="en-US" emma:confidence="0">
                  <emma:literal>Co-tie</emma:literal>
                </emma:interpretation>
                <emma:interpretation id="interp4" emma:lang="en-US" emma:confidence="0">
                  <emma:literal>Co-foe</emma:literal>
                </emma:interpretation>
              </emma:one-of>
            </emma:emma>
          </inkml:annotationXML>
          <inkml:trace contextRef="#ctx0" brushRef="#br0">-78 935 310 0,'0'0'7'0,"0"0"4"15,-20 0 2-15,20 0 2 16,-22 3 3-16,9 0 0 0,-2 1 1 16,15-4 0-1,-18 14-4-15,18-14-4 0,11 18-3 16,11-7-1-16,13-5-1 16,21-2-1-16,19-4 0 15,20-8-2-15,22-5 0 16,13-12-1-16,15-3-1 0,15-7 1 15,-1-4-1-15,-8 0 0 16,-10 4 1-16,-17 4-2 16,-24 6 1-16,-19 3-3 0,-24 18-6 15,-29 4-16-15,-32 11-60 16,-7 19-3-16</inkml:trace>
          <inkml:trace contextRef="#ctx0" brushRef="#br0" timeOffset="4484.4577">1499 1185 368 0,'0'0'8'0,"0"0"5"0,-6-15 0 15,6 15 3-15,-15-6 0 16,15 6 2-16,-10 4 0 15,3 17 2-15,-1 10-7 0,8 18-5 16,0 15-8-16,8 13 0 16,2 16 0-16,5 12 0 15,-5 11-56-15,15-1-31 16</inkml:trace>
          <inkml:trace contextRef="#ctx0" brushRef="#br0" timeOffset="4265.7029">1033 1509 310 0,'0'0'7'16,"0"0"4"-16,-8 7 2 15,-5 4 2-15,-9 6 2 0,2 8 2 16,-5 5-1-16,-11 11 1 16,4 0-6-16,7 8-4 15,1-2-2-15,7-1-2 16,9-12-2-16,11-6 0 0,15-5-1 16,10-16 0-16,7-7 0 15,8-7 0-15,0-16-1 16,-4-5 1-16,-1-6-1 0,-10-5 0 15,-10-2-1-15,-6-2 0 16,-12-4 0-16,-12 8-1 16,-9 5 0-16,-6 6 0 15,-6 6 0-15,-2 11-1 16,3 8-3-16,8 6-5 0,5 5-12 16,19-8-52-16,4 25-8 15</inkml:trace>
          <inkml:trace contextRef="#ctx0" brushRef="#br0" timeOffset="3515.699">174 1492 265 0,'0'0'4'0,"0"0"4"16,0 0 0-16,0 0 3 0,0 0 0 15,0-15 1-15,0 15 3 16,13-13 0-16,2 6-3 15,7-3 0-15,1-3-1 16,2 2-2-16,11 5-1 0,-4 2-2 16,3 4 0-16,-2 0-1 15,-2 14 0-15,-3 10-1 16,-11 6-1-16,-5 12 0 16,-9 6 0-16,-3 4 0 0,-15 3 0 15,-2-3 0-15,-14 2 0 16,-5-5-1-16,-6-6 0 15,-4-9 0-15,4-6 1 0,-8-13-1 16,4-5 0-16,3-6 0 16,5-4 0-16,6-4 0 15,14-10-1-15,3 1 0 16,12-8 0-16,11 6 1 0,12 0 0 16,13 6 0-16,9 9 1 15,4 0 0-15,7 9 0 16,3 14 0-16,-3 1-1 15,-3 4 0-15,-5 3-2 16,-2 4-2-16,-11-3-7 0,-1 4-14 16,-6-11-60-16,-3-1-2 15</inkml:trace>
          <inkml:trace contextRef="#ctx0" brushRef="#br0" timeOffset="-287367.4983">4699-693 285 0,'0'0'7'0,"0"0"2"15,0 0 3-15,0 0 3 16,0 0 1-16,-15 0 1 16,5 0 3-16,-7 0-1 0,-8-11-5 15,4 11-3-15,-11 0-3 16,1 0-1-16,-5 0-2 16,-3 4 0-16,0 7-2 15,-8 2 1-15,2 2-1 16,-4 7 0-16,-1-1-1 0,0 3 0 15,-3 1 0-15,5 3 0 16,-2-2 0-16,7 4-1 16,-7 2 1-16,12 2-1 15,-2 1 1-15,5 6-1 0,7-3 1 16,-3 7-1-16,2 5 1 16,8-1-1-16,-1 4 0 15,4 1 0-15,1 5-1 16,-1 2 1-16,5-2 0 0,5 4 0 15,1 0 0-15,0-3 0 16,7 4 0-16,0-4 0 16,0-2 1-16,12 7-1 0,-2-9-1 15,3 1 1-15,5 3 0 16,-1-4 0-16,5 4 0 16,3 0-1-16,-4-4 1 15,11 0 0-15,-1-7 0 0,5 5 1 16,3-11 0-16,7-2 0 15,4-3-2-15,3-2 0 16,3-3 0-16,4-6 0 16,0-3 0-16,4 2 0 15,3-7 0-15,1-4 0 0,-2-4 0 16,2-7 0-16,2-4 0 16,1 0 0-16,-4-6 0 15,4-9 0-15,3-7 0 16,1-6 0-16,-2 0 0 0,-5-3 0 15,2-4 0-15,1-2 0 16,-3-5 0-16,-1 4 0 16,-11-12 0-16,2 4 0 0,-10 2 0 15,-2-10 0-15,-10 4 0 16,0-5 0-16,-13-5 0 16,-1 3 0-16,-4-2 0 15,-8-6 0-15,1 3 0 0,-4-2 0 16,0 1 0-16,-7-1 0 15,0 1 0-15,0-2 0 16,-7-1 0-16,-3-1 0 16,-8 4 0-16,-4-3 0 15,-6 2 0-15,0 4 0 0,-15 4 0 16,1 6 0-16,-4 4 0 16,-7 5 0-16,8 4 0 15,-8 2 0-15,0 4 0 16,3-1 0-16,0 1 0 0,1 1 0 15,-8 0 0-15,4 5 0 16,-7 1 0-16,-4-4 0 16,1 5 0-16,-8 5 0 0,4 5 0 15,-8 6 0-15,9 7 0 16,-5-8-34-16,-14 16-52 16,27 6-4-16</inkml:trace>
          <inkml:trace contextRef="#ctx0" brushRef="#br0" timeOffset="-265616.8878">2931 79 310 0,'0'0'3'0,"0"0"1"15,8 7 2-15,-8-7 0 16,28 0 1-16,4 0 1 16,-1 0 1-16,12 0 0 0,2-3-1 15,8 3-2-15,5-4-2 16,-3 4 0-16,-8 0-1 15,-4 4-2-15,-8 1-1 0,-11 10 1 16,-9 0-1-16,-12 2 1 16,-6 4 0-16,-15 7 0 15,-17 7 0-15,-8 12-1 16,-10 2-7-16,-15 15-30 16,-5-1-34-16,-5 10-6 0</inkml:trace>
          <inkml:trace contextRef="#ctx0" brushRef="#br0" timeOffset="-265898.1232">2239 407 387 0,'0'0'3'0,"0"0"0"16,0 0 1-16,10-8 0 16,8 6 1-16,7-5 0 15,3-1 1-15,17 1 0 16,13-4-3-16,15 3-1 0,9 1 1 15,14 1-2-15,10-1 0 16,0-1-3-16,0-5-9 16,0 2-34-16,-8 1-32 15,-13-4-2-15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51.6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11808B-3E55-4989-94C0-F90F874149A8}" emma:medium="tactile" emma:mode="ink">
          <msink:context xmlns:msink="http://schemas.microsoft.com/ink/2010/main" type="writingRegion" rotatedBoundingBox="12449,2309 10919,8571 9019,8107 10549,1845"/>
        </emma:interpretation>
      </emma:emma>
    </inkml:annotationXML>
    <inkml:traceGroup>
      <inkml:annotationXML>
        <emma:emma xmlns:emma="http://www.w3.org/2003/04/emma" version="1.0">
          <emma:interpretation id="{534702AD-C7EF-47A1-BDAB-8D9A6023D9CE}" emma:medium="tactile" emma:mode="ink">
            <msink:context xmlns:msink="http://schemas.microsoft.com/ink/2010/main" type="paragraph" rotatedBoundingBox="12449,2309 10919,8571 9019,8107 10549,1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13FCC9-092E-47EE-90B2-7F86D2770A8E}" emma:medium="tactile" emma:mode="ink">
              <msink:context xmlns:msink="http://schemas.microsoft.com/ink/2010/main" type="line" rotatedBoundingBox="12449,2309 10919,8571 9019,8107 10549,1845"/>
            </emma:interpretation>
          </emma:emma>
        </inkml:annotationXML>
        <inkml:traceGroup>
          <inkml:annotationXML>
            <emma:emma xmlns:emma="http://www.w3.org/2003/04/emma" version="1.0">
              <emma:interpretation id="{C22202F3-D0AD-4904-A3BE-34F07F65FC00}" emma:medium="tactile" emma:mode="ink">
                <msink:context xmlns:msink="http://schemas.microsoft.com/ink/2010/main" type="inkWord" rotatedBoundingBox="10171,2611 11783,1960 11984,2459 10372,3109">
                  <msink:destinationLink direction="with" ref="{CB17DA75-545C-4B20-9F0C-4BB1E3E28C8B}"/>
                </msink:context>
              </emma:interpretation>
              <emma:one-of disjunction-type="recognition" id="oneOf0">
                <emma:interpretation id="interp0" emma:lang="en-US" emma:confidence="0">
                  <emma:literal>o.</emma:literal>
                </emma:interpretation>
                <emma:interpretation id="interp1" emma:lang="en-US" emma:confidence="0">
                  <emma:literal>to.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no.</emma:literal>
                </emma:interpretation>
                <emma:interpretation id="interp4" emma:lang="en-US" emma:confidence="0">
                  <emma:literal>To.</emma:literal>
                </emma:interpretation>
              </emma:one-of>
            </emma:emma>
          </inkml:annotationXML>
          <inkml:trace contextRef="#ctx0" brushRef="#br0">3168-10811 202 0,'0'0'8'15,"0"0"3"-15,0 0 1 16,0 0 1-16,0 0 4 0,0 0 0 15,0 0 3-15,0 0 1 16,-7-15-6-16,7 15-3 16,0 0 0-16,0 0 1 15,0 0 0-15,0 0-1 0,0 0-2 16,0 7 0-16,0-7-1 16,0 0 2-16,4 21-2 15,-4-21-1-15,10 25-1 0,-7-10 0 16,2 5-2-16,-2 8-1 15,1 4 0-15,-1-4-2 16,4 4 0-16,4-4 1 16,6 0-2-16,1-3 0 0,0-11 1 15,14-4 0-15,-4-6-1 16,0-8 1-16,4-9-1 16,-4-5-1-16,-10-13 2 15,2-4-1-15,-8-1-1 16,-6-3 1-16,-6 1-1 0,0-5-1 15,-10 8 2-15,-3 7-2 16,-2 7-1-16,5 7 2 16,10 14-1-16,-25-4 0 15,25 4 1-15,-11 24-1 0,11 1 1 16,0 2 0-16,8 1 1 16,5 2 0-16,4-6 0 15,6-6 0-15,0-4 0 16,2-7 1-16,0-7-1 0,0-11 0 15,-4-9 1-15,-4-8-1 16,-2 0-1-16,-8-8 2 16,-4 4-2-16,2-6 0 0,-5 3 0 15,0-2-2-15,0 13 0 16,-8 0-2-16,1 6-6 16,-3 1-17-16,-12 10-56 15,22 7-3-15</inkml:trace>
          <inkml:trace contextRef="#ctx0" brushRef="#br0" timeOffset="2703.2305">4158-11012 246 0,'0'0'9'0,"0"0"6"0,0 0 4 15,0 0 4-15,0 0 3 16,0 0 1-16,0 0 2 16,0-14-2-16,0 14-7 15,0 0-6-15,0 0-5 0,0 10-2 16,4 4-3-16,-1 4-3 16,0 6 1-16,4 0 0 15,1 9-1-15,-8-1 1 16,4 3 0-16,2-8-1 0,1 1 1 15,-2-5 1-15,-2-3-2 16,-3-20 2-16,0 22-1 16,0-22-1-16,0 0-6 15,0 0-65-15,0 0-14 0</inkml:trace>
          <inkml:trace contextRef="#ctx0" brushRef="#br0" timeOffset="3671.953">2959-8648 337 0,'0'0'4'0,"0"0"0"0,0 0 4 16,0 17 0-16,-3 4 3 16,-4 4 0-16,4 6 1 15,-1 9-1-15,1 2-2 0,-2 0-2 16,5-3-3-16,0-3 0 15,8-9-1-15,3-6 0 16,3-11-1-16,8-10 0 16,1-3 1-16,2-14 0 15,0-8-1-15,-4 1 0 0,-4-12 0 16,-2 1 0-16,-5 3-2 16,-5 1 1-16,-5 9 0 15,0 5-1-15,0 17 1 16,-30-7 0-16,17 16-1 0,-2 14 2 15,-2 5-1-15,7 0 0 16,7 4 1-16,3-4 0 16,5-4-1-16,18-5 1 15,2-12-1-15,2-7 1 0,9-15 0 16,-4-3-1-16,-4-7 1 16,0-10 0-16,-7 0-1 15,-7 0-1-15,-3 4-1 0,-11-1-4 16,0 10-8-16,-3-2-18 15,-15 17-51-15,18 7-1 16</inkml:trace>
          <inkml:trace contextRef="#ctx0" brushRef="#br0" timeOffset="314867.8744">2606-10386 212 0,'0'0'4'16,"0"0"4"-16,0 10 3 15,0-10 3-15,0 0 0 16,0 0 1-16,0 15 2 0,0-15 0 15,15 3-2-15,-2-3-4 16,5-3-3-16,4-1-2 16,-1-3 0-16,4 1-2 0,0-2-1 15,-8 2-2-15,-4 2 1 16,-13 4-1-16,0 0 0 16,0 0-1-16,-10 10 1 15,-8 4 0-15,-7 4 0 16,-2-1-1-16,-1-2 2 0,3 2 1 15,0 2-1-15,7-10 3 16,8 0-2-16,10-9 0 16,0 0 0-16,0 0 0 15,0 0-2-15,10-15 1 0,8 4-1 16,4-2 0-16,-2-4-1 16,-2 2 0-16,7 4 1 15,-7 0-1-15,-5 5 0 16,1-3-1-16,-14 9 1 0,0 0 0 15,0 0 1-15,0 11 2 16,-10 0 1-16,-5 0 1 16,-5-1 2-16,-5 1 0 0,4 4 2 15,4-9-3-15,-1-1 1 16,18-5-5-16,0 0-14 16,0 0-64-16,10-15-4 15</inkml:trace>
        </inkml:traceGroup>
        <inkml:traceGroup>
          <inkml:annotationXML>
            <emma:emma xmlns:emma="http://www.w3.org/2003/04/emma" version="1.0">
              <emma:interpretation id="{B8A778EC-554D-4226-8D97-362C3D018E0E}" emma:medium="tactile" emma:mode="ink">
                <msink:context xmlns:msink="http://schemas.microsoft.com/ink/2010/main" type="inkWord" rotatedBoundingBox="11870,4679 11734,5238 10568,4953 10704,4394">
                  <msink:destinationLink direction="with" ref="{CB17DA75-545C-4B20-9F0C-4BB1E3E28C8B}"/>
                </msink:context>
              </emma:interpretation>
              <emma:one-of disjunction-type="recognition" id="oneOf1">
                <emma:interpretation id="interp5" emma:lang="en-US" emma:confidence="0">
                  <emma:literal>E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0219.02">2475-5644 327 0,'0'0'7'0,"0"0"1"16,0-13 3-16,0 13 1 15,0 0 1-15,-3-14 2 16,3 14-1-16,0 0 0 16,0 0-5-16,0 0-3 0,0 0 0 15,0 0-1-15,0 21-1 16,3-4-1-16,5 7 0 15,-5 4 0-15,4 6 1 16,0-3-2-16,-4 4 0 0,5 0 0 16,-5 1-2-16,-3-1-7 15,7-11-42-15,-7 12-31 16,0-11-4-16</inkml:trace>
          <inkml:trace contextRef="#ctx0" brushRef="#br0" timeOffset="131300.3028">2125-5450 213 0,'0'0'6'0,"0"0"2"16,0 0 1-16,0-18 6 15,0 18 1-15,11-21 2 16,-11 21 2-16,22-20 0 16,-9 9-4-16,2 4-3 15,-2 4-2-15,2 3-3 0,2 0-2 16,-6 0-2-16,3 3-2 15,4-3-1-15,0 4 0 16,-1-1 0-16,4 1-1 16,1-1 0-16,-5 4 0 0,1 3 0 15,-8 8 0-15,-7 7-1 16,-3 1 1-16,-10 5 0 16,-11 4 1-16,-4 2-1 0,-2 2 1 15,-6 4-1-15,2-11 0 16,2 0 1-16,4-4-1 15,7-7 0-15,8-3 1 16,10-18 1-16,-10 17-1 0,10-17 2 16,17 0-1-16,1-6 1 15,10-5 0-15,-3-2 0 16,7-2-1-16,-1 0 0 16,1-7 0-16,-7 9-1 0,0-1 0 15,-4 4-1-15,-3 3 1 16,-4 0-2-16,-14 7-1 15,18 0-7-15,-18 0-21 16,0 0-44-16,-7 7-5 16</inkml:trace>
          <inkml:trace contextRef="#ctx0" brushRef="#br0" timeOffset="7375.2168">1559-5213 305 0,'0'0'5'0,"0"0"2"16,0 0 2-16,0 0 0 15,0 0 2-15,-3 10 1 16,3 4 1-16,0 8 1 0,0-3-6 16,0 7-2-16,0 2-1 15,8 0-1-15,2-3-1 16,5-8 0-16,5-6-1 16,8-7 1-16,-3-4 0 0,3-10 0 15,-3-8 1-15,0-7 0 16,-7-3-1-16,-4-6 1 15,-3 1-1-15,-8 1-1 16,-3 1 1-16,0 9-1 0,0-2-1 16,-11 13-1-16,11 11 1 15,-17-8-1-15,17 8-1 16,-18 19 1-16,11 3 0 16,7-2-1-16,0 4 1 0,4 0 0 15,9-2 0-15,5-7 0 16,4-13 1-16,6-2 0 15,-3 0 0-15,-4-13 0 16,-1-9 1-16,-1-2-1 16,-5-4 0-16,-7 1 0 0,3-7 0 15,-5 4-1-15,-2-6 1 16,-3 8-3-16,2 4-4 16,3 2-11-16,-5 9-28 15,3 1-35-15,12 7-3 0</inkml:trace>
        </inkml:traceGroup>
        <inkml:traceGroup>
          <inkml:annotationXML>
            <emma:emma xmlns:emma="http://www.w3.org/2003/04/emma" version="1.0">
              <emma:interpretation id="{7B4AB10B-B80C-4CB2-A554-5B49AFCF1881}" emma:medium="tactile" emma:mode="ink">
                <msink:context xmlns:msink="http://schemas.microsoft.com/ink/2010/main" type="inkWord" rotatedBoundingBox="11194,5758 11050,6345 9940,6074 10084,5486">
                  <msink:destinationLink direction="with" ref="{72864056-A74A-4A7A-A689-C665DAB04201}"/>
                </msink:context>
              </emma:interpretation>
              <emma:one-of disjunction-type="recognition" id="oneOf2">
                <emma:interpretation id="interp10" emma:lang="en-US" emma:confidence="0">
                  <emma:literal>f</emma:literal>
                </emma:interpretation>
                <emma:interpretation id="interp11" emma:lang="en-US" emma:confidence="0">
                  <emma:literal>G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5093.8854">2327-7506 351 0,'0'0'4'0,"0"0"1"16,0 0 3-16,-3 9 2 15,3-9 2-15,0 26 0 0,0-9 1 16,3 7 1-16,4 1-4 16,3 7-1-16,5 1-2 15,3 5-2-15,2-10-1 16,1 2-2-16,8-4-1 16,-1-9 0-16,0-6-1 15,5-11 0-15,-2 0 0 0,1-17-1 16,-7-5 1-16,0-6-1 15,-4 0 1-15,-7-8 0 16,-3 6 0-16,-9-2 0 0,-2 6 0 16,0 9 0-16,-10 3 0 15,10 14-1-15,-17-4 1 16,17 4 0-16,-18 18 0 16,18-3 0-16,0 2 0 0,7 0 0 15,11-6 0-15,0-3 0 16,9-5 0-16,-2-6 0 15,3-7 0-15,-6-14 0 16,-4 5-1-16,-5-10 1 0,-5-2 0 16,-4 3-1-16,-4-2-1 15,-4 9-5-15,-7-3-9 16,4 0-48-16,7 24-17 16</inkml:trace>
          <inkml:trace contextRef="#ctx0" brushRef="#br0" timeOffset="5890.7883">3236-7409 401 0,'0'0'3'0,"0"0"1"16,0 0 0-16,-8-7 1 15,8 7 0-15,0 0 0 16,0 0 0-16,11-10 1 16,6 10-4-16,1 0 0 0,4 0-1 15,-4 7-1-15,2 1-1 16,-5-2 0-16,-8 7-1 15,-7 6 1-15,0-1-2 16,-14-1 0-16,-4 5 2 16,3-2-1-16,-10-2 0 15,5-1 2-15,2-2-1 0,3 2 1 16,15-17 0-16,-10 19 1 16,10-19-1-16,15 9 0 15,-2-5 1-15,2 1 0 0,2-3 1 16,1 2 0-16,0-4 0 15,-4 4 1-15,-14-4 1 16,21 3 1-16,-21-3 0 16,22 11 0-16,-22-11 0 0,21 10 0 15,-21-10 0-15,10 18-1 16,-10-1-1-16,0 0 1 16,-8 4-1-16,-12 5-1 0,-5 6-3 15,-18-8-11-15,-27 7-67 16,17-2-4-16</inkml:trace>
          <inkml:trace contextRef="#ctx0" brushRef="#br0" timeOffset="5359.5032">3009-7316 326 0,'0'0'7'0,"0"0"2"15,-14 24 1-15,8-10 3 0,-2 3-1 16,-2 9 2-16,-2 2-2 16,6 11 1-16,-5-5-6 15,3 4-6-15,5-1-11 16,0-3-35-16,-1 5-29 16,1-3-6-16</inkml:trace>
        </inkml:traceGroup>
        <inkml:traceGroup>
          <inkml:annotationXML>
            <emma:emma xmlns:emma="http://www.w3.org/2003/04/emma" version="1.0">
              <emma:interpretation id="{A83DC442-755C-45F3-BE67-8F01BBCB9557}" emma:medium="tactile" emma:mode="ink">
                <msink:context xmlns:msink="http://schemas.microsoft.com/ink/2010/main" type="inkWord" rotatedBoundingBox="10315,7554 10114,8374 9224,8157 9424,7337"/>
              </emma:interpretation>
              <emma:one-of disjunction-type="recognition" id="oneOf3">
                <emma:interpretation id="interp15" emma:lang="en-US" emma:confidence="0">
                  <emma:literal>G</emma:literal>
                </emma:interpretation>
                <emma:interpretation id="interp16" emma:lang="en-US" emma:confidence="0">
                  <emma:literal>@</emma:literal>
                </emma:interpretation>
                <emma:interpretation id="interp17" emma:lang="en-US" emma:confidence="0">
                  <emma:literal>☹</emma:literal>
                </emma:interpretation>
                <emma:interpretation id="interp18" emma:lang="en-US" emma:confidence="0">
                  <emma:literal>9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3906.335">3412-8437 357 0,'0'0'8'16,"0"0"3"-16,0 0 2 15,-17 7 0-15,17-7 1 16,-11 21 1-16,4-6 0 0,4 5 1 16,-1 2-9-16,4 2-2 15,4 4-1-15,9 9-4 16,-5 0-5-16,2 6-17 15,5-5-59-15,-13 5-2 0</inkml:trace>
          <inkml:trace contextRef="#ctx0" brushRef="#br0" timeOffset="4312.6141">3742-8593 336 0,'0'0'4'16,"0"0"2"-16,0 0 2 0,17-10 0 16,-17 10 3-16,24 0 0 15,-12 0-2-15,-12 0 2 16,23 7-5-16,-23-7-1 15,0 29-2-15,-3-8 0 16,-12 7-1-16,-2 0-1 0,-4 4 1 16,-4 0-1-16,5 5 0 15,2-7 1-15,3 5-1 16,8-15 0-16,7 2 1 16,4-3 2-16,14-10-2 0,10-9 1 15,7 0 0-15,11 0 0 16,4-9 0-16,3-8-1 15,-8 8 0-15,2-2-1 0,-11 1-4 16,-1 3-8-16,-14 14-55 16,-4-7-13-16</inkml:trace>
          <inkml:trace contextRef="#ctx0" brushRef="#br0" timeOffset="19359.9246">3748-10864 323 0,'0'0'7'15,"0"0"3"-15,0 0 2 16,0 0 1-16,0 0 2 0,0 6 0 15,0-6 0-15,7 14 1 16,8-3-6-16,-5 3-2 16,0 0-3-16,0 10-1 15,2 2 0-15,1 9 0 16,-5 0-6-16,-4 4-26 0,-1 6-50 16,-3-2-2-16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04.4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87C8F5-C55A-443F-8578-B85B573BFE06}" emma:medium="tactile" emma:mode="ink">
          <msink:context xmlns:msink="http://schemas.microsoft.com/ink/2010/main" type="writingRegion" rotatedBoundingBox="10262,9117 11832,9118 11831,9815 10261,9814"/>
        </emma:interpretation>
      </emma:emma>
    </inkml:annotationXML>
    <inkml:traceGroup>
      <inkml:annotationXML>
        <emma:emma xmlns:emma="http://www.w3.org/2003/04/emma" version="1.0">
          <emma:interpretation id="{8BB5AD04-AF6B-4C1D-B8AF-0636FC8C4AA5}" emma:medium="tactile" emma:mode="ink">
            <msink:context xmlns:msink="http://schemas.microsoft.com/ink/2010/main" type="paragraph" rotatedBoundingBox="10262,9117 11832,9118 11831,9815 10261,9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FC428A-8B66-4AAF-A603-4B4EF3F6217C}" emma:medium="tactile" emma:mode="ink">
              <msink:context xmlns:msink="http://schemas.microsoft.com/ink/2010/main" type="line" rotatedBoundingBox="10262,9117 11832,9118 11831,9815 10261,9814"/>
            </emma:interpretation>
          </emma:emma>
        </inkml:annotationXML>
        <inkml:traceGroup>
          <inkml:annotationXML>
            <emma:emma xmlns:emma="http://www.w3.org/2003/04/emma" version="1.0">
              <emma:interpretation id="{14E3D85D-AA37-4E01-89B8-FAD80784FA48}" emma:medium="tactile" emma:mode="ink">
                <msink:context xmlns:msink="http://schemas.microsoft.com/ink/2010/main" type="inkWord" rotatedBoundingBox="10262,9117 11832,9118 11831,9815 10261,9814">
                  <msink:destinationLink direction="with" ref="{E6D7C467-7233-40E6-A2BD-0D9FD90EF550}"/>
                  <msink:destinationLink direction="with" ref="{789A2C5E-465F-4BA9-88CB-F5DB2F2F58D1}"/>
                </msink:context>
              </emma:interpretation>
              <emma:one-of disjunction-type="recognition" id="oneOf0">
                <emma:interpretation id="interp0" emma:lang="en-US" emma:confidence="0">
                  <emma:literal>WDQZ</emma:literal>
                </emma:interpretation>
                <emma:interpretation id="interp1" emma:lang="en-US" emma:confidence="0">
                  <emma:literal>WDRZ</emma:literal>
                </emma:interpretation>
                <emma:interpretation id="interp2" emma:lang="en-US" emma:confidence="0">
                  <emma:literal>WDQRZ</emma:literal>
                </emma:interpretation>
                <emma:interpretation id="interp3" emma:lang="en-US" emma:confidence="0">
                  <emma:literal>WDQZZ</emma:literal>
                </emma:interpretation>
                <emma:interpretation id="interp4" emma:lang="en-US" emma:confidence="0">
                  <emma:literal>WDZRZ</emma:literal>
                </emma:interpretation>
              </emma:one-of>
            </emma:emma>
          </inkml:annotationXML>
          <inkml:trace contextRef="#ctx0" brushRef="#br0">2553-3906 317 0,'0'0'7'0,"0"0"0"15,0 0 1-15,0 0 2 16,0 0 2-16,0 0 2 16,8 18 1-16,-2 2 0 15,5 8-6-15,0 1-2 0,3 14-1 16,4-1-2-16,-5-1-1 15,5 0-2-15,0 0 0 16,-1-10 1-16,5-2-2 16,-4-10 1-16,2-6 1 0,1-7 0 15,-2-6-1-15,2-2 1 16,-7-11 0-16,0-4-1 16,-4-7 1-16,2-1-2 15,-9-9 1-15,7-1 0 16,-3 3-1-16,-4-4 0 0,5 5 1 15,-1-1 0-15,0 11-1 16,-4 2 0-16,-3 19 0 16,5-9 0-16,-5 9 0 0,-5 15 0 15,-2 2 0-15,4 13-1 16,0-1 1-16,3 6 1 16,0 2-1-16,6-9 0 15,6-4 1-15,5-10 0 0,4-8 1 16,4-6-1-16,0-6 1 15,0-15 0-15,-2-7 0 16,7-4 0-16,-10-7 0 16,1 1 0-16,-2-5-1 0,-6 4 1 15,-2-3-2-15,-4 0 0 16,-3 4 0-16,-4 4-1 16,0 3-3-16,-4 6-4 15,4 8-14-15,0 17-47 0,0 0-14 16</inkml:trace>
          <inkml:trace contextRef="#ctx0" brushRef="#br0" timeOffset="-1156.2702">2592-3744 288 0,'0'0'4'16,"0"0"2"-16,0-7 1 0,0 7 1 16,17-13 3-16,-2 2 0 15,3-4 0-15,2 4 2 16,5 1-3-16,3 3-2 0,2-1 0 16,0 5-1-16,0 3-2 15,1 0-1-15,-6 11-1 16,0 4 0-16,-8 5-1 15,-6 5 0-15,-8-1-1 0,-3 4 1 16,-6 0-2-16,-16-5 1 16,-6 5-1-16,0-7 0 15,-8-1 0-15,-6-6-1 16,7 0 1-16,-5-4-1 16,9-3 1-16,3-3 0 0,6-4 0 15,4 0 0-15,18 0 1 16,0-13 0-16,8 5 1 15,9 1 0-15,11 0-1 16,5 7 1-16,2 0 0 0,3 11-1 16,2 2 0-16,-5 5-4 15,0 7-12-15,-10 8-40 16,-4-13-23-16</inkml:trace>
          <inkml:trace contextRef="#ctx0" brushRef="#br0" timeOffset="-656.2687">3161-3779 120 0,'0'0'13'0,"0"0"6"16,0 0 8-16,0 0 3 15,0 0 1-15,0 0 0 0,0 0 2 16,0 0-1-16,0 0-11 15,14 0-5-15,1 0-5 16,-5-4-4-16,8 4-2 16,-5 0-1-16,2 0-1 0,3 8-1 15,-8 3 0-15,5 2-1 16,-5 4 0-16,-6 4 0 16,2-4 0-16,-1 1-1 0,-5 1 1 15,0-4 0-15,0-15 2 16,0 17-1-16,0-17 1 15,0 0 0-15,0 0 0 16,0 0-1-16,0 0-6 16,-15 2-17-16,-3-2-56 0,18 0-3 15</inkml:trace>
          <inkml:trace contextRef="#ctx0" brushRef="#br0" timeOffset="437.512">3249-3734 336 0,'0'0'4'0,"0"0"0"0,0 0 0 16,0 0 1-16,4-17 2 16,-4 17 3-16,18-13-1 15,-5 2 2-15,2-4-4 0,3 7-1 16,4 3 0-16,-2 1-1 15,-2 4-2-15,2 0-1 16,-20 0-1-16,18 32 0 16,-18-8-1-16,0 4 1 0,-6 3-1 15,-8 6 1-15,-1 4-1 16,-3-3 1-16,5 1-1 16,-2-3 1-16,5-1-1 15,7-7 1-15,3-3 0 16,3-7 0-16,12-5 0 0,8-9 1 15,10-4-3-15,2 0-4 16,3-11-15-16,2-10-56 16,5 7-3-16</inkml:trace>
          <inkml:trace contextRef="#ctx0" brushRef="#br0" timeOffset="781.2934">3667-3826 350 0,'0'0'4'0,"0"0"0"16,0 0 3-16,0 0 1 15,0 0 3-15,0 0-1 0,17 0 1 16,1 0 2-16,7-7-3 16,3 5-2-16,4-9 0 15,-4 7-2-15,0 0-2 16,-6 4-1-16,-4 0-1 0,-18 0 0 15,10 21-2-15,-10-4 1 16,-15 7-1-16,-2 4 0 16,-1-1 0-16,-2 1 0 15,5 3 0-15,-3-3 0 0,8 2 1 16,7-2-1-16,3-8 1 16,13 2 0-16,12-5 0 15,10-6 0-15,8 0-3 16,10-1-6-16,7-5-22 15,-7 4-51-15,11-1-2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05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FCB13C-860A-4E37-B09E-CC13410DB9D0}" emma:medium="tactile" emma:mode="ink">
          <msink:context xmlns:msink="http://schemas.microsoft.com/ink/2010/main" type="writingRegion" rotatedBoundingBox="7315,11784 23610,10852 23987,17447 7693,18380"/>
        </emma:interpretation>
      </emma:emma>
    </inkml:annotationXML>
    <inkml:traceGroup>
      <inkml:annotationXML>
        <emma:emma xmlns:emma="http://www.w3.org/2003/04/emma" version="1.0">
          <emma:interpretation id="{8D4CFD28-6274-4A82-A419-E53CC0D2282E}" emma:medium="tactile" emma:mode="ink">
            <msink:context xmlns:msink="http://schemas.microsoft.com/ink/2010/main" type="paragraph" rotatedBoundingBox="10806,11506 12830,11637 12791,12240 10767,121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EBDCED-A1F6-444F-A383-7ABF46D14E09}" emma:medium="tactile" emma:mode="ink">
              <msink:context xmlns:msink="http://schemas.microsoft.com/ink/2010/main" type="line" rotatedBoundingBox="10806,11506 12830,11637 12791,12240 10767,12109"/>
            </emma:interpretation>
          </emma:emma>
        </inkml:annotationXML>
        <inkml:traceGroup>
          <inkml:annotationXML>
            <emma:emma xmlns:emma="http://www.w3.org/2003/04/emma" version="1.0">
              <emma:interpretation id="{550F3597-7398-48B8-B855-0F29DA5AD5C4}" emma:medium="tactile" emma:mode="ink">
                <msink:context xmlns:msink="http://schemas.microsoft.com/ink/2010/main" type="inkWord" rotatedBoundingBox="10806,11506 12830,11637 12791,12240 10767,12109"/>
              </emma:interpretation>
              <emma:one-of disjunction-type="recognition" id="oneOf0">
                <emma:interpretation id="interp0" emma:lang="en-US" emma:confidence="0">
                  <emma:literal>w23</emma:literal>
                </emma:interpretation>
                <emma:interpretation id="interp1" emma:lang="en-US" emma:confidence="0">
                  <emma:literal>was</emma:literal>
                </emma:interpretation>
                <emma:interpretation id="interp2" emma:lang="en-US" emma:confidence="0">
                  <emma:literal>way</emma:literal>
                </emma:interpretation>
                <emma:interpretation id="interp3" emma:lang="en-US" emma:confidence="0">
                  <emma:literal>W23</emma:literal>
                </emma:interpretation>
                <emma:interpretation id="interp4" emma:lang="en-US" emma:confidence="0">
                  <emma:literal>war</emma:literal>
                </emma:interpretation>
              </emma:one-of>
            </emma:emma>
          </inkml:annotationXML>
          <inkml:trace contextRef="#ctx0" brushRef="#br0">3097-1589 400 0,'0'0'5'0,"0"0"2"15,0 0 1-15,0 0-1 16,0 0 2-16,0 0-1 15,0 0 1-15,-7 19 1 0,7 9-6 16,5 0-1-16,0 15-1 16,7 2 0-16,1 1-1 15,5 0 0-15,7-7-1 16,3-5 0-16,4-8 0 0,11-13 0 16,3-13 0-16,-4-6 0 15,4-22 1-15,-4-5 0 16,-6-6 1-16,-8-3-1 15,-6 3 0-15,-9 2 0 0,-9 3 0 16,-4 14-1-16,0 20 1 16,-22-7-1-16,9 10 0 15,-2 15 0-15,5 10 1 16,3 2-1-16,7-2 0 0,0-1 0 16,17-6 1-16,8-11-1 15,8-2 1-15,2-8 0 16,-4-8 0-16,4-9 0 15,-5-11 0-15,-10 0 1 0,-2-3-1 16,-3-9-1-16,-12 8-2 16,-3-7-2-16,0 11-4 15,0 0-10-15,0 7-24 16,0 10-41-16,0 11-3 0</inkml:trace>
          <inkml:trace contextRef="#ctx0" brushRef="#br0" timeOffset="656.2646">3946-1500 247 0,'0'0'8'0,"0"0"5"15,-15 3 3-15,15-3 4 16,0 0 2-16,0 0 1 15,0 0 2-15,0 0 1 0,0 0-7 16,12 7-5-16,9-7-3 16,-4-7-3-16,11 4-2 15,-3-4-2-15,11 0 0 16,-4 3-1-16,-4-2-2 16,0 2 1-16,-3 4-1 0,0 0 0 15,-8 7 0-15,-6 4 0 16,-7 2 0-16,-1 8-1 15,-3 1 1-15,0 4-1 16,-10-2 0-16,0 4 0 0,-5-1 0 16,-6-1-1-16,2-7 1 15,-9 5 0-15,8-7 0 16,-5 0-1-16,0-3 2 0,0-4-1 16,4 1 0-16,6-4 1 15,2-4-1-15,13-3 0 16,-15 4 1-16,15-4 0 15,0 0 0-15,0 0-1 0,15 0 1 16,-5 0 0-16,5 0 0 16,3 0 0-16,2-4 0 15,8 4 0-15,-3 0 0 16,0-3 0-16,3 3 0 16,5 0 1-16,-3 0-1 0,3 0 1 15,-1 0-1-15,-1 0 0 16,1 0 0-16,1 3 0 15,-5 1 0-15,0-1 0 16,-3 1 1-16,-8 0-1 0,-4-2 0 16,-13-2 0-16,15 9 1 15,-15-9-1-15,0 0-1 16,0 0-1-16,-7 13-4 0,7-13-8 16,0 0-44-16,-18 0-29 15,18 0-2-15</inkml:trace>
          <inkml:trace contextRef="#ctx0" brushRef="#br0" timeOffset="1109.4032">4745-1570 371 0,'0'0'3'16,"0"0"1"-16,0 0 3 15,0 0 1-15,0 0 2 16,0 0 1-16,0 0 1 0,17 7 1 16,-2-3-3-16,10-4-1 15,3 2-2-15,0-2-1 16,1 5-3-16,-5 1-2 16,1-2 0-16,-10 7-1 15,-15-11 1-15,2 24-2 0,-2-10 0 16,-17 3 0-16,-1 1 0 15,-2-3 0-15,-2 2 0 16,4-2 0-16,8-2 0 0,2-2 1 16,8-11 1-16,8 21 1 15,9-11-1-15,5 1 2 16,6-4 0-16,0 8 0 16,5-6 0-16,-3 1 0 0,-5 9 1 15,0-1-1-15,-7-1 0 16,-3 8 0-16,-9-1 0 15,-6 4-1-15,0 4 0 16,-11-4-1-16,-9 5-1 0,-5-6-1 16,-11-6-3-16,-3 12-12 15,-7-12-67-15,-10-10-4 16</inkml:trace>
        </inkml:traceGroup>
      </inkml:traceGroup>
    </inkml:traceGroup>
    <inkml:traceGroup>
      <inkml:annotationXML>
        <emma:emma xmlns:emma="http://www.w3.org/2003/04/emma" version="1.0">
          <emma:interpretation id="{4B54B93F-9F83-40F8-BA10-EAB52F58540C}" emma:medium="tactile" emma:mode="ink">
            <msink:context xmlns:msink="http://schemas.microsoft.com/ink/2010/main" type="paragraph" rotatedBoundingBox="7636,12650 22878,11777 22990,13721 7748,1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3FC619-DDEF-4AE0-9936-9F815A5F9EAD}" emma:medium="tactile" emma:mode="ink">
              <msink:context xmlns:msink="http://schemas.microsoft.com/ink/2010/main" type="inkBullet" rotatedBoundingBox="7668,13207 8710,13147 8781,14381 7739,14441"/>
            </emma:interpretation>
            <emma:one-of disjunction-type="recognition" id="oneOf1">
              <emma:interpretation id="interp5" emma:lang="en-US" emma:confidence="1">
                <emma:literal>h,</emma:literal>
              </emma:interpretation>
              <emma:interpretation id="interp6" emma:lang="en-US" emma:confidence="0">
                <emma:literal>he</emma:literal>
              </emma:interpretation>
              <emma:interpretation id="interp7" emma:lang="en-US" emma:confidence="0">
                <emma:literal>h</emma:literal>
              </emma:interpretation>
              <emma:interpretation id="interp8" emma:lang="en-US" emma:confidence="0">
                <emma:literal>M,</emma:literal>
              </emma:interpretation>
              <emma:interpretation id="interp9" emma:lang="en-US" emma:confidence="0">
                <emma:literal>hr,</emma:literal>
              </emma:interpretation>
            </emma:one-of>
          </emma:emma>
        </inkml:annotationXML>
        <inkml:trace contextRef="#ctx0" brushRef="#br0" timeOffset="82830.3451">0 716 281 0,'0'0'6'0,"0"0"2"0,0 0 2 15,0 0 3-15,0 0 3 16,0 0 1-16,8 0 1 0,-8 0 1 15,14 0-6-15,-14 0-1 16,18-7-3-16,-18 7-4 16,18-28-1-16,-8 0-2 15,0-9-1-15,0-7 0 16,5-13 0-16,-5-7-1 0,5-5 2 16,-5-2-2-16,5-3 1 15,-2 7 0-15,-2 7 0 16,0 11 0-16,3 10 0 15,-7 17-1-15,-7 22 1 0,25 0 0 16,-12 18-1-16,2 25 1 16,0 10 0-16,-2 14 0 15,5 7 0-15,-4 10 0 16,1 8 0-16,-2-1 1 0,-2 1-1 16,-4-11 0-16,3-1 0 15,-2-15 1-15,-4-6 0 16,-4-20-1-16,3-7 1 0,-3-18 0 15,0-14-1-15,0 0 1 16,0-20-1-16,3-8 0 16,4-9 0-16,4-2 0 15,3-3-1-15,4-1 1 16,0 4-1-16,7 5 0 0,-5 2 1 16,10 15 0-16,-7 6 0 15,2 11 0-15,0 19 1 16,7 8-1-16,-7 8 1 15,-1 15-2-15,-2 6-3 0,-1 8-10 16,-11 7-50-16,5-9-19 16</inkml:trace>
        <inkml:trace contextRef="#ctx0" brushRef="#br0" timeOffset="83080.3446">1047 747 357 0,'0'0'5'16,"0"0"2"-16,0 15 2 16,0 2 3-16,0 5 1 0,0 6 0 15,0 11 0-15,0 5 1 16,0 8-5-16,0 3-6 15,0 5-12-15,-10 0-50 16,6-8-22-16</inkml:trace>
      </inkml:traceGroup>
      <inkml:traceGroup>
        <inkml:annotationXML>
          <emma:emma xmlns:emma="http://www.w3.org/2003/04/emma" version="1.0">
            <emma:interpretation id="{37E3779D-9DC7-4243-8A6F-18CC46A92068}" emma:medium="tactile" emma:mode="ink">
              <msink:context xmlns:msink="http://schemas.microsoft.com/ink/2010/main" type="line" rotatedBoundingBox="9580,12538 22878,11777 22990,13721 9691,14482"/>
            </emma:interpretation>
          </emma:emma>
        </inkml:annotationXML>
        <inkml:traceGroup>
          <inkml:annotationXML>
            <emma:emma xmlns:emma="http://www.w3.org/2003/04/emma" version="1.0">
              <emma:interpretation id="{F5A5834C-4F6A-47D9-B86D-3EDCD0F1AED2}" emma:medium="tactile" emma:mode="ink">
                <msink:context xmlns:msink="http://schemas.microsoft.com/ink/2010/main" type="inkWord" rotatedBoundingBox="9580,12538 16046,12168 16157,14112 9691,14482"/>
              </emma:interpretation>
              <emma:one-of disjunction-type="recognition" id="oneOf2">
                <emma:interpretation id="interp10" emma:lang="en-US" emma:confidence="0">
                  <emma:literal>If we at</emma:literal>
                </emma:interpretation>
                <emma:interpretation id="interp11" emma:lang="en-US" emma:confidence="0">
                  <emma:literal>If what</emma:literal>
                </emma:interpretation>
                <emma:interpretation id="interp12" emma:lang="en-US" emma:confidence="0">
                  <emma:literal>If want</emma:literal>
                </emma:interpretation>
                <emma:interpretation id="interp13" emma:lang="en-US" emma:confidence="0">
                  <emma:literal>If went</emma:literal>
                </emma:interpretation>
                <emma:interpretation id="interp14" emma:lang="en-US" emma:confidence="0">
                  <emma:literal>Effulgent</emma:literal>
                </emma:interpretation>
              </emma:one-of>
            </emma:emma>
          </inkml:annotationXML>
          <inkml:trace contextRef="#ctx0" brushRef="#br0" timeOffset="83361.6173">1934 440 438 0,'0'0'2'0,"0"0"1"15,18 0 0-15,-1 0 1 16,6 0-1-16,7-2-1 16,13-2-3-16,0-3-6 15,20 4-20-15,0 3-53 0,2-4-3 16</inkml:trace>
          <inkml:trace contextRef="#ctx0" brushRef="#br0" timeOffset="83549.1056">2264 770 429 0,'0'0'3'0,"0"0"1"0,0 0 0 16,10 0 1-16,8 0-1 16,9-6 0-16,9 4-10 15,6-5-33-15,11-3-41 16,15-5-3-16</inkml:trace>
          <inkml:trace contextRef="#ctx0" brushRef="#br0" timeOffset="118221.7783">3593 272 311 0,'0'0'7'0,"0"0"5"16,0 0 1-16,0 0 2 15,0 0 4-15,0 0 1 16,0 0-1-16,-15 0 1 0,15 0-6 16,0 29-3-16,3-6-2 15,9 7-3-15,-2 8-2 16,4 4 0-16,3 3-1 0,8 2-1 15,5-5-1-15,-2-11-1 16,10-8 0-16,2-12-1 16,2-11 0-16,7-19 0 15,-4-16-1-15,5-7 1 0,-7-10 0 16,-5-6 0-16,-2 3 1 16,-11-6 0-16,-8 8 0 15,-7 12 1-15,-5 13 0 16,-5 9-1-16,0 19 0 15,-15 4 0-15,-2 18 0 0,6 12 0 16,4 4-1-16,4 5 1 16,3-4 0-16,10 0-1 15,11-15 1-15,14-6 0 0,8-11 0 16,4-7 0-16,1-18 1 16,2-6-1-16,-4-5 1 15,-11-14 0-15,1 2 0 16,-14 2 0-16,-9 1-1 0,-9 2-1 15,-1 11-5-15,-6 0-11 16,3 15-30-16,0 10-37 16,0 0-3-16</inkml:trace>
          <inkml:trace contextRef="#ctx0" brushRef="#br0" timeOffset="118471.7843">4840 219 332 0,'0'0'8'0,"0"0"2"16,0 0 3-16,-13 11 4 0,13-11 1 16,-12 25 1-16,9-12 2 15,0 15-2-15,3 0-5 16,0 5-4-16,0 6-2 15,0-1-2-15,11 13-4 0,-8-3-3 16,4 5-7-16,0-4-12 16,1-14-60-16,-2 11-7 15</inkml:trace>
          <inkml:trace contextRef="#ctx0" brushRef="#br0" timeOffset="118768.6664">5303 96 363 0,'0'0'7'0,"0"0"1"16,18 0 3-16,-18 0 2 15,7 8 2-15,1 8 1 16,-5 9 0-16,1 6 1 16,-4 12-5-16,0 10-2 0,-7 4-3 15,2 6-4-15,0-4-5 16,0 10-13-16,-5 3-49 16,10-11-22-16</inkml:trace>
          <inkml:trace contextRef="#ctx0" brushRef="#br0" timeOffset="119471.8241">6117-130 335 0,'0'0'5'16,"10"-7"1"-16,8 3 1 15,4-3 2-15,6 1 3 16,4 2 2-16,3 1 0 0,8-1 2 16,-2 8-4-16,-6 7-2 15,-2 6 0-15,-1 1-1 16,-7 10-3-16,-1 0-2 16,-2 11-1-16,-5-8-2 15,-3 6-2-15,-7-3-1 0,-3 4-3 16,-4-3-2-16,0 1-3 15,-11-3-3-15,-3-5-4 16,-8-8-6-16,5 1-17 16,-1-3-36-16,0-11-8 0</inkml:trace>
          <inkml:trace contextRef="#ctx0" brushRef="#br0" timeOffset="119706.1944">6809-150 381 0,'0'0'6'0,"0"0"0"16,-10 0 3-16,-10 2 2 16,-2 5 2-16,-9 4 1 0,-5 6 1 15,-3 9 0-15,-7 2-3 16,3 11-3-16,8-1-2 16,3 9-2-16,14 5-2 15,8 1-2-15,10-6-3 0,7 4-6 16,18-16-12-16,21-7-43 15,-1 8-23-15,16-18-4 16</inkml:trace>
          <inkml:trace contextRef="#ctx0" brushRef="#br0" timeOffset="119924.9427">7245-24 411 0,'0'0'5'0,"0"0"2"0,-15-7 0 15,15 7 2-15,-13 0 1 16,13 0 0-16,-18 14 2 16,11 8 0-16,4 1-5 15,-2 14-1-15,5 5-2 16,0 6-1-16,8 6-2 0,-1-5-4 16,3 11-10-16,-10-11-23 15,3-6-51-15,12-2 0 16</inkml:trace>
          <inkml:trace contextRef="#ctx0" brushRef="#br0" timeOffset="120143.699">7821-13 428 0,'0'0'2'0,"0"0"0"0,21-7 1 16,1-1 1-16,3 2 2 16,10-4 0-16,6 2 0 15,9 1 0-15,8-2-1 0,1-2-6 16,8 7-11-16,-4 8-64 16,8-8-6-16</inkml:trace>
          <inkml:trace contextRef="#ctx0" brushRef="#br0" timeOffset="120362.4658">8373-398 415 0,'0'0'1'0,"-22"8"0"16,1-1 1-16,1 1 3 15,-5 5 2-15,2 5 2 16,0 10 3-16,1 7-1 15,12 4 1-15,7 14 0 16,6 6-2-16,11 9-3 0,4 5-5 16,5-2-8-16,10 6-34 15,2-2-46-15,3-8-2 16</inkml:trace>
          <inkml:trace contextRef="#ctx0" brushRef="#br0" timeOffset="121128.1232">10030-444 314 0,'0'0'7'0,"0"0"1"16,-10 0 4-16,10 0 1 0,-7 7 3 15,1 4 1-15,-2 12 1 16,1-3 0-16,0 15-5 15,4 4-3-15,3 2-2 16,0 2-2-16,3 0-2 0,14-2-2 16,5-5 0-16,9-3-1 15,9-13-1-15,3-9 0 16,-2-11 0-16,6-3 0 16,-6-15 0-16,2-7 1 15,-8-8-1-15,-10-1 0 0,0-1 1 16,-7-1 0-16,-8 6-1 15,-6 7 1-15,-4 5-1 16,0 18 1-16,0 0-1 16,-14 7 1-16,6 14-1 0,5 12 1 15,-1 6 0-15,4 3-1 16,15-1 0-16,5 0 1 16,10-10-1-16,5-7 1 15,8-9 0-15,2-13 0 0,4-4 0 16,1-16 0-16,-5-14 0 15,2-6 0-15,-6-9-1 16,-4-2-2-16,-9-9-3 0,-3-4-3 16,-4 0-3-16,-11 8-3 15,0 2-9-15,-2 5-39 16,-4 22-20-16,-4 7-7 16</inkml:trace>
          <inkml:trace contextRef="#ctx0" brushRef="#br0" timeOffset="121737.4869">11198-261 194 0,'0'0'3'15,"0"0"2"-15,0 0 2 16,0 0 3-16,0 0 2 0,0 0 4 16,-10 0 4-16,10 0 3 15,0 0 2-15,0 0 0 16,0 0 0-16,0 0-1 16,0 0-3-16,-5-13-4 0,5 13-2 15,15-18-4-15,6 8-3 16,6-4-3-16,6 4-2 15,9 2-1-15,1 2 0 16,0 2 0-16,2 4 0 16,-9 4-1-16,-5 10 1 0,-17 6-1 15,-9 5 0-15,-5 3 1 16,-22 9-2-16,-6 0 1 16,-5 5 0-16,-9-6-1 15,3 6 0-15,7-7 1 0,-3-4-1 16,14-3 2-16,11-5 0 15,10-10 0-15,13-2 0 16,15-7 0-16,15-4 0 16,10 0-3-16,4-10-4 0,11 5-15 15,-23 5-60-15,18-2-6 16</inkml:trace>
          <inkml:trace contextRef="#ctx0" brushRef="#br0" timeOffset="121987.4901">11958-306 425 0,'0'0'2'0,"0"0"0"16,0 0 2-16,0 4 2 16,0-4 1-16,0 28 1 15,-4-7 1-15,1 12 1 16,-2 5-2-16,3 7 0 0,-1 5-2 15,3 3-2-15,0 3-3 16,3 4-4-16,-1-11-10 16,13 3-23-16,18-1-50 15,-16-17-2-15</inkml:trace>
          <inkml:trace contextRef="#ctx0" brushRef="#br0" timeOffset="122518.7524">12601-873 325 0,'0'0'7'15,"0"0"5"-15,0 0 2 0,15 0 3 16,5 0 1-16,8 0 0 16,7 3 1-16,15 5 1 15,3-1-6-15,8 6-5 16,-1 10-1-16,0 8-2 0,-7 4-2 15,-4 4 0-15,-9 15-2 16,-15-3 1-16,-12 3-2 16,-9 2-1-16,-8-1-1 15,-20-1-3-15,-15-8-2 0,-4 2-8 16,-6-15-7-16,2-20-53 16,5 10-12-16</inkml:trace>
          <inkml:trace contextRef="#ctx0" brushRef="#br0" timeOffset="122721.8949">13517-664 427 0,'0'0'3'0,"-7"-7"1"16,-11 3 1-16,-7 0 2 16,-7 4 0-16,-6 0 1 15,-8 4 1-15,0 13-1 16,-4 5-2-16,5 12 0 15,10 13-2-15,5 5-5 0,12-3-8 16,16 15-23-16,19-8-51 16,4-3-4-16</inkml:trace>
        </inkml:traceGroup>
        <inkml:traceGroup>
          <inkml:annotationXML>
            <emma:emma xmlns:emma="http://www.w3.org/2003/04/emma" version="1.0">
              <emma:interpretation id="{896506F6-BB2C-4F3E-A02F-B83428FC5343}" emma:medium="tactile" emma:mode="ink">
                <msink:context xmlns:msink="http://schemas.microsoft.com/ink/2010/main" type="inkWord" rotatedBoundingBox="17658,12395 22896,12095 22973,13435 17734,13735"/>
              </emma:interpretation>
              <emma:one-of disjunction-type="recognition" id="oneOf3">
                <emma:interpretation id="interp15" emma:lang="en-US" emma:confidence="0">
                  <emma:literal>waist)</emma:literal>
                </emma:interpretation>
                <emma:interpretation id="interp16" emma:lang="en-US" emma:confidence="0">
                  <emma:literal>wailer)</emma:literal>
                </emma:interpretation>
                <emma:interpretation id="interp17" emma:lang="en-US" emma:confidence="0">
                  <emma:literal>waists)</emma:literal>
                </emma:interpretation>
                <emma:interpretation id="interp18" emma:lang="en-US" emma:confidence="0">
                  <emma:literal>wailed)</emma:literal>
                </emma:interpretation>
                <emma:interpretation id="interp19" emma:lang="en-US" emma:confidence="0">
                  <emma:literal>Jean)</emma:literal>
                </emma:interpretation>
              </emma:one-of>
            </emma:emma>
          </inkml:annotationXML>
          <inkml:trace contextRef="#ctx0" brushRef="#br0" timeOffset="123065.6571">13669-461 386 0,'0'0'3'0,"0"0"1"0,-18-10 1 16,18 10 1-16,-18-14 2 15,18 14 1-15,0-14 2 16,11 7 0-16,14 7-2 16,14 0 0-16,10 7-1 0,4 4-1 15,0 6-2-15,-3 0-1 16,-8 4 0-16,-9 1-1 15,-16 3-1-15,-17-3 0 16,-11 2-1-16,-20 0 1 0,-9 0-1 16,-6 0 1-16,-4 6-1 15,5-2 1-15,7 3 1 16,8 0 0-16,20-3-3 16,10 5 0-16,28-5 0 15,25-3 0-15,19-1 0 0,22 1 0 16,9-7-44-16,21-8-44 15,14 1-1-15</inkml:trace>
          <inkml:trace contextRef="#ctx0" brushRef="#br0" timeOffset="176363.7569">3450-192 250 0,'0'0'6'0,"-20"0"4"16,5 3 5-16,-13 4 3 15,-7-1 1-15,-11 5 3 16,-7 4 1-16,-7 2 3 16,0 1-7-16,4 14-2 0,-9 7-4 15,9 12-3-15,-1 13-2 16,1 20-2-16,3 16 0 15,8 17-2-15,2 9-1 16,18 16-2-16,18-12-5 16,29 6-12-16,26-6-39 0,52-24-29 15,44-16-2-15</inkml:trace>
          <inkml:trace contextRef="#ctx0" brushRef="#br0" timeOffset="177832.5356">2164-263 407 0,'0'0'3'0,"0"0"1"15,0 0 1-15,7-18-1 16,15 3 1-16,9-2 0 0,16-4 0 15,16-3-5-15,8-8-17 16,17 11-60-16,18 3-3 16</inkml:trace>
          <inkml:trace contextRef="#ctx0" brushRef="#br0" timeOffset="177629.3959">2415 276 345 0,'0'0'7'16,"0"0"1"-16,0 0 3 15,0 0 1-15,-15-11-1 0,15 11 1 16,-10-21-1-16,0 3 1 15,7-6-6-15,-5-8-3 16,1-7-2-16,4-6 0 16,-1-8-1-16,1-11 0 0,3 1 0 15,0-1 0-15,3-5 0 16,4 7-1-16,8 3 1 16,-2 9-1-16,2 8 1 15,2 14 0-15,4 8 0 0,4 9 0 16,7 11 0-16,-1 3 0 15,2 19 1-15,6 6 1 16,7 11-1-16,-8 13 0 16,5 11 0-16,-8 9-1 0,-7 7-3 15,-10 0-12-15,-4-10-53 16,-11 13-11-16</inkml:trace>
          <inkml:trace contextRef="#ctx0" brushRef="#br0" timeOffset="176910.6447">14948-1084 375 0,'0'0'4'15,"0"0"3"-15,0 0 0 0,0 21 1 16,0-11 0-16,0 5 1 15,18 9 0-15,4 6 0 16,9 11-4-16,8 8-1 16,7 18 0-16,0 18 0 0,-7 13 0 15,-11 19 0-15,-17 12 0 16,-17 14 0-16,-37-3-3 16,-35-7-8-16,-25-13-62 0,-81 10-14 15</inkml:trace>
          <inkml:trace contextRef="#ctx0" brushRef="#br0" timeOffset="181957.633">2450 65 220 0,'0'0'9'0,"0"0"4"15,0 0 5-15,0 0 4 16,0 0 1-16,-13 14 1 16,13-14 0-16,0 0 0 0,-15 14-6 15,15-14-7-15,-14 14-3 16,14-14-4-16,-18 13-2 16,18-13 0-16,-21 8 0 15,21-8 0-15,-25 0 0 0,25 0 0 16,-14-24 0-16,8 2 0 15,6-6 2-15,0-8-4 16,0-2 2-16,0-4-1 16,10-9 0-16,0-1 0 0,8-3-1 15,0-3 0-15,7-4-1 16,0 1 1-16,3 5 0 16,4 1-1-16,-1 3 1 15,-3 14 2-15,-3 4 0 0,-7 10 2 16,-4 2-1-16,1 7 0 15,-15 15 0-15,0 0 0 16,10 3 0-16,-7 12-2 16,2 10 0-16,1 3 0 0,1 6-1 15,0 9 2-15,11-4-1 16,-3 7 0-16,2 0 0 16,1-3 0-16,2 6-1 0,1-4 1 15,-2-6 0-15,-6-4-2 16,2 4-2-16,-8-12-9 15,-1-6-37-15,-1 1-33 16,-5-11-3-16</inkml:trace>
          <inkml:trace contextRef="#ctx0" brushRef="#br0" timeOffset="182255.5027">2390-148 336 0,'0'0'4'0,"0"0"3"16,0 0 3-16,15 0 3 15,-5-6 1-15,12 2 0 16,2-6 0-16,8-1 0 0,3 1-2 15,4 3-6-15,-3-4-1 16,3 4-3-16,-4 1-1 16,0 1-1-16,-10 3-3 0,3 2-10 15,-18 7-42-15,8-3-25 16,-3-4-2-16</inkml:trace>
        </inkml:traceGroup>
      </inkml:traceGroup>
    </inkml:traceGroup>
    <inkml:traceGroup>
      <inkml:annotationXML>
        <emma:emma xmlns:emma="http://www.w3.org/2003/04/emma" version="1.0">
          <emma:interpretation id="{86C650EA-A12C-4CEF-9B2D-7E1D463547B1}" emma:medium="tactile" emma:mode="ink">
            <msink:context xmlns:msink="http://schemas.microsoft.com/ink/2010/main" type="paragraph" rotatedBoundingBox="7550,14887 23738,13601 23895,15574 7707,16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53BC3-A29E-4C77-9A6F-58C782AEEBE9}" emma:medium="tactile" emma:mode="ink">
              <msink:context xmlns:msink="http://schemas.microsoft.com/ink/2010/main" type="line" rotatedBoundingBox="7550,14887 23738,13601 23895,15574 7707,16861"/>
            </emma:interpretation>
          </emma:emma>
        </inkml:annotationXML>
        <inkml:traceGroup>
          <inkml:annotationXML>
            <emma:emma xmlns:emma="http://www.w3.org/2003/04/emma" version="1.0">
              <emma:interpretation id="{00FB38A2-DC5D-40CC-9104-FC167584D7F8}" emma:medium="tactile" emma:mode="ink">
                <msink:context xmlns:msink="http://schemas.microsoft.com/ink/2010/main" type="inkWord" rotatedBoundingBox="7550,14887 14389,14344 14538,16212 7699,16756"/>
              </emma:interpretation>
              <emma:one-of disjunction-type="recognition" id="oneOf4">
                <emma:interpretation id="interp20" emma:lang="en-US" emma:confidence="0">
                  <emma:literal>ha r-Alwin</emma:literal>
                </emma:interpretation>
                <emma:interpretation id="interp21" emma:lang="en-US" emma:confidence="0">
                  <emma:literal>hat-Alwin</emma:literal>
                </emma:interpretation>
                <emma:interpretation id="interp22" emma:lang="en-US" emma:confidence="0">
                  <emma:literal>hit-Alwin</emma:literal>
                </emma:interpretation>
                <emma:interpretation id="interp23" emma:lang="en-US" emma:confidence="0">
                  <emma:literal>ha I-Alwin</emma:literal>
                </emma:interpretation>
                <emma:interpretation id="interp24" emma:lang="en-US" emma:confidence="0">
                  <emma:literal>ha I-Ahwaz</emma:literal>
                </emma:interpretation>
              </emma:one-of>
            </emma:emma>
          </inkml:annotationXML>
          <inkml:trace contextRef="#ctx0" brushRef="#br0" timeOffset="97736.982">-103 2392 349 0,'0'0'4'15,"0"0"3"-15,0 0 3 16,0 0 1-16,0 0 2 16,0 0 1-16,0 0 0 0,0 0 0 15,0 0-3-15,0 0-3 16,0 0-2-16,0 0-2 15,0 0-1-15,0 0-1 16,18-21-1-16,0-3 0 0,4-7 0 16,6-15 0-16,0-4-1 15,1-5 0-15,2-5 0 16,-6-4 0-16,-8 1 0 16,1-1 0-16,-8 8 0 0,-2-2 0 15,-4 17 0-15,-4 3 1 16,0 6-1-16,0 13 0 15,0 19 0-15,0 0 0 16,0 0 0-16,0 25 0 0,0 11 1 16,0 9-1-16,0 16 2 15,3 9 0-15,0 8-1 16,4 5 1-16,1 7 0 16,-5-10-1-16,4 2 0 0,-7-10 0 15,7-11 0-15,-7-15-1 16,3-11 1-16,-3-14-1 15,0-21 1-15,0 0-1 16,0-8 0-16,0-20 1 0,-3-6 0 16,3-5-1-16,3-10 1 15,9-1 0-15,1 8-1 16,5-1 1-16,4 8 0 16,2 4 0-16,1 13 0 0,0 8 1 15,-3 10-2-15,1 14 1 16,2 10-1-16,0 14 1 15,-4 10-1-15,-4 11 1 16,6 6-1-16,-6 11-4 0,-7-4-7 16,8 7-37-16,-11-4-38 15,-4-9-1-15</inkml:trace>
          <inkml:trace contextRef="#ctx0" brushRef="#br0" timeOffset="98065.0764">816 2471 396 0,'0'0'4'0,"0"0"0"16,0 0 0-16,12-10 2 15,-1 6 0-15,6 4 2 0,4-4 2 16,4 4-2-16,3 0-2 15,-3 8 0-15,-3 5 0 16,-2 8-2-16,-12 3 0 16,-1 4 0-16,-11 13-1 0,-10 0 1 15,-8 8-1-15,-6 4 1 16,-7 0 0-16,0-1 0 16,2 2-1-16,6-8 0 15,2-4-1-15,14-10-2 0,8-8-6 16,3-24-11-16,31-2-55 15,12-9-15-15</inkml:trace>
          <inkml:trace contextRef="#ctx0" brushRef="#br0" timeOffset="98533.8384">2164 2326 363 0,'0'0'7'0,"0"0"3"16,0 0 3-16,0 0 1 16,0 0 2-16,11 8 0 15,-11-8 0-15,21 6 1 16,-6-6-8-16,13 4-8 0,0-4-13 16,14-4-38-16,8-2-34 15,6-8-3-15</inkml:trace>
          <inkml:trace contextRef="#ctx0" brushRef="#br0" timeOffset="98736.955">2408 2640 397 0,'0'0'1'0,"0"0"2"0,0 0 2 15,0 0 1-15,-3 14 2 16,10-14 2-16,14 4 0 15,7-4-1-15,14-4-8 16,19-10-45-16,9 0-34 0,8-7-4 16</inkml:trace>
          <inkml:trace contextRef="#ctx0" brushRef="#br0" timeOffset="131550.23">4714 1985 178 0,'0'0'8'0,"0"0"4"0,0 0 6 16,0 0 5-16,3-13 1 16,-3 13 2-16,0 0 2 0,0 0 1 15,0 0-4-15,0 0-5 16,0 0-3-16,0 0-4 15,0 0-1-15,0 0-1 0,0 0-2 16,0 0-1-16,0 0-1 16,0 0 0-16,0 0-2 15,0 0 0-15,0 0-1 16,0 0-1-16,0 0 0 16,0 0-1-16,0 0 0 0,0 0-1 15,0 0 1-15,0 0-1 16,0 0 0-16,0 0 1 15,0 0 0-15,0 0-1 16,0 0 1-16,0 0-2 0,0 0 0 16,0 0 0-16,0 0 0 15,0 0 0-15,0 0 0 16,0 0 0-16,0 0 0 16,0 0 0-16,0 0 0 0,0 0 0 15,0 0 0-15,0 0 0 16,0 0 0-16,0 0 0 15,0 0 0-15,0 0 0 0,0 0 0 16,0 0 0-16,0 0 0 16,0 0 0-16,0 0 0 15,0 0 0-15,0 0 0 16,0 0 0-16,0 0 0 16,0 0 0-16,0 0 0 0,0 0 0 15,0 0 0-15,0 0 0 16,0 0 0-16,0 0 0 15,0 0 0-15,0 0 0 16,0 0 0-16,0 0 0 0,0 0 0 16,0 0 0-16,0 0 0 15,0 0 0-15,0 0 0 16,10 0 0-16,-10 0 0 16,0 0 0-16,18 13 0 0,-18-13 0 15,7 17 0-15,-3-6 0 16,2 6 0-16,-1 4 0 15,-2 0 0-15,4 3 0 0,0 6 0 16,4 2 0-16,-1-4 0 16,0-4 0-16,5 0 0 15,0-1 0-15,-2-10 0 16,9 2 0-16,-1-13 0 16,6-2 0-16,3-2 0 0,5-13 0 15,3-11 0-15,2-2 0 16,1-10 0-16,-5-3 0 15,6-6 0-15,-9-5 0 16,-1 5 0-16,-9-2 0 0,-5 3 0 16,0 8 0-16,-4 4 0 15,-3 10 0-15,-4 11 0 16,-7 13 0-16,7 11 0 16,-7 9 0-16,0 14 0 0,0 4 0 15,0 3 0-15,0 6 0 16,0-1 0-16,0-12 0 15,3 2 0-15,15-16 0 16,4-8 0-16,3-12 0 16,6-6 0-16,4-20 0 0,1-6 0 15,-1-10 0-15,-3-6 0 16,4-6 0-16,-11 5 0 16,0-2 0-16,-8 3 0 0,-4 12 0 15,-5 2 0-15,2 20-12 16,-10 14-75-16,0-16-2 15</inkml:trace>
          <inkml:trace contextRef="#ctx0" brushRef="#br0" timeOffset="131800.2177">6014 1818 456 0,'0'0'1'16,"0"0"1"-16,-13 0 0 16,13 0 2-16,-15 15 2 15,8 0 0-15,1 9 2 0,-2 4 0 16,4 10 0-16,4 13-1 16,0 1-4-16,0 8-3 15,4 4-4-15,4-6-35 0,2 4-46 16,0-13-6-16</inkml:trace>
          <inkml:trace contextRef="#ctx0" brushRef="#br0" timeOffset="132128.3652">6212 1811 413 0,'0'0'5'0,"0"0"1"15,0 0 1-15,0-13 1 16,0 13 1-16,28-11 1 16,-6 5 0-16,3-3 2 15,11 9-5-15,-5 0-1 0,4 9 0 16,-7 4-1-16,-3 11 0 16,-11 10-3-16,-6 0-2 15,-8 4 0-15,-10 10 0 16,-13-3 0-16,6 0 0 15,-8 4 0-15,0-6 0 0,12-5 0 16,8-10 0-16,5-4 0 16,18-11 0-16,14-2 0 15,18-17 0-15,16-3-11 0,5-24-33 16,19 5-43-16,-2-6-2 16</inkml:trace>
          <inkml:trace contextRef="#ctx0" brushRef="#br0" timeOffset="132956.5049">7154 1504 286 0,'0'0'9'0,"0"0"3"0,0 0 5 16,0 0 2-16,10-13 3 15,3 9 1-15,5-3 0 16,14 1 1-16,6-2-8 0,5 5-4 16,10-1-4-16,0 4-3 15,7 0-1-15,0 7-1 16,-2 14-1-16,-10 7 0 0,-8 9 0 16,-12 8 0-16,-10 8-1 15,-18 3 0-15,-8 4-1 16,-17-2-3-16,-13-6-5 15,-2-4-9-15,-8-11-15 0,-5-13-50 16,18-3-3-16</inkml:trace>
          <inkml:trace contextRef="#ctx0" brushRef="#br0" timeOffset="133159.6232">8114 1502 386 0,'0'0'5'16,"0"0"2"-16,-10-4 2 15,-4 4 2-15,-8 0 1 16,-6 4 2-16,-7 7 0 16,-8 4 2-16,-2 4-5 0,-5 10-2 15,0 2-2-15,9 12-2 16,1 0 0-16,15 2-5 16,7 0 0-16,18 5-9 15,0-14-12-15,25-19-60 0,11 7-7 16</inkml:trace>
          <inkml:trace contextRef="#ctx0" brushRef="#br0" timeOffset="133394.0531">8458 1583 429 0,'0'0'4'0,"-18"0"2"15,4 7 0-15,-4 0 2 0,-3 3 2 16,-4 5 0-16,0 9 1 15,3 6 1-15,9 4-3 16,6 8-3-16,4 4-6 16,3 14 0-16,10-4 0 15,8 4 0-15,-1 0 0 0,8 0 0 16,-4-10-36-16,-3-8-52 16,17-12-2-16</inkml:trace>
        </inkml:traceGroup>
        <inkml:traceGroup>
          <inkml:annotationXML>
            <emma:emma xmlns:emma="http://www.w3.org/2003/04/emma" version="1.0">
              <emma:interpretation id="{E3236ED8-8C87-42B6-A82B-C0411B85008B}" emma:medium="tactile" emma:mode="ink">
                <msink:context xmlns:msink="http://schemas.microsoft.com/ink/2010/main" type="inkWord" rotatedBoundingBox="14860,14668 16150,14565 16216,15403 14927,15505"/>
              </emma:interpretation>
              <emma:one-of disjunction-type="recognition" id="oneOf5">
                <emma:interpretation id="interp25" emma:lang="en-US" emma:confidence="0">
                  <emma:literal>KI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K</emma:literal>
                </emma:interpretation>
                <emma:interpretation id="interp28" emma:lang="en-US" emma:confidence="0">
                  <emma:literal>as</emma:literal>
                </emma:interpretation>
                <emma:interpretation id="interp2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33612.8201">9465 1597 456 0,'0'0'1'15,"0"0"0"-15,0 0 0 16,0 0 1-16,14-11 1 0,0 11 1 15,11-3-1-15,6-4 1 16,22 4-4-16,2-8-7 16,21 7-27-16,9-9-48 15,8-2-2-15</inkml:trace>
          <inkml:trace contextRef="#ctx0" brushRef="#br0" timeOffset="133800.2755">9660 1294 474 0,'0'0'2'0,"0"0"0"0,-15 17 0 15,5-2 2-15,7 9 1 16,3 8 1-16,0 7-1 16,0 14 0-16,13 3-2 0,12 14-5 15,3-3-13-15,12 8-69 16,10-6-2-16</inkml:trace>
          <inkml:trace contextRef="#ctx0" brushRef="#br0" timeOffset="146456.8163">10777 1079 325 0,'0'0'8'16,"0"0"4"-16,0 0 3 16,11 0 4-16,-11 0 2 0,17 0 1 15,-4 10 1-15,2 4 1 16,3 8-8-16,-3 6-3 16,2 10-4-16,1 5-5 15,-5 3-4-15,2 2 0 0,-5 6 0 16,0-11 0-16,-2-5 0 15,6-3-3-15,4-14-1 16,3-6-1-16,4-15 0 16,3-4 0-16,4-17 0 0,3-12 2 15,-7-1 1-15,2-4 1 16,-10-1 1-16,-5 0 0 16,-2 3 1-16,-8 16 0 15,-5 1 0-15,0 19-1 0,-12-2 0 16,12 2 0-16,-13 21-1 15,8-1 1-15,5 1-2 16,5 5-1-16,8-7 0 16,12-4 0-16,3-6 0 0,11-9 2 15,0-15 1-15,8-13 0 16,1-8 2-16,-2-5 1 16,-3-5 1-16,-8-8-1 15,-3 6 1-15,-11-4-3 0,-7 14-1 16,-11 0-5-16,5 14-12 15,-16 13-38-15,8 11-29 16,-13-11-3-16</inkml:trace>
        </inkml:traceGroup>
        <inkml:traceGroup>
          <inkml:annotationXML>
            <emma:emma xmlns:emma="http://www.w3.org/2003/04/emma" version="1.0">
              <emma:interpretation id="{E89608B5-BEC0-4383-9E90-65073FDF35DB}" emma:medium="tactile" emma:mode="ink">
                <msink:context xmlns:msink="http://schemas.microsoft.com/ink/2010/main" type="inkWord" rotatedBoundingBox="17151,14504 17599,14468 17641,14992 17192,15028"/>
              </emma:interpretation>
              <emma:one-of disjunction-type="recognition" id="oneOf6">
                <emma:interpretation id="interp30" emma:lang="en-US" emma:confidence="1">
                  <emma:literal>+</emma:literal>
                </emma:interpretation>
                <emma:interpretation id="interp31" emma:lang="en-US" emma:confidence="0">
                  <emma:literal>x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X</emma:literal>
                </emma:interpretation>
                <emma:interpretation id="interp3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146769.3112">11636 1284 418 0,'0'0'3'16,"0"0"1"-16,0 0-1 16,0 0 0-16,10-14 1 15,5 6 1-15,6 2 0 0,7-1 0 16,4 3-3-16,6 1 0 16,-2-1 0-16,6 4 0 15,-6 7 0-15,-7 8-1 16,-6 2 0-16,-11 7 1 0,-12 7 0 15,-7 4 0-15,-11 6 1 16,-7-3 0-16,0 3-1 16,0 0 1-16,8-11-1 15,9 2-3-15,8-11-2 16,15-10-7-16,25-5-13 0,16-6-60 16,11-14-1-16</inkml:trace>
          <inkml:trace contextRef="#ctx0" brushRef="#br0" timeOffset="147956.8501">12385 1060 267 0,'0'0'7'0,"0"0"4"16,0 0 3-16,0 0 1 16,0 0 3-16,0 0 0 0,0 0 2 15,0 0 2-15,0 0-8 16,0 0-3-16,0 0-2 15,0 0-2-15,0 11-1 16,0-11-1-16,0 0-1 0,0 0-1 16,-13 15 0-16,13-15-1 15,0 0 0-15,0 0 0 16,-11 11 0-16,11-11 0 16,0 0 0-16,0 0-1 0,0 0 1 15,0 0 0-15,-4 11-1 16,4-11 0-16,0 0 0 15,0 0 0-15,0 0 0 16,0 0 0-16,0 0 0 0,0 0 0 16,0 0 1-16,0 0 0 15,0 0 1-15,0 0-1 16,0 0 0-16,0 0 1 16,0 0-1-16,0 0 0 0,0 0-1 15,-3 14 0-15,3-14 0 16,0 0 0-16,7 3-1 15,6-3 1-15,5 4-1 16,4-4 1-16,9 3-1 0,-2 1 1 16,2-1-1-16,5 8 0 15,-8-1 1-15,-3 4-1 16,-8 3 0-16,-2 6 1 16,-8 1-1-16,-7-2 0 15,0 5 0-15,-7-3-1 0,-11-3 1 16,1 1-1-16,-5-1 0 15,4-6 0-15,0-1 1 16,1-4-1-16,6-3 0 0,11-7 1 16,0 0 0-16,-7 14-1 15,7-14 1-15,18 3-1 16,-1 1 1-16,1 0 0 16,0-1-1-16,4 4 1 0,3 0 0 15,-5 4 0-15,-2 0 0 16,0-5 0-16,-4 7 0 15,-1-2-1-15,-13-11 1 16,25 26 1-16,-17-15-1 0,-1 6 0 16,-4 0 0-16,-3 1 1 15,-7 6-1-15,-6 0 1 16,-5 6-1-16,-7-6 1 16,-3 4-1-16,-4-3 1 15,-7-8 0-15,0 1 0 0,3-3-1 16,-2-6 0-16,3-9-1 15,2 0-4-15,1-7-8 16,12-6-21-16,12-4-51 0,1-9-2 16</inkml:trace>
        </inkml:traceGroup>
        <inkml:traceGroup>
          <inkml:annotationXML>
            <emma:emma xmlns:emma="http://www.w3.org/2003/04/emma" version="1.0">
              <emma:interpretation id="{281E59F4-3F42-4A53-945C-A6C8B15BC9DE}" emma:medium="tactile" emma:mode="ink">
                <msink:context xmlns:msink="http://schemas.microsoft.com/ink/2010/main" type="inkWord" rotatedBoundingBox="18480,14199 19664,14105 19720,14815 18536,14909"/>
              </emma:interpretation>
              <emma:one-of disjunction-type="recognition" id="oneOf7">
                <emma:interpretation id="interp35" emma:lang="en-US" emma:confidence="0">
                  <emma:literal>WZ</emma:literal>
                </emma:interpretation>
                <emma:interpretation id="interp36" emma:lang="en-US" emma:confidence="0">
                  <emma:literal>WY</emma:literal>
                </emma:interpretation>
                <emma:interpretation id="interp37" emma:lang="en-US" emma:confidence="0">
                  <emma:literal>we</emma:literal>
                </emma:interpretation>
                <emma:interpretation id="interp38" emma:lang="en-US" emma:confidence="0">
                  <emma:literal>We</emma:literal>
                </emma:interpretation>
                <emma:interpretation id="interp3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150378.7697">12238 1287 342 0,'0'0'3'0,"0"0"4"16,17-17 2-16,1 7 3 0,3 1 3 16,14 0 0-16,3-1 1 15,12-5 3-15,3 12-6 16,4-9-1-16,-1 9-4 0,-3-1-1 16,-7 4-3-16,1 4-1 15,-16 11-1-15,-6 3-1 16,-15 10-1-16,-10 2 0 15,-6 8-1-15,-11 9 0 0,-13 3 0 16,-5 1 1-16,-3 7-1 16,-2-6 0-16,2-3 2 15,5-2-1-15,5-8 1 16,14-8 1-16,3-7 0 0,11-6 0 16,11-7 1-16,14-11 0 15,7 0 0-15,14-7 1 16,-1-4 0-16,8-4-1 15,2 5-3-15,-3-4 0 16,-6 0 0-16,-3 4 0 0,-8 3 0 16,-7 4 0-16,-10-1 0 15,-4 4 0-15,-14 0-13 16,0 0-73-16,0 0-3 0</inkml:trace>
          <inkml:trace contextRef="#ctx0" brushRef="#br0" timeOffset="149956.8862">12261 1114 312 0,'0'0'5'16,"0"0"3"-16,0 0 4 15,8 0 2-15,2 0 4 16,8 4 1-16,7 0 0 0,2-1 1 15,9 1-4-15,6-1-3 16,5 7-4-16,2 4-3 16,-3 4-2-16,4 7-2 15,-11 3-1-15,-8 5-2 0,-6 5 0 16,-15 3 1-16,-10 10-1 16,-10-6 0-16,-18 7 1 15,0-1 0-15,-11-3-1 16,-7-6 2-16,6 6 0 15,-1-10 0-15,9-4 0 0,-1-6 0 16,16-6 1-16,9-2 0 16,8-5 0-16,12-7 0 15,19-6 1-15,9-2 0 16,13-6-1-16,10-7 1 0,5-2-2 16,-2-4-2-16,6 1-2 15,-9 5-6-15,-7-1-11 16,-13 7-36-16,-11-3-29 0,-14-4-4 15</inkml:trace>
        </inkml:traceGroup>
        <inkml:traceGroup>
          <inkml:annotationXML>
            <emma:emma xmlns:emma="http://www.w3.org/2003/04/emma" version="1.0">
              <emma:interpretation id="{8B7DBF81-0B1A-4AD3-A965-E5C8C9BCBCA2}" emma:medium="tactile" emma:mode="ink">
                <msink:context xmlns:msink="http://schemas.microsoft.com/ink/2010/main" type="inkWord" rotatedBoundingBox="19919,14135 23756,13830 23895,15574 20058,15879"/>
              </emma:interpretation>
              <emma:one-of disjunction-type="recognition" id="oneOf8">
                <emma:interpretation id="interp40" emma:lang="en-US" emma:confidence="0">
                  <emma:literal>32222)</emma:literal>
                </emma:interpretation>
                <emma:interpretation id="interp41" emma:lang="en-US" emma:confidence="0">
                  <emma:literal>32272)</emma:literal>
                </emma:interpretation>
                <emma:interpretation id="interp42" emma:lang="en-US" emma:confidence="0">
                  <emma:literal>32292)</emma:literal>
                </emma:interpretation>
                <emma:interpretation id="interp43" emma:lang="en-US" emma:confidence="0">
                  <emma:literal>322÷2)</emma:literal>
                </emma:interpretation>
                <emma:interpretation id="interp44" emma:lang="en-US" emma:confidence="0">
                  <emma:literal>3223/2)</emma:literal>
                </emma:interpretation>
              </emma:one-of>
            </emma:emma>
          </inkml:annotationXML>
          <inkml:trace contextRef="#ctx0" brushRef="#br0" timeOffset="150738.1531">13435 899 332 0,'0'0'7'15,"0"0"3"-15,0 0 4 16,-13-6 4-16,13 6 1 16,0 0 1-16,0 0 2 0,7 0 0 15,16 6-6-15,17 5-5 16,6 6-2-16,7 5-3 16,14 3-1-16,1 9-5 15,-2 5 0-15,-6 8 0 0,-2 1 0 16,-17 9 0-16,-4-5 0 15,-20 8 0-15,-14-4 0 16,-10-5 0-16,-18-6-6 0,-13-6-2 16,-2-7-7-16,-13-8-15 15,0-16-53-15,15-5-4 16</inkml:trace>
          <inkml:trace contextRef="#ctx0" brushRef="#br0" timeOffset="150956.9195">14341 1026 414 0,'0'0'7'0,"0"0"1"16,-8 0 2-16,-6 0 2 15,-4 6 0-15,-10 3 2 0,-3 10 0 16,-8 7 1-16,-7 6-10 16,3 10-5-16,1 12 0 15,3-2 0-15,11 8 0 16,6 7 0-16,8-8 0 0,18 8-2 15,11-13-35-15,5-9-50 16,26-6-3-16</inkml:trace>
          <inkml:trace contextRef="#ctx0" brushRef="#br0" timeOffset="151269.4293">14628 1238 445 0,'0'0'3'0,"-18"0"2"0,6 0-1 16,-1 0 2-16,13 0 0 16,-18 0 1-16,18 0 0 15,11 7 1-15,14-1-3 0,13 5-1 16,12 4 0-16,3 2-2 16,3 4-1-16,-3 1 0 15,-11 3 0-15,-9 6 1 16,-19 1-2-16,-14 6 0 15,-14 3 0-15,-19 2 0 0,-9 4 0 16,-11 5 0-16,4 2 0 16,3-2 0-16,4 5 0 15,12-4 0-15,27-1 0 16,18-3 0-16,34 12-3 0,51-13-85 16,6-6-3-16</inkml:trace>
          <inkml:trace contextRef="#ctx0" brushRef="#br0" timeOffset="178410.6637">4268 1380 379 0,'0'0'4'0,"0"0"-1"15,-4 13 2-15,1 8 1 16,3 14 1-16,-3 20 2 0,-5 24 1 16,1 27 1-16,-3 23-3 15,-5 31 0-15,5 20-1 16,2 6-2-16,13 10-2 0,18 0-6 16,27-14-12-16,46-37-53 15,38-4-14-15</inkml:trace>
          <inkml:trace contextRef="#ctx0" brushRef="#br0" timeOffset="178926.3007">15497 681 408 0,'0'0'5'0,"10"17"3"16,12 5 1-16,13 5 2 16,14 16 0-16,16 13 1 0,13 16 0 15,5 22-1-15,0 12-4 16,-2 21-4-16,-15 14 0 16,-19 18-4-16,-30 6-3 15,-27 11-8-15,-44-4-23 0,-55 8-50 16,-19-8 0-16</inkml:trace>
          <inkml:trace contextRef="#ctx0" brushRef="#br0" timeOffset="179816.9463">3147 2287 446 0,'0'0'2'0,"0"0"0"15,8 0 0-15,15 0 1 16,17-2-1-16,20-6-3 15,39-12-43-15,21-3-35 16,32-8-3-16</inkml:trace>
          <inkml:trace contextRef="#ctx0" brushRef="#br0" timeOffset="179629.4569">3246 2802 322 0,'0'0'7'0,"0"0"2"16,0-21 4-16,-3 10 1 15,-1-10 2-15,1 1 1 16,-5-8 0-16,1-13 0 16,-3 0-7-16,2-8-2 15,-2-9-3-15,3-8-2 16,7-9 0-16,0 0-2 0,14-11 0 16,7 9 0-16,7-1 0 15,15 12-1-15,-4 8 1 16,7 13-1-16,-3 17 1 15,-1 11-1-15,-11 17 2 0,1 13-1 16,-4 23 1-16,-10 16-1 16,0 16 0-16,-1 12 0 15,-6 8-4-15,6 11-7 0,-9-5-19 16,-4-1-54-16,14-10-1 16</inkml:trace>
        </inkml:traceGroup>
      </inkml:traceGroup>
    </inkml:traceGroup>
    <inkml:traceGroup>
      <inkml:annotationXML>
        <emma:emma xmlns:emma="http://www.w3.org/2003/04/emma" version="1.0">
          <emma:interpretation id="{B3FE80C2-14C6-43D4-A6BC-5812C3C36E5C}" emma:medium="tactile" emma:mode="ink">
            <msink:context xmlns:msink="http://schemas.microsoft.com/ink/2010/main" type="paragraph" rotatedBoundingBox="7667,16835 10587,17139 10453,18432 7533,18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3B8693-16A7-4E73-B6D6-C3631C089819}" emma:medium="tactile" emma:mode="ink">
              <msink:context xmlns:msink="http://schemas.microsoft.com/ink/2010/main" type="line" rotatedBoundingBox="7667,16835 10587,17139 10453,18432 7533,18128"/>
            </emma:interpretation>
          </emma:emma>
        </inkml:annotationXML>
        <inkml:traceGroup>
          <inkml:annotationXML>
            <emma:emma xmlns:emma="http://www.w3.org/2003/04/emma" version="1.0">
              <emma:interpretation id="{7642DAC4-2109-4415-966A-632B398ED344}" emma:medium="tactile" emma:mode="ink">
                <msink:context xmlns:msink="http://schemas.microsoft.com/ink/2010/main" type="inkWord" rotatedBoundingBox="7667,16835 10587,17139 10453,18432 7533,18128"/>
              </emma:interpretation>
              <emma:one-of disjunction-type="recognition" id="oneOf9">
                <emma:interpretation id="interp45" emma:lang="en-US" emma:confidence="0">
                  <emma:literal>he</emma:literal>
                </emma:interpretation>
                <emma:interpretation id="interp46" emma:lang="en-US" emma:confidence="0">
                  <emma:literal>The</emma:literal>
                </emma:interpretation>
                <emma:interpretation id="interp47" emma:lang="en-US" emma:confidence="0">
                  <emma:literal>her</emma:literal>
                </emma:interpretation>
                <emma:interpretation id="interp48" emma:lang="en-US" emma:confidence="0">
                  <emma:literal>he:</emma:literal>
                </emma:interpretation>
                <emma:interpretation id="interp49" emma:lang="en-US" emma:confidence="0">
                  <emma:literal>the:</emma:literal>
                </emma:interpretation>
              </emma:one-of>
            </emma:emma>
          </inkml:annotationXML>
          <inkml:trace contextRef="#ctx0" brushRef="#br0" timeOffset="110924.7568">-70 3944 337 0,'0'0'8'0,"0"0"5"16,-3 17 3-16,3-3 2 15,-5 8 1-15,5-3 1 16,0 9 1-16,0 2 0 0,0-6-7 16,5 4-5-16,1-7-3 15,5-4-2-15,0-8-1 16,9-9-1-16,5-11-2 15,0-17 0-15,11-8-3 0,-1-9 2 16,0-9-1-16,0-1 0 16,1-2 1-16,-8 4 0 15,-3 8 0-15,-3 4 2 16,-12 11 0-16,0 8 0 0,-2 5 0 16,-8 17-1-16,0 0 1 15,0 0-1-15,0 28 1 16,0 4-2-16,-5 18 2 15,2 1 0-15,-4 20-1 0,4 4 1 16,-1 9-1-16,4 8 0 16,0-4 0-16,0 0 0 15,0-7-1-15,0-6 0 16,4-16-1-16,-4-14 0 16,0-9 0-16,0-14 1 0,0-22-1 15,0 0 1-15,3-24 0 16,4-10 0-16,1-1 1 15,2-6 1-15,8-10 1 0,-1 2 0 16,8 4 0-16,0 6 0 16,3 7 1-16,0 10-1 15,0 12 1-15,2 10-3 16,0 21 0-16,-5 11 0 0,3 15 0 16,5 11 0-16,-8 13 0 15,-5 10-6-15,-2 1-12 16,4-16-66-16,-9 12-5 15</inkml:trace>
          <inkml:trace contextRef="#ctx0" brushRef="#br0" timeOffset="111330.9947">937 4518 453 0,'0'0'2'0,"0"0"0"15,0 0 0-15,0 0 1 16,4-6-1-16,14-3 1 0,10 3-1 16,7-5 1-16,11 9-2 15,14-11 0-15,-4 11-1 16,4-2 0-16,-7 4-1 16,-6 0 0-16,-19 6 0 0,-13 7-1 15,-15 0 1-15,-12 8 0 16,-16 0 1-16,-7 3-1 15,-3 2 1-15,3-2 0 16,-1-3 0-16,11 5 1 16,11-9 0-16,14-4 1 0,2 1 1 15,21-7 1-15,9 4 0 16,9-5 1-16,9 3 1 16,3 0-2-16,0 1 0 0,0 5-1 15,-10 11-1-15,-1-2 0 16,-17 11-2-16,-14 0-1 15,-11 11-1-15,-11-7-4 16,-17 7-12-16,-22 8-46 0,-7-26-23 16</inkml:trace>
          <inkml:trace contextRef="#ctx0" brushRef="#br0" timeOffset="112284.1554">2186 3964 434 0,'0'0'4'0,"0"0"0"16,10 0 2-16,8 0 1 15,10 0 1-15,4 0 0 0,6 0 0 16,12 0-1-16,10 0-5 16,1 0-9-16,9 0-18 15,1 0-59-15,0-3-2 16</inkml:trace>
          <inkml:trace contextRef="#ctx0" brushRef="#br0" timeOffset="112456.0344">2372 4402 438 0,'0'0'2'0,"0"0"0"15,0 0 1-15,11 0-1 16,6 0 1-16,20 0 0 15,9-8-1-15,17-3-10 0,15 2-43 16,25-16-30-16,10-3-2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23.1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937A33-2090-4819-A61E-EB93F26525A4}" emma:medium="tactile" emma:mode="ink">
          <msink:context xmlns:msink="http://schemas.microsoft.com/ink/2010/main" type="inkDrawing" rotatedBoundingBox="16189,10488 21470,6100 21571,6222 16290,10610" semanticType="callout" shapeName="Other">
            <msink:sourceLink direction="with" ref="{01D0F37D-9F2E-4653-9FB1-CF71FCCB30CA}"/>
            <msink:sourceLink direction="with" ref="{B6E33844-4BF1-45BB-8050-58C08B78D04F}"/>
          </msink:context>
        </emma:interpretation>
      </emma:emma>
    </inkml:annotationXML>
    <inkml:trace contextRef="#ctx0" brushRef="#br0">-1 4509 268 0,'0'0'5'0,"0"0"4"15,0-13 4-15,3-1 3 0,7-3 2 16,2-5 1-16,5-6 2 16,11-8 0-16,10-6-6 15,5-4-3-15,10-6-4 16,15-12-4-16,5-3-2 0,20-10-1 15,5-9 1-15,16-10 0 16,9-11 0-16,18-14 0 16,8-1 0-16,11-13 1 15,9 0 0-15,12-11-1 0,3 0 0 16,13-4-1-16,2 2 0 16,-2-7 0-16,4-1 0 15,1 1 0-15,1 1-1 16,-2-9 2-16,-11 5-1 0,5-4-1 15,-11 4 1-15,3 6 0 16,-10 1-1-16,-4 10 1 16,-14 7 1-16,-11 10-3 15,-12 11 2-15,-20 12 0 0,-18 2 0 16,-17 11-1-16,-9 10-2 16,-16 16-6-16,-23 4-16 15,-27 20-55-15,5-1-2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43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167F41-32F0-4C1D-89CB-ACE520A7553C}" emma:medium="tactile" emma:mode="ink">
          <msink:context xmlns:msink="http://schemas.microsoft.com/ink/2010/main" type="writingRegion" rotatedBoundingBox="20083,2451 23344,2451 23344,5544 20083,5544"/>
        </emma:interpretation>
      </emma:emma>
    </inkml:annotationXML>
    <inkml:traceGroup>
      <inkml:annotationXML>
        <emma:emma xmlns:emma="http://www.w3.org/2003/04/emma" version="1.0">
          <emma:interpretation id="{0CBF1874-9C2C-4FC4-8B4E-95AF5C716D37}" emma:medium="tactile" emma:mode="ink">
            <msink:context xmlns:msink="http://schemas.microsoft.com/ink/2010/main" type="paragraph" rotatedBoundingBox="20083,2451 23344,2451 23344,5544 20083,5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98D399-5D51-4CD4-A2FF-49A6DE0EEE24}" emma:medium="tactile" emma:mode="ink">
              <msink:context xmlns:msink="http://schemas.microsoft.com/ink/2010/main" type="line" rotatedBoundingBox="20083,2451 23344,2451 23344,5544 20083,5544"/>
            </emma:interpretation>
          </emma:emma>
        </inkml:annotationXML>
        <inkml:traceGroup>
          <inkml:annotationXML>
            <emma:emma xmlns:emma="http://www.w3.org/2003/04/emma" version="1.0">
              <emma:interpretation id="{42E21BD8-E8F8-4528-BDBB-4B3BCCB1B465}" emma:medium="tactile" emma:mode="ink">
                <msink:context xmlns:msink="http://schemas.microsoft.com/ink/2010/main" type="inkWord" rotatedBoundingBox="20083,2451 23344,2451 23344,5544 20083,5544">
                  <msink:destinationLink direction="with" ref="{76DF84CB-110F-48C8-A903-27DF48266D9B}"/>
                </msink:context>
              </emma:interpretation>
              <emma:one-of disjunction-type="recognition" id="oneOf0">
                <emma:interpretation id="interp0" emma:lang="en-US" emma:confidence="0">
                  <emma:literal>Fo</emma:literal>
                </emma:interpretation>
                <emma:interpretation id="interp1" emma:lang="en-US" emma:confidence="0">
                  <emma:literal>ho</emma:literal>
                </emma:interpretation>
                <emma:interpretation id="interp2" emma:lang="en-US" emma:confidence="0">
                  <emma:literal>¥0☺</emma:literal>
                </emma:interpretation>
                <emma:interpretation id="interp3" emma:lang="en-US" emma:confidence="0">
                  <emma:literal>¥0</emma:literal>
                </emma:interpretation>
                <emma:interpretation id="interp4" emma:lang="en-US" emma:confidence="0">
                  <emma:literal>$0</emma:literal>
                </emma:interpretation>
              </emma:one-of>
            </emma:emma>
          </inkml:annotationXML>
          <inkml:trace contextRef="#ctx0" brushRef="#br0">13653 1328 285 0,'0'0'4'16,"0"0"2"-16,0 0 1 15,11 0 2-15,3 4 1 16,11 10 2-16,0 4-1 16,14 10 1-16,6 0-3 0,13 18 1 15,-2 11-1-15,11 16-2 16,8 11-1-16,2 12-2 15,12 7 3-15,3 9-3 16,6 7 0-16,5-5 1 16,0 6-3-16,3-10 0 0,-3-14 1 15,-5 1-1-15,-6-20-3 16,-17-10 3-16,-8-12-1 16,-18-3-2-16,-2-18 3 0,-24-10 0 15,2-6-2-15,-14-11 0 16,-11-7-11-16,25-18-59 15,-15 5-7-15</inkml:trace>
          <inkml:trace contextRef="#ctx0" brushRef="#br0" timeOffset="-593.7673">15114 3496 338 0,'0'0'5'15,"0"5"2"-15,0-5 2 16,15 23 4-16,2-9 1 0,4 7-2 15,7 3 2 1,1 7-2-16,17-1-8 0,-4-6-10 16,14-2-54-16,-6 12-18 15</inkml:trace>
          <inkml:trace contextRef="#ctx0" brushRef="#br0" timeOffset="-765.5993">15468 3411 309 0,'0'0'4'0,"0"0"4"16,0 0 0-16,-14 7 1 16,14-7 4-16,-25 24 1 15,7 0 0-15,0 6 2 0,-10 1-6 16,-4 11-2-16,1 1-1 16,-4 2-8-16,-2 5-14 15,6-1-30-15,-1-6-31 16,4-8-7-16</inkml:trace>
          <inkml:trace contextRef="#ctx0" brushRef="#br0" timeOffset="-1046.9012">15821 2943 295 0,'0'0'6'0,"0"0"4"16,3-11 1-16,-3 11 1 15,0-17 2-15,0 17-1 16,0-23 2-16,0 12 0 0,-17 2-7 15,-4 1-3-15,-4 1 0 16,-13 4-3-16,-5-1-1 16,-7 4 1-16,-13 4-1 15,-5 10-1-15,1 3 1 0,-4 9 0 16,-3 6-2-16,-4 2 3 16,5 9-1-16,-2 7-1 15,4 2 1-15,4 3-1 16,3 3-1-16,11 4 2 0,3 7-1 15,15-3 0-15,4 9 1 16,14-2-1-16,2 2 0 16,15-2 0-16,0 2 1 15,15-2 0-15,2 2-1 0,14-9 1 16,9-10 0-16,8 1 1 16,13-12 1-16,6-7 0 15,11-2 2-15,8-11-1 0,8-15 1 16,9-10-1-16,3-2 1 15,7-16-1-15,-3-1 1 16,-1-13-1-16,-6 1 0 16,-12-15-1-16,2-2 0 15,-15-3 0-15,-11-4-1 0,-11-6 1 16,-6-5-1-16,-15-12-2 16,-10-3 2-16,-1 4-2 15,-12 0 0-15,-12-5 1 16,-5 5-1-16,-8-1-2 0,-9 8 2 15,-3 3-1-15,-6 7-1 16,-16-4 0-16,6 12 1 16,-13 10-2-16,-2 7 1 15,-8 1-1-15,-3 17-4 0,-4 7-4 16,-2 6-17-16,-2 15-54 16,14 13-2-16</inkml:trace>
          <inkml:trace contextRef="#ctx0" brushRef="#br0" timeOffset="5468.8811">15114 3657 247 0,'0'0'5'15,"0"0"2"-15,15-2 4 16,-15 2 2-16,25-8 2 0,-12 5-2 16,1-5 4-16,4 4-3 15,3-1-2-15,4-8-3 16,7 11-2-16,-1-2-3 15,4-3 2-15,8-1 0 0,3 5-1 16,-4-4 1-16,-7 4 0 16,1-1 0-16,-14-3 0 15,-5 7-3-15,-3 0-1 0,-14 0-1 16,0 0-4-16,0 0-12 16,0 0-33-16,-11 14-28 15,11-14-7-15</inkml:trace>
          <inkml:trace contextRef="#ctx0" brushRef="#br0" timeOffset="453.1199">16914 1191 238 0,'0'0'7'0,"0"0"4"0,0 0 0 16,0 0 0-16,0 0 0 15,-7 3 2-15,-1 15 1 16,-2 3 2-16,0 26-7 0,-12 9-2 16,-6 13 2-16,-5 16-1 15,-2 14-3-15,-6 11 2 16,-6 10-1-16,-6-1-3 16,4-2 1-16,-4 3-1 15,3-8 0-15,5 1 3 0,-5-14-2 16,14-9 0-16,4-15 0 15,4-2 1-15,3-2-1 16,7-15 1-16,5-9-2 0,1-12-2 16,12-11 2-16,-2 0 0 15,2-2-3-15,0-5 0 16,0-2-12-16,2 7-62 16,-2-22-4-16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4.8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5D00C9-FD99-4648-A56B-C758CC4EFFE6}" emma:medium="tactile" emma:mode="ink">
          <msink:context xmlns:msink="http://schemas.microsoft.com/ink/2010/main" type="inkDrawing" rotatedBoundingBox="9187,8631 14414,5382 14520,5551 9293,8800" semanticType="callout" shapeName="Other">
            <msink:sourceLink direction="with" ref="{0D6B0D75-EEC4-417A-B8E3-F6944D3DEA8C}"/>
            <msink:sourceLink direction="with" ref="{0A116C8C-5A84-4D35-9248-36B97AD21604}"/>
          </msink:context>
        </emma:interpretation>
      </emma:emma>
    </inkml:annotationXML>
    <inkml:trace contextRef="#ctx0" brushRef="#br0">5208 0 269 0,'0'0'5'16,"0"0"2"-16,-22 11 1 15,1 0 2-15,-4-5 0 16,-10 9 2-16,4-5 0 0,-19 11 0 16,-3-1-4-16,-7 8-2 15,-18 9 0 1,0 5-1-16,-13 10-1 16,-9 2-1-16,-9 10-1 0,-9-2 0 15,2 9 1-15,-5-9-2 16,8 0 0-16,1 0 1 15,2-1-1-15,1-6 0 16,2 10 0-16,1-9-1 0,0 10 0 16,3 2 0-16,2-1 0 15,-2-4-1-15,7 4 1 16,1 1-1-16,6-9 0 16,-2 0 1-16,6-6 0 0,0 0 0 15,-4-3 1-15,4 0-1 16,-3 2 1-16,0-2-1 15,-4 2 1-15,0-3-2 0,-4 9 1 16,8-6-1-16,0 3 1 16,-1 3-1-16,4-6 0 15,1 4 0-15,6-9 1 16,0 2 0-16,8-8 0 16,-5 0 0-16,9-3 0 0,1 0 1 15,-1 1-1-15,1 0 0 16,5 0 0-16,4-1 0 15,-4 3 0-15,7-4 0 16,0-2 0-16,0-4 1 0,10-3-1 16,0-2 0-16,5-1 1 15,3-5-1-15,7 2 0 16,-1 2 0-16,8-4 0 0,-1 2 0 16,9-1 0-16,-5 1 0 15,8-1 2-15,-5-3 1 16,5-8 0-16,2 0 0 15,8-10 0-15,-17 24 0 0,17-24 0 16,-18 22-1-16,11-10 0 16,-4 1-2-16,1 2 1 15,-5-1-1-15,8 0 0 16,-6-4 1-16,13-10 0 0,-15 18 1 16,15-18-1-16,0 0 0 15,-10 10 0-15,10-10 0 16,0 0 0-16,0 0-1 15,0 14-1-15,0-14-1 16,-8 21-1-16,1-10 1 0,-3 6-2 16,0-2 0-16,-5-2-2 15,5-2-6-15,-1-11-44 16,11 0-21-16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8.5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DF84CB-110F-48C8-A903-27DF48266D9B}" emma:medium="tactile" emma:mode="ink">
          <msink:context xmlns:msink="http://schemas.microsoft.com/ink/2010/main" type="inkDrawing" rotatedBoundingBox="13912,11432 21447,5349 21616,5559 14081,11642" semanticType="callout" shapeName="Other">
            <msink:sourceLink direction="with" ref="{42E21BD8-E8F8-4528-BDBB-4B3BCCB1B465}"/>
            <msink:sourceLink direction="with" ref="{00158BBF-1B49-450D-BF4F-C8975B3BC376}"/>
          </msink:context>
        </emma:interpretation>
      </emma:emma>
    </inkml:annotationXML>
    <inkml:trace contextRef="#ctx0" brushRef="#br0">7414 0 321 0,'0'0'4'0,"0"0"1"16,-5 25-1-16,-7-12 1 16,-6 9 0-16,-5 4 1 15,-10 8-1-15,-12 4 2 0,-13 12-3 16,-2 6-1-16,-13-3 0 16,-8 14 0-16,-12 8-1 15,-6 6 0-15,-11 5 2 16,-3 4-3-16,-3 2 0 0,-5 3-1 15,-5 6 0-15,-5 8 1 16,-5 1 0-16,-5-1-1 16,7 1 0-16,1 10 1 15,-3-5-2-15,-2 8 1 0,4-3 0 16,0 4 0-16,6-8-1 16,5 4 1-16,-4-4 0 15,-1 4-1-15,-2-4 2 16,-4 0-1-16,-4 0-1 0,-4-7 1 15,-3 8 0-15,1-7-1 16,-2-5 2-16,-3 0-1 16,5-1-1-16,2-10 2 15,5 4 0-15,2-5 0 0,-4-3 0 16,6-1 1-16,2 0 0 16,-3 1 0-16,-1-4 1 15,5 0-1-15,-1 0 0 16,0-3 0-16,6 3 1 0,9-4 0 15,0-2 0-15,10-2-1 16,6-1 1-16,4-6 1 16,13-5-1-16,5 1 2 15,10-7-2-15,2-4 0 0,11-2 0 16,3-2 0-16,10-6-1 16,3 0 0-16,6 0-1 15,5-9 0-15,3 0 0 16,2-1-1-16,1-5 1 0,4-4 0 15,0-1-1-15,5-7 1 16,1 7-1-16,-1-7 1 16,1-2-1-16,7 3 1 15,-7-2 0-15,2 6-1 16,-4-2 1-16,-8 4 0 0,2-2 0 16,-5 0 0-16,-3-3 0 15,-2 6 1-15,2-5 0 16,0 3 1-16,3-3-1 0,-3 2 0 15,3-7 1-15,5 8-1 16,-2-3-1-16,4-3 0 16,0 0 0-16,8-1-1 15,0-3 1-15,0-2-1 0,10-13-1 16,-12 17 0-16,12-17-2 16,0 0-6-16,0 0-18 15,0 0-55-15,12 8-2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47.5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B9C4C8-359A-40F3-B001-6450608A8D72}" emma:medium="tactile" emma:mode="ink">
          <msink:context xmlns:msink="http://schemas.microsoft.com/ink/2010/main" type="writingRegion" rotatedBoundingBox="26993,2322 29863,2322 29863,5734 26993,5734"/>
        </emma:interpretation>
      </emma:emma>
    </inkml:annotationXML>
    <inkml:traceGroup>
      <inkml:annotationXML>
        <emma:emma xmlns:emma="http://www.w3.org/2003/04/emma" version="1.0">
          <emma:interpretation id="{DA75D4C8-90D0-491B-A982-B093BD018140}" emma:medium="tactile" emma:mode="ink">
            <msink:context xmlns:msink="http://schemas.microsoft.com/ink/2010/main" type="paragraph" rotatedBoundingBox="26993,2322 29863,2322 29863,5734 26993,5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1B9EED-5821-4B57-82CA-15694E26911E}" emma:medium="tactile" emma:mode="ink">
              <msink:context xmlns:msink="http://schemas.microsoft.com/ink/2010/main" type="line" rotatedBoundingBox="26993,2322 29863,2322 29863,5734 26993,5734"/>
            </emma:interpretation>
          </emma:emma>
        </inkml:annotationXML>
        <inkml:traceGroup>
          <inkml:annotationXML>
            <emma:emma xmlns:emma="http://www.w3.org/2003/04/emma" version="1.0">
              <emma:interpretation id="{D48A15C9-D160-4CAF-BE76-1EBBD5D67A64}" emma:medium="tactile" emma:mode="ink">
                <msink:context xmlns:msink="http://schemas.microsoft.com/ink/2010/main" type="inkWord" rotatedBoundingBox="26993,2322 29863,2322 29863,5734 26993,5734">
                  <msink:destinationLink direction="with" ref="{6435410D-729F-4DE0-9431-91AB5A04CC37}"/>
                  <msink:destinationLink direction="to" ref="{CAD47082-777B-4AAF-B325-D6C99E3173C4}"/>
                </msink:context>
              </emma:interpretation>
              <emma:one-of disjunction-type="recognition" id="oneOf0">
                <emma:interpretation id="interp0" emma:lang="en-US" emma:confidence="0">
                  <emma:literal>God</emma:literal>
                </emma:interpretation>
                <emma:interpretation id="interp1" emma:lang="en-US" emma:confidence="0">
                  <emma:literal>Pod</emma:literal>
                </emma:interpretation>
                <emma:interpretation id="interp2" emma:lang="en-US" emma:confidence="0">
                  <emma:literal>Cod</emma:literal>
                </emma:interpretation>
                <emma:interpretation id="interp3" emma:lang="en-US" emma:confidence="0">
                  <emma:literal>Nod</emma:literal>
                </emma:interpretation>
                <emma:interpretation id="interp4" emma:lang="en-US" emma:confidence="0">
                  <emma:literal>8%</emma:literal>
                </emma:interpretation>
              </emma:one-of>
            </emma:emma>
          </inkml:annotationXML>
          <inkml:trace contextRef="#ctx0" brushRef="#br0">23433 1093 50 0,'0'0'7'0,"0"0"7"15,-17-13 5-15,17 13 5 16,-25-11 0-16,10 7 0 15,-3 4 0-15,1 0 2 0,-1 7-8 16,-2 14-5-16,-3 9-1 16,3 8-2-16,-5 21-1 15,0 10 4-15,-10 14-1 16,-4 12-3-16,-3 14 2 16,-8 11-1-16,1 13-3 0,-4 2-1 15,-7 7-2-15,7-5-3 16,3 0 0-16,0 4 1 15,9-7-1-15,1-7 0 16,2-7 1-16,8-11 0 0,7-11 0 16,-7-5 2-16,7-17 2 15,5-10 0-15,-4-12 4 16,9-19 1-16,6-11 0 0,-1-6 0 16,8-18-3-16,0 0-5 15,8-13-66-15,-8 13-13 16</inkml:trace>
          <inkml:trace contextRef="#ctx0" brushRef="#br0" timeOffset="-546.9038">21329 3285 274 0,'0'0'7'0,"0"0"4"0,-24-28 2 16,10 11 3-16,-1-10 1 15,-6-10 1-15,-7-6 2 16,-1-8 0-16,8-13-6 0,-4-7-4 16,5-6-4-16,-5-4-2 15,-3-11 0-15,6-10-3 16,-3-7 0-16,1-4 1 15,-5 3-4-15,5-2 4 0,-11 3-2 16,3 0 0-16,4 3 0 16,-2 3 0-16,-1 12 0 15,-1 2 0-15,-6 6 0 0,6 5 0 16,6 8-3-16,-1 5 2 16,6 17 0-16,-1 9 0 15,4 4 1-15,5 13 0 16,9 5-1-16,4 2 2 0,0 15 0 15,-3-10-1-15,3 10 1 16,0 0-1-16,0 0-3 16,0 0-1-16,0 0-9 15,0 0-22-15,3 10-41 16,14 5-5-16</inkml:trace>
          <inkml:trace contextRef="#ctx0" brushRef="#br0" timeOffset="-2000.0728">22157 3516 331 0,'0'0'5'16,"-25"0"2"-16,4 15 1 16,-8 6 3-16,-12 7 0 15,-2 11 0-15,-10 6-1 0,-4 5 0 16,4 5-7-16,0 3-7 16,10-6-22-16,12 1-49 15,2-17-5-15</inkml:trace>
          <inkml:trace contextRef="#ctx0" brushRef="#br0" timeOffset="-2250.0792">22033 2960 267 0,'0'0'2'0,"-10"0"0"15,-12-4 2-15,-3 1 3 0,-6 0 0 16,-12 3 2-16,-9 0 2 15,-6 6 2-15,-8 5-2 16,-2 10 0-16,-2 11-1 16,-1 11-1-16,-4 16 1 0,2 2-4 15,-2 12 0-15,4 4-1 16,8 15 0-16,0 3 0 16,10-1 1-16,13-1 0 15,12-1-1-15,18-2 2 0,10 3-1 16,13-2-1-16,16-10 1 15,20-5-2-15,11-7-1 16,21-14 2-16,12-1-2 16,10-15-1-16,10-18 2 0,10-15-2 15,16-6-1-15,5-17 1 16,7-10-1-16,-5-12-1 16,-5-19 1-16,-6 3-1 15,-11-17 0-15,-11 0 2 0,-17-14-1 16,-23-2-2-16,-17-10 2 15,-19-6-1-15,-14 14-1 16,-11-5 1-16,-16 3-1 16,-21 5-1-16,-13 9 1 0,-15 8 0 15,-15 12 0-15,-13 10 1 16,-12 12-2-16,-8 6-4 16,-2 11-4-16,-3 12-9 0,-4 7-37 15,8 22-27-15,2 16-3 16</inkml:trace>
          <inkml:trace contextRef="#ctx0" brushRef="#br0" timeOffset="-1812.5559">21520 3655 306 0,'0'0'8'0,"0"0"4"15,25 0 2-15,-4 9 1 16,8-1 3-16,-1 10-1 0,10-1-1 15,5 10 0-15,-3 6-9 16,-2-1-9-16,5 7-22 16,7-5-54-16,-15 0-5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6:01.6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35410D-729F-4DE0-9431-91AB5A04CC37}" emma:medium="tactile" emma:mode="ink">
          <msink:context xmlns:msink="http://schemas.microsoft.com/ink/2010/main" type="inkDrawing" rotatedBoundingBox="18671,13423 27629,5224 27856,5473 18898,13672" semanticType="callout" shapeName="Other">
            <msink:sourceLink direction="with" ref="{D48A15C9-D160-4CAF-BE76-1EBBD5D67A64}"/>
          </msink:context>
        </emma:interpretation>
      </emma:emma>
    </inkml:annotationXML>
    <inkml:trace contextRef="#ctx0" brushRef="#br0">8994 0 288 0,'0'0'7'0,"0"0"1"15,0 0 2-15,-4 15 4 0,4-15-1 16,-18 25 0-16,5-7 2 16,-5 2 1-16,-7 5-7 15,-7-4-2-15,-6 7-2 16,-12 0-3-16,0 11 1 0,-9 3-1 16,-13 10-2-16,-5 13 0 15,-15 1-1-15,-7 16-1 16,-14 8 2-16,-11 6 0 15,-21 14-2-15,-11 5 1 16,-13 16 1-16,-15 0 0 0,-7 13 1 16,-11-1 0-16,-2 12-1 15,-12 12-1-15,4-2 3 16,0 9-2-16,6-2 0 16,2 3 0-16,2 6 0 0,1 10 0 15,5-9 1-15,6-2 1 16,-1-2-1-16,7 4 1 15,1-6-1-15,6 0 1 0,-1-8 0 16,12-6 0-16,0-3 1 16,7-8 0-16,10-6 1 15,5-4 0-15,13-4 0 16,8-6 1-16,5-5-1 0,5 2 0 16,12-14-1-16,-7 6-1 15,7-10 0-15,-5 4-1 16,3-14 0-16,0 3-1 15,0-4 1-15,-3-5 0 0,5-1-1 16,-2-4 1-16,4-3-1 16,4 4 1-16,-5-10-1 15,8 2 1-15,4-10-1 16,6 7 0-16,-2-5 0 16,9-3 0-16,-3-1 0 0,7 0 0 15,5-3 1-15,1 0-1 16,7-3 1-16,0-1-1 15,2-3 0-15,6-5 0 0,0 3 1 16,2-6-2-16,1-1 1 16,1 1-1-16,4-3 1 15,-1-8 0-15,-3 6 0 16,8-9 0-16,3-3 1 0,0-7-1 16,5-2 2-16,10-1 0 15,-5-11 1-15,11-4 0 16,14-10-1-16,-22 14 1 15,22-14 0-15,0 0-1 0,0 0 0 16,0 0-1-16,-10 14 0 16,10-14-1-16,0 0 1 15,0 0-1-15,-4 15 0 0,4-15 0 16,0 0-1-16,0 0-2 16,-6 17-3-16,6-17-19 15,-25 0-60-15,25 0-2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9.1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C4F4ED-0256-4A48-BFB4-173EE2FE43EB}" emma:medium="tactile" emma:mode="ink">
          <msink:context xmlns:msink="http://schemas.microsoft.com/ink/2010/main" type="inkDrawing" rotatedBoundingBox="13785,12803 16715,14030 16685,14102 13755,12876" semanticType="callout" shapeName="Other">
            <msink:sourceLink direction="with" ref="{00158BBF-1B49-450D-BF4F-C8975B3BC376}"/>
          </msink:context>
        </emma:interpretation>
      </emma:emma>
    </inkml:annotationXML>
    <inkml:trace contextRef="#ctx0" brushRef="#br0">7346 11567 343 0,'0'0'5'0,"0"0"2"0,0 0 3 16,0 0 1-16,0 0 1 15,0 0 1-15,0 0 0 16,22-3 0-16,6 6-2 0,7 7-5 15,11 7 0-15,11 9-2 16,14 6 0-16,9 6-1 16,13 14-1-16,13 2 0 15,10 6 0-15,5 2-1 16,10 3 1-16,7 1 0 0,3 2 1 16,0-5 0-16,5-3 1 15,2-4 0-15,-3-3 1 16,-4 1-1-16,0-9 0 15,-10 0-1-15,-8 2 0 0,-2-9-1 16,-15 1-1-16,-11-4 0 16,-17-7-3-16,-7 0-1 15,-11-3-6-15,-14-11-17 0,-24 4-59 16,16-9-4-16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6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158BBF-1B49-450D-BF4F-C8975B3BC376}" emma:medium="tactile" emma:mode="ink">
          <msink:context xmlns:msink="http://schemas.microsoft.com/ink/2010/main" type="inkDrawing" rotatedBoundingBox="11760,10900 14451,11421 14074,13371 11383,12850" semanticType="enclosure" shapeName="Other">
            <msink:destinationLink direction="with" ref="{81C4F4ED-0256-4A48-BFB4-173EE2FE43EB}"/>
            <msink:destinationLink direction="with" ref="{76DF84CB-110F-48C8-A903-27DF48266D9B}"/>
            <msink:destinationLink direction="with" ref="{D1B7F4EC-5C3C-435C-959E-BD5F565D784D}"/>
          </msink:context>
        </emma:interpretation>
      </emma:emma>
    </inkml:annotationXML>
    <inkml:trace contextRef="#ctx0" brushRef="#br0">6328 9857 327 0,'0'0'3'0,"0"0"0"16,-18-11 1-16,1 2 1 0,-1 1-1 15,-10-3 1-15,-12 5-1 16,-5-1 1-16,-8 7-2 16,-10 4 3-16,-12 9-1 0,-6 17 0 15,-5 1 2-15,6 11-1 16,-9 10 0-16,8 13 1 15,4-2-2-15,2 11-2 16,14 7 0-16,5 3-1 0,3 10 0 16,11 6 0-16,-1-4 0 15,15 4 0-15,11 3 1 16,9-6 1-16,8-7-1 0,18 2 1 16,10-6 1-16,19-10 0 15,9 2 1-15,14-8 0 16,11 2 1-16,15-10-2 15,14 0 1-15,6-4-1 16,15-2 0-16,4-9-1 16,10-12-2-16,0-11 0 0,7-7-1 15,4-14 0-15,-5-3 0 16,2-16 0-16,-4-12 1 16,-8-15-2-16,-5-14 1 15,-8-9 0-15,-22-12-1 0,-7-13 1 16,-21-8 0-16,-18-7-1 15,-14-11 0-15,-24 10 1 16,-19-7-1-16,-14 11-1 0,-21 0 1 16,-14 13-1-16,-17 8-1 15,-12 10 0-15,-13 3 0 16,0 14 0-16,-11 5 0 16,-4 0-1-16,0 16-1 0,-3-2 1 15,5 12-2-15,-2 5-1 16,0 8-5-16,0 11-11 15,12-2-41-15,3 13-20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24.5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8F4390-1143-4D18-AE14-200F607C3062}" emma:medium="tactile" emma:mode="ink">
          <msink:context xmlns:msink="http://schemas.microsoft.com/ink/2010/main" type="writingRegion" rotatedBoundingBox="2483,934 30635,532 30663,2456 2510,2857"/>
        </emma:interpretation>
      </emma:emma>
    </inkml:annotationXML>
    <inkml:traceGroup>
      <inkml:annotationXML>
        <emma:emma xmlns:emma="http://www.w3.org/2003/04/emma" version="1.0">
          <emma:interpretation id="{ECBD33B3-78AE-4F79-887A-71EC45A3F319}" emma:medium="tactile" emma:mode="ink">
            <msink:context xmlns:msink="http://schemas.microsoft.com/ink/2010/main" type="paragraph" rotatedBoundingBox="2483,934 30635,532 30663,2456 2510,2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077B5-4C34-4C75-9DF7-1ACECBDEE89C}" emma:medium="tactile" emma:mode="ink">
              <msink:context xmlns:msink="http://schemas.microsoft.com/ink/2010/main" type="line" rotatedBoundingBox="2483,934 30635,532 30663,2456 2510,2857"/>
            </emma:interpretation>
          </emma:emma>
        </inkml:annotationXML>
        <inkml:traceGroup>
          <inkml:annotationXML>
            <emma:emma xmlns:emma="http://www.w3.org/2003/04/emma" version="1.0">
              <emma:interpretation id="{309F7363-58D6-4001-8100-76DC3F4201FE}" emma:medium="tactile" emma:mode="ink">
                <msink:context xmlns:msink="http://schemas.microsoft.com/ink/2010/main" type="inkWord" rotatedBoundingBox="2487,1249 3866,1230 3886,2629 2507,2649">
                  <msink:destinationLink direction="with" ref="{F8D0049B-56B5-4A14-B5FC-D0D3FF90AE28}"/>
                  <msink:destinationLink direction="with" ref="{E7CB033A-55F5-4D35-93F7-A91B6DD428B8}"/>
                </msink:context>
              </emma:interpretation>
              <emma:one-of disjunction-type="recognition" id="oneOf0">
                <emma:interpretation id="interp0" emma:lang="en-US" emma:confidence="0">
                  <emma:literal>FA</emma:literal>
                </emma:interpretation>
                <emma:interpretation id="interp1" emma:lang="en-US" emma:confidence="0">
                  <emma:literal>GA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(A</emma:literal>
                </emma:interpretation>
                <emma:interpretation id="interp4" emma:lang="en-US" emma:confidence="0">
                  <emma:literal>at</emma:literal>
                </emma:interpretation>
              </emma:one-of>
            </emma:emma>
          </inkml:annotationXML>
          <inkml:trace contextRef="#ctx0" brushRef="#br0">-3115 888 257 0,'0'0'9'0,"0"0"2"16,3 7 4-16,-3-7 1 15,0 0 2-15,0 0 0 16,17 0 1-16,-17 0 2 0,5-24-9 16,-5 0-4-16,7-4-2 15,-4-9-3-15,7 2-1 16,5-4-1-16,3-4-1 16,-1 2 0-16,11 3 1 15,-7-5-1-15,1 10 0 16,-1 2 0-16,-7 10 1 0,1 4-1 15,-5 3 0-15,-10 14 1 16,18-11-1-16,-18 11 1 16,25 4-1-16,-7 10 1 0,2 0 1 15,5 14-1-15,3 4 1 16,0 3 0-16,4 8 1 16,-4 5-1-16,-3-2 1 15,-4 4-1-15,1-2 0 0,-12-2-1 16,1-3 0-16,-7-8-2 15,3-4-6-15,-4-5-10 16,0-9-31-16,9 2-32 16,-12-19-4-16</inkml:trace>
          <inkml:trace contextRef="#ctx0" brushRef="#br0" timeOffset="203.1257">-2977 723 316 0,'0'0'8'0,"0"0"1"16,0 0 2-16,10 0 2 15,-10 0 2-15,11 0 1 0,-11 0-1 16,25 0 0-16,-11 0-7 16,7 0-3-16,7-4-11 15,4 4-47-15,17-3-26 16,8-5-3-16</inkml:trace>
          <inkml:trace contextRef="#ctx0" brushRef="#br0" timeOffset="-31711.5584">-2928-21 259 0,'0'0'7'0,"-18"0"2"15,5 0 4-15,-5 0 2 16,-4 0 1-16,-3 0 1 16,-3 0 1-16,-3 0 1 15,-1 0-5-15,7 0-3 16,-10 0-3-16,-1 4-1 15,-2 0-2-15,-2 6 0 0,-10 4 1 16,2 0 0-16,-2 3-1 16,1 1 0-16,-1-5 0 15,5 4-1-15,2 0 0 16,8-6 0-16,5-5-1 0,10 1-1 16,5-3 0-16,15-4 0 15,-18 3 0-15,18-3-1 16,0 0 0-16,0 0 0 0,0 0 0 15,-17 14-1-15,17-14 1 16,0 0 0-16,-18 17-1 16,18-17 1-16,-13 11-1 15,13-11 1-15,-15 6 0 0,15-6 0 16,0 0-1-16,-13 11 1 16,13-11 0-16,0 0 1 15,0 0-1-15,0 0 0 16,0 0-1-16,0 0 1 15,0 0-1-15,0 0 1 0,0 0-1 16,0 0 0-16,0 0 0 16,0 0 0-16,0 0 0 15,-15 7 0-15,15-7 0 16,0 0 0-16,0 0 1 0,0 0-1 16,0 0 1-16,0 0-1 15,-15 4 1-15,15-4 0 16,0 0 0-16,0 0-1 0,0 0 1 15,0 0 0-15,0 0 0 16,0 0 0-16,0 0-1 16,0 0 0-16,0 0 1 15,0 0-1-15,0 0 0 0,0 0 0 16,0 0 1-16,0 0-1 16,0 0 0-16,0 0 1 15,0 0-1-15,0 0 0 16,0 0 0-16,0 0 0 15,0 0 0-15,0 0-1 0,0 0 1 16,0 0 0-16,0 0 0 16,0 0-1-16,0 0-1 15,0 0-4-15,0 0-2 0,0 0-6 16,0 0-7-16,0 0-13 16,-7 13-14-16,7-13-10 15,-13 8-2-15,13-8-1 16,-18 15 5-16,18-15 6 0,-25 3 15 15,15 1 14-15,10-4 19 16,-15 0 15-16,15 0 11 16,0 0 7-16,-3-19 5 15,3 19 1-15,0-18 2 16,0 18 1-16,11-10 1 0,-11 10-3 16,14-7-7-16,-14 7-3 15,0 0-7-15,18-11-5 16,-18 11-4-16,0 0-3 15,0 0-2-15,6 15-2 0,-2-2-1 16,-1 9 0-16,2 8 0 16,0 0 0-16,0 8-1 15,2 12 1-15,-4 4-1 0,5 8 0 16,-1 2 0-16,-4 6-1 16,4 4 0-16,-7 0 0 15,3 4 1-15,-3-5-1 16,0 2 0-16,0-9 0 15,0-1 0-15,0-6 0 0,0-11 0 16,0-1 0-16,0-12-1 16,0-7 1-16,0-9-2 15,0-6 0-15,0-13-2 16,0 0-4-16,0 0-14 0,0 0-65 16,7-24-2-16</inkml:trace>
        </inkml:traceGroup>
        <inkml:traceGroup>
          <inkml:annotationXML>
            <emma:emma xmlns:emma="http://www.w3.org/2003/04/emma" version="1.0">
              <emma:interpretation id="{70F66E24-76A6-484D-9F4A-35BD17BDE87B}" emma:medium="tactile" emma:mode="ink">
                <msink:context xmlns:msink="http://schemas.microsoft.com/ink/2010/main" type="inkWord" rotatedBoundingBox="7348,1661 7796,1654 7806,2324 7357,2331">
                  <msink:destinationLink direction="with" ref="{E8DE6D0E-C54B-4D27-BF1A-E865812E2CAC}"/>
                </msink:context>
              </emma:interpretation>
              <emma:one-of disjunction-type="recognition" id="oneOf1">
                <emma:interpretation id="interp5" emma:lang="en-US" emma:confidence="0">
                  <emma:literal>]</emma:literal>
                </emma:interpretation>
                <emma:interpretation id="interp6" emma:lang="en-US" emma:confidence="0">
                  <emma:literal>7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375.0283">922 462 339 0,'0'0'5'0,"0"0"1"16,-3-11 2-16,3 11 0 16,7-13 2-16,11 6 0 15,7-4 0-15,6 1 0 0,9 5-4 16,5-1-3-16,5 6 0 15,-1 0-1-15,-4 0-1 16,-5 6-1-16,-5 5 0 16,-14 0-1-16,-6 6-1 0,-5-3 1 15,-10 4-1-15,-8 3 0 16,-2-1 0-16,-7-1 0 16,6 5 1-16,-3-2 0 0,3-5 0 15,8 4 0-15,3-7 1 16,3 0 0-16,8 1-1 15,3-2 2-15,1 2-1 16,-2 0 0-16,2-2 1 0,-5 2 1 16,-2 2-1-16,-6-3 2 15,3 3-1-15,-5 3 0 16,0-1 0-16,0-1-1 16,0-1 0-16,0 1 0 15,0 3 0-15,0 4 1 0,-5-8 1 16,3 5 1-16,-9-5 0 15,-3 4 1-15,-11-6-1 16,-6-5 0-16,-5 4-11 16,-14 14-65-16,0-24-8 0</inkml:trace>
          <inkml:trace contextRef="#ctx0" brushRef="#br0" timeOffset="906.2671">1060 476 319 0,'0'0'5'0,"0"0"0"16,0 0 3-16,0 0 0 0,0 0 2 15,-15 13 1-15,15 6 2 16,0 1 0-16,-3 12-3 15,3 0-3-15,0 10-1 0,0 0-2 16,0 5-2-16,0-5-5 16,3-1-20-16,2 0-53 31,5-17-2-31</inkml:trace>
        </inkml:traceGroup>
        <inkml:traceGroup>
          <inkml:annotationXML>
            <emma:emma xmlns:emma="http://www.w3.org/2003/04/emma" version="1.0">
              <emma:interpretation id="{D3886A21-AB72-4CA9-A57B-D183AEA1BE91}" emma:medium="tactile" emma:mode="ink">
                <msink:context xmlns:msink="http://schemas.microsoft.com/ink/2010/main" type="inkWord" rotatedBoundingBox="11163,1044 13603,1010 13626,2649 11186,2683"/>
              </emma:interpretation>
              <emma:one-of disjunction-type="recognition" id="oneOf2">
                <emma:interpretation id="interp10" emma:lang="en-US" emma:confidence="0">
                  <emma:literal>DC</emma:literal>
                </emma:interpretation>
                <emma:interpretation id="interp11" emma:lang="en-US" emma:confidence="0">
                  <emma:literal>DR</emma:literal>
                </emma:interpretation>
                <emma:interpretation id="interp12" emma:lang="en-US" emma:confidence="0">
                  <emma:literal>D</emma:literal>
                </emma:interpretation>
                <emma:interpretation id="interp13" emma:lang="en-US" emma:confidence="0">
                  <emma:literal>TX</emma:literal>
                </emma:interpretation>
                <emma:interpretation id="interp14" emma:lang="en-US" emma:confidence="0">
                  <emma:literal>De</emma:literal>
                </emma:interpretation>
              </emma:one-of>
            </emma:emma>
          </inkml:annotationXML>
          <inkml:trace contextRef="#ctx0" brushRef="#br0" timeOffset="-27008.3255">4734-169 269 0,'0'0'6'0,"13"0"4"0,9 0 3 15,6 0-1-15,18-3 4 16,11-1-1-16,14-2 1 15,17 1 1-15,5 3-5 16,8-6-5-16,9 8-2 0,6-3-1 16,5-1-2-16,6 2-1 15,8 2 0-15,-9-6-1 16,13 6 1-16,-9 0 0 16,-6 0-1-16,0-3 1 0,-19 1-1 15,-5-2 1-15,-19-5 1 16,-6 3 0-16,-19 2 0 15,-10-3 1-15,-11 7 0 16,-13 0-1-16,-22 0 1 16,8 11 0-16,-8 8-2 0,0-2 0 15,-5 7-1-15,2 12 0 16,-1 1 1-16,1 10 0 16,3 9-1-16,3 4 1 15,1 11 0-15,-1 2-1 0,4 6 2 16,4 5-2-16,-7-3 0 15,2 7 0-15,6-4 0 16,-6 2 0-16,8-10 1 0,4 2 1 16,0-8-1-16,-8-5 1 15,5-6-1-15,-2-6 0 16,2-8 0-16,-5-6 1 16,-3-8-3-16,-7-9 0 0,0-1 1 15,-10-12-2-15,10-9-1 16,-25 19-1-16,4-14-1 15,-11-3-1-15,-3 2-1 16,-11-4 0-16,-11 0 0 16,-4 0 2-16,-9 0 0 0,-14 0 3 15,-9 0 3-15,-5 0 0 16,-8 0 2-16,-4-4 1 16,1 4 0-16,-4 0 0 15,2 0 0-15,5 0-1 0,11 0-1 16,10 0 0-16,14 0-1 15,5 0 0-15,16 0-1 16,12 0-4-16,15 0-20 16,23 0-50-16,0 0-5 0</inkml:trace>
          <inkml:trace contextRef="#ctx0" brushRef="#br0" timeOffset="-27773.9431">4860-92 310 0,'0'0'4'15,"0"0"4"-15,0 0 0 16,0 0 1-16,0 0 0 0,0 0 1 16,0 0 1-16,5 10 0 15,2 14-1-15,-4 10-4 16,0 4 0-16,9 12-2 15,-2 17 2-15,0-1-1 16,8 20-1-16,0-2 0 0,-1 7 0 16,-2 9-1-16,3-2-1 15,-1 0 2-15,1-3-1 16,0-3 1-16,2-7 0 16,-10-4 0-16,5-10 1 0,-5-9-1 15,-2-9 1-15,2-10-2 16,-3-12-2-16,1-4-4 15,-8-12-6-15,0-15-27 0,35 9-45 16,-35-9-3-16</inkml:trace>
          <inkml:trace contextRef="#ctx0" brushRef="#br0" timeOffset="2046.9395">6162 232 319 0,'0'0'6'0,"0"0"2"0,0 0 2 16,-15 0 1-16,2 4 1 16,-12 0 3-16,4 3 0 15,-11 8-1-15,0-2-3 16,1 12-3-16,-5 7-2 15,1 5-1-15,6 10-1 0,8 2 0 16,1 3-1-16,5 9 0 16,5-5-1-16,5 1 1 15,5-4-1-15,7-4 0 16,11-3 0-16,7-3-2 0,0-19-14 16,-7 0-67-16,30-6-1 15</inkml:trace>
        </inkml:traceGroup>
        <inkml:traceGroup>
          <inkml:annotationXML>
            <emma:emma xmlns:emma="http://www.w3.org/2003/04/emma" version="1.0">
              <emma:interpretation id="{CCBAF6F0-1A1C-44E1-9165-0C89BCD6E95F}" emma:medium="tactile" emma:mode="ink">
                <msink:context xmlns:msink="http://schemas.microsoft.com/ink/2010/main" type="inkWord" rotatedBoundingBox="15265,846 17573,813 17598,2598 15291,2631"/>
              </emma:interpretation>
              <emma:one-of disjunction-type="recognition" id="oneOf3">
                <emma:interpretation id="interp15" emma:lang="en-US" emma:confidence="0">
                  <emma:literal>z</emma:literal>
                </emma:interpretation>
                <emma:interpretation id="interp16" emma:lang="en-US" emma:confidence="0">
                  <emma:literal>☺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E</emma:literal>
                </emma:interpretation>
                <emma:interpretation id="interp1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21734.8525">8931-343 200 0,'0'0'5'0,"25"-4"6"15,10 1 2-15,8-2 0 0,17-2 2 16,15 0-1-16,23 3 1 16,19-6 0-16,11-1-6 15,5 8-4-15,9-7-2 16,3 6 1-16,7 1-2 0,-4 3 2 15,-12 0 0-15,-10 3-1 16,-13-3 1-16,-10 4 0 16,-15 9-1-16,-10 2 1 15,-22 0 0-15,-13-6 0 0,-8 10 1 16,-14-5 1-16,-7 10-1 16,-3 0 1-16,-11 1 0 15,0-1-2-15,0 8 0 16,0 4-2-16,-3 9 0 0,3 4-1 15,0 11 0-15,0 0-1 16,3 7 1-16,9 5-1 16,-7 10 1-16,0 3 0 0,5 2 0 15,-3-3-1-15,1 1 0 16,5-3 1-16,2-3 1 16,-8-2 0-16,3-2 1 15,-7-15-1-15,8-8 0 16,-11-4 1-16,4-7-1 0,-8-3-1 15,-10-10 0-15,-3 0-1 16,-8-11-3-16,-3 5 2 16,-7-8-2-16,-8 4-1 15,-14-12 1-15,-4 1 0 0,-9 0-2 16,-7-7 4-16,-13 4-1 16,-8-4 0-16,-11 0 3 15,-11-4-1-15,-1 4 0 16,5 0 2-16,-8 0 0 0,-4 0-2 15,12 0 1-15,-2 4-1 16,10 10-1-16,9-8-1 16,-1 5-4-16,16-11-13 15,6 0-30-15,18 0-25 0,10 0-6 16</inkml:trace>
          <inkml:trace contextRef="#ctx0" brushRef="#br0" timeOffset="-22453.6336">8892-414 202 0,'0'0'7'15,"0"0"3"-15,-3 17 4 0,-1-3 2 16,-6 5 1-16,2 4 3 15,1 10 1-15,-3 5 0 16,7 4-4-16,-2 4-4 16,5 17 0-16,0 2-3 0,0 10 1 15,5 6-4-15,2 7 0 16,-1 8-1-16,-2 1 0 16,-1 5 0-16,-3 1-2 15,0-5 2-15,5-4-1 0,-5-2 0 16,6-8 0-16,-6-7 1 15,0 0-1-15,7-9 0 16,-3-17-1-16,7-8 0 0,-1-6-1 16,-7-4-1-16,4-11-1 15,-7-22-5-15,18 6-8 16,-11-12-30-16,8-16-40 16,-8 2-3-16</inkml:trace>
          <inkml:trace contextRef="#ctx0" brushRef="#br0" timeOffset="3000.0641">9821 227 360 0,'0'0'5'16,"0"0"2"-16,0 0-1 16,0 0 3-16,15-15-1 0,-5 11 0 15,12 0 2-15,-4 1-1 16,12-1-5-16,6 4 0 15,6 0-1-15,-6 15-2 16,6 2 3-16,-9 5-4 16,-2 2 0-16,1 4 0 0,-7 7 0 15,-7 4 0-15,-8 0 1 16,-3 0-1-16,4 6-1 16,-4-9 3-16,-4 6-2 15,1-7 0-15,-4-3 1 0,-7-1 0 16,-11 1-1-16,-4-10 2 15,-9-1-1-15,-8-4-3 16,-4-3-3-16,-10-7-12 0,0 6-63 16,5 4-1-16</inkml:trace>
          <inkml:trace contextRef="#ctx0" brushRef="#br0" timeOffset="2640.7367">9927 145 351 0,'0'0'5'0,"0"0"4"15,0 0-1-15,0 0 2 16,0 0 0-16,0 0 1 16,0 14 0-16,-3 11 1 0,0 5-5 15,3 13-3-15,0 10 1 16,0 4-2-16,0 10-1 15,0-4 1-15,-5 0-1 16,5-3-2-16,0-7-1 0,0-3-2 16,0-15-8-16,0-8-20 15,8-1-49-15,-8-13-5 16</inkml:trace>
        </inkml:traceGroup>
        <inkml:traceGroup>
          <inkml:annotationXML>
            <emma:emma xmlns:emma="http://www.w3.org/2003/04/emma" version="1.0">
              <emma:interpretation id="{82ECAE39-4C3E-4F3A-8101-712A1F383FC7}" emma:medium="tactile" emma:mode="ink">
                <msink:context xmlns:msink="http://schemas.microsoft.com/ink/2010/main" type="inkWord" rotatedBoundingBox="18857,877 21300,842 21325,2589 18882,2624"/>
              </emma:interpretation>
              <emma:one-of disjunction-type="recognition" id="oneOf4">
                <emma:interpretation id="interp20" emma:lang="en-US" emma:confidence="0">
                  <emma:literal>DE</emma:literal>
                </emma:interpretation>
                <emma:interpretation id="interp21" emma:lang="en-US" emma:confidence="0">
                  <emma:literal>DEE</emma:literal>
                </emma:interpretation>
                <emma:interpretation id="interp22" emma:lang="en-US" emma:confidence="0">
                  <emma:literal>DEW</emma:literal>
                </emma:interpretation>
                <emma:interpretation id="interp23" emma:lang="en-US" emma:confidence="0">
                  <emma:literal>DEN</emma:literal>
                </emma:interpretation>
                <emma:interpretation id="interp24" emma:lang="en-US" emma:confidence="0">
                  <emma:literal>DEB</emma:literal>
                </emma:interpretation>
              </emma:one-of>
            </emma:emma>
          </inkml:annotationXML>
          <inkml:trace contextRef="#ctx0" brushRef="#br0" timeOffset="4312.6072">13255 824 313 0,'0'0'6'16,"0"0"3"-16,0 19 2 16,0-19 4-16,23 11 0 0,0-9 1 15,4 2 1-15,1 0-1 16,19-4-5-16,6-8-2 16,14 6-12-16,-7-13-20 15,-3 4-55-15,21 2-2 0</inkml:trace>
          <inkml:trace contextRef="#ctx0" brushRef="#br0" timeOffset="3578.2615">13406 148 292 0,'0'0'1'0,"0"0"4"16,0 0 0-16,0 0 3 15,-17 14 4-15,6 8 0 16,4 6 2-16,4 7 0 16,-4 14 0-16,-1 7-1 0,1 6-1 15,0-4-4-15,7 2-3 16,0-3-1-16,0-5 0 16,-8 2-2-16,8-9-3 15,0-17-9-15,0-3-28 16,20-7-38-16,-20-18-5 0</inkml:trace>
          <inkml:trace contextRef="#ctx0" brushRef="#br0" timeOffset="3828.2617">13368 8 375 0,'0'0'4'16,"0"0"4"-16,21-4-1 16,-7 4 1-16,7-4 1 15,4 1 0-15,6 3 0 0,9-3 2 16,-2 3-6-16,5 0-3 16,2 0-2-16,2 0-6 15,-12 6-16-15,1-6-46 16,-5 11-13-16</inkml:trace>
          <inkml:trace contextRef="#ctx0" brushRef="#br0" timeOffset="4046.9629">13421 434 278 0,'0'0'7'16,"0"0"6"-16,0 0 2 15,0 0 4-15,0 0 0 16,0 0 4-16,0 0-1 0,13 0-1 16,5 0-5-16,7-7-6 15,7 0-4-15,11-3-1 16,3 5-5-16,-4-5-9 16,7-1-16-16,-14 19-52 0,8-8-7 15</inkml:trace>
          <inkml:trace contextRef="#ctx0" brushRef="#br0" timeOffset="-20375.472">12428-358 249 0,'0'0'4'15,"28"-4"3"-15,1-3 4 16,10 7 0-16,16-4 2 16,20 4 0-16,17 0 0 0,21-2 0 15,10-6-3-15,13 8-4 16,15 0-3-16,8 0 1 16,4 0-3-16,6-7-1 15,2 3 1-15,-15 4 1 0,-5 0-2 16,-9 0 4-16,-26 0 0 15,-9 0 0-15,-19 0 1 16,-17-3 1-16,-23 3-1 16,-12 0 0-16,-19 3 0 0,-17-3-4 15,8 15 2-15,-8 0-2 16,-3 13 0-16,-12 0-1 16,2 20 2-16,1-1-1 0,-1 9-1 15,5 6 1-15,6 16 0 16,-6 7-1-16,-2-5 2 15,3 15-1-15,2-3-2 16,5 3 2-16,-3 3-1 16,0-4-1-16,-1-2 3 0,4-5-2 15,0-2-2-15,0-9 2 16,0-11-2-16,0-2-3 16,0-20-2-16,-8-5-2 15,6-4-5-15,-9-6 1 0,-3-14 0 16,-7-6-2-16,-1-1-1 15,-9-7 3-15,-12 4 0 16,4-4 4-16,-25 0 3 0,-3-4-2 16,-4-1 3-16,-7 5 3 15,-10 0 3-15,-11 5 2 16,-4 3 3-16,-2-6 2 16,2 1 1-16,-6 5 2 0,-4 3-1 15,-4-1-1-15,0 1 1 16,3-4-4-16,9-1-1 15,6 5-3-15,1-4-7 16,9 3-14-16,0-6-45 0,22-4-8 16</inkml:trace>
          <inkml:trace contextRef="#ctx0" brushRef="#br0" timeOffset="-21109.8087">12471-383 265 0,'0'0'6'16,"0"0"4"-16,0 0 1 15,0 0 1-15,-3 8 1 0,3-8 2 16,0 28 1-16,0-3 1 16,0 13-6-16,3-1-1 15,7 25-1-15,0 4-1 16,2 18-2-16,-2 14-1 0,3 8 0 16,-1 3-1-16,6 0 0 15,0 6 0-15,-5-2-1 16,-3-3 1-16,2-15 2 15,-6-11-1-15,1-15-1 16,-3-5 1-16,2-11-2 0,-6-14-2 16,0-5-4-16,0-12-11 15,0-22-48-15,0 0-18 16</inkml:trace>
        </inkml:traceGroup>
        <inkml:traceGroup>
          <inkml:annotationXML>
            <emma:emma xmlns:emma="http://www.w3.org/2003/04/emma" version="1.0">
              <emma:interpretation id="{0F453153-3D82-4622-AFDE-89CA5E5E6E5E}" emma:medium="tactile" emma:mode="ink">
                <msink:context xmlns:msink="http://schemas.microsoft.com/ink/2010/main" type="inkWord" rotatedBoundingBox="22525,670 30630,527 30662,2374 22558,2517">
                  <msink:destinationLink direction="from" ref="{CAD47082-777B-4AAF-B325-D6C99E3173C4}"/>
                </msink:context>
              </emma:interpretation>
              <emma:one-of disjunction-type="recognition" id="oneOf5">
                <emma:interpretation id="interp25" emma:lang="en-US" emma:confidence="0">
                  <emma:literal>142319312</emma:literal>
                </emma:interpretation>
                <emma:interpretation id="interp26" emma:lang="en-US" emma:confidence="0">
                  <emma:literal>145319312</emma:literal>
                </emma:interpretation>
                <emma:interpretation id="interp27" emma:lang="en-US" emma:confidence="0">
                  <emma:literal>142319312)</emma:literal>
                </emma:interpretation>
                <emma:interpretation id="interp28" emma:lang="en-US" emma:confidence="0">
                  <emma:literal>145319312)</emma:literal>
                </emma:interpretation>
                <emma:interpretation id="interp29" emma:lang="en-US" emma:confidence="0">
                  <emma:literal>#42319312</emma:literal>
                </emma:interpretation>
              </emma:one-of>
            </emma:emma>
          </inkml:annotationXML>
          <inkml:trace contextRef="#ctx0" brushRef="#br0" timeOffset="-18234.7752">16102-247 280 0,'0'0'4'0,"10"-2"2"16,18-5 4-16,1 0-1 15,17-4 1-15,14 5 2 16,18-8 0-16,13-5 1 15,8 2-4-15,4 0 0 0,3 6-3 16,4 0 3-16,-9 5-3 16,7-5 0-16,-7 0-1 15,-1 7 0-15,-19 4 1 16,-3 0-1-16,-22 0 0 16,-3 0-4-16,-6 0 2 0,-16 0-1 15,-9 18 0-15,-16 1-1 16,6 9 2-16,-9 0-3 15,7 14 0-15,0 3 1 16,8 9 0-16,-6 7 0 0,1 4 2 16,-1 1-2-16,8 2-1 15,1 1 2-15,8 1-1 16,-11 8-1-16,-5-1 2 0,5-3-2 16,7-5-1-16,3-1 3 15,-11-8-2-15,8 3-1 16,-3-15 2-16,-4-2-1 15,0-10-1-15,-1-1 3 16,-14-7-1-16,-3-4-3 0,0-2 2 16,-10-9 0-16,-15 6-1 15,-7-6 1-15,-14 2-1 16,-7-4-2-16,-3-1 2 0,-19 4 1 16,-6 0-1-16,-7-1 1 15,-8 4 1-15,4 2 0 16,1-8 0-16,-2-1 1 15,2 4-1-15,3 1 0 0,10-5 1 16,3-7-4-16,14 1-7 16,2-4-22-16,7-4-48 15,22 1-3-15</inkml:trace>
          <inkml:trace contextRef="#ctx0" brushRef="#br0" timeOffset="-18875.4316">16225-320 179 0,'0'0'3'0,"0"0"5"15,15 7 4-15,-12 7 1 16,0 10 5-16,4-1 0 0,-2 16 2 15,5 4 1-15,0 10 0 16,-7 14-4-16,4 3 0 16,8 7-4-16,0 1-1 15,2 7 1-15,7 5-2 0,-6 5-3 16,-1-2 1-16,1-7-2 16,0-1-4-16,-4-8 4 15,1-2-2-15,-5-9-1 16,-2-17 0-16,-5-3-2 0,0-15-3 15,4-10-3-15,-7-1-10 16,0-9-34-16,0-11-31 16,4-7-5-16</inkml:trace>
          <inkml:trace contextRef="#ctx0" brushRef="#br0" timeOffset="-17516.0056">19040-408 298 0,'0'0'6'0,"0"0"0"0,-7 9 1 15,7-9 3-15,-5 15 0 16,5 6 0-16,0 15 2 15,-3 6 1-15,3 0-7 16,0 14 4-16,0 18-2 16,3 17-1-16,9 8 2 0,-2 2-2 15,1 2-1-15,3 2 1 16,4 4 0-16,-12-11-3 16,9-3 1-16,-12-11 0 15,1-17-3-15,-1-15 1 0,-3-16-3 16,0-6-4-16,0-11-9 15,0-8-19-15,0-11-48 16,7-11-4-16</inkml:trace>
          <inkml:trace contextRef="#ctx0" brushRef="#br0" timeOffset="-16828.4927">18911-330 266 0,'0'0'5'0,"7"-5"3"0,14 3 2 16,4-6 1-16,21-7 0 16,7-3 3-16,25 1-1 15,10 0 0-15,15 3-2 16,7-7-3-16,9 4-4 0,6 7 1 15,5-1 0-15,0 11-3 16,-9-4 3-16,-3-3-1 16,-7 3-1-16,-3-7 3 15,-7 7-1-15,-12 4-1 0,-14-6 2 16,-15 6-1-16,-4-5-3 16,-14 5 2-16,-9 0-2 15,-13 11-1-15,-20-11 4 16,11 32-4-16,-7-3-2 0,-1 13 4 15,-3 1-2-15,4 9-2 16,-4 5 2-16,11 10 0 16,-1 10-1-16,11 5 2 15,-4-3-1-15,1 7-1 0,11 2 1 16,2 3 0-16,-1 2 0 16,-2 1 0-16,-1-2 0 15,6-8-2-15,-2 4 2 16,-3-13 0-16,1-5 0 0,-11-4 0 15,-1-12 0-15,1-12 0 16,-8-14-2-16,-2-11 3 16,-5-2-3-16,-3-15 0 15,-18 15 1-15,-3-13-2 0,-4-2-1 16,-10 0 1-16,0 0 0 16,-15 7-1-16,-6 1 1 15,-15-1 1-15,-4-4-1 0,-10-3 2 16,-9 4 0-16,-14 0 0 15,-15-4 3-15,-11-4 0 16,-4-7-1-16,-6 0 2 16,-9-2-1-16,-3-2-1 15,9-2 2-15,4 6-4 0,12-4-4 16,15 8-8-16,21-10-63 16,9 14-8-16</inkml:trace>
          <inkml:trace contextRef="#ctx0" brushRef="#br0" timeOffset="5312.6175">16755 438 306 0,'0'0'6'0,"0"0"6"0,0-7-1 16,0 7 1-16,24-17 2 16,-10 6-1-16,14 0 0 15,8-6-9-15,6-9-64 0,8 18-15 16</inkml:trace>
          <inkml:trace contextRef="#ctx0" brushRef="#br0" timeOffset="4906.3581">16846-34 322 0,'0'0'4'0,"0"0"3"15,0 0 1-15,-7 6 2 16,7 9 2-16,0 2 2 0,-3 11 1 16,3 4 0-16,-4 11-4 15,4 2-2-15,7 7-2 16,-3 12-1-16,-4 0-3 0,0 3 1 15,0-8-2-15,-7 0-1 16,3-1 1-16,4-13-2 16,-6-2-2-16,1-7-4 15,2-16-22-15,-1-9-52 16,11-7-2-16</inkml:trace>
          <inkml:trace contextRef="#ctx0" brushRef="#br0" timeOffset="5125.1401">16808 28 315 0,'0'0'8'0,"0"0"1"16,0 0 2-16,0 0 2 0,0 0 2 15,6-7 3-15,9 0-4 16,10 4 0-16,3-11-6 15,11 7-3-15,-3 0-5 16,9 7-6-16,-2-13-24 0,-8 4-51 16,8 7 2-16</inkml:trace>
          <inkml:trace contextRef="#ctx0" brushRef="#br0" timeOffset="6218.9009">19979-140 317 0,'0'0'7'0,"0"0"1"15,3-11 3-15,-3 11 0 16,0 0 0-16,-6-3 2 0,6 3 1 15,-32 10-1-15,4 11-5 16,-8 7-2-16,-3 3-3 16,-4 5 0-16,2 3 0 15,-2 6-1-15,3 6 0 0,10-3-1 16,7-6 0-16,13 5-1 16,7-5 0-16,6-4 1 15,15 0-1-15,10-8 1 16,11-8-1-16,10-9 0 15,8-6-1-15,7-3 1 0,-7-4-1 16,2 0 1-16,-5-7-1 16,-8-8 0-16,-8-2 2 15,-13 2-1-15,-18 6 1 16,-7-10 0-16,-17-3 0 0,-5 5-1 16,-2 0 2-16,-8 3-1 15,-4 3-1-15,9 4 2 16,2 1-1-16,10 1-1 0,15 5 2 15,0 0-1-15,10 0-1 16,15 0 1-16,10 0-1 16,5 0-1-16,6 5 2 15,-8-1 0-15,2-4-1 0,-8 0 1 16,-4 2 1-16,-18 5 0 16,-2 14 1-16,-13-7-1 15,-8 0-1-15,-2 14 0 16,2 4-2-16,-5 15-9 15,-7-9-28-15,11 10-42 0,11 3-5 16</inkml:trace>
          <inkml:trace contextRef="#ctx0" brushRef="#br0" timeOffset="7140.8114">23204-182 328 0,'0'0'5'15,"0"0"1"-15,3 6 2 16,-3-6 1-16,0 0 1 15,0 15 1-15,0-15 3 16,-3 24-2-16,-4-7-5 0,-4 8 0 16,4 6-2-16,-8 16 0 15,2 2-1-15,1 3-1 16,2 6-2-16,3-3 2 16,-1-5-1-16,5-1-2 0,0-21 1 15,-1 4 1-15,1-13-2 16,3-19 3-16,0 0-1 15,-10 0 0-15,2-23 0 16,1-5 1-16,0 7-2 0,7-10 1 16,-3-1 0-16,3-7-2 15,13 11 0-15,12-3 1 16,0 9-1-16,7 1-1 16,7 6 2-16,0 4-2 15,7 4 1-15,-1 1 0 0,-5 2 0 16,-5 1 0-16,-7-5 1 15,-3 1-1-15,-4-6-1 16,-6-1 3-16,-5-3-2 16,-7-1 0-16,4-10 1 0,-2 7-1 15,-2 2-1-15,4-1 2 16,-7 5 0-16,3 2-2 16,-3 13 1-16,0 0 0 0,0 0 1 15,15 0 2-15,-15 13 0 16,3 4-1-16,1 11 2 15,-1 13 1-15,4 0-1 16,-4 12 0-16,2 8-1 0,1-2-2 16,5 0-4-16,-5-1-10 15,9-20-66-15,-12 22-8 16</inkml:trace>
          <inkml:trace contextRef="#ctx0" brushRef="#br0" timeOffset="7312.6638">23663 369 431 0,'0'0'3'16,"0"0"1"-16,0 0 0 16,0 0-1-16,0 0-2 15,0 0-17-15,17 0-62 0,-17 0-1 16</inkml:trace>
          <inkml:trace contextRef="#ctx0" brushRef="#br0" timeOffset="-9875.2173">22436-693 235 0,'0'0'6'0,"0"0"3"16,0 0 3-16,15-9 0 15,3 9 4-15,5 0 0 16,12 0 0-16,13 0 0 15,18 0-5-15,12 0-3 16,14 4-2-16,10 1-3 0,15-5 0 16,4 0-1-16,8 2-1 15,2 5 0-15,-6-7 2 16,-8 4 0-16,-9-4 1 16,-12 4 2-16,-14-4-1 0,-11 2-2 15,-28-2 3-15,-5 0-1 16,-13 11-3-16,-12-4 3 15,-9 5-3-15,-4 6-1 0,0 3 0 16,0 10 0-16,0 4 0 16,0 15 0-16,-4 3 0 15,4-1-3-15,0 12 2 16,0-2 0-16,0 14 1 16,4 0 0-16,-4 0-1 0,0-4 0 15,8 6 0-15,-2-1 1 16,1 1 0-16,0-1-1 15,1 5 1-15,5-12-2 16,-1 1 1-16,-2-12 1 0,-3 2-1 16,1-5-1-16,-5-14 2 15,-3-3-2-15,3-7 0 16,-3-12 2-16,4 2-3 0,-4-5 1 16,0-7 0-16,-7 5-1 15,7-15-1-15,-18 21 1 16,-4-10-1-16,-2 4-1 15,-5-6 3-15,-9 2-1 0,-5 0 0 16,-7-5 2-16,-9 2 0 16,-5-5 0-16,-3-3 1 15,-11 0 0-15,-4 0 1 16,-2-3 0-16,-8-5-1 16,0-5 0-16,4-2 0 0,0 6 0 15,-5-2 1-15,-2 3-1 16,9 4 1-16,3-3-1 15,5 3 0-15,10 4 0 16,2 0-2-16,-2 4-4 0,11 7-19 16,22-3-53-16,-14 3-3 15</inkml:trace>
          <inkml:trace contextRef="#ctx0" brushRef="#br0" timeOffset="-10859.592">22414-648 256 0,'0'0'6'0,"0"0"2"15,0 0 3-15,0 7 1 16,0-7 2-16,18 25 1 0,-6-4 1 15,-2 14 1-15,0 10-6 16,1 2-2-16,6 19-3 16,-2 6 0-16,-5 11-2 15,0 13 0-15,-2 3 0 0,-1-2-2 16,-4 3 3-16,2 2 1 16,-5-8 1-16,-5 3-1 15,-1-10 1-15,-1-6-1 16,-3-11-2-16,5-9 1 15,2-13-3-15,-7-1 0 0,6-15 0 16,1-12-1-16,3-20-6 16,0 0-6-16,13 0-35 15,2-13-36-15,-8-11-1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8:51.4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E447E8-E604-4EA0-B51F-3E0D8EC4D91C}" emma:medium="tactile" emma:mode="ink">
          <msink:context xmlns:msink="http://schemas.microsoft.com/ink/2010/main" type="writingRegion" rotatedBoundingBox="938,8497 4789,7982 5250,11425 1399,11941">
            <msink:destinationLink direction="with" ref="{52359F78-8206-4CE4-9AD3-EA12EEFBAB70}"/>
          </msink:context>
        </emma:interpretation>
      </emma:emma>
    </inkml:annotationXML>
    <inkml:traceGroup>
      <inkml:annotationXML>
        <emma:emma xmlns:emma="http://www.w3.org/2003/04/emma" version="1.0">
          <emma:interpretation id="{687FBC83-7351-4902-9E3A-CBF0FC1119A3}" emma:medium="tactile" emma:mode="ink">
            <msink:context xmlns:msink="http://schemas.microsoft.com/ink/2010/main" type="paragraph" rotatedBoundingBox="938,8497 4789,7982 4990,9487 1140,10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B03163-33EB-42A9-9E4B-7E68E73179EE}" emma:medium="tactile" emma:mode="ink">
              <msink:context xmlns:msink="http://schemas.microsoft.com/ink/2010/main" type="line" rotatedBoundingBox="938,8497 4789,7982 4990,9487 1140,10002"/>
            </emma:interpretation>
          </emma:emma>
        </inkml:annotationXML>
        <inkml:traceGroup>
          <inkml:annotationXML>
            <emma:emma xmlns:emma="http://www.w3.org/2003/04/emma" version="1.0">
              <emma:interpretation id="{9E8E1B7E-DB06-4709-83D3-BC635068DC15}" emma:medium="tactile" emma:mode="ink">
                <msink:context xmlns:msink="http://schemas.microsoft.com/ink/2010/main" type="inkWord" rotatedBoundingBox="938,8497 4789,7982 4990,9487 1140,10002"/>
              </emma:interpretation>
              <emma:one-of disjunction-type="recognition" id="oneOf0">
                <emma:interpretation id="interp0" emma:lang="en-US" emma:confidence="0">
                  <emma:literal>A mud</emma:literal>
                </emma:interpretation>
                <emma:interpretation id="interp1" emma:lang="en-US" emma:confidence="0">
                  <emma:literal>4 mud</emma:literal>
                </emma:interpretation>
                <emma:interpretation id="interp2" emma:lang="en-US" emma:confidence="0">
                  <emma:literal>x mud</emma:literal>
                </emma:interpretation>
                <emma:interpretation id="interp3" emma:lang="en-US" emma:confidence="0">
                  <emma:literal>I mail</emma:literal>
                </emma:interpretation>
                <emma:interpretation id="interp4" emma:lang="en-US" emma:confidence="0">
                  <emma:literal>a mud</emma:literal>
                </emma:interpretation>
              </emma:one-of>
            </emma:emma>
          </inkml:annotationXML>
          <inkml:trace contextRef="#ctx0" brushRef="#br0">-3564 7317 118 0,'0'0'6'0,"0"0"6"0,0 0 4 16,0-11 6-16,0 11 4 15,0 0 2-15,0 0 0 16,11-10 3-16,-11 10-5 0,7 14-3 16,-4 8-4-16,-3 10-5 15,0 10-3-15,3 6 0 16,1 10-4-16,-1 8-1 15,2 1-2-15,-2 4-1 16,0-3-2-16,1-5 1 0,-1-8 0 16,1-5 0-16,-1-14 0 15,-3-8 1-15,0-15 0 16,0-13 0-16,0 0 1 16,-7-10-1-16,0-18-1 0,4-7 0 15,0-12 0-15,-2-5-1 16,5-8 0-16,0-4-1 15,11 2 1-15,3-3-1 0,1 10 1 16,3 5-1-16,-5 7 0 16,2 9-1-16,2 13-1 15,-2 6 1-15,-2 9-1 16,-3 6 1-16,5 14 0 0,0 6-1 16,-5 8 2-16,0 4-1 15,1 11 1-15,-1-4 1 16,2 3-1-16,-5 1 2 15,-1-13-2-15,-2-1 0 0,-1-8 1 16,2-7 1-16,-5-14 0 16,0 0 0-16,0 0 1 15,6-14-1-15,-2-7 0 16,6-3-1-16,1-9 0 16,3 1-1-16,7-3 1 0,4 4-1 15,0 0-1-15,0 6 1 16,0 3-1-16,-4 7-1 15,-4 9 1-15,-2 6 0 16,-5 17-1-16,0 9 1 0,-7 8 0 16,5 9 1-16,-4 2 0 15,6 9-1-15,4-1-2 16,8-5-7-16,-5-1-11 0,1-8-27 16,14-5-32-16,-11-9-6 15</inkml:trace>
          <inkml:trace contextRef="#ctx0" brushRef="#br0" timeOffset="406.2672">-2727 7386 306 0,'0'0'4'0,"0"0"2"16,0 0 4-16,-3 17 1 15,0 0 3-15,-4 7 0 16,0 8 4-16,4 11-3 15,-9-1-2-15,9 10-3 16,0-1-3-16,3 1-2 0,0-7 0 16,10-4-3-16,1-11 0 15,6-5 0-15,4-11 1 16,4-14 0-16,3 0-1 16,-3-17 1-16,0-7-1 0,0-13 0 15,-5-2 0-15,2-9-1 16,-1-2 0-16,-3-4 0 15,-4 10-1-15,0 2 1 16,-7 2-1-16,0 12 0 0,1 10-1 16,-8 18 0-16,0 0 0 15,0 7 0-15,-5 14 0 16,2 9 0-16,3 5 0 16,-3 3-2-16,-4 7-4 0,7 5-11 15,0 0-32-15,0-2-31 16,7 2-6-16</inkml:trace>
          <inkml:trace contextRef="#ctx0" brushRef="#br0" timeOffset="937.5099">-2249 7881 164 0,'0'0'8'0,"15"0"6"15,2 4 4-15,1-1 3 16,6-3 3-16,8 0-1 16,3-3 3-16,8-8-1 0,-5-13-7 15,12 0-4-15,-12-11-4 16,5-6-2-16,-3-14-2 15,-2-10-1-15,-3-7-2 16,1-17-1-16,-7-5 0 16,-5-9-1-16,-2-2 0 0,-9 2 0 15,-1 11 0-15,-7 10-1 16,0 17 0-16,-5 16 1 16,0 24 0-16,0 25 2 15,-22 21-1-15,9 25 2 0,-5 20-1 16,3 19 1-16,-2 18-2 15,-1 11-4-15,11 15-17 16,4 19-48-16,3-19-11 16</inkml:trace>
          <inkml:trace contextRef="#ctx0" brushRef="#br0" timeOffset="-921.9092">-4095 7847 230 0,'0'0'4'0,"0"0"4"0,0 0 3 15,0 0 2-15,11 0 0 16,-11 0 0-16,0 0 1 15,-21 7 1-15,-19-1-4 0,-8 12-2 16,-23 0-2-16,-17 7 0 16,-22 4 0-16,-14 5 2 15,-7-2-2-15,3-2 2 16,2-6-2-16,13-2-1 0,14-6 0 16,17-9-1-16,29-11-3 15,15-18 0-15,13-6-1 16,22-6-1-16,13-13 0 15,18-12-1-15,15-5 0 0,12-2 0 16,10-9 1-16,9 2 0 16,7-9 0-16,7 9 1 15,-6-2 0-15,-4 9 0 16,-7 1-1-16,-8 14 2 16,-10 6 0-16,-10 11 2 0,-16 13-1 15,-9 4 1-15,-18 17 1 16,18-11-1-16,-18 11 0 15,0 0-1-15,0 0 0 16,0 21-1-16,0 0 0 0,0 11 0 16,0 11 0-16,0 9 0 15,4 16 1-15,-1 12 0 16,4 6 0-16,1 8-1 0,-2 5 1 16,1 6 0-16,0-2-1 15,1 2 1-15,-5-2-2 16,1-9 1-16,-1-2-1 15,0-10-1-15,1-3-7 0,-4-18-13 16,8-14-60-16,-8 8-6 16</inkml:trace>
        </inkml:traceGroup>
      </inkml:traceGroup>
    </inkml:traceGroup>
    <inkml:traceGroup>
      <inkml:annotationXML>
        <emma:emma xmlns:emma="http://www.w3.org/2003/04/emma" version="1.0">
          <emma:interpretation id="{49421354-0EC5-49A3-AD2F-40D9E256E752}" emma:medium="tactile" emma:mode="ink">
            <msink:context xmlns:msink="http://schemas.microsoft.com/ink/2010/main" type="paragraph" rotatedBoundingBox="2009,10327 4689,9893 4943,11460 2263,11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881BB1-04C8-4BE5-9419-EAFD8C0C0723}" emma:medium="tactile" emma:mode="ink">
              <msink:context xmlns:msink="http://schemas.microsoft.com/ink/2010/main" type="line" rotatedBoundingBox="2009,10327 4689,9893 4943,11460 2263,11894"/>
            </emma:interpretation>
          </emma:emma>
        </inkml:annotationXML>
        <inkml:traceGroup>
          <inkml:annotationXML>
            <emma:emma xmlns:emma="http://www.w3.org/2003/04/emma" version="1.0">
              <emma:interpretation id="{594C956B-3673-4D95-9960-EC473E8104F9}" emma:medium="tactile" emma:mode="ink">
                <msink:context xmlns:msink="http://schemas.microsoft.com/ink/2010/main" type="inkWord" rotatedBoundingBox="2009,10327 4689,9893 4943,11460 2263,11894"/>
              </emma:interpretation>
              <emma:one-of disjunction-type="recognition" id="oneOf1">
                <emma:interpretation id="interp5" emma:lang="en-US" emma:confidence="0">
                  <emma:literal>laha</emma:literal>
                </emma:interpretation>
                <emma:interpretation id="interp6" emma:lang="en-US" emma:confidence="0">
                  <emma:literal>labia</emma:literal>
                </emma:interpretation>
                <emma:interpretation id="interp7" emma:lang="en-US" emma:confidence="0">
                  <emma:literal>Baha</emma:literal>
                </emma:interpretation>
                <emma:interpretation id="interp8" emma:lang="en-US" emma:confidence="0">
                  <emma:literal>labra</emma:literal>
                </emma:interpretation>
                <emma:interpretation id="interp9" emma:lang="en-US" emma:confidence="0">
                  <emma:literal>Yaha</emma:literal>
                </emma:interpretation>
              </emma:one-of>
            </emma:emma>
          </inkml:annotationXML>
          <inkml:trace contextRef="#ctx0" brushRef="#br0" timeOffset="2765.6752">-2377 8752 333 0,'0'0'7'0,"0"0"2"0,0-14 1 16,0 14 2-16,0 0 1 16,-10 0 0-16,10 0 1 15,-28 28 1-15,10 3-7 16,4 10 0-16,-4 7-2 0,5 15 0 15,1 1-1-15,6 5-1 16,2 0-2-16,4 4 1 16,0-6-1-16,0-4-2 15,0-6 0-15,0-8 0 16,0-7-1-16,-11-7 1 0,1 2-1 16,-8-13 1-16,-7 4 0 15,0 0 0-15,-10-1 0 16,3 9 0-16,-7 3 0 15,4-1 0-15,3 1 0 0,7 8 0 16,4-12 0-16,11-1-1 16,6-2 1-16,8-13 1 15,14-6 0-15,7-13-1 0,3 0 1 16,7-19 0-16,3-9 0 16,2-6 0-16,-2-7 0 15,-3-10 0-15,-5 2 0 16,-2 4 0-16,-8-3 0 0,-2 11 1 15,-8 9-1-15,-2 3 0 16,-8 25 0-16,0 0 1 16,0 0 0-16,0 21 0 15,0 14-1-15,0 8 0 16,0 10-1-16,4 3 0 0,2 8-2 16,13-2-7-16,-9 1-14 15,21-12-42-15,2 1-20 16</inkml:trace>
          <inkml:trace contextRef="#ctx0" brushRef="#br0" timeOffset="2218.7857">-3218 9454 322 0,'0'0'7'0,"0"0"2"0,-7-15 1 16,-7 15 0-16,-3 0 3 16,-5 0 1-16,-2 8-1 15,-13 9 1-15,-1 14-5 0,-5 7-3 16,1 9-1-16,4 9-1 16,5 4-1-16,8 4-1 15,12-6-1-15,9 0 0 0,8-16 0 16,17-14-1-16,18-8 1 15,7-16 0-15,4-14 0 16,3-14 0-16,0-12 1 16,-8-7 0-16,-2-13-1 15,-5 1 0-15,-10-2-1 0,-6 1 1 16,-4 7 1-16,-8 2-1 16,-2 16-1-16,-1 3 1 15,-4 10 0-15,-3 18 0 16,0 0 1-16,15 32 0 0,-8 2-1 15,3 14 1-15,0 11-1 16,5 4-2-16,3 8-5 16,-8-5-15-16,8-1-32 15,2-3-30-15,2-4-3 0</inkml:trace>
          <inkml:trace contextRef="#ctx0" brushRef="#br0" timeOffset="1703.1483">-4324 9326 347 0,'0'0'4'16,"0"0"-1"-16,0 0 2 0,0 0 2 15,-10 11 3-15,10 10 2 16,0 6 1-16,0 14 1 16,3 14-1-16,0 16-2 15,8 10 0-15,0 10-2 0,2 3-2 16,2 6-2-16,2 0-1 15,-2-10-1-15,-2-2-3 16,2-11-2-16,-2-6-9 16,-6-22-27-16,-7-4-44 0,12-15-3 15</inkml:trace>
          <inkml:trace contextRef="#ctx0" brushRef="#br0" timeOffset="3312.5761">-1697 8904 362 0,'0'0'4'0,"-3"-14"2"16,3 14 0-16,-15-11 2 15,15 11 0-15,-22 0 2 0,22 0 0 16,-18 17 2-16,15 11-3 16,3 15-1-16,0 3-1 15,0 13 0-15,11 5-1 16,-4-1-1-16,3 1-2 0,2-4-1 16,-2-5-1-16,-7-7 0 15,-3-7-1-15,0-13 0 16,-7-7 1-16,-11-4-1 15,-10-6 0-15,-4-3 0 0,-6 1 1 16,-12 6 0 0,-3 7 0-16,0 9-1 0,-3 8 1 15,6 8-1-15,4-2 0 16,14 7 0-16,11 1 0 0,14-3 0 16,10-8 1-16,22-11-1 15,10-10 1-15,15-10 0 16,3-11 1-16,8-15 0 15,-6-13 0-15,-5-7 1 0,-4-9 1 16,-11-10-1-16,-7-6-1 16,-6 4 1-16,-11-8-1 15,-4 8 1-15,-7 7-1 16,0 6-2-16,0 12 0 0,0 20 0 16,0 11 0-16,0 21 0 15,0 21 0-15,0 19 0 16,0 11 0-16,-3 18 0 15,3 15 0-15,0 5 0 0,13 12-72 16,-5 16-18-16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5.8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B7F4EC-5C3C-435C-959E-BD5F565D784D}" emma:medium="tactile" emma:mode="ink">
          <msink:context xmlns:msink="http://schemas.microsoft.com/ink/2010/main" type="inkDrawing" rotatedBoundingBox="8928,9851 11818,11462 11639,11784 8748,10173" semanticType="callout" shapeName="Other">
            <msink:sourceLink direction="with" ref="{00158BBF-1B49-450D-BF4F-C8975B3BC376}"/>
            <msink:sourceLink direction="with" ref="{0A116C8C-5A84-4D35-9248-36B97AD21604}"/>
          </msink:context>
        </emma:interpretation>
      </emma:emma>
    </inkml:annotationXML>
    <inkml:trace contextRef="#ctx0" brushRef="#br0">2488 8610 222 0,'0'0'1'16,"0"0"1"-16,0 0 3 0,22 4 1 16,-22-4 2-16,28 29 1 15,-10-8 1-15,10 14 0 16,7 4 1-16,0 16 0 0,15 3-1 16,0 8-2-16,6 5 2 15,7 6-1-15,5 1 2 16,10-1 1-16,10-2 1 15,5-2-2-15,5-5 2 16,8 2-2-16,8 0 0 0,6 0-2 16,11 6-1-16,3-10-1 15,4 3-2-15,6-4-1 16,-5 1 0-16,6-2 0 16,-11-11 2-16,0-10-1 15,-11-8 1-15,-15-7 1 0,-10-11-1 16,-17-7 0-16,-13-6 0 15,-12-4-1-15,-14-7-2 16,-6-4-2-16,-14 5-2 0,-9-1-7 16,-13 7-14-16,0-11-63 15,0 11-3-15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45.7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43C4DC-7859-40A7-8AD5-ED3C72D6ECB4}" emma:medium="tactile" emma:mode="ink">
          <msink:context xmlns:msink="http://schemas.microsoft.com/ink/2010/main" type="writingRegion" rotatedBoundingBox="22626,4758 23142,4758 23142,5432 22626,5432">
            <msink:destinationLink direction="with" ref="{01D0F37D-9F2E-4653-9FB1-CF71FCCB30CA}"/>
          </msink:context>
        </emma:interpretation>
      </emma:emma>
    </inkml:annotationXML>
    <inkml:traceGroup>
      <inkml:annotationXML>
        <emma:emma xmlns:emma="http://www.w3.org/2003/04/emma" version="1.0">
          <emma:interpretation id="{89405324-C7A4-4A55-BE50-347C3298DCFD}" emma:medium="tactile" emma:mode="ink">
            <msink:context xmlns:msink="http://schemas.microsoft.com/ink/2010/main" type="paragraph" rotatedBoundingBox="22626,4758 23142,4758 23142,5432 22626,5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B8DDEE-7F02-483E-B604-A458130B5E1E}" emma:medium="tactile" emma:mode="ink">
              <msink:context xmlns:msink="http://schemas.microsoft.com/ink/2010/main" type="line" rotatedBoundingBox="22626,4758 23142,4758 23142,5432 22626,5432"/>
            </emma:interpretation>
          </emma:emma>
        </inkml:annotationXML>
        <inkml:traceGroup>
          <inkml:annotationXML>
            <emma:emma xmlns:emma="http://www.w3.org/2003/04/emma" version="1.0">
              <emma:interpretation id="{91BE8970-08A5-4B20-9B2F-089D84FEB092}" emma:medium="tactile" emma:mode="ink">
                <msink:context xmlns:msink="http://schemas.microsoft.com/ink/2010/main" type="inkWord" rotatedBoundingBox="22626,4758 23142,4758 23142,5432 22626,5432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441 2031 259 0,'0'0'5'16,"18"-6"4"-16,-3 2 3 16,-15 4 3-16,20 0 1 0,-20 0 5 15,15 8-1-15,-8 7 2 16,-11 2-2-16,-9 11-6 16,-9 7-1-16,1 7-3 0,-7 8-2 15,-4-5-2-15,0 4-2 16,4 9 0-16,3-6-1 15,0-1 0-15,1 1-1 16,2-14-1-16,9-7 0 0,-2-4-1 16,8 1-4-16,-7-13-6 15,10 4-16-15,1-5-55 16,3-14-1-16</inkml:trace>
          <inkml:trace contextRef="#ctx0" brushRef="#br0" timeOffset="218.7576">0 2173 357 0,'0'0'5'16,"0"0"3"-16,0 0 0 16,0 0 2-16,8 11-1 0,-8-11 2 15,13 21 0-15,2-4 0 16,2 1-3-16,8 3-4 15,-1 7-1-15,12 6-7 16,-5 3-35-16,5-2-39 16,6 0-4-16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9:10.5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A5AEF9-CE12-4970-A12D-246BC63053FE}" emma:medium="tactile" emma:mode="ink">
          <msink:context xmlns:msink="http://schemas.microsoft.com/ink/2010/main" type="inkDrawing" rotatedBoundingBox="3343,7406 29193,6413 29202,6650 3352,7643" shapeName="Other"/>
        </emma:interpretation>
      </emma:emma>
    </inkml:annotationXML>
    <inkml:trace contextRef="#ctx0" brushRef="#br0">-3 1149 311 0,'0'0'4'15,"0"0"2"-15,-12-19 0 16,12 19 2-16,-3-28 0 15,3 14 1-15,3-7 1 0,12 4 1 16,10 3-1-16,3-1-4 16,22 6 0-16,5-2-1 15,20 3 0-15,6 1-1 16,18-1 0-16,8-1 0 0,9 1-1 16,15-2 0-16,3 2 0 15,12-2 0-15,2 3 0 16,11-3-1-16,7 3 2 0,8-3-3 15,5-1 1-15,5 0 0 16,18-2-1-16,6-2 1 16,1 0-1-16,18 2 0 15,2-5 0-15,8 4 0 0,7 0 0 16,-3 3 0-16,-1 1 0 16,4 3 0-16,-7 0 1 15,0 0-1-15,-1 7 1 16,1 0-1-16,7 0 1 0,8 0-1 15,5 0 0-15,12 0 0 16,14 0-1-16,6 0 0 16,13 0 1-16,13-6 0 15,5-3 1-15,13-4 0 16,3 1 0-16,7 1 0 0,0 2 1 16,11-2-1-16,-4 0 0 15,3 5 0-15,-3-2 0 16,3 1-1-16,2 4 0 15,-3-1 0-15,3-6-1 0,-2 3 1 16,7-3-1-16,1-5 0 16,0 2 0-16,3-2 1 15,3-4-1-15,1-1 0 0,7-5 0 16,3 4 1-16,-3 1-1 16,10 3 1-16,1-2-1 15,6-3 0-15,8 9 0 16,3-9 1-16,7 5-1 0,1 0 0 15,5-2 0-15,-1-4-1 16,5 1 2-16,1-6-1 16,0 2 0-16,-5 2 1 15,-2-3 1-15,3 1-1 16,-3 7 0-16,-8-7 0 0,-10 8 0 16,-17 4-1-16,-15 0 2 15,-22 7-3-15,-20-4 0 16,-27 0 1-16,-28 5 0 15,-30 3-1-15,-28 3-5 0,-36-4-16 16,-45 4-63-16,-14 11 0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3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42A3FC-FCF2-450A-B276-571A97490C6C}" emma:medium="tactile" emma:mode="ink">
          <msink:context xmlns:msink="http://schemas.microsoft.com/ink/2010/main" type="inkDrawing" rotatedBoundingBox="5887,6181 8050,8741 8009,8775 5846,6216" semanticType="callout" shapeName="Other">
            <msink:sourceLink direction="with" ref="{0A116C8C-5A84-4D35-9248-36B97AD21604}"/>
          </msink:context>
        </emma:interpretation>
      </emma:emma>
    </inkml:annotationXML>
    <inkml:trace contextRef="#ctx0" brushRef="#br0">-577 4951 255 0,'0'0'3'0,"18"17"2"0,-3-6 0 16,5 17 1-16,8 0 1 15,15 14 1-15,2 8 1 16,16 13 0-16,6 11-3 15,1 7-1-15,6 3 1 0,1 8-1 16,1 3 0-16,6 0 1 16,-11 7 0-16,2-9 2 15,-5-10-1-15,3 6 1 16,-1-11 0-16,-9-5 0 16,6-2-1-16,-11-11 0 0,4 0-2 15,-2-8 1-15,-5 5-1 16,-8-11 0-16,-2-1-1 15,-5-2 0-15,-5 2-1 16,-5-2-1-16,-3 0 0 0,0-5 1 16,-5-4-1-16,5 1 1 15,-7 2 0-15,2-13 1 16,2 0 0-16,-1-2-1 0,-3-1 1 16,-1-3-2-16,5-1 1 15,-8-2-1-15,3 2-1 16,-2-3 0-16,3 4 0 15,-1-5-1-15,1 2 0 0,0 2 1 16,-4-4-1-16,-1 2 0 16,2 0 1-16,-15-15 0 15,18 22 0-15,-18-22 0 16,13 20 0-16,-13-20 0 0,15 18 1 16,-8-5-1-16,0 2-1 15,1 2 1-15,5-4-1 16,-3 6 0-16,2-1 1 15,-6-1-1-15,6-2 0 16,-2-2 0-16,-7-2 0 0,-3-11 0 16,15 21 1-16,-15-21-1 15,10 17 1-15,-10-17-1 16,10 15 0-16,-10-15 1 16,11 15-1-16,-11-15 1 0,0 0-1 15,0 0 0-15,0 0-5 16,14 11-18-16,1-11-61 15,-15-15-2-15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36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7F5D4E-7D6F-43B0-A8CA-F363E57956EA}" emma:medium="tactile" emma:mode="ink">
          <msink:context xmlns:msink="http://schemas.microsoft.com/ink/2010/main" type="inkDrawing" rotatedBoundingBox="12691,2507 14399,4334 14300,4425 12593,2599" semanticType="callout" shapeName="Other"/>
        </emma:interpretation>
      </emma:emma>
    </inkml:annotationXML>
    <inkml:trace contextRef="#ctx0" brushRef="#br0">6194 1311 270 0,'0'0'7'16,"0"0"2"-16,0 0 4 15,0 0-1-15,0 0 3 16,0 0 1-16,18 0 0 0,2 15 3 16,13 9-5-16,5 3-4 15,15 18-2-15,4 13-1 16,14 8-1-16,2 16-2 0,13 6-1 15,2 10-1-15,11 16 0 16,-4 9-1-16,1 1 0 16,4-2-1-16,-9-6 1 15,2 1-1-15,-5-11 2 0,-10-11-2 16,-5-10 0-16,-2-20 1 16,-8-14-1-16,-3-9 1 15,-7-15 0-15,-10 1 0 16,-8-13 1-16,-2-7-2 0,-8-5-1 15,-8-3-2-15,-3 8-5 16,-14-8-17-16,0 0-52 16,11 11-4-16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36.7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096DC2-42D9-48E5-A27F-CECCDCE6DF43}" emma:medium="tactile" emma:mode="ink">
          <msink:context xmlns:msink="http://schemas.microsoft.com/ink/2010/main" type="inkDrawing" rotatedBoundingBox="15464,4279 16230,2534 16283,2557 15517,4302" semanticType="callout" shapeName="Other"/>
        </emma:interpretation>
      </emma:emma>
    </inkml:annotationXML>
    <inkml:trace contextRef="#ctx0" brushRef="#br0">9853 1298 232 0,'0'0'7'0,"0"0"3"0,-25 24 3 16,8-4 3-16,-8 8 2 15,4 15 1-15,-11 10 3 16,-4 14 0-16,1 11-6 15,-8 1 0-15,1 14-4 0,1 14-2 16,-6-6-1-16,1 8-1 16,-4-4-3-16,4-2 1 15,4-5 0-15,3-9-2 0,7-8 2 16,1-10-1-16,6-12-3 16,3-9 2-16,5 2-1 15,3-10 0-15,0 0-1 16,3-6 0-16,1-8-1 0,6-3 1 15,1-5-1-15,-2-1 1 16,5-6 0-16,0-13 2 16,0 0-2-16,0 0 1 15,0 0 0-15,0 0-2 0,0 0-2 16,0 0-6-16,-13 0-28 16,13 0-51-16,0 0 0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19.6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955F1A-63F8-41E3-9366-825DA49532D9}" emma:medium="tactile" emma:mode="ink">
          <msink:context xmlns:msink="http://schemas.microsoft.com/ink/2010/main" type="inkDrawing" rotatedBoundingBox="6364,4432 7223,2697 7274,2722 6415,4457" semanticType="callout" shapeName="Other">
            <msink:sourceLink direction="with" ref="{E8DE6D0E-C54B-4D27-BF1A-E865812E2CAC}"/>
          </msink:context>
        </emma:interpretation>
      </emma:emma>
    </inkml:annotationXML>
    <inkml:trace contextRef="#ctx0" brushRef="#br0">831 1490 318 0,'0'0'6'0,"0"0"1"0,0 0 2 16,0-20 2-16,0 20 0 15,0 0 3-15,0-14-1 16,0 14 0-16,0 0-4 15,-18 3-2-15,3 14-2 0,5 8-1 16,-8 3 0-16,1 11 0 16,-4 11 0-16,-4 5-1 15,-4 9 0-15,-2 3-1 16,-9 4 0-16,9 2 0 0,-11 6 0 16,2-2-2-16,2-4 0 15,-5 2 1-15,8-8 0 16,-1 0 0-16,-2-8-1 15,6 2 1-15,-1-9-1 0,6 5 0 16,2-4 0-16,4-1 0 16,-4-3 0-16,4 1 0 15,4-1 0-15,-1-2 0 0,0-6 0 16,4-3 0-16,-1 1 0 16,5-7 2-16,-1-3-1 15,1-8 1-15,3-4 1 16,2-3-1-16,-1 0 1 15,6-14 0-15,-7 17 0 0,7-17 0 16,0 19-1-16,0-19 0 16,0 0-2-16,0 0-3 15,0 0-28-15,0 0-52 16,-10-13-1-16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35.1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739559-285C-4978-A730-EA8FEF7CE865}" emma:medium="tactile" emma:mode="ink">
          <msink:context xmlns:msink="http://schemas.microsoft.com/ink/2010/main" type="inkDrawing" rotatedBoundingBox="14677,4907 14967,5095 14960,5104 14670,4916" semanticType="callout" shapeName="Other"/>
        </emma:interpretation>
      </emma:emma>
    </inkml:annotationXML>
    <inkml:trace contextRef="#ctx0" brushRef="#br0">8241 3657 345 0,'0'0'5'0,"0"0"2"16,0 0 2-16,0 0 3 15,21 5 1-15,-3 5-1 0,7 4 0 16,3 3 0-16,4 8-4 15,6-4-5-15,5 7-13 16,2 11-49-16,-2-15-21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18.9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D0049B-56B5-4A14-B5FC-D0D3FF90AE28}" emma:medium="tactile" emma:mode="ink">
          <msink:context xmlns:msink="http://schemas.microsoft.com/ink/2010/main" type="inkDrawing" rotatedBoundingBox="3503,2585 5086,4266 4974,4370 3391,2690" semanticType="callout" shapeName="Other">
            <msink:sourceLink direction="with" ref="{309F7363-58D6-4001-8100-76DC3F4201FE}"/>
          </msink:context>
        </emma:interpretation>
      </emma:emma>
    </inkml:annotationXML>
    <inkml:trace contextRef="#ctx0" brushRef="#br0">-3034 1435 311 0,'0'0'6'0,"0"0"4"0,7-15 0 15,-7 15 1-15,21-17 1 16,-7 8 3-16,4 0 0 16,4 1-1-16,-1 8-5 0,7 0-3 15,4 17 0-15,3 11-2 16,4 16 0-16,3 5-1 16,4 12-1-16,4 5 0 15,3 8 0-15,4 7-1 16,2 1 1-16,6-3-1 15,1 3 1-15,4 2-1 0,-2-9 1 16,3 2 1-16,-8-9-1 16,2-1 1-16,-10-7 0 15,-2-5 0-15,-3-5 0 0,-7-7 0 16,0-2-1-16,-5-3 0 16,2-1-1-16,-5-5 0 15,-4-1 0-15,1-7 0 16,-7 0 0-16,0 2 0 0,-7-6 1 15,2 3-1-15,-9-6 1 16,3-3 0-16,-3-4-1 16,-11-10 1-16,20 21-1 0,-8-10 0 15,1-7 0-15,2 2-1 16,-5-3 1-16,5 5-1 16,-5-1-3-16,-10-7-7 15,18 0-40-15,-18 0-35 16,15-4-2-16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9:11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C0343A-9D9D-4C2C-A041-786E3C2BB99D}" emma:medium="tactile" emma:mode="ink">
          <msink:context xmlns:msink="http://schemas.microsoft.com/ink/2010/main" type="inkDrawing" rotatedBoundingBox="5800,11018 26808,8541 26843,8846 5835,11323" shapeName="Other"/>
        </emma:interpretation>
      </emma:emma>
    </inkml:annotationXML>
    <inkml:trace contextRef="#ctx0" brushRef="#br0">0 2627 283 0,'0'0'5'16,"20"-11"2"-16,13 1 1 15,-6-1 1-15,24 0 1 0,4-6 1 16,20 2 1-16,6-3 0 16,8 1-3-16,6 0 0 15,8 3-1-15,6 0-1 16,11-3 0-16,4-2-1 0,14-1 1 16,14-3-1-16,14-1-1 15,12-1 0-15,12-5 0 16,15-3-1-16,12-3-1 15,12 1-1-15,11-3-1 0,8-1 0 16,10-4 0-16,-4 5-1 16,11-3 2-16,4 7-1 15,-7-5 0-15,7 5 0 16,-4-4 1-16,7 1-1 16,-3 0 1-16,6-2-1 0,9 1 0 15,5-2 0-15,4-6 0 16,4-3 0-16,5 2 0 15,5 2 0-15,3-4 0 0,2 1 1 16,6 5-1-16,1 1 0 16,6-1-1-16,3 4 1 15,-2 0 0-15,7 4 0 16,-1 4 0-16,6-6-1 0,-1 3 2 16,1 6-1-16,2-4 1 15,3 2 0-15,7 2 0 16,0 2 0-16,0-2 0 15,7 3 0-15,1 3-1 0,6-3 0 16,-3 5 0-16,-1-6 0 16,5-1 0-16,-5-1 0 15,-7 4 0-15,4-4 0 16,-7-9 0-16,0 6 0 0,-7-8 0 16,4 9-1-16,-7-11 1 15,-8 6 0-15,-7-3-1 16,-10-5 1-16,-11 4-1 15,-18-6 1-15,-25 7 0 0,-16-5 0 16,-26 0-1-16,-31 5 0 16,-22 7-3-16,-36-5-5 15,-27 14-24-15,-21 5-53 16,-37 10-2-16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7.0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AC1AFC-21E5-48D6-BB75-D87B88A44435}" emma:medium="tactile" emma:mode="ink">
          <msink:context xmlns:msink="http://schemas.microsoft.com/ink/2010/main" type="inkDrawing" rotatedBoundingBox="12189,12286 13077,12193 13080,12221 12192,12314" shapeName="Other">
            <msink:destinationLink direction="with" ref="{28CE12A2-4F88-4A55-B09D-D84A8AA37CEB}"/>
          </msink:context>
        </emma:interpretation>
      </emma:emma>
    </inkml:annotationXML>
    <inkml:trace contextRef="#ctx0" brushRef="#br0">5762 11054 321 0,'0'0'7'0,"7"-6"3"16,11 3 2-16,4-3 3 0,16-5 1 16,5 3 2-16,13-1 0 15,11-2 0-15,8 3-6 16,6 1-4-16,0 4-2 16,1-4-3-16,-1 4-4 15,-14-5-8-15,0 5-33 0,-7 3-39 16,-17-7-5-16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57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CE12A2-4F88-4A55-B09D-D84A8AA37CEB}" emma:medium="tactile" emma:mode="ink">
          <msink:context xmlns:msink="http://schemas.microsoft.com/ink/2010/main" type="inkDrawing" rotatedBoundingBox="12654,11972 12774,12480 12739,12488 12619,11981" semanticType="callout" shapeName="Other">
            <msink:sourceLink direction="with" ref="{D1AC1AFC-21E5-48D6-BB75-D87B88A44435}"/>
          </msink:context>
        </emma:interpretation>
      </emma:emma>
    </inkml:annotationXML>
    <inkml:trace contextRef="#ctx0" brushRef="#br0">6190 10721 378 0,'0'0'5'0,"0"0"1"0,0 0 1 15,15 7 3-15,-5 8 1 16,-3 6 1-16,8 7 1 16,-2 7 1-16,-3 3-4 15,2 20-2-15,-2-3-2 0,1 12-4 16,-8-3-10-16,14-19-67 16,-9 27-10-16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46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A3C353-A861-4DCB-9F80-4D5C68C0E6EF}" emma:medium="tactile" emma:mode="ink">
          <msink:context xmlns:msink="http://schemas.microsoft.com/ink/2010/main" type="writingRegion" rotatedBoundingBox="3088,4485 4241,4485 4241,5181 3088,5181"/>
        </emma:interpretation>
      </emma:emma>
    </inkml:annotationXML>
    <inkml:traceGroup>
      <inkml:annotationXML>
        <emma:emma xmlns:emma="http://www.w3.org/2003/04/emma" version="1.0">
          <emma:interpretation id="{B3D21B35-7187-436A-B146-E83EF4A86D4D}" emma:medium="tactile" emma:mode="ink">
            <msink:context xmlns:msink="http://schemas.microsoft.com/ink/2010/main" type="paragraph" rotatedBoundingBox="3088,4485 4241,4485 4241,5181 3088,5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1A107-B7B3-42B5-82B7-A80511E37B88}" emma:medium="tactile" emma:mode="ink">
              <msink:context xmlns:msink="http://schemas.microsoft.com/ink/2010/main" type="line" rotatedBoundingBox="3088,4485 4241,4485 4241,5181 3088,5181"/>
            </emma:interpretation>
          </emma:emma>
        </inkml:annotationXML>
        <inkml:traceGroup>
          <inkml:annotationXML>
            <emma:emma xmlns:emma="http://www.w3.org/2003/04/emma" version="1.0">
              <emma:interpretation id="{B880F5CD-B567-46E1-B314-B2A9A55CE754}" emma:medium="tactile" emma:mode="ink">
                <msink:context xmlns:msink="http://schemas.microsoft.com/ink/2010/main" type="inkWord" rotatedBoundingBox="3116,4374 4306,4536 4201,5303 3011,5142"/>
              </emma:interpretation>
              <emma:one-of disjunction-type="recognition" id="oneOf0">
                <emma:interpretation id="interp0" emma:lang="en-US" emma:confidence="0">
                  <emma:literal>XI</emma:literal>
                </emma:interpretation>
                <emma:interpretation id="interp1" emma:lang="en-US" emma:confidence="0">
                  <emma:literal>KI</emma:literal>
                </emma:interpretation>
                <emma:interpretation id="interp2" emma:lang="en-US" emma:confidence="0">
                  <emma:literal>XL</emma:literal>
                </emma:interpretation>
                <emma:interpretation id="interp3" emma:lang="en-US" emma:confidence="0">
                  <emma:literal>Ki</emma:literal>
                </emma:interpretation>
                <emma:interpretation id="interp4" emma:lang="en-US" emma:confidence="0">
                  <emma:literal>XK</emma:literal>
                </emma:interpretation>
              </emma:one-of>
            </emma:emma>
          </inkml:annotationXML>
          <inkml:trace contextRef="#ctx0" brushRef="#br0">0 57 365 0,'0'0'7'15,"0"0"1"-15,0 0 3 16,8-10 0-16,-8 10 1 0,25-11 1 16,-5 4 1-16,5 1 0 15,3-1-5-15,12 3-3 16,1-3-1-16,14 3-2 0,0 4 0 16,6 0-1-16,-5 4-1 15,4 7-1-15,-10 9 1 16,-4 5-1-16,-14 9 1 15,-14 14 0-15,-11-3-1 0,-12 8 1 16,-20 7 0-16,-5-1 0 16,-13 2 0-16,-10-2 0 15,-4-6 0-15,1-10-1 16,-2-4-1-16,13-12-4 0,-1-13-11 16,24-21-51-16,22 7-18 15</inkml:trace>
          <inkml:trace contextRef="#ctx0" brushRef="#br0" timeOffset="234.3792">842-40 351 0,'0'0'9'16,"0"0"4"-16,-21 5 2 0,3 10 0 15,-4 2 1-15,-6 9 3 16,-7 8-2-16,-3 11 2 15,3 6-8-15,-8 1-3 16,15 8-3-16,6 0-1 16,12 0-1-16,5-4-3 0,17-3-2 15,13-14-6-15,21-3-15 16,6-1-59-16,1-24-5 16</inkml:trace>
          <inkml:trace contextRef="#ctx0" brushRef="#br0" timeOffset="456.1228">1149 156 436 0,'0'0'5'16,"0"0"2"-16,0 0 0 15,0 0 2-15,-3 11 0 0,3 6 1 16,0 4 1-16,7 11-1 15,-7 15-3-15,0 1-7 16,0 18-3-16,-7 20-67 16,4-5-16-16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8:42.0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47B05F-2333-4A65-B8B3-18B7A146660B}" emma:medium="tactile" emma:mode="ink">
          <msink:context xmlns:msink="http://schemas.microsoft.com/ink/2010/main" type="writingRegion" rotatedBoundingBox="11319,12577 20173,15459 19534,17423 10679,14541">
            <msink:destinationLink direction="with" ref="{B7FA765D-072B-406F-A4EF-5002E9BE2566}"/>
          </msink:context>
        </emma:interpretation>
      </emma:emma>
    </inkml:annotationXML>
    <inkml:traceGroup>
      <inkml:annotationXML>
        <emma:emma xmlns:emma="http://www.w3.org/2003/04/emma" version="1.0">
          <emma:interpretation id="{452FAD47-79DF-40A8-A3B6-4AAFBA1DD068}" emma:medium="tactile" emma:mode="ink">
            <msink:context xmlns:msink="http://schemas.microsoft.com/ink/2010/main" type="paragraph" rotatedBoundingBox="11319,12577 20173,15459 19534,17423 10679,14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C6DE9F-4D63-4AF9-B448-27887C912191}" emma:medium="tactile" emma:mode="ink">
              <msink:context xmlns:msink="http://schemas.microsoft.com/ink/2010/main" type="line" rotatedBoundingBox="11319,12577 20173,15459 19534,17423 10679,14541"/>
            </emma:interpretation>
          </emma:emma>
        </inkml:annotationXML>
        <inkml:traceGroup>
          <inkml:annotationXML>
            <emma:emma xmlns:emma="http://www.w3.org/2003/04/emma" version="1.0">
              <emma:interpretation id="{FE29852A-C462-4D86-9E0D-B0BB9B323B1F}" emma:medium="tactile" emma:mode="ink">
                <msink:context xmlns:msink="http://schemas.microsoft.com/ink/2010/main" type="inkWord" rotatedBoundingBox="11097,13258 11895,13517 11694,14135 10896,13876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4487 12553 257 0,'0'0'7'0,"0"0"2"16,0 0 2-16,10-6 2 15,0-5 1-15,11 0 1 16,11-8 2-16,8 2 0 16,9-7-5-16,14 0-3 0,9 3 0 15,9-4-3-15,0-1-2 16,4 13-4-16,-4-4-10 15,-6-5-41-15,-9 19-24 16,-9-5-7-16</inkml:trace>
          <inkml:trace contextRef="#ctx0" brushRef="#br0" timeOffset="281.2046">4921 12310 318 0,'0'0'3'0,"11"-10"1"16,13 3 0-16,8-4 0 16,4 1 0-16,9-5 1 15,5 2 0-15,3 3 1 0,-3-3-1 16,-1 11-1-16,-14 2 2 16,0 0 0-16,-5 8-1 15,-7 1 2-15,-8 2-1 16,3 10 0-16,-8-7-1 0,-6 10 1 15,-4 4-2-15,-14 13 0 16,-14 4-1-16,-15 13-1 16,-7 15-6-16,-24 6-39 15,-1 10-32-15,2 9-5 0</inkml:trace>
        </inkml:traceGroup>
        <inkml:traceGroup>
          <inkml:annotationXML>
            <emma:emma xmlns:emma="http://www.w3.org/2003/04/emma" version="1.0">
              <emma:interpretation id="{579E0C99-E443-44FB-AB5E-63208BAC02A6}" emma:medium="tactile" emma:mode="ink">
                <msink:context xmlns:msink="http://schemas.microsoft.com/ink/2010/main" type="inkWord" rotatedBoundingBox="14552,14905 15725,15287 15462,16097 14289,15716"/>
              </emma:interpretation>
              <emma:one-of disjunction-type="recognition" id="oneOf1">
                <emma:interpretation id="interp5" emma:lang="en-US" emma:confidence="0">
                  <emma:literal>x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3484.4164">7859 14456 339 0,'0'0'2'0,"0"0"1"16,0 0 1-16,18-11 0 16,-1 1 1-16,11-1 1 15,8-4 3-15,17-2 0 16,7-3 1-16,18-1-2 0,10-5 1 16,8 1-1-16,9 1 0 15,1 6-2-15,-3 8-4 16,-10-8-8-16,-5 15-29 15,-7 3-44-15,-28 0-2 0</inkml:trace>
          <inkml:trace contextRef="#ctx0" brushRef="#br0" timeOffset="3765.687">8330 14072 406 0,'0'0'2'15,"0"0"0"-15,0 0 0 16,0 0 0-16,0 0-1 0,20-14 0 16,16 4 0-16,6 0 0 15,26-5-2-15,13 2 1 16,11-2 0-16,7 4 0 16,7 3 1-16,-3 5 1 0,-12 3 0 15,-9 11 1-15,-18 6 1 16,-22 9 1-16,-24 12 0 15,-23 7 0-15,-30 20-1 16,-18 4-1-16,-17 21-2 16,-16 6-12-16,-12 18-69 0,2 13-1 15</inkml:trace>
        </inkml:traceGroup>
        <inkml:traceGroup>
          <inkml:annotationXML>
            <emma:emma xmlns:emma="http://www.w3.org/2003/04/emma" version="1.0">
              <emma:interpretation id="{5A073097-E78C-4BD9-A6A1-D8137E047127}" emma:medium="tactile" emma:mode="ink">
                <msink:context xmlns:msink="http://schemas.microsoft.com/ink/2010/main" type="inkWord" rotatedBoundingBox="18215,14822 20173,15459 19638,17105 17679,16468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to</emma:literal>
                </emma:interpretation>
                <emma:interpretation id="interp12" emma:lang="en-US" emma:confidence="0">
                  <emma:literal>lot</emma:literal>
                </emma:interpretation>
                <emma:interpretation id="interp13" emma:lang="en-US" emma:confidence="0">
                  <emma:literal>but</emma:literal>
                </emma:interpretation>
                <emma:interpretation id="interp14" emma:lang="en-US" emma:confidence="0">
                  <emma:literal>hut</emma:literal>
                </emma:interpretation>
              </emma:one-of>
            </emma:emma>
          </inkml:annotationXML>
          <inkml:trace contextRef="#ctx0" brushRef="#br0" timeOffset="-157982.2536">12706 14733 296 0,'0'0'6'15,"0"0"3"-15,21 6 4 16,-9-1 3-16,1 7 2 16,9 1 3-16,6 9 1 0,4 2-1 15,4 1-4-15,-1 7-3 16,3 0-3-16,5-1-3 15,2 1-1-15,-2 2-1 16,3-6-2-16,1 2 0 0,-2-2 0 16,-7-4 0-16,5-6-1 15,-10-1 0-15,-6-6 1 16,-2 0-4-16,-7-4 0 16,-5 1 0-16,-13-8 0 0,15 0 0 15,-15 0 0-15,0 0 0 16,0 0 0-16,0 0 0 15,0 0 0-15,0 0 0 16,0 0 0-16,0 0-4 0,0 0-83 16,-7-8-3-16</inkml:trace>
          <inkml:trace contextRef="#ctx0" brushRef="#br0" timeOffset="-158404.1491">13530 14853 214 0,'0'0'15'0,"0"0"6"16,0 0 3-16,0 0 3 0,0 0 2 16,-7 0 0-16,7 0 3 15,-18 8-1-15,5 5-11 16,-2 5-7-16,-3 12-4 15,1 8-2-15,-4 7 0 0,-1 13-2 16,-3 1-1-16,4 7-1 16,-4 5-1-16,0 3 0 15,5 0 0-15,-2-8 0 16,1-5-2-16,6-9 1 0,2-9-2 16,-1-8 0-16,6-9-4 15,2-13-6-15,6-13-30 16,0 0-45-16,0 0-1 15</inkml:trace>
          <inkml:trace contextRef="#ctx0" brushRef="#br0" timeOffset="-159263.5574">11780 13579 252 0,'0'0'6'0,"0"0"4"0,0 0 3 15,0 0 3-15,10-7 1 16,-10 7 2-16,12 0 1 16,-12 0 2-16,13 0-4 0,-13 0-3 15,15 13-3-15,-12-2-2 16,4 7-1-16,0 6-2 15,1 9-1-15,-2 1 0 16,1 9-2-16,3 6 1 0,-2 3-1 16,6 13 0-16,-6-6 0 15,-2 16 0-15,-2-6-1 16,-1 6 1-16,-3-2-1 16,0 2 0-16,-3-2-1 15,-1 2-1-15,-2-6 1 0,-2 4-1 16,4-5 0-16,1 1 0 15,3-7-1-15,-3 1 1 16,3-5 0-16,-4 1 0 16,4-5 0-16,0-9 2 0,-3-4-3 15,3-2 0-15,0-9 0 16,0-6 0-16,0-7 0 16,0-17 0-16,0 18 0 0,0-18 0 15,0 0 0-15,10-11 0 16,-10 11-14-16,10-20-72 15,-10 5-4-15</inkml:trace>
          <inkml:trace contextRef="#ctx0" brushRef="#br0" timeOffset="-158857.2983">11571 15136 346 0,'0'0'6'0,"0"0"3"15,10 0 3-15,-10 0 1 0,25 13 0 16,-3-2 1-16,-1 4 0 15,4 6 2-15,0 1-7 16,6 6-2-16,-6 3-3 16,7 4-1-16,1-3 0 0,-3 0-1 15,3-4 0-15,5-7 0 16,-3-8 1-16,1-13 1 16,3 0 2-16,0-13-1 15,0-15 2-15,-1-8-2 16,-2-9 1-16,-8-1-6 0,-3-6 0 15,-8 2 0-15,-6-3 0 16,-4 3-6-16,-7-6-20 16,-7 10-61-16,7 9-2 15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9:12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26ABDD-3E4B-4167-9D32-5EAE7856F828}" emma:medium="tactile" emma:mode="ink">
          <msink:context xmlns:msink="http://schemas.microsoft.com/ink/2010/main" type="inkDrawing" rotatedBoundingBox="6835,14521 24344,11688 24394,11998 6885,14832" shapeName="Other"/>
        </emma:interpretation>
      </emma:emma>
    </inkml:annotationXML>
    <inkml:trace contextRef="#ctx0" brushRef="#br0">0 2927 308 0,'0'0'4'0,"0"0"1"16,3-6 2-16,14-9 1 15,13 0 1-15,15-7 1 16,11-2 2-16,27-7 3 0,18-4-3 16,20-1-2-16,20-6-1 15,22 4 0-15,13-5-1 16,23-6 0-16,13 7-3 16,17-8 0-16,12 0 0 15,17-5-1-15,7 1-1 0,8-2-1 16,12-3 0-16,5-2 0 15,4 2-1-15,6 2-1 16,5-6 0-16,2 6 1 0,0 4-1 16,2-3 1-16,-6 7 0 15,2 3-1-15,-5-7 1 16,-6 12 1-16,-2-6-1 16,-8 5 1-16,-1-4-1 0,3-1 1 15,-3 6-1-15,-4-5 0 16,1 0 0-16,6 3 0 15,-6-5 0-15,5 6 0 16,-1-5-1-16,-9 2 0 0,7 4 1 16,-5 2-1-16,-1-2 0 15,-1 3 0-15,5 4 1 16,-5-1-1-16,4-2 0 16,8 3 1-16,-5-2 0 15,13-3 0-15,-1-4 0 0,-2 5 0 16,5-7 1-16,0-2-1 15,1 5 0-15,-1 0 0 16,-5-3 0-16,-2 2 0 16,-11 5 0-16,5-1 0 0,-12 2 0 15,-17 3 0-15,-4 2 1 16,-18 2 0-16,-17 4-1 16,-15 0 2-16,-17 9-2 0,-28 0 2 15,-25 3-3-15,-25 4-4 16,-33-8-36-16,-20 11-47 15,-28 0-1-15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9:13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FA765D-072B-406F-A4EF-5002E9BE2566}" emma:medium="tactile" emma:mode="ink">
          <msink:context xmlns:msink="http://schemas.microsoft.com/ink/2010/main" type="inkDrawing" rotatedBoundingBox="10229,15992 22615,14596 22621,14652 10235,16048" semanticType="strikethrough" shapeName="Other">
            <msink:sourceLink direction="with" ref="{FA47B05F-2333-4A65-B8B3-18B7A146660B}"/>
          </msink:context>
        </emma:interpretation>
      </emma:emma>
    </inkml:annotationXML>
    <inkml:trace contextRef="#ctx0" brushRef="#br0">96 1435 386 0,'0'0'1'0,"-21"0"2"16,6-9 0-16,-2 7 0 15,2-2-1-15,5-3 1 16,10 7 0-16,-18-17 0 15,18 17-1-15,32-8-1 0,7 1-1 16,18 3 1-16,16 0 1 16,20 1 0-16,20-5 1 15,21-1 0-15,22-2 2 16,21-7 0-16,24-2 0 0,18-8 0 16,25-6 0-16,21 3 0 15,19-3-1-15,16-4 0 16,18-1-1-16,21-4-1 15,8 7 0-15,17-5-1 0,3 0 0 16,16 0 0-16,-1-1 0 16,6 1 1-16,-2 4 0 15,-4-2 1-15,-1 5 0 0,-6-4 1 16,0-3 0-16,-10 3 0 16,-2-1 0-16,-3-4-1 15,-5 2 0-15,-13-1-1 16,-6 0-1-16,-4-2-1 15,-20 2 0-15,-12 8 1 0,-16-2-1 16,-17 4 1-16,-18 4 0 16,-20 0 2-16,-24 7-3 15,-17-1 0-15,-26 5 0 16,-21 2 0-16,-21 2 0 0,-20 2 0 16,-23-4 0-16,-6-2-68 15,-17 10-20-15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4:54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CB033A-55F5-4D35-93F7-A91B6DD428B8}" emma:medium="tactile" emma:mode="ink">
          <msink:context xmlns:msink="http://schemas.microsoft.com/ink/2010/main" type="inkDrawing" rotatedBoundingBox="2414,1440 4651,1113 4876,2656 2640,2983" semanticType="enclosure" shapeName="Other">
            <msink:sourceLink direction="with" ref="{309F7363-58D6-4001-8100-76DC3F4201FE}"/>
          </msink:context>
        </emma:interpretation>
      </emma:emma>
    </inkml:annotationXML>
    <inkml:trace contextRef="#ctx0" brushRef="#br0">-3755 155 271 0,'0'0'7'0,"0"0"1"16,0 0 3-16,0 0 1 16,10-10 2-16,5 7 0 0,3-1 1 15,10 1 2-15,4-5-7 16,17 1-1-16,4 1-3 15,17-1-2-15,5-4 0 16,13-4-2-16,8 5-1 0,3-1 1 16,-1 0-1-16,5 4-1 15,0 1 1-15,-12-2-1 16,2 1 0-16,-5 4 0 0,-10-1 1 16,-7 4-1-16,-8 0 1 15,-6 4 1-15,-8 3-1 16,1 0 0-16,-15-1 0 15,0 1 0-15,-7 1 0 0,-3-1 0 16,-3-3-1-16,-1-4 1 16,4 2 0-16,-7-2 0 15,2 0 1-15,2 0 0 16,-1 0 1-16,-4 0 1 16,1 0 1-16,-8-2-1 0,-10 2 1 15,22 0-1-15,-22 0-1 16,0 0 0-16,11 0 0 15,-11 0-2-15,0 0 0 16,0 0 0-16,14 9 1 0,-14-9 0 16,0 0 0-16,0 0 1 15,11 8 0-15,-11-8 0 16,0 0 1-16,0 0-1 16,0 0 0-16,0 0-1 0,0 0-1 15,0 0 1-15,0 0-2 16,0 0 1-16,13 18-1 15,-13-18 0-15,4 21 1 16,-1-3-1-16,2 3 0 0,1 6 0 16,1 8 0-16,0 6 0 15,1 4-1-15,2 8 1 16,-3 7 0-16,1-1 0 16,2 9 0-16,-3 2 0 0,1 1 0 15,2 2 1-15,0-2 0 16,1-1 1-16,-1-7-1 15,5-2 1-15,-1-6-1 16,-3-1 1-16,2-9 0 0,-1-3-1 16,-2-7 0-16,-3-1 0 15,-4-10 1-15,0-3-2 16,1-7 0-16,-4-14 0 16,8 14 0-16,-8-14 0 0,0 0 0 15,3 13-2-15,-3-13 1 16,0 0 0-16,0 0 0 15,0 0 0-15,-8 15-1 16,8-15 0-16,-20 2 1 0,2 2-1 16,1 1 0-16,-8-3 1 15,-3 2-1-15,0 5 0 16,-12-7 0-16,-3 0 0 16,-2 4 0-16,-1 1 1 0,-11-5-1 15,-4 2 0-15,3-4 1 16,-10 5-1-16,0-3 0 15,-2-2 1-15,-4 4-1 16,-4-4 0-16,3 4 1 0,-3-4 0 16,-3 7 1-16,3-4-1 15,1 5 1-15,-1-2 0 16,-3 1 0-16,0 0 0 0,3-3 0 16,3-1 0-16,1 0 0 15,4-3 0-15,-1 0 0 16,11 0 0-16,0 0 0 15,10 0 1-15,1-3-2 0,6 0 1 16,4-1 1-16,8 0-1 16,3 4 0-16,6-3 1 15,4 0-1-15,18 3 1 16,-20 0-1-16,20 0 1 16,0 0-1-16,0 0-2 0,0 0-10 15,0 0-68-15,0 0-2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4:55.8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DE6D0E-C54B-4D27-BF1A-E865812E2CAC}" emma:medium="tactile" emma:mode="ink">
          <msink:context xmlns:msink="http://schemas.microsoft.com/ink/2010/main" type="inkDrawing" rotatedBoundingBox="6564,764 9137,1427 8679,3201 6106,2537" semanticType="enclosure" shapeName="Other">
            <msink:sourceLink direction="with" ref="{70F66E24-76A6-484D-9F4A-35BD17BDE87B}"/>
            <msink:destinationLink direction="with" ref="{F2955F1A-63F8-41E3-9366-825DA49532D9}"/>
            <msink:destinationLink direction="with" ref="{0B526118-1F64-4FC2-B81C-D106B8BDC33A}"/>
          </msink:context>
        </emma:interpretation>
      </emma:emma>
    </inkml:annotationXML>
    <inkml:trace contextRef="#ctx0" brushRef="#br0">0 25 311 0,'0'0'4'0,"13"-4"4"0,9 4 1 16,3 0 1-16,10-3 1 16,14-1 1-16,19 4 1 0,12-3 1 15,20 3-6-15,9 0-2 16,12 0-1-16,10 0-3 16,10 0 0-16,5 0-1 15,2 0 0-15,-4 0 0 16,-6-3-1-16,-7-1 1 15,-7 4-1-15,-11 0 0 0,-17 0 1 16,-11 4 1-16,-19 2-1 16,-13 1 2-16,-13 4-1 15,-12-1 2-15,-11 1 0 0,-17-11 0 16,18 20 0-16,-18-3-1 16,0-4 0-16,0 4 0 15,0 1-1-15,7 6-1 16,1 7 0-16,-2 8-1 0,1 4 1 15,0 10-1-15,4 3 0 16,-4 8 1-16,0 5-1 16,-4 3 1-16,5 4-2 15,-1 3 3-15,-4-2-1 16,9-3 0-16,-2-4 1 0,0 1-1 16,5-5 0-16,-5-5 0 15,1-8 1-15,-4-4-2 16,-4-6 0-16,-3-9-1 0,-3-6-1 15,-12-6-1-15,-10-5 0 16,-6-4 1-16,-16-4-1 16,-9 1 1-16,-7-5 0 15,-15 1 0-15,-10-2 1 0,-15-1 1 16,-10 1 2-16,-11-4 0 16,-4 0 0-16,-6 0 0 15,-4 0 1-15,4 0-1 16,1 0 0-16,5-7 0 0,7 7-1 15,15 0-1-15,15 0 0 16,13 0-5-16,10 0-11 16,18-15-57-16,15 15-8 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4:55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526118-1F64-4FC2-B81C-D106B8BDC33A}" emma:medium="tactile" emma:mode="ink">
          <msink:context xmlns:msink="http://schemas.microsoft.com/ink/2010/main" type="inkDrawing" rotatedBoundingBox="6549,1203 6564,2715 6511,2716 6496,1204" semanticType="callout" shapeName="Other">
            <msink:sourceLink direction="with" ref="{E8DE6D0E-C54B-4D27-BF1A-E865812E2CAC}"/>
          </msink:context>
        </emma:interpretation>
      </emma:emma>
    </inkml:annotationXML>
    <inkml:trace contextRef="#ctx0" brushRef="#br0">81-56 290 0,'0'0'7'16,"0"0"3"-16,0 0 1 15,0 7 3-15,0-7-1 0,0 0 1 16,0 21 1-16,0-6 3 15,0 6-7-15,0 7-2 16,0 7-2-16,0 14-1 16,0 4 1-16,0 10-1 0,0 11-1 15,0 4-1-15,4 6 0 16,-4 4-1-16,0 0-1 16,0 8 2-16,0-8-1 15,0 3 1-15,0-2 0 0,0-9 0 16,-4-2 0-16,4-11 0 15,0-6 1-15,0-9-2 16,0-14 0-16,0-6-1 16,7-11-1-16,-7-21-4 0,18 15-8 15,-18-15-31-15,14-25-43 16,0-3-1-16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35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895CAE-19ED-4389-A774-09BED967280A}" emma:medium="tactile" emma:mode="ink">
          <msink:context xmlns:msink="http://schemas.microsoft.com/ink/2010/main" type="writingRegion" rotatedBoundingBox="14067,4319 15692,4319 15692,5647 14067,5647"/>
        </emma:interpretation>
      </emma:emma>
    </inkml:annotationXML>
    <inkml:traceGroup>
      <inkml:annotationXML>
        <emma:emma xmlns:emma="http://www.w3.org/2003/04/emma" version="1.0">
          <emma:interpretation id="{77EA1A30-26F5-40D6-88CA-5AEB1DDCBACE}" emma:medium="tactile" emma:mode="ink">
            <msink:context xmlns:msink="http://schemas.microsoft.com/ink/2010/main" type="paragraph" rotatedBoundingBox="14067,4319 15692,4319 15692,5647 14067,5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4305E0-5C3E-4D62-93B6-2D8E267EC114}" emma:medium="tactile" emma:mode="ink">
              <msink:context xmlns:msink="http://schemas.microsoft.com/ink/2010/main" type="line" rotatedBoundingBox="14067,4319 15692,4319 15692,5647 14067,5647"/>
            </emma:interpretation>
          </emma:emma>
        </inkml:annotationXML>
        <inkml:traceGroup>
          <inkml:annotationXML>
            <emma:emma xmlns:emma="http://www.w3.org/2003/04/emma" version="1.0">
              <emma:interpretation id="{0D6B0D75-EEC4-417A-B8E3-F6944D3DEA8C}" emma:medium="tactile" emma:mode="ink">
                <msink:context xmlns:msink="http://schemas.microsoft.com/ink/2010/main" type="inkWord" rotatedBoundingBox="14067,4319 15692,4319 15692,5647 14067,5647">
                  <msink:destinationLink direction="with" ref="{FD5D00C9-FD99-4648-A56B-C758CC4EFFE6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QI</emma:literal>
                </emma:interpretation>
                <emma:interpretation id="interp4" emma:lang="en-US" emma:confidence="0">
                  <emma:literal>Qu</emma:literal>
                </emma:interpretation>
              </emma:one-of>
            </emma:emma>
          </inkml:annotationXML>
          <inkml:trace contextRef="#ctx0" brushRef="#br0">8159 3904 362 0,'0'0'6'0,"12"0"0"0,5 0 1 15,7 0 1-15,8-4 0 16,8-7-3-16,1 1-12 16,12-14-59-16,5 9-8 15</inkml:trace>
          <inkml:trace contextRef="#ctx0" brushRef="#br0" timeOffset="-390.636">8594 3545 343 0,'0'0'3'16,"0"0"2"-16,0 0 0 0,-7-3 2 15,7 3 2-15,-21 3 2 16,7 7-1-16,0 11 0 15,0 4-1-15,-4 10-2 0,-2 8-1 16,-10 6-1-16,10 7-1 16,-5 0-3-16,0 4-1 15,7-2-6-15,-13-10-11 16,9-13-42-16,-3 0-21 0</inkml:trace>
          <inkml:trace contextRef="#ctx0" brushRef="#br0" timeOffset="-781.2391">8675 3104 302 0,'0'0'3'0,"0"0"2"15,0 0 2-15,0 0 2 16,-10-17 1-16,10 17 2 15,-21-13 0-15,4 9 3 0,-8 4-3 16,0-7-2-16,-8 3-3 16,5 4 0-16,-7 0-3 15,-3 0 0-15,-5 11-1 16,-2 2-1-16,-2-2-1 0,1 6 0 16,0-3 1-16,1 10-1 15,-2 2 0-15,1-1 1 16,4 3-1-16,3 0-1 15,-6 6 1-15,5 1 0 16,-6 6 0-16,4-3 1 0,-1 3-2 16,8 2 0-16,7 0 2 15,0 2-1-15,6 8 0 16,4-7 1-16,11 7 0 16,1 3-1-16,6 0 1 0,0 4-2 15,6 0 1-15,6-3-1 16,5-1 1-16,4 1 1 15,11-5 1-15,-1-6-1 0,12-3 1 16,2-12 1-16,13 0-1 16,-2-10 0-16,8-3 0 15,7-6-1-15,2-9 0 16,16-3-1-16,-1-11 0 0,7-4 0 16,5-5 0-16,2-9 1 15,-2-5-1-15,-9-5 1 16,2-4 0-16,-15-2 1 15,-15-5-1-15,-7 1 1 16,-13-11-2-16,-8 0 1 0,-10 0-1 16,-5 4 0-16,-12-4-1 15,-1 4 1-15,-4 0-1 16,-3-2-1-16,0 3 1 0,-10 5 0 16,-11 1-1-16,-4 4 1 15,-3-9 0-15,-7 8-1 16,-12-2 0-16,1 9 0 15,-14 7 0-15,-3 4 1 0,-5-1-2 16,-5 12-1-16,-2 3-1 16,1 14-3-16,-11 0-10 15,4 0-44-15,3 14-25 16,7 3-3-16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9:19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359F78-8206-4CE4-9AD3-EA12EEFBAB70}" emma:medium="tactile" emma:mode="ink">
          <msink:context xmlns:msink="http://schemas.microsoft.com/ink/2010/main" type="inkDrawing" rotatedBoundingBox="-1346,9824 4440,5990 7773,11019 1986,14853" semanticType="enclosure" shapeName="Other">
            <msink:sourceLink direction="with" ref="{FBE447E8-E604-4EA0-B51F-3E0D8EC4D91C}"/>
          </msink:context>
        </emma:interpretation>
      </emma:emma>
    </inkml:annotationXML>
    <inkml:trace contextRef="#ctx0" brushRef="#br0">5587 159 241 0,'0'0'4'15,"-21"0"2"-15,3 0 0 16,-7 0 3-16,-3 0 2 0,-17-4 1 15,-8 0 3-15,-7 1 0 16,-8-1-1-16,-3 0-2 16,-4 2 1-16,-6 2-1 0,0 0-3 15,-4 0 1-15,0 0-3 16,-6 2-1-16,-5 2 0 16,-2-4-1-16,-2 0-1 15,-2 0 1-15,-1 4-1 16,-3-4-1-16,0 0 0 0,-4 3-1 15,4-3 0-15,0 0 0 16,0-3 0-16,1-5 0 16,5-1 1-16,-2-6 0 15,6 4 0-15,1-2 0 16,-1 6 0-16,1 3 0 0,-1 4-1 16,0 7-1-16,-2 10 0 15,-5 16 0-15,-3-3 0 16,0 11-1-16,-7 3 1 0,0 6 0 15,-3 0 0-15,-2-2 1 16,2 2 1-16,0 0 0 16,2-2 0-16,4 4 1 15,4 0-1-15,5-1 1 0,1 5-1 16,8 2-1-16,0 2 0 16,8 4-1-16,6-6 0 15,3 11 0-15,15-3-1 16,4 1 0-16,6 3 0 0,7 5-1 15,8 5 1-15,4 1 0 16,-1 10 0-16,4 1 0 16,-5 15 0-16,1 0 0 15,1 11 0-15,-4 2 0 16,2 7-1-16,3 0 2 0,0-1 0 16,5 3 0-16,5 2 0 15,9-1 1-15,7-2 0 16,4 2 0-16,0 1 0 0,15 2-2 15,-5-2 0-15,12 2 0 16,-1-3 0-16,11 1 0 16,-7 3 0-16,10-7 0 15,3-3 0-15,8-5 0 0,7-7 0 16,0 1 0-16,12-9 0 16,5-8 0-16,8-3 0 15,3-5 0-15,7-3 0 0,8-3 0 16,2-3 0-16,8-4 0 15,5 2 0-15,5-10 0 16,7-3 0-16,5-4 0 16,3-11 0-16,7-1 0 15,7-7 0-15,3-10 0 0,5-6 0 16,1-5 0-16,2-6 0 16,0-7 0-16,10-4 0 15,-7-3 0-15,7-6 0 16,1-5 0-16,-4-10 0 0,3-7 0 15,3-6 0-15,-3-7 0 16,-2-4 0-16,-3-7 0 16,3-12 0-16,-6-7 0 15,1 0 0-15,-3-12 0 0,-12-2 0 16,2-6 0-16,-5-12 0 16,-3-9 0-16,1-6 0 15,-6-8 0-15,-9-7 0 16,-1-5 0-16,-2-10 0 0,-15 0 0 15,-10-8 0-15,-11-3 0 16,-15 9 0-16,-9-9 0 16,-16 0 0-16,-6 5 0 15,-10-8 0-15,-8 3 0 0,-11 1 0 16,-3 3 0-16,-7-4 0 16,-3 4 0-16,-11 7 0 15,-11-2 0-15,-6 4 0 16,-16 9 0-16,-2 6 0 0,-11 8 0 15,-15 7 0-15,1 7 0 16,-4 3 0-16,-10 4 0 16,-5 3 0-16,2 1 0 15,-1 1 0-15,-7 3 0 0,8-4 0 16,-12 5 0-16,0 3 0 16,-10 4 0-16,-3 9 0 15,-12 10 0-15,-14 12 0 0,-2 14-4 16,-26 32-75-16,3-2-11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8:38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6040C7-20AC-4FBE-88F3-20E09C256F40}" emma:medium="tactile" emma:mode="ink">
          <msink:context xmlns:msink="http://schemas.microsoft.com/ink/2010/main" type="writingRegion" rotatedBoundingBox="6949,8412 9364,8412 9364,10318 6949,10318"/>
        </emma:interpretation>
      </emma:emma>
    </inkml:annotationXML>
    <inkml:traceGroup>
      <inkml:annotationXML>
        <emma:emma xmlns:emma="http://www.w3.org/2003/04/emma" version="1.0">
          <emma:interpretation id="{6EB8BE1B-0AC4-4DAC-A1D3-9D63F6720535}" emma:medium="tactile" emma:mode="ink">
            <msink:context xmlns:msink="http://schemas.microsoft.com/ink/2010/main" type="paragraph" rotatedBoundingBox="6949,8412 9364,8412 9364,10318 6949,10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A8636A-7035-40CE-BBAD-AEBA018A8B98}" emma:medium="tactile" emma:mode="ink">
              <msink:context xmlns:msink="http://schemas.microsoft.com/ink/2010/main" type="line" rotatedBoundingBox="6949,8412 9364,8412 9364,10318 6949,10318"/>
            </emma:interpretation>
          </emma:emma>
        </inkml:annotationXML>
        <inkml:traceGroup>
          <inkml:annotationXML>
            <emma:emma xmlns:emma="http://www.w3.org/2003/04/emma" version="1.0">
              <emma:interpretation id="{0A116C8C-5A84-4D35-9248-36B97AD21604}" emma:medium="tactile" emma:mode="ink">
                <msink:context xmlns:msink="http://schemas.microsoft.com/ink/2010/main" type="inkWord" rotatedBoundingBox="6949,8412 9364,8412 9364,10318 6949,10318">
                  <msink:destinationLink direction="with" ref="{D1B7F4EC-5C3C-435C-959E-BD5F565D784D}"/>
                  <msink:destinationLink direction="with" ref="{FD5D00C9-FD99-4648-A56B-C758CC4EFFE6}"/>
                  <msink:destinationLink direction="with" ref="{B442A3FC-FCF2-450A-B276-571A97490C6C}"/>
                </msink:context>
              </emma:interpretation>
              <emma:one-of disjunction-type="recognition" id="oneOf0">
                <emma:interpretation id="interp0" emma:lang="en-US" emma:confidence="0">
                  <emma:literal>at</emma:literal>
                </emma:interpretation>
                <emma:interpretation id="interp1" emma:lang="en-US" emma:confidence="0">
                  <emma:literal>of</emma:literal>
                </emma:interpretation>
                <emma:interpretation id="interp2" emma:lang="en-US" emma:confidence="0">
                  <emma:literal>78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70</emma:literal>
                </emma:interpretation>
              </emma:one-of>
            </emma:emma>
          </inkml:annotationXML>
          <inkml:trace contextRef="#ctx0" brushRef="#br0">534 8679 229 0,'0'0'4'0,"0"0"3"0,0 0 3 16,-15 0 0-16,15 0 4 16,0 0 2-16,0 0 1 15,0 0 1-15,22 0-4 16,-1 0-3-16,14 0-2 0,0-4 0 15,15-5-3-15,3-1-2 16,10-3-2-16,-2 2-1 16,-4 0 1-16,-4 4-5 15,-7 3-6-15,-11 4-25 16,3 0-39-16,-23 8-6 0</inkml:trace>
          <inkml:trace contextRef="#ctx0" brushRef="#br0" timeOffset="296.8821">898 8438 149 0,'0'0'2'0,"21"-3"-1"16,0-4 2-16,11 3 0 15,11-2 0-15,-1-5 0 0,7 4 0 16,4 3 3-16,0 4 3 16,-14 0 5-16,-14 17 3 15,-11 8 4-15,-14 14 1 0,-18 7 1 16,-20 14-1-16,-5 2 0 16,-17 17-6-16,-1-2-4 15,-2 4-12-15,0 14-58 16,6-14-11-16</inkml:trace>
          <inkml:trace contextRef="#ctx0" brushRef="#br0" timeOffset="-166810.5804">2404 7192 224 0,'0'0'4'0,"-22"0"1"16,-6 0 5-16,0 3 3 15,-11 3 2-15,-10 3 2 16,-11 4 1-16,-8 4 1 16,-10 5-3-16,0 2-2 0,5 7-3 15,-5 5-2-15,-3 7-3 16,-4 2-1-16,4 9-2 16,6 2 0-16,4 6-2 15,8 7 0-15,10-1 0 0,10 8 0 16,15 0 0-16,14 0 0 15,14 1 1-15,7-6 0 16,14 1 1-16,14-5 0 16,8 0 0-16,9-11 0 15,6-2 0-15,-2-8 0 0,4-7 0 16,3 0-1-16,2-8 1 16,-2-7-1-16,5-2 1 15,-2-5-1-15,2-11 1 16,2-1-1-16,1-5 1 0,7-18-1 15,3-7 0-15,-3-3 0 16,0-11 1-16,-5-6 0 16,2-5 0-16,-4-3 0 0,-11-3 0 15,-4 0 1-15,-9-10-1 16,-6 5-1-16,-4-2 0 16,-14-4-1-16,2-3 0 15,-7-2 0-15,-8 0 0 0,-2-4-1 16,-8 4 1-16,0 3 0 15,0 3 0-15,-3 7 0 16,-12 5 0-16,-3 8 0 16,-2 5 0-16,-8 4 0 15,-4 6 0-15,-8 7 0 0,-1 0-1 16,-9-2 1-16,-3 7-1 16,-8 6 0-16,6-2-1 15,-10 13-2-15,2-2-2 16,-1 4-6-16,-11 15-27 0,9 4-47 15,1 11-2-15</inkml:trace>
          <inkml:trace contextRef="#ctx0" brushRef="#br0" timeOffset="-166466.8401">1644 7960 349 0,'0'0'5'15,"0"0"3"-15,0 0 4 16,18 7 1-16,-1-7 0 15,8 2 2-15,3-2 0 0,8 0 0 16,9 0-4-16,5 0-3 16,6-2-3-16,1-5-2 15,-1 3 0-15,2-2-3 16,-10-3-1-16,2 7-6 0,-15-6-10 16,-2-7-44-16,-13 15-24 15</inkml:trace>
          <inkml:trace contextRef="#ctx0" brushRef="#br0" timeOffset="-166232.4487">1987 7765 351 0,'0'0'4'15,"0"0"2"-15,0 0 2 16,0 0 2-16,0 13 3 15,0 0-1-15,0 4 2 0,0 7-1 16,0 4-3-16,3 4-2 16,1 7-1-16,6-1-2 15,-7 5-3-15,12 2-3 16,-8-4-8-16,11-3-40 16,-8 3-33-16,-2-6-4 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5:17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57AA24-71DE-461D-AD67-9BDE0C2E2A50}" emma:medium="tactile" emma:mode="ink">
          <msink:context xmlns:msink="http://schemas.microsoft.com/ink/2010/main" type="writingRegion" rotatedBoundingBox="4803,4261 6787,4261 6787,6312 4803,6312"/>
        </emma:interpretation>
      </emma:emma>
    </inkml:annotationXML>
    <inkml:traceGroup>
      <inkml:annotationXML>
        <emma:emma xmlns:emma="http://www.w3.org/2003/04/emma" version="1.0">
          <emma:interpretation id="{C5B9D472-9101-4C88-BC4E-1FF1B5F3FAEC}" emma:medium="tactile" emma:mode="ink">
            <msink:context xmlns:msink="http://schemas.microsoft.com/ink/2010/main" type="paragraph" rotatedBoundingBox="4803,4261 6787,4261 6787,6312 4803,6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8AA887-BBEA-44D1-99C3-961D019AA51B}" emma:medium="tactile" emma:mode="ink">
              <msink:context xmlns:msink="http://schemas.microsoft.com/ink/2010/main" type="inkBullet" rotatedBoundingBox="4803,4261 6787,4261 6787,6312 4803,6312"/>
            </emma:interpretation>
            <emma:one-of disjunction-type="recognition" id="oneOf0">
              <emma:interpretation id="interp0" emma:lang="en-US" emma:confidence="0">
                <emma:literal>0¢</emma:literal>
              </emma:interpretation>
              <emma:interpretation id="interp1" emma:lang="en-US" emma:confidence="0">
                <emma:literal>Y☺</emma:literal>
              </emma:interpretation>
              <emma:interpretation id="interp2" emma:lang="en-US" emma:confidence="0">
                <emma:literal>F☺</emma:literal>
              </emma:interpretation>
              <emma:interpretation id="interp3" emma:lang="en-US" emma:confidence="0">
                <emma:literal>Q'</emma:literal>
              </emma:interpretation>
              <emma:interpretation id="interp4" emma:lang="en-US" emma:confidence="0">
                <emma:literal>0'</emma:literal>
              </emma:interpretation>
            </emma:one-of>
          </emma:emma>
        </inkml:annotationXML>
        <inkml:trace contextRef="#ctx0" brushRef="#br0">-499 3118 279 0,'0'0'6'16,"0"0"2"-16,0 0 4 0,-15-20 2 16,15 20 3-16,-10-22 0 15,0 9 3-15,-5-2-1 16,-2-4-5-16,-4 6-3 15,-4 6-3-15,-7-1-2 0,-7 8-2 16,-3 4-1-16,-11 7 0 16,0 6-1-16,-5 2 1 15,3 3-1-15,-6 2 1 16,-2 3 0-16,10-3-1 0,-4 4 1 16,8 6-1-16,2-3 1 15,6 4-2-15,-2 6 1 16,8 7-1-16,3-3 1 15,-4 10 0-15,8-1-1 16,-4 2 1-16,4 0-1 0,6 5 0 16,4-5 1-16,5 7-1 15,-2-6 1-15,8 6-1 16,4-3 1-16,3 2 0 0,0 7 1 16,10-3-1-16,5 5 1 15,-2-5-1-15,9 5 1 16,-1 0-1-16,11-4 1 15,1 0 0-15,-2-4 0 0,8 0-3 16,0-7 0-16,11 1 0 16,3-4 0-16,7-7 0 15,6-7 0-15,5-7 0 16,11-8 0-16,2-10 0 0,8-11 0 16,-3-3 0-16,-1-10 0 15,10-10 0-15,-5-8 0 16,-5-6 0-16,1-3 0 15,-4-6 0-15,0-9 0 16,-11-1 0-16,-4-5 0 0,-9-4 0 16,-5-2 0-16,-6-3 0 15,-11-7 0-15,-3-4 0 16,-13 1 0-16,2-5 0 0,-10 3 0 16,-8-3 0-16,-7 1 0 15,-4 3 0-15,-10 1 0 16,-11 2 0-16,-2 6 0 15,-9-2 0-15,1 1 0 0,-8 3 0 16,-4-3 0-16,2 7 0 16,-1 2 0-16,0 4 0 15,-6 12 0-15,-1 6 0 16,-5 11 0-16,-2 10 0 0,-6 11 0 16,-6 7 0-16,1 7 0 15,-7 18 0-15,5-1 0 16,-5 4-8-16,7 4-45 15,0 7-38-15,4 0 0 16</inkml:trace>
        <inkml:trace contextRef="#ctx0" brushRef="#br0" timeOffset="906.2949">-924 4140 374 0,'0'0'6'16,"0"0"2"-16,0 0 2 16,8-4 1-16,-8 4 1 15,25-6 2-15,0-1 0 0,7-8 0 16,6 6-4-16,12-10-3 15,13 2-3-15,8-1-4 16,2-3-8-16,13 0-37 16,-8-4-40-16,0 7-1 15</inkml:trace>
        <inkml:trace contextRef="#ctx0" brushRef="#br0" timeOffset="421.8947">-496 3784 338 0,'0'0'6'16,"0"0"3"-16,0 0 3 0,0 0 0 16,0 0 2-16,-3 15 0 15,-4-2 0-15,-11 13 1 16,3 1-5-16,-8 12-4 15,-9 8-1-15,4 5-2 16,-5 3-1-16,5 6-3 0,0-5-4 16,3-1-11-16,-7 3-45 15,7-20-20 1</inkml:trace>
        <inkml:trace contextRef="#ctx0" brushRef="#br0" timeOffset="656.2746">-1000 3799 356 0,'0'0'5'0,"0"0"3"16,0 0 1-16,3 17 2 15,7-2 1-15,8 5-1 0,7 5 0 16,10 5 1-16,8 11-5 15,2-2-2-15,5 2-3 16,3-3-3-16,0 9-9 0,-10-12-31 16,-1 0-40-16,-3-6-2 15</inkml:trace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47.8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9C92E5-2227-4083-88E5-A71F0078A1BA}" emma:medium="tactile" emma:mode="ink">
          <msink:context xmlns:msink="http://schemas.microsoft.com/ink/2010/main" type="writingRegion" rotatedBoundingBox="2701,10149 6471,10280 6361,13444 2591,13313"/>
        </emma:interpretation>
      </emma:emma>
    </inkml:annotationXML>
    <inkml:traceGroup>
      <inkml:annotationXML>
        <emma:emma xmlns:emma="http://www.w3.org/2003/04/emma" version="1.0">
          <emma:interpretation id="{69437711-2C89-422B-A6C7-C1F41907951A}" emma:medium="tactile" emma:mode="ink">
            <msink:context xmlns:msink="http://schemas.microsoft.com/ink/2010/main" type="paragraph" rotatedBoundingBox="3362,10172 6471,10280 6432,11386 3324,11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0F121A-D9C2-47CD-87C0-5A976D30E03F}" emma:medium="tactile" emma:mode="ink">
              <msink:context xmlns:msink="http://schemas.microsoft.com/ink/2010/main" type="line" rotatedBoundingBox="3362,10172 6471,10280 6432,11386 3324,11278"/>
            </emma:interpretation>
          </emma:emma>
        </inkml:annotationXML>
        <inkml:traceGroup>
          <inkml:annotationXML>
            <emma:emma xmlns:emma="http://www.w3.org/2003/04/emma" version="1.0">
              <emma:interpretation id="{0F4C1966-23B7-4350-B4E3-0268CCA8EF10}" emma:medium="tactile" emma:mode="ink">
                <msink:context xmlns:msink="http://schemas.microsoft.com/ink/2010/main" type="inkWord" rotatedBoundingBox="3362,10172 6471,10280 6432,11386 3324,11278"/>
              </emma:interpretation>
              <emma:one-of disjunction-type="recognition" id="oneOf0">
                <emma:interpretation id="interp0" emma:lang="en-US" emma:confidence="0">
                  <emma:literal>TV</emma:literal>
                </emma:interpretation>
                <emma:interpretation id="interp1" emma:lang="en-US" emma:confidence="0">
                  <emma:literal>FV</emma:literal>
                </emma:interpretation>
                <emma:interpretation id="interp2" emma:lang="en-US" emma:confidence="0">
                  <emma:literal>7257</emma:literal>
                </emma:interpretation>
                <emma:interpretation id="interp3" emma:lang="en-US" emma:confidence="0">
                  <emma:literal>722-7</emma:literal>
                </emma:interpretation>
                <emma:interpretation id="interp4" emma:lang="en-US" emma:confidence="0">
                  <emma:literal>7277</emma:literal>
                </emma:interpretation>
              </emma:one-of>
            </emma:emma>
          </inkml:annotationXML>
          <inkml:trace contextRef="#ctx0" brushRef="#br0">0 78 372 0,'0'0'5'15,"0"0"4"-15,5-20 0 0,-5 20 2 16,13-18 1-16,2 4 1 16,-2 4 1-16,5-1 1 15,7 7-5-15,-8 4-2 0,5 0-1 16,6 7-2-16,0 11-1 15,0 3-1-15,5 7 0 16,2 7-1-16,0 4-1 16,0 14 0-16,-2 1 1 0,-5 5-1 15,-11 8 0-15,-9 0-1 16,-8 3 0-16,-11-3-3 16,-11-1-6-16,-6-1-14 15,-10 1-53-15,3-19-11 0</inkml:trace>
          <inkml:trace contextRef="#ctx0" brushRef="#br0" timeOffset="250.058">874 50 395 0,'0'0'6'0,"-10"0"1"16,-5 10 2-16,-13 1 1 0,0 7 1 15,-12 3 2-15,-5 8 0 16,-8 12 2-16,-4 5-6 16,1 12 0-16,10 8-2 15,-1 1 0-15,12 7-7 0,11 4 0 16,9-5 0-16,15 6 0 16,3-21-19-16,30-15-58 15,5 4-10-15</inkml:trace>
          <inkml:trace contextRef="#ctx0" brushRef="#br0" timeOffset="593.7828">1012 635 384 0,'0'0'5'16,"0"0"1"-16,0 0 3 15,0 0 2-15,14-11 1 0,8 5 2 16,6-5 0-16,7-3 0 16,7 3-4-16,4-2-1 15,0 6-2-15,-7-1-3 0,0 8-1 16,-14 8 0 0,-8 10-1-16,-17 6 2 0,0 7-4 15,-20 10 0-15,-10 11 0 16,-1-1 0-16,-8 5 0 15,0 2 0-15,4 2 0 0,3-7 0 16,7-5 0-16,14-10 0 16,11-10 0-16,18-13 0 15,25-6 0-15,17-14 0 16,25-8 0-16,-4-6-62 0,35-16-29 16</inkml:trace>
          <inkml:trace contextRef="#ctx0" brushRef="#br0" timeOffset="-16328.5875">1670 362 349 0,'0'0'2'0,"0"0"2"0,10 2 1 15,8-2 1-15,4 0 0 16,13 0 0-16,11-2 2 16,7-3-1-16,14 5 0 0,7-2-3 15,11-4 1-15,-1 6-2 16,8 8 1-16,-6 7-4 15,-5-4-8-15,0 6-26 16,-4 4-40-16,-9-11-4 0</inkml:trace>
          <inkml:trace contextRef="#ctx0" brushRef="#br0" timeOffset="-16016.0931">2377 262 290 0,'0'0'2'0,"0"0"2"16,0 0-1-16,0 0 3 0,13 14 2 15,12-14 2-15,3 0-1 16,19 0 3-16,6-3-2 16,18 0 1-16,7-5-1 0,0 8-1 15,3 0-2-15,-8 4-2 16,-5 6 0-16,-15 4 0 15,-15 8-2-15,-19 6 1 16,-19 0-2-16,-12 7 1 16,-16 7-1-16,-14 8 0 0,-11-1 0 15,-10 13-1-15,-1 0-5 16,-3 11-17-16,14 5-53 16,-15-12-5-16</inkml:trace>
        </inkml:traceGroup>
      </inkml:traceGroup>
    </inkml:traceGroup>
    <inkml:traceGroup>
      <inkml:annotationXML>
        <emma:emma xmlns:emma="http://www.w3.org/2003/04/emma" version="1.0">
          <emma:interpretation id="{1EF5E524-05C8-4487-94A3-6267715BCD1E}" emma:medium="tactile" emma:mode="ink">
            <msink:context xmlns:msink="http://schemas.microsoft.com/ink/2010/main" type="paragraph" rotatedBoundingBox="2625,11867 5641,11730 5710,13244 2694,13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E16F0-31EE-4FD5-85D8-3D68671B08E2}" emma:medium="tactile" emma:mode="ink">
              <msink:context xmlns:msink="http://schemas.microsoft.com/ink/2010/main" type="line" rotatedBoundingBox="2625,11867 5641,11730 5710,13244 2694,13381"/>
            </emma:interpretation>
          </emma:emma>
        </inkml:annotationXML>
        <inkml:traceGroup>
          <inkml:annotationXML>
            <emma:emma xmlns:emma="http://www.w3.org/2003/04/emma" version="1.0">
              <emma:interpretation id="{027F8B01-E7EB-48D7-B1CA-F6D424B2C13A}" emma:medium="tactile" emma:mode="ink">
                <msink:context xmlns:msink="http://schemas.microsoft.com/ink/2010/main" type="inkWord" rotatedBoundingBox="2625,11867 5641,11730 5710,13244 2694,13381"/>
              </emma:interpretation>
              <emma:one-of disjunction-type="recognition" id="oneOf1">
                <emma:interpretation id="interp5" emma:lang="en-US" emma:confidence="0">
                  <emma:literal>TOZ</emma:literal>
                </emma:interpretation>
                <emma:interpretation id="interp6" emma:lang="en-US" emma:confidence="1">
                  <emma:literal>To z</emma:literal>
                </emma:interpretation>
                <emma:interpretation id="interp7" emma:lang="en-US" emma:confidence="0">
                  <emma:literal>To r</emma:literal>
                </emma:interpretation>
                <emma:interpretation id="interp8" emma:lang="en-US" emma:confidence="0">
                  <emma:literal>To2</emma:literal>
                </emma:interpretation>
                <emma:interpretation id="interp9" emma:lang="en-US" emma:confidence="0">
                  <emma:literal>to2</emma:literal>
                </emma:interpretation>
              </emma:one-of>
            </emma:emma>
          </inkml:annotationXML>
          <inkml:trace contextRef="#ctx0" brushRef="#br0" timeOffset="249397.6572">-725 1894 371 0,'0'0'2'0,"18"-8"2"15,17-5 0-15,12-2 2 0,17-11-1 16,24 2 1-16,18-10 2 15,29 2 2-15,9 2 0 16,12 2 2-16,3 8-3 16,10-1 3-16,-3 11 0 15,-5 3-1-15,-7-1-1 0,-16 6-2 16,-14-2-3-16,-11 4-1 16,-17-5-2-16,-11 5-5 15,-22-6-4-15,0 6-14 0,-16-3-62 16,9-12-4-16</inkml:trace>
          <inkml:trace contextRef="#ctx0" brushRef="#br0" timeOffset="255085.2718">-102 2161 322 0,'0'0'6'16,"0"0"5"-16,0 0 3 15,11 0 3-15,-11 0 3 0,0 0 0 16,14 4 1-16,-7 11 2 16,-4 2-6-16,1 14-4 15,4 11-3-15,-1 16-1 16,3 8-3-16,1 16-4 0,3 4-2 15,-1 6 0-15,2 7 0 16,6-8 0-16,4-2-3 16,-8-12-15-16,4-21-39 15,-2 4-31-15,2-17-3 16</inkml:trace>
          <inkml:trace contextRef="#ctx0" brushRef="#br0" timeOffset="255475.9063">723 2404 418 0,'0'0'2'0,"0"0"1"16,-5 7 0-16,-5 6 1 15,-5 13 0-15,-5 9 1 0,-8 8 1 16,-5 5-1-16,5 6-2 16,-4-2 0-16,11 1-1 15,7-7 0-15,14-14-2 16,10-11 0-16,22-15 1 0,11-9-1 16,10-14 0-16,7-14 1 15,6-12-1-15,-5-7 0 16,-8 2 0-16,-11-2 1 15,-14 0-2-15,-13 6 1 0,-15 5-1 16,-18 2-1-16,-17 16 0 16,-8 4-4-16,-2 7-7 15,-1-1-20-15,-7 11-47 16,28 0-3-16</inkml:trace>
          <inkml:trace contextRef="#ctx0" brushRef="#br0" timeOffset="255897.8084">1405 1894 357 0,'0'0'6'15,"0"0"2"-15,0 0 0 16,6 0 3-16,9-4 1 0,2 0 0 16,8 2 1-16,10 2 1 15,4-6-6-15,11 6-1 16,-5 12-2-16,5 1-1 0,-11 16-1 16,-7 6-1-16,-11 11 0 15,-10 11-1-15,-11 1 0 16,-22 11 0-16,-6 0 0 15,-10 2 0-15,1-8 1 16,2 2 0-16,7-13 2 0,10-10 2 16,15-11 0-16,11-21 1 15,23-1 0-15,14-9-7 16,16-19 0-16,14 1 0 16,5-6 0-16,9 4 0 0,-1-4 0 15,8 15-20-15,-4 3-67 16,-14-1-5-16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0:22.0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D47082-777B-4AAF-B325-D6C99E3173C4}" emma:medium="tactile" emma:mode="ink">
          <msink:context xmlns:msink="http://schemas.microsoft.com/ink/2010/main" type="inkDrawing" rotatedBoundingBox="31706,4130 31713,2494 32795,2499 32788,4135" semanticType="callout" shapeName="Other">
            <msink:sourceLink direction="to" ref="{D48A15C9-D160-4CAF-BE76-1EBBD5D67A64}"/>
            <msink:sourceLink direction="from" ref="{0F453153-3D82-4622-AFDE-89CA5E5E6E5E}"/>
          </msink:context>
        </emma:interpretation>
      </emma:emma>
    </inkml:annotationXML>
    <inkml:trace contextRef="#ctx0" brushRef="#br0">-2 1093 350 0,'0'0'6'0,"0"0"3"16,-3-7 0-16,3-8 1 16,3-6 0-16,7-8 0 0,2-9 1 15,6-11-1-15,10-7-4 16,0-15-2-16,14-6 0 16,1-9-1-16,0-1-1 15,10-8-1-15,-8 7 1 16,5-5-1-16,-15 12 2 0,4 14-2 15,-11 15 0-15,-6 8 1 16,-12 20 0-16,-7 11 0 16,-3 13 1-16,0 0 1 15,-10 33-2-15,-1 1 1 0,-6 12 0 16,-1 13 0-16,0 19-1 16,4 11 0-16,3 12-1 15,4 16 0-15,-6 3 0 16,5 10-1-16,8 3 0 0,-4 1 0 15,-2-15 1-15,2-5-1 16,-4-15 0-16,5-22 0 16,-4-13 1-16,4-22 2 15,-7-11-1-15,5-16 1 0,5-15 1 16,-10 0-1-16,0-18 1 16,2 0 0-16,-9-6-2 15,2-1-2-15,2-3 0 16,-9 4 0-16,4-5 0 0,5 11 0 15,-5 1 0-15,4 3 0 16,14 14 0-16,-18-18 0 16,18 18 0-16,0 0 0 15,0 0 0-15,-3-18 0 0,3 18 0 16,10 0 0-16,8-2 0 16,0 2 0-16,7 0 0 15,5 0 0-15,16 0 0 16,8 0 0-16,10-4 0 0,2 0 0 15,9 1 0-15,3-1 0 16,0-7 0-16,3 1 0 16,-14 3 0-16,-3-8 0 0,-14 8 0 15,-15 1 0-15,-7-5 0 16,-3 7 0-16,-25 4 0 16,13-3 0-16,-13 3 0 15,0 0 0-15,0 0 0 16,0 0 0-16,0 0 0 0,0 0 0 15,0 0 0-15,0 0-27 16,-6-4-62-16,6 4-4 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6:00.1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F6C8F1-8482-4BD2-8C68-1763FAF64771}" emma:medium="tactile" emma:mode="ink">
          <msink:context xmlns:msink="http://schemas.microsoft.com/ink/2010/main" type="writingRegion" rotatedBoundingBox="16526,13110 31510,11988 31808,15969 16825,17091"/>
        </emma:interpretation>
      </emma:emma>
    </inkml:annotationXML>
    <inkml:traceGroup>
      <inkml:annotationXML>
        <emma:emma xmlns:emma="http://www.w3.org/2003/04/emma" version="1.0">
          <emma:interpretation id="{1986371B-60FE-416D-984F-D6D56F5FB92B}" emma:medium="tactile" emma:mode="ink">
            <msink:context xmlns:msink="http://schemas.microsoft.com/ink/2010/main" type="paragraph" rotatedBoundingBox="16526,13110 31510,11988 31668,14095 16684,15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D25456-9682-4084-A11B-3B91FCDA77BC}" emma:medium="tactile" emma:mode="ink">
              <msink:context xmlns:msink="http://schemas.microsoft.com/ink/2010/main" type="inkBullet" rotatedBoundingBox="16548,13395 19226,13194 19343,14766 16665,14967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☹</emma:literal>
              </emma:interpretation>
              <emma:interpretation id="interp2" emma:lang="en-US" emma:confidence="0">
                <emma:literal>to</emma:literal>
              </emma:interpretation>
              <emma:interpretation id="interp3" emma:lang="en-US" emma:confidence="0">
                <emma:literal>€</emma:literal>
              </emma:interpretation>
              <emma:interpretation id="interp4" emma:lang="en-US" emma:confidence="0">
                <emma:literal>Q</emma:literal>
              </emma:interpretation>
            </emma:one-of>
          </emma:emma>
        </inkml:annotationXML>
        <inkml:trace contextRef="#ctx0" brushRef="#br0">10871 12821 264 0,'0'0'14'15,"0"0"5"-15,0 0 2 0,0 0 3 16,10 0 3-16,5 0 0 15,10 0 0-15,13 0 0 16,5-4-12-16,22 4-5 16,-2-6-4-16,10 3-2 0,10-5-2 15,-7 1-2-15,2 3-3 16,-3-2-5-16,-12-3-9 16,-10 0-33-16,-7 5-35 15,-11-7-4-15</inkml:trace>
        <inkml:trace contextRef="#ctx0" brushRef="#br0" timeOffset="203.1415">11256 12654 388 0,'0'0'4'16,"0"0"1"-16,0 0 3 15,0 0 2-15,-3 17 2 16,3-17 2-16,8 24 0 0,2-3 1 15,5 7-3-15,2 6-2 16,1 5-3-16,3 8-3 16,-4 2-4-16,4 7-9 15,-9 4-47-15,1-10-30 0,9-2-2 16</inkml:trace>
        <inkml:trace contextRef="#ctx0" brushRef="#br0" timeOffset="-296.8541">11445 12081 322 0,'0'0'0'0,"0"0"0"0,0 0-3 15,-11-15 0-15,-3 9 1 16,-9 2 1-16,-12 1 3 15,-3-1 2-15,-12 4 2 0,-3 7 1 16,-10 1 3-16,-8 9 1 16,-4 5 1-16,-1 9 0 15,-7 4-1-15,2 8-3 16,-7 9 0-16,0 5 0 0,6 14-2 16,5 6 1-16,7 7-2 15,9 0 0-15,14 9 0 16,6-2-1-16,23 1 0 15,7-3 0-15,11-10 0 16,17 7 0-16,19-13 1 0,14-2 1 16,10-5 0-16,18-1-1 15,6-17 0-15,19 2 0 16,17-11-2-16,14-14 1 16,12-8-1-16,9-14 0 0,18-3-1 15,0-24-1-15,15-4 0 16,-8-19 1-16,-7-15-2 15,-14-9 0-15,-10-17 0 16,-14-4 0-16,-23-13 0 0,-23 0 0 16,-22-9 0-16,-14 4-2 15,-31 12 0-15,-22 4-1 16,-18 12 0-16,-29 8 1 16,-16 11 0-16,-23 13 0 15,-12 5 1-15,-15 13 0 0,-14 4 0 16,-1 7 0-16,-6 6-1 15,-4 5-1-15,0 6 0 16,1 4-3-16,6 11-3 0,6-1-8 16,13 11-30-16,23 4-38 15,5 8-3-15</inkml:trace>
      </inkml:traceGroup>
      <inkml:traceGroup>
        <inkml:annotationXML>
          <emma:emma xmlns:emma="http://www.w3.org/2003/04/emma" version="1.0">
            <emma:interpretation id="{239BEFDC-6047-4418-9284-E95384D9D447}" emma:medium="tactile" emma:mode="ink">
              <msink:context xmlns:msink="http://schemas.microsoft.com/ink/2010/main" type="line" rotatedBoundingBox="25250,12457 31510,11988 31668,14095 25408,14564"/>
            </emma:interpretation>
          </emma:emma>
        </inkml:annotationXML>
        <inkml:traceGroup>
          <inkml:annotationXML>
            <emma:emma xmlns:emma="http://www.w3.org/2003/04/emma" version="1.0">
              <emma:interpretation id="{1BF9D442-C318-4E0B-AF1F-7D9CFE618C66}" emma:medium="tactile" emma:mode="ink">
                <msink:context xmlns:msink="http://schemas.microsoft.com/ink/2010/main" type="inkWord" rotatedBoundingBox="25281,12862 27238,12716 27347,14170 25390,14317"/>
              </emma:interpretation>
              <emma:one-of disjunction-type="recognition" id="oneOf1">
                <emma:interpretation id="interp5" emma:lang="en-US" emma:confidence="0">
                  <emma:literal>Dat a</emma:literal>
                </emma:interpretation>
                <emma:interpretation id="interp6" emma:lang="en-US" emma:confidence="0">
                  <emma:literal>Data</emma:literal>
                </emma:interpretation>
                <emma:interpretation id="interp7" emma:lang="en-US" emma:confidence="0">
                  <emma:literal>Dato</emma:literal>
                </emma:interpretation>
                <emma:interpretation id="interp8" emma:lang="en-US" emma:confidence="0">
                  <emma:literal>Date</emma:literal>
                </emma:interpretation>
                <emma:interpretation id="interp9" emma:lang="en-US" emma:confidence="0">
                  <emma:literal>Datos</emma:literal>
                </emma:interpretation>
              </emma:one-of>
            </emma:emma>
          </inkml:annotationXML>
          <inkml:trace contextRef="#ctx0" brushRef="#br0" timeOffset="14437.8322">18914 11931 349 0,'0'0'4'0,"12"0"3"15,1 2 2-15,5 2 0 16,7 7 3-16,7 0 0 0,11 9 0 16,5 8 0-16,2 10-4 15,3 5-2-15,-3 11-2 16,-4 1-1-16,-4 10-2 16,-11 4-1-16,-1-5-1 0,-13 3-1 15,-17 1-1-15,0-10 0 16,-22 6 0-16,-6-10 1 15,-10-6-1-15,-5-2 2 16,-9-3-1-16,-1-2-4 16,-8-9-9-16,4-11-56 0,8 3-8 15</inkml:trace>
          <inkml:trace contextRef="#ctx0" brushRef="#br0" timeOffset="14109.6989">18873 11842 374 0,'0'0'4'0,"0"14"3"16,0 3 2-16,0 5 2 15,10 14 1-15,0 12 2 0,5 18 0 16,3 16 0-16,-1 10-3 16,1 10-2-16,3 7-3 15,1 4-4-15,-5-4-8 16,1 4-20-16,10-14-57 16,-15-15-2-16</inkml:trace>
          <inkml:trace contextRef="#ctx0" brushRef="#br0" timeOffset="14890.9723">19792 12613 424 0,'0'0'2'0,"0"0"1"16,-18 0 0-16,1 7 1 16,-16 3 0-16,-2 12 2 15,-10-1 0-15,-6 12 0 0,-1 1-1 16,-4 4-1-16,6 10-1 15,10-7-1-15,12-2-1 16,15-8-2-16,13-7 0 16,17-11-1-16,19-13-1 15,17-5 0-15,7-20 0 16,6-3 0-16,2-14 1 0,-5-4 1 16,-6-4 0-16,-8-2 0 15,-9-1 1-15,-15-3 1 16,-19 7 2-16,-6-4 0 0,-6 10 0 15,-9 9 0-15,-3 6 0 16,1 6 0-16,-1 16 0 16,3 6 0-16,8 13 1 15,7 19 0-15,7 10-1 0,8 12 1 16,6 9 0-16,4 5-3 16,7 8-4-16,-4-6-9 15,15-10-49-15,-5 6-25 16,-3-16-3-16</inkml:trace>
          <inkml:trace contextRef="#ctx0" brushRef="#br0" timeOffset="15656.6465">20629 12155 434 0,'0'0'4'0,"-18"18"0"16,5 2 1-16,-9 8 1 16,-2 8-1-16,-8 7 1 0,0 13 1 15,-4 0-1-15,11 4-3 16,5-7-1-16,9 0-1 16,11-14-2-16,14-8-1 15,18-14-2-15,3-11 1 0,15-6-1 16,3-30 0-16,0-5 1 15,0-11 0-15,-10-10 3 16,-5-7 2-16,-16-3 1 0,-4-3 0 16,-15 3 1-16,-3 12 1 15,-8 10 0-15,-2 5-1 16,0 17-1-16,-5 20 0 16,2 9-1-16,8 24 0 15,5 10-1-15,15 15-3 0,-2 2-5 16,17 19-16-16,5-10-62 15,8-5-2-15</inkml:trace>
          <inkml:trace contextRef="#ctx0" brushRef="#br0" timeOffset="15125.3982">20130 11507 406 0,'0'0'4'15,"0"0"1"-15,0 0 1 0,0 0 2 16,0 0 1-16,-6 10 1 16,6 23 1-16,0 9 2 15,0 21-4-15,6 24-1 16,16 13 0-16,3 19-2 0,0 8-2 16,14 12-6-16,-4-14-9 15,15-12-70-15,-7 4-6 16</inkml:trace>
          <inkml:trace contextRef="#ctx0" brushRef="#br0" timeOffset="15312.8668">19961 12134 403 0,'0'0'2'16,"0"0"0"-16,18 0 1 15,4 0-1-15,13 0-1 16,18 0-5-16,3-7-30 0,7 0-41 16,20-4-6-16</inkml:trace>
        </inkml:traceGroup>
        <inkml:traceGroup>
          <inkml:annotationXML>
            <emma:emma xmlns:emma="http://www.w3.org/2003/04/emma" version="1.0">
              <emma:interpretation id="{17A90EA7-B0AB-4825-BF63-C7E905308627}" emma:medium="tactile" emma:mode="ink">
                <msink:context xmlns:msink="http://schemas.microsoft.com/ink/2010/main" type="inkWord" rotatedBoundingBox="28236,12233 31510,11988 31668,14095 28394,14340"/>
              </emma:interpretation>
              <emma:one-of disjunction-type="recognition" id="oneOf2">
                <emma:interpretation id="interp10" emma:lang="en-US" emma:confidence="1">
                  <emma:literal>flow</emma:literal>
                </emma:interpretation>
                <emma:interpretation id="interp11" emma:lang="en-US" emma:confidence="0">
                  <emma:literal>floor</emma:literal>
                </emma:interpretation>
                <emma:interpretation id="interp12" emma:lang="en-US" emma:confidence="0">
                  <emma:literal>floa</emma:literal>
                </emma:interpretation>
                <emma:interpretation id="interp13" emma:lang="en-US" emma:confidence="0">
                  <emma:literal>flour</emma:literal>
                </emma:interpretation>
                <emma:interpretation id="interp14" emma:lang="en-US" emma:confidence="0">
                  <emma:literal>fdow</emma:literal>
                </emma:interpretation>
              </emma:one-of>
            </emma:emma>
          </inkml:annotationXML>
          <inkml:trace contextRef="#ctx0" brushRef="#br0" timeOffset="15953.4916">22539 11043 400 0,'0'0'2'16,"-12"-19"0"-16,-1 12 1 0,-9 1 1 15,-1-3-1-15,-10 9 2 16,-2 11 0-16,-8 15 1 16,1 17-1-16,-1 19 1 15,5 20 1-15,-5 23-1 0,8 14 1 16,3 25-1-16,8 11-1 15,2 12 1-15,7 5-1 16,5 2 0-16,3-6-3 16,7-6-2-16,0-18-5 0,4-9-10 15,-4-15-51-15,0-37-20 16</inkml:trace>
          <inkml:trace contextRef="#ctx0" brushRef="#br0" timeOffset="16140.997">21888 12056 417 0,'0'0'4'16,"17"-7"0"-16,5 3 1 16,14-5 0-16,6 1-1 15,11-6-5-15,14 0-11 16,0 11-46-16,4-11-23 15</inkml:trace>
          <inkml:trace contextRef="#ctx0" brushRef="#br0" timeOffset="16516.0262">22058 12395 368 0,'0'0'2'15,"18"0"1"-15,7 0 1 0,6-7 0 16,19-6 2-16,10-6 1 16,11-9 0-16,10-7 1 15,4-11 0-15,-7-15-2 16,3-8-1-16,-3-16 0 0,-12-16-3 16,-12-12 1-16,-12-15-3 15,-13-2 0-15,-11-1 0 16,-8 0 1-16,-15 16 0 15,-8 14 2-15,-12 19 1 0,5 22-1 16,-5 28 1-16,7 21 0 16,-7 22 0-16,10 25 0 15,5 22-1-15,7 32 0 16,3 11-1-16,0 19-4 0,6 17-14 16,-2 5-66-16,21-2-3 15</inkml:trace>
          <inkml:trace contextRef="#ctx0" brushRef="#br0" timeOffset="16812.9033">23507 11655 414 0,'0'0'2'15,"-10"-20"1"-15,-5 7 0 16,-6 7 2-16,-4-1 1 15,-10 7 0-15,-11 11 1 0,1 15 0 16,-15 15-2-16,10 18-1 16,1 8-1-16,17 10-2 15,10 3-3-15,16-5-2 16,12-11-1-16,26-11 0 0,18-14 0 16,10-21 0-16,14-16 1 15,1-11 1-15,-2-23 2 16,-2-10 1-16,-14-15 1 15,-11 1-1-15,-18-8-2 0,-18 4-3 16,-10 8-7-16,-18 3-19 16,-27 13-48-16,13 12-4 15</inkml:trace>
          <inkml:trace contextRef="#ctx0" brushRef="#br0" timeOffset="17328.5606">24151 11594 459 0,'0'0'2'0,"0"0"1"15,0-13 0-15,0 13 1 16,-28-4-1-16,3 8 2 16,-7 9-1-16,1 9 0 15,-6 14-1-15,2 10-1 0,11 5-1 16,7 7-2-16,17-6 0 15,0 1-3-15,23-10 0 16,17-12-1-16,6-10 1 0,11-14 0 16,-1-11 1-16,4-12 0 15,-7-19 2-15,-3-6 3 16,-9-7 0-16,-8-9 0 16,-11 4 1-16,-12 5 0 0,-7 6 1 15,-3 9-1-15,-10 16 1 16,10 17 0-16,-18 2-2 15,8 31 1-15,10 13-1 16,0 6-1-16,13 6-1 16,12 4-1-16,15-4-1 0,5-6 0 15,11-10 0-15,9-14 1 16,1-17-1-16,2-11 1 16,5-8 1-16,-5-20 0 0,-5-17 1 15,-10-7 1-15,-6-13-1 16,-16-5 0-16,-6-8 0 15,-10 0-1-15,-8 5 1 16,-7 4-3-16,-4 11-3 0,-14 12-5 16,0 21-33-16,5 19-43 15,-16 17-2-15</inkml:trace>
        </inkml:traceGroup>
      </inkml:traceGroup>
    </inkml:traceGroup>
    <inkml:traceGroup>
      <inkml:annotationXML>
        <emma:emma xmlns:emma="http://www.w3.org/2003/04/emma" version="1.0">
          <emma:interpretation id="{6A5F2ECC-1FEB-4257-A686-CD85A1D3CFD3}" emma:medium="tactile" emma:mode="ink">
            <msink:context xmlns:msink="http://schemas.microsoft.com/ink/2010/main" type="paragraph" rotatedBoundingBox="25597,15146 30190,14019 30603,15702 26010,168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1B323BD-1421-4106-AE0C-5BF4DA410FDB}" emma:medium="tactile" emma:mode="ink">
              <msink:context xmlns:msink="http://schemas.microsoft.com/ink/2010/main" type="line" rotatedBoundingBox="25597,15146 30190,14019 30603,15702 26010,16829"/>
            </emma:interpretation>
          </emma:emma>
        </inkml:annotationXML>
        <inkml:traceGroup>
          <inkml:annotationXML>
            <emma:emma xmlns:emma="http://www.w3.org/2003/04/emma" version="1.0">
              <emma:interpretation id="{E17A3E55-B4D1-45F6-9E2E-4DA384A65D9B}" emma:medium="tactile" emma:mode="ink">
                <msink:context xmlns:msink="http://schemas.microsoft.com/ink/2010/main" type="inkWord" rotatedBoundingBox="25597,15146 30190,14019 30603,15702 26010,16829"/>
              </emma:interpretation>
              <emma:one-of disjunction-type="recognition" id="oneOf3">
                <emma:interpretation id="interp15" emma:lang="en-US" emma:confidence="0">
                  <emma:literal>Graph.</emma:literal>
                </emma:interpretation>
                <emma:interpretation id="interp16" emma:lang="en-US" emma:confidence="0">
                  <emma:literal>Graph</emma:literal>
                </emma:interpretation>
                <emma:interpretation id="interp17" emma:lang="en-US" emma:confidence="0">
                  <emma:literal>Graphs</emma:literal>
                </emma:interpretation>
                <emma:interpretation id="interp18" emma:lang="en-US" emma:confidence="0">
                  <emma:literal>Graphs.</emma:literal>
                </emma:interpretation>
                <emma:interpretation id="interp19" emma:lang="en-US" emma:confidence="0">
                  <emma:literal>Graphic</emma:literal>
                </emma:interpretation>
              </emma:one-of>
            </emma:emma>
          </inkml:annotationXML>
          <inkml:trace contextRef="#ctx0" brushRef="#br0" timeOffset="18719.1823">20208 14062 370 0,'0'0'3'0,"0"0"0"0,0 0 0 15,0 6 4-15,12 5 0 16,1 10 1-16,9 3 2 15,9 10 2-15,9 11-2 0,3 0-1 16,9 13 0-16,4-3-1 16,5 8-2-16,2-3-2 15,0 0-3-15,-8-11 0 16,-2 1-1-16,-18-15 0 0,-4-8 1 16,-14-12 1-16,-17-15 0 15,0 0 2-15,-25-7 0 16,-6-10 1-16,-11-12 0 15,-1-2 0-15,0-9-1 16,1 1-1-16,11-9-1 0,13-5-3 16,11-7-4-16,22 7-7 15,20-10-22-15,13 13-52 16,28 6-3-16</inkml:trace>
          <inkml:trace contextRef="#ctx0" brushRef="#br0" timeOffset="19109.815">21602 14147 441 0,'0'0'0'0,"-14"2"0"16,-4 7 0-16,-7 4 1 0,-10 4-1 15,-3 5 0-15,-10 5 1 16,0 8-1-16,1 5 2 15,9 2-1-15,10-4 0 16,13 0 0-16,15-5-1 0,18-8-1 16,14-11 1-16,17-10-1 15,8-4 0-15,6-15 0 16,0-9 0-16,-5-4 2 16,-5-5 0-16,-11-5 2 15,-11-5 0-15,-16-2 1 0,-12-1 1 16,-3 4 0-16,-18-1 0 15,-5 4 0-15,-2 8 0 16,0 7-1-16,4 7-1 0,6 13 0 16,15 4-1-16,-3 17-1 15,9 8 0-15,16 9-1 16,9 8-2-16,12 9-6 16,-3-6-29-16,2 2-48 0,17-6-2 15</inkml:trace>
          <inkml:trace contextRef="#ctx0" brushRef="#br0" timeOffset="19391.0711">22401 13098 446 0,'0'0'2'16,"0"0"1"-16,-18 0 0 0,18 0 1 15,-25 19 1-15,5 10 2 16,-5 16-1-16,-3 16 1 16,-2 15 0-16,0 27 0 0,0 13 0 15,2 17-2-15,8 15-3 16,-2 8-2-16,4 7 0 16,5-4 0-16,1-9 0 15,9-10 0-15,3-10-10 0,0-34-21 16,0-22-51-16,3-14-8 15</inkml:trace>
          <inkml:trace contextRef="#ctx0" brushRef="#br0" timeOffset="19687.9732">22136 13800 341 0,'3'-14'5'16,"8"0"1"-16,6-6 2 15,5-5 3-15,9-1 1 0,9 2 1 16,-5-1 2-16,8 8 1 16,2 14-3-16,-2 6-2 15,0 14-2-15,-12 11 0 16,1 12-3-16,-14 6-1 0,-1 2-1 16,-9 13-2-16,-8-2 0 15,-8 6-1-15,-14-2-1 16,-6-4 0-16,-10-3-1 0,-9-6-1 15,1-8-1-15,-2-5-2 16,5-18-7-16,-7-10-18 16,12-18-48-16,8-4-7 15</inkml:trace>
          <inkml:trace contextRef="#ctx0" brushRef="#br0" timeOffset="20234.8398">22683 13956 456 0,'0'0'2'16,"0"0"0"-16,5 20 1 15,-5-20-1-15,3 25 1 16,4-14 0-16,-4 4 0 16,-3-15 1-16,18 11-1 0,-18-11-1 15,22-19 0-15,-5-5-1 16,4-15 0-16,4-14 0 15,3-18-1-15,4-9 0 16,4-10 0-16,-1-6 0 0,-7-4 0 16,4 0 1-16,-11 14 0 15,1 4 1-15,-9 23 0 16,2 12 1-16,-15 23-2 0,0 24 2 16,3 11 1-16,-3 32-2 15,0 12 2-15,0 25-4 16,4 12 0-16,-1 18 0 15,4-3 0-15,-4-2 0 16,-3-7 0-16,5-11 0 0,-5-15-5 16,0-20 0-16,-8-20 0 15,8-32 1-15,-17 0 0 16,9-21 2-16,5-22 0 16,-4-5 4-16,7-16 0 0,7 0 1 15,4-3 1-15,9-3-1 16,13 7 0-16,2 5 1 15,11 17-1-15,7 10-2 16,7 17 1-16,3 14-2 0,8 20 0 16,1 29 0-16,-9 20 0 15,0 10 0-15,-5 14 0 16,-10 7 0-16,-13-7-21 16,-20 10-65-16,10-13-4 15</inkml:trace>
          <inkml:trace contextRef="#ctx0" brushRef="#br0" timeOffset="20406.7565">24003 13748 511 0,'0'0'0'16,"0"0"0"-16,0 0 0 15,0 0 0-15,0 0 0 0,3 11 0 16,-3-11-24-16,0 13-62 15,0 1-5-15</inkml:trace>
          <inkml:trace contextRef="#ctx0" brushRef="#br0" timeOffset="18328.5491">19858 13931 309 0,'0'0'5'0,"0"0"4"15,0-14 2-15,0 14 2 16,-6-17 1-16,6 17 4 0,-25-8 1 15,3 8 0-15,-9 8-4 16,-4 12-2-16,-12 8-3 16,-1 10-2-16,-3 14-1 0,1-1-3 15,2 9-1-15,5 1-1 16,4 5-2-16,8-2 1 16,9 2-1-16,11 1 0 15,8-7 0-15,3-2 1 16,8-2-1-16,12-11 1 0,5-6-1 15,3-3 1-15,0-12 0 16,2-7-1-16,5-6 1 16,-7-1 1-16,3-10-1 15,-6 0 0-15,0-10 1 16,-3-1-1-16,-2 1 0 0,1-4 0 16,1-1-1-16,-4-2 1 15,-1 4-1-15,4-6 1 16,1 4-2-16,-4-5 2 0,-1 2-1 15,4 1 0-15,-3-3 0 16,-4-2 0-16,-6 5 1 16,-2-6-1-16,-6 3 0 15,0 2 0-15,-6-3 0 0,-9 3 0 16,-3 0-1-16,1 5 0 16,-5-2 1-16,-2 5-1 15,2 3 0-15,1 3 1 16,-1 4-1-16,5 0 1 15,6 0-1-15,11 0 1 0,-13 6 0 16,13-6 0-16,6 9 0 16,9-5 0-16,5-4 0 15,13 0 0-15,5 0 0 16,9 0 1-16,2-8-1 0,1 8 0 16,-5 0 1-16,2 0-1 15,-12 0 1-15,-7 10 0 16,-7-1 0-16,-11 0 1 0,-10 10-1 15,0 1 0-15,-3-2 0 16,-11 10-2-16,8 0-4 16,-12 4-4-16,14 7-20 15,-4 2-55-15,8-5-4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0:25.5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0D7EA7-4745-4C1F-B1C7-D4226753F7F0}" emma:medium="tactile" emma:mode="ink">
          <msink:context xmlns:msink="http://schemas.microsoft.com/ink/2010/main" type="writingRegion" rotatedBoundingBox="32520,6973 33812,17424 31559,17703 30266,7252"/>
        </emma:interpretation>
      </emma:emma>
    </inkml:annotationXML>
    <inkml:traceGroup>
      <inkml:annotationXML>
        <emma:emma xmlns:emma="http://www.w3.org/2003/04/emma" version="1.0">
          <emma:interpretation id="{9E231AB9-F2FA-4B44-82A7-C57980B43DE0}" emma:medium="tactile" emma:mode="ink">
            <msink:context xmlns:msink="http://schemas.microsoft.com/ink/2010/main" type="paragraph" rotatedBoundingBox="32520,6973 33812,17424 31559,17703 30266,7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A3B664-07F3-41F0-9AE0-A4CE1557ACB0}" emma:medium="tactile" emma:mode="ink">
              <msink:context xmlns:msink="http://schemas.microsoft.com/ink/2010/main" type="line" rotatedBoundingBox="32520,6973 33812,17424 31559,17703 30266,7252"/>
            </emma:interpretation>
          </emma:emma>
        </inkml:annotationXML>
        <inkml:traceGroup>
          <inkml:annotationXML>
            <emma:emma xmlns:emma="http://www.w3.org/2003/04/emma" version="1.0">
              <emma:interpretation id="{69FA7541-EFE9-490D-8B80-3C780FF76142}" emma:medium="tactile" emma:mode="ink">
                <msink:context xmlns:msink="http://schemas.microsoft.com/ink/2010/main" type="inkWord" rotatedBoundingBox="33180,12311 33334,13556 32270,13687 32116,12442"/>
              </emma:interpretation>
              <emma:one-of disjunction-type="recognition" id="oneOf0">
                <emma:interpretation id="interp0" emma:lang="en-US" emma:confidence="0">
                  <emma:literal>Nat</emma:literal>
                </emma:interpretation>
                <emma:interpretation id="interp1" emma:lang="en-US" emma:confidence="0">
                  <emma:literal>Nmr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Nnt</emma:literal>
                </emma:interpretation>
                <emma:interpretation id="interp4" emma:lang="en-US" emma:confidence="0">
                  <emma:literal>Nar</emma:literal>
                </emma:interpretation>
              </emma:one-of>
            </emma:emma>
          </inkml:annotationXML>
          <inkml:trace contextRef="#ctx0" brushRef="#br0">26810 11535 423 0,'0'0'2'0,"0"0"0"16,0 0 1-16,-7 0 1 15,7 0 1-15,-25 7 0 0,-3 1 0 16,-18 2 2-16,-11 4-1 16,-17-4 0-16,-11 4 1 15,-18 0-1-15,-10-4 0 16,-3-1 0-16,2-5 0 0,16-4-2 16,10-13 0-16,23-4 0 15,19-7-4-15,32-11 0 16,18-4 0-16,31-7 0 15,18 1 0-15,18-4 0 0,7-5 0 16,0 9 0-16,-5 3 0 16,-8 7 0-16,-12 3 0 15,-7 6 0-15,-21 13 0 16,-12-1 0-16,-13 14 0 16,14-4 0-16,-14 4 0 0,0 21 0 15,0 4 0-15,0 14 0 16,0 14 0-16,0 12 0 15,8 18 0-15,-5 12 0 0,4 10 0 16,0 11 0-16,-7 11 0 16,0 8 0-16,0-5 0 15,8-5-44-15,-8 16-50 16</inkml:trace>
          <inkml:trace contextRef="#ctx0" brushRef="#br0" timeOffset="-2093.7853">23844 6050 246 0,'0'0'9'0,"0"0"5"16,0 0 5-16,0 0 4 15,0 0 1-15,0 0 1 0,0 0 4 16,0 0-2-16,0 0-7 16,0 0-3-16,0 0-5 15,0 0-4-15,0 0 0 16,0 0-1-16,0 0-2 0,0 0 1 16,0 0-2-16,0 0 0 15,0 0 0-15,0 0-4 16,0 0 0-16,3-20 0 0,-3 20 0 15,0 0 0-15,0 0 0 16,14-17 0-16,-14 17 0 16,0 0 0-16,0 0 0 15,0 0 0-15,0 0 0 0,11-5 0 16,-11 5 0-16,20-8 0 16,-5 1 0-16,6 3 0 15,8-2 0-15,6 1 0 16,8-5 0-16,10 7 0 0,10-4 0 15,11 3 0-15,8 0 0 16,-4 4 0-16,6 0 0 16,-6 0 0-16,-3 4 0 15,-19 10 0-15,-14 11 0 0,-17 1 0 16,-17 9 0-16,-8 3 0 16,-22 11 0-16,-11 5 0 15,-15 1 0-15,-5 2 0 16,-5-1 0-16,-2 1 0 0,7-12 0 15,5-2 0-15,5-9 0 16,18-1 0-16,15-12 0 16,17-14 0-16,28-5 0 0,29-2 0 15,16-5 0-15,26-10 0 16,18-6 0-16,18-4 0 16,3 1 0-16,0-4 0 15,-11 6 0-15,-6 1 0 0,-22-1 0 16,-11 5 0-16,-21 6 0 15,-17 1 0-15,-18 0 0 16,-11 6 0-16,-11 1 0 16,-17 3 0-16,12 0 0 15,-12 0 0-15,0 0 0 0,0 0 0 16,0 0 0-16,0 7 0 16,18 0-80-16,-18-7-15 15</inkml:trace>
          <inkml:trace contextRef="#ctx0" brushRef="#br0" timeOffset="-734.3793">25398 8322 357 0,'0'0'3'15,"0"0"2"-15,5-14 2 0,-5 14 1 16,25-18 1-16,6 12 1 16,1-4-1-16,13 1 2 15,13 3-3-15,2 6-2 16,3 0-1-16,8 6-1 0,-3 9-1 15,-10 6-1-15,3 3-1 16,-19 2 1-16,-2 2-2 16,-22 11 1-16,-8-5-1 15,-17 4 0-15,-18 5 1 16,-11 3-1-16,-9-7 1 0,-8 3-1 16,3-3 0-16,-3-4 1 15,10-7-1-15,12-4 0 16,14 4 0-16,17-8 1 0,6-3-1 15,26-3 1-15,14 0 0 16,11 3 1-16,9-3 2 16,9 0-1-16,3 3 1 15,-10-2-1-15,-9 4 0 0,-9-6 1 16,-12 9 0-16,-16 2-2 16,-19 4 0-16,-6 3-1 15,-15 6 1-15,-10 1 0 16,-14 11 1-16,-4-3 0 0,-11 0 0 15,4-1 0-15,-3-3 1 16,3-2-2-16,-5-9-2 16,8-6 0-16,5-8 0 15,14-4 0-15,6-4 0 16,7-3-22-16,18-6-65 0,0 0-4 16</inkml:trace>
        </inkml:traceGroup>
        <inkml:traceGroup>
          <inkml:annotationXML>
            <emma:emma xmlns:emma="http://www.w3.org/2003/04/emma" version="1.0">
              <emma:interpretation id="{B6F1ED7B-D5BD-4906-AB00-EAC0DD3373DE}" emma:medium="tactile" emma:mode="ink">
                <msink:context xmlns:msink="http://schemas.microsoft.com/ink/2010/main" type="inkWord" rotatedBoundingBox="32801,16542 32924,17534 31787,17674 31665,16683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"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890.659">26372 15287 396 0,'0'0'4'0,"0"0"3"0,-33 0 2 16,8 3 1-16,-2 4 2 15,-19-3 0-15,-7 7 1 16,-7 2 1-16,-8 2-4 16,-3 4-2-16,4 1-2 0,4 1-2 15,-1 7 0-15,17 6-2 16,2 3-2-16,14-2 0 16,16 11 0-16,12-5 0 15,6 6 0-15,18-1 0 0,18-8 0 16,7 2-3-16,7-5 2 15,4-8 1-15,6 1 0 16,1-4 0-16,3 2 0 16,-11 0 1-16,-6-2 2 0,-7 4-3 15,-8-1 0-15,-4 5 0 16,-19-4 0-16,-6 1 0 16,-6 3 0-16,-6-1 0 15,-16-3 0-15,-3 0 0 0,-13-2 0 16,-12-5 0-16,-6-4 0 15,-12 5 0-15,-13-13 0 16,-7-5 0-16,-5 0 0 16,-8-4 0-16,11-11 0 0,2-10 0 15,22-22-31-15,8 0-62 16,16-13-4-16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26:11.1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FD0F85-4BC2-481A-BE15-D53EB21DD545}" emma:medium="tactile" emma:mode="ink">
          <msink:context xmlns:msink="http://schemas.microsoft.com/ink/2010/main" type="writingRegion" rotatedBoundingBox="26207,10121 30470,9513 30716,11241 26453,11849"/>
        </emma:interpretation>
      </emma:emma>
    </inkml:annotationXML>
    <inkml:traceGroup>
      <inkml:annotationXML>
        <emma:emma xmlns:emma="http://www.w3.org/2003/04/emma" version="1.0">
          <emma:interpretation id="{79D69DD4-3DB1-4770-8D3E-AC96D86FC3A9}" emma:medium="tactile" emma:mode="ink">
            <msink:context xmlns:msink="http://schemas.microsoft.com/ink/2010/main" type="paragraph" rotatedBoundingBox="26207,10121 30470,9513 30716,11241 26453,11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5092BD-8B2A-4E8C-B68A-E744DACA974A}" emma:medium="tactile" emma:mode="ink">
              <msink:context xmlns:msink="http://schemas.microsoft.com/ink/2010/main" type="line" rotatedBoundingBox="26207,10121 30470,9513 30716,11241 26453,11849"/>
            </emma:interpretation>
          </emma:emma>
        </inkml:annotationXML>
        <inkml:traceGroup>
          <inkml:annotationXML>
            <emma:emma xmlns:emma="http://www.w3.org/2003/04/emma" version="1.0">
              <emma:interpretation id="{5B399CAB-8A24-49E4-A72D-69774FF88038}" emma:medium="tactile" emma:mode="ink">
                <msink:context xmlns:msink="http://schemas.microsoft.com/ink/2010/main" type="inkWord" rotatedBoundingBox="26207,10121 30470,9513 30716,11241 26453,11849"/>
              </emma:interpretation>
              <emma:one-of disjunction-type="recognition" id="oneOf0">
                <emma:interpretation id="interp0" emma:lang="en-US" emma:confidence="1">
                  <emma:literal>DFG</emma:literal>
                </emma:interpretation>
                <emma:interpretation id="interp1" emma:lang="en-US" emma:confidence="1">
                  <emma:literal>D FG</emma:literal>
                </emma:interpretation>
                <emma:interpretation id="interp2" emma:lang="en-US" emma:confidence="1">
                  <emma:literal>DF G</emma:literal>
                </emma:interpretation>
                <emma:interpretation id="interp3" emma:lang="en-US" emma:confidence="0">
                  <emma:literal>B FG</emma:literal>
                </emma:interpretation>
                <emma:interpretation id="interp4" emma:lang="en-US" emma:confidence="0">
                  <emma:literal>P FG</emma:literal>
                </emma:interpretation>
              </emma:one-of>
            </emma:emma>
          </inkml:annotationXML>
          <inkml:trace contextRef="#ctx0" brushRef="#br0">19986 9030 421 0,'0'0'5'0,"0"0"2"16,0 0 1-16,3-14 1 15,-3 14 1-15,0 0 0 16,0 0 0-16,0 0 0 0,0 0-4 16,12 7-3-16,-12 14 1 15,0 7-2-15,0 11-1 16,0 11 2-16,10 17-1 16,3 7-2-16,5 17 0 0,4 8 0 15,-1 4 0-15,1-2 0 16,1-3 0-16,-5-1 0 15,0-13 0-15,-4-11 0 16,-6-7 0-16,-5-12 0 0,1-4 0 16,-4-12-2-16,0-6-9 15,-4-15-12-15,4-17-63 16,-11 26-3-16</inkml:trace>
          <inkml:trace contextRef="#ctx0" brushRef="#br0" timeOffset="531.2766">19798 9005 355 0,'0'0'3'0,"0"0"1"15,7-19 3-15,4 8 0 16,8-4 4-16,9-4-1 16,7 2 1-16,8-3 1 0,17 6-2 15,3 3-2-15,8 4-1 16,7 3-2-16,3 4-1 16,7 4-1-16,-3 3-1 15,0 10-1-15,-11 8 0 0,-3 3 0 16,-11 9 0-16,-4 4 0 15,-14 12 0-15,-12 7-1 16,-10 2 1-16,-12 7-1 0,-1 4-1 16,-7 4 1-16,-4 4-2 15,-4 1 0-15,-2-2-1 16,-3 6 1-16,-9-7-1 16,1 3 2-16,-11-1 0 0,4-7-1 15,-7-7 2-15,-8 0 1 16,0-11 0-16,-7-7 1 15,5-6 0-15,-1-5 2 16,0-14 1-16,-1-2 1 16,9-10-1-16,0-12 1 0,-2 0 0 15,8-12-1-15,8-10-2 16,-1-2-3-16,8 4-5 16,-1-8-6-16,11 6-25 15,7-4-49-15,7 7-3 0</inkml:trace>
          <inkml:trace contextRef="#ctx0" brushRef="#br0" timeOffset="1375.0478">22164 8579 355 0,'0'0'1'15,"-10"0"1"-15,10 0 1 16,-32 0 1-16,11 7 2 16,-11 4 0-16,-4 2 1 0,-3 2-1 15,0 5 0-15,0 1 0 16,3 3-1-16,13-5-1 16,-2 3 0-16,10-5-1 15,2-3-1-15,13-14 1 0,-12 22 1 16,12-22-1-16,0 13 1 15,0-13 0-15,0 0-1 16,0 0 2-16,0 0-2 0,0 0 0 16,5 11 0-16,-5-11-1 15,0 0-1-15,0 0 0 16,0 15 0-16,0-15 0 16,7 17 0-16,-7-17 1 15,6 25-1-15,-2-8 0 0,-1 1 1 16,-3 6 1-16,8 4 0 15,-8 6 0-15,7-4 0 16,-7 16 0-16,3 0 0 16,-3 4 1-16,0 9-1 0,0 8-1 15,-3-1 1-15,-2 10-1 16,0 4 0-16,-3-2-2 16,1 6 1-16,0-6 0 15,-1-2-1-15,2-4 0 0,6-9 1 16,-7-2-2-16,7-6 1 15,-4-5 1-15,4-7-1 16,0-2 0-16,0-3 0 0,0-6 0 16,0-8-2-16,4-1-2 15,-4-23-5-15,7 14-13 16,-7-14-62-16,0-22-4 16</inkml:trace>
          <inkml:trace contextRef="#ctx0" brushRef="#br0" timeOffset="2015.6728">21852 9454 375 0,'0'0'5'0,"0"0"2"16,11 0 1-16,-11 0 1 15,25 2 2-15,-8-2 1 16,5 0 1-16,6-2 1 15,5-5-4-15,2-1-2 0,6-3-1 16,6 2-1-16,9-6-2 16,4 0-1-16,4 0-1 15,3 2-1-15,1-4-1 0,-5 3-4 16,-10 0-7-16,0 0-31 16,-7 3-45-16,-17 4 0 15</inkml:trace>
          <inkml:trace contextRef="#ctx0" brushRef="#br0" timeOffset="1703.1696">21661 8597 363 0,'0'0'6'0,"18"-3"0"16,0-1 3-16,14 0 1 0,11-3 0 15,10 4 1-15,14-7 0 16,7 3 1-16,7-4-6 16,1-4-1-16,-1 0-2 15,0 5-1-15,-11-1-2 0,-5-2-3 16,-5 6-12-16,-19 0-34 15,2 3-33-15,-15 4-3 16</inkml:trace>
          <inkml:trace contextRef="#ctx0" brushRef="#br0" timeOffset="2687.5602">23536 8357 351 0,'0'0'1'0,"0"0"-1"0,0 0 1 16,-22 0 0-16,9 11 0 15,-9 4 1-15,-3 5 1 16,0 12 0-16,-6 10 0 15,-4 12 0-15,0 9 0 0,-1 9 0 16,1 14 0-16,10 2 0 16,0 6 0-16,4 2-2 15,7-3 0-15,11-3-1 16,3-12-1-16,17-1 2 0,11-17-2 16,8-10 0-16,12-15 1 15,7-11 0-15,8-5 0 16,0-16 1-16,5-6 0 15,-2-16 1-15,-9-2 0 16,-7-7 0-16,-15-6 0 0,-14 6 0 16,-18-5 1-16,-3 1-1 15,-18 8 0-15,-5-1 1 16,-10 12-1-16,1 2-1 0,7 1 0 16,7 5 1-16,18 5 1 15,0 0 0-15,15 0 1 16,20 0 0-16,15 0 0 15,3 0 2-15,11 0 0 0,6 0 0 16,-2 0 0-16,-8 0-1 16,-7 0 2-16,-15 7 0 15,-5 1 0-15,-16 6 0 16,-9 14-1-16,-13 3 0 0,-15 12 0 16,-8 7 0-16,-5 12-6 15,-5 9 0-15,6 12-5 16,-11 3-11-16,5-2-65 0,3 22-7 15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34.67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B810C7-99E3-4EEC-8CB5-16DB983FCB6C}" emma:medium="tactile" emma:mode="ink">
          <msink:context xmlns:msink="http://schemas.microsoft.com/ink/2010/main" type="inkDrawing" rotatedBoundingBox="2282,1563 29350,220 29833,9975 2766,11318" semanticType="10" shapeName="Other">
            <msink:sourceLink direction="with" ref="{C616C110-B7CD-47FB-B85A-FA23059593BA}"/>
            <msink:sourceLink direction="with" ref="{96ABC931-F08C-4DA9-831A-28C23A37584A}"/>
            <msink:sourceLink direction="with" ref="{CFE940C4-2D7A-4F69-A2F6-E99FA9B370A1}"/>
            <msink:sourceLink direction="with" ref="{EA7A52A7-70E7-42F2-AAD8-F10551FD2733}"/>
            <msink:sourceLink direction="with" ref="{D8D6129F-B59B-4B33-AE2A-389F4EF28F3C}"/>
            <msink:sourceLink direction="with" ref="{70CEF34D-ED45-4660-9EA3-28382FE846EF}"/>
          </msink:context>
        </emma:interpretation>
      </emma:emma>
    </inkml:annotationXML>
    <inkml:trace contextRef="#ctx0" brushRef="#br0">0 1924 249 0,'22'0'1'0,"16"-6"0"0,40-1 1 15,25-8 0-15,28-4 0 16,34-1 1-16,44-1 3 15,42-7-1-15,21 0 3 16,25-2 1-16,15 7 1 16,9-6 1-16,33 1 1 15,14 1 1-15,25-1-1 0,9-2 1 16,22-5-1-16,11 4-2 16,21-1 0-16,8-1-3 15,16-1 0-15,12-4-2 0,-1-1-1 16,7-8-1-16,5 2 1 15,6-7 0-15,56-8 0 16,-42-4 0-16,-6-7-1 0,6 1 2 16,4-4-1-16,4 4-1 15,10-6 0-15,-1 10-1 16,-42 3 0-16,43-1-2 16,51 6 2-16,-45 7-1 0,-6 5-1 15,-3 4 2-15,-8 3-2 16,-4 0 0-16,-2 8 1 15,7 0-1-15,-43 6 0 16,34-1 1-16,62-2-1 0,-50 11-1 16,-8-1 1-16,-10 5 0 15,-2 6 0-15,-16 7 1 16,-21 0-1-16,-7 0 0 16,-77 3 2-16,13 8-1 15,-16 2 1-15,-30 2-1 0,-48-2-2 16,-30 2-5-16,-45 6-12 15,-50-3-42-15,-46-3-24 16</inkml:trace>
    <inkml:trace contextRef="#ctx0" brushRef="#br0" timeOffset="-15797.2314">-1279-1543 266 0,'0'0'3'0,"20"0"2"15,15 0 1-15,15-4 0 16,14-7 1-16,28 1 2 16,17-4 1-16,37-2 2 15,30 1-2-15,11-9-1 0,22 1 0 16,28-1 1-16,22 2 1 15,16-2-1-15,29 4-2 16,11-4 0-16,14 0 0 0,9 7-1 16,17-4 0-16,8 4-1 15,9 0 0-15,6-1-1 16,7-3-1-16,11 3-1 16,4-1-1-16,13 0 0 0,8-3-1 15,4 1 1-15,10-7-1 16,4 4 1-16,6 3 1 15,-1-9-1-15,17 6 1 16,-6-4-1-16,12 1 1 16,3 1-1-16,4 6-1 0,-4-3 1 15,4-1-2-15,7 3-1 16,0 0 2-16,3 4-1 16,-6 3-1-16,6-11 2 15,-7 7-1-15,15-1-1 0,-8 2 3 16,4 0-2-16,-3 3 0 15,2-6 1-15,1 2 0 16,0-1-1-16,4 4 1 16,39-4 1-16,-40 4-3 0,-15 1 2 15,-2-4 0-15,4 5-1 16,-8 2 0-16,-14-3 0 16,0 0-1-16,-56-3 1 0,31 2 0 15,-10 4-1-15,-18 5 2 16,-25-5-1-16,-24 0-1 15,-26 0 2-15,-31 5 0 16,-35-1 1-16,-28 3 0 0,-47-3 1 16,-29 4-2-16,-37-8 1 15,-28 7 0-15,-30 2-2 16,-32-2-4-16,-12 4-6 16,-26-4-30-16,-23 1-47 15,-1 3 0-15</inkml:trace>
    <inkml:trace contextRef="#ctx0" brushRef="#br0" timeOffset="-4453.2302">15822-5460 127 0,'0'0'3'0,"0"0"-2"0,0 0 3 16,0-17-1-16,0 17 3 15,-8-17 6-15,8 17 4 16,0 0-1-16,-6-17 0 16,6 17 3-16,0 0 1 15,0 15 1-15,6 4 1 0,-1-2-5 16,2 3-4-16,6 12 2 16,9 0-1-16,-1 13-3 15,-1 5-2-15,13 9-1 16,-1 9-4-16,3 8 0 0,8 10-1 15,-2 10-1-15,-1 8-1 16,-2 2 2-16,2 8-2 16,3 5-2-16,-5 5 4 15,-3-5-2-15,0 4 0 0,1-6 1 16,-1 2-1-16,5-3-1 16,8 0 2-16,-1-9 0 15,2 3-1-15,1-10 1 16,6 7 2-16,-6-5-2 0,3 0 4 15,-11-3-2-15,1 0 0 16,-5-5 1-16,2 1-1 16,-5 1 1-16,-4-6 0 15,1 3 0-15,1-4-1 16,-5-13 1-16,3 5-1 0,-6 0 0 16,4-5 1-16,-5-7 0 15,5-14-1-15,-1-1 0 16,7-16 1-16,1 1-1 0,-1-7 1 15,3-10 0-15,5-5-1 16,-1-3-2-16,-2-10-2 16,-2 6-8-16,-13-6-31 15,-4-4-37-15,-11-7-5 0</inkml:trace>
    <inkml:trace contextRef="#ctx0" brushRef="#br0" timeOffset="-3843.8266">19495-5157 240 0,'0'0'4'0,"0"0"4"16,-14 3 0-16,3 11 3 15,1 4 3-15,-5 9 0 0,2 1-2 16,-2 23 4-16,-5 7-6 16,2 22-3-16,-11 10 0 15,1 16-3-15,-8 7-3 0,1 18-1 16,-3 12 1-16,-9 10-2 16,1 5 2-16,-4-3-2 15,5-7 0-15,2-4 2 16,2 4-1-16,-2-7 0 15,1-6 1-15,-1-10 0 0,5-12-1 16,1-3 1-16,6-7 0 16,-1-9 1-16,-4 1 2 15,5-12 3-15,2-1-1 16,8-10 1-16,4-6 2 0,2 6 0 16,2-6 0-16,1-4 1 15,6-12-2-15,-1 0-1 16,2-12 0-16,3-4-1 15,-6 3-4-15,1-20 0 0,1-3-10 16,6-14-37-16,0 0-33 16,0 0-5-16</inkml:trace>
    <inkml:trace contextRef="#ctx0" brushRef="#br1" timeOffset="648571.4186">15030 215 411 0,'18'3'4'0,"10"12"1"16,18-2 1-16,4 11 1 0,5 0 0 16,16 0 0-16,0 0 1 15,14 0-2-15,-15-2-7 16,-2-5-7-16,0-6-10 15,2-3-10-15,4-5-3 0,4 1 0 16,3 2 2-16,7 1 2 16,2 8 9-16,8-4 11 15,5 9 14-15,-1-6 15 16,-2 14 5-16,1-7 2 0,-5 5-1 16,-8-5 0-16,0-7-5 15,-17 0-5-15,-14-4-5 16,-4-3-4-16,-15-4-4 15,-2 1-1-15,-4 0-2 16,-4-4 0-16,4 0-2 0,7-4 1 16,3 0-1-16,11 1 0 15,18 0 0-15,4-1 0 16,10-3-1-16,11 4 1 0,-2-5-1 16,6 2-1-16,-9 1 1 15,-6-1-1-15,-11-5 1 16,-7 4 0-16,-9-6 0 15,-17 1 1-15,-6 1 1 0,-10-2 0 16,-3-5 0-16,-4 4 0 16,0-7 0-16,-1 1-2 15,4-6-4-15,1-2-2 16,1-4-5-16,7-3-4 0,5-3 0 16,-4 2-2-16,9-7 0 15,-5-2-3-15,0-4-3 16,4-1-8-16,0-3 1 15,4-7 1-15,-2 1 4 0,2-7 7 16,-4 1 7-16,4-1 13 16,-5-2 17-16,-5 6 14 15,-5 1 6-15,-11-2 1 16,-6 11 0-16,-7-2-4 0,-4 1-6 16,-4-1-9-16,-4 6-7 15,2-8-4-15,-1-1-4 16,-3 5-2-16,5-5-3 15,-5 1-1-15,6-4-3 0,4 0 1 16,0 7-1-16,0-4-2 16,0 10-2-16,0-1-2 15,0-5-1-15,0 0 0 0,0 1 2 16,0 7-1-16,-6 2 2 16,-2 0 8-16,-2 2 3 15,-2-6 4-15,-1 8 2 16,-5 1 1-16,-10 10-1 0,-4-6 1 15,-11 6-2-15,5-2-5 16,-15 9 0-16,0 7-5 16,-11 7-7-16,-3-3-6 15,-3 6-17-15,-8 4-25 16,10 0-23-16,-13 0-7 0</inkml:trace>
    <inkml:trace contextRef="#ctx0" brushRef="#br0" timeOffset="3375.0876">17303-281 211 0,'0'0'1'16,"0"0"0"-16,-24 11 0 15,6-1 1-15,-4 4 3 0,-9 6-2 16,-5 8 4-16,-13 13-2 16,-4 0 1-16,-12 12-2 15,-5 8 1-15,-11 15-1 16,-15 9-3-16,-2-2 0 0,-8 17-1 16,0 0-1-16,0 0 1 15,-11 0-1-15,8 2 0 16,-5-8 1-16,4-5 1 15,4 7 2-15,0-6 1 0,-7-4-1 16,4 2-1-16,-1-7 1 16,-3 5 0-16,0-4-1 15,4-1 0-15,-2 0-1 16,5-10 1-16,1 2 1 16,6-4 1-16,-1-3 1 0,4-3 0 15,8-6 0-15,-3 2-1 16,-2-6 0-16,2-3 0 15,3-1-3-15,-2-2 2 0,6-9-2 16,6-3 4-16,3-7 1 16,12-4 2-16,7 1 1 15,9-10 2-15,6-4 2 16,12-1 0-16,1-3 0 0,10-4-2 16,3 4-2-16,15-7-2 15,-17 11-2-15,17-11-2 16,0 0-4-16,-11 10-8 0,11-10-41 15,0 0-27-15,0 0-6 16</inkml:trace>
    <inkml:trace contextRef="#ctx0" brushRef="#br0" timeOffset="-3093.8236">22868-5475 384 0,'0'0'0'0,"0"0"0"0,17 22 0 16,-5 2 0-16,1 4 1 15,2 10-1-15,-2 13 1 16,12 11 0-16,0 24-1 15,-3 9 0-15,2 20 0 16,8 13-1-16,6 9-1 0,9 8-1 16,6 6 1-16,-10 11-1 15,10-14 3-15,-10-4-1 16,2-6 1-16,-2-14 1 0,-5-4-1 16,-6-8 2-16,-4-3 0 15,5-10-1-15,2-1-2 16,6-3 2-16,2-7-1 15,-3 4-1-15,-2-18 2 0,1 0 1 16,-8-10 1-16,2-5 2 16,-8-10 1-16,-5-6-1 15,-5-4 2-15,-2-4 0 16,2 2 0-16,3 0-1 0,-4-2 0 16,0-4-3-16,8-3 1 15,-2-5 0-15,-2-3-1 16,-1-5 1-16,-2-2 0 15,-2-13-1-15,-1 0-3 16,-12 0-1-16,21-17-17 0,-21 17-63 16,0-28 0-16</inkml:trace>
    <inkml:trace contextRef="#ctx0" brushRef="#br0" timeOffset="2484.4948">7884 167 280 0,'0'0'4'0,"0"0"0"16,0 0 3-16,18 0-1 16,-18 0 0-16,28 13 2 15,-3 1 0-15,3 4 0 16,12 10-3-16,2 13-1 15,14 13-1-15,7 10 0 0,20 9-1 16,12 12 0-16,7 3 1 16,11 11 0-16,11 0 0 15,6-1 1-15,1 12 1 16,8-8 0-16,-1-1 1 0,3-1-1 16,-7-2-1-16,4 0 0 15,-7-3-1-15,-3-3 0 16,-5-7-1-16,1 0-1 0,-11-8 1 15,-7-6 0-15,-7-8-1 16,-4-4 1-16,-6-9-1 16,-7-4 1-16,-16-11 0 15,-3-7 0-15,-13-7-1 16,-4-6 0-16,-6-8-1 0,-10 4 0 16,-5-5 0-16,0 1-4 15,3 0-13-15,-13 7-58 16,3-7-3-16</inkml:trace>
    <inkml:trace contextRef="#ctx0" brushRef="#br0" timeOffset="-13359.6723">3818-2847 339 0,'0'0'4'0,"0"0"0"16,0 0 2-16,0 0 1 16,7 19 2-16,8-6-1 15,3 2 2-15,10 5 0 16,7 9-4-16,8 6-1 0,9 4-1 16,12 6-2-16,6 8 0 15,8 7-1-15,15 11 1 16,5 0-1-16,5 6 1 15,6 5 0-15,9-5 1 0,1 7 1 16,9-1 1-16,0 7 0 16,-5-8 0-16,4 1 1 15,-6-1-2-15,2-3-1 0,-7 3-1 16,-5-5 0-16,-6-2-2 16,-2-13 1-16,-7-1-2 15,-5-4 1-15,-13-12 1 16,-3-6 0-16,-9-4 0 15,-8-10-1-15,-10-1 1 0,-1-6-1 16,-11-8 1-16,-6 0-1 16,-8 1 1-16,-4-4-1 15,0 1 0-15,-1 3 1 16,-6-7-1-16,6 3 1 0,-6-1-1 16,6-2 0-16,-6-1 1 15,3-3-1-15,-14 0 0 16,18 8 0-16,-18-8-4 15,15 0-6-15,-15 0-17 0,13 17-54 16,-13-17-2-16</inkml:trace>
    <inkml:trace contextRef="#ctx0" brushRef="#br1" timeOffset="649227.683">14188-1620 354 0,'0'0'2'0,"-36"11"-1"16,-2 0 0-16,-18-9 1 0,-8 12-1 15,-14-6 0-15,-18-2 2 16,-10 2-2-16,-3-6-1 16,3-2 3-16,0 0-2 15,6 0-1-15,2-6-5 0,-5-4-9 16,7-1-13-16,5 0-15 15,-4 0-10-15,2-6-1 16,2 4 16-16,-2-4 13 16,-5-2 19-16,-1 4 17 0,-4-5 22 15,0-2 15-15,8-3 9 16,-4 6-6-16,11-7-16 16,-8 0-12-16,15 2-14 15,3-7-12-15,3 3-11 16,-1-3-4-16,1 1 0 0,-3-1 2 15,0 0 1-15,4-1 3 16,-3 0 6-16,6 0 6 16,-4 4 10-16,4 4 2 0,5-8 3 15,1 2-2-15,-1 2-3 16,-1 1 1-16,3-1-4 16,-3 4-5-16,-1-8-5 15,2-5-16-15,-5-1-43 0,4 10-15 16</inkml:trace>
    <inkml:trace contextRef="#ctx0" brushRef="#br0" timeOffset="-12531.5394">11465-2738 305 0,'0'0'1'0,"0"0"0"0,-13 15-1 16,-2-6 1-16,-2 10 0 16,-11 7 0-16,-7 1 0 15,-8 11 0-15,-10 0 0 16,-7 16 0-16,-1 6 2 16,-5 2-1-16,-6 10 1 0,-1 2 0 15,-5 4 0-15,0 3-1 16,0 3 1-16,-6-3-1 15,-1-4 0-15,-1 5 1 0,3-12 1 16,0 12-1-16,5-13 2 16,8 6-1-16,-4-9 1 15,4-1-1-15,9 1 2 16,-2-8-2-16,3 4-1 0,7-13 4 16,0-3-3-16,6-3 0 15,1-5 1-15,3-4-1 16,8 3-1-16,0-9 1 15,0 0-2-15,2-1 0 0,2-1-1 16,-1-6 0-16,1 3 0 16,2-6 1-16,1-3 0 15,3-4 1-15,7-3 1 16,0 0-1-16,5-3 0 16,13-4-3-16,0 0-16 0,-17 0-59 15,22-4-3-15</inkml:trace>
    <inkml:trace contextRef="#ctx0" brushRef="#br0" timeOffset="-19516.0579">12213-3424 422 0,'0'0'4'0,"-8"0"1"0,8 0 0 15,-32 22 2-15,7-5 0 16,-6 7 0-16,-9 7 1 16,-5 12-1-16,-5 0-4 15,4 2-6-15,-7 0-10 0,10 3-30 16,16-10-40-16,-12-4-4 15</inkml:trace>
    <inkml:trace contextRef="#ctx0" brushRef="#br0" timeOffset="-19328.573">11720-3409 401 0,'0'0'5'15,"0"0"2"-15,0 0 2 16,0 0 2-16,22 17 1 0,-12 1 0 15,8 9 0-15,4 8 1 16,9 1-5-16,11 14-8 16,-3-2-22-16,18 11-60 15,14-8-4-15</inkml:trace>
    <inkml:trace contextRef="#ctx0" brushRef="#br2" timeOffset="654399.6892">11918-2032 345 0,'0'0'5'0,"28"0"3"16,-3 0 3-16,11 0-1 0,6 0 0 15,4 0-4-15,11-4-10 16,9-11-46-16,-1 15-22 16</inkml:trace>
    <inkml:trace contextRef="#ctx0" brushRef="#br0" timeOffset="-17469.1254">9751-5207 309 0,'0'0'6'0,"14"5"3"16,7 8 2-16,4 15 1 15,10 3 0-15,15 15 1 16,6 22 0-16,26 12 0 16,7 12-5-16,9 22-3 0,8 6-2 15,12 9-1-15,5 8-1 16,1-3 2-16,7 0-1 15,-8-10-1-15,-7-8 0 16,-2-19 0-16,-14-18-1 0,-12-17-11 16,-17 3-58-16,-16-30-8 15</inkml:trace>
    <inkml:trace contextRef="#ctx0" brushRef="#br2" timeOffset="654540.3196">12898-2079 394 0,'10'0'7'0,"-10"0"4"15,40 0 0-15,-5 0 1 16,3 0 0-16,8 4 0 0,7-4-1 15,12 0-2-15,-12-10-16 16,17-1-25-16,1-11-51 16,-4 5-3-16</inkml:trace>
    <inkml:trace contextRef="#ctx0" brushRef="#br2" timeOffset="643368.193">13180-3505 308 0,'0'0'4'0,"0"0"2"16,0 0 1-16,-6-11-1 15,6 11 0-15,-22-3-2 0,22 3-12 16,-32 21-47-16,19-7-16 15</inkml:trace>
    <inkml:trace contextRef="#ctx0" brushRef="#br0" timeOffset="-17047.2642">13049-5647 315 0,'0'0'4'0,"0"0"3"15,0 0 1-15,0 0 2 16,5 18 1-16,-5 6 3 16,-5 11 0-16,-5 11 1 0,-11 28-3 15,-4 13-2-15,-2 12-3 16,-3 15-1-16,-5 5 0 15,0 19-1-15,-11 7 0 16,3-5 0-16,1-3-2 0,6-10-1 16,1-11 2-16,7-6-1 15,7-16-2-15,7-22 1 16,-4-16-7-16,18-17-43 16,0-11-32-16,0-11-4 0</inkml:trace>
    <inkml:trace contextRef="#ctx0" brushRef="#br2" timeOffset="654009.0815">10302-4280 486 0,'0'0'2'16,"-10"18"0"-16,2-1 0 15,-5 4 0-15,3 7-3 16,-5 4-6-16,-2-4-12 0,2 4-46 15,-3 10-21-15</inkml:trace>
    <inkml:trace contextRef="#ctx0" brushRef="#br2" timeOffset="656899.7359">14394-4344 284 0,'0'0'0'16,"-33"-4"2"-16,5 1 1 15,-14-1 4-15,-11-7-1 16,-8 5-1-16,-12-15-1 0,-2 7-2 16,-6 4-3-16,7-7-9 15,-1 2-22-15,5 4-22 16,12 0 1-16,0 5 11 0,0 6 19 16,2-9 22-16,3 9 11 15,-4-2 14-15,4 2 26 16,-3 0 16-16,-4 0-5 15,3 7-27-15,14 3-78 16,-20 1-19-16</inkml:trace>
    <inkml:trace contextRef="#ctx0" brushRef="#br2" timeOffset="653727.7866">13538-4185 453 0,'0'0'1'0,"7"-18"0"0,-7 18-1 16,3-28 0-16,-3 7 1 15,0-7-1-15,-10-6-1 16,-8-7-1-16,-14 0-7 16,-10 3-17-16,-5-3-53 15,-23-4-3-15</inkml:trace>
    <inkml:trace contextRef="#ctx0" brushRef="#br0" timeOffset="-30672.5837">8101-6835 358 0,'0'0'5'0,"0"0"2"15,0 0 1-15,7-19 1 16,16 9 1-16,17-3 1 16,16-2-1-16,22-6 1 15,32 4-5-15,9-1 0 0,30 4-2 16,17-1-2-16,12 6-1 15,6-2 0-15,3 7 0 16,-6 4 0-16,-12 0 1 16,-21 6-2-16,-14 3 0 0,-24 0 1 15,-24 10 0-15,-28-2 0 16,-25 0 1-16,-13 11 0 16,-15 8-1-16,-5 7 2 0,-18 2 0 15,3 11-2-15,-2 8 1 16,7 2-1-16,7 20 0 15,3 0 0-15,5 3-1 16,13 2-1-16,14 11 1 16,1 0 1-16,-2 0 0 15,11-4 0-15,-9-3 1 0,2-10-2 16,0-1 0-16,-7-16-1 16,-10-5 1-16,-14-10-3 15,-4-1 0-15,-17-14 0 0,-16-6-1 16,-20-7 3-16,-22-5 0 15,-13 3 1-15,-21-9 2 16,-11-8 1-16,-14-6 0 16,-9-6 2-16,2-8-1 0,0-1-2 15,14-13 1-15,2-1-5 16,27-1-8-16,10-13-19 16,20 7-54-16,27 5-2 0</inkml:trace>
    <inkml:trace contextRef="#ctx0" brushRef="#br2" timeOffset="654962.1908">14094-2328 389 0,'0'0'5'0,"23"0"3"15,-1 0 1-15,6 0 1 16,7 0 0-16,5 0 1 15,13 0-1-15,6-4-1 0,1-2-8 16,5-2-5-16,1-10-7 16,5 5-3-16,7-6-2 15,4 8 0-15,2-2 1 16,1 6 2-16,11-1 5 16,-5 1 8-16,12 7 5 0,-8 0 6 15,4 7 3-15,-4-3 1 16,-2 7-2-16,-2-9-1 15,-2 9-1-15,-7-3-4 16,-6-1-3-16,-1-5-4 0,-4-2-4 16,4 6-4-16,1-6 1 15,7 0-3-15,5-6 0 16,8 4 1-16,5-2 2 0,6 4 0 16,2 0 4-16,2 4 2 15,2 4 0-15,-4-1 2 16,-3-1-1-16,-6 5 0 15,-9 0 2-15,-6-4 1 0,-4-1 1 16,-3-2 2-16,-5 3 1 16,-2-3-1-16,-6 6 2 15,5 1 0-15,1-5-2 16,14 1-6-16,3-3-12 0,14-4-45 16,5 13-23-16</inkml:trace>
    <inkml:trace contextRef="#ctx0" brushRef="#br0" timeOffset="-29328.7804">11626-6882 383 0,'0'0'3'0,"13"-6"1"16,15 2 1-16,12-10 1 0,27 0-1 15,22-7 2-15,27 4-1 16,18-5 1-16,29 7-2 16,13-2-2-16,12 4-1 0,2-2 1 15,-2 12 0-15,-14 3 0 16,-25 7 1-16,-16 0-1 15,-27-3-2-15,-25 2 2 16,-28 5-1-16,-18 11-1 0,-23-5 1 16,-12 9-1-16,0 4-3 15,0 8 5-15,-12 13-2 16,12 8-1-16,0-4 1 16,12 14 0-16,12 7-1 0,11 6 1 15,8 2 1-15,4-4-4 16,12 5 2-16,1 2-1 15,0 1-1-15,0-7 0 16,-7 1 0-16,-10-20-3 16,-8 0-1-16,-14-10 2 0,-17-3-2 15,-21-11 2-15,-23-2 2 16,-23-8-2-16,-23-11 2 16,-12-3 4-16,-23-6 2 0,-16-2 1 15,-11-6 1-15,-5 0 1 16,-6-6-1-16,3-5 3 15,12-4-3-15,-1 2-1 16,14-8-2-16,7 0-4 16,21 8-5-16,19-9-9 0,17 3-39 15,6 9-32-15,11-8 1 16</inkml:trace>
    <inkml:trace contextRef="#ctx0" brushRef="#br1" timeOffset="648696.4218">17272-1912 376 0,'-15'0'5'0,"-13"0"3"16,-10 0 2-16,-17 0-1 0,-8 7 0 16,-15-7-1-16,-6 0-7 15,-29 7-39-15,7-3-36 16,3-4-7-16</inkml:trace>
    <inkml:trace contextRef="#ctx0" brushRef="#br2" timeOffset="656384.1352">19694-3415 455 0,'0'0'1'16,"-35"0"0"-16,-5-2-7 0,-6-1-18 15,-4-12-55-15,-23 0-2 16</inkml:trace>
    <inkml:trace contextRef="#ctx0" brushRef="#br2" timeOffset="656665.3915">15985-3952 467 0,'-10'0'2'16,"-20"-4"1"-16,-8 0-1 15,-20-2 1-15,-12 2-2 0,-11-7-3 16,-12-7-9-16,-5 1-26 16,13-4-45-16,-7-1-4 15</inkml:trace>
    <inkml:trace contextRef="#ctx0" brushRef="#br0" timeOffset="-27656.8866">14711-7053 359 0,'0'-14'6'0,"0"14"0"0,25-21 2 16,3 17 2-16,12-9-1 15,20-2 0-15,18-2 1 16,21-2 0-16,17 16-4 16,19-1-1-16,6 0-2 0,14-5-2 15,26 1 0-15,-5 5 0 16,5 3 0-16,-2 0 0 16,-15 0 0-16,-6-7-2 15,-9 3 1-15,-18-6 2 0,-28 10-1 16,-25 0 2-16,-22 0 1 15,-14 0-1-15,-14 0 1 16,-6-4-1-16,-22 4 0 16,8 14 0-16,-8-14 1 0,0 18-3 15,6-5-2-15,5 8 3 16,3 16-2-16,-7 12 0 16,0 3 2-16,4 16-2 15,-8 16-1-15,4 15 2 16,-7 4-1-16,7 12-1 0,-7 8 2 15,3 1-1-15,9 10 1 16,6-4 1-16,-5 1 0 16,12-22-1-16,3-4 1 0,-6-12-1 15,-2-14 1-15,-9-14-1 16,-11-17-2-16,-3-15-1 16,-18-18-1-16,-21-15 0 15,-16-5-1-15,-20-5-1 0,-13-5 1 16,-19-9 0-16,-6-8 0 15,-15 4 0-15,-11 4 1 16,-16 5 2-16,-6-2 2 16,-5 0 0-16,10-4-1 0,-1 1 2 15,19 6-1-15,-3 5 1 16,16 2-1-16,12-8-3 16,27 8-8-16,12 2-22 15,6-6-49-15,31 5-3 16</inkml:trace>
    <inkml:trace contextRef="#ctx0" brushRef="#br2" timeOffset="656259.0978">21220-2969 484 0,'-14'-7'0'0,"-4"-1"0"0,-13-1-3 16,-14-8-8-16,-8 0-35 15,-12-3-38-15,-9-11-3 16</inkml:trace>
    <inkml:trace contextRef="#ctx0" brushRef="#br2" timeOffset="656118.4824">22832-2409 446 0,'-13'-5'1'0,"-9"1"-4"15,-21-2-9-15,-5-22-48 16,-15 14-20-16</inkml:trace>
    <inkml:trace contextRef="#ctx0" brushRef="#br2" timeOffset="655368.4497">21973 81 500 0,'11'13'1'0,"14"9"-2"16,10 3 0-16,8 4-6 15,20 5-8-15,2-5-28 16,13 8-42-16,20 11-2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36.4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893D5D-9A76-43B9-9CF8-D109F8FF6C03}" emma:medium="tactile" emma:mode="ink">
          <msink:context xmlns:msink="http://schemas.microsoft.com/ink/2010/main" type="writingRegion" rotatedBoundingBox="15544,10610 16071,10610 16071,11076 15544,11076">
            <msink:destinationLink direction="with" ref="{EA7A52A7-70E7-42F2-AAD8-F10551FD2733}"/>
          </msink:context>
        </emma:interpretation>
      </emma:emma>
    </inkml:annotationXML>
    <inkml:traceGroup>
      <inkml:annotationXML>
        <emma:emma xmlns:emma="http://www.w3.org/2003/04/emma" version="1.0">
          <emma:interpretation id="{03791D0C-1BA7-4176-B03A-F21B22291723}" emma:medium="tactile" emma:mode="ink">
            <msink:context xmlns:msink="http://schemas.microsoft.com/ink/2010/main" type="paragraph" rotatedBoundingBox="15544,10610 16071,10610 16071,11076 15544,11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2ADBC-A249-426B-BC8E-1902B2C16C47}" emma:medium="tactile" emma:mode="ink">
              <msink:context xmlns:msink="http://schemas.microsoft.com/ink/2010/main" type="line" rotatedBoundingBox="15544,10610 16071,10610 16071,11076 15544,11076"/>
            </emma:interpretation>
          </emma:emma>
        </inkml:annotationXML>
        <inkml:traceGroup>
          <inkml:annotationXML>
            <emma:emma xmlns:emma="http://www.w3.org/2003/04/emma" version="1.0">
              <emma:interpretation id="{6F99A1FF-6596-4632-AE41-232D1400EA7A}" emma:medium="tactile" emma:mode="ink">
                <msink:context xmlns:msink="http://schemas.microsoft.com/ink/2010/main" type="inkWord" rotatedBoundingBox="15544,10610 16071,10610 16071,11076 15544,11076">
                  <msink:destinationLink direction="with" ref="{73B91A0E-24A1-48DD-A9B0-4B6CFECA06E0}"/>
                  <msink:destinationLink direction="with" ref="{704038CD-D510-4879-8AA5-F47A82268CB2}"/>
                  <msink:destinationLink direction="with" ref="{B0A3DBF7-B215-4F0A-993E-FB8320CE5608}"/>
                </msink:context>
              </emma:interpretation>
              <emma:one-of disjunction-type="recognition" id="oneOf0">
                <emma:interpretation id="interp0" emma:lang="en-US" emma:confidence="1">
                  <emma:literal>+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#</emma:literal>
                </emma:interpretation>
              </emma:one-of>
            </emma:emma>
          </inkml:annotationXML>
          <inkml:trace contextRef="#ctx0" brushRef="#br0">602 666 405 0,'0'0'3'0,"0"0"0"0,0 0 2 15,0 0 1-15,-3 22 1 16,3-5 2-16,13 13-1 16,2 5 2-16,6 13-3 15,11 6-2-15,6 9-5 0,-2-1-14 16,6 7-66-16,4-3-2 16</inkml:trace>
          <inkml:trace contextRef="#ctx0" brushRef="#br0" timeOffset="-187.4678">379 949 394 0,'0'0'3'0,"0"0"1"0,19 0 2 16,1 0 0-16,5 0 1 16,13 0 0-16,8-4 0 15,14 1 1-15,1-1-6 0,14 4-8 16,-9-10-25-16,-13 6-47 15,11-6-2-15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9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26BF4D-01D6-4A4B-9609-623FEE9FA39E}" emma:medium="tactile" emma:mode="ink">
          <msink:context xmlns:msink="http://schemas.microsoft.com/ink/2010/main" type="writingRegion" rotatedBoundingBox="33388,2914 32811,16326 31653,16276 32229,2864"/>
        </emma:interpretation>
      </emma:emma>
    </inkml:annotationXML>
    <inkml:traceGroup>
      <inkml:annotationXML>
        <emma:emma xmlns:emma="http://www.w3.org/2003/04/emma" version="1.0">
          <emma:interpretation id="{3DB4B935-A68D-4F78-8926-42A7A86ED930}" emma:medium="tactile" emma:mode="ink">
            <msink:context xmlns:msink="http://schemas.microsoft.com/ink/2010/main" type="paragraph" rotatedBoundingBox="33388,2914 32811,16326 31653,16276 32229,2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423792-C65D-4295-81A1-87C85C8CA9BB}" emma:medium="tactile" emma:mode="ink">
              <msink:context xmlns:msink="http://schemas.microsoft.com/ink/2010/main" type="line" rotatedBoundingBox="33388,2914 32811,16326 31653,16276 32229,2864"/>
            </emma:interpretation>
          </emma:emma>
        </inkml:annotationXML>
        <inkml:traceGroup>
          <inkml:annotationXML>
            <emma:emma xmlns:emma="http://www.w3.org/2003/04/emma" version="1.0">
              <emma:interpretation id="{DD26110F-EAF1-460A-9505-C331CF3EEC72}" emma:medium="tactile" emma:mode="ink">
                <msink:context xmlns:msink="http://schemas.microsoft.com/ink/2010/main" type="inkWord" rotatedBoundingBox="32518,9691 32480,10559 31900,10534 31937,9666">
                  <msink:destinationLink direction="with" ref="{EF74DC9C-1742-4D0F-A70E-36E7E664B5E5}"/>
                  <msink:destinationLink direction="with" ref="{35E60FED-414D-4081-863A-2A0231221F88}"/>
                  <msink:destinationLink direction="with" ref="{34054D7C-D0F7-4E67-B84A-9906F80D9426}"/>
                </msink:context>
              </emma:interpretation>
              <emma:one-of disjunction-type="recognition" id="oneOf0">
                <emma:interpretation id="interp0" emma:lang="en-US" emma:confidence="0">
                  <emma:literal>on mon</emma:literal>
                </emma:interpretation>
                <emma:interpretation id="interp1" emma:lang="en-US" emma:confidence="0">
                  <emma:literal>non non</emma:literal>
                </emma:interpretation>
                <emma:interpretation id="interp2" emma:lang="en-US" emma:confidence="0">
                  <emma:literal>non mon</emma:literal>
                </emma:interpretation>
                <emma:interpretation id="interp3" emma:lang="en-US" emma:confidence="0">
                  <emma:literal>Non non</emma:literal>
                </emma:interpretation>
                <emma:interpretation id="interp4" emma:lang="en-US" emma:confidence="0">
                  <emma:literal>Non mon</emma:literal>
                </emma:interpretation>
              </emma:one-of>
            </emma:emma>
          </inkml:annotationXML>
          <inkml:trace contextRef="#ctx0" brushRef="#br0">12319 7180 422 0,'0'0'2'0,"0"0"0"0,0 0 1 15,10 0 0-15,-10 0 0 16,20-6 0-16,3 2 0 15,7 0 0-15,10 2-1 16,3-2-1-16,10 4 0 0,0 0-1 16,3 6-1-16,1 2 1 15,-12 2 0-15,-9 4-1 16,-19 7 1-16,-17-1-1 16,-14 1 1-16,-22 5 0 15,-12 2 0-15,-20 0 0 0,1-3 0 16,0-1 1-16,3 2-1 15,15-9 0-15,9 0 1 16,20 1-1-16,15 0 2 0,20-1 1 16,20-3 1-16,15 7 1 15,6-4 0-15,15 3 1 16,0 1-1-16,-1-1 1 16,-5 5-1-16,-17-4-1 0,-12 10 0 15,-11-1-2-15,-15 4 0 16,-16 1-1-16,-19 7-1 15,-21 1-3-15,-11 3-9 16,-16 20-58-16,-10-26-16 0</inkml:trace>
          <inkml:trace contextRef="#ctx0" brushRef="#br0" timeOffset="-1234.391">12994 885 319 0,'0'0'5'15,"0"0"0"-15,0 0 2 0,0 0 3 16,0 0 0-16,0 6 3 16,0-6 1-16,13 0 0 15,-13 0-4-15,29-17-1 16,-1 0-2-16,0-12-1 0,5-2-2 16,9-10 1-16,-4-4-4 15,5-7 3-15,-5-1-2 16,-5 3 0-16,-8 2 0 15,0 6 0-15,-12 2 0 0,-3 12 0 16,-5 10-2-16,-5 18-1 16,0 0 2-16,0 0-1 15,0 14-1-15,-11 18 1 0,4 15-2 16,3 5 1-16,-2 12 1 16,1 9 0-16,-2 17 0 15,7 0-1-15,0 2 1 16,-3-8 0-16,3 1 1 15,0-7-1-15,-10-5 1 0,-5-13-1 16,5-11 0-16,-11-10 0 16,2-11 1-16,1-14 2 15,5-3 0-15,13-11 0 16,-18 0 2-16,18 0 0 0,8-32 0 16,12 11 0-16,13-7 0 15,-2 4-2-15,4 3 0 16,12-12-1-16,6 12-1 0,-5-3 1 15,5-1-2-15,-6 4-1 16,-1-1-5-16,-11 5-15 16,-10 4-63-16,3 2-3 15</inkml:trace>
          <inkml:trace contextRef="#ctx0" brushRef="#br0" timeOffset="-687.5147">12601 2985 368 0,'0'0'6'0,"0"0"0"0,0 0 2 15,-7-7 0-15,7 7 1 16,7-23 0-16,11 12 1 15,7 5 0-15,10-1-5 0,0 0 0 16,11 3-2-16,7 1-1 16,4 3 0-16,-1 0-1 15,-6 14 0-15,-7-1-1 16,-2 13 0-16,-16 0-1 16,-15 2 0-16,-10 6 1 0,-20 4-1 15,-19 12 2-15,-11-7 0 16,-17 6 1-16,3-6 1 15,1 6 2-15,6-8 1 16,11 0 0-16,11-13 1 0,14-9-1 16,24 6-1-16,30-14 1 15,20-4-2-15,20-7-2 16,26 0-1-16,18-7-5 16,14 7-11-16,3 7-49 0,-10-7-24 15</inkml:trace>
          <inkml:trace contextRef="#ctx0" brushRef="#br0" timeOffset="656.2667">12976 10051 330 0,'0'0'4'0,"0"0"0"16,13 15 3-16,-8 2 0 16,-2 1 0-16,-3 3 3 0,0 4 0 15,-8 3 1-15,-15 0-2 16,-10 0 0-16,-12 0 0 15,-13-6 0-15,-2-1 0 16,-6-7-1-16,-2-11 0 0,5-3-1 16,3 0-1-16,14-13-1 15,14-12-2-15,14-3-2 16,18-11 1-16,18-4-2 16,14 2 1-16,17-8-1 15,11 2 0-15,0 2 0 0,-4 2 0 16,4 4 2-16,-10 4 0 15,-14 11 1-15,-8 0 1 16,-6 5 0-16,-12 4 0 16,-10 15 0-16,0 0 1 0,0 0 0 15,-10 6-3-15,-2 18-2 16,-1 10 0-16,2 8 0 16,4 15 0-16,-3 17 0 15,5 4 0-15,5 5 0 0,0 17 0 16,8-6 0-16,6 15 0 15,-3 12-90-15,2-12-2 16</inkml:trace>
          <inkml:trace contextRef="#ctx0" brushRef="#br0" timeOffset="1156.2789">12976 12900 439 0,'0'0'2'0,"0"0"-1"15,-7 0 1-15,7 0 0 16,-28 0 0-16,-2 0 1 0,-1 0-1 16,-11 0 0-16,-4 6 0 15,-11 5-1-15,1 0-1 16,-4 6 0-16,2 0 0 15,10 7 0-15,8 1-1 0,9 1 0 16,13 2 0-16,18 0 0 16,3-1 0-16,22-5 1 15,18 2 0-15,10-3 1 0,7-3 0 16,6 1 3-16,5 1 0 16,-3 1 3-16,2 4 0 15,-12-1 3-15,-13 6-1 16,-12 4 0-16,-13 4-3 15,-12 4-6-15,-8 1 0 0,-25 6 0 16,-11-4 0-16,-9 9 0 16,-23-15 0-16,-28 13-81 15,-7-6-11-15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4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FA8B68-0F8E-40AC-B2FE-696B3EF329F4}" emma:medium="tactile" emma:mode="ink">
          <msink:context xmlns:msink="http://schemas.microsoft.com/ink/2010/main" type="inkDrawing" rotatedBoundingBox="11969,15810 31070,14181 31083,14334 11982,15963" shapeName="Other"/>
        </emma:interpretation>
      </emma:emma>
    </inkml:annotationXML>
    <inkml:trace contextRef="#ctx0" brushRef="#br0">-1 1698 419 0,'-14'0'1'0,"-8"0"-1"0,2 0 0 16,-5 0 0-16,7 0 0 16,18 0 1-16,0 0 0 15,21-18 1-15,43 8 0 16,38 1 1-16,36-8 0 0,28 0 1 16,46-1-1-16,25 1 1 15,42 0-1-15,29-4 0 16,31-3-2-16,22 1 0 0,31 3 0 15,19-6 0-15,17 2 0 16,13 0 1-16,9-7-1 16,13-1 0-16,3-5 0 15,12-4 0-15,62-8 0 0,-47 0-1 16,-2-8 1-16,10-2-1 16,1 1 1-16,-4-2-1 15,1-2 0-15,-14 9 1 16,-57 1 0-16,41-2 0 15,-8 8 2-15,-16 4-1 0,-9-1 1 16,-13 4 1-16,-17 8-1 16,2 0 1-16,-20-5 0 15,-3 8 0-15,-5 0-1 16,-17 7 0-16,-9 4 0 0,-15 2-1 16,-7 2 1-16,-20-2 1 15,-12 4-4-15,-21 0 0 16,-17 5 0-16,-15-5 0 15,-16 0 0-15,-12 0 0 0,-18-3 0 16,-17 1 0-16,-10-4 0 16,-26-1 0-16,-6-1 0 15,-19 2 0-15,-14 0 0 0,-13 2 0 16,-19-3 0-16,-13 1 0 16,-7 7-3-16,-19-14-29 15,-8 3-55-15,-10-12-4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6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4876B3-DC64-4FA7-A2ED-959372503D48}" emma:medium="tactile" emma:mode="ink">
          <msink:context xmlns:msink="http://schemas.microsoft.com/ink/2010/main" type="inkDrawing" rotatedBoundingBox="30700,14282 32165,14152 32167,14184 30703,14315" shapeName="Other"/>
        </emma:interpretation>
      </emma:emma>
    </inkml:annotationXML>
    <inkml:trace contextRef="#ctx0" brushRef="#br0">0 148 301 0,'0'0'1'0,"0"0"1"0,0 0 3 15,0 0 3-15,0 0 4 16,0 0 1-16,0 0 2 16,17 0 3-16,4 0 0 15,4 0-2-15,13 0-1 0,9 0-4 16,24-8-1-16,7 5-3 15,13-7-1-15,12-1 0 16,10 1-1-16,3-1-1 16,5 0 0-16,-2 0 0 15,-12 2 0-15,-8 1 0 0,-18 1-1 16,-18-1-1-16,-13 8-3 16,-18-7-5-16,-4 7-20 15,8-10-59-15,-29-14-3 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5.2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74DC9C-1742-4D0F-A70E-36E7E664B5E5}" emma:medium="tactile" emma:mode="ink">
          <msink:context xmlns:msink="http://schemas.microsoft.com/ink/2010/main" type="inkDrawing" rotatedBoundingBox="30953,-40 32454,2212 30531,3493 29030,1240" semanticType="callout" shapeName="Other">
            <msink:sourceLink direction="with" ref="{DD26110F-EAF1-460A-9505-C331CF3EEC72}"/>
            <msink:sourceLink direction="with" ref="{1879083B-2033-4178-A783-A55E34E7F132}"/>
          </msink:context>
        </emma:interpretation>
      </emma:emma>
    </inkml:annotationXML>
    <inkml:trace contextRef="#ctx0" brushRef="#br0">9851-1554 329 0,'0'0'5'15,"0"0"0"-15,0 0 1 16,10-21 1-16,15 8 0 0,21 2 2 16,21-2-1-16,14-6 1 15,28 8-4-15,22-4-3 16,25 2 0-16,10 2 1 16,8 4-1-16,2 1 2 0,-2 6 0 15,-8-4 1-15,-18 0-1 16,-17 4 3-16,-22 4-1 15,-21 6-2-15,-20-3 1 0,-22 10-2 16,-21 5-1-16,-15 8 0 16,-10 11-1-16,-3 12-2 15,-12 10 2-15,5 11 0 16,0 10-2-16,10 11 3 0,0 1-2 16,0 9 0-16,10-6 2 15,8 7-2-15,-1 3-1 16,8-4 2-16,-4 1-1 15,4-6-2-15,0-2 0 16,-3-7-1-16,-5 5-2 0,-6-19-3 16,-11-3-1-16,-5-15-2 15,-15-5-1-15,-13-9 2 16,-22-13 0-16,-13-7 3 16,-23-12 6-16,-12-8 2 0,-18-10 5 15,-5-8 5-15,-17-8-1 16,-4-1 0-16,-6-5 1 15,2-5-2-15,15-1-2 0,10 2-2 16,20 3-4-16,10 7-4 16,26 3-11-16,12 5-31 15,30-2-35-15,21 0-3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6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17DA75-545C-4B20-9F0C-4BB1E3E28C8B}" emma:medium="tactile" emma:mode="ink">
          <msink:context xmlns:msink="http://schemas.microsoft.com/ink/2010/main" type="inkDrawing" rotatedBoundingBox="8765,4466 13636,1940 13675,2015 8804,4541" semanticType="strikethrough" shapeName="Other">
            <msink:sourceLink direction="with" ref="{C22202F3-D0AD-4904-A3BE-34F07F65FC00}"/>
            <msink:sourceLink direction="with" ref="{B8A778EC-554D-4226-8D97-362C3D018E0E}"/>
          </msink:context>
        </emma:interpretation>
      </emma:emma>
    </inkml:annotationXML>
    <inkml:trace contextRef="#ctx0" brushRef="#br0">142 2590 257 0,'0'0'8'16,"0"0"1"-16,0 0 4 15,-10 0 2-15,10 0 0 16,-18 0 3-16,18 0-1 0,-18 0 1 16,18 0-4-16,0 0-5 15,0 0-1-15,22-11 0 16,9-2-2-16,12-13 0 15,17-4 0-15,4-7 0 0,18-8-1 16,7-8 0-16,9-7-2 16,12 0 0-16,7-7 0 15,7 1-2-15,0-9 1 16,10 2-1-16,2-2 0 0,5-2 0 16,1-1-1-16,-1 1 1 15,-2 0-1-15,-1 2 0 16,-4 8 1-16,-3-3 0 15,-7 5 1-15,-10 7-1 0,-4 2 0 16,-11 5 1-16,0 2-1 16,-11 4 0-16,-3 2 0 15,1 1-1-15,-5 4-1 16,-3-5 1-16,7 0 0 16,-6 5 0-16,2-1-1 0,-3 1 1 15,0-1 0-15,3 1-1 16,-7-1 1-16,1 2-1 15,-8 3 1-15,7 2 0 0,-6 0 0 16,3-3-1-16,-1 3 1 16,4 1 0-16,1-1-1 15,-4-3 0-15,-8 2-1 16,1 5 1-16,-4 1 0 0,-10 2 0 16,-11 5 0-16,-7 2 0 15,-4 1 1-15,1 4-1 16,2 0 1-16,-6 2-4 15,-4 1-7-15,4-4-36 0,0 7-33 16,-7 0-4-16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4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E60FED-414D-4081-863A-2A0231221F88}" emma:medium="tactile" emma:mode="ink">
          <msink:context xmlns:msink="http://schemas.microsoft.com/ink/2010/main" type="inkDrawing" rotatedBoundingBox="29581,947 29803,2777 29709,2789 29488,959" semanticType="callout" shapeName="Other">
            <msink:sourceLink direction="with" ref="{DD26110F-EAF1-460A-9505-C331CF3EEC72}"/>
            <msink:sourceLink direction="with" ref="{1879083B-2033-4178-A783-A55E34E7F132}"/>
          </msink:context>
        </emma:interpretation>
      </emma:emma>
    </inkml:annotationXML>
    <inkml:trace contextRef="#ctx0" brushRef="#br0">9914-1564 293 0,'0'0'5'0,"3"18"0"16,4 6 1-16,1 15 4 15,-5 8 1-15,1 21 0 16,6 21 1-16,-2 13 1 15,-1 14-3-15,-1 8 1 0,1 10-5 16,4 14-1-16,0 3 1 16,7-3-1-16,3-10-2 15,-1-11 0-15,2-14 0 0,3-16-5 16,-7-26 0-16,0-21-31 16,12-30-43-16,-15-20-4 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5.7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83AC27-9FD2-47EE-9B40-A364264EDCC1}" emma:medium="tactile" emma:mode="ink">
          <msink:context xmlns:msink="http://schemas.microsoft.com/ink/2010/main" type="inkDrawing" rotatedBoundingBox="29810,1614 30459,1066 31047,1762 30399,2310" semanticType="verticalRange" shapeName="Other"/>
        </emma:interpretation>
      </emma:emma>
    </inkml:annotationXML>
    <inkml:trace contextRef="#ctx0" brushRef="#br0">10413-1089 311 0,'0'0'4'0,"0"0"0"0,0 0 2 16,3 17 2-16,4 9-1 15,0 9 0-15,11 8 0 16,0 8 1-16,-1 22-4 0,8-5 1 16,-7 10-3-16,7-11-1 15,-8 1-1-15,1-16 2 16,-8-6 0-16,1-15 3 16,-11-12-1-16,0-19 1 0,0 0 1 15,-8-19 1-15,5-9 0 16,-1-7 0-16,4-3-1 15,4-12-2-15,21 4 0 16,-4 1-2-16,11 3-1 16,-1 10 1-16,5 0-2 0,3 7 0 15,0 8 0-15,0-1 1 16,-3 1 0-16,-6 2-1 16,0-2 2-16,-10-5-1 15,1-6-2-15,1 4 3 0,-15-7-1 16,4-4-1-16,-4-2 2 15,0 2 2-15,-1 11-1 16,2 0 1-16,-8 1 1 0,4 12-1 16,-4 11 2-16,10 11 0 15,-7 25-1-15,2 10-1 16,1 17 0-16,1 15-2 16,11 14-3-16,-11 9-14 15,-7 16-70-15,18 13-3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5.4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F90198-B2F4-4AC1-AE8A-78484F567652}" emma:medium="tactile" emma:mode="ink">
          <msink:context xmlns:msink="http://schemas.microsoft.com/ink/2010/main" type="inkDrawing" rotatedBoundingBox="29084,5036 31936,4804 31937,4820 29086,5052" shapeName="Other"/>
        </emma:interpretation>
      </emma:emma>
    </inkml:annotationXML>
    <inkml:trace contextRef="#ctx0" brushRef="#br0">9468 2519 322 0,'0'0'3'16,"28"0"0"-16,12 0 2 0,13 0 0 15,21-2 0-15,18-6 2 16,27-3 1-16,24-4 3 15,16 2-3-15,25-8 1 16,7 7 0-16,10-4-1 0,11 0 1 16,0 5-1-16,0-4-2 15,-6 2 0-15,-23 4-2 16,-16 0-2-16,-26 1-7 16,-32-8-20-16,-42 11-55 0,-9-3-2 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6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16C110-B7CD-47FB-B85A-FA23059593BA}" emma:medium="tactile" emma:mode="ink">
          <msink:context xmlns:msink="http://schemas.microsoft.com/ink/2010/main" type="inkDrawing" rotatedBoundingBox="20373,6864 22193,6097 22826,7597 21006,8364" hotPoints="22517,7157 21616,8058 20715,7157 21616,6256" semanticType="9" shapeName="Circle">
            <msink:sourceLink direction="with" ref="{25526571-5BF1-4F6B-87A7-CDEB9388661E}"/>
            <msink:destinationLink direction="with" ref="{A5B810C7-99E3-4EEC-8CB5-16DB983FCB6C}"/>
            <msink:destinationLink direction="with" ref="{BA859B07-5372-448A-A8A8-C0B033F0F358}"/>
            <msink:destinationLink direction="with" ref="{F9C50A46-1251-4173-9EE8-7F0D136234A5}"/>
          </msink:context>
        </emma:interpretation>
      </emma:emma>
    </inkml:annotationXML>
    <inkml:trace contextRef="#ctx0" brushRef="#br0">2093 4004 269 0,'0'0'5'16,"0"0"5"-16,-3-19 4 15,3 19 0-15,-22-22 3 16,1 9 1-16,-4-1 0 0,-7 3 1 15,-6 11-4-15,-8-3-5 16,-7 3-3-16,-4 3 0 16,-3 11-2-16,-4 10-2 0,-3 2 2 15,-4 13-2-15,5-1-3 16,-2 11 2-16,1 12-2 16,3 9 1-16,1 8-1 15,6 5 0-15,8 5-1 0,14 4 1 16,6 3 1-16,11-3-1 15,15 2 1-15,10-8-1 16,21 2 2-16,18-11-1 16,14 1 1-16,15-11 0 0,13-1 0 15,14-15 2-15,11-10-2 16,11-9 1-16,7-15-2 16,4-6 1-16,-1-11 0 15,0-15 1-15,-4-13 0 0,-5-10-1 16,-16-10 1-16,-6-6 0 15,-15-5 1-15,-17-12 0 16,-15-10-2-16,-16-8 0 16,-20-9 0-16,-2-1-2 0,-18-3 0 15,-7-15 1-15,-11 10-1 16,-6 0-1-16,-11 8 2 16,-8 11-1-16,1 10-2 15,-21 6 2-15,-2 10 0 0,-6 20-1 16,-2 15-1-16,-13 5-1 15,-2 3-4-15,-4 17-1 16,0 2-11-16,7 11-29 16,11 17-34-16,-11 0-3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3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A2DC5A-3EAC-462F-A6EF-2FACCC3DA812}" emma:medium="tactile" emma:mode="ink">
          <msink:context xmlns:msink="http://schemas.microsoft.com/ink/2010/main" type="inkDrawing" rotatedBoundingBox="21320,16501 21420,14568 21500,14572 21401,16505" semanticType="callout" shapeName="Other">
            <msink:sourceLink direction="with" ref="{8143834D-42D0-4AA2-AFEA-FB14D55758CF}"/>
            <msink:sourceLink direction="with" ref="{728BDBF7-5253-4A97-9921-A45CDF54B607}"/>
          </msink:context>
        </emma:interpretation>
      </emma:emma>
    </inkml:annotationXML>
    <inkml:trace contextRef="#ctx0" brushRef="#br0">1803 12050 383 0,'0'0'5'16,"0"0"2"-16,0 0 1 0,11 3 2 16,-4 11-2-16,0 3 2 15,4 7-1-15,-4 10 1 16,-4 3-3-16,4 16-3 15,-4 10-1-15,-3 8 0 0,0 10 1 16,0 11 0-16,-6 11 0 16,-1 1-1-16,3 13 1 15,-2-4 0-15,-6 7-1 16,6-3-1-16,-6-3 0 16,6-3 0-16,-5-9 0 0,5-8 0 15,-6-5 0-15,6-15-1 16,-6-7-2-16,6-14-4 15,-8-15-9-15,11-23-46 16,3-15-26-16,-15 14-3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2:22.64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071E567-8204-43A0-A3EE-CBA232E9DDAA}" emma:medium="tactile" emma:mode="ink">
          <msink:context xmlns:msink="http://schemas.microsoft.com/ink/2010/main" type="writingRegion" rotatedBoundingBox="683,11682 11091,9492 11704,12410 1297,14600"/>
        </emma:interpretation>
      </emma:emma>
    </inkml:annotationXML>
    <inkml:traceGroup>
      <inkml:annotationXML>
        <emma:emma xmlns:emma="http://www.w3.org/2003/04/emma" version="1.0">
          <emma:interpretation id="{F402A6E1-2E4E-4716-8CEF-632C92784B1A}" emma:medium="tactile" emma:mode="ink">
            <msink:context xmlns:msink="http://schemas.microsoft.com/ink/2010/main" type="paragraph" rotatedBoundingBox="683,11682 11091,9492 11317,10571 910,12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12415C-463D-4E6C-A950-4D6B6D7E81D0}" emma:medium="tactile" emma:mode="ink">
              <msink:context xmlns:msink="http://schemas.microsoft.com/ink/2010/main" type="line" rotatedBoundingBox="683,11682 11091,9492 11317,10571 910,12760"/>
            </emma:interpretation>
          </emma:emma>
        </inkml:annotationXML>
        <inkml:traceGroup>
          <inkml:annotationXML>
            <emma:emma xmlns:emma="http://www.w3.org/2003/04/emma" version="1.0">
              <emma:interpretation id="{18F2ED15-B60C-4B9C-9B2B-CEAD71CA8B62}" emma:medium="tactile" emma:mode="ink">
                <msink:context xmlns:msink="http://schemas.microsoft.com/ink/2010/main" type="inkWord" rotatedBoundingBox="683,11682 11091,9492 11317,10571 910,12760">
                  <msink:destinationLink direction="with" ref="{73B91A0E-24A1-48DD-A9B0-4B6CFECA06E0}"/>
                </msink:context>
              </emma:interpretation>
              <emma:one-of disjunction-type="recognition" id="oneOf0">
                <emma:interpretation id="interp0" emma:lang="en-US" emma:confidence="0">
                  <emma:literal>QMULIMIML'</emma:literal>
                </emma:interpretation>
                <emma:interpretation id="interp1" emma:lang="en-US" emma:confidence="0">
                  <emma:literal>QMULMMIML I</emma:literal>
                </emma:interpretation>
                <emma:interpretation id="interp2" emma:lang="en-US" emma:confidence="0">
                  <emma:literal>QMULMMIMC I</emma:literal>
                </emma:interpretation>
                <emma:interpretation id="interp3" emma:lang="en-US" emma:confidence="0">
                  <emma:literal>QMULMMIMC'</emma:literal>
                </emma:interpretation>
                <emma:interpretation id="interp4" emma:lang="en-US" emma:confidence="0">
                  <emma:literal>QMUCMMIML I</emma:literal>
                </emma:interpretation>
              </emma:one-of>
            </emma:emma>
          </inkml:annotationXML>
          <inkml:trace contextRef="#ctx0" brushRef="#br0">3814-505 272 0,'0'0'8'16,"0"0"5"-16,3-15 5 0,-3 15 3 16,0 0 1-16,0-13 2 15,0 13 2-15,0 0-1 16,-10 11-5-16,0 10-6 15,-5 12-3-15,0 8-3 0,2 14-3 16,-2 10 0-16,2 5-1 16,1 8-1-16,5 3-1 15,7 0-1-15,0-6 1 16,15-9-1-16,20-14 0 0,8-13 1 16,17-11-1-16,14-17-1 15,14-11-2-15,19 0-10 16,-8-6-65-16,7-23-10 15</inkml:trace>
          <inkml:trace contextRef="#ctx0" brushRef="#br1" timeOffset="530001.5135">4659-357 346 0,'0'0'7'0,"0"0"2"15,0 0 4-15,0 0 2 16,0 0 0-16,0 0 2 16,0 0 1-16,0 0 0 15,7 0-5-15,14-4-4 16,11-1-2-16,3-3-1 0,15-3-2 15,-1-4-1-15,8 2-2 16,-4-4 0-16,0 6 0 16,-7 4-1-16,-11 0 0 15,-6 4-2-15,-11 3-2 0,-18 0-2 16,18 14-6-16,-18-14-8 16,-5 20-27-16,5-2-38 15,-7-3-4-15</inkml:trace>
          <inkml:trace contextRef="#ctx0" brushRef="#br1" timeOffset="530892.1511">5567-945 323 0,'0'0'7'0,"0"0"3"0,0 0 1 16,0 0 3-16,0 0 1 15,0 0 1-15,0 0 1 16,-7 15 1-16,7 3-7 0,5 9-1 16,0 8-2-16,3 8-1 15,2 6-2-15,2 11-1 16,-2 0-1-16,8-4-1 0,-1 4-1 15,1 0 0-15,0-11-1 16,-1-2 1-16,1-12-1 16,0-11 2-16,-8-13 0 15,-10-11 0-15,18 0 0 0,-14-14 0 16,-1-14 0-16,-3-12 0 16,-3-2 0-16,-4-4 0 15,-4-8-1-15,-3 2-1 16,3 4 1-16,-6-6-1 15,2 5 1-15,-3 4-1 0,1 6 0 16,6 0 0-16,1 7 0 16,3 4 1-16,-1 7 0 15,8 8 0-15,0 13 0 16,18-7 1-16,0 7-2 0,7 9 0 16,3 10 0-16,4 5 0 15,3 0 0-15,-4 3 0 16,2 7 0-16,-6-10 0 0,3 0 0 15,-10-6 0-15,-2-4 0 16,0-7 0-16,-4-4 0 16,-14-3 0-16,18-10 0 15,-15-7 0-15,0-4 0 0,1-8 0 16,-4-7 0-16,3 1 0 16,5-9 0-16,-1 1 0 15,3-3 0-15,5 4 0 16,3 3 0-16,-1 7 0 15,1 4 0-15,0 10 0 0,-1 11 0 16,-3 7 0-16,0 11 0 16,1 9 0-16,-2 10 0 15,2 1 0-15,3 11 0 0,-1 8 0 16,1-1 0-16,2 4 0 16,5 3 0-16,0 1 0 15,0 2 0-15,-4-12-16 16,11-16-49-16,-4 11-23 0,-6-14-3 15</inkml:trace>
          <inkml:trace contextRef="#ctx0" brushRef="#br1" timeOffset="531173.4073">6756-981 395 0,'0'0'7'0,"0"0"3"0,0 0 1 16,0 0 1-16,0 0 2 16,0 0 1-16,0 0 0 15,0 0 2-15,0 23-7 16,0-3-5-16,3 8-5 16,1 11 0-16,2-1 0 0,1 5 0 15,-2 7 0-15,1-2 0 16,1 6 0-16,0-8 0 15,1-2 0-15,-5-1 0 0,4 4 0 16,-7 2-78-16,0-14-14 16</inkml:trace>
          <inkml:trace contextRef="#ctx0" brushRef="#br0" timeOffset="-1359.4466">0 98 446 0,'0'0'3'0,"0"0"0"16,17-15 1-16,-17 15 1 16,21-17 0-16,-7 6 1 15,0-2 1-15,3-2 0 16,1 5-3-16,0 3 0 0,-1 0-1 15,13 4 0-15,1 3-2 16,8 6 0-16,4 8 0 16,-2 8-1-16,2 8 0 0,4 11 0 15,-9 11 0-15,-10 9 0 16,-10 2 0-16,-14 3-1 16,-4 9 1-16,-22-6-1 15,-9 2 0-15,-12-7 0 0,-9-10 0 16,-9-9 0-16,1-14 1 15,7-11 0-15,0-9 0 16,10-7 0-16,15-4 1 16,11-15 0-16,17-5 0 0,13-1 0 15,27-4 0-15,5 4 1 16,19 12 0-16,11 0-1 16,3 9 1-16,2 18 0 15,1 7-2-15,-6 13 0 16,-9-3-7-16,2 19-19 0,3-9-60 15,-29-7-3-15</inkml:trace>
          <inkml:trace contextRef="#ctx0" brushRef="#br0" timeOffset="-765.6879">1332-7 487 0,'0'0'3'0,"0"0"-1"0,0 0 2 16,0 0-1-16,0 0 1 16,-3 10 0-16,3 7 0 15,0 11-4-15,3 15 0 0,4 7 0 16,4 10 0-16,-1 11 0 16,0 1 0-16,5 4 0 15,-5-14 0-15,-2-2 0 0,-1-17 0 16,-7-12 0-16,0-17 0 15,0-14 0-15,-15-7-2 16,5-21 2-16,0-10 2 16,2-13-2-16,8-1 0 15,0-10 0-15,11 0 0 16,6 4 0-16,11 6 0 0,-3 11 0 16,10 13 0-16,5 14 0 15,-2 11 0-15,8 10 0 16,-3 17 0-16,4 7 0 0,-6 8 0 15,6 0 0-15,-12 0 0 16,0-3 0-16,-10-8 0 16,-7-11 0-16,-8-13 0 15,-10-4 0-15,11-17 0 0,-11-13 0 16,0-5 0-16,3-7 0 16,1-3 0-16,9-9 0 15,5 5 0-15,4 1 0 16,13 1 0-16,1 9 0 0,-1 6 0 15,8 10 0-15,-1 7 0 16,-4 15 0-16,5 11 0 16,-8 21 0-16,-7 7 0 0,2 18-2 15,-13-11-25-15,-11 13-59 16,16 2-4-16</inkml:trace>
          <inkml:trace contextRef="#ctx0" brushRef="#br0" timeOffset="-484.444">2664-190 412 0,'0'0'5'0,"0"0"0"16,0 0 2-16,-13 3 2 16,6 12-2-16,-1 5 2 15,8 11 0-15,0 12 0 16,0 11-4-16,8 1-1 15,12 10-1-15,10-10-2 0,5 1 1 16,6-13 0-16,6-11 2 16,-1-15 1-16,-1-10 0 15,5-14 0-15,-14-10-2 16,2-15-3-16,-16-11 0 0,-4-6 0 16,-8-3 0-16,-10-6 0 15,-10 3 0-15,-8 5-12 16,0 3-18-16,-14 6-58 15,14 16-1-15</inkml:trace>
          <inkml:trace contextRef="#ctx0" brushRef="#br1" timeOffset="534376.6213">7604-1279 293 0,'0'0'5'15,"3"13"0"-15,5 2 3 16,-5 10 2-16,4 6 1 16,-3 11 2-16,-1 10 0 0,-3 9 2 15,0 2-2-15,0-2-3 16,0 2-2-16,0-9-2 16,0-9-1-16,0-7 1 15,0-14-1-15,0-9-1 0,0-15 0 16,-7-8 0-16,4-16-1 15,-4-11 0-15,4-11 0 16,-2-10-2-16,2-10-1 0,-4-5 0 16,7-3 0-16,0 2-1 15,0 3 2-15,0 5-1 16,0 11 0-16,0 7 0 16,0 16 0-16,0 11 0 15,0 19 2-15,0 0 1 0,18 6-2 16,-4 20 1-16,7 9 0 15,7 7 1-15,7 4 0 16,-2-4 0-16,5 7-2 16,-3-6 0-16,-3-4 0 0,-4-11 0 15,-3-3 1-15,-7-15-1 16,-18-10 0-16,22 0 0 16,-19-7 0-16,-3-14 0 15,0 1-1-15,0-8 0 0,0-8 0 16,0 0-1-16,7-2 1 15,1 7-1-15,5 1 1 16,5 6-1-16,-1 6 1 0,1 8 1 16,4 10-1-16,-4 3 1 15,-5 18 0-15,4 11 0 16,-2 7 1-16,3 7-2 16,-1 10-4-16,-2-2-8 0,6 8-23 15,14-4-47-15,-10-6-3 16</inkml:trace>
          <inkml:trace contextRef="#ctx0" brushRef="#br1" timeOffset="534720.3846">8647-1230 333 0,'0'0'4'15,"0"0"2"-15,0 0 1 16,-10-19 3-16,10 19 2 0,-11-9 0 15,11 9 0-15,0 0 0 16,0-15-3-16,0 15-2 16,24 4-2-16,-9 7-1 0,2 4-2 15,-6 2 1-15,-4 7-2 16,-7 8 0-16,-15 0 0 16,-5 5 0-16,-5 0 1 15,-8 8-1-15,5-7 0 0,8 3 0 16,5-7 0-16,15 1 1 15,5-10 0-15,22-4 0 16,16-6 1-16,13-4 0 16,12-4-1-16,5-7 0 0,-2 0-3 15,7 0-5-15,-14-7-13 16,-11 1-63-16,-4 6 0 16</inkml:trace>
          <inkml:trace contextRef="#ctx0" brushRef="#br2" timeOffset="614144.104">10199-2013 244 0,'0'0'6'16,"7"17"1"-16,0 7 1 0,4 4-1 16,3 2 1-16,7 6-6 15,4 9-10-15,0 1-16 16,6 3-22-16,11-2-8 15</inkml:trace>
        </inkml:traceGroup>
      </inkml:traceGroup>
    </inkml:traceGroup>
    <inkml:traceGroup>
      <inkml:annotationXML>
        <emma:emma xmlns:emma="http://www.w3.org/2003/04/emma" version="1.0">
          <emma:interpretation id="{8552EA9C-0826-4B64-9885-46DD0C0D7089}" emma:medium="tactile" emma:mode="ink">
            <msink:context xmlns:msink="http://schemas.microsoft.com/ink/2010/main" type="paragraph" rotatedBoundingBox="1110,13208 7314,11764 7651,13210 1446,14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EED99B-FEBD-4D87-A859-2E3534B6FB18}" emma:medium="tactile" emma:mode="ink">
              <msink:context xmlns:msink="http://schemas.microsoft.com/ink/2010/main" type="line" rotatedBoundingBox="1110,13208 7314,11764 7651,13210 1446,14654"/>
            </emma:interpretation>
          </emma:emma>
        </inkml:annotationXML>
        <inkml:traceGroup>
          <inkml:annotationXML>
            <emma:emma xmlns:emma="http://www.w3.org/2003/04/emma" version="1.0">
              <emma:interpretation id="{ECF5739B-B076-435A-8709-32EB59D7E22C}" emma:medium="tactile" emma:mode="ink">
                <msink:context xmlns:msink="http://schemas.microsoft.com/ink/2010/main" type="inkWord" rotatedBoundingBox="1110,13208 7314,11764 7651,13210 1446,14654">
                  <msink:destinationLink direction="with" ref="{4A89C7BA-93DA-47F1-9FC7-F0133863E6DC}"/>
                </msink:context>
              </emma:interpretation>
              <emma:one-of disjunction-type="recognition" id="oneOf1">
                <emma:interpretation id="interp5" emma:lang="en-US" emma:confidence="0">
                  <emma:literal>labia-a</emma:literal>
                </emma:interpretation>
                <emma:interpretation id="interp6" emma:lang="en-US" emma:confidence="0">
                  <emma:literal>labia -A</emma:literal>
                </emma:interpretation>
                <emma:interpretation id="interp7" emma:lang="en-US" emma:confidence="0">
                  <emma:literal>labra -A</emma:literal>
                </emma:interpretation>
                <emma:interpretation id="interp8" emma:lang="en-US" emma:confidence="0">
                  <emma:literal>Talia-a</emma:literal>
                </emma:interpretation>
                <emma:interpretation id="interp9" emma:lang="en-US" emma:confidence="0">
                  <emma:literal>Labia -A</emma:literal>
                </emma:interpretation>
              </emma:one-of>
            </emma:emma>
          </inkml:annotationXML>
          <inkml:trace contextRef="#ctx0" brushRef="#br0" timeOffset="984.3254">2470 1782 312 0,'0'0'9'0,"-17"-6"2"16,-11 2 4-16,-5 4 3 16,-5 0 2-16,-12 14 0 15,-13 7 1-15,-5 14 0 0,-2 14-7 16,2 8-4-16,2 13-3 15,8 0-3-15,13 8-2 16,9-4-1-16,22-2-2 0,14-17 0 16,14-16 0-16,22-11-1 15,20-20 0-15,4-14 0 16,15-18 0-16,-4-14 0 16,-1-14 2-16,-2-10 1 0,-12-4 0 15,-11-1 2-15,-15-6 0 16,-10 5 1-16,-9 2 1 15,-11 7 0-15,-3 8-1 16,-12 13 0-16,2 9-1 0,-2 16-1 16,0 16-1-16,12 25 0 15,0 14-1-15,3 16 0 16,14 8-4-16,3 3-7 16,19 10-41-16,3-5-36 15,7-7 0-15</inkml:trace>
          <inkml:trace contextRef="#ctx0" brushRef="#br0" timeOffset="1499.9613">3309 884 492 0,'0'0'2'0,"0"0"-1"0,0 0 0 16,-8 21 1-16,-7 4-1 15,2 14 1-15,3 10 0 16,-8 11 0-16,1 18-1 16,2 1-1-16,5 7 1 0,2-3-2 15,8-1-1-15,11-11 1 16,-1-8-2-16,8-11 1 16,-4-11 0-16,4-13 1 15,-11-11 0-15,-7-3 1 0,0-14 2 16,-22 17 0-16,-9-6 1 15,-11 6-1-15,-4 8 0 16,-11 7 0-16,4 10 0 16,0 7 0-16,7-3-2 15,6 7 0-15,20-11 0 0,13 1 0 16,11-11-2-16,17-11 2 16,14-14-1-16,15-11 0 15,6-14 1-15,1-12 1 16,2-15-1-16,-2-6 1 0,-11-14 1 15,-3-1-2-15,-16 4 0 16,-9-3 0-16,-8 10 0 16,-5 7 0-16,-5 18 0 15,0 12 0-15,0 18 0 0,-10 18 0 16,10 17 0-16,0 18 0 16,5 6 0-16,10 5 0 15,7 6-6-15,-1-10-27 0,14-3-55 16,11-9-3-16</inkml:trace>
          <inkml:trace contextRef="#ctx0" brushRef="#br0" timeOffset="2015.5981">4348 817 489 0,'0'0'3'0,"0"0"0"16,-7-11 1-16,7 11-1 0,0 0 0 15,-18 0 1-15,4 11-2 16,3 17-2-16,-3 8 0 16,3 13 0-16,4 5 0 15,1 12 0-15,6 1 0 0,3-8 0 16,15-3 0-16,-1-2 0 16,1-12 0-16,3-14 0 15,-7-1 0-15,-3-16 0 16,-11-11 0-16,-3 15 0 0,-22-13 0 15,-14 6 0-15,-8 3 0 16,-13 6 0-16,-3 12 0 16,-8 6 0-16,1 4 0 15,9 11 0-15,8 2 0 0,8 1 0 16,20 0 0-16,17-4 0 16,13-8 0-16,18-8 0 15,17-12 0-15,13-10 0 0,3-11 0 16,9-22 0-16,-5-8 0 15,3-14 0-15,-17-8 0 16,-4-8 0-16,-9-7 0 16,-13-4 0-16,-5 0 0 15,-5 5 0-15,-7 12 0 0,5 16 0 16,-5 17 0-16,-3 21 0 16,14 18 0-16,-3 34 0 15,-4 19 0-15,8 28 0 16,2 27 0-16,1-2 0 0,10 31-53 15,14 17-40-15</inkml:trace>
          <inkml:trace contextRef="#ctx0" brushRef="#br1" timeOffset="535173.5529">5147 1338 339 0,'0'0'6'0,"0"0"2"0,0 0 4 15,0 0 1-15,0 0 3 16,15 11 0-16,-2-8 2 16,4-3 0-16,8 0-5 15,3 0-2-15,8-6-3 16,3-2-2-16,0-6-2 0,6 7-5 15,-5-13-9-15,3 12-34 16,-13-1-41-16,-5-2-1 16</inkml:trace>
          <inkml:trace contextRef="#ctx0" brushRef="#br1" timeOffset="535829.7732">6356 1531 286 0,'0'0'7'16,"0"0"6"-16,0 0 5 15,0 0 0-15,-8-9 3 0,8 9 1 16,0-29 0-16,-3 8-1 16,3-6-7-16,0-16-5 15,-4-10-5-15,1-10-2 16,-4-12-1-16,-1-10-1 0,3-5 0 15,5-7 0-15,0 0 0 16,10 5 0-16,3 4 1 16,9 14 0-16,10 11 0 15,-1 9 0-15,2 16 1 16,2 14 1-16,-7 17-1 0,-3 10 1 16,0 22 0-16,-7 16 1 15,-5 19-1-15,2 11-1 16,-5 15 1-16,5 8-1 15,-5 8 0-15,0-2-1 0,5-6-1 16,-5-10-4-16,8-3-5 16,-4-16-11-16,0-24-34 15,8-3-30-15,-9-16-6 0</inkml:trace>
          <inkml:trace contextRef="#ctx0" brushRef="#br1" timeOffset="536001.6432">6335 1028 337 0,'0'0'6'0,"0"0"3"15,0 0 1-15,0 0 5 16,18-3 0-16,7-4 1 0,13 1 0 16,15-3-2-16,4-8-22 15,10 4-67-15,25-2-2 16</inkml:trace>
          <inkml:trace contextRef="#ctx0" brushRef="#br0" timeOffset="484.3172">438 1885 339 0,'0'0'7'0,"0"0"5"16,-18-11 4-16,18 11 2 15,-18-6 1-15,18 6 1 16,-10-5 0-16,10 5 2 0,-7 18-7 16,7 14-4-16,13 10-2 15,5 14-6-15,7 15-3 16,7 13 0-16,-1 8 0 16,4 7 0-16,-2-9 0 0,9 10-41 15,-9-15-45-15,-3-13-5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0:10.4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04BA96-CEF2-4FA3-92B5-8529539E035D}" emma:medium="tactile" emma:mode="ink">
          <msink:context xmlns:msink="http://schemas.microsoft.com/ink/2010/main" type="inkDrawing" rotatedBoundingBox="3024,1185 6198,1152 6216,2803 3041,2837" semanticType="9" shapeName="Other">
            <msink:sourceLink direction="with" ref="{000A4B1C-7329-4781-BAD3-5056C9B5EFA3}"/>
          </msink:context>
        </emma:interpretation>
      </emma:emma>
    </inkml:annotationXML>
    <inkml:trace contextRef="#ctx0" brushRef="#br0">0-5 321 0,'0'0'5'0,"0"0"3"0,0 0 0 16,0 0 3-16,0 0-1 15,-7-13 3-15,7 13 1 16,0 0 0-16,0 19-4 16,7 5-1-16,1 8-1 0,2 9-1 15,-3 17 0-15,-4 5-1 16,5 10-1-16,-1 16-1 15,0 10-1-15,-4-2-2 16,0 13 0-16,2 7 1 0,2-4 0 16,-4 2 0-16,0-5 1 15,1-4 0-15,-4-13 0 16,0-9 0-16,0-17 1 16,0-8-1-16,-4-20-1 0,1-7-4 15,-4-22-7-15,7-15-47 16,0-10-29-16,4-18-1 15</inkml:trace>
    <inkml:trace contextRef="#ctx0" brushRef="#br0" timeOffset="953.1355">-88 71 284 0,'0'0'6'16,"0"0"4"-16,10-8 1 16,5 8 3-16,9 0 1 15,11 0 0-15,12 0 1 16,16 0 1-16,15 0-7 0,18 0-2 15,13 0-3-15,22 0-3 16,10 0 0-16,12 0-1 16,13 0 0-16,0 0-1 0,3 0 1 15,5 4-1-15,-5 0 1 16,-6-1-1-16,0 0 0 16,-11 1 2-16,-11 3-1 15,-7 1 0-15,-14-6 0 0,-9 5 0 16,-20-3 1-16,-6 2-1 15,-14 3 1-15,-15-7-1 16,-14 2 0-16,-9-1 1 16,-8 3 0-16,-12-4 0 15,-13-2 1-15,18 3 0 0,-18-3 0 16,0 0 1-16,0 0-1 16,-3 19-1-16,3-19 0 15,-8 17 0-15,8-17-1 16,0 25 0-16,0-11 0 0,0 7-1 15,0 3 0-15,0 8 0 16,8 4 0-16,-8 2 0 16,0 8 0-16,0 12 0 0,0 4-1 15,0 9 1-15,-8 2 0 16,8 13-1-16,0-7 2 16,0 11 0-16,0-6 0 15,8-6 1-15,-1-8-1 16,3-3 0-16,-7-11 1 0,2-11 0 15,-2-4-1-15,-3-10 0 16,0-7 0-16,-8-6-1 16,8-18 1-16,-20 17-1 15,-5-13 0-15,0-4-1 0,-6 0 0 16,-9-4 0-16,-6-3-1 16,-9 1 0-16,-6-1 1 15,-6-1-1-15,-11 5 1 16,-3-1 0-16,-7 4 1 0,-8 0-1 15,-7 0 1-15,-6 7 0 16,-8 4 0-16,0 4 0 16,-6-1-1-16,-5 0 1 0,4 7-1 15,-2-3 1-15,-5-1-1 16,3-3 1-16,7 0 0 16,2-6 0-16,6 2 0 15,3-7 1-15,7 1 0 0,12-4 1 16,10 2-1-16,6 3 1 15,19-5-1-15,6 4 0 16,17-2 0-16,6 2-1 16,9-4-3-16,18 0-6 15,-18 14-38-15,18-14-34 0,0 0-4 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16.09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ABC931-F08C-4DA9-831A-28C23A37584A}" emma:medium="tactile" emma:mode="ink">
          <msink:context xmlns:msink="http://schemas.microsoft.com/ink/2010/main" type="inkDrawing" rotatedBoundingBox="5621,1783 8815,4334 7516,5961 4321,3410" hotPoints="4991,2958 0,0 7029,5486" semanticType="9" shapeName="RightTriangle">
            <msink:sourceLink direction="with" ref="{FAD085B3-92F5-4936-B1A6-092D1D561BCB}"/>
            <msink:destinationLink direction="with" ref="{A5B810C7-99E3-4EEC-8CB5-16DB983FCB6C}"/>
            <msink:destinationLink direction="with" ref="{77150D19-EB64-4355-A280-34C556044C80}"/>
          </msink:context>
        </emma:interpretation>
      </emma:emma>
    </inkml:annotationXML>
    <inkml:trace contextRef="#ctx0" brushRef="#br0">1758 1533 283 0,'0'0'6'0,"0"0"4"0,0 0 1 16,3-17 3-16,-3 17 1 16,28-7 0-16,1 7 2 15,9 4 1-15,15 16-7 0,11 5-3 16,18 14-2-16,14 15-2 16,12 12-2-16,16 11 0 15,11 14-1-15,9 15 0 16,5 11 0-16,7-1 0 15,-8 4-1-15,4-7 1 0,-11-4 0 16,-13-10-1-16,-12-11-6 16,-20-21-13-16,-26-22-53 15,1-3-7-15</inkml:trace>
    <inkml:trace contextRef="#ctx0" brushRef="#br1" timeOffset="664446.8011">4762 2380 396 0,'0'0'4'0,"0"0"1"16,0 0 0-16,-17 0-1 16,17 0 0-16,-21 0-6 15,-1 0-20-15,-6 0-50 16,13-8-8-16</inkml:trace>
    <inkml:trace contextRef="#ctx0" brushRef="#br0" timeOffset="-3250.0748">4462 3066 268 0,'0'0'6'15,"0"0"5"-15,-10-15 4 0,-5 5 2 16,-2 0 4-16,-8-4 0 16,-3 0 3-16,-12-6-1 15,-5 5-5-15,-4 2-4 16,-5 7-5-16,-2 3-3 0,0 3-1 15,-2 3-1-15,-2 16-2 16,7-2 1-16,-7 8-1 16,7 3 0-16,-7 11 0 15,7 4-1-15,0 2 0 0,7 7 0 16,-4 6-1-16,12 1 1 16,6 4-1-16,7-3 1 15,7 6 1-15,12-1-1 16,6 1 0-16,0 5 0 15,13-5 1-15,9 3-1 0,6-7 1 16,8 1-1-16,6-3 0 16,7-3 0-16,8-3 1 15,6-13 0-15,12 1 1 16,3-11-1-16,3-5 0 0,7-11 1 16,4-5-1-16,3-10 0 15,1-15 0-15,-1-10-2 16,8-3 0-16,-7-10 0 0,0-4 0 15,-8-1 0-15,-4-6 0 16,-9 0 0-16,-8-5 0 16,-14-5 0-16,-10-4 0 15,-15-12 0-15,-11 0 0 0,-9-8 0 16,-13-2 0-16,-8-2 0 16,-19-2 0-16,-3 8 0 15,-11 6 0-15,-11 17 0 16,-7 4 0-16,-6 11 0 0,-11 19 0 15,-4 10 0-15,-8 8 0 16,2 6-2-16,-5 10-8 16,8 14-17-16,10 1-59 15,3 6-2-15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11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D79D18-68BA-452C-B1A4-2601A48AE0DE}" emma:medium="tactile" emma:mode="ink">
          <msink:context xmlns:msink="http://schemas.microsoft.com/ink/2010/main" type="writingRegion" rotatedBoundingBox="26656,1183 27360,1183 27360,2292 26656,2292">
            <msink:destinationLink direction="with" ref="{B2B9DA07-CE11-4B70-8528-D99FA3E25483}"/>
          </msink:context>
        </emma:interpretation>
      </emma:emma>
    </inkml:annotationXML>
    <inkml:traceGroup>
      <inkml:annotationXML>
        <emma:emma xmlns:emma="http://www.w3.org/2003/04/emma" version="1.0">
          <emma:interpretation id="{12EFDEF5-AD1B-4F77-A5CF-8FA7C0C898DE}" emma:medium="tactile" emma:mode="ink">
            <msink:context xmlns:msink="http://schemas.microsoft.com/ink/2010/main" type="paragraph" rotatedBoundingBox="26656,1183 27360,1183 27360,2292 26656,2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77F1E4-E51C-431F-B08B-387F0E09BBB1}" emma:medium="tactile" emma:mode="ink">
              <msink:context xmlns:msink="http://schemas.microsoft.com/ink/2010/main" type="line" rotatedBoundingBox="26656,1183 27360,1183 27360,2292 26656,2292"/>
            </emma:interpretation>
          </emma:emma>
        </inkml:annotationXML>
        <inkml:traceGroup>
          <inkml:annotationXML>
            <emma:emma xmlns:emma="http://www.w3.org/2003/04/emma" version="1.0">
              <emma:interpretation id="{1879083B-2033-4178-A783-A55E34E7F132}" emma:medium="tactile" emma:mode="ink">
                <msink:context xmlns:msink="http://schemas.microsoft.com/ink/2010/main" type="inkWord" rotatedBoundingBox="26656,1183 27360,1183 27360,2292 26656,2292">
                  <msink:destinationLink direction="with" ref="{35E60FED-414D-4081-863A-2A0231221F88}"/>
                  <msink:destinationLink direction="with" ref="{EF74DC9C-1742-4D0F-A70E-36E7E664B5E5}"/>
                </msink:context>
              </emma:interpretation>
              <emma:one-of disjunction-type="recognition" id="oneOf0">
                <emma:interpretation id="interp0" emma:lang="en-US" emma:confidence="1">
                  <emma:literal>G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23946-20 325 0,'-6'8'4'16,"-12"3"1"-16,-7 8 3 15,-10 7 3-15,0 12-1 16,-12 8 2-16,-6 14 2 0,-3 6-2 15,10-1-3-15,11 1-2 16,10 5-2-16,7-1-2 16,14-7 0-16,4-6 0 15,22-9-2-15,13-12 3 0,8-3-2 16,5-9-1-16,2-17 1 16,3-7-1-16,-3 0-2 15,-1-3 1-15,-14-19 0 16,-5 5-3-16,-17-13 3 0,-6 2-2 15,-7 4 0-15,-10 7 3 16,-15-4-2-16,0-1 2 16,0 5-1-16,1 9 1 15,2 5 1-15,8 3 2 0,-4 0-1 16,18 0-1-16,15-2 2 16,17 2 0-16,6 0 0 15,5 5 0-15,13 3 1 0,-2-8-2 16,5 4 0-16,-6-1-1 15,-13 5 1-15,-12 5 0 16,-14 1 0-16,-14 7-1 16,-10 7-1-16,-15 8 2 15,-10 17-2-15,-18 6-2 0,0 26-13 16,10-4-68-16,-24 10-5 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16.5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150D19-EB64-4355-A280-34C556044C80}" emma:medium="tactile" emma:mode="ink">
          <msink:context xmlns:msink="http://schemas.microsoft.com/ink/2010/main" type="inkDrawing" rotatedBoundingBox="7971,4379 9043,2339 9099,2369 8026,4409" semanticType="callout" shapeName="Other">
            <msink:sourceLink direction="with" ref="{96ABC931-F08C-4DA9-831A-28C23A37584A}"/>
            <msink:sourceLink direction="with" ref="{D2391C49-7A87-4FB4-834E-EA937B384DAE}"/>
          </msink:context>
        </emma:interpretation>
      </emma:emma>
    </inkml:annotationXML>
    <inkml:trace contextRef="#ctx0" brushRef="#br0">5986 1166 274 0,'0'0'5'16,"0"0"1"-16,-21 15 2 16,7 4 3-16,-8 8 0 0,-6 12 2 15,-11 13 1-15,-6 15-1 16,-5 18-2-16,-10 6-1 15,4 23-3-15,-9 12-2 0,5 9 0 16,-6 6-1-16,1-1 0 16,2 6 0-16,-1-11-1 15,4 2 1-15,-3-19 0 16,3-9 1-16,7-16-1 0,0-17-1 16,10-17 0-16,0-12-7 15,18-16-20-15,25-17-52 16,0-14-4-16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09:17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864056-A74A-4A7A-A689-C665DAB04201}" emma:medium="tactile" emma:mode="ink">
          <msink:context xmlns:msink="http://schemas.microsoft.com/ink/2010/main" type="inkDrawing" rotatedBoundingBox="10494,2705 16375,8992 14305,10929 8424,4641" rotationAngle="1613965788" semanticType="enclosure">
            <msink:sourceLink direction="with" ref="{7B4AB10B-B80C-4CB2-A554-5B49AFCF1881}"/>
            <msink:destinationLink direction="with" ref="{5B0281E7-657A-4649-B369-68B28C3684A8}"/>
          </msink:context>
        </emma:interpretation>
      </emma:emma>
    </inkml:annotationXML>
    <inkml:trace contextRef="#ctx0" brushRef="#br0">-113 2645 214 0,'0'0'5'16,"7"0"3"-16,11 0 0 15,-1 0 4-15,11 7 1 0,5 1 0 16,17 3 2-16,10-2-1 16,6 10-3-16,17-1-2 15,5 6-2-15,13 0-2 16,10 4-2-16,9 2 1 0,11 5-1 16,6 3 0-16,11 5 1 15,5 7 0-15,9-5 0 16,4 10 2-16,0 6 2 15,5 2-1-15,-5 2 1 0,-4-3 0 16,4 5-2-16,0 4 0 16,-10-9-1-16,3 9 0 15,-6-5-1-15,13 3 0 16,-7-3-1-16,0-1 0 16,-18-7 1-16,5 4-1 15,-5-10 0-15,-7-4 0 16,-3-6-1-16,-18-6 0 15,-7 0 1-15,4-12 0 0,-9-3 0 16,-5-4-1-16,-8-6 1 16,-10 0-1-16,-10-3 0 15,-18-5 1-15,-9 1-2 16,-11-2 0-16,-13-2 0 0,-17 0-1 16,0 0-3-16,0 0-2 15,-7 0-7-15,7 0-30 16,-25 9-38-16,7-7-4 0</inkml:trace>
    <inkml:trace contextRef="#ctx0" brushRef="#br0" timeOffset="1312.5588">-222 2660 259 0,'0'0'6'0,"10"15"0"15,1-2 3-15,6 13-1 0,1 1 2 16,12 12-1-16,-2 15 1 16,10-2 1-16,5 10-5 15,3 3-2-15,15 5-1 16,2 1-1-16,10 8 0 0,8 1 0 16,11-1 1-16,11 17 1 15,4-1 0-15,0 8 3 16,6 2 1-16,6 5-1 15,-10-1 3-15,5 0-2 16,-3 0 1-16,-4 1-3 0,2-3-1 16,-5 0 0-16,2-1-2 15,1 1 1-15,4-2-2 16,-2 4-1-16,-2-3 0 0,4 3 1 16,-8 2 0-16,-1 3-2 15,-6-1 0-15,1-1 0 16,-9 4 0-16,1-10 0 15,-10 1 0-15,2-2 1 0,-3-7 1 16,8 1-1-16,0-9 1 16,-2 3 0-16,9-1 0 15,-1-9 0-15,1 10-1 16,-4-10 1-16,7 3-1 0,-7 0 0 16,-3-3 0-16,-5-1 1 15,-2-5 0-15,-1 1 0 16,-4-8 0-16,1 1 0 15,-1-5 0-15,2-7 1 16,-2 2 0-16,1-5-1 0,-4-6 1 16,-4-1-2-16,-2 0 1 15,-9-3-1-15,-10-3 0 16,1-9-1-16,-11 4 1 0,-1-5 0 16,-4-1-1-16,-1-7 1 15,1-1-1-15,5 0 1 16,-1-1-1-16,-2 1 0 15,2 0 1-15,1 1 1 0,4-1-1 16,-2 1 0-16,-2 3 0 16,-1-2 0-16,1-2 0 15,4 3 0-15,-5-1-1 16,1-2 1-16,-1 2-1 0,1-5 1 16,-8 10 0-16,0-7-1 15,0 7 1-15,-6-3 0 16,-4 2 0-16,0-2 0 15,-4-4-1-15,0 1 1 16,-7-12-1-16,1 2-2 0,-8-15-2 16,2 13-7-16,-2-13-26 15,-7-2-48-15,-6-9 0 16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10.8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B9DA07-CE11-4B70-8528-D99FA3E25483}" emma:medium="tactile" emma:mode="ink">
          <msink:context xmlns:msink="http://schemas.microsoft.com/ink/2010/main" type="inkDrawing" rotatedBoundingBox="25673,408 28823,805 28537,3072 25388,2676" semanticType="enclosure" shapeName="Other">
            <msink:sourceLink direction="with" ref="{7AD79D18-68BA-452C-B1A4-2601A48AE0DE}"/>
          </msink:context>
        </emma:interpretation>
      </emma:emma>
    </inkml:annotationXML>
    <inkml:trace contextRef="#ctx0" brushRef="#br0">22487-194 303 0,'0'0'6'16,"0"0"4"-16,0-13 2 16,13 6 0-16,20-7 2 15,12-3 1-15,30 2 0 0,24-3 0 16,24 5-6-16,33-6-5 15,31-2 1-15,19 7-2 16,19 0-3-16,16 0 3 0,-12-3-1 16,1 3 1-16,-17-3 2 15,-22 2 0-15,-29 8 0 16,-24 5 0-16,-42-4 0 16,-30 3-1-16,-16 3-1 0,-28 15-1 15,-19 13-2-15,-3 14 1 16,-18 11 1-16,1 7-2 15,-1 17 1-15,3 15 0 16,5 13 0-16,3 13-1 16,7 4 2-16,7-2-2 0,14 7 0 15,8 3 0-15,2 0 1 16,-2 1 0-16,7-9 0 16,-1-5-1-16,-7-11-2 15,-3-7 2-15,-7-12-3 0,-15-16 1 16,-6-11-2-16,-19-19 0 15,-21-7-2-15,-10-14 4 16,-28-12-1-16,-10-8 0 16,-22-10 2-16,-23-14 2 0,-15 0 1 15,-15-4 1-15,-15 0 1 16,-6-6 0-16,0 0 1 16,3 4 1-16,1 5 0 15,16 8 0-15,19 6-2 0,23-2 0 16,31 5-2-16,19 1-2 15,25 7-3-15,22 0-9 16,28-13-50-16,14 8-24 16</inkml:trace>
    <inkml:trace contextRef="#ctx0" brushRef="#br0" timeOffset="-593.7284">22747-207 308 0,'0'0'7'0,"0"6"2"16,0-6 2-16,5 26 3 15,2 0 0-15,-7 15 4 16,0 14 0-16,0 25 0 16,0 3-6-16,6 19-2 0,1 18-3 15,4 19-2-15,-4 7 0 16,5 6-1-16,-2-4 0 15,3-11-2-15,2-10 2 0,0-11-3 16,-10-17-1-16,0-20-4 16,-2-34-29-16,4-18-50 15,11-23 2-15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9.8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F5750D-BE30-4DCF-B79A-F998B0DFABD0}" emma:medium="tactile" emma:mode="ink">
          <msink:context xmlns:msink="http://schemas.microsoft.com/ink/2010/main" type="writingRegion" rotatedBoundingBox="23591,5238 32394,6485 32005,9230 23202,7983"/>
        </emma:interpretation>
      </emma:emma>
    </inkml:annotationXML>
    <inkml:traceGroup>
      <inkml:annotationXML>
        <emma:emma xmlns:emma="http://www.w3.org/2003/04/emma" version="1.0">
          <emma:interpretation id="{105593D4-C209-4940-8E31-FF4B88953B46}" emma:medium="tactile" emma:mode="ink">
            <msink:context xmlns:msink="http://schemas.microsoft.com/ink/2010/main" type="paragraph" rotatedBoundingBox="23591,5238 32394,6485 32005,9230 23202,7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E40B2F-E6D8-40F4-9403-B707D27285E2}" emma:medium="tactile" emma:mode="ink">
              <msink:context xmlns:msink="http://schemas.microsoft.com/ink/2010/main" type="line" rotatedBoundingBox="23591,5238 32394,6485 32005,9230 23202,7983"/>
            </emma:interpretation>
          </emma:emma>
        </inkml:annotationXML>
        <inkml:traceGroup>
          <inkml:annotationXML>
            <emma:emma xmlns:emma="http://www.w3.org/2003/04/emma" version="1.0">
              <emma:interpretation id="{161F15E3-F953-4282-86A0-1917599A115D}" emma:medium="tactile" emma:mode="ink">
                <msink:context xmlns:msink="http://schemas.microsoft.com/ink/2010/main" type="inkWord" rotatedBoundingBox="23499,5882 25107,6109 24976,7035 23368,6807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1">
                  <emma:literal>• \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5152 4294 461 0,'0'0'3'0,"21"19"0"15,-1-2 2-15,10 8-2 16,0 14-4-16,0-9-12 16,5 18-67-16,6-3-1 15</inkml:trace>
          <inkml:trace contextRef="#ctx0" brushRef="#br0" timeOffset="-125.0025">3883 3364 421 0,'13'14'5'0,"2"0"2"16,13 8 0-16,4-5 1 0,6 11 0 15,8 5 0-15,11-2 0 16,6 16-1-16,-10-27-11 16,11 16-15-16,0 9-60 0,3-8-5 15</inkml:trace>
        </inkml:traceGroup>
        <inkml:traceGroup>
          <inkml:annotationXML>
            <emma:emma xmlns:emma="http://www.w3.org/2003/04/emma" version="1.0">
              <emma:interpretation id="{E0F5245A-17B6-4999-84DA-F81A2F6E7414}" emma:medium="tactile" emma:mode="ink">
                <msink:context xmlns:msink="http://schemas.microsoft.com/ink/2010/main" type="inkWord" rotatedBoundingBox="27794,5834 32394,6485 32005,9230 27405,8578">
                  <msink:destinationLink direction="with" ref="{4A89C7BA-93DA-47F1-9FC7-F0133863E6DC}"/>
                  <msink:destinationLink direction="with" ref="{D8D6129F-B59B-4B33-AE2A-389F4EF28F3C}"/>
                </msink:context>
              </emma:interpretation>
              <emma:one-of disjunction-type="recognition" id="oneOf1">
                <emma:interpretation id="interp5" emma:lang="en-US" emma:confidence="0">
                  <emma:literal>imp</emma:literal>
                </emma:interpretation>
                <emma:interpretation id="interp6" emma:lang="en-US" emma:confidence="0">
                  <emma:literal>jims</emma:literal>
                </emma:interpretation>
                <emma:interpretation id="interp7" emma:lang="en-US" emma:confidence="0">
                  <emma:literal>ii.imz</emma:literal>
                </emma:interpretation>
                <emma:interpretation id="interp8" emma:lang="en-US" emma:confidence="0">
                  <emma:literal>lima</emma:literal>
                </emma:interpretation>
                <emma:interpretation id="interp9" emma:lang="en-US" emma:confidence="0">
                  <emma:literal>ii.rmz</emma:literal>
                </emma:interpretation>
              </emma:one-of>
            </emma:emma>
          </inkml:annotationXML>
          <inkml:trace contextRef="#ctx0" brushRef="#br0" timeOffset="640.64">10242 3788 360 0,'0'0'1'0,"-24"-18"-1"15,2 3 0-15,-6-2-10 0,-11 6-38 16,-14-8-24-16</inkml:trace>
          <inkml:trace contextRef="#ctx0" brushRef="#br0" timeOffset="421.8853">9793 5804 485 0,'0'0'3'0,"18"-9"-1"0,0 3 0 16,14-9-2-16,-4-9-3 15,15-1-7-15,-1-10-10 16,11-12-30-16,0-1-30 0,0-1-6 16</inkml:trace>
          <inkml:trace contextRef="#ctx0" brushRef="#br0" timeOffset="546.8875">10441 5154 229 0,'0'0'13'16,"20"-31"5"-16,5 6 4 16,5-7 0-16,-3-11 3 15,1-5 0-15,5-5 2 0,-2-14 1 16,-9 4-14-16,-15-4-6 15,-4-4-5-15,-10 0-11 16,4 1-24-16,-9-1-37 16,-6-5-12-16</inkml:trace>
          <inkml:trace contextRef="#ctx0" brushRef="#br0" timeOffset="2921.9581">11219 4672 307 0,'0'0'7'0,"0"0"4"16,10 20-1-16,-6-5 1 15,2 9 0-15,-1 8 2 16,2 7-2-16,-4 3 1 16,0 8-7-16,-3 0-4 15,0-12-1-15,0 1 2 0,4-14-1 16,-4-7 1-16,0-18 0 16,0 0 1-16,10-33 1 15,-7-6-1-15,2-6 1 16,-5-8-1-16,0-7 1 0,0 4 0 15,0-2 1-15,0 10 2 16,0 9-1-16,0 11-1 16,0 10 1-16,0 18 0 0,17 0-2 15,1 11 0-15,7 17-2 16,-1 4-1-16,1 2 1 16,7 5-1-16,0-7 0 15,-4-3 0-15,-3-5 0 0,-4-6 0 16,-6-12 0-16,-5-6 0 15,-10 0-1-15,20-17 1 16,-12 0 0-16,2-11-1 16,2-8 1-16,1 1 0 15,2-4-1-15,-2 4 2 0,5 4-1 16,-4 1 1-16,4 17 0 16,0 2 0-16,-8 11 0 15,8 11 0-15,-7 13-1 16,0 6 0-16,2 5-4 0,-6 3-7 15,11 1-37-15,-11 8-40 16,4-10 0-16</inkml:trace>
          <inkml:trace contextRef="#ctx0" brushRef="#br0" timeOffset="3265.7043">12060 4654 369 0,'0'0'4'16,"0"0"1"-16,10-21 0 16,5 14 2-16,2-6 0 15,11-2 2-15,5 0 0 0,5 2 2 16,2 5-4-16,8 8 0 16,-8 0-1-16,3 0-2 15,-16 8 0-15,-13 9-1 16,-10 11 0-16,-19 1 0 15,-15 6 0-15,-20-4 0 0,0 9 1 16,-6-1 1-16,-5-5-1 16,8-2 1-16,11-4 0 15,21-2 0-15,17-13 1 16,18 2-1-16,29-5-2 0,13-10-3 16,15 0 0-16,14 0 0 15,6-3 0-15,-6-8 0 16,-10-6-3-16,-26 10-84 15,-9 7-3-15</inkml:trace>
          <inkml:trace contextRef="#ctx0" brushRef="#br1" timeOffset="-660806.077">8433 4570 420 0,'0'0'5'0,"0"0"0"16,0 0 1-16,0 0 2 15,0 0 1-15,0 0 1 16,10 24 0-16,8 6-1 16,3 0-4-16,4 8-5 15,10 16-18-15,22-1-63 0,-11-1-5 16</inkml:trace>
          <inkml:trace contextRef="#ctx0" brushRef="#br0" timeOffset="281.2568">8433 6152 476 0,'0'0'1'0,"28"0"-2"16,0 0-6-16,-3-7-29 15,18 0-47-15,10-7-2 0</inkml:trace>
          <inkml:trace contextRef="#ctx0" brushRef="#br1" timeOffset="-660993.5691">8818 4517 413 0,'0'0'4'0,"0"0"2"0,-7 7-1 15,7-7 2-15,-28 18 0 16,3 2 0-16,-4 5 1 16,-7 14-1-16,-5 7-3 15,-9 2-5-15,0 10-7 0,-3-2-19 16,-13 4-56-16,16-7 0 15</inkml:trace>
          <inkml:trace contextRef="#ctx0" brushRef="#br0" timeOffset="765.6424">8967 3446 366 0,'0'0'3'16,"-22"0"-1"-16,-3-4-1 15,-6 2-3-15,-12-7-21 16,-7 9-45-16,-23 0-6 15</inkml:trace>
          <inkml:trace contextRef="#ctx0" brushRef="#br1" timeOffset="-656993.473">8177 3316 310 0,'0'0'4'0,"0"0"3"0,15 14-1 16,-15-14 2-16,25 20 2 15,-10 1 0-15,5 5 1 16,5-1 3-16,0 6-4 16,-7 8-2-16,5-5 2 0,-1 0-3 15,-1 0 0-15,4 1 2 16,-10-10 0-16,5 5-2 16,-5-15 1-16,-2-2-2 15,-1 2-3-15,-12-15-4 0,18 15-33 16,-18-15-47-16,0 0-2 15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4.4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81C323-8F6E-4C64-9E1F-2BC29230F95A}" emma:medium="tactile" emma:mode="ink">
          <msink:context xmlns:msink="http://schemas.microsoft.com/ink/2010/main" type="inkDrawing" rotatedBoundingBox="8459,3446 12127,4555 12074,4732 8406,3624" semanticType="callout" shapeName="Other">
            <msink:sourceLink direction="with" ref="{AB7D052E-303A-4F38-AAEC-05768CD3997C}"/>
            <msink:sourceLink direction="with" ref="{000A4B1C-7329-4781-BAD3-5056C9B5EFA3}"/>
          </msink:context>
        </emma:interpretation>
      </emma:emma>
    </inkml:annotationXML>
    <inkml:trace contextRef="#ctx0" brushRef="#br0">3670 1126 383 0,'0'0'6'0,"-21"-13"2"15,6-2 2-15,-10-2 0 16,-6-4 1-16,-11-3 0 0,-4-8-1 16,-14-4-2-16,3 1-9 15,-14-3-6-15,0 3-4 16,-7-1-2-16,-2 1 0 15,-1 0 0-15,-2 0 1 16,2 5 3-16,-4 2 6 0,1 1 4 16,-5 6 2-16,5-4 2 15,-9 4 0-15,-2-1-1 16,-1 1-1-16,-3 1 0 0,1-5-1 16,-1-3 0-16,-1 0-1 15,2 0 0-15,-1-5 1 16,-1 5-1-16,-1 4 0 15,8-7 0-15,-5 8 0 0,2 3 1 16,0-6 2-16,8 9 0 16,0-7 2-16,3-1 1 15,-1 1 0-15,8-1 1 16,2 1-1-16,4-1-1 0,-2 3-1 16,7 5-2-16,0 14-5 15,-8-5-17-15,-16 16-61 16,13 12-4-16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02.2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391C49-7A87-4FB4-834E-EA937B384DAE}" emma:medium="tactile" emma:mode="ink">
          <msink:context xmlns:msink="http://schemas.microsoft.com/ink/2010/main" type="inkDrawing" rotatedBoundingBox="8205,380 11182,1473 10651,2920 7674,1827" semanticType="9" shapeName="Other">
            <msink:sourceLink direction="with" ref="{000A4B1C-7329-4781-BAD3-5056C9B5EFA3}"/>
            <msink:destinationLink direction="with" ref="{77150D19-EB64-4355-A280-34C556044C80}"/>
          </msink:context>
        </emma:interpretation>
      </emma:emma>
    </inkml:annotationXML>
    <inkml:trace contextRef="#ctx0" brushRef="#br0">4787 10 350 0,'0'0'4'15,"0"0"1"-15,0 0 4 16,0 0 2-16,25 11 1 0,11-7 1 16,12 0-1-16,24-4 1 15,22 3-3-15,20-3-3 16,21-3-2-16,21-7-2 16,13-1-2-16,7-2 0 0,13 4 0 15,-5-1 0-15,-1 1-1 16,-6 3 1-16,-11 2-1 15,-22 4 1-15,-13 0-1 0,-28 0 0 16,-22 4 1-16,-21 2 0 16,-17 5 0-16,-18 6 0 15,-15 9 2-15,-10 2 0 16,-3 8-1-16,-4 2 0 16,2 12 0-16,3 9 0 15,2 0-1-15,0 9 0 0,14 7-1 16,7-3 0-16,14 6 0 15,5 0 0-15,-2 3 0 16,12-5 0-16,-4-5 0 0,-1-8-1 16,1-4-1-16,-4-9-1 15,-14-4-2-15,-10-7 0 16,-6-7 1-16,-12-4-2 16,-18 0 2-16,-22-7 0 0,-15-8 1 15,-16 2 3-15,-17-12 2 16,-20-3 2-16,-11 0 1 15,-19-10 0-15,0-4-1 16,-11-11 1-16,5 5-1 0,3-6-2 16,6 9-3-16,11-2-5 15,11-1-8-15,17 10-31 16,12-1-38-16,9 8-3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0.9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417632-81ED-42C5-9149-AFD59030051A}" emma:medium="tactile" emma:mode="ink">
          <msink:context xmlns:msink="http://schemas.microsoft.com/ink/2010/main" type="inkDrawing" rotatedBoundingBox="5151,4323 7259,3381 7372,3633 5263,4576" semanticType="callout" shapeName="Other">
            <msink:sourceLink direction="with" ref="{FAD085B3-92F5-4936-B1A6-092D1D561BCB}"/>
          </msink:context>
        </emma:interpretation>
      </emma:emma>
    </inkml:annotationXML>
    <inkml:trace contextRef="#ctx0" brushRef="#br0">4243 2393 328 0,'0'0'2'0,"-17"4"0"16,-1 0-2-16,-7-4-2 0,-3 7-5 15,-7-7-6-15,-8 7-4 16,-14-7-3-16,8 3-3 15,-8-3 0-15,8 3 1 16,-5 1 7-16,5 0 7 0,-1 2 6 16,5 5 7-16,5 2 4 15,2 5 0-15,0-3 0 16,-2 4-2-16,5-2-2 0,-11 0-1 16,6 1-2-16,-5-1 0 15,-1-3-1-15,-4-1 0 16,5 2 0-16,-5 3 0 15,-3-5-1-15,7 6 2 0,0-4-4 16,7 5 2-16,-4 4 0 16,5 0-1-16,-5 9 0 15,5-8-8-15,6 6-7 16,-14-2-3-16,11 5 1 16,-11-3 1-16,3-1 4 0,-7-2 8 15,0 3 8-15,5 0 9 16,-1 1 9-16,7 0 2 15,-3 1 0-15,3 1-2 16,6 2-8-16,2-1-19 0,3-3-20 16,-1 6-22-16,6 5-12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09.0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CB7B31-D11B-45BC-BE4E-CF387513A0A2}" emma:medium="tactile" emma:mode="ink">
          <msink:context xmlns:msink="http://schemas.microsoft.com/ink/2010/main" type="inkDrawing" rotatedBoundingBox="24068,170 25379,2614 23320,3718 22009,1274" semanticType="verticalRange" shapeName="Other"/>
        </emma:interpretation>
      </emma:emma>
    </inkml:annotationXML>
    <inkml:trace contextRef="#ctx0" brushRef="#br0">19385-190 293 0,'0'0'5'16,"22"-11"1"-16,9 5 3 16,16-1 2-16,9 0 1 0,25-7 3 15,12 4-1-15,23-1 1 16,12-2-2-16,9 4-4 15,-2 7-1-15,9-6-1 0,5 1-2 16,-8-4-3-16,-6 1 5 16,-14-1-2-16,-10 7 0 15,-25-7 2-15,-16 4-2 16,-17-3-2-16,-17 3 3 0,-7 7-3 16,-29 0-2-16,13 11 0 15,-13 10 0-15,0 10-3 16,0 16 4-16,0 12-1 15,0 17-2-15,0 7 2 16,11 16 0-16,3 11 0 0,4 5 0 16,2 8 0-16,10-3-2 15,5 4 1-15,-4-1 1 16,4 1 1-16,-5-6 0 16,-2-5 0-16,-8-9-1 0,5-10-1 15,-3-6-1-15,-4-7 0 16,-12-10-4-16,-2-7 0 15,-4-16-4-15,-10-10-1 0,-15-10 2 16,-10-4-1-16,-15-7 1 16,-24-17 5-16,-8 0 1 15,-17-7 2-15,-11-16 5 16,-19-1 2-16,-10-1 0 0,-9-9 0 16,-8-5 0-16,0 6-2 15,7-5 0-15,-6 4-3 16,21 1-3-16,18-3-2 15,5 8-10-15,30 15-25 16,25-5-43-16,6 0-3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4.0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6C76FC-0E11-4DEE-B286-E7AE4EAF0381}" emma:medium="tactile" emma:mode="ink">
          <msink:context xmlns:msink="http://schemas.microsoft.com/ink/2010/main" type="writingRegion" rotatedBoundingBox="12690,4626 15095,4626 15095,5827 12690,5827"/>
        </emma:interpretation>
      </emma:emma>
    </inkml:annotationXML>
    <inkml:traceGroup>
      <inkml:annotationXML>
        <emma:emma xmlns:emma="http://www.w3.org/2003/04/emma" version="1.0">
          <emma:interpretation id="{E07C2F03-147B-4A78-8243-DCDB3F378675}" emma:medium="tactile" emma:mode="ink">
            <msink:context xmlns:msink="http://schemas.microsoft.com/ink/2010/main" type="paragraph" rotatedBoundingBox="12690,4626 15095,4626 15095,5827 12690,5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AB0BB-991C-42BC-8E2F-C80A12FB9BD8}" emma:medium="tactile" emma:mode="ink">
              <msink:context xmlns:msink="http://schemas.microsoft.com/ink/2010/main" type="line" rotatedBoundingBox="12690,4626 15095,4626 15095,5827 12690,5827"/>
            </emma:interpretation>
          </emma:emma>
        </inkml:annotationXML>
        <inkml:traceGroup>
          <inkml:annotationXML>
            <emma:emma xmlns:emma="http://www.w3.org/2003/04/emma" version="1.0">
              <emma:interpretation id="{AB7D052E-303A-4F38-AAEC-05768CD3997C}" emma:medium="tactile" emma:mode="ink">
                <msink:context xmlns:msink="http://schemas.microsoft.com/ink/2010/main" type="inkWord" rotatedBoundingBox="12690,4626 15095,4626 15095,5827 12690,5827">
                  <msink:destinationLink direction="with" ref="{5681C323-8F6E-4C64-9E1F-2BC29230F95A}"/>
                </msink:context>
              </emma:interpretation>
              <emma:one-of disjunction-type="recognition" id="oneOf0">
                <emma:interpretation id="interp0" emma:lang="en-US" emma:confidence="0">
                  <emma:literal>"n</emma:literal>
                </emma:interpretation>
                <emma:interpretation id="interp1" emma:lang="en-US" emma:confidence="0">
                  <emma:literal>• I \</emma:literal>
                </emma:interpretation>
                <emma:interpretation id="interp2" emma:lang="en-US" emma:confidence="0">
                  <emma:literal>. I \</emma:literal>
                </emma:interpretation>
                <emma:interpretation id="interp3" emma:lang="en-US" emma:confidence="0">
                  <emma:literal>...</emma:literal>
                </emma:interpretation>
                <emma:interpretation id="interp4" emma:lang="en-US" emma:confidence="0">
                  <emma:literal>- I \</emma:literal>
                </emma:interpretation>
              </emma:one-of>
            </emma:emma>
          </inkml:annotationXML>
          <inkml:trace contextRef="#ctx0" brushRef="#br0">9342-2762 410 0,'0'0'4'0,"-25"-14"1"0,-5 0 1 16,-5 0 0-16,-11-7-1 16,-2-5-3-16,-12-2-8 15,-11-6-19-15,-4-5-51 16,7 3-6-16</inkml:trace>
          <inkml:trace contextRef="#ctx0" brushRef="#br1" timeOffset="4781.3471">10115-3402 414 0,'0'0'4'0,"0"21"2"0,0 6-1 15,8 4 1-15,-1 8-1 16,3 12-4-16,-2 0-4 15,9 12-15-15,-6 2-28 0,3-4-29 16,10-2-9-16</inkml:trace>
          <inkml:trace contextRef="#ctx0" brushRef="#br1" timeOffset="4921.9857">10621-2514 324 0,'0'0'7'0,"28"13"3"16,5-2 3-16,5 6 1 0,7 4-1 15,13 0 2-15,2 7-2 16,6 4 1-16,-5 1-7 15,-4-6-8-15,-4 1-7 16,-5-6-9-16,-8 3-22 16,-2-7-31-16,5-1-12 0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32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054D7C-D0F7-4E67-B84A-9906F80D9426}" emma:medium="tactile" emma:mode="ink">
          <msink:context xmlns:msink="http://schemas.microsoft.com/ink/2010/main" type="inkDrawing" rotatedBoundingBox="28796,6716 30704,2699 30846,2767 28938,6783" semanticType="callout" shapeName="Other">
            <msink:sourceLink direction="with" ref="{DD26110F-EAF1-460A-9505-C331CF3EEC72}"/>
          </msink:context>
        </emma:interpretation>
      </emma:emma>
    </inkml:annotationXML>
    <inkml:trace contextRef="#ctx0" brushRef="#br0">11116 205 264 0,'0'0'4'0,"0"0"3"16,0 0 2-16,0 0 0 0,-11-15 2 15,11 15-1-15,-14 8 3 16,0 6 0-16,-3 17-4 15,-1 4-2-15,-4 18-2 16,-3 18 0-16,1 13-1 0,-5 10-1 16,-6 20-2-16,-3 6 0 15,2 7 0-15,-6 4-1 16,-4 6 0-16,-11 0 0 16,1 0 1-16,-2-6 0 15,5-9-1-15,-2-1 0 0,-3-5 1 16,2-3 0-16,3-8 2 15,3-2-2-15,2-8 0 16,1-4 0-16,4 2 1 0,2-3-2 16,1-5 2-16,-2 0-1 15,3-8-1-15,7-9 2 16,-6 2 0-16,-2-4 1 16,-1-6 2-16,-2 0-1 0,4 0 0 15,0-4 2-15,4 6 0 16,0-4 0-16,-5-5 1 15,9 7-1-15,-4-3-2 16,5 2 2-16,-1-5-1 0,2-3-2 16,-2-5 0-16,3 5 0 15,3-2-3-15,3-4 2 16,2-6-1-16,5-7-2 0,2 0 2 16,5-2 0-16,1-2-1 15,0-4 1-15,-1-7-2 16,8-17-4-16,0 24-16 15,0-24-61-15,0 0-1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44.8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846D36-DC5E-4D03-928A-2E3265E76FFA}" emma:medium="tactile" emma:mode="ink">
          <msink:context xmlns:msink="http://schemas.microsoft.com/ink/2010/main" type="inkDrawing" rotatedBoundingBox="29433,8298 31824,8227 31825,8251 29433,8322" shapeName="Other"/>
        </emma:interpretation>
      </emma:emma>
    </inkml:annotationXML>
    <inkml:trace contextRef="#ctx0" brushRef="#br0">9816 5780 321 0,'0'0'3'0,"35"0"2"16,10 6 0-16,16-6 1 15,27 0 1-15,15 0 0 16,26 0 4-16,27 0-1 15,18-8-1-15,10-3-1 16,10 5-1-16,4-3 0 0,-7 7 0 16,1-5-2-16,-23-1-1 15,-21 1-5-15,-24 7-9 16,-32-3-41-16,-25 0-26 0,-25-8-6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06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8A9F57-1375-4471-88E3-E607FE336412}" emma:medium="tactile" emma:mode="ink">
          <msink:context xmlns:msink="http://schemas.microsoft.com/ink/2010/main" type="inkDrawing" rotatedBoundingBox="18865,970 18875,2447 18669,2449 18659,971" semanticType="callout" shapeName="Other"/>
        </emma:interpretation>
      </emma:emma>
    </inkml:annotationXML>
    <inkml:trace contextRef="#ctx0" brushRef="#br0">15645-232 390 0,'0'0'3'0,"0"0"2"16,18 0 1-16,-18 0 1 0,7 24 2 16,-7 4 0-16,-4 23 1 15,-3 4 2-15,-7 27-5 16,-11 14 0-16,0 18 0 15,8 13-3-15,-1 1-1 16,11 0 0-16,7 0 0 0,10-3-1 16,8-15 2-16,-1-19-2 15,16-14-3-15,-5-23-4 16,11-15-37-16,-3-19-42 16,-8-20 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10:09.6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2466F6-BD8C-441D-A264-B6D08C996616}" emma:medium="tactile" emma:mode="ink">
          <msink:context xmlns:msink="http://schemas.microsoft.com/ink/2010/main" type="writingRegion" rotatedBoundingBox="18040,2741 26465,1220 26776,2939 18350,4460"/>
        </emma:interpretation>
      </emma:emma>
    </inkml:annotationXML>
    <inkml:traceGroup>
      <inkml:annotationXML>
        <emma:emma xmlns:emma="http://www.w3.org/2003/04/emma" version="1.0">
          <emma:interpretation id="{EB8B81FE-D982-4546-9A29-5644A286A6FF}" emma:medium="tactile" emma:mode="ink">
            <msink:context xmlns:msink="http://schemas.microsoft.com/ink/2010/main" type="paragraph" rotatedBoundingBox="18040,2741 26465,1220 26776,2939 18350,4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859B78-A7A3-4937-8A0E-4B682E504E17}" emma:medium="tactile" emma:mode="ink">
              <msink:context xmlns:msink="http://schemas.microsoft.com/ink/2010/main" type="line" rotatedBoundingBox="18040,2741 26465,1220 26776,2939 18350,4460"/>
            </emma:interpretation>
          </emma:emma>
        </inkml:annotationXML>
        <inkml:traceGroup>
          <inkml:annotationXML>
            <emma:emma xmlns:emma="http://www.w3.org/2003/04/emma" version="1.0">
              <emma:interpretation id="{F0B80168-35A3-41B7-B95D-66CB946433B9}" emma:medium="tactile" emma:mode="ink">
                <msink:context xmlns:msink="http://schemas.microsoft.com/ink/2010/main" type="inkWord" rotatedBoundingBox="18084,2986 20087,2624 20297,3785 18294,4147"/>
              </emma:interpretation>
              <emma:one-of disjunction-type="recognition" id="oneOf0">
                <emma:interpretation id="interp0" emma:lang="en-US" emma:confidence="0">
                  <emma:literal>want</emma:literal>
                </emma:interpretation>
                <emma:interpretation id="interp1" emma:lang="en-US" emma:confidence="0">
                  <emma:literal>war</emma:literal>
                </emma:interpretation>
                <emma:interpretation id="interp2" emma:lang="en-US" emma:confidence="0">
                  <emma:literal>wait</emma:literal>
                </emma:interpretation>
                <emma:interpretation id="interp3" emma:lang="en-US" emma:confidence="0">
                  <emma:literal>War</emma:literal>
                </emma:interpretation>
                <emma:interpretation id="interp4" emma:lang="en-US" emma:confidence="0">
                  <emma:literal>waif</emma:literal>
                </emma:interpretation>
              </emma:one-of>
            </emma:emma>
          </inkml:annotationXML>
          <inkml:trace contextRef="#ctx0" brushRef="#br0">-4476 283 309 0,'0'0'8'16,"0"0"3"-16,-11-9 1 15,11 9 0-15,-14 0 2 16,14 0 5-16,-11 18-3 0,8-1 2 16,3 8-7-16,0 14-2 15,3 0-3-15,8 6 2 16,-4-3-2-16,3 0-3 15,5-6 0-15,3-4 0 0,4-4-1 16,1-7 1-16,-1-10-1 16,3-11 0-16,6-11 1 15,-6-6-1-15,-4-8-1 16,-4 1 1-16,-9-8 0 0,-1-7-2 16,-3 3 1-16,-4 6-1 15,0 6 0-15,-11 7 0 16,11 17-1-16,-18-13 1 15,18 13-1-15,-18 11 1 0,11 8 0 16,-3 11 0-16,7 2 0 16,3 2 1-16,7-5-1 15,14-6 1-15,4 3 0 16,0-9 0-16,10-9 1 0,3-8-1 16,8-21 0-16,-4-9 1 15,1-4 0-15,-8-4-1 16,-2-12 2-16,-8-4-1 15,-2-4-1-15,-8 5 2 0,-5 3-2 16,-5 15-2-16,-5 0-2 16,-8 11-5-16,8 24-26 15,-3-15-49-15,3 15-1 16</inkml:trace>
          <inkml:trace contextRef="#ctx0" brushRef="#br0" timeOffset="4922.0164">-3807 620 354 0,'0'0'5'0,"0"0"2"0,3-15 5 16,-3 15 0-16,14-6 1 15,0 1 1-15,3 3 1 16,5 2-1-16,3 0-3 16,-1 0-4-16,5 11-3 15,2-1 1-15,-3 4-3 0,4 3-1 16,-7-6 0-16,-4 9 0 16,-3 9-1-16,-4-5 1 15,-14 1 0-15,0 3-2 16,-17 4 2-16,-11 0 0 0,-8 7-1 15,-6-4 2-15,-8 0-1 16,4-7-1-16,7-4 1 16,8-2 0-16,3 3 1 15,13-7 1-15,15-18 0 0,3 14-1 16,29-14 2-16,11-4 0 16,10 0-1-16,0 1 1 15,10-4-4-15,-3 0 0 16,4 0 0-16,-4 1 0 0,-13 6 0 15,-16 0 0-15,-3 0 0 16,-6 0 0-16,-9 0 0 16,2 0 0-16,-15 0 0 15,0 0 0-15,0 0 0 0,0 0 0 16,0 0 0-16,0 0-5 16,0 0-39-16,0 0-40 15,0 0-2-15</inkml:trace>
          <inkml:trace contextRef="#ctx0" brushRef="#br0" timeOffset="7265.8597">-3666 641 136 0,'0'0'7'0,"0"0"4"15,0 0 4-15,0 0 3 16,-7-11 2-16,7 11 2 16,0 0 1-16,0 0 0 15,14-3-6-15,4 3 0 0,-5 0-5 16,5 3-5-16,10 4 0 15,-3 0-2-15,0 4-1 16,-3 3 0-16,-5-3-2 0,1-2 0 16,-5-5 0-16,2 7 0 15,-15-11 0-15,13 10 0 16,-13-10 0-16,8 14 1 16,-8-14-2-16,14 8 2 0,-14-8-1 15,0 0 1-15,11 11 1 16,-11-11 1-16,0 0 0 15,0 0 1-15,0 0 0 16,0 0-1-16,0 0 1 16,7-7-1-16,-7 7-2 0,0 0 0 15,0 0-1-15,0 0-2 16,0 0 2-16,0 0-2 16,0 0-1-16,0 0 3 15,0 0-3-15,0 0 1 0,0 0 1 16,0 0-2-16,0 0 0 15,0 0 0-15,0 0-1 16,0 0-2-16,0 0 2 0,0 0-2 16,0 0 0-16,15-12 0 15,-15 12-5-15,0 0-12 16,0 0-48-16,0 0-6 16</inkml:trace>
          <inkml:trace contextRef="#ctx0" brushRef="#br0" timeOffset="10469.0578">-3582 699 238 0,'0'0'8'0,"0"0"6"16,0 0 6-16,0 0 2 15,0 0 0-15,0 0 1 0,7-13 1 16,-7 13 1-16,0 11-7 16,-10 6-6-16,-1 5-3 15,7 6-3-15,-2 7 0 16,2 3-1-16,-4 13 0 0,5-10 0 16,1 1-2-16,2-3 0 15,5-6-1-15,3-2-1 16,-4-3 0-16,-4-15 2 15,6 2-1-15,-6-15 0 0,15 0 1 16,-15 0 0-16,10-21 0 16,-6-3 0-16,-1-12 0 15,8-7-2-15,3-13 1 16,1-4-2-16,-5 0 0 0,-2-9 1 16,-5 5-1-16,4-3-1 15,-4 12 2-15,-3 7-2 16,-7 17-1-16,-7 3 2 15,4 17-1-15,-5 11-1 0,5 22 2 16,-5 6 0-16,8 16-2 16,4-1 3-16,-4 21 0 15,4 6 0-15,-2 8 0 16,5-4-1-16,0-4 0 0,5-1 1 16,-2-11-1-16,0-2-1 15,-3-13 2-15,0-4-1 16,4-18 0-16,-1-11 2 0,-3-10 0 15,0 0-1-15,0 0 1 16,4-13 1-16,2-8-2 16,2-15 1-16,3-3 1 15,0-7-3-15,-4-9 0 16,3-3 0-16,1 3 0 0,-1-10 0 16,-6 2 0-16,2 15-2 15,-6 5 1-15,0 8 0 16,-6 10-1-16,-5 11 0 15,11 14 1-15,-18 3 0 0,5 22 0 16,-2 14 1-16,0 4 0 16,5 6-1-16,7 9 2 15,-1 7-1-15,1 5 0 16,-5-3 1-16,8-7-1 0,0-11-1 16,5-10 1-16,1-7 1 15,-6-8-1-15,0-24 2 16,0 0-1-16,14 0-1 15,-3-14 3-15,0-6-1 0,-5-13 0 16,2-10-2-16,-4-2 0 16,6-4 0-16,-2-11 0 15,-2 0 0-15,-6-4 0 0,0 5 0 16,0 6 0-16,0 10 0 16,-3 13 0-16,-8 5-3 15,11 25 1-15,-14-11 2 16,3 22-1-16,4 23 0 15,0 5 2-15,-4 11-1 0,4 2-1 16,7 8 2-16,0 4-1 16,-3 3 0-16,3-11 0 15,0-10 0-15,0-11-1 16,3-9 1-16,1-15 2 0,-4-11-2 16,0 0 2-16,18-15 1 15,-8-11-3-15,5-13 0 16,-2 1 0-16,2-11 0 0,3-4 0 15,-5-3 0-15,-1-7 0 16,1-1 0-16,-3 4 0 16,2 17 0-16,-12 1 0 15,3 22-2-15,-3 20 0 0,0 0 0 16,0 10 2-16,0 28-1 16,-7 19 1-16,-1 3 0 15,2 13 0-15,2-1 0 16,1-3-3-16,3 10-4 15,-4-12-7-15,4-22-53 0,7 8-18 16</inkml:trace>
          <inkml:trace contextRef="#ctx0" brushRef="#br0" timeOffset="11219.0785">-3041 584 272 0,'0'0'7'0,"0"0"2"0,0 0 3 16,12-9 1-16,-12 9 3 16,31-9 0-16,-6-1 2 15,10 3 2-15,3-1-7 16,5 1-1-16,-4 5-3 0,10 2-3 16,-6 2 1-16,-11 13-2 15,-7 2-2-15,-15 9 2 16,-10 4-2-16,-10 9 0 0,-15 4 2 15,-10 6-1-15,-5-3 0 16,2-4 0-16,0 1 0 16,1-1-1-16,19-14 3 15,12-4-1-15,9-2-1 0,22-18 1 16,10-4 0-16,21 0-1 16,9-4 1-16,1-7-1 15,5 0-4-15,-11 0 0 16,-7 1 0-16,-6 7 0 15,-12-1 0-15,-14 4 0 0,-21 0 0 16,21-7-73-16,-21 7-13 16</inkml:trace>
        </inkml:traceGroup>
        <inkml:traceGroup>
          <inkml:annotationXML>
            <emma:emma xmlns:emma="http://www.w3.org/2003/04/emma" version="1.0">
              <emma:interpretation id="{C8EE29A9-15AE-4278-99CE-4DA27B6A9A2F}" emma:medium="tactile" emma:mode="ink">
                <msink:context xmlns:msink="http://schemas.microsoft.com/ink/2010/main" type="inkWord" rotatedBoundingBox="22407,1953 26465,1220 26776,2939 22717,3672"/>
              </emma:interpretation>
              <emma:one-of disjunction-type="recognition" id="oneOf1">
                <emma:interpretation id="interp5" emma:lang="en-US" emma:confidence="0">
                  <emma:literal>out put</emma:literal>
                </emma:interpretation>
                <emma:interpretation id="interp6" emma:lang="en-US" emma:confidence="0">
                  <emma:literal>out but</emma:literal>
                </emma:interpretation>
                <emma:interpretation id="interp7" emma:lang="en-US" emma:confidence="0">
                  <emma:literal>output</emma:literal>
                </emma:interpretation>
                <emma:interpretation id="interp8" emma:lang="en-US" emma:confidence="0">
                  <emma:literal>outputs</emma:literal>
                </emma:interpretation>
                <emma:interpretation id="interp9" emma:lang="en-US" emma:confidence="0">
                  <emma:literal>Output</emma:literal>
                </emma:interpretation>
              </emma:one-of>
            </emma:emma>
          </inkml:annotationXML>
          <inkml:trace contextRef="#ctx0" brushRef="#br0" timeOffset="-31063.3964">244 31 296 0,'0'0'9'16,"0"0"3"-16,0 0 4 16,-4-18 0-16,4 18 3 15,0 0 2-15,-21-11-2 0,7 11 1 16,-7 4-7-16,-4 18-4 15,-7 5-3-15,7 19-1 16,-6 3-2-16,6 4-2 16,0-1 1-16,12 10-1 15,5-4-1-15,8-6 2 0,13-11-1 16,20-20-1-16,12-7 2 16,5-10-1-16,11-8 0 15,-1-14-1-15,0-12 0 16,-7-11-1-16,-4 0 1 0,-9-8-1 15,-13 6 0-15,-12-2 0 16,-15-2 0-16,0 6 1 16,-15 5-2-16,1 3 2 0,-11 9 0 15,1 10 0-15,-5 8 2 16,8 6-1-16,7 10 0 16,8 11 1-16,6 10-1 15,3 13-2-15,17-2-7 0,5 6-32 16,18 0-41-16,10-10-1 15</inkml:trace>
          <inkml:trace contextRef="#ctx0" brushRef="#br0" timeOffset="-30672.7629">852-32 345 0,'0'0'8'0,"-13"10"4"15,1 5 2-15,-1 5 2 0,1 6-1 16,-1 4 0-16,2 8 0 16,-1 9 0-16,12-8-9 15,15-1-5-15,10-3-2 16,10-3-3-16,1-10-2 0,6-5 1 16,4-9-1-16,-3-8 2 15,-5-19 2-15,-3 0 1 16,-5-7 2-16,-13-13 4 0,-4 0 0 15,-8-5-1-15,1-8 2 16,-6 14 0-16,0 0-2 16,-3 7 1-16,0 5-1 15,3 11-1-15,0 15 1 0,0 0 0 16,3 24-2-16,4 6 2 16,3 6-2-16,13 5-4 15,4 4 0-15,4 7-6 16,5-8-11-16,3-11-26 15,14-5-38-15,-14-11-5 0</inkml:trace>
          <inkml:trace contextRef="#ctx0" brushRef="#br0" timeOffset="-30282.1388">1297-328 326 0,'0'0'2'0,"21"0"0"16,19-5 0-16,13-1-5 15,14-1-14-15,7-8-33 0,18 5-17 16</inkml:trace>
          <inkml:trace contextRef="#ctx0" brushRef="#br0" timeOffset="-30469.6144">1562-963 348 0,'0'0'6'15,"0"0"1"-15,-18 14 6 0,8 4 0 16,3 10 0-16,-1 15 1 16,8 9 0-16,-2 22 1 15,2 18-3-15,0 7-5 16,14 17-11-16,-1 2-38 16,10 13-36-16,-6 0-4 0</inkml:trace>
          <inkml:trace contextRef="#ctx0" brushRef="#br0" timeOffset="-30078.9935">2036-1191 308 0,'0'0'5'0,"-6"18"4"15,1 6 3-15,-2 14 4 16,4 18 2-16,0 22 1 16,3 17 2-16,-4 28 0 0,4 14-4 15,0 15-2-15,-3 9-6 16,3 13-5-16,0-4-2 16,0-5-11-16,-8-14-25 15,-6-23-47-15,14-13-2 0</inkml:trace>
          <inkml:trace contextRef="#ctx0" brushRef="#br0" timeOffset="-29750.8663">1877-343 312 0,'0'0'5'0,"7"-7"3"0,11 1-1 15,7-9 2-15,7-3-1 16,3 4 1-16,14 1 2 16,-2-2-1-16,6 8-5 0,0 5-2 15,0 4-1-15,-15 20-1 16,-3 5 0-16,-7 6 0 16,-16 5-1-16,-2 5 1 15,-10 9 1-15,-4 6-1 16,-17-6 3-16,-11-4-1 0,-3-5-1 15,-1-4 3-15,1-7-1 16,-7-8-3-16,14-9-4 16,0-15-18-16,3 0-53 15,29-15 1-15</inkml:trace>
          <inkml:trace contextRef="#ctx0" brushRef="#br0" timeOffset="-29422.7227">2450-303 390 0,'0'0'6'0,"0"13"3"16,0-13 1-16,0 25 2 15,0-4-1-15,0 4 1 0,3 3 1 16,12 2-1-16,3 4-5 16,7 0-3-16,-2-9-2 15,17-7-3-15,10-5 0 16,-9-6-1-16,6-7-1 15,-12-11 0-15,-4-13 0 0,-1-4-1 16,-10-10 3-16,-12-9-1 16,-5-2 0-16,-3-7 3 15,-14 11 0-15,3 6 0 16,0 7 2-16,-2 4-1 0,13 28 0 16,-15-6 3-16,12 19-2 15,3 26 0-15,14 3 1 16,0 7-3-16,11 8-4 15,14 2-13-15,-7 12-56 0,11-15-13 16</inkml:trace>
          <inkml:trace contextRef="#ctx0" brushRef="#br0" timeOffset="-29219.5914">3436-1066 365 0,'0'0'6'15,"0"0"-2"-15,-11 8 5 0,11-8 2 16,-17 39 0-16,9-4 2 16,5 11 1-16,1 21-2 15,2 6-1-15,2 20 0 16,9 13-4-16,6 12-8 16,1-8-19-16,-13 6-58 0,12-9-4 15</inkml:trace>
          <inkml:trace contextRef="#ctx0" brushRef="#br0" timeOffset="-29032.101">3033-705 456 0,'0'0'3'15,"12"-11"2"-15,11 8-1 0,27-1 1 16,25 4 2-16,24 0-2 15,39 14-3-15,24 0-14 16,29 14-68-16,25 4-5 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27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526571-5BF1-4F6B-87A7-CDEB9388661E}" emma:medium="tactile" emma:mode="ink">
          <msink:context xmlns:msink="http://schemas.microsoft.com/ink/2010/main" type="writingRegion" rotatedBoundingBox="21375,6932 21944,6932 21944,7440 21375,7440">
            <msink:destinationLink direction="with" ref="{C616C110-B7CD-47FB-B85A-FA23059593BA}"/>
          </msink:context>
        </emma:interpretation>
      </emma:emma>
    </inkml:annotationXML>
    <inkml:traceGroup>
      <inkml:annotationXML>
        <emma:emma xmlns:emma="http://www.w3.org/2003/04/emma" version="1.0">
          <emma:interpretation id="{7F64B210-1BE1-4D9C-A537-D4034EA3B0E1}" emma:medium="tactile" emma:mode="ink">
            <msink:context xmlns:msink="http://schemas.microsoft.com/ink/2010/main" type="paragraph" rotatedBoundingBox="21375,6932 21944,6932 21944,7440 21375,74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22A7D6-E062-4E59-8B59-4A5F3879B512}" emma:medium="tactile" emma:mode="ink">
              <msink:context xmlns:msink="http://schemas.microsoft.com/ink/2010/main" type="line" rotatedBoundingBox="21375,6932 21944,6932 21944,7440 21375,7440"/>
            </emma:interpretation>
          </emma:emma>
        </inkml:annotationXML>
        <inkml:traceGroup>
          <inkml:annotationXML>
            <emma:emma xmlns:emma="http://www.w3.org/2003/04/emma" version="1.0">
              <emma:interpretation id="{46A5189B-428A-429C-95AB-930CA05F2607}" emma:medium="tactile" emma:mode="ink">
                <msink:context xmlns:msink="http://schemas.microsoft.com/ink/2010/main" type="inkWord" rotatedBoundingBox="21375,6932 21944,6932 21944,7440 21375,7440"/>
              </emma:interpretation>
              <emma:one-of disjunction-type="recognition" id="oneOf0">
                <emma:interpretation id="interp0" emma:lang="en-US" emma:confidence="1">
                  <emma:literal>H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1765 4806 401 0,'0'0'4'15,"0"0"2"-15,10 0 2 16,4 0 1-16,11 0 1 15,3 0 0-15,14-7 0 0,8 0 0 16,13-7-6-16,15 8-11 16,-10 2-49-16,20-11-25 15,8-7-5-15</inkml:trace>
          <inkml:trace contextRef="#ctx0" brushRef="#br0" timeOffset="-453.138">2234 4524 348 0,'0'0'6'0,"0"0"2"0,0 0 1 16,-7 0 1-16,7 0 3 16,-24 18-1-16,7 2 0 15,-5 8 1-15,-9 15-6 0,-2-4-2 16,5 9-4-16,-7 4-10 16,3-4-29-16,11 7-41 15,-14-8-3-15</inkml:trace>
          <inkml:trace contextRef="#ctx0" brushRef="#br0" timeOffset="-250.0201">1761 4424 401 0,'0'0'3'0,"-3"-10"2"15,3 10 0-15,0 0 2 16,0 0 1-16,0 0 1 15,13 0-1-15,2 10 1 0,5 27-2 16,5 2-2-16,3 9-1 16,7-2-2-16,8 14-5 15,4-7-14-15,2-7-57 16,-2 14-8-16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7.8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43834D-42D0-4AA2-AFEA-FB14D55758CF}" emma:medium="tactile" emma:mode="ink">
          <msink:context xmlns:msink="http://schemas.microsoft.com/ink/2010/main" type="inkDrawing" rotatedBoundingBox="19872,14504 21714,12782 22834,13981 20991,15702" semanticType="9" shapeName="Other">
            <msink:destinationLink direction="with" ref="{B8A2DC5A-3EAC-462F-A6EF-2FACCC3DA812}"/>
          </msink:context>
        </emma:interpretation>
      </emma:emma>
    </inkml:annotationXML>
    <inkml:trace contextRef="#ctx0" brushRef="#br0">0 0 394 0,'0'0'6'15,"14"13"1"-15,0 0 0 16,11 0 0-16,0 2-1 16,13 2-7-16,5 0-10 15,14 4-18-15,-9-8-26 0,20 2-9 16,0-2 1-16,10 2 11 15,-2 4 16-15,-1-10 17 16,10 17 20-16,-7-5 28 0,6 7 23 16,-9-4 9-16,-1 8-5 15,-4 0-14-15,1-8-12 16,4 1-9-16,-4-8-6 16,2 1-6-16,-2-7-6 0,7-5-7 15,-3-2-11-15,-2-4-16 16,2 3-19-16,-1-3-17 15,1 0-9-15</inkml:trace>
    <inkml:trace contextRef="#ctx0" brushRef="#br1" timeOffset="-658071.6279">2163-1378 271 0,'0'0'7'16,"-18"-7"2"-16,1 4 3 15,-8-4 1-15,-13 7 3 16,-12 0 1-16,-3 0 0 0,-18 7 2 16,-7 10-5-16,-6 7-4 15,-11 16-2-15,-5 9-3 16,-2 14-1-16,-4 15-1 16,3 7-1-16,5 13-1 0,2 15 1 15,14 4-1-15,11 6 1 16,18-3 0-16,22-5 1 15,17-5 0-15,21-20 0 16,28-11 0-16,26-19 0 0,22-17 0 16,23-23 0-16,19-20 1 15,6-11-1-15,6-21 0 16,4-13 0-16,-10-15 0 0,-3-11-1 16,-19-6-1-16,-6-7 0 15,-22-8-1-15,-14-6 0 16,-24-2 0-16,-15 0-1 15,-18 0 0-15,-10 1 1 16,-13 8 0-16,-27 9-1 0,-1 12 1 16,-19 14-2-16,-11 18-2 15,-11 10-4-15,4 23-15 16,-10 23-59-16,-1 0-2 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7.1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3B91A0E-24A1-48DD-A9B0-4B6CFECA06E0}" emma:medium="tactile" emma:mode="ink">
          <msink:context xmlns:msink="http://schemas.microsoft.com/ink/2010/main" type="inkDrawing" rotatedBoundingBox="11801,10322 14409,11427 14379,11497 11771,10392" semanticType="callout" shapeName="Other">
            <msink:sourceLink direction="with" ref="{6F99A1FF-6596-4632-AE41-232D1400EA7A}"/>
            <msink:sourceLink direction="with" ref="{18F2ED15-B60C-4B9C-9B2B-CEAD71CA8B62}"/>
          </msink:context>
        </emma:interpretation>
      </emma:emma>
    </inkml:annotationXML>
    <inkml:trace contextRef="#ctx0" brushRef="#br0">0 0 258 0,'0'0'7'0,"31"18"3"15,1-1 2-15,11 9 1 16,-1-2-1-16,14 7 1 16,4 8 0-16,14 4-1 15,-6-8-6-15,2 0-4 0,-7 0-4 16,5 0-2-16,7-7 0 15,-4 8-1-15,7-5 1 16,-5-4 1-16,5 7 2 0,0-3 2 16,0-3 2-16,3 3 1 15,-3-3 1-15,3 2-1 16,-6-2-5-16,3 0-4 16,-5 0-6-16,-2-4-3 0,4 8-2 15,-9-4 0-15,-1-2 2 16,1-2 6-16,-1 7 6 15,1-7 9-15,-6 2 5 16,3 2 3-16,5-3 0 0,-5 3 1 16,2 0-5-16,1 2-14 15,-3 11-40-15,-2-6-27 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02.48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7CB4A8-9DDF-43F4-AEC8-0D3C9D65B5B2}" emma:medium="tactile" emma:mode="ink">
          <msink:context xmlns:msink="http://schemas.microsoft.com/ink/2010/main" type="writingRegion" rotatedBoundingBox="3857,1107 23515,868 23566,5047 3908,5287"/>
        </emma:interpretation>
      </emma:emma>
    </inkml:annotationXML>
    <inkml:traceGroup>
      <inkml:annotationXML>
        <emma:emma xmlns:emma="http://www.w3.org/2003/04/emma" version="1.0">
          <emma:interpretation id="{0EE130D0-B7C3-4BFE-9A25-CD0307D3B9D2}" emma:medium="tactile" emma:mode="ink">
            <msink:context xmlns:msink="http://schemas.microsoft.com/ink/2010/main" type="paragraph" rotatedBoundingBox="4260,1103 23515,868 23537,2656 4282,2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C97625-7FFD-4C7F-ADBF-AC7E4ABA64BA}" emma:medium="tactile" emma:mode="ink">
              <msink:context xmlns:msink="http://schemas.microsoft.com/ink/2010/main" type="line" rotatedBoundingBox="4260,1103 23515,868 23537,2656 4282,2891"/>
            </emma:interpretation>
          </emma:emma>
        </inkml:annotationXML>
        <inkml:traceGroup>
          <inkml:annotationXML>
            <emma:emma xmlns:emma="http://www.w3.org/2003/04/emma" version="1.0">
              <emma:interpretation id="{000A4B1C-7329-4781-BAD3-5056C9B5EFA3}" emma:medium="tactile" emma:mode="ink">
                <msink:context xmlns:msink="http://schemas.microsoft.com/ink/2010/main" type="inkWord" rotatedBoundingBox="4262,1251 9647,1186 9663,2427 4277,2493">
                  <msink:destinationLink direction="with" ref="{D2391C49-7A87-4FB4-834E-EA937B384DAE}"/>
                  <msink:destinationLink direction="with" ref="{5681C323-8F6E-4C64-9E1F-2BC29230F95A}"/>
                  <msink:destinationLink direction="with" ref="{4704BA96-CEF2-4FA3-92B5-8529539E035D}"/>
                  <msink:destinationLink direction="with" ref="{ECF5DBEA-D5A7-43F3-907C-857DA90BD010}"/>
                </msink:context>
              </emma:interpretation>
              <emma:one-of disjunction-type="recognition" id="oneOf0">
                <emma:interpretation id="interp0" emma:lang="en-US" emma:confidence="0">
                  <emma:literal>A TB</emma:literal>
                </emma:interpretation>
                <emma:interpretation id="interp1" emma:lang="en-US" emma:confidence="0">
                  <emma:literal>n is</emma:literal>
                </emma:interpretation>
                <emma:interpretation id="interp2" emma:lang="en-US" emma:confidence="0">
                  <emma:literal>A KB</emma:literal>
                </emma:interpretation>
                <emma:interpretation id="interp3" emma:lang="en-US" emma:confidence="0">
                  <emma:literal>A BB</emma:literal>
                </emma:interpretation>
                <emma:interpretation id="interp4" emma:lang="en-US" emma:confidence="0">
                  <emma:literal>A FB</emma:literal>
                </emma:interpretation>
              </emma:one-of>
            </emma:emma>
          </inkml:annotationXML>
          <inkml:trace contextRef="#ctx0" brushRef="#br0">6149 333 374 0,'0'0'2'0,"0"0"2"0,-4 11 3 15,4 3 1-15,-3 10 1 16,3 12 0-16,0 3 1 16,0 13 0-16,7 7-2 0,7 9-5 15,-7-9-12-15,11 9-35 16,-1-6-37-16,4-6-2 16</inkml:trace>
          <inkml:trace contextRef="#ctx0" brushRef="#br0" timeOffset="-828.1973">5060 1 343 0,'0'0'6'0,"0"0"1"15,0 0 2-15,0 0 0 16,-3 13 4-16,3 2 0 15,10 5 2-15,3 16 0 0,9 5-4 16,3 17-2-16,3 10-1 16,0 18-1-16,7 10-1 15,-2 0-2-15,2 14-2 16,-7-7 1-16,0 1-1 0,-3-5 0 16,0-11-3-16,-10-17-5 15,5-12-11-15,-17-9-36 16,4-26-29-16,-7-24-7 0</inkml:trace>
          <inkml:trace contextRef="#ctx0" brushRef="#br0" timeOffset="468.7072">6054 288 389 0,'0'0'4'16,"0"0"1"-16,0 0 2 15,0 0 1-15,20-11 0 16,5 7 1-16,11 2 1 0,9-6-1 15,13 5-3-15,-3-1-2 16,6 4-1-16,-8 0-2 16,-8 0 0-16,-9 7-1 15,-11 7-1-15,-15 8 1 0,-10-1-1 16,-3 7 0-16,-18-4 0 16,-1 12 0-16,-3-6 0 15,5 11 0-15,-2-11-1 16,8 1 1-16,4 4 0 0,10-9 0 15,3 2 0-15,12-7 2 16,2 0 0-16,4-4-1 16,4-2 1-16,0 5 0 15,-4-1 0-15,-7 2 0 16,-3 0 0-16,-4 3-1 0,-7 0 1 16,0 4-1-16,-10 5 0 15,-8 2 1-15,-4-4 2 16,-3-3 0-16,-3-4-1 0,-4-6 2 15,1 5-1-15,-5-17-1 16,4-3-7-16,-6 5-70 16,8-19-9-16</inkml:trace>
          <inkml:trace contextRef="#ctx0" brushRef="#br0" timeOffset="-1453.213">1159 840 439 0,'0'0'4'0,"0"0"1"0,8 0 1 16,6-8 0-16,11 1 0 16,6 0 0-16,12-3-3 15,20 3-16-15,12-7-68 16,6-3-3-16</inkml:trace>
          <inkml:trace contextRef="#ctx0" brushRef="#br0" timeOffset="-1640.6925">1171 945 321 0,'0'0'7'0,"0"0"3"15,0 0 3-15,6 14 2 16,-6-14 3-16,0 0-1 16,0 0 2-16,0 0 0 15,0 0-7-15,0-20-2 0,-3-2-3 16,3-10-2-16,0-7-2 15,7-6 0-15,11-4-2 16,0-8-1-16,7 1 0 16,0 0 0-16,-2 7 0 0,2 11 0 15,0-1 0-15,-7 15-1 16,-1 1 1-16,1 17 0 16,-3 1 0-16,2 10 0 0,-3 9 1 15,8 6-1-15,-2 10 0 16,5 11 1-16,0 8-1 15,3 8 1-15,-7-1-2 16,-2 4-4-16,-1 7-11 16,-8-5-28-16,0-5-40 15,-7-8-2-15</inkml:trace>
        </inkml:traceGroup>
        <inkml:traceGroup>
          <inkml:annotationXML>
            <emma:emma xmlns:emma="http://www.w3.org/2003/04/emma" version="1.0">
              <emma:interpretation id="{63E0BCB9-76E7-448C-8023-8876AA15BCF4}" emma:medium="tactile" emma:mode="ink">
                <msink:context xmlns:msink="http://schemas.microsoft.com/ink/2010/main" type="inkWord" rotatedBoundingBox="12143,1056 13295,1042 13314,2535 12161,2549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1812.5079">10189 345 357 0,'0'0'4'0,"-17"-11"4"0,3 8 0 16,-11 3 3-16,0 0 0 16,-7 0 1-16,-3 0 0 15,-7 0 3-15,6 18-6 0,-3 9-1 16,7 8-1-16,1 12-1 16,9 5-2-16,5 11 0 15,9 4 0-15,8-1-3 0,8 3-2 16,17-14-6-16,20 9-30 15,30-18-47-15,-1-19 0 16</inkml:trace>
          <inkml:trace contextRef="#ctx0" brushRef="#br0" timeOffset="968.7348">9111-147 369 0,'0'0'3'0,"0"0"2"16,-20 3 2-16,8 4 2 0,-1 7 1 16,-2 8 1-16,5 16 3 15,2 7 0-15,8 15-3 16,8 11 0-16,9 13-2 16,8 14-2-16,0 11-1 0,0 4-2 15,6 7-2-15,-9-8 1 16,-4 0-1-16,-5-6-1 15,2-11 1-15,-8-10-5 16,-4-18-5-16,4-8-15 0,-7-13-56 16,0-21-8-16</inkml:trace>
        </inkml:traceGroup>
        <inkml:traceGroup>
          <inkml:annotationXML>
            <emma:emma xmlns:emma="http://www.w3.org/2003/04/emma" version="1.0">
              <emma:interpretation id="{9A1B6A73-C8EC-4429-9744-DE3352931C4A}" emma:medium="tactile" emma:mode="ink">
                <msink:context xmlns:msink="http://schemas.microsoft.com/ink/2010/main" type="inkWord" rotatedBoundingBox="15546,1046 16985,1028 17000,2275 15561,2292"/>
              </emma:interpretation>
              <emma:one-of disjunction-type="recognition" id="oneOf2">
                <emma:interpretation id="interp10" emma:lang="en-US" emma:confidence="1">
                  <emma:literal>ID</emma:literal>
                </emma:interpretation>
                <emma:interpretation id="interp11" emma:lang="en-US" emma:confidence="0">
                  <emma:literal>•D</emma:literal>
                </emma:interpretation>
                <emma:interpretation id="interp12" emma:lang="en-US" emma:confidence="0">
                  <emma:literal>KD</emma:literal>
                </emma:interpretation>
                <emma:interpretation id="interp13" emma:lang="en-US" emma:confidence="0">
                  <emma:literal>IDs</emma:literal>
                </emma:interpretation>
                <emma:interpretation id="interp14" emma:lang="en-US" emma:confidence="0">
                  <emma:literal>LD</emma:literal>
                </emma:interpretation>
              </emma:one-of>
            </emma:emma>
          </inkml:annotationXML>
          <inkml:trace contextRef="#ctx0" brushRef="#br0" timeOffset="3093.7799">13308 197 348 0,'0'0'4'0,"0"0"3"15,0 0 4-15,3 21 0 16,0 0 2-16,2 7 0 0,-2 15 0 15,8 9 0-15,0 12-2 16,2 7-5-16,5 5-9 16,4 2-15-16,-5 3-62 0,4-4-1 15</inkml:trace>
          <inkml:trace contextRef="#ctx0" brushRef="#br0" timeOffset="3437.5335">13258 232 357 0,'0'0'6'0,"0"0"2"0,0 0 2 16,0 0 1-16,11-18 1 15,17 15 0-15,1 0 0 16,14 3 1-16,5 10-5 15,16 0-3-15,3 5-2 0,4 2-1 16,-6 11-2-16,-7 9 1 16,-11 0-2-16,-8 1 1 15,-11 1-1-15,-11 8 1 0,-9 2 0 16,-8 7-1-16,-14-7 2 16,-11 0-2-16,-4-4 0 15,1 2 0-15,-10-9-2 16,-8-10-5-16,-1-6-14 0,9-9-59 15,-2-13-3-15</inkml:trace>
          <inkml:trace contextRef="#ctx0" brushRef="#br0" timeOffset="2296.8737">12456-157 361 0,'0'0'5'0,"0"0"-1"15,0 0 1-15,0 0 3 16,-11 5-1-16,11 18 2 0,-7 11 2 16,7 18 1-16,0 20-4 15,0 12 1-15,0 17-1 16,12 10-2-16,1 3 0 0,9 5-2 16,1-1-3-16,-8-13-2 15,6 0-6-15,-7-24-19 16,-14-10-55-16,18-21-2 15</inkml:trace>
        </inkml:traceGroup>
        <inkml:traceGroup>
          <inkml:annotationXML>
            <emma:emma xmlns:emma="http://www.w3.org/2003/04/emma" version="1.0">
              <emma:interpretation id="{4E07103B-7B35-4FD7-929F-9061BE9F9FAC}" emma:medium="tactile" emma:mode="ink">
                <msink:context xmlns:msink="http://schemas.microsoft.com/ink/2010/main" type="inkWord" rotatedBoundingBox="19746,1236 20256,1229 20267,2159 19757,2165"/>
              </emma:interpretation>
              <emma:one-of disjunction-type="recognition" id="oneOf3">
                <emma:interpretation id="interp15" emma:lang="en-US" emma:confidence="1">
                  <emma:literal>E</emma:literal>
                </emma:interpretation>
                <emma:interpretation id="interp16" emma:lang="en-US" emma:confidence="0">
                  <emma:literal>z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[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4796.933">16738 61 384 0,'0'0'3'0,"0"0"1"16,-7 0 0-16,7 0 2 16,-11 14 1-16,4 4 3 15,-3 12-2-15,2 18 0 0,4-3-2 16,4 23-2-16,0 12 0 16,0 5-2-16,4-5-10 15,10 8-30-15,21-11-40 16,-23-2-5-16</inkml:trace>
          <inkml:trace contextRef="#ctx0" brushRef="#br0" timeOffset="5406.3406">16656 947 381 0,'0'0'7'0,"0"0"2"16,0 0 3-16,12 10 0 0,-2-10 3 15,15 4-2-15,6-4 1 16,8 0 0-16,28-4-9 16,-10-3-13-16,27-3-42 15,-2 3-35-15,9-3-3 0</inkml:trace>
          <inkml:trace contextRef="#ctx0" brushRef="#br0" timeOffset="5203.2068">16638 395 380 0,'0'0'6'0,"0"0"0"16,7 7 1-16,16-7 2 15,12-4-1-15,0 1 1 16,11-1 1-16,10 2-3 15,8-6-8-15,-5-2-19 0,-12 10-58 16,6 0-5-16</inkml:trace>
          <inkml:trace contextRef="#ctx0" brushRef="#br0" timeOffset="5015.6998">16645 36 385 0,'0'0'4'0,"0"0"4"16,3 0-1-16,12 0 2 16,10 0-1-16,7 0 1 15,4 0 0-15,9 0 1 16,8 0-8-16,11 0-9 0,-12-7-25 16,-2 7-48-16,0 15-2 15</inkml:trace>
        </inkml:traceGroup>
        <inkml:traceGroup>
          <inkml:annotationXML>
            <emma:emma xmlns:emma="http://www.w3.org/2003/04/emma" version="1.0">
              <emma:interpretation id="{3C837140-A0AA-4571-BCE7-61B45B84C437}" emma:medium="tactile" emma:mode="ink">
                <msink:context xmlns:msink="http://schemas.microsoft.com/ink/2010/main" type="inkWord" rotatedBoundingBox="22635,878 23515,868 23537,2656 22657,2667"/>
              </emma:interpretation>
              <emma:one-of disjunction-type="recognition" id="oneOf4">
                <emma:interpretation id="interp20" emma:lang="en-US" emma:confidence="0">
                  <emma:literal>IF</emma:literal>
                </emma:interpretation>
                <emma:interpretation id="interp21" emma:lang="en-US" emma:confidence="0">
                  <emma:literal>If</emma:literal>
                </emma:interpretation>
                <emma:interpretation id="interp22" emma:lang="en-US" emma:confidence="0">
                  <emma:literal>if</emma:literal>
                </emma:interpretation>
                <emma:interpretation id="interp23" emma:lang="en-US" emma:confidence="0">
                  <emma:literal>(f</emma:literal>
                </emma:interpretation>
                <emma:interpretation id="interp24" emma:lang="en-US" emma:confidence="0">
                  <emma:literal>AF</emma:literal>
                </emma:interpretation>
              </emma:one-of>
            </emma:emma>
          </inkml:annotationXML>
          <inkml:trace contextRef="#ctx0" brushRef="#br0" timeOffset="5921.9586">19763-327 341 0,'0'0'5'0,"-17"6"1"16,3 9 4-16,-8 3 1 15,5 10 2-15,-7 11 0 0,-5 18 1 16,11 10 1-16,0 23-3 16,5 10-3-16,9 10-3 15,1 17 0-15,3 15-1 16,-5 4-1-16,5 0 0 0,-5-5 0 16,-7-16-2-16,12-7 0 15,0-16-1-15,0-19-6 16,-6-18-15-16,-6-19-62 0,12-26-2 15</inkml:trace>
          <inkml:trace contextRef="#ctx0" brushRef="#br0" timeOffset="7218.9157">19984 663 397 0,'0'0'5'16,"10"0"-1"-16,11 0 0 0,7-7 1 15,14-3 0-15,19 7-5 16,6-8-22-16,11-4-52 16,18-2-7-16</inkml:trace>
          <inkml:trace contextRef="#ctx0" brushRef="#br0" timeOffset="7046.9832">20029 243 398 0,'0'0'5'15,"11"0"-1"-15,3 0 1 16,10 4 1-16,5-4-1 16,17 3 0-16,10-3-3 15,14 4-15-15,-2 11-47 0,-5-15-16 16</inkml:trace>
          <inkml:trace contextRef="#ctx0" brushRef="#br0" timeOffset="6828.243">20103 276 365 0,'0'0'5'0,"0"0"-1"16,0 0 2-16,0 0 4 16,10 25-2-16,-2 6 1 0,-4 15 0 15,2 13 1-15,6 23-4 16,-6 3 1-16,-6 9-5 15,7-1-5-15,11-6-18 16,-1-2-56-16,1-15-3 0</inkml:trace>
        </inkml:traceGroup>
      </inkml:traceGroup>
    </inkml:traceGroup>
    <inkml:traceGroup>
      <inkml:annotationXML>
        <emma:emma xmlns:emma="http://www.w3.org/2003/04/emma" version="1.0">
          <emma:interpretation id="{D8533C47-EC56-4D84-9297-6CC933349AD7}" emma:medium="tactile" emma:mode="ink">
            <msink:context xmlns:msink="http://schemas.microsoft.com/ink/2010/main" type="paragraph" rotatedBoundingBox="3899,4467 7676,4437 7682,5255 3905,52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9E2CE2-630C-4C44-A2F7-F3274573B93B}" emma:medium="tactile" emma:mode="ink">
              <msink:context xmlns:msink="http://schemas.microsoft.com/ink/2010/main" type="inkBullet" rotatedBoundingBox="3899,4467 5110,4457 5117,5276 3905,5286"/>
            </emma:interpretation>
            <emma:one-of disjunction-type="recognition" id="oneOf5">
              <emma:interpretation id="interp25" emma:lang="en-US" emma:confidence="0">
                <emma:literal>M,</emma:literal>
              </emma:interpretation>
              <emma:interpretation id="interp26" emma:lang="en-US" emma:confidence="0">
                <emma:literal>m,</emma:literal>
              </emma:interpretation>
              <emma:interpretation id="interp27" emma:lang="en-US" emma:confidence="0">
                <emma:literal>m.</emma:literal>
              </emma:interpretation>
              <emma:interpretation id="interp28" emma:lang="en-US" emma:confidence="0">
                <emma:literal>MI,</emma:literal>
              </emma:interpretation>
              <emma:interpretation id="interp29" emma:lang="en-US" emma:confidence="0">
                <emma:literal>mi.</emma:literal>
              </emma:interpretation>
            </emma:one-of>
          </emma:emma>
        </inkml:annotationXML>
        <inkml:trace contextRef="#ctx0" brushRef="#br1" timeOffset="678572.1118">2002 3798 236 0,'0'0'2'0,"-7"21"-1"16,-1 1-7-16,8 6-17 15,0 8-22-15,0 2-12 16</inkml:trace>
        <inkml:trace contextRef="#ctx0" brushRef="#br1" timeOffset="683806.5529">803 3581 343 0,'0'0'8'0,"0"0"3"0,0 0 4 16,0 0 1-16,0 0 0 15,-14 0 0-15,14 0 1 16,0 7 1-16,17 10-7 0,1 4-3 16,0 11-3-16,2 7-1 15,5 11-1-15,8-2-1 16,-1 13 0-16,-9-5-1 0,2-7 0 15,-2-2-1-15,-6-16 1 16,-7-3 0-16,1-14 1 16,-11-14 0-16,0 0-1 15,0-25 1-15,-3-6 0 16,-5-5 1-16,4-7-3 0,-2-6 0 16,6 1 0-16,-4-3 0 15,4 6 0-15,0 11 0 16,4 4 0-16,2 10 0 15,-6 20 0-15,25-11 0 0,-3 14 0 16,3 12 0-16,6 13 0 16,1-3 0-16,4 3 0 15,-4-4 0-15,-4-7 0 16,0 0 0-16,-8-8 0 0,-2-9 0 16,-6-5 0-16,-6-16 0 15,-6-6 0-15,0-4 0 16,0-12 0-16,0-4 0 0,4-1 0 15,4 2 0-15,-6 0 0 16,9 4 0-16,6 10 0 16,1 4 0-16,4 13 0 15,-4 12 0-15,7 6 0 0,-5 20 0 16,-2 1 0-16,0 11 0 16,-1 3-3-16,1 2-3 15,0-1-14-15,-1-1-64 16,8-7-4-16</inkml:trace>
        <inkml:trace contextRef="#ctx0" brushRef="#br1" timeOffset="683994.0695">1740 3257 384 0,'0'0'8'15,"0"0"3"-15,0 0 2 16,0 0 0-16,0 0 2 15,-4 5 0-15,4 12 1 0,10 3 0 16,2 8-8-16,5 10-4 16,4 13-2-16,7 8-9 15,-13 15-76-15,13-4-4 16</inkml:trace>
      </inkml:traceGroup>
      <inkml:traceGroup>
        <inkml:annotationXML>
          <emma:emma xmlns:emma="http://www.w3.org/2003/04/emma" version="1.0">
            <emma:interpretation id="{F4B8E251-BF60-4B72-80B2-6D837FF50BEE}" emma:medium="tactile" emma:mode="ink">
              <msink:context xmlns:msink="http://schemas.microsoft.com/ink/2010/main" type="line" rotatedBoundingBox="7132,4685 7677,4680 7681,5138 7136,5143"/>
            </emma:interpretation>
          </emma:emma>
        </inkml:annotationXML>
        <inkml:traceGroup>
          <inkml:annotationXML>
            <emma:emma xmlns:emma="http://www.w3.org/2003/04/emma" version="1.0">
              <emma:interpretation id="{FAD085B3-92F5-4936-B1A6-092D1D561BCB}" emma:medium="tactile" emma:mode="ink">
                <msink:context xmlns:msink="http://schemas.microsoft.com/ink/2010/main" type="inkWord" rotatedBoundingBox="7132,4685 7677,4680 7681,5138 7136,5143">
                  <msink:destinationLink direction="with" ref="{1B417632-81ED-42C5-9149-AFD59030051A}"/>
                  <msink:destinationLink direction="with" ref="{96ABC931-F08C-4DA9-831A-28C23A37584A}"/>
                </msink:context>
              </emma:interpretation>
              <emma:one-of disjunction-type="recognition" id="oneOf6">
                <emma:interpretation id="interp30" emma:lang="en-US" emma:confidence="1">
                  <emma:literal>*</emma:literal>
                </emma:interpretation>
                <emma:interpretation id="interp31" emma:lang="en-US" emma:confidence="0">
                  <emma:literal>t</emma:literal>
                </emma:interpretation>
                <emma:interpretation id="interp32" emma:lang="en-US" emma:confidence="0">
                  <emma:literal>+</emma:literal>
                </emma:interpretation>
                <emma:interpretation id="interp33" emma:lang="en-US" emma:confidence="0">
                  <emma:literal>I</emma:literal>
                </emma:interpretation>
                <emma:interpretation id="interp3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1015.8398">4020 3513 376 0,'0'0'7'0,"0"0"1"0,7 4 2 16,3 7 2-16,12-1 0 16,3 10 1-16,3 3 0 15,8 5 0-15,-1 3-6 16,11 5-6-16,-4 0-8 0,4-1-33 16,-1-1-43-16,-5-2-2 15</inkml:trace>
          <inkml:trace contextRef="#ctx0" brushRef="#br0" timeOffset="11234.5944">4055 3736 362 0,'0'0'7'0,"0"0"3"16,18 0 3-16,-4 0 0 15,11 0 1-15,6 0 0 16,9 0 0-16,10 4 0 16,3-4-9-16,10 7-16 0,-3-4-68 15,11-3-4-15</inkml:trace>
          <inkml:trace contextRef="#ctx0" brushRef="#br0" timeOffset="10812.696">4565 3478 350 0,'0'0'4'16,"0"0"0"-16,0 0 4 16,-11 4 2-16,11-4 3 15,-21 20 0-15,3-1 0 16,-4 9 2-16,-6 7-4 0,-7 4 0 16,-3 7-4-16,3 4-2 15,-5-2-3-15,5 0-5 16,-1-1-11-16,11-18-40 0,5 2-29 15,5-14-2-15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8.5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EA1E880-AECB-4442-8618-FC1A5F6BAB2D}" emma:medium="tactile" emma:mode="ink">
          <msink:context xmlns:msink="http://schemas.microsoft.com/ink/2010/main" type="inkDrawing" rotatedBoundingBox="15107,3274 15523,3197 15526,3212 15110,3288" semanticType="underline" shapeName="Other"/>
        </emma:interpretation>
      </emma:emma>
    </inkml:annotationXML>
    <inkml:trace contextRef="#ctx0" brushRef="#br0">12413 2009 487 0,'-18'0'0'16,"-5"0"1"-16,-17 0-1 16,-6 10 0-16,-14 1-6 15,-8 7-14-15,-10-5-62 16,-5 10-2-16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0.4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F5DBEA-D5A7-43F3-907C-857DA90BD010}" emma:medium="tactile" emma:mode="ink">
          <msink:context xmlns:msink="http://schemas.microsoft.com/ink/2010/main" type="inkDrawing" rotatedBoundingBox="8372,3466 8937,3692 8908,3766 8342,3540" semanticType="callout" shapeName="Other">
            <msink:sourceLink direction="with" ref="{000A4B1C-7329-4781-BAD3-5056C9B5EFA3}"/>
          </msink:context>
        </emma:interpretation>
      </emma:emma>
    </inkml:annotationXML>
    <inkml:trace contextRef="#ctx0" brushRef="#br0">5795 2563 388 0,'0'0'5'0,"0"0"2"0,0 0 1 16,0 0 2-16,0 0 1 16,-3-18 1-16,3 18 0 15,-12-17 1-15,12 17-5 0,-13-17-2 16,13 17-3-16,-10-19-6 16,-5 8-9-16,15 11-13 15,-28-13-20-15,13 2-19 16,-2 0-1-16,17 11 6 0,-25-14 11 15,25 14 17-15,-18-7 17 16,18 7 24-16,0 0 26 16,-18-15 22-16,18 15-1 0,-28-9-10 15,18 1-11-15,-15 2-10 16,0-1-9-16,-6-1-8 16,-9-1-4-16,2 0-7 15,-12-1-10-15,5 3-24 16,2 3-40-16,-10 0-4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31:14.9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E940C4-2D7A-4F69-A2F6-E99FA9B370A1}" emma:medium="tactile" emma:mode="ink">
          <msink:context xmlns:msink="http://schemas.microsoft.com/ink/2010/main" type="inkDrawing" rotatedBoundingBox="14647,4142 16621,3850 16844,5360 14869,5651" hotPoints="16590,4754 15705,5638 14821,4754 15705,3869" semanticType="9" shapeName="Circle">
            <msink:destinationLink direction="with" ref="{A5B810C7-99E3-4EEC-8CB5-16DB983FCB6C}"/>
          </msink:context>
        </emma:interpretation>
      </emma:emma>
    </inkml:annotationXML>
    <inkml:trace contextRef="#ctx0" brushRef="#br0">12778 2869 311 0,'0'0'5'0,"0"0"4"15,0-17 0-15,0 17 1 16,-21-17 3-16,-4 6 0 16,-3 0 1-16,-7 7 0 0,-20 2-5 15,-1 2-3-15,-11 0 0 16,-7 2-2-16,-1 9-2 15,2 13 2-15,-8 1 0 16,-2 3-2-16,6 11 2 16,3 10-1-16,3 7 1 0,8 12 0 15,6 5-1-15,7 2 0 16,15 9-1-16,11 8 0 16,12-4 0-16,12 3 0 15,5 1-1-15,15-8 0 0,20 1 0 16,8-8 0-16,13 1 1 15,2-12-1-15,19-2 1 16,2-11 0-16,12-11-1 0,7-14 1 16,10-3 0-16,3-14 0 15,8-11 0-15,1-11 0 16,-2-10-1-16,4-14 1 16,-7-4-1-16,-9-7 1 0,-13-10 0 15,-13-10 0-15,-11-10-3 16,-11-7 3-16,-13-13-2 15,-17 5 0-15,-20-11 1 16,-9-1-1-16,-8 8-2 16,-17 4 3-16,-14 6-1 0,-15 15-1 15,-3 5 1-15,-15 10-1 16,-2 16 0-16,-1 11 2 16,-7 2-2-16,-10 17-2 15,-3-2-2-15,-2 7-6 0,5 19-19 16,14 2-54-16,-18 11 0 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1.1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859B07-5372-448A-A8A8-C0B033F0F358}" emma:medium="tactile" emma:mode="ink">
          <msink:context xmlns:msink="http://schemas.microsoft.com/ink/2010/main" type="inkDrawing" rotatedBoundingBox="21251,4287 21717,4345 21715,4355 21249,4297" semanticType="callout" shapeName="Other">
            <msink:sourceLink direction="with" ref="{C616C110-B7CD-47FB-B85A-FA23059593BA}"/>
          </msink:context>
        </emma:interpretation>
      </emma:emma>
    </inkml:annotationXML>
    <inkml:trace contextRef="#ctx0" brushRef="#br0">18604 3144 459 0,'-14'0'1'16,"-17"-4"-1"-16,-16 1-1 0,-19-1-8 15,-23-9-18-15,-21-2-53 16,1-6-3-16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23.5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C50A46-1251-4173-9EE8-7F0D136234A5}" emma:medium="tactile" emma:mode="ink">
          <msink:context xmlns:msink="http://schemas.microsoft.com/ink/2010/main" type="inkDrawing" rotatedBoundingBox="18718,6351 18932,6302 18936,6319 18722,6368" semanticType="callout" shapeName="Other">
            <msink:sourceLink direction="with" ref="{C616C110-B7CD-47FB-B85A-FA23059593BA}"/>
          </msink:context>
        </emma:interpretation>
      </emma:emma>
    </inkml:annotationXML>
    <inkml:trace contextRef="#ctx0" brushRef="#br0">-685 3784 492 0,'0'0'1'16,"0"0"1"-16,-22 14-1 0,9-8 0 15,-6 3-2-15,1-3-5 16,-10-3-10-16,-7 5-32 16,4-6-36-16,-16 3-5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9T04:42:38.4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275633-4F7C-4F98-AACC-4B55E476A9F0}" emma:medium="tactile" emma:mode="ink">
          <msink:context xmlns:msink="http://schemas.microsoft.com/ink/2010/main" type="inkDrawing" rotatedBoundingBox="15674,9571 15883,9711 15881,9714 15672,9574" semanticType="underline" shapeName="Other">
            <msink:sourceLink direction="with" ref="{5CD854AB-327F-49EE-97F0-B7E75167D357}"/>
          </msink:context>
        </emma:interpretation>
      </emma:emma>
    </inkml:annotationXML>
    <inkml:trace contextRef="#ctx0" brushRef="#br0">209 140 468 0,'-13'-10'1'0,"-16"-4"-6"15,-17-18-13-15,-10-7-43 16,-9-6-22-16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8B20-621B-48C0-A7A1-567084519AA6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8BED-DAC1-48F5-BDD5-52B742AA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48.emf"/><Relationship Id="rId21" Type="http://schemas.openxmlformats.org/officeDocument/2006/relationships/image" Target="../media/image39.emf"/><Relationship Id="rId34" Type="http://schemas.openxmlformats.org/officeDocument/2006/relationships/customXml" Target="../ink/ink46.xml"/><Relationship Id="rId42" Type="http://schemas.openxmlformats.org/officeDocument/2006/relationships/customXml" Target="../ink/ink50.xml"/><Relationship Id="rId47" Type="http://schemas.openxmlformats.org/officeDocument/2006/relationships/image" Target="../media/image52.emf"/><Relationship Id="rId50" Type="http://schemas.openxmlformats.org/officeDocument/2006/relationships/customXml" Target="../ink/ink54.xml"/><Relationship Id="rId55" Type="http://schemas.openxmlformats.org/officeDocument/2006/relationships/image" Target="../media/image56.emf"/><Relationship Id="rId63" Type="http://schemas.openxmlformats.org/officeDocument/2006/relationships/image" Target="../media/image60.emf"/><Relationship Id="rId68" Type="http://schemas.openxmlformats.org/officeDocument/2006/relationships/customXml" Target="../ink/ink63.xml"/><Relationship Id="rId7" Type="http://schemas.openxmlformats.org/officeDocument/2006/relationships/image" Target="../media/image32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4.emf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47.emf"/><Relationship Id="rId40" Type="http://schemas.openxmlformats.org/officeDocument/2006/relationships/customXml" Target="../ink/ink49.xml"/><Relationship Id="rId45" Type="http://schemas.openxmlformats.org/officeDocument/2006/relationships/image" Target="../media/image51.emf"/><Relationship Id="rId53" Type="http://schemas.openxmlformats.org/officeDocument/2006/relationships/image" Target="../media/image55.emf"/><Relationship Id="rId58" Type="http://schemas.openxmlformats.org/officeDocument/2006/relationships/customXml" Target="../ink/ink58.xml"/><Relationship Id="rId66" Type="http://schemas.openxmlformats.org/officeDocument/2006/relationships/customXml" Target="../ink/ink62.xml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3.emf"/><Relationship Id="rId57" Type="http://schemas.openxmlformats.org/officeDocument/2006/relationships/image" Target="../media/image57.emf"/><Relationship Id="rId61" Type="http://schemas.openxmlformats.org/officeDocument/2006/relationships/image" Target="../media/image59.emf"/><Relationship Id="rId10" Type="http://schemas.openxmlformats.org/officeDocument/2006/relationships/customXml" Target="../ink/ink34.xml"/><Relationship Id="rId19" Type="http://schemas.openxmlformats.org/officeDocument/2006/relationships/image" Target="../media/image38.emf"/><Relationship Id="rId31" Type="http://schemas.openxmlformats.org/officeDocument/2006/relationships/image" Target="../media/image44.emf"/><Relationship Id="rId44" Type="http://schemas.openxmlformats.org/officeDocument/2006/relationships/customXml" Target="../ink/ink51.xml"/><Relationship Id="rId52" Type="http://schemas.openxmlformats.org/officeDocument/2006/relationships/customXml" Target="../ink/ink55.xml"/><Relationship Id="rId60" Type="http://schemas.openxmlformats.org/officeDocument/2006/relationships/customXml" Target="../ink/ink59.xml"/><Relationship Id="rId65" Type="http://schemas.openxmlformats.org/officeDocument/2006/relationships/image" Target="../media/image61.emf"/><Relationship Id="rId4" Type="http://schemas.openxmlformats.org/officeDocument/2006/relationships/customXml" Target="../ink/ink31.xml"/><Relationship Id="rId9" Type="http://schemas.openxmlformats.org/officeDocument/2006/relationships/image" Target="../media/image33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emf"/><Relationship Id="rId30" Type="http://schemas.openxmlformats.org/officeDocument/2006/relationships/customXml" Target="../ink/ink44.xml"/><Relationship Id="rId35" Type="http://schemas.openxmlformats.org/officeDocument/2006/relationships/image" Target="../media/image46.emf"/><Relationship Id="rId43" Type="http://schemas.openxmlformats.org/officeDocument/2006/relationships/image" Target="../media/image50.emf"/><Relationship Id="rId48" Type="http://schemas.openxmlformats.org/officeDocument/2006/relationships/customXml" Target="../ink/ink53.xml"/><Relationship Id="rId56" Type="http://schemas.openxmlformats.org/officeDocument/2006/relationships/customXml" Target="../ink/ink57.xml"/><Relationship Id="rId64" Type="http://schemas.openxmlformats.org/officeDocument/2006/relationships/customXml" Target="../ink/ink61.xml"/><Relationship Id="rId69" Type="http://schemas.openxmlformats.org/officeDocument/2006/relationships/image" Target="../media/image63.emf"/><Relationship Id="rId8" Type="http://schemas.openxmlformats.org/officeDocument/2006/relationships/customXml" Target="../ink/ink33.xml"/><Relationship Id="rId51" Type="http://schemas.openxmlformats.org/officeDocument/2006/relationships/image" Target="../media/image54.emf"/><Relationship Id="rId3" Type="http://schemas.openxmlformats.org/officeDocument/2006/relationships/image" Target="../media/image30.emf"/><Relationship Id="rId12" Type="http://schemas.openxmlformats.org/officeDocument/2006/relationships/customXml" Target="../ink/ink35.xml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33" Type="http://schemas.openxmlformats.org/officeDocument/2006/relationships/image" Target="../media/image45.emf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59" Type="http://schemas.openxmlformats.org/officeDocument/2006/relationships/image" Target="../media/image58.emf"/><Relationship Id="rId67" Type="http://schemas.openxmlformats.org/officeDocument/2006/relationships/image" Target="../media/image62.emf"/><Relationship Id="rId20" Type="http://schemas.openxmlformats.org/officeDocument/2006/relationships/customXml" Target="../ink/ink39.xml"/><Relationship Id="rId41" Type="http://schemas.openxmlformats.org/officeDocument/2006/relationships/image" Target="../media/image49.emf"/><Relationship Id="rId54" Type="http://schemas.openxmlformats.org/officeDocument/2006/relationships/customXml" Target="../ink/ink56.xml"/><Relationship Id="rId62" Type="http://schemas.openxmlformats.org/officeDocument/2006/relationships/customXml" Target="../ink/ink6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.xml"/><Relationship Id="rId21" Type="http://schemas.openxmlformats.org/officeDocument/2006/relationships/image" Target="../media/image73.emf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86.emf"/><Relationship Id="rId50" Type="http://schemas.openxmlformats.org/officeDocument/2006/relationships/customXml" Target="../ink/ink88.xml"/><Relationship Id="rId55" Type="http://schemas.openxmlformats.org/officeDocument/2006/relationships/image" Target="../media/image90.emf"/><Relationship Id="rId63" Type="http://schemas.openxmlformats.org/officeDocument/2006/relationships/image" Target="../media/image94.emf"/><Relationship Id="rId68" Type="http://schemas.openxmlformats.org/officeDocument/2006/relationships/customXml" Target="../ink/ink97.xml"/><Relationship Id="rId76" Type="http://schemas.openxmlformats.org/officeDocument/2006/relationships/customXml" Target="../ink/ink101.xml"/><Relationship Id="rId84" Type="http://schemas.openxmlformats.org/officeDocument/2006/relationships/customXml" Target="../ink/ink105.xml"/><Relationship Id="rId89" Type="http://schemas.openxmlformats.org/officeDocument/2006/relationships/image" Target="../media/image107.emf"/><Relationship Id="rId97" Type="http://schemas.openxmlformats.org/officeDocument/2006/relationships/image" Target="../media/image111.emf"/><Relationship Id="rId7" Type="http://schemas.openxmlformats.org/officeDocument/2006/relationships/image" Target="../media/image66.emf"/><Relationship Id="rId71" Type="http://schemas.openxmlformats.org/officeDocument/2006/relationships/image" Target="../media/image98.emf"/><Relationship Id="rId92" Type="http://schemas.openxmlformats.org/officeDocument/2006/relationships/customXml" Target="../ink/ink109.xml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9" Type="http://schemas.openxmlformats.org/officeDocument/2006/relationships/image" Target="../media/image77.emf"/><Relationship Id="rId11" Type="http://schemas.openxmlformats.org/officeDocument/2006/relationships/image" Target="../media/image68.emf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81.emf"/><Relationship Id="rId40" Type="http://schemas.openxmlformats.org/officeDocument/2006/relationships/customXml" Target="../ink/ink83.xml"/><Relationship Id="rId45" Type="http://schemas.openxmlformats.org/officeDocument/2006/relationships/image" Target="../media/image85.emf"/><Relationship Id="rId53" Type="http://schemas.openxmlformats.org/officeDocument/2006/relationships/image" Target="../media/image89.emf"/><Relationship Id="rId58" Type="http://schemas.openxmlformats.org/officeDocument/2006/relationships/customXml" Target="../ink/ink92.xml"/><Relationship Id="rId66" Type="http://schemas.openxmlformats.org/officeDocument/2006/relationships/customXml" Target="../ink/ink96.xml"/><Relationship Id="rId74" Type="http://schemas.openxmlformats.org/officeDocument/2006/relationships/customXml" Target="../ink/ink100.xml"/><Relationship Id="rId79" Type="http://schemas.openxmlformats.org/officeDocument/2006/relationships/image" Target="../media/image102.emf"/><Relationship Id="rId87" Type="http://schemas.openxmlformats.org/officeDocument/2006/relationships/image" Target="../media/image106.emf"/><Relationship Id="rId5" Type="http://schemas.openxmlformats.org/officeDocument/2006/relationships/image" Target="../media/image65.emf"/><Relationship Id="rId61" Type="http://schemas.openxmlformats.org/officeDocument/2006/relationships/image" Target="../media/image93.emf"/><Relationship Id="rId82" Type="http://schemas.openxmlformats.org/officeDocument/2006/relationships/customXml" Target="../ink/ink104.xml"/><Relationship Id="rId90" Type="http://schemas.openxmlformats.org/officeDocument/2006/relationships/customXml" Target="../ink/ink108.xml"/><Relationship Id="rId95" Type="http://schemas.openxmlformats.org/officeDocument/2006/relationships/image" Target="../media/image110.emf"/><Relationship Id="rId19" Type="http://schemas.openxmlformats.org/officeDocument/2006/relationships/image" Target="../media/image72.emf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6.emf"/><Relationship Id="rId30" Type="http://schemas.openxmlformats.org/officeDocument/2006/relationships/customXml" Target="../ink/ink78.xml"/><Relationship Id="rId35" Type="http://schemas.openxmlformats.org/officeDocument/2006/relationships/image" Target="../media/image80.emf"/><Relationship Id="rId43" Type="http://schemas.openxmlformats.org/officeDocument/2006/relationships/image" Target="../media/image84.emf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64" Type="http://schemas.openxmlformats.org/officeDocument/2006/relationships/customXml" Target="../ink/ink95.xml"/><Relationship Id="rId69" Type="http://schemas.openxmlformats.org/officeDocument/2006/relationships/image" Target="../media/image97.emf"/><Relationship Id="rId77" Type="http://schemas.openxmlformats.org/officeDocument/2006/relationships/image" Target="../media/image101.emf"/><Relationship Id="rId100" Type="http://schemas.openxmlformats.org/officeDocument/2006/relationships/customXml" Target="../ink/ink113.xml"/><Relationship Id="rId8" Type="http://schemas.openxmlformats.org/officeDocument/2006/relationships/customXml" Target="../ink/ink67.xml"/><Relationship Id="rId51" Type="http://schemas.openxmlformats.org/officeDocument/2006/relationships/image" Target="../media/image88.emf"/><Relationship Id="rId72" Type="http://schemas.openxmlformats.org/officeDocument/2006/relationships/customXml" Target="../ink/ink99.xml"/><Relationship Id="rId80" Type="http://schemas.openxmlformats.org/officeDocument/2006/relationships/customXml" Target="../ink/ink103.xml"/><Relationship Id="rId85" Type="http://schemas.openxmlformats.org/officeDocument/2006/relationships/image" Target="../media/image105.emf"/><Relationship Id="rId93" Type="http://schemas.openxmlformats.org/officeDocument/2006/relationships/image" Target="../media/image109.emf"/><Relationship Id="rId98" Type="http://schemas.openxmlformats.org/officeDocument/2006/relationships/customXml" Target="../ink/ink112.xml"/><Relationship Id="rId3" Type="http://schemas.openxmlformats.org/officeDocument/2006/relationships/image" Target="../media/image64.emf"/><Relationship Id="rId12" Type="http://schemas.openxmlformats.org/officeDocument/2006/relationships/customXml" Target="../ink/ink69.xml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33" Type="http://schemas.openxmlformats.org/officeDocument/2006/relationships/image" Target="../media/image79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92.emf"/><Relationship Id="rId67" Type="http://schemas.openxmlformats.org/officeDocument/2006/relationships/image" Target="../media/image96.emf"/><Relationship Id="rId20" Type="http://schemas.openxmlformats.org/officeDocument/2006/relationships/customXml" Target="../ink/ink73.xml"/><Relationship Id="rId41" Type="http://schemas.openxmlformats.org/officeDocument/2006/relationships/image" Target="../media/image83.emf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70" Type="http://schemas.openxmlformats.org/officeDocument/2006/relationships/customXml" Target="../ink/ink98.xml"/><Relationship Id="rId75" Type="http://schemas.openxmlformats.org/officeDocument/2006/relationships/image" Target="../media/image100.emf"/><Relationship Id="rId83" Type="http://schemas.openxmlformats.org/officeDocument/2006/relationships/image" Target="../media/image104.emf"/><Relationship Id="rId88" Type="http://schemas.openxmlformats.org/officeDocument/2006/relationships/customXml" Target="../ink/ink107.xml"/><Relationship Id="rId91" Type="http://schemas.openxmlformats.org/officeDocument/2006/relationships/image" Target="../media/image108.emf"/><Relationship Id="rId9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7.emf"/><Relationship Id="rId57" Type="http://schemas.openxmlformats.org/officeDocument/2006/relationships/image" Target="../media/image91.emf"/><Relationship Id="rId10" Type="http://schemas.openxmlformats.org/officeDocument/2006/relationships/customXml" Target="../ink/ink68.xml"/><Relationship Id="rId31" Type="http://schemas.openxmlformats.org/officeDocument/2006/relationships/image" Target="../media/image78.emf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65" Type="http://schemas.openxmlformats.org/officeDocument/2006/relationships/image" Target="../media/image95.emf"/><Relationship Id="rId73" Type="http://schemas.openxmlformats.org/officeDocument/2006/relationships/image" Target="../media/image99.emf"/><Relationship Id="rId78" Type="http://schemas.openxmlformats.org/officeDocument/2006/relationships/customXml" Target="../ink/ink102.xml"/><Relationship Id="rId81" Type="http://schemas.openxmlformats.org/officeDocument/2006/relationships/image" Target="../media/image103.emf"/><Relationship Id="rId86" Type="http://schemas.openxmlformats.org/officeDocument/2006/relationships/customXml" Target="../ink/ink106.xml"/><Relationship Id="rId94" Type="http://schemas.openxmlformats.org/officeDocument/2006/relationships/customXml" Target="../ink/ink110.xml"/><Relationship Id="rId99" Type="http://schemas.openxmlformats.org/officeDocument/2006/relationships/image" Target="../media/image112.emf"/><Relationship Id="rId101" Type="http://schemas.openxmlformats.org/officeDocument/2006/relationships/image" Target="../media/image113.emf"/><Relationship Id="rId4" Type="http://schemas.openxmlformats.org/officeDocument/2006/relationships/customXml" Target="../ink/ink65.xml"/><Relationship Id="rId9" Type="http://schemas.openxmlformats.org/officeDocument/2006/relationships/image" Target="../media/image67.emf"/><Relationship Id="rId13" Type="http://schemas.openxmlformats.org/officeDocument/2006/relationships/image" Target="../media/image69.emf"/><Relationship Id="rId18" Type="http://schemas.openxmlformats.org/officeDocument/2006/relationships/customXml" Target="../ink/ink72.xml"/><Relationship Id="rId39" Type="http://schemas.openxmlformats.org/officeDocument/2006/relationships/image" Target="../media/image82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emf"/><Relationship Id="rId18" Type="http://schemas.openxmlformats.org/officeDocument/2006/relationships/customXml" Target="../ink/ink122.xml"/><Relationship Id="rId26" Type="http://schemas.openxmlformats.org/officeDocument/2006/relationships/customXml" Target="../ink/ink126.xml"/><Relationship Id="rId39" Type="http://schemas.openxmlformats.org/officeDocument/2006/relationships/image" Target="../media/image132.emf"/><Relationship Id="rId21" Type="http://schemas.openxmlformats.org/officeDocument/2006/relationships/image" Target="../media/image123.emf"/><Relationship Id="rId34" Type="http://schemas.openxmlformats.org/officeDocument/2006/relationships/customXml" Target="../ink/ink130.xml"/><Relationship Id="rId42" Type="http://schemas.openxmlformats.org/officeDocument/2006/relationships/customXml" Target="../ink/ink134.xml"/><Relationship Id="rId47" Type="http://schemas.openxmlformats.org/officeDocument/2006/relationships/image" Target="../media/image136.emf"/><Relationship Id="rId50" Type="http://schemas.openxmlformats.org/officeDocument/2006/relationships/customXml" Target="../ink/ink138.xml"/><Relationship Id="rId55" Type="http://schemas.openxmlformats.org/officeDocument/2006/relationships/image" Target="../media/image140.emf"/><Relationship Id="rId63" Type="http://schemas.openxmlformats.org/officeDocument/2006/relationships/image" Target="../media/image144.emf"/><Relationship Id="rId68" Type="http://schemas.openxmlformats.org/officeDocument/2006/relationships/customXml" Target="../ink/ink147.xml"/><Relationship Id="rId76" Type="http://schemas.openxmlformats.org/officeDocument/2006/relationships/customXml" Target="../ink/ink151.xml"/><Relationship Id="rId7" Type="http://schemas.openxmlformats.org/officeDocument/2006/relationships/image" Target="../media/image116.emf"/><Relationship Id="rId71" Type="http://schemas.openxmlformats.org/officeDocument/2006/relationships/image" Target="../media/image148.emf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9" Type="http://schemas.openxmlformats.org/officeDocument/2006/relationships/image" Target="../media/image127.emf"/><Relationship Id="rId11" Type="http://schemas.openxmlformats.org/officeDocument/2006/relationships/image" Target="../media/image118.emf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131.emf"/><Relationship Id="rId40" Type="http://schemas.openxmlformats.org/officeDocument/2006/relationships/customXml" Target="../ink/ink133.xml"/><Relationship Id="rId45" Type="http://schemas.openxmlformats.org/officeDocument/2006/relationships/image" Target="../media/image135.emf"/><Relationship Id="rId53" Type="http://schemas.openxmlformats.org/officeDocument/2006/relationships/image" Target="../media/image139.emf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74" Type="http://schemas.openxmlformats.org/officeDocument/2006/relationships/customXml" Target="../ink/ink150.xml"/><Relationship Id="rId79" Type="http://schemas.openxmlformats.org/officeDocument/2006/relationships/image" Target="../media/image152.emf"/><Relationship Id="rId5" Type="http://schemas.openxmlformats.org/officeDocument/2006/relationships/image" Target="../media/image115.emf"/><Relationship Id="rId61" Type="http://schemas.openxmlformats.org/officeDocument/2006/relationships/image" Target="../media/image143.emf"/><Relationship Id="rId10" Type="http://schemas.openxmlformats.org/officeDocument/2006/relationships/customXml" Target="../ink/ink118.xml"/><Relationship Id="rId19" Type="http://schemas.openxmlformats.org/officeDocument/2006/relationships/image" Target="../media/image122.emf"/><Relationship Id="rId31" Type="http://schemas.openxmlformats.org/officeDocument/2006/relationships/image" Target="../media/image128.emf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45.emf"/><Relationship Id="rId73" Type="http://schemas.openxmlformats.org/officeDocument/2006/relationships/image" Target="../media/image149.emf"/><Relationship Id="rId78" Type="http://schemas.openxmlformats.org/officeDocument/2006/relationships/customXml" Target="../ink/ink152.xml"/><Relationship Id="rId4" Type="http://schemas.openxmlformats.org/officeDocument/2006/relationships/customXml" Target="../ink/ink115.xml"/><Relationship Id="rId9" Type="http://schemas.openxmlformats.org/officeDocument/2006/relationships/image" Target="../media/image117.emf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126.emf"/><Relationship Id="rId30" Type="http://schemas.openxmlformats.org/officeDocument/2006/relationships/customXml" Target="../ink/ink128.xml"/><Relationship Id="rId35" Type="http://schemas.openxmlformats.org/officeDocument/2006/relationships/image" Target="../media/image130.emf"/><Relationship Id="rId43" Type="http://schemas.openxmlformats.org/officeDocument/2006/relationships/image" Target="../media/image134.emf"/><Relationship Id="rId48" Type="http://schemas.openxmlformats.org/officeDocument/2006/relationships/customXml" Target="../ink/ink137.xml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47.emf"/><Relationship Id="rId77" Type="http://schemas.openxmlformats.org/officeDocument/2006/relationships/image" Target="../media/image151.emf"/><Relationship Id="rId8" Type="http://schemas.openxmlformats.org/officeDocument/2006/relationships/customXml" Target="../ink/ink117.xml"/><Relationship Id="rId51" Type="http://schemas.openxmlformats.org/officeDocument/2006/relationships/image" Target="../media/image138.emf"/><Relationship Id="rId72" Type="http://schemas.openxmlformats.org/officeDocument/2006/relationships/customXml" Target="../ink/ink149.xml"/><Relationship Id="rId3" Type="http://schemas.openxmlformats.org/officeDocument/2006/relationships/image" Target="../media/image114.emf"/><Relationship Id="rId12" Type="http://schemas.openxmlformats.org/officeDocument/2006/relationships/customXml" Target="../ink/ink119.xml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33" Type="http://schemas.openxmlformats.org/officeDocument/2006/relationships/image" Target="../media/image129.emf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142.emf"/><Relationship Id="rId67" Type="http://schemas.openxmlformats.org/officeDocument/2006/relationships/image" Target="../media/image146.emf"/><Relationship Id="rId20" Type="http://schemas.openxmlformats.org/officeDocument/2006/relationships/customXml" Target="../ink/ink123.xml"/><Relationship Id="rId41" Type="http://schemas.openxmlformats.org/officeDocument/2006/relationships/image" Target="../media/image133.emf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75" Type="http://schemas.openxmlformats.org/officeDocument/2006/relationships/image" Target="../media/image15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137.emf"/><Relationship Id="rId57" Type="http://schemas.openxmlformats.org/officeDocument/2006/relationships/image" Target="../media/image141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emf"/><Relationship Id="rId18" Type="http://schemas.openxmlformats.org/officeDocument/2006/relationships/customXml" Target="../ink/ink161.xml"/><Relationship Id="rId26" Type="http://schemas.openxmlformats.org/officeDocument/2006/relationships/customXml" Target="../ink/ink165.xml"/><Relationship Id="rId39" Type="http://schemas.openxmlformats.org/officeDocument/2006/relationships/image" Target="../media/image171.emf"/><Relationship Id="rId21" Type="http://schemas.openxmlformats.org/officeDocument/2006/relationships/image" Target="../media/image162.emf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175.emf"/><Relationship Id="rId50" Type="http://schemas.openxmlformats.org/officeDocument/2006/relationships/customXml" Target="../ink/ink177.xml"/><Relationship Id="rId55" Type="http://schemas.openxmlformats.org/officeDocument/2006/relationships/image" Target="../media/image179.emf"/><Relationship Id="rId63" Type="http://schemas.openxmlformats.org/officeDocument/2006/relationships/image" Target="../media/image183.emf"/><Relationship Id="rId68" Type="http://schemas.openxmlformats.org/officeDocument/2006/relationships/customXml" Target="../ink/ink186.xml"/><Relationship Id="rId7" Type="http://schemas.openxmlformats.org/officeDocument/2006/relationships/image" Target="../media/image155.emf"/><Relationship Id="rId71" Type="http://schemas.openxmlformats.org/officeDocument/2006/relationships/image" Target="../media/image187.emf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166.emf"/><Relationship Id="rId11" Type="http://schemas.openxmlformats.org/officeDocument/2006/relationships/image" Target="../media/image157.emf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170.emf"/><Relationship Id="rId40" Type="http://schemas.openxmlformats.org/officeDocument/2006/relationships/customXml" Target="../ink/ink172.xml"/><Relationship Id="rId45" Type="http://schemas.openxmlformats.org/officeDocument/2006/relationships/image" Target="../media/image174.emf"/><Relationship Id="rId53" Type="http://schemas.openxmlformats.org/officeDocument/2006/relationships/image" Target="../media/image178.emf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74" Type="http://schemas.openxmlformats.org/officeDocument/2006/relationships/customXml" Target="../ink/ink189.xml"/><Relationship Id="rId5" Type="http://schemas.openxmlformats.org/officeDocument/2006/relationships/image" Target="../media/image154.emf"/><Relationship Id="rId15" Type="http://schemas.openxmlformats.org/officeDocument/2006/relationships/image" Target="../media/image159.emf"/><Relationship Id="rId23" Type="http://schemas.openxmlformats.org/officeDocument/2006/relationships/image" Target="../media/image163.emf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176.emf"/><Relationship Id="rId57" Type="http://schemas.openxmlformats.org/officeDocument/2006/relationships/image" Target="../media/image180.emf"/><Relationship Id="rId61" Type="http://schemas.openxmlformats.org/officeDocument/2006/relationships/image" Target="../media/image182.emf"/><Relationship Id="rId10" Type="http://schemas.openxmlformats.org/officeDocument/2006/relationships/customXml" Target="../ink/ink157.xml"/><Relationship Id="rId19" Type="http://schemas.openxmlformats.org/officeDocument/2006/relationships/image" Target="../media/image161.emf"/><Relationship Id="rId31" Type="http://schemas.openxmlformats.org/officeDocument/2006/relationships/image" Target="../media/image167.emf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184.emf"/><Relationship Id="rId73" Type="http://schemas.openxmlformats.org/officeDocument/2006/relationships/image" Target="../media/image188.emf"/><Relationship Id="rId4" Type="http://schemas.openxmlformats.org/officeDocument/2006/relationships/customXml" Target="../ink/ink154.xml"/><Relationship Id="rId9" Type="http://schemas.openxmlformats.org/officeDocument/2006/relationships/image" Target="../media/image156.emf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165.emf"/><Relationship Id="rId30" Type="http://schemas.openxmlformats.org/officeDocument/2006/relationships/customXml" Target="../ink/ink167.xml"/><Relationship Id="rId35" Type="http://schemas.openxmlformats.org/officeDocument/2006/relationships/image" Target="../media/image169.emf"/><Relationship Id="rId43" Type="http://schemas.openxmlformats.org/officeDocument/2006/relationships/image" Target="../media/image173.emf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69" Type="http://schemas.openxmlformats.org/officeDocument/2006/relationships/image" Target="../media/image186.emf"/><Relationship Id="rId8" Type="http://schemas.openxmlformats.org/officeDocument/2006/relationships/customXml" Target="../ink/ink156.xml"/><Relationship Id="rId51" Type="http://schemas.openxmlformats.org/officeDocument/2006/relationships/image" Target="../media/image177.emf"/><Relationship Id="rId72" Type="http://schemas.openxmlformats.org/officeDocument/2006/relationships/customXml" Target="../ink/ink188.xml"/><Relationship Id="rId3" Type="http://schemas.openxmlformats.org/officeDocument/2006/relationships/image" Target="../media/image153.emf"/><Relationship Id="rId12" Type="http://schemas.openxmlformats.org/officeDocument/2006/relationships/customXml" Target="../ink/ink158.xml"/><Relationship Id="rId17" Type="http://schemas.openxmlformats.org/officeDocument/2006/relationships/image" Target="../media/image160.emf"/><Relationship Id="rId25" Type="http://schemas.openxmlformats.org/officeDocument/2006/relationships/image" Target="../media/image164.emf"/><Relationship Id="rId33" Type="http://schemas.openxmlformats.org/officeDocument/2006/relationships/image" Target="../media/image168.emf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181.emf"/><Relationship Id="rId67" Type="http://schemas.openxmlformats.org/officeDocument/2006/relationships/image" Target="../media/image185.emf"/><Relationship Id="rId20" Type="http://schemas.openxmlformats.org/officeDocument/2006/relationships/customXml" Target="../ink/ink162.xml"/><Relationship Id="rId41" Type="http://schemas.openxmlformats.org/officeDocument/2006/relationships/image" Target="../media/image172.emf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70" Type="http://schemas.openxmlformats.org/officeDocument/2006/relationships/customXml" Target="../ink/ink187.xml"/><Relationship Id="rId75" Type="http://schemas.openxmlformats.org/officeDocument/2006/relationships/image" Target="../media/image18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837"/>
          </a:xfrm>
        </p:spPr>
        <p:txBody>
          <a:bodyPr/>
          <a:lstStyle/>
          <a:p>
            <a:r>
              <a:rPr lang="en-US" dirty="0" smtClean="0"/>
              <a:t>High Level synthesis(HLS)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5149120" y="498120"/>
              <a:ext cx="456840" cy="4932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478320"/>
                <a:ext cx="4968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5795680" y="1872240"/>
              <a:ext cx="2015640" cy="270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4160" y="1859640"/>
                <a:ext cx="2039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5865160" y="2196600"/>
              <a:ext cx="1864440" cy="1623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1840" y="2184000"/>
                <a:ext cx="1890360" cy="16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8145400" y="1713180"/>
              <a:ext cx="186120" cy="2430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8840" y="1698420"/>
                <a:ext cx="218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Ink 89"/>
              <p14:cNvContentPartPr/>
              <p14:nvPr/>
            </p14:nvContentPartPr>
            <p14:xfrm>
              <a:off x="1111720" y="1614900"/>
              <a:ext cx="415800" cy="2505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800" y="1598700"/>
                <a:ext cx="453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Ink 94"/>
              <p14:cNvContentPartPr/>
              <p14:nvPr/>
            </p14:nvContentPartPr>
            <p14:xfrm>
              <a:off x="948640" y="3663600"/>
              <a:ext cx="1378080" cy="11412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2440" y="3643439"/>
                <a:ext cx="1411920" cy="1173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3166600" y="722400"/>
              <a:ext cx="1755000" cy="9061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9320" y="710520"/>
                <a:ext cx="178344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3051760" y="1649400"/>
              <a:ext cx="2192760" cy="21906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9520" y="1637520"/>
                <a:ext cx="2225160" cy="22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/>
              <p14:cNvContentPartPr/>
              <p14:nvPr/>
            </p14:nvContentPartPr>
            <p14:xfrm>
              <a:off x="6518200" y="556860"/>
              <a:ext cx="3067200" cy="88020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99840" y="542820"/>
                <a:ext cx="309960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8" name="Ink 167"/>
              <p14:cNvContentPartPr/>
              <p14:nvPr/>
            </p14:nvContentPartPr>
            <p14:xfrm>
              <a:off x="5198440" y="1870440"/>
              <a:ext cx="593640" cy="5749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78280" y="1853880"/>
                <a:ext cx="633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4" name="Ink 203"/>
              <p14:cNvContentPartPr/>
              <p14:nvPr/>
            </p14:nvContentPartPr>
            <p14:xfrm>
              <a:off x="8740120" y="1732620"/>
              <a:ext cx="45720" cy="1296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21040" y="1714260"/>
                <a:ext cx="80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0" name="Ink 219"/>
              <p14:cNvContentPartPr/>
              <p14:nvPr/>
            </p14:nvContentPartPr>
            <p14:xfrm>
              <a:off x="3241480" y="2149080"/>
              <a:ext cx="1960200" cy="157392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27800" y="2136120"/>
                <a:ext cx="199044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3" name="Ink 222"/>
              <p14:cNvContentPartPr/>
              <p14:nvPr/>
            </p14:nvContentPartPr>
            <p14:xfrm>
              <a:off x="2576560" y="3264720"/>
              <a:ext cx="711360" cy="102348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6400" y="3247080"/>
                <a:ext cx="7527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8" name="Ink 247"/>
              <p14:cNvContentPartPr/>
              <p14:nvPr/>
            </p14:nvContentPartPr>
            <p14:xfrm>
              <a:off x="7866400" y="1560840"/>
              <a:ext cx="632520" cy="60558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46240" y="1542478"/>
                <a:ext cx="673560" cy="644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3" name="Ink 252"/>
              <p14:cNvContentPartPr/>
              <p14:nvPr/>
            </p14:nvContentPartPr>
            <p14:xfrm>
              <a:off x="4794160" y="631680"/>
              <a:ext cx="951840" cy="350784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86240" y="619080"/>
                <a:ext cx="980280" cy="35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1" name="Ink 260"/>
              <p14:cNvContentPartPr/>
              <p14:nvPr/>
            </p14:nvContentPartPr>
            <p14:xfrm>
              <a:off x="2428960" y="-28300"/>
              <a:ext cx="3919320" cy="90664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2040" y="-44503"/>
                <a:ext cx="3948840" cy="93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3" name="Ink 262"/>
              <p14:cNvContentPartPr/>
              <p14:nvPr/>
            </p14:nvContentPartPr>
            <p14:xfrm>
              <a:off x="9143320" y="2923500"/>
              <a:ext cx="85320" cy="373284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25320" y="2905500"/>
                <a:ext cx="122400" cy="37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8" name="Ink 267"/>
              <p14:cNvContentPartPr/>
              <p14:nvPr/>
            </p14:nvContentPartPr>
            <p14:xfrm>
              <a:off x="9387400" y="2820540"/>
              <a:ext cx="2680200" cy="144252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67240" y="2805060"/>
                <a:ext cx="271188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4" name="Ink 293"/>
              <p14:cNvContentPartPr/>
              <p14:nvPr/>
            </p14:nvContentPartPr>
            <p14:xfrm>
              <a:off x="10862680" y="4196820"/>
              <a:ext cx="1383480" cy="628200"/>
            </p14:xfrm>
          </p:contentPart>
        </mc:Choice>
        <mc:Fallback xmlns="">
          <p:pic>
            <p:nvPicPr>
              <p:cNvPr id="294" name="Ink 29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4320" y="4178820"/>
                <a:ext cx="14223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8" name="Ink 297"/>
              <p14:cNvContentPartPr/>
              <p14:nvPr/>
            </p14:nvContentPartPr>
            <p14:xfrm>
              <a:off x="9195520" y="3737820"/>
              <a:ext cx="205200" cy="407520"/>
            </p14:xfrm>
          </p:contentPart>
        </mc:Choice>
        <mc:Fallback xmlns="">
          <p:pic>
            <p:nvPicPr>
              <p:cNvPr id="298" name="Ink 29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78600" y="3718380"/>
                <a:ext cx="2343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/>
              <p14:cNvContentPartPr/>
              <p14:nvPr/>
            </p14:nvContentPartPr>
            <p14:xfrm>
              <a:off x="3132400" y="696120"/>
              <a:ext cx="2118240" cy="304488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14400" y="682440"/>
                <a:ext cx="2149920" cy="30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5" name="Ink 304"/>
              <p14:cNvContentPartPr/>
              <p14:nvPr/>
            </p14:nvContentPartPr>
            <p14:xfrm>
              <a:off x="5483920" y="801240"/>
              <a:ext cx="2324520" cy="1152720"/>
            </p14:xfrm>
          </p:contentPart>
        </mc:Choice>
        <mc:Fallback xmlns="">
          <p:pic>
            <p:nvPicPr>
              <p:cNvPr id="305" name="Ink 30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73840" y="789000"/>
                <a:ext cx="2346840" cy="11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6" name="Ink 305"/>
              <p14:cNvContentPartPr/>
              <p14:nvPr/>
            </p14:nvContentPartPr>
            <p14:xfrm>
              <a:off x="6479680" y="2126820"/>
              <a:ext cx="738000" cy="348120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62040" y="2107380"/>
                <a:ext cx="768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7" name="Ink 306"/>
              <p14:cNvContentPartPr/>
              <p14:nvPr/>
            </p14:nvContentPartPr>
            <p14:xfrm>
              <a:off x="6666160" y="3214020"/>
              <a:ext cx="834840" cy="45180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50680" y="3197100"/>
                <a:ext cx="8715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3" name="Ink 312"/>
              <p14:cNvContentPartPr/>
              <p14:nvPr/>
            </p14:nvContentPartPr>
            <p14:xfrm>
              <a:off x="3380080" y="3955200"/>
              <a:ext cx="2072520" cy="71280"/>
            </p14:xfrm>
          </p:contentPart>
        </mc:Choice>
        <mc:Fallback xmlns="">
          <p:pic>
            <p:nvPicPr>
              <p:cNvPr id="313" name="Ink 31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4960" y="3940080"/>
                <a:ext cx="2102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8" name="Ink 317"/>
              <p14:cNvContentPartPr/>
              <p14:nvPr/>
            </p14:nvContentPartPr>
            <p14:xfrm>
              <a:off x="1051960" y="1371120"/>
              <a:ext cx="2138400" cy="103002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2880" y="1351319"/>
                <a:ext cx="2178720" cy="106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3" name="Ink 322"/>
              <p14:cNvContentPartPr/>
              <p14:nvPr/>
            </p14:nvContentPartPr>
            <p14:xfrm>
              <a:off x="3335800" y="780620"/>
              <a:ext cx="954720" cy="2166280"/>
            </p14:xfrm>
          </p:contentPart>
        </mc:Choice>
        <mc:Fallback xmlns="">
          <p:pic>
            <p:nvPicPr>
              <p:cNvPr id="323" name="Ink 32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18520" y="761179"/>
                <a:ext cx="992520" cy="220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4" name="Ink 323"/>
              <p14:cNvContentPartPr/>
              <p14:nvPr/>
            </p14:nvContentPartPr>
            <p14:xfrm>
              <a:off x="3694360" y="3282260"/>
              <a:ext cx="565560" cy="251440"/>
            </p14:xfrm>
          </p:contentPart>
        </mc:Choice>
        <mc:Fallback xmlns="">
          <p:pic>
            <p:nvPicPr>
              <p:cNvPr id="324" name="Ink 32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78160" y="3263888"/>
                <a:ext cx="594000" cy="288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5" name="Ink 324"/>
              <p14:cNvContentPartPr/>
              <p14:nvPr/>
            </p14:nvContentPartPr>
            <p14:xfrm>
              <a:off x="2738200" y="4157060"/>
              <a:ext cx="5846400" cy="243016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18760" y="4142299"/>
                <a:ext cx="5886360" cy="24596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7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/>
              <p14:cNvContentPartPr/>
              <p14:nvPr/>
            </p14:nvContentPartPr>
            <p14:xfrm>
              <a:off x="7229920" y="882600"/>
              <a:ext cx="1174320" cy="11149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6240" y="869280"/>
                <a:ext cx="120132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3344440" y="1986000"/>
              <a:ext cx="1875240" cy="1179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9680" y="1973040"/>
                <a:ext cx="190296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Ink 107"/>
              <p14:cNvContentPartPr/>
              <p14:nvPr/>
            </p14:nvContentPartPr>
            <p14:xfrm>
              <a:off x="5074960" y="1954320"/>
              <a:ext cx="2669400" cy="22345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5160" y="1939560"/>
                <a:ext cx="2703960" cy="22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4" name="Ink 113"/>
              <p14:cNvContentPartPr/>
              <p14:nvPr/>
            </p14:nvContentPartPr>
            <p14:xfrm>
              <a:off x="9717160" y="843720"/>
              <a:ext cx="1033920" cy="122220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8800" y="825360"/>
                <a:ext cx="10576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/>
              <p14:cNvContentPartPr/>
              <p14:nvPr/>
            </p14:nvContentPartPr>
            <p14:xfrm>
              <a:off x="6784960" y="1964400"/>
              <a:ext cx="3238200" cy="29368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8760" y="1950360"/>
                <a:ext cx="3268440" cy="29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8" name="Ink 147"/>
              <p14:cNvContentPartPr/>
              <p14:nvPr/>
            </p14:nvContentPartPr>
            <p14:xfrm>
              <a:off x="4959400" y="4618320"/>
              <a:ext cx="1058040" cy="434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1760" y="4600320"/>
                <a:ext cx="10890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5" name="Ink 154"/>
              <p14:cNvContentPartPr/>
              <p14:nvPr/>
            </p14:nvContentPartPr>
            <p14:xfrm>
              <a:off x="4148680" y="3983640"/>
              <a:ext cx="993240" cy="74340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0320" y="3967800"/>
                <a:ext cx="103248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/>
              <p14:cNvContentPartPr/>
              <p14:nvPr/>
            </p14:nvContentPartPr>
            <p14:xfrm>
              <a:off x="898600" y="201480"/>
              <a:ext cx="10138320" cy="7624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080" y="186000"/>
                <a:ext cx="1016784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3" name="Ink 172"/>
              <p14:cNvContentPartPr/>
              <p14:nvPr/>
            </p14:nvContentPartPr>
            <p14:xfrm>
              <a:off x="377680" y="2884200"/>
              <a:ext cx="1348200" cy="133848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0040" y="2867280"/>
                <a:ext cx="1382760" cy="13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" name="Ink 173"/>
              <p14:cNvContentPartPr/>
              <p14:nvPr/>
            </p14:nvContentPartPr>
            <p14:xfrm>
              <a:off x="3210520" y="3553440"/>
              <a:ext cx="1038960" cy="58752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9360" y="3542280"/>
                <a:ext cx="10706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/>
              <p14:cNvContentPartPr/>
              <p14:nvPr/>
            </p14:nvContentPartPr>
            <p14:xfrm>
              <a:off x="1213060" y="2338080"/>
              <a:ext cx="9298440" cy="4140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7580" y="2318280"/>
                <a:ext cx="93276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/>
              <p14:cNvContentPartPr/>
              <p14:nvPr/>
            </p14:nvContentPartPr>
            <p14:xfrm>
              <a:off x="2107120" y="2236200"/>
              <a:ext cx="780840" cy="91980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4880" y="2223960"/>
                <a:ext cx="8092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5" name="Ink 184"/>
              <p14:cNvContentPartPr/>
              <p14:nvPr/>
            </p14:nvContentPartPr>
            <p14:xfrm>
              <a:off x="4544680" y="926160"/>
              <a:ext cx="637560" cy="63288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29560" y="910680"/>
                <a:ext cx="66708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6" name="Ink 185"/>
              <p14:cNvContentPartPr/>
              <p14:nvPr/>
            </p14:nvContentPartPr>
            <p14:xfrm>
              <a:off x="5578240" y="921120"/>
              <a:ext cx="284040" cy="6235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9160" y="909240"/>
                <a:ext cx="3150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7" name="Ink 186"/>
              <p14:cNvContentPartPr/>
              <p14:nvPr/>
            </p14:nvContentPartPr>
            <p14:xfrm>
              <a:off x="2305480" y="978360"/>
              <a:ext cx="308520" cy="6156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8920" y="960720"/>
                <a:ext cx="34272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9" name="Ink 188"/>
              <p14:cNvContentPartPr/>
              <p14:nvPr/>
            </p14:nvContentPartPr>
            <p14:xfrm>
              <a:off x="5281600" y="1770360"/>
              <a:ext cx="105840" cy="6624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5400" y="1754160"/>
                <a:ext cx="1353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0" name="Ink 189"/>
              <p14:cNvContentPartPr/>
              <p14:nvPr/>
            </p14:nvContentPartPr>
            <p14:xfrm>
              <a:off x="1222600" y="949560"/>
              <a:ext cx="605880" cy="5871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8200" y="931920"/>
                <a:ext cx="6332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1" name="Ink 190"/>
              <p14:cNvContentPartPr/>
              <p14:nvPr/>
            </p14:nvContentPartPr>
            <p14:xfrm>
              <a:off x="2101000" y="3130800"/>
              <a:ext cx="7556760" cy="94608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7680" y="3117120"/>
                <a:ext cx="758304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2" name="Ink 191"/>
              <p14:cNvContentPartPr/>
              <p14:nvPr/>
            </p14:nvContentPartPr>
            <p14:xfrm>
              <a:off x="4389160" y="4398720"/>
              <a:ext cx="320040" cy="3492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74760" y="4383240"/>
                <a:ext cx="3459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3" name="Ink 192"/>
              <p14:cNvContentPartPr/>
              <p14:nvPr/>
            </p14:nvContentPartPr>
            <p14:xfrm>
              <a:off x="4543240" y="4313400"/>
              <a:ext cx="47160" cy="1821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26320" y="4296480"/>
                <a:ext cx="784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4" name="Ink 193"/>
              <p14:cNvContentPartPr/>
              <p14:nvPr/>
            </p14:nvContentPartPr>
            <p14:xfrm>
              <a:off x="3930160" y="4852320"/>
              <a:ext cx="3255840" cy="12549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17200" y="4836120"/>
                <a:ext cx="328356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/>
              <p14:cNvContentPartPr/>
              <p14:nvPr/>
            </p14:nvContentPartPr>
            <p14:xfrm>
              <a:off x="2479000" y="4286040"/>
              <a:ext cx="6297840" cy="105408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64960" y="4271640"/>
                <a:ext cx="632520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2" name="Ink 201"/>
              <p14:cNvContentPartPr/>
              <p14:nvPr/>
            </p14:nvContentPartPr>
            <p14:xfrm>
              <a:off x="3682840" y="5257320"/>
              <a:ext cx="4459320" cy="51696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5560" y="5241120"/>
                <a:ext cx="4492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4" name="Ink 203"/>
              <p14:cNvContentPartPr/>
              <p14:nvPr/>
            </p14:nvContentPartPr>
            <p14:xfrm>
              <a:off x="937840" y="459240"/>
              <a:ext cx="817200" cy="53640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8400" y="441600"/>
                <a:ext cx="8575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5" name="Ink 204"/>
              <p14:cNvContentPartPr/>
              <p14:nvPr/>
            </p14:nvContentPartPr>
            <p14:xfrm>
              <a:off x="2314840" y="453840"/>
              <a:ext cx="865440" cy="52776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00800" y="435840"/>
                <a:ext cx="8989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6" name="Ink 205"/>
              <p14:cNvContentPartPr/>
              <p14:nvPr/>
            </p14:nvContentPartPr>
            <p14:xfrm>
              <a:off x="2340400" y="433680"/>
              <a:ext cx="23040" cy="5414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19880" y="419640"/>
                <a:ext cx="561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" name="Ink 206"/>
              <p14:cNvContentPartPr/>
              <p14:nvPr/>
            </p14:nvContentPartPr>
            <p14:xfrm>
              <a:off x="5063440" y="1555080"/>
              <a:ext cx="586080" cy="4784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44720" y="1537080"/>
                <a:ext cx="6256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8" name="Ink 207"/>
              <p14:cNvContentPartPr/>
              <p14:nvPr/>
            </p14:nvContentPartPr>
            <p14:xfrm>
              <a:off x="-35240" y="2717880"/>
              <a:ext cx="2437560" cy="213048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56120" y="2703120"/>
                <a:ext cx="2479680" cy="21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9" name="Ink 208"/>
              <p14:cNvContentPartPr/>
              <p14:nvPr/>
            </p14:nvContentPartPr>
            <p14:xfrm>
              <a:off x="2503480" y="3028200"/>
              <a:ext cx="869760" cy="68688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89080" y="3008040"/>
                <a:ext cx="9039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2" name="Ink 211"/>
              <p14:cNvContentPartPr/>
              <p14:nvPr/>
            </p14:nvContentPartPr>
            <p14:xfrm>
              <a:off x="1728760" y="1534200"/>
              <a:ext cx="715320" cy="73944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08600" y="1515840"/>
                <a:ext cx="7563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3" name="Ink 212"/>
              <p14:cNvContentPartPr/>
              <p14:nvPr/>
            </p14:nvContentPartPr>
            <p14:xfrm>
              <a:off x="11417080" y="899160"/>
              <a:ext cx="386280" cy="58896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00520" y="879720"/>
                <a:ext cx="4237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7" name="Ink 216"/>
              <p14:cNvContentPartPr/>
              <p14:nvPr/>
            </p14:nvContentPartPr>
            <p14:xfrm>
              <a:off x="5982520" y="4376760"/>
              <a:ext cx="5384520" cy="146160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63440" y="4357680"/>
                <a:ext cx="5424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9" name="Ink 218"/>
              <p14:cNvContentPartPr/>
              <p14:nvPr/>
            </p14:nvContentPartPr>
            <p14:xfrm>
              <a:off x="10898680" y="2593680"/>
              <a:ext cx="1068120" cy="37472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77800" y="2572800"/>
                <a:ext cx="1107000" cy="37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0" name="Ink 219"/>
              <p14:cNvContentPartPr/>
              <p14:nvPr/>
            </p14:nvContentPartPr>
            <p14:xfrm>
              <a:off x="9442120" y="3462360"/>
              <a:ext cx="1582560" cy="75240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26280" y="3446880"/>
                <a:ext cx="161892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7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/>
              <p14:cNvContentPartPr/>
              <p14:nvPr/>
            </p14:nvContentPartPr>
            <p14:xfrm>
              <a:off x="909760" y="291480"/>
              <a:ext cx="9799200" cy="35276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160" y="272040"/>
                <a:ext cx="9825480" cy="35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/>
              <p14:cNvContentPartPr/>
              <p14:nvPr/>
            </p14:nvContentPartPr>
            <p14:xfrm>
              <a:off x="5595880" y="3819840"/>
              <a:ext cx="190080" cy="1681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600" y="3801840"/>
                <a:ext cx="21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/>
              <p14:cNvContentPartPr/>
              <p14:nvPr/>
            </p14:nvContentPartPr>
            <p14:xfrm>
              <a:off x="11497000" y="1043520"/>
              <a:ext cx="511560" cy="48265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9000" y="1024440"/>
                <a:ext cx="543240" cy="48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4347760" y="5112600"/>
              <a:ext cx="6838560" cy="6112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9760" y="5099280"/>
                <a:ext cx="68698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Ink 105"/>
              <p14:cNvContentPartPr/>
              <p14:nvPr/>
            </p14:nvContentPartPr>
            <p14:xfrm>
              <a:off x="11052760" y="5094960"/>
              <a:ext cx="526680" cy="529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37280" y="5081640"/>
                <a:ext cx="555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3" name="Ink 112"/>
              <p14:cNvContentPartPr/>
              <p14:nvPr/>
            </p14:nvContentPartPr>
            <p14:xfrm>
              <a:off x="10608520" y="291480"/>
              <a:ext cx="817560" cy="72180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93400" y="273480"/>
                <a:ext cx="85068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4" name="Ink 113"/>
              <p14:cNvContentPartPr/>
              <p14:nvPr/>
            </p14:nvContentPartPr>
            <p14:xfrm>
              <a:off x="10631200" y="343680"/>
              <a:ext cx="98280" cy="65700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17880" y="330360"/>
                <a:ext cx="1224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Ink 114"/>
              <p14:cNvContentPartPr/>
              <p14:nvPr/>
            </p14:nvContentPartPr>
            <p14:xfrm>
              <a:off x="10810840" y="480120"/>
              <a:ext cx="262440" cy="2710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96440" y="460320"/>
                <a:ext cx="2905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7" name="Ink 116"/>
              <p14:cNvContentPartPr/>
              <p14:nvPr/>
            </p14:nvContentPartPr>
            <p14:xfrm>
              <a:off x="10470640" y="1730040"/>
              <a:ext cx="1026720" cy="831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56240" y="1718520"/>
                <a:ext cx="1052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Ink 119"/>
              <p14:cNvContentPartPr/>
              <p14:nvPr/>
            </p14:nvContentPartPr>
            <p14:xfrm>
              <a:off x="7427200" y="2295960"/>
              <a:ext cx="699120" cy="5846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8480" y="2276160"/>
                <a:ext cx="7383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9" name="Ink 128"/>
              <p14:cNvContentPartPr/>
              <p14:nvPr/>
            </p14:nvContentPartPr>
            <p14:xfrm>
              <a:off x="7679920" y="5244720"/>
              <a:ext cx="51840" cy="69588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66240" y="5227440"/>
                <a:ext cx="8532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7" name="Ink 146"/>
              <p14:cNvContentPartPr/>
              <p14:nvPr/>
            </p14:nvContentPartPr>
            <p14:xfrm>
              <a:off x="288760" y="3460920"/>
              <a:ext cx="3737880" cy="16984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680" y="3449040"/>
                <a:ext cx="3765240" cy="17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6" name="Ink 165"/>
              <p14:cNvContentPartPr/>
              <p14:nvPr/>
            </p14:nvContentPartPr>
            <p14:xfrm>
              <a:off x="1089040" y="432960"/>
              <a:ext cx="1150560" cy="58680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5360" y="415680"/>
                <a:ext cx="11840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7" name="Ink 166"/>
              <p14:cNvContentPartPr/>
              <p14:nvPr/>
            </p14:nvContentPartPr>
            <p14:xfrm>
              <a:off x="1753600" y="977640"/>
              <a:ext cx="1228680" cy="101088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9560" y="961440"/>
                <a:ext cx="126360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1" name="Ink 170"/>
              <p14:cNvContentPartPr/>
              <p14:nvPr/>
            </p14:nvContentPartPr>
            <p14:xfrm>
              <a:off x="9595840" y="426120"/>
              <a:ext cx="254160" cy="39960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77480" y="411720"/>
                <a:ext cx="2926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2" name="Ink 171"/>
              <p14:cNvContentPartPr/>
              <p14:nvPr/>
            </p14:nvContentPartPr>
            <p14:xfrm>
              <a:off x="2876080" y="853080"/>
              <a:ext cx="399960" cy="7261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8800" y="840120"/>
                <a:ext cx="4302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6" name="Ink 175"/>
              <p14:cNvContentPartPr/>
              <p14:nvPr/>
            </p14:nvContentPartPr>
            <p14:xfrm>
              <a:off x="9216400" y="271320"/>
              <a:ext cx="1072800" cy="7617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01640" y="251880"/>
                <a:ext cx="1107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6" name="Ink 185"/>
              <p14:cNvContentPartPr/>
              <p14:nvPr/>
            </p14:nvContentPartPr>
            <p14:xfrm>
              <a:off x="8460040" y="2100480"/>
              <a:ext cx="3154320" cy="10213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2040" y="2086080"/>
                <a:ext cx="3187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8" name="Ink 187"/>
              <p14:cNvContentPartPr/>
              <p14:nvPr/>
            </p14:nvContentPartPr>
            <p14:xfrm>
              <a:off x="3026200" y="1296240"/>
              <a:ext cx="1321560" cy="40572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13240" y="1277520"/>
                <a:ext cx="13510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4" name="Ink 203"/>
              <p14:cNvContentPartPr/>
              <p14:nvPr/>
            </p14:nvContentPartPr>
            <p14:xfrm>
              <a:off x="2844040" y="412440"/>
              <a:ext cx="1057680" cy="48492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27840" y="393000"/>
                <a:ext cx="10929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7" name="Ink 206"/>
              <p14:cNvContentPartPr/>
              <p14:nvPr/>
            </p14:nvContentPartPr>
            <p14:xfrm>
              <a:off x="1895080" y="1294800"/>
              <a:ext cx="753480" cy="3531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88240" y="1280040"/>
                <a:ext cx="7750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2" name="Ink 211"/>
              <p14:cNvContentPartPr/>
              <p14:nvPr/>
            </p14:nvContentPartPr>
            <p14:xfrm>
              <a:off x="8099320" y="301560"/>
              <a:ext cx="821520" cy="77796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6000" y="282120"/>
                <a:ext cx="8542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3" name="Ink 212"/>
              <p14:cNvContentPartPr/>
              <p14:nvPr/>
            </p14:nvContentPartPr>
            <p14:xfrm>
              <a:off x="4568440" y="1665600"/>
              <a:ext cx="866160" cy="4327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56560" y="1647960"/>
                <a:ext cx="888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4" name="Ink 233"/>
              <p14:cNvContentPartPr/>
              <p14:nvPr/>
            </p14:nvContentPartPr>
            <p14:xfrm>
              <a:off x="10384600" y="981240"/>
              <a:ext cx="679680" cy="144540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65160" y="967200"/>
                <a:ext cx="712440" cy="14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5" name="Ink 234"/>
              <p14:cNvContentPartPr/>
              <p14:nvPr/>
            </p14:nvContentPartPr>
            <p14:xfrm>
              <a:off x="10595920" y="2964480"/>
              <a:ext cx="861480" cy="2484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81520" y="2952600"/>
                <a:ext cx="885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0" name="Ink 239"/>
              <p14:cNvContentPartPr/>
              <p14:nvPr/>
            </p14:nvContentPartPr>
            <p14:xfrm>
              <a:off x="6719800" y="350520"/>
              <a:ext cx="75600" cy="52884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99640" y="332880"/>
                <a:ext cx="1083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9" name="Ink 248"/>
              <p14:cNvContentPartPr/>
              <p14:nvPr/>
            </p14:nvContentPartPr>
            <p14:xfrm>
              <a:off x="7697200" y="2497920"/>
              <a:ext cx="203040" cy="18108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78840" y="2479200"/>
                <a:ext cx="232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0" name="Ink 259"/>
              <p14:cNvContentPartPr/>
              <p14:nvPr/>
            </p14:nvContentPartPr>
            <p14:xfrm>
              <a:off x="7153960" y="4719480"/>
              <a:ext cx="830160" cy="67032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7040" y="4703640"/>
                <a:ext cx="86688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2" name="Ink 261"/>
              <p14:cNvContentPartPr/>
              <p14:nvPr/>
            </p14:nvContentPartPr>
            <p14:xfrm>
              <a:off x="4248400" y="3716160"/>
              <a:ext cx="931680" cy="416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36160" y="3703920"/>
                <a:ext cx="954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5" name="Ink 264"/>
              <p14:cNvContentPartPr/>
              <p14:nvPr/>
            </p14:nvContentPartPr>
            <p14:xfrm>
              <a:off x="1411600" y="315600"/>
              <a:ext cx="7057080" cy="15872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92520" y="300480"/>
                <a:ext cx="7089120" cy="16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9" name="Ink 268"/>
              <p14:cNvContentPartPr/>
              <p14:nvPr/>
            </p14:nvContentPartPr>
            <p14:xfrm>
              <a:off x="5439640" y="1156560"/>
              <a:ext cx="150120" cy="2736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6320" y="1136400"/>
                <a:ext cx="183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1" name="Ink 270"/>
              <p14:cNvContentPartPr/>
              <p14:nvPr/>
            </p14:nvContentPartPr>
            <p14:xfrm>
              <a:off x="3004600" y="1272840"/>
              <a:ext cx="202680" cy="8352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94160" y="1259880"/>
                <a:ext cx="231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3" name="Ink 272"/>
              <p14:cNvContentPartPr/>
              <p14:nvPr/>
            </p14:nvContentPartPr>
            <p14:xfrm>
              <a:off x="5310760" y="1441320"/>
              <a:ext cx="714600" cy="54684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91320" y="1423320"/>
                <a:ext cx="7545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4" name="Ink 273"/>
              <p14:cNvContentPartPr/>
              <p14:nvPr/>
            </p14:nvContentPartPr>
            <p14:xfrm>
              <a:off x="7650400" y="1543560"/>
              <a:ext cx="168120" cy="2196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38160" y="1531320"/>
                <a:ext cx="199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5" name="Ink 274"/>
              <p14:cNvContentPartPr/>
              <p14:nvPr/>
            </p14:nvContentPartPr>
            <p14:xfrm>
              <a:off x="6738880" y="2268960"/>
              <a:ext cx="77040" cy="1872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7000" y="2248440"/>
                <a:ext cx="109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6" name="Ink 275"/>
              <p14:cNvContentPartPr/>
              <p14:nvPr/>
            </p14:nvContentPartPr>
            <p14:xfrm>
              <a:off x="5642680" y="3446160"/>
              <a:ext cx="75600" cy="5076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29000" y="3432480"/>
                <a:ext cx="108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7" name="Ink 276"/>
              <p14:cNvContentPartPr/>
              <p14:nvPr/>
            </p14:nvContentPartPr>
            <p14:xfrm>
              <a:off x="5459440" y="3580080"/>
              <a:ext cx="631440" cy="59688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41080" y="3565320"/>
                <a:ext cx="6699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8" name="Ink 277"/>
              <p14:cNvContentPartPr/>
              <p14:nvPr/>
            </p14:nvContentPartPr>
            <p14:xfrm>
              <a:off x="6543760" y="3873120"/>
              <a:ext cx="126360" cy="5004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0800" y="3860160"/>
                <a:ext cx="159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9" name="Ink 278"/>
              <p14:cNvContentPartPr/>
              <p14:nvPr/>
            </p14:nvContentPartPr>
            <p14:xfrm>
              <a:off x="3155080" y="4055640"/>
              <a:ext cx="8433000" cy="82584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9600" y="4042680"/>
                <a:ext cx="846576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1" name="Ink 280"/>
              <p14:cNvContentPartPr/>
              <p14:nvPr/>
            </p14:nvContentPartPr>
            <p14:xfrm>
              <a:off x="6224800" y="4716960"/>
              <a:ext cx="168120" cy="9828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07520" y="4699680"/>
                <a:ext cx="197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2" name="Ink 281"/>
              <p14:cNvContentPartPr/>
              <p14:nvPr/>
            </p14:nvContentPartPr>
            <p14:xfrm>
              <a:off x="7975120" y="2334840"/>
              <a:ext cx="2536560" cy="256464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56040" y="2315760"/>
                <a:ext cx="2575440" cy="26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3" name="Ink 282"/>
              <p14:cNvContentPartPr/>
              <p14:nvPr/>
            </p14:nvContentPartPr>
            <p14:xfrm>
              <a:off x="7600720" y="4999560"/>
              <a:ext cx="196200" cy="900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85240" y="4985160"/>
                <a:ext cx="224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4" name="Ink 283"/>
              <p14:cNvContentPartPr/>
              <p14:nvPr/>
            </p14:nvContentPartPr>
            <p14:xfrm>
              <a:off x="7726720" y="4949880"/>
              <a:ext cx="69120" cy="15768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08720" y="4931880"/>
                <a:ext cx="997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5" name="Ink 284"/>
              <p14:cNvContentPartPr/>
              <p14:nvPr/>
            </p14:nvContentPartPr>
            <p14:xfrm>
              <a:off x="6737800" y="5069400"/>
              <a:ext cx="65520" cy="5220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19440" y="5051040"/>
                <a:ext cx="95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6" name="Ink 285"/>
              <p14:cNvContentPartPr/>
              <p14:nvPr/>
            </p14:nvContentPartPr>
            <p14:xfrm>
              <a:off x="7553560" y="5827200"/>
              <a:ext cx="286200" cy="16128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36640" y="5814960"/>
                <a:ext cx="318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0" name="Ink 289"/>
              <p14:cNvContentPartPr/>
              <p14:nvPr/>
            </p14:nvContentPartPr>
            <p14:xfrm>
              <a:off x="7908880" y="4597800"/>
              <a:ext cx="910800" cy="634320"/>
            </p14:xfrm>
          </p:contentPart>
        </mc:Choice>
        <mc:Fallback xmlns="">
          <p:pic>
            <p:nvPicPr>
              <p:cNvPr id="290" name="Ink 28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95920" y="4584840"/>
                <a:ext cx="94104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3" name="Ink 292"/>
              <p14:cNvContentPartPr/>
              <p14:nvPr/>
            </p14:nvContentPartPr>
            <p14:xfrm>
              <a:off x="3855280" y="2473800"/>
              <a:ext cx="579600" cy="516960"/>
            </p14:xfrm>
          </p:contentPart>
        </mc:Choice>
        <mc:Fallback xmlns="">
          <p:pic>
            <p:nvPicPr>
              <p:cNvPr id="293" name="Ink 29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36560" y="2453640"/>
                <a:ext cx="6181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2" name="Ink 301"/>
              <p14:cNvContentPartPr/>
              <p14:nvPr/>
            </p14:nvContentPartPr>
            <p14:xfrm>
              <a:off x="1877080" y="2059440"/>
              <a:ext cx="4471200" cy="1237320"/>
            </p14:xfrm>
          </p:contentPart>
        </mc:Choice>
        <mc:Fallback xmlns="">
          <p:pic>
            <p:nvPicPr>
              <p:cNvPr id="302" name="Ink 30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65200" y="2047560"/>
                <a:ext cx="449496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4" name="Ink 303"/>
              <p14:cNvContentPartPr/>
              <p14:nvPr/>
            </p14:nvContentPartPr>
            <p14:xfrm>
              <a:off x="4062280" y="2691240"/>
              <a:ext cx="199080" cy="15408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44280" y="2672160"/>
                <a:ext cx="228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7" name="Ink 306"/>
              <p14:cNvContentPartPr/>
              <p14:nvPr/>
            </p14:nvContentPartPr>
            <p14:xfrm>
              <a:off x="1827040" y="5885160"/>
              <a:ext cx="1507680" cy="80820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19480" y="5876880"/>
                <a:ext cx="1530000" cy="8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55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84840" y="218040"/>
              <a:ext cx="10886400" cy="32068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720" y="198240"/>
                <a:ext cx="10921680" cy="3239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/>
              <p14:cNvContentPartPr/>
              <p14:nvPr/>
            </p14:nvContentPartPr>
            <p14:xfrm>
              <a:off x="868720" y="1865040"/>
              <a:ext cx="10420560" cy="4550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480" y="1851360"/>
                <a:ext cx="104493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1342120" y="3114240"/>
              <a:ext cx="7625880" cy="421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9520" y="3101640"/>
                <a:ext cx="76510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/>
              <p14:cNvContentPartPr/>
              <p14:nvPr/>
            </p14:nvContentPartPr>
            <p14:xfrm>
              <a:off x="4421560" y="962520"/>
              <a:ext cx="679320" cy="1413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6440" y="947400"/>
                <a:ext cx="70812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/>
              <p14:cNvContentPartPr/>
              <p14:nvPr/>
            </p14:nvContentPartPr>
            <p14:xfrm>
              <a:off x="5463400" y="1008240"/>
              <a:ext cx="490680" cy="12870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6480" y="993480"/>
                <a:ext cx="52344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8665960" y="3161040"/>
              <a:ext cx="1361160" cy="187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6600" y="3145200"/>
                <a:ext cx="1388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7046680" y="885120"/>
              <a:ext cx="741240" cy="26751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1920" y="871080"/>
                <a:ext cx="776160" cy="27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8001760" y="875040"/>
              <a:ext cx="851760" cy="25930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81240" y="860640"/>
                <a:ext cx="887760" cy="26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0"/>
              <p14:cNvContentPartPr/>
              <p14:nvPr/>
            </p14:nvContentPartPr>
            <p14:xfrm>
              <a:off x="2043760" y="1809960"/>
              <a:ext cx="1563480" cy="17985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0800" y="1797000"/>
                <a:ext cx="1596960" cy="18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/>
              <p14:cNvContentPartPr/>
              <p14:nvPr/>
            </p14:nvContentPartPr>
            <p14:xfrm>
              <a:off x="3936640" y="2841720"/>
              <a:ext cx="1055160" cy="9316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8280" y="2827680"/>
                <a:ext cx="108684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/>
              <p14:cNvContentPartPr/>
              <p14:nvPr/>
            </p14:nvContentPartPr>
            <p14:xfrm>
              <a:off x="1464520" y="4512480"/>
              <a:ext cx="9980280" cy="3517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52280" y="4491960"/>
                <a:ext cx="10013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/>
              <p14:cNvContentPartPr/>
              <p14:nvPr/>
            </p14:nvContentPartPr>
            <p14:xfrm>
              <a:off x="5408680" y="5071200"/>
              <a:ext cx="246240" cy="1764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5000" y="5054640"/>
                <a:ext cx="279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/>
              <p14:cNvContentPartPr/>
              <p14:nvPr/>
            </p14:nvContentPartPr>
            <p14:xfrm>
              <a:off x="3672760" y="4042320"/>
              <a:ext cx="1663200" cy="10638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9440" y="4027200"/>
                <a:ext cx="169092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/>
              <p14:cNvContentPartPr/>
              <p14:nvPr/>
            </p14:nvContentPartPr>
            <p14:xfrm>
              <a:off x="5807560" y="3847920"/>
              <a:ext cx="1734840" cy="12060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7400" y="3830640"/>
                <a:ext cx="177228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 98"/>
              <p14:cNvContentPartPr/>
              <p14:nvPr/>
            </p14:nvContentPartPr>
            <p14:xfrm>
              <a:off x="9894280" y="758760"/>
              <a:ext cx="90720" cy="39740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74120" y="743640"/>
                <a:ext cx="131400" cy="40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1"/>
              <p14:cNvContentPartPr/>
              <p14:nvPr/>
            </p14:nvContentPartPr>
            <p14:xfrm>
              <a:off x="9991120" y="806640"/>
              <a:ext cx="1168920" cy="40158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78880" y="791160"/>
                <a:ext cx="1196640" cy="40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5" name="Ink 104"/>
              <p14:cNvContentPartPr/>
              <p14:nvPr/>
            </p14:nvContentPartPr>
            <p14:xfrm>
              <a:off x="5589400" y="5364960"/>
              <a:ext cx="1116720" cy="9046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6080" y="5351640"/>
                <a:ext cx="114336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/>
              <p14:cNvContentPartPr/>
              <p14:nvPr/>
            </p14:nvContentPartPr>
            <p14:xfrm>
              <a:off x="1480000" y="5219100"/>
              <a:ext cx="9956160" cy="10152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64160" y="5203979"/>
                <a:ext cx="9989280" cy="104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1"/>
              <p14:cNvContentPartPr/>
              <p14:nvPr/>
            </p14:nvContentPartPr>
            <p14:xfrm>
              <a:off x="2273080" y="359880"/>
              <a:ext cx="1053360" cy="5785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57960" y="342960"/>
                <a:ext cx="10886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4" name="Ink 133"/>
              <p14:cNvContentPartPr/>
              <p14:nvPr/>
            </p14:nvContentPartPr>
            <p14:xfrm>
              <a:off x="6760480" y="6078120"/>
              <a:ext cx="862560" cy="5303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0680" y="6058676"/>
                <a:ext cx="902880" cy="569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5" name="Ink 134"/>
              <p14:cNvContentPartPr/>
              <p14:nvPr/>
            </p14:nvContentPartPr>
            <p14:xfrm>
              <a:off x="7044160" y="6271800"/>
              <a:ext cx="367560" cy="57538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8680" y="6251997"/>
                <a:ext cx="402120" cy="614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8" name="Ink 137"/>
              <p14:cNvContentPartPr/>
              <p14:nvPr/>
            </p14:nvContentPartPr>
            <p14:xfrm>
              <a:off x="9709600" y="3007780"/>
              <a:ext cx="2358000" cy="1760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96280" y="2987620"/>
                <a:ext cx="2387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0" name="Ink 139"/>
              <p14:cNvContentPartPr/>
              <p14:nvPr/>
            </p14:nvContentPartPr>
            <p14:xfrm>
              <a:off x="7514320" y="3411960"/>
              <a:ext cx="687600" cy="5203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4160" y="3391076"/>
                <a:ext cx="728640" cy="562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Ink 148"/>
              <p14:cNvContentPartPr/>
              <p14:nvPr/>
            </p14:nvContentPartPr>
            <p14:xfrm>
              <a:off x="9405400" y="4795440"/>
              <a:ext cx="704520" cy="5149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85600" y="4774916"/>
                <a:ext cx="744840" cy="55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Ink 153"/>
              <p14:cNvContentPartPr/>
              <p14:nvPr/>
            </p14:nvContentPartPr>
            <p14:xfrm>
              <a:off x="1926760" y="6504100"/>
              <a:ext cx="9476280" cy="30024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10560" y="6488260"/>
                <a:ext cx="95083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6" name="Ink 155"/>
              <p14:cNvContentPartPr/>
              <p14:nvPr/>
            </p14:nvContentPartPr>
            <p14:xfrm>
              <a:off x="11152480" y="6608140"/>
              <a:ext cx="225720" cy="2606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31960" y="6589060"/>
                <a:ext cx="266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Ink 156"/>
              <p14:cNvContentPartPr/>
              <p14:nvPr/>
            </p14:nvContentPartPr>
            <p14:xfrm>
              <a:off x="5294200" y="4927920"/>
              <a:ext cx="485640" cy="43308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74040" y="4907400"/>
                <a:ext cx="526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/>
              <p14:cNvContentPartPr/>
              <p14:nvPr/>
            </p14:nvContentPartPr>
            <p14:xfrm>
              <a:off x="3403480" y="3594420"/>
              <a:ext cx="493560" cy="5253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83320" y="3573898"/>
                <a:ext cx="534600" cy="5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3" name="Ink 182"/>
              <p14:cNvContentPartPr/>
              <p14:nvPr/>
            </p14:nvContentPartPr>
            <p14:xfrm>
              <a:off x="2561440" y="927600"/>
              <a:ext cx="162360" cy="43092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43080" y="910680"/>
                <a:ext cx="1972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2" name="Ink 191"/>
              <p14:cNvContentPartPr/>
              <p14:nvPr/>
            </p14:nvContentPartPr>
            <p14:xfrm>
              <a:off x="10655320" y="989520"/>
              <a:ext cx="1422000" cy="54886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36960" y="969361"/>
                <a:ext cx="1454040" cy="552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3" name="Ink 192"/>
              <p14:cNvContentPartPr/>
              <p14:nvPr/>
            </p14:nvContentPartPr>
            <p14:xfrm>
              <a:off x="1360480" y="903840"/>
              <a:ext cx="1515960" cy="107670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41400" y="885121"/>
                <a:ext cx="1551960" cy="111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4" name="Ink 193"/>
              <p14:cNvContentPartPr/>
              <p14:nvPr/>
            </p14:nvContentPartPr>
            <p14:xfrm>
              <a:off x="2854120" y="1093860"/>
              <a:ext cx="7793640" cy="462960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40440" y="1072620"/>
                <a:ext cx="7827840" cy="46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6" name="Ink 195"/>
              <p14:cNvContentPartPr/>
              <p14:nvPr/>
            </p14:nvContentPartPr>
            <p14:xfrm>
              <a:off x="7744000" y="3576840"/>
              <a:ext cx="251640" cy="2423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28880" y="3559553"/>
                <a:ext cx="279360" cy="271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7" name="Ink 196"/>
              <p14:cNvContentPartPr/>
              <p14:nvPr/>
            </p14:nvContentPartPr>
            <p14:xfrm>
              <a:off x="9568120" y="4949160"/>
              <a:ext cx="231120" cy="20170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49400" y="4930071"/>
                <a:ext cx="262080" cy="234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0" name="Ink 199"/>
              <p14:cNvContentPartPr/>
              <p14:nvPr/>
            </p14:nvContentPartPr>
            <p14:xfrm>
              <a:off x="8978800" y="3322260"/>
              <a:ext cx="481680" cy="20664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61160" y="3301740"/>
                <a:ext cx="513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2" name="Ink 201"/>
              <p14:cNvContentPartPr/>
              <p14:nvPr/>
            </p14:nvContentPartPr>
            <p14:xfrm>
              <a:off x="172480" y="3123540"/>
              <a:ext cx="2081520" cy="19833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6280" y="3105539"/>
                <a:ext cx="2114640" cy="2021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3" name="Ink 202"/>
              <p14:cNvContentPartPr/>
              <p14:nvPr/>
            </p14:nvContentPartPr>
            <p14:xfrm>
              <a:off x="2750080" y="3207420"/>
              <a:ext cx="5347440" cy="350316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29920" y="3188700"/>
                <a:ext cx="5388480" cy="35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7" name="Ink 206"/>
              <p14:cNvContentPartPr/>
              <p14:nvPr/>
            </p14:nvContentPartPr>
            <p14:xfrm>
              <a:off x="9624280" y="4880760"/>
              <a:ext cx="160560" cy="2517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05200" y="4863473"/>
                <a:ext cx="196560" cy="28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8" name="Ink 207"/>
              <p14:cNvContentPartPr/>
              <p14:nvPr/>
            </p14:nvContentPartPr>
            <p14:xfrm>
              <a:off x="8243320" y="6140340"/>
              <a:ext cx="470520" cy="45648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24240" y="6119460"/>
                <a:ext cx="51048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025000" y="1943880"/>
              <a:ext cx="1888920" cy="117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4200" y="1927320"/>
                <a:ext cx="191808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6677680" y="2499720"/>
              <a:ext cx="483480" cy="50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2200" y="2480280"/>
                <a:ext cx="518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6972880" y="2360400"/>
              <a:ext cx="33840" cy="428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3080" y="2342040"/>
                <a:ext cx="745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7776040" y="2363280"/>
              <a:ext cx="1012320" cy="716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6320" y="2344920"/>
                <a:ext cx="1041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5575720" y="2898600"/>
              <a:ext cx="541440" cy="10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1680" y="2883120"/>
                <a:ext cx="5662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4733320" y="2961240"/>
              <a:ext cx="731880" cy="224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8560" y="2946120"/>
                <a:ext cx="761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4134280" y="1966920"/>
              <a:ext cx="1019160" cy="1773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7720" y="1948200"/>
                <a:ext cx="1049760" cy="18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4819720" y="1578480"/>
              <a:ext cx="630360" cy="721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4240" y="1559400"/>
                <a:ext cx="6566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5174680" y="2946480"/>
              <a:ext cx="344160" cy="5101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7400" y="2933520"/>
                <a:ext cx="3744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5008000" y="2705640"/>
              <a:ext cx="488160" cy="2084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9280" y="2686560"/>
                <a:ext cx="52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/>
              <p14:cNvContentPartPr/>
              <p14:nvPr/>
            </p14:nvContentPartPr>
            <p14:xfrm>
              <a:off x="4741600" y="2311080"/>
              <a:ext cx="696600" cy="1674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6840" y="2301720"/>
                <a:ext cx="72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/>
              <p14:cNvContentPartPr/>
              <p14:nvPr/>
            </p14:nvContentPartPr>
            <p14:xfrm>
              <a:off x="4618480" y="2199480"/>
              <a:ext cx="869400" cy="88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01920" y="2182920"/>
                <a:ext cx="897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/>
              <p14:cNvContentPartPr/>
              <p14:nvPr/>
            </p14:nvContentPartPr>
            <p14:xfrm>
              <a:off x="4703800" y="269880"/>
              <a:ext cx="290160" cy="9032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85080" y="250080"/>
                <a:ext cx="3214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/>
              <p14:cNvContentPartPr/>
              <p14:nvPr/>
            </p14:nvContentPartPr>
            <p14:xfrm>
              <a:off x="5376640" y="2162760"/>
              <a:ext cx="308880" cy="8596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8280" y="2145840"/>
                <a:ext cx="33840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/>
              <p14:cNvContentPartPr/>
              <p14:nvPr/>
            </p14:nvContentPartPr>
            <p14:xfrm>
              <a:off x="8852800" y="3743880"/>
              <a:ext cx="2281320" cy="396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40560" y="3726240"/>
                <a:ext cx="2305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/>
              <p14:cNvContentPartPr/>
              <p14:nvPr/>
            </p14:nvContentPartPr>
            <p14:xfrm>
              <a:off x="8798440" y="4417800"/>
              <a:ext cx="2208600" cy="622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87280" y="4406640"/>
                <a:ext cx="2232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/>
              <p14:cNvContentPartPr/>
              <p14:nvPr/>
            </p14:nvContentPartPr>
            <p14:xfrm>
              <a:off x="8792320" y="5105040"/>
              <a:ext cx="1816560" cy="752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8280" y="5084160"/>
                <a:ext cx="1842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/>
              <p14:cNvContentPartPr/>
              <p14:nvPr/>
            </p14:nvContentPartPr>
            <p14:xfrm>
              <a:off x="8559040" y="5704440"/>
              <a:ext cx="2403360" cy="2376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4640" y="5683560"/>
                <a:ext cx="24354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/>
              <p14:cNvContentPartPr/>
              <p14:nvPr/>
            </p14:nvContentPartPr>
            <p14:xfrm>
              <a:off x="8434120" y="4241040"/>
              <a:ext cx="316080" cy="9259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15400" y="4223400"/>
                <a:ext cx="35064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/>
              <p14:cNvContentPartPr/>
              <p14:nvPr/>
            </p14:nvContentPartPr>
            <p14:xfrm>
              <a:off x="7548160" y="4651440"/>
              <a:ext cx="241200" cy="2534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33040" y="4637040"/>
                <a:ext cx="272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Ink 75"/>
              <p14:cNvContentPartPr/>
              <p14:nvPr/>
            </p14:nvContentPartPr>
            <p14:xfrm>
              <a:off x="7724200" y="4680960"/>
              <a:ext cx="38160" cy="212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08720" y="4672680"/>
                <a:ext cx="61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/>
              <p14:cNvContentPartPr/>
              <p14:nvPr/>
            </p14:nvContentPartPr>
            <p14:xfrm>
              <a:off x="7823560" y="4561080"/>
              <a:ext cx="39600" cy="2246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05560" y="4545960"/>
                <a:ext cx="70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/>
              <p14:cNvContentPartPr/>
              <p14:nvPr/>
            </p14:nvContentPartPr>
            <p14:xfrm>
              <a:off x="7892680" y="4619760"/>
              <a:ext cx="251640" cy="1609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75400" y="4601040"/>
                <a:ext cx="281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/>
              <p14:cNvContentPartPr/>
              <p14:nvPr/>
            </p14:nvContentPartPr>
            <p14:xfrm>
              <a:off x="11345800" y="4860600"/>
              <a:ext cx="583200" cy="3283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28520" y="4841880"/>
                <a:ext cx="621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/>
              <p14:cNvContentPartPr/>
              <p14:nvPr/>
            </p14:nvContentPartPr>
            <p14:xfrm>
              <a:off x="10524280" y="5057880"/>
              <a:ext cx="514440" cy="61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10600" y="5039880"/>
                <a:ext cx="5407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/>
              <p14:cNvContentPartPr/>
              <p14:nvPr/>
            </p14:nvContentPartPr>
            <p14:xfrm>
              <a:off x="10837120" y="5643600"/>
              <a:ext cx="325080" cy="327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24160" y="5627760"/>
                <a:ext cx="355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/>
              <p14:cNvContentPartPr/>
              <p14:nvPr/>
            </p14:nvContentPartPr>
            <p14:xfrm>
              <a:off x="11395480" y="5013240"/>
              <a:ext cx="199800" cy="7750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74960" y="4998120"/>
                <a:ext cx="23184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/>
              <p14:cNvContentPartPr/>
              <p14:nvPr/>
            </p14:nvContentPartPr>
            <p14:xfrm>
              <a:off x="9982120" y="4497360"/>
              <a:ext cx="156600" cy="5212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6280" y="4484040"/>
                <a:ext cx="1836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/>
              <p14:cNvContentPartPr/>
              <p14:nvPr/>
            </p14:nvContentPartPr>
            <p14:xfrm>
              <a:off x="11387200" y="3943320"/>
              <a:ext cx="43560" cy="3128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66320" y="3926040"/>
                <a:ext cx="853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2" name="Ink 101"/>
              <p14:cNvContentPartPr/>
              <p14:nvPr/>
            </p14:nvContentPartPr>
            <p14:xfrm>
              <a:off x="5473120" y="2285160"/>
              <a:ext cx="758880" cy="223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53680" y="2266800"/>
                <a:ext cx="795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5" name="Ink 104"/>
              <p14:cNvContentPartPr/>
              <p14:nvPr/>
            </p14:nvContentPartPr>
            <p14:xfrm>
              <a:off x="5111680" y="395520"/>
              <a:ext cx="1161000" cy="77904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91520" y="382920"/>
                <a:ext cx="12024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0" name="Ink 109"/>
              <p14:cNvContentPartPr/>
              <p14:nvPr/>
            </p14:nvContentPartPr>
            <p14:xfrm>
              <a:off x="5051920" y="495960"/>
              <a:ext cx="565920" cy="910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31400" y="476160"/>
                <a:ext cx="6008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1" name="Ink 110"/>
              <p14:cNvContentPartPr/>
              <p14:nvPr/>
            </p14:nvContentPartPr>
            <p14:xfrm>
              <a:off x="5071360" y="1012920"/>
              <a:ext cx="435600" cy="255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53720" y="997080"/>
                <a:ext cx="468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Ink 118"/>
              <p14:cNvContentPartPr/>
              <p14:nvPr/>
            </p14:nvContentPartPr>
            <p14:xfrm>
              <a:off x="4363960" y="1326840"/>
              <a:ext cx="390960" cy="1918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47400" y="1305960"/>
                <a:ext cx="427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1" name="Ink 120"/>
              <p14:cNvContentPartPr/>
              <p14:nvPr/>
            </p14:nvContentPartPr>
            <p14:xfrm>
              <a:off x="6214720" y="729960"/>
              <a:ext cx="647280" cy="99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00680" y="710160"/>
                <a:ext cx="681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5" name="Ink 124"/>
              <p14:cNvContentPartPr/>
              <p14:nvPr/>
            </p14:nvContentPartPr>
            <p14:xfrm>
              <a:off x="5800720" y="1064040"/>
              <a:ext cx="474120" cy="59364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80920" y="1044600"/>
                <a:ext cx="5148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5" name="Ink 154"/>
              <p14:cNvContentPartPr/>
              <p14:nvPr/>
            </p14:nvContentPartPr>
            <p14:xfrm>
              <a:off x="9568120" y="242520"/>
              <a:ext cx="2474640" cy="31910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51200" y="223800"/>
                <a:ext cx="2508480" cy="32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3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474270" y="231370"/>
              <a:ext cx="4546440" cy="860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910" y="214090"/>
                <a:ext cx="4582080" cy="8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09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 Level synthesis(HLS)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synthesis(HLS)</dc:title>
  <dc:creator>LECTUREHALL</dc:creator>
  <cp:lastModifiedBy>LECTUREHALL</cp:lastModifiedBy>
  <cp:revision>7</cp:revision>
  <dcterms:created xsi:type="dcterms:W3CDTF">2019-04-19T04:02:51Z</dcterms:created>
  <dcterms:modified xsi:type="dcterms:W3CDTF">2019-04-23T06:36:48Z</dcterms:modified>
</cp:coreProperties>
</file>