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10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53F114-BE67-4BF4-A54B-88DD1D77E04E}" emma:medium="tactile" emma:mode="ink">
          <msink:context xmlns:msink="http://schemas.microsoft.com/ink/2010/main" type="inkDrawing" rotatedBoundingBox="10193,7266 20360,5733 21515,13399 11348,14931" semanticType="enclosure" shapeName="Other">
            <msink:sourceLink direction="with" ref="{FF251D24-9C69-4242-AA59-7B91A540BF18}"/>
          </msink:context>
        </emma:interpretation>
      </emma:emma>
    </inkml:annotationXML>
    <inkml:trace contextRef="#ctx0" brushRef="#br0">76 0 329 0,'0'0'1'0,"0"0"-1"16,0 0 3-16,0 0 1 0,0 0 2 15,0 0 0-15,0 0 2 16,0 0 0-16,0 0 3 15,4 13 0-15,-4 1-3 16,0 3 0-16,0 6-1 0,-4 7-1 16,-2 11-1-16,2-3 0 15,-3 8-1-15,0 6-1 16,4 2 0-16,-4 6-1 16,4 2 0-16,-1-2 0 0,1 5-1 15,3-2 1-15,0 6-1 16,-3-2 1-16,-1-3-2 15,4 7 1-15,0-2-1 16,-3-2 0-16,-4 3 0 0,7-2 0 16,-7 1-1-16,4 1 1 15,-1 2 1-15,1-5 0 16,3 0 0-16,0 2-1 0,0 0 1 16,3 0-1-16,4 0 0 15,0 1 0-15,3 0 0 16,-3 2 1-16,3-2-1 15,0 2 1-15,-3 1 1 16,-3 3-1-16,-1 0 1 0,-3 3 0 16,4-1-1-16,-4-4 0 15,3 8 0-15,0-6 0 16,-3 7 0-16,7-10 0 16,0 8 0-16,0-3-1 0,-4 4 1 15,4-3 0-15,-4 4 1 16,1-5 0-16,-1-1 0 15,-3 4 0-15,0-3 0 16,0 7 0-16,0-7 0 0,0 6-1 16,0-1-1-16,0-3 0 15,0 9 0-15,0-1 1 16,0 2-1-16,0 2 2 0,0-2-1 16,0 2 1-16,0-1 0 15,0 4 0-15,0-4 1 16,0-3 0-16,0 3-1 15,4-2 0-15,-1 1 0 0,-3 2 0 16,2 0 0-16,3-2-2 16,-2 2 0-16,4-3 0 15,-7-2 0-15,2 5 0 16,3-9 0-16,-3-1 0 16,3-4 0-16,-5-8 0 0,3-4 0 15,-1-13 0-15,3-3 0 16,-5-11 0-16,2-9 0 15,-2-10 0-15,0-3-18 16,0-17-69-16,0-10-3 0</inkml:trace>
    <inkml:trace contextRef="#ctx0" brushRef="#br0" timeOffset="2687.5908">39-68 333 0,'0'0'6'0,"0"0"3"16,0 0 3-16,0 0 2 0,0 0 2 16,0 0-1-16,0 0 1 15,0 0-1-15,0 0-4 16,0-7-5-16,0 7-3 0,13-7 0 16,5-3-2-16,12 0-1 15,8 0 1-15,8 1-1 16,16-6 0-16,12 5 0 15,18-3 1-15,7 6-1 16,12 0 0-16,5-1 0 0,17 2 0 16,2 0 1-16,8-1-1 15,6 3-1-15,1 0 2 16,5 2-1-16,5-5 0 0,9 0 0 16,5 0 0-16,0 4 0 15,2-3 0-15,1 6 0 16,5-4 0-16,-2-3 0 15,0 7 0-15,-7 0 0 16,-3 7 1-16,-4-3-1 0,4-1 0 16,-1 0 0-16,-2 0 0 15,2 4 0-15,5-3 0 16,-2-4 0-16,5 0 0 16,-1 0 0-16,5 3 0 0,-5 0 1 15,1 1-1-15,-15-2 1 16,8 2-1-16,-4-4 0 15,4 4 0-15,-11-1 1 16,1 3-1-16,-1-2 0 0,1-4 0 16,-1 0 0-16,1 0 1 15,-1 0-1-15,-5 0 0 16,-1 0 1-16,-1 0-1 0,1-4 2 16,-7 2-1-16,-4-2 0 15,-10 4 0-15,-6-3 2 16,-7-1-2-16,-4-2 1 15,-9-1 0-15,-8 4 0 0,-14-1 0 16,-5 1 2-16,-15-1-2 16,-13 1 1-16,-6 3 1 15,-15-3-1-15,-9 3 0 16,-8 0 1-16,-13 0-2 16,0 0-2-16,14-3 0 0,-14 3 0 15,0 0 0-15,0 0 0 16,0 16 0-16,0-2 0 15,0 3 0-15,-3 10 0 16,-4 3 0-16,0 4 0 0,-10 6 0 16,3 16 0-16,1-6 0 15,-1 7 0-15,0 5 0 16,-6-3 0-16,6 10 0 0,1 9 0 16,9-4 0-16,-2 10 0 15,-1 1 0-15,7 3 0 16,0 9 0-16,0 9 0 15,3-1 0-15,1-3 0 0,6 5 0 16,7 1 0-16,-7 1 0 16,10 2 0-16,-6 0 0 15,0 2 0-15,-1-8 0 16,4 2 0-16,-13 5 0 0,3 3 0 16,-4-7 0-16,-3 0 0 15,-3 1 0-15,-8 2 0 16,1-2 0-16,-7 9 0 15,3-7 0-15,-3 1 0 0,0 0 0 16,0-4 0-16,7 3 0 16,3-2 0-16,-6-4 0 15,6 6 0-15,-3-9 0 16,3 2 0-16,-3 1 0 0,0 1 0 16,-1-1 0-16,1-1 0 15,0-3 0-15,3 5 0 16,4-4 0-16,3 1 0 15,0-4 0-15,0 2 0 0,3-6 0 16,4-4 0-16,3-3 0 16,-3-8 0-16,0 3 0 15,0-5 0-15,-4-10 0 0,0-5 0 16,-3 2 0 0,0-4 0-16,0-3 0 0,0-5 0 15,0-3 0-15,4-5 0 16,-1-1 0-16,-3-8 0 15,4-2 0-15,-1-6 0 0,0-7 0 16,-3-4 0-16,4-8 0 16,-4-9 0-16,3 14 0 15,-3-14 0-15,0 0 0 16,0 0 0-16,0 0 0 0,0 0 0 16,-13 0 0-16,13 0 0 15,-28 0 0-15,11 0 0 16,-7 0 0-16,2 7 0 15,-17-1 0-15,-1 4 0 0,-11 1 0 16,0 1 0-16,-17 5 0 16,-3 5 0-16,-13-3 0 15,-12 5 0-15,-9-1 0 16,-8 8 0-16,-8-4 0 0,-12 8 0 16,-5-2 0-16,-16 0 0 15,-1 2 0-15,-5 2 0 16,-6 0 0-16,-8 0 0 0,4 0 0 15,-2-2 0-15,-1-2 0 16,-1-6 0-16,4 4 0 16,-2-7 0-16,6-1 0 15,-4-2 0-15,-1-1 0 16,2-7 0-16,2 1 0 0,5-1 0 16,-5-7 0-16,12-2 0 15,-2 0 0-15,8-4 0 16,3 0 0-16,4-4 0 15,9-2 0-15,5-9 0 0,5 3 0 16,4 1 0-16,1 1 0 16,-1-4 0-16,3 2 0 15,0-3 0-15,8 7 0 16,-4-8 0-16,3 3 0 0,5 3 0 16,-2-7 0-16,7 0 0 15,7 4 0-15,-2 3 0 16,6-7 0-16,-1 4 0 0,12-1 0 15,-1-4 0-15,9 5 0 16,-2-1 0-16,4 5 0 16,2-5 0-16,-3 1 0 15,0 3 0-15,7-1 0 16,-6 2 0-16,2 2 0 0,0 0 0 16,-3-4 0-16,7 5 0 15,0 0 0-15,6-5 0 16,-2 3 0-16,10 2 0 15,-4 0 0-15,3-2 0 0,4 5 0 16,-4-3 0-16,0 6 0 16,5-4 0-16,-4 0 0 15,-1 4 0-15,0 0 0 16,1 0 0-16,2-2 0 0,1 2 0 16,8-4 0-16,2-3 0 15,-4 3 0-15,7-2 0 16,4 0 0-16,7-1 0 0,-7 0 0 15,6 1 0-15,4-1 0 16,-3 0 0-16,3 4 0 16,-4 3 0-16,-3 0 0 15,4 0 0-15,1 0 0 0,-2 0 0 16,1 3 0-16,-4 4 0 16,7-4 0-16,0 1 0 15,3-2 0-15,14-2 0 16,-20 4 0-16,20-4 0 15,0 0 0-15,-10 3 0 0,10-3 0 16,0 0 0-16,0 0 0 16,0 0 0-16,0 0 0 15,0 0 0-15,0 0 0 16,0 0 0-16,0 0 0 0,0 0 0 16,-14 34-52-16,4-24-41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29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15AC09-C632-45DA-899D-F017BEFBB715}" emma:medium="tactile" emma:mode="ink">
          <msink:context xmlns:msink="http://schemas.microsoft.com/ink/2010/main" type="inkDrawing" rotatedBoundingBox="20183,12289 22719,12017 22723,12055 20188,12327" shapeName="Other"/>
        </emma:interpretation>
      </emma:emma>
    </inkml:annotationXML>
    <inkml:trace contextRef="#ctx0" brushRef="#br0">0 300 282 0,'0'0'6'15,"0"0"5"-15,0 0 1 16,7-7 4-16,-7 7 0 0,24-14 2 15,-7 8 2-15,7-1 0 16,5-1-6-16,9 2-3 16,9 0-2-16,11-1-2 15,10 0-2-15,14-3-1 0,16 0 0 16,7 0 0-16,18-3 0 16,5 0-1-16,8-5 0 15,6 1 0-15,8 3 0 16,7-3-1-16,-5 4 0 15,1-1-1-15,-11 1 0 0,-9 0-1 16,-12 3 1-16,-15-1 0 16,-21 5-1-16,-20 0 1 15,-14-1 0-15,-17-1-1 0,-10 6 0 16,-5-4-4-16,-19 6-5 16,14-2-15-16,-14 2-59 15,0 0-2-15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15.8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66D037-927B-4317-B98F-C0DE66E4AD9E}" emma:medium="tactile" emma:mode="ink">
          <msink:context xmlns:msink="http://schemas.microsoft.com/ink/2010/main" type="writingRegion" rotatedBoundingBox="201,10889 7534,5940 12628,13487 5294,18436">
            <msink:destinationLink direction="with" ref="{994045E4-15CC-4916-8A0E-63D62EFE1292}"/>
          </msink:context>
        </emma:interpretation>
      </emma:emma>
    </inkml:annotationXML>
    <inkml:traceGroup>
      <inkml:annotationXML>
        <emma:emma xmlns:emma="http://www.w3.org/2003/04/emma" version="1.0">
          <emma:interpretation id="{AE80D544-4587-4839-9271-CC1F82C14814}" emma:medium="tactile" emma:mode="ink">
            <msink:context xmlns:msink="http://schemas.microsoft.com/ink/2010/main" type="paragraph" rotatedBoundingBox="2215,9530 7534,5940 9960,9534 4640,131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61810E-6DCC-4811-B24C-695E382607F4}" emma:medium="tactile" emma:mode="ink">
              <msink:context xmlns:msink="http://schemas.microsoft.com/ink/2010/main" type="line" rotatedBoundingBox="2215,9530 7534,5940 9960,9534 4640,13124">
                <msink:destinationLink direction="with" ref="{86F14784-78F9-41A8-AF1A-78143AB80C8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54EEF85-8E4F-4F68-A108-1269CF4ED5D7}" emma:medium="tactile" emma:mode="ink">
                <msink:context xmlns:msink="http://schemas.microsoft.com/ink/2010/main" type="inkWord" rotatedBoundingBox="2215,9530 7534,5940 9960,9534 4640,13124"/>
              </emma:interpretation>
              <emma:one-of disjunction-type="recognition" id="oneOf0">
                <emma:interpretation id="interp0" emma:lang="en-US" emma:confidence="0">
                  <emma:literal>8,190.0°</emma:literal>
                </emma:interpretation>
                <emma:interpretation id="interp1" emma:lang="en-US" emma:confidence="0">
                  <emma:literal>8,198.0°</emma:literal>
                </emma:interpretation>
                <emma:interpretation id="interp2" emma:lang="en-US" emma:confidence="0">
                  <emma:literal>8,190.01°</emma:literal>
                </emma:interpretation>
                <emma:interpretation id="interp3" emma:lang="en-US" emma:confidence="0">
                  <emma:literal>8.9801°</emma:literal>
                </emma:interpretation>
                <emma:interpretation id="interp4" emma:lang="en-US" emma:confidence="0">
                  <emma:literal>8,198.01°</emma:literal>
                </emma:interpretation>
              </emma:one-of>
            </emma:emma>
          </inkml:annotationXML>
          <inkml:trace contextRef="#ctx0" brushRef="#br0">2359-2557 365 0,'0'0'5'0,"-12"-3"1"16,12 3 2-16,-19 0 1 0,5 3 0 16,1 9 2-16,-1 7 0 15,4 15 0-15,3 13-3 16,7 14-2-16,4 10 0 15,9 16-2-15,8 12-2 16,1-1-6-16,10 14-21 0,11-3-57 16,-14-4 0-16</inkml:trace>
          <inkml:trace contextRef="#ctx0" brushRef="#br0" timeOffset="-1281.3271">2342-3801 362 0,'0'0'8'0,"0"0"3"0,0 0 2 15,0 0 1-15,0 0 2 16,0 0 0-16,-14-7 0 16,14 7 1-16,0 0-6 15,-14-10-4-15,14 10-2 0,0 0-1 16,0 0-2-16,0 0 0 16,0 0-1-16,0 0 0 15,0 0 0-15,0 0 0 16,0 0 0-16,0 0 1 0,0 0-2 15,0 0 0-15,0 0 0 16,0 0 0-16,0 0 0 16,0 0 0-16,0 0 0 15,0 0 0-15,0 0 0 0,0 0 0 16,0 0 0-16,0 0 0 16,0 0 0-16,0 0 0 15,0 0 0-15,-10-8 0 16,10 8 0-16,0 0 0 0,0 0 0 15,0 0 0-15,0 0 0 16,0 0 0-16,0 0 0 16,-13-2 0-16,13 2 0 15,0 0 0-15,0 0 0 0,-4 16 0 16,4 5 0-16,0 16 0 16,0 10 0-16,0 11 0 15,0 16 0-15,-3 8 0 16,3 9 0-16,0 7-6 0,0 24-72 15,3-35-12-15</inkml:trace>
          <inkml:trace contextRef="#ctx0" brushRef="#br0" timeOffset="-2828.2195">2277-4792 308 0,'-7'4'8'0,"-20"3"3"15,-10 5 2-15,-11 5 3 16,-10 7 2-16,-2 3 2 0,-8 10-1 16,0 4 1-16,13 6-9 15,14 1 0-15,21 3-4 16,20-12-2-16,17 0-2 16,24-10-1-16,17-12-1 0,13-9-1 15,11-16 0-15,2-15-1 16,4-8 0-16,-9-12-1 15,-9-4 0-15,-14-5 2 16,-20-2-1-16,-16 3 0 0,-20 8-1 16,-20 1 1-16,-16 12-2 15,-15 7-1-15,-7 9-4 16,-14 5-12-16,1 9-60 16,13 9-1-16</inkml:trace>
          <inkml:trace contextRef="#ctx0" brushRef="#br0" timeOffset="-4062.5932">1917-5770 392 0,'0'0'5'0,"-13"7"2"0,13-7 1 16,-21 23 0-16,11 0 1 16,-4 4 0-16,1 12 1 15,2-2 0-15,5 6-5 16,6 5-2-16,6-4-1 0,11-10-1 16,14-5-3-16,10-10 0 15,13-13-3-15,10-6 0 16,1-14 0-16,6-16-1 15,-6-10 1-15,-7-4 1 0,-14-4 3 16,-13-2 1-16,-19 2 4 16,-12 0-2-16,-17 5 1 15,-16 2 0-15,-18 6-1 0,-7 6 0 16,-10 12-2-16,-7 7-6 16,7 13-18-16,15 11-56 15,-5 6-2-15</inkml:trace>
          <inkml:trace contextRef="#ctx0" brushRef="#br0" timeOffset="265.599">4085-2926 452 0,'0'0'0'0,"0"0"0"15,0 0 1-15,5 11 2 16,-3 9 0-16,3 10 2 15,0 14 0-15,0 11 1 16,4 23-1-16,-6 9 0 16,2 15-3-16,-3 21-13 0,-2 4-71 15,-7 9-4-15</inkml:trace>
          <inkml:trace contextRef="#ctx0" brushRef="#br0" timeOffset="-875.0731">4080-4022 446 0,'0'0'3'16,"-21"4"1"-16,4 9 0 0,-7 3 1 15,-10 13-1-15,-7 8 1 16,1 10 1-16,-1 11 0 16,7 2-3-16,13 2 0 15,18-1-1-15,11-5-1 16,21-15 1-16,22-10-1 0,14-17 0 16,17-14 0-16,5-24-1 15,-2-11 1-15,-3-9-1 16,-7-13 0-16,-22-1 1 0,-12 1-2 15,-24-3-2-15,-17 6-5 16,-27 13-14-16,-23 25-56 16,-25 1-8-16</inkml:trace>
          <inkml:trace contextRef="#ctx0" brushRef="#br0" timeOffset="-2515.7175">4198-5290 418 0,'0'0'2'0,"0"0"0"0,0 0 3 16,0 0 1-16,10 7 2 16,-10 10 1-16,3 14 1 0,1 16 1 15,-4 9-1-15,-4 17-2 16,1 15-8-16,-14 6-25 15,-14 14-56-15,19 11-4 16</inkml:trace>
          <inkml:trace contextRef="#ctx0" brushRef="#br0" timeOffset="-3671.9609">4035-6110 425 0,'0'0'3'0,"0"0"1"0,-17 21 0 16,0-3 0-16,-7 6 1 15,1 10 0-15,2 3-1 16,-6 10 1-16,10 0-4 15,3 1 1-15,14-4-1 16,7-10 0-16,17-7 0 0,13-15 0 16,11-8 0-16,10-10 1 15,2-21-1-15,8-9 1 16,-6-14 0-16,-8-3-1 0,-10-1 1 16,-17-8-2-16,-13 13 0 15,-21 5-3-15,-27 5-9 16,-17 3-53-16,-34 33-19 15</inkml:trace>
          <inkml:trace contextRef="#ctx0" brushRef="#br0" timeOffset="-390.6911">-218-2455 347 0,'0'0'6'0,"0"0"2"16,0 0 3-16,7 6 0 15,-7 15 2-15,-7 10 1 16,-7 16 1-16,-6 9 0 15,-7 12-5-15,1 21-3 16,-3 5-1-16,3 1-1 0,6-4-3 16,13-6 0-16,7-16-1 15,10-23 0-15,26-22-1 16,17-24 1-16,10-27-1 0,16-24 0 16,-1-17 1-16,4-17-2 15,-5-5 0-15,-16-5-2 16,-20 7-1-16,-21 10-3 15,-20 13-5-15,-27 22-6 0,-17 13-13 16,-21 30-53-16,2 16-1 16</inkml:trace>
          <inkml:trace contextRef="#ctx0" brushRef="#br0" timeOffset="-2031.3383">-375-3385 389 0,'0'0'4'0,"0"0"1"0,-17-3 1 16,17 3 0-16,-19 3 2 16,9 13-1-16,-7 9 2 15,0 12-1-15,10 14-3 16,4 3-1-16,3 6-1 0,6 6-1 15,11-11 0-15,14-6-1 16,17-15-1-16,5-22-1 16,15-14 1-16,10-25-1 0,1-22 0 15,-2-11 0-15,-5-12 0 16,-11-4 1-16,-10-7 0 16,-24 7 1-16,-20 8-1 15,-17 11 0-15,-24 15-2 0,-21 15-4 16,-8 23-6-16,-12 4-14 15,-17 29-54-15,20 8-4 16</inkml:trace>
        </inkml:traceGroup>
      </inkml:traceGroup>
    </inkml:traceGroup>
    <inkml:traceGroup>
      <inkml:annotationXML>
        <emma:emma xmlns:emma="http://www.w3.org/2003/04/emma" version="1.0">
          <emma:interpretation id="{57AB14D9-79AD-460C-A284-07144F6B4898}" emma:medium="tactile" emma:mode="ink">
            <msink:context xmlns:msink="http://schemas.microsoft.com/ink/2010/main" type="paragraph" rotatedBoundingBox="8304,14411 3394,14128 3547,11462 8458,117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37637CF-4A55-4EE1-BD2A-1F1EDF1D9E58}" emma:medium="tactile" emma:mode="ink">
              <msink:context xmlns:msink="http://schemas.microsoft.com/ink/2010/main" type="line" rotatedBoundingBox="8304,14411 3394,14128 3547,11462 8458,11745">
                <msink:destinationLink direction="with" ref="{86F14784-78F9-41A8-AF1A-78143AB80C8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13ADF0F-E48D-469B-9C95-01CC12305E6C}" emma:medium="tactile" emma:mode="ink">
                <msink:context xmlns:msink="http://schemas.microsoft.com/ink/2010/main" type="inkWord" rotatedBoundingBox="8304,14411 3394,14128 3547,11462 8458,11745"/>
              </emma:interpretation>
              <emma:one-of disjunction-type="recognition" id="oneOf1">
                <emma:interpretation id="interp5" emma:lang="en-US" emma:confidence="0">
                  <emma:literal>is do</emma:literal>
                </emma:interpretation>
                <emma:interpretation id="interp6" emma:lang="en-US" emma:confidence="0">
                  <emma:literal>is to</emma:literal>
                </emma:interpretation>
                <emma:interpretation id="interp7" emma:lang="en-US" emma:confidence="0">
                  <emma:literal>is die</emma:literal>
                </emma:interpretation>
                <emma:interpretation id="interp8" emma:lang="en-US" emma:confidence="0">
                  <emma:literal>is doe</emma:literal>
                </emma:interpretation>
                <emma:interpretation id="interp9" emma:lang="en-US" emma:confidence="0">
                  <emma:literal>is babe</emma:literal>
                </emma:interpretation>
              </emma:one-of>
            </emma:emma>
          </inkml:annotationXML>
          <inkml:trace contextRef="#ctx0" brushRef="#br0" timeOffset="3874.9978">2593 349 449 0,'0'0'1'0,"-14"27"0"16,0-1 0-16,4 9 1 15,-10 8-1-15,3 4 0 0,3 15 1 16,0-1-1-16,11-8 0 16,3-2-1-16,20-17-2 15,11-13 0-15,17-19-1 16,10-8 0-16,5-24 1 16,5-14-1-16,-3-11 1 0,-7-9 2 15,-10-4 1-15,-14 2 0 16,-28-2 1-16,-9 7-1 15,-24 9-3-15,-24 8-2 0,-14 18-7 16,-12 6-12-16,-12 20-55 16,4 13-5-16</inkml:trace>
          <inkml:trace contextRef="#ctx0" brushRef="#br0" timeOffset="2656.2315">2640-1072 396 0,'0'0'0'0,"0"0"1"16,0 0 0-16,-17 0 1 0,0 14 2 15,-7 6 1-15,-6 13 1 16,-8 13 0-16,-6 17 2 16,1 5-1-16,-1 12-2 15,-1 5 0-15,15 0-1 0,9-13-3 16,14-13-1-16,14-17-1 16,17-28 0-16,24-14 0 15,12-25 0-15,11-18-1 16,4-19 1-16,7-12 1 15,-14-4 0-15,-4-3 1 0,-20 3-1 16,-17 7-1-16,-20 11 0 16,-17 8-1-16,-21 15-1 15,-20 10-6-15,-7 21-8 0,-12 12-42 16,2 11-20-16</inkml:trace>
          <inkml:trace contextRef="#ctx0" brushRef="#br0" timeOffset="3031.2505">4419-1277 372 0,'0'0'3'0,"-7"2"5"0,-13 5 1 15,-8 7 0-15,-2 3 2 16,-4 6 0-16,-7 11 1 16,0 10 0-16,4 7-2 15,6 6-4-15,14 5-1 0,10-2-1 16,12-2-2-16,14-8-1 16,18-10 0-16,11-19 0 15,13-11-1-15,1-16 0 16,1-19 0-16,2-15 0 0,-14-8 0 15,-7-9 0-15,-16 1 0 16,-15-2 1-16,-16 3-2 16,-21 5 1-16,-17 15-1 15,-17 8-7-15,-12 25-35 16,-19 4-40-16,-9 19-1 0</inkml:trace>
          <inkml:trace contextRef="#ctx0" brushRef="#br0" timeOffset="4138.3248">4544-90 477 0,'0'0'-1'0,"0"0"0"16,-17-4-1-16,-4 4 1 0,-6 4 0 15,-7 12 2-15,-7 15 1 16,-2 12 0-16,6 15 2 15,3 20 1-15,3 6 0 16,14 22-1 0,3 5-5-16,14 13-19 15,11 1-63-15,-8 4-3 0</inkml:trace>
          <inkml:trace contextRef="#ctx0" brushRef="#br0" timeOffset="765.6008">-133-1244 440 0,'0'0'1'0,"-3"11"0"15,-7 12 0-15,-4 7 1 16,-7 17 0-16,-2 11 0 16,-8 12 1-16,4 19-1 0,3 2 1 15,0 7-1-15,7-3-1 16,15-13-1-16,2-15 1 16,19-14 0-16,15-24 0 15,14-27 0-15,6-11 0 0,11-40 0 16,0-11 0-16,-5-18 0 15,-2-10-1-15,-11-3-3 16,-16-2-2-16,-14 11-5 0,-17 3-6 16,-27 22-7-16,-14 9-20 15,-27 24-39-15,1 18-4 16</inkml:trace>
          <inkml:trace contextRef="#ctx0" brushRef="#br0" timeOffset="3453.1218">77 0 393 0,'0'0'6'15,"0"0"3"-15,0 0 1 0,0 0 1 16,0 0 0-16,0 17 1 16,0 14 1-16,0 16-1 15,-3 21-5-15,-4 16-3 16,-3 18-1-16,-4 17-1 0,2 12-3 16,0 12-5-16,2-5-13 15,1 1-63-15,9-15-4 16</inkml:trace>
          <inkml:trace contextRef="#ctx0" brushRef="#br0" timeOffset="2124.9723">-27-1375 285 0,'0'0'8'16,"0"0"4"-16,0 0 2 16,-7 0 2-16,7 0-1 0,-7 6 1 15,7 17 4-15,-7 13 0 16,7 16-7-16,-3 16-3 16,3 16-3-16,-5 21 0 15,3 13 0-15,-5 1-2 16,0-1-1-16,1-13-2 0,-1-15-1 15,7-11 1-15,-4-22-1 16,4-24 1-16,0-33 0 16,14 0 0-16,0-29 0 15,-1-18 0-15,1-13 0 0,-4-16-1 16,4-4 0-16,-4-11 0 16,-3-2-1-16,-5-1 0 15,-2 6-1-15,0 3 0 0,-2 8 1 16,-13 12-2-16,6 11 1 15,-8 11-1-15,3 18 1 16,-6 19 1-16,-1 8 0 16,4 27 0-16,4 18 1 0,-1 13 2 15,7 18 0-15,4 17 0 16,3 16 1-16,0 8-2 16,7 3 0-16,0 0 0 15,3-7 0-15,3-8-1 0,-6-21 0 16,3-24 0-16,-3-16 1 15,7-19 0-15,-2-27-1 16,3-23 1-16,-8-16-1 16,0-18 0-16,3-14 0 0,-3-13-1 15,-5-15-1-15,1-5 1 16,2-7-1-16,-5 2 1 16,0 0-1-16,0 12 0 15,0 12 0-15,0 10 0 0,-5 25-1 16,0 13 1-16,5 37 0 15,-22-4 1-15,13 35 0 16,-8 19 0-16,3 25 0 16,1 8 1-16,3 24 0 0,-4 7 1 15,4 1-1-15,3 4 0 16,4-10-1-16,3-15 1 16,3-17-1-16,7-16 1 15,4-27 0-15,3-16 0 0,10-24 0 16,-1-23-1-16,1-22 3 15,-3-11-3-15,0-14 0 16,0-13 0-16,-7-5 0 16,-7-7 0-16,-6-1 0 15,-4 4-2-15,-7 8 1 0,-3 5 0 16,-7 17 0-16,6 10 0 16,-2 17 0-16,-1 21 0 15,14 20 0-15,-17 14 0 0,15 25 1 16,-3 17 0-16,5 14 0 15,0 12 1-15,5 13-2 16,2 5-5-16,5 9-27 16,2-3-51-16,3-5-2 0</inkml:trace>
        </inkml:traceGroup>
      </inkml:traceGroup>
    </inkml:traceGroup>
    <inkml:traceGroup>
      <inkml:annotationXML>
        <emma:emma xmlns:emma="http://www.w3.org/2003/04/emma" version="1.0">
          <emma:interpretation id="{6513A24C-98AF-4E48-A625-9A50BB394845}" emma:medium="tactile" emma:mode="ink">
            <msink:context xmlns:msink="http://schemas.microsoft.com/ink/2010/main" type="paragraph" rotatedBoundingBox="3763,14297 8437,14044 8574,16571 3900,16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1E37F3-06E8-40A9-8043-A7D5B89504B0}" emma:medium="tactile" emma:mode="ink">
              <msink:context xmlns:msink="http://schemas.microsoft.com/ink/2010/main" type="line" rotatedBoundingBox="3763,14297 8437,14044 8574,16571 3900,16824">
                <msink:destinationLink direction="with" ref="{3DE6ACCA-0F3A-4B6D-B723-C433B056185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05691BE-1853-4701-88A2-65C5A30009DD}" emma:medium="tactile" emma:mode="ink">
                <msink:context xmlns:msink="http://schemas.microsoft.com/ink/2010/main" type="inkWord" rotatedBoundingBox="3763,14297 8437,14044 8574,16571 3900,16824"/>
              </emma:interpretation>
              <emma:one-of disjunction-type="recognition" id="oneOf2">
                <emma:interpretation id="interp10" emma:lang="en-US" emma:confidence="0">
                  <emma:literal>Y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☺</emma:literal>
                </emma:interpretation>
                <emma:interpretation id="interp13" emma:lang="en-US" emma:confidence="0">
                  <emma:literal>¥</emma:literal>
                </emma:interpretation>
                <emma:interpretation id="interp14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6200.8837">4208 2663 365 0,'0'0'-2'0,"0"0"4"0,7 8 4 16,-4 7 2-16,-3 8 6 15,0 11 0-15,0 17 3 16,0 10 0-16,-10 13 2 16,0 12-2-16,-1 11-4 0,1 1-3 15,7 10-7-15,-1-9-10 16,11-18-57-16,7 13-22 15</inkml:trace>
          <inkml:trace contextRef="#ctx0" brushRef="#br0" timeOffset="5185.2409">4558 1377 442 0,'0'0'-1'0,"0"0"-1"15,-7 9 1-15,0 1 1 16,-10 11 0-16,-7 8 2 16,0 14 1-16,-5 11 1 15,-2 14 1-15,4 6 1 0,6 0 0 16,4 4-2-16,17-7 0 15,7-14-3-15,17-16 0 16,10-20-1-16,9-17 0 0,5-19 0 16,-7-22 0-16,3-14 0 15,-13-7 0-15,-11-9 0 16,-13-4-1-16,-17 0-1 16,-21 6-5-16,-20 5-10 0,-17 9-37 15,-23 20-29-15,-11 15-4 16</inkml:trace>
          <inkml:trace contextRef="#ctx0" brushRef="#br0" timeOffset="4560.2073">-39 1304 426 0,'0'0'4'0,"0"0"1"0,0 8 1 16,0 11 1-16,0 10 0 16,-2 7 1-16,2 22-1 0,0 16 0 15,0 13-3-15,14 18-6 16,-2 2-8-16,17 14-37 16,0 5-37-16,12-1-2 15</inkml:trace>
          <inkml:trace contextRef="#ctx0" brushRef="#br0" timeOffset="4841.4609">2613 1143 441 0,'0'0'0'15,"3"11"1"-15,-3 13 1 16,0 13 1-16,0 17 1 0,0 17 0 16,-3 12 0-16,3 22 1 15,-3 18 0-15,3 6-5 16,0-8-18-16,-14 15-63 15,31-11-2-15</inkml:trace>
          <inkml:trace contextRef="#ctx0" brushRef="#br0" timeOffset="5622.7227">155 2754 450 0,'0'0'1'0,"0"0"0"0,0 0 1 16,0 13 1-16,0 14 0 16,0 11 0-16,4 16 1 15,-1 15 0-15,1 18 0 16,6 14-2-16,-7 6-9 0,18 8-36 15,-4 7-40-15,7-7-3 16</inkml:trace>
          <inkml:trace contextRef="#ctx0" brushRef="#br0" timeOffset="5888.3618">2691 2432 452 0,'0'0'0'15,"0"0"0"-15,-10 25 2 16,0-2 1-16,0 13 1 0,-4 14 2 15,-3 19 0-15,-7 9 1 16,11 20 0-16,-4 7-1 16,3 11-1-16,11 3-6 15,-1-6-12-15,11-18-63 0,10 17-10 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22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62D647-2C26-4C3C-AE4E-14498CA9DDF1}" emma:medium="tactile" emma:mode="ink">
          <msink:context xmlns:msink="http://schemas.microsoft.com/ink/2010/main" type="inkDrawing" rotatedBoundingBox="5238,17304 5355,14163 5436,14166 5318,17307" semanticType="scratchOut" shapeName="Other"/>
        </emma:interpretation>
      </emma:emma>
    </inkml:annotationXML>
    <inkml:trace contextRef="#ctx0" brushRef="#br0">86 0 210 0,'0'0'5'0,"10"10"8"15,-3 14 5-15,3 6 5 16,-3 21 3-16,3 13 2 16,-7 20 0-16,4 21 2 0,-7 17-5 15,0 17-6-15,-3 17-6 16,-11 6-3-16,4 13-2 16,-7 8-3-16,3 3 0 15,0 3-1-15,4 1 1 16,0-4-2-16,3-4 1 0,4-1-2 15,-4-20-1-15,4-8-2 16,3-14-9-16,-11-24-42 16,8-24-33-16,-11-27-2 0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25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A9FCE1-2FEB-4A23-9FEC-F6F3E828F9E1}" emma:medium="tactile" emma:mode="ink">
          <msink:context xmlns:msink="http://schemas.microsoft.com/ink/2010/main" type="inkDrawing" rotatedBoundingBox="8899,14713 9245,17265 9161,17277 8815,14724" semanticType="verticalRange" shapeName="Line">
            <msink:sourceLink direction="with" ref="{6B871EDB-CDA9-40DF-97DC-34AAD8985758}"/>
          </msink:context>
        </emma:interpretation>
      </emma:emma>
    </inkml:annotationXML>
    <inkml:trace contextRef="#ctx0" brushRef="#br0">0 0 278 0,'0'0'6'0,"0"0"5"15,0 0 1-15,0 0 4 16,10 14 1-16,-3 3 3 0,4 3 1 16,-1 4 2-16,0 16-7 15,0 11-3-15,-3 14-3 16,-7 12-2-16,7 14-2 15,-5 14-1-15,3 15-2 0,-2 7-1 16,-1 3 1-16,10 1 0 16,-2 0 0-16,6-2 0 15,4-4 1-15,4-6-1 0,0-8 1 16,3 2-1-16,-3-17 0 16,3 3 0-16,-3-8-2 15,-4 0 1-15,-6-6-1 16,0-4-1-16,-4-3-1 0,-7-16-3 15,4-2-12-15,-10-19-27 16,3-14-43-16,0-27-2 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26.7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E6ACCA-0F3A-4B6D-B723-C433B056185B}" emma:medium="tactile" emma:mode="ink">
          <msink:context xmlns:msink="http://schemas.microsoft.com/ink/2010/main" type="inkDrawing" rotatedBoundingBox="7313,14178 7609,16970 7541,16977 7246,14185" semanticType="verticalRange" shapeName="Line">
            <msink:sourceLink direction="with" ref="{5C1E37F3-06E8-40A9-8043-A7D5B89504B0}"/>
          </msink:context>
        </emma:interpretation>
      </emma:emma>
    </inkml:annotationXML>
    <inkml:trace contextRef="#ctx0" brushRef="#br0">0 0 309 0,'0'0'6'0,"0"0"5"16,2 14 1-16,8-1 3 16,-3 7 2-16,3 7 0 0,-3 10 0 15,7 11 0-15,-4 9-5 16,-3 15-4-16,-4 11-3 15,0 16-2-15,-3 10-1 16,4 4-1-16,-1 10 1 0,4-1-1 16,0-1 1-16,7-5 0 15,-1-7 0-15,8-6 1 16,-1-8-1-16,0-3 0 16,1-7-1-16,-4-8 1 0,0-4-1 15,-7 0 0-15,0-4 0 16,-3 4 0-16,-3-10 0 15,-1-1 1-15,-3-9 0 0,0 3-1 16,-3-12 1-16,-1-8-1 16,4 1 1-16,0-2-1 15,0-12 1-15,0 4-1 16,0-1 1-16,7 5-1 0,0 4 0 16,-4-1 0-16,4 2 0 15,-5-2 0-15,6 0 0 16,-8-7 1-16,4-3-1 15,-1-8 2-15,-3 2 0 16,0-18 1-16,0 16-4 0,0-16 0 16,0 0 0-16,0 0 0 15,0 0 0-15,0 0 0 16,0 0 0-16,0 0 0 0,0 0 0 16,0 0-11-16,-20 3-76 15,20-3-3-15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39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871EDB-CDA9-40DF-97DC-34AAD8985758}" emma:medium="tactile" emma:mode="ink">
          <msink:context xmlns:msink="http://schemas.microsoft.com/ink/2010/main" type="writingRegion" rotatedBoundingBox="11776,6786 12318,16398 9793,16540 9251,6928">
            <msink:destinationLink direction="with" ref="{E4F60CA2-61F4-4C30-9250-7BB58DF2A10B}"/>
            <msink:destinationLink direction="with" ref="{DDA9FCE1-2FEB-4A23-9FEC-F6F3E828F9E1}"/>
            <msink:destinationLink direction="with" ref="{0492A3AC-9932-4F54-9BF9-A6041D67A1DB}"/>
            <msink:destinationLink direction="with" ref="{059E5599-A8B6-40CC-948E-59CC3F8CC26E}"/>
            <msink:destinationLink direction="with" ref="{994045E4-15CC-4916-8A0E-63D62EFE1292}"/>
          </msink:context>
        </emma:interpretation>
      </emma:emma>
    </inkml:annotationXML>
    <inkml:traceGroup>
      <inkml:annotationXML>
        <emma:emma xmlns:emma="http://www.w3.org/2003/04/emma" version="1.0">
          <emma:interpretation id="{D59E45AA-0197-4A75-BF1D-89915AC113E7}" emma:medium="tactile" emma:mode="ink">
            <msink:context xmlns:msink="http://schemas.microsoft.com/ink/2010/main" type="paragraph" rotatedBoundingBox="11776,6786 12318,16398 9793,16540 9251,6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D74D30-4024-4881-ADE4-D8CAA36D71C8}" emma:medium="tactile" emma:mode="ink">
              <msink:context xmlns:msink="http://schemas.microsoft.com/ink/2010/main" type="line" rotatedBoundingBox="11776,6786 12318,16398 9793,16540 9251,6928"/>
            </emma:interpretation>
          </emma:emma>
        </inkml:annotationXML>
        <inkml:traceGroup>
          <inkml:annotationXML>
            <emma:emma xmlns:emma="http://www.w3.org/2003/04/emma" version="1.0">
              <emma:interpretation id="{82FA3B59-8947-4387-BB0B-29E2452D5B1E}" emma:medium="tactile" emma:mode="ink">
                <msink:context xmlns:msink="http://schemas.microsoft.com/ink/2010/main" type="inkWord" rotatedBoundingBox="11776,6786 12318,16398 9793,16540 9251,6928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☹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€</emma:literal>
                </emma:interpretation>
                <emma:interpretation id="interp4" emma:lang="en-US" emma:confidence="0">
                  <emma:literal>?</emma:literal>
                </emma:interpretation>
              </emma:one-of>
            </emma:emma>
          </inkml:annotationXML>
          <inkml:trace contextRef="#ctx0" brushRef="#br0">4323 5740 337 0,'0'0'6'15,"0"0"0"-15,0 0 2 16,0 0 1-16,0 0 3 0,0 24 0 16,-3-1 0-16,-8 15 1 15,-6 9-4-15,0 14-2 16,-3 9 0-16,1 9-1 15,0 5-1-15,9 1 0 16,0-3-1-16,3-2 1 0,7-8-1 16,0-8 1-16,7-14 1 15,3-5-1-15,0-16 0 16,4-5 0-16,0-14 1 0,-1-7-2 16,-2-3 0-16,-11 0 0 15,20-10-4-15,-20-6-7 16,7-11-53-16,-7 10-27 15,-7-4-1-15</inkml:trace>
          <inkml:trace contextRef="#ctx0" brushRef="#br0" timeOffset="-516.6288">2222 6152 255 0,'0'0'4'0,"0"0"3"0,0 0 2 15,-10 10 3-15,10-10 3 16,-21 17-1-16,4 5 2 16,0 1 1-16,-2 10-4 15,-3 8-1-15,3 6-3 16,2 11-2-16,3-1-3 0,8 4-1 16,6-6 0-16,3-4-2 15,11-11 1-15,8-7 0 16,10-15 0-16,4-16 0 15,12-4 0-15,-4-19 0 0,7-13 0 16,-6-10 0-16,-1-7-1 16,-10 1 0-16,-8-5 0 15,-9-1 0-15,-12 1-2 16,-12 3 0-16,-20 6 0 0,-7 6 0 16,-11 9-2-16,-9 10-3 15,-7 15-7-15,-1 2-17 16,-6 14-45-16,11 21-4 15</inkml:trace>
          <inkml:trace contextRef="#ctx0" brushRef="#br0" timeOffset="1358.3967">2399 7305 292 0,'0'0'6'0,"0"0"3"0,0 0 2 16,0 0 3-16,0 0 1 15,0 0 3-15,-14 4 1 16,14-4 1-16,0 25-5 15,0 2-2-15,0 9-2 0,0 12-1 16,4 10-2-16,-1 12-1 16,1 12-2-16,-1 1-1 15,-3 6-1-15,3-4-1 16,-3-9 0-16,7-7-1 0,-3-8 0 16,2-10-3-16,1-15-5 15,7-9-15-15,-7-9-60 16,5-18-3-16</inkml:trace>
          <inkml:trace contextRef="#ctx0" brushRef="#br0" timeOffset="1764.6534">4183 7288 323 0,'0'0'9'0,"-10"4"4"0,-2 7 2 16,-9 3 3-16,-3 5 1 15,-6 6 0-15,-1 11 0 16,-6 4 0-16,-1 9-8 15,8 4-4-15,2 4-2 16,11 4-2-16,7-3-1 0,10-7 0 16,5-7 0-16,17-11-1 15,16-13 1-15,13-16-1 16,7-8 0-16,3-16 0 16,4-16 0-16,-5-9-1 0,-6-2 1 15,-9-7 0-15,-18 3-1 16,-17 3 0-16,-10 1-1 15,-17 10-1-15,-20 0-4 16,-8 16-13-16,-16 21-54 0,-9 0-13 16</inkml:trace>
          <inkml:trace contextRef="#ctx0" brushRef="#br0" timeOffset="2405.3118">2341 8550 107 0,'0'0'15'0,"0"0"10"16,0 0 6-16,0 0 5 15,0 0 2-15,0 7 0 16,0-7 3-16,3 17 1 16,1-1-12-16,3 9-9 0,-1 9-5 15,5 6-3-15,2 18-3 16,-2 3-3-16,2 9-2 16,-3 8-1-16,1-3-1 15,-1 3-2-15,-3-4 0 16,-2-6 0-16,2-14-1 0,1-7 0 15,-8-9 0-15,2-15-1 16,3-4-6-16,-5-19-14 16,-7 0-62-16,7-6-2 0</inkml:trace>
          <inkml:trace contextRef="#ctx0" brushRef="#br0" timeOffset="2874.0594">4299 8567 406 0,'0'0'3'0,"0"0"1"16,0 0 1-16,0 0 2 0,0 0 2 15,-20 17 1-15,3 1 0 16,-7 11 0-16,-7 6-1 16,2 12-2-16,-9 7-1 15,-3 7-2-15,7 8-1 16,4 0-1-16,9-7 0 0,14-1-1 15,11-18-1-15,16-5 1 16,21-19-1-16,17-19 1 16,9-14-1-16,8-15 1 0,3-12 0 15,-3-13-1-15,-10-8 0 16,-7 6 0-16,-22-5 0 16,-15 10 0-16,-21 11-1 15,-16 6-2-15,-23 17-1 0,-21 7-8 16,-12 16-26-16,-6 15-48 15,-14 10-1-15</inkml:trace>
          <inkml:trace contextRef="#ctx0" brushRef="#br0" timeOffset="3483.4256">2280 10059 332 0,'0'0'7'16,"0"0"4"-16,0 0 2 16,0 0 3-16,0 0 3 15,7-9 0-15,-7 9 2 0,0 0-1 16,17 19-4-16,-11 8-4 16,1 13-2-16,0 12-1 15,0 16-3-15,-4 6-6 16,1 10 0-16,-1 8 0 0,-3 2 0 15,0-3 0-15,0-5 0 16,0-10 0-16,0-8 0 16,0-14 0-16,0-3 0 15,0-16 0-15,0-9 0 0,0-9 0 16,0-17 0-16,0 17 0 16,0-17 0-16,0 0 0 15,0-14-4-15,3 1-84 16,11-4-3-16</inkml:trace>
          <inkml:trace contextRef="#ctx0" brushRef="#br0" timeOffset="3842.8359">4082 10011 375 0,'0'0'5'0,"0"0"4"16,0 0 3-16,0 6 2 16,0-6 2-16,-6 29 2 15,2-2 1-15,-6 3 1 16,3 14-3-16,-3 7-11 15,0 7-6-15,6 6 0 0,1 6 0 16,3 0 0-16,0 3 0 16,7-4 0-16,3 0 0 15,3-8 0-15,-2-10 0 16,2-4 0-16,-2-7 0 16,-5-12 0-16,1-7 0 0,0-5 0 15,-10 17-42-15,3-33-50 16</inkml:trace>
          <inkml:trace contextRef="#ctx0" brushRef="#br0" timeOffset="-8219.8524">2116 1491 275 0,'0'0'6'0,"-12"8"0"0,-2 3 2 16,-6 1 2-16,-1 3 2 15,-3 8 1-15,4 3 0 16,-4 15 0-16,7-4-3 0,7 4 0 15,10 5-1-15,3 3-3 16,18-5-2-16,9-12 1 16,8-5-1-16,15-10 0 15,5-9-1-15,7-10 0 0,-4-21 0 16,-3-6 0-16,-3-8 0 16,-16-6 0-16,-10-6 0 15,-26 2-1-15,-6 1 0 16,-28 3 0-16,-10 7-1 0,-10 2 1 15,-10 11-2-15,-4 11-4 16,-10 7-6-16,12 8-15 16,11 17-53-16,1 4-3 15</inkml:trace>
          <inkml:trace contextRef="#ctx0" brushRef="#br0" timeOffset="-7750.1154">3967 1404 377 0,'0'0'4'16,"0"0"1"-16,-7-3 1 15,-3 3 2-15,-11 0 0 0,-3 3 1 16,-10 11 1-16,-7 5 1 16,-2 12-3-16,-4 5-2 15,-1 16-1-15,0-1-1 16,7 10-1-16,11-1 0 0,16 0-1 15,11-8 0-15,16-12 0 16,21-9 0-16,24-14-1 16,14-17 1-16,8-10 0 15,12-17-2-15,-7-11 2 16,-3-4-1-16,-14-10-1 0,-11 1 1 16,-18 1 0-16,-17-1-2 15,-22 10-1-15,-27 8-6 16,-14 16-23-16,-22 11-53 15,-26 6-1-15</inkml:trace>
          <inkml:trace contextRef="#ctx0" brushRef="#br0" timeOffset="-5297.8965">2174 2523 272 0,'0'0'9'16,"0"0"2"-16,-12 0 4 15,12 0 3-15,-29 0 1 0,12 4 0 16,-5 7 3-16,-6 5 0 15,-6 4-8-15,4 14-3 16,-8 3-3-16,1 10-3 16,3 7-1-16,3 1-2 0,11 2 0 15,6-3 0-15,14-10 0 16,7-7-1-16,20-11 0 16,21-18 1-16,10-8 0 15,10-23 0-15,10-11 1 0,-1-13-2 16,-2-7 1-16,-10-10-1 15,-7-2-1-15,-21 3 0 16,-16 1 0-16,-16 5-2 16,-14 3 0-16,-18 10 0 0,-14 7-2 15,-7 17-3-15,-13 6-7 16,7 14-32-16,-8 14-35 16,16 16-2-16</inkml:trace>
          <inkml:trace contextRef="#ctx0" brushRef="#br0" timeOffset="-4860.3901">4035 2185 350 0,'0'0'7'0,"0"0"2"16,0 0 2-16,0-10 0 15,0 10 1-15,0 0 1 0,0 0 1 16,0 17 1-16,0 10-6 15,6 14-2-15,8 9 0 16,-4 11 0-16,7 10-1 16,0 8 0-16,0 1-3 15,0-1 1-15,-1-5-1 16,1-6 0-16,-2-9 0 0,1-3 0 16,-8-16 0-16,1-13 2 15,-6-8-5-15,9-4 0 16,-12-15 0-16,0 0 0 0,12 6 0 15,-12-6 0-15,7-33-77 16,-7 33-11-16</inkml:trace>
          <inkml:trace contextRef="#ctx0" brushRef="#br0" timeOffset="-4001.0622">2389 3528 311 0,'0'0'5'0,"0"0"2"0,-14 0 2 16,-3 0 3-16,-3 7 0 15,-11 3 3-15,-6 7 1 0,-4 6-2 16,-7 7-3-16,0 9-2 16,5 8-2-16,-5 3-2 15,18 5 0-15,-1 9-3 16,14-10 1-16,10-4-1 0,14-2 1 15,17-15-1-15,13-12 1 16,18-11-2-16,10-10 1 16,12-23-1-16,1-12-1 15,-3-8 0-15,-7-10 1 0,-11-3-1 16,-16-4 0-16,-14 5 0 16,-23 1 0-16,-11 3 0 15,-24 10-2-15,-12 4-1 16,-8 14-7-16,-11 3-8 0,1 9-37 15,0 11-25-15,13 11-5 16</inkml:trace>
          <inkml:trace contextRef="#ctx0" brushRef="#br0" timeOffset="-3563.554">3973 3372 387 0,'0'0'5'0,"0"0"1"0,0 0 2 15,0 0 1-15,0 0 1 16,0 0 0-16,0 0 2 16,-3 21 1-16,3 2-5 15,3 7-1-15,4 15-2 16,0 12-1-16,3 10-1 0,-3 8-1 16,-4 10-1-16,-3 2 0 15,0 6-1-15,-3-7 1 16,-4 0-1-16,0-13 2 15,1-8-1-15,-1-7 1 0,0-21 1 16,4-4-1-16,-1-15 2 16,4-9-1-16,0-9-1 15,0 0-2-15,0 0 0 16,0 0-17-16,0 0-67 0,-10-9-4 16</inkml:trace>
          <inkml:trace contextRef="#ctx0" brushRef="#br0" timeOffset="-2657.2903">2107 4644 316 0,'0'0'9'0,"0"0"2"0,-13-6 2 16,13 6 3-16,0 0 3 15,-14-4-2-15,14 4 1 16,-7 6 1-16,7 15-7 0,7 3-3 16,3 13-2-16,4 7-1 15,-4 14-2-15,7 5 1 16,-8 9-2-16,6 2 0 15,-6-3-1-15,-2 0 0 0,-4-3 0 16,2-12 0-16,-5-4-1 16,0-15 1-16,0-7-1 15,0-13 1-15,0 0 0 16,0-17 0-16,0 0-3 16,0 0-5-16,0 0-14 0,0 0-65 15,0-20-4-15</inkml:trace>
          <inkml:trace contextRef="#ctx0" brushRef="#br0" timeOffset="-2141.6394">4306 4685 398 0,'0'0'6'0,"0"0"1"0,-14-7 0 16,1 7 2-16,-11 7 2 15,-10 9-2-15,-6 5 2 16,-8 8-1-16,1 13-5 0,-4 9 0 16,3 5-2-16,4 10-1 15,10-7 0-15,10 7-1 16,15-9 0-16,9-7 0 15,12-12 1-15,22-14-1 16,17-14 1-16,11-10 0 0,9-20 0 16,4-13 0-16,-1-9-1 15,-6-5 0-15,-7-4 1 16,-13-3-1-16,-21 3-1 16,-17 1 1-16,-10 5-3 0,-23 4-2 15,-11 18-7-15,-18 0-21 16,-9 13-54-16,-7 10-2 15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05.2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BD1158-25D4-4493-B505-698B8DACA641}" emma:medium="tactile" emma:mode="ink">
          <msink:context xmlns:msink="http://schemas.microsoft.com/ink/2010/main" type="writingRegion" rotatedBoundingBox="11552,5032 11593,6130 9398,6212 9357,5114">
            <msink:destinationLink direction="with" ref="{E4F60CA2-61F4-4C30-9250-7BB58DF2A10B}"/>
            <msink:destinationLink direction="with" ref="{86F14784-78F9-41A8-AF1A-78143AB80C8C}"/>
            <msink:destinationLink direction="with" ref="{994045E4-15CC-4916-8A0E-63D62EFE1292}"/>
          </msink:context>
        </emma:interpretation>
      </emma:emma>
    </inkml:annotationXML>
    <inkml:traceGroup>
      <inkml:annotationXML>
        <emma:emma xmlns:emma="http://www.w3.org/2003/04/emma" version="1.0">
          <emma:interpretation id="{96E90E7D-22EC-4AE1-A517-582615B4DE90}" emma:medium="tactile" emma:mode="ink">
            <msink:context xmlns:msink="http://schemas.microsoft.com/ink/2010/main" type="paragraph" rotatedBoundingBox="11363,5048 11627,5810 11084,5998 10820,5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EDD99F-2445-4E31-B9CD-5CFAF1401EF8}" emma:medium="tactile" emma:mode="ink">
              <msink:context xmlns:msink="http://schemas.microsoft.com/ink/2010/main" type="line" rotatedBoundingBox="11363,5048 11627,5810 11084,5998 10820,5236"/>
            </emma:interpretation>
          </emma:emma>
        </inkml:annotationXML>
        <inkml:traceGroup>
          <inkml:annotationXML>
            <emma:emma xmlns:emma="http://www.w3.org/2003/04/emma" version="1.0">
              <emma:interpretation id="{06F1F5B9-8F1E-4CEE-A895-44127159C0B3}" emma:medium="tactile" emma:mode="ink">
                <msink:context xmlns:msink="http://schemas.microsoft.com/ink/2010/main" type="inkWord" rotatedBoundingBox="11363,5048 11627,5810 11084,5998 10820,5236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MS</emma:literal>
                </emma:interpretation>
                <emma:interpretation id="interp4" emma:lang="en-US" emma:confidence="0">
                  <emma:literal>MA</emma:literal>
                </emma:interpretation>
              </emma:one-of>
            </emma:emma>
          </inkml:annotationXML>
          <inkml:trace contextRef="#ctx0" brushRef="#br0">3835-294 238 0,'0'0'6'0,"0"0"6"0,-10 0 1 16,10 0 3-16,-21 0 3 15,11 0 0-15,-7 0 1 16,0 0 2-16,-7 3-6 0,7-3-3 16,0 4-3-16,0-1-2 15,0 1-2-15,0-1 0 16,7 0-2-16,10-3 0 0,-17 3 0 15,17-3-1-15,0 0 1 16,0 0-1-16,0 0 1 16,0 0-1-16,0 0 0 15,0 0 0-15,0 0-1 0,0 0 0 16,0 0-1-16,0 0 0 16,0 0-1-16,0 0 0 15,0 0 1-15,0 0-1 0,0 0 0 16,0 0 0-16,0 0 0 15,10 0 0-15,-10 0 1 16,0 0-1-16,0 0 1 16,14-3-1-16,-14 3-1 15,0 0-4-15,13-3-15 0,-13 3-61 16,0 0 1-16</inkml:trace>
          <inkml:trace contextRef="#ctx0" brushRef="#br0" timeOffset="2390.6854">3828-325 273 0,'0'0'8'15,"0"0"3"-15,0 0 4 16,0 0 1-16,0-10 0 0,0 10 2 15,-24-2 1-15,0 2 0 16,-6 6-6-16,-8 8-5 16,-6 3-2-16,3 9-2 15,0 1 0-15,0 10-2 0,4 7 0 16,6 1 0-16,5-2 0 16,13 5-2-16,2 3 1 15,8 0 0-15,3-7 0 16,7-8 0-16,6-6 0 0,11-6 0 15,7-3 0-15,5-15 0 16,9-2 1-16,2-4-1 16,4-4 0-16,0-6 0 15,4 1 0-15,-9-3-1 0,0 6 0 16,-6 0 1-16,-6-2-1 16,-4 8-1-16,-3 0 1 15,-3 4 0-15,-10 6 0 16,-1 3 1-16,-6 9 0 0,-3 1 1 15,-1 1 1-15,-6 3 1 16,-11 0 1-16,-6 2 0 16,-4 4 0-16,-7-10-1 15,-6 3 1-15,-1-5-1 0,-6-1-3 16,-4-3-3-16,-2-7-11 16,6-14-59-16,-7 4-12 15</inkml:trace>
        </inkml:traceGroup>
      </inkml:traceGroup>
    </inkml:traceGroup>
    <inkml:traceGroup>
      <inkml:annotationXML>
        <emma:emma xmlns:emma="http://www.w3.org/2003/04/emma" version="1.0">
          <emma:interpretation id="{0C70533B-AB83-4942-98D1-05A98CAB7D57}" emma:medium="tactile" emma:mode="ink">
            <msink:context xmlns:msink="http://schemas.microsoft.com/ink/2010/main" type="paragraph" rotatedBoundingBox="9384,5096 10165,5096 10165,6202 9384,6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948322-4616-4B6C-9AE2-161D5319E4F7}" emma:medium="tactile" emma:mode="ink">
              <msink:context xmlns:msink="http://schemas.microsoft.com/ink/2010/main" type="inkBullet" rotatedBoundingBox="10129,5085 10170,6183 9398,6212 9357,5114"/>
            </emma:interpretation>
            <emma:one-of disjunction-type="recognition" id="oneOf1">
              <emma:interpretation id="interp5" emma:lang="en-US" emma:confidence="0">
                <emma:literal>sees</emma:literal>
              </emma:interpretation>
              <emma:interpretation id="interp6" emma:lang="en-US" emma:confidence="0">
                <emma:literal>Sees</emma:literal>
              </emma:interpretation>
              <emma:interpretation id="interp7" emma:lang="en-US" emma:confidence="0">
                <emma:literal>Ities</emma:literal>
              </emma:interpretation>
              <emma:interpretation id="interp8" emma:lang="en-US" emma:confidence="0">
                <emma:literal>*trees</emma:literal>
              </emma:interpretation>
              <emma:interpretation id="interp9" emma:lang="en-US" emma:confidence="0">
                <emma:literal>sass</emma:literal>
              </emma:interpretation>
            </emma:one-of>
          </emma:emma>
        </inkml:annotationXML>
        <inkml:trace contextRef="#ctx0" brushRef="#br0" timeOffset="1656.2754">2396-271 232 0,'0'0'7'16,"0"0"4"-16,0 0 2 15,0 0 3-15,-14-9 0 16,0 9 0-16,-3 0 1 15,-3 0 1-15,-4 9-6 0,-7 9-2 16,4 1-3-16,-3 13 1 16,2 4-2-16,1 5 0 15,3 2-1-15,7 9 0 16,8 1 1-16,2 1-1 0,4 5-1 16,-2-5 0-16,5 0-1 15,8 0-1-15,-1-4 1 16,7-2-2-16,-2 3 0 0,5-14 1 15,5 0 0-15,4-6-1 16,5-8 2-16,3-7-1 16,6-5 0-16,1-11 0 15,7 0 1-15,-4 0-1 0,-1-11 1 16,-9 2-1-16,-3-2 1 16,-4-1-1-16,-10 5 0 15,-17 7 0-15,14-8 0 16,-14 8-1-16,0 0-1 15,-7 0 1-15,7 0-1 0,-17 8 0 16,4-1 0-16,-4 2 0 16,-1-2 0-16,-2 0 0 15,-4 2 1-15,-2 2-1 0,-11-1 0 16,-1-4 1-16,-10 2-1 16,4-1 0-16,-3-5 1 15,2-2 0-15,-1 0 0 16,0-6 0-16,10-7 0 0,5-12 0 15,7-1 0-15,4-7 0 16,3-6 0-16,7-1 1 16,0-3-1-16,6-2 0 15,4 1 0-15,0 1-1 0,0 6 0 16,7-8 1-16,3 8-2 16,11-4 1-16,-1-2-1 15,11-1 0-15,3 3 0 16,2 0 0-16,3 4 0 0,4 0 0 15,-6 4 1-15,4 2 0 16,-7 8 0-16,-10-2 0 16,0 9 0-16,-4 1 0 15,-6 3 0-15,-14 12 0 0,14-14 0 16,-14 14 1-16,0 0-1 16,0-14 0-16,0 14 0 15,0 0-1-15,-17-9 1 16,6 5 0-16,-9 4 0 0,-4 0-1 15,0 7 1-15,-3 3 0 16,-4 7-1-16,1 2 1 16,-1 4 0-16,0 12 0 15,4 3 1-15,3 5-1 0,5 4 0 16,2 5 1-16,0 5-1 16,3 5 1-16,1 1-1 15,2 4 1-15,1 1-2 0,0-4 2 16,3 8-1-16,-3-8 0 15,7-3 0-15,-1-7 0 16,4-3 1-16,7-10 0 16,7-4 0-16,6-10 0 15,7-10 1-15,7-9 0 0,6-6 0 16,4-2 0-16,8-2 0 16,-5-10-1-16,-3-1 0 15,-6 3 0-15,-8-1 0 16,-6 5-1-16,-7 2 0 0,-17 4 0 15,16-3 0-15,-16 3 1 16,0 0-1-16,0 0 0 16,0 0 0-16,0 0 1 15,0 0-1-15,-5 0 1 0,5 0-1 16,-14 0-1-16,14 0-3 16,-17 0-10-16,-4 17-54 15,4-17-18-15</inkml:trace>
        <inkml:trace contextRef="#ctx0" brushRef="#br0" timeOffset="3812.5564">2493-321 231 0,'0'0'5'0,"-10"4"3"0,10-4 3 15,-24 3 2-15,8 3 1 16,-4 2 2-16,-4-2 0 15,-10 8 2-15,0-2-3 0,-7 5-3 16,4 0 0-16,-8 10-3 16,1 5 0-16,3 1-2 15,-2 4-1-15,2 8-1 16,7 1 0-16,0 5-1 0,7 1-1 16,3 1 0-16,7 1 0 15,3 2 1-15,8-3-1 16,2-7 0-16,4 3 1 0,10-6-1 15,1-2 0-15,6-4 1 16,3-6-1-16,4-4 1 16,3-8-2-16,4-1 1 15,3-5-1-15,3-1 1 16,4-6-1-16,-1-6 0 0,4 0-1 16,7-12 0-16,0 3 1 15,-3-1-1-15,-4-4 0 16,-1 7 0-16,-4-6-1 0,-13 6 1 15,1 3 0-15,-10-2-1 16,-17 6 0-16,17 0 1 16,-17 0-1-16,0 0 0 15,14 0 0-15,-14 0 0 0,14 6 0 16,-14-6 0-16,20 11-1 16,-20-11 1-16,17 13 0 15,-17-13 0-15,17 17 0 16,-17-17 1-16,0 14-1 0,0-14 1 15,-10 9 0-15,-4-1 0 16,-10-2 0-16,-3-2 0 16,-7 3 0-16,0-7-1 15,-2 0 1-15,-5 0 0 16,0 0-1-16,0-13 1 0,0-5 0 16,7 1 0-16,0-10 0 15,10-6 0-15,-3 2 0 16,8-10 0-16,4 1 0 15,1 0-1-15,9-4 1 0,0 3-1 16,5-3 0-16,-2 0 0 16,2-4-1-16,0 2 0 15,0-2 0-15,2 0 0 0,3 5-1 16,0-4 1-16,7 8-1 16,0 6 1-16,5 6-1 15,7 0 1-15,0 11 0 16,3-1 0-16,7 5 0 0,-3 2 1 15,-7-1 0-15,-1 5-1 16,-2 0 1-16,-7 3 0 16,-14 3 0-16,20-8 0 15,-20 8 0-15,0 0-1 0,0 0 0 16,0 0 1-16,-14 0-2 16,4 0 1-16,-3 8 1 15,-8-1-1-15,4-1 1 16,-7 0 0-16,7 5-1 0,-7-1 1 15,1 3 0-15,-1 5 0 16,3 3 0-16,-6 5-1 16,8 5 1-16,-3 6 0 15,-2 7 0-15,12 7 1 0,-2 0 0 16,4 6-1-16,3-4 1 16,7 6-1-16,0-6 1 15,7 1-1-15,3-6 1 16,-1 3-2-16,8-18-8 0,21-2-71 15,6-4-3-15</inkml:trace>
        <inkml:trace contextRef="#ctx0" brushRef="#br0" timeOffset="-1468.7467">2297-121 278 0,'0'0'8'0,"0"0"4"0,0 0 2 15,0-17 3-15,0 17 1 16,-7-24 3-16,4 11 0 16,-1 3 0-16,-3-7-7 15,1 7-4-15,2-4-2 16,4 14-2-16,-17-15-3 15,17 15 0-15,-24 0-1 0,7 0-1 16,-3 7 0-16,-1 7-1 16,-1 7 0-16,0-1 1 15,-2 11-1-15,5 2 0 16,-1 8 0-16,2 3 0 0,5 3 0 16,-1 3 1-16,1 5-1 15,-1-4-1-15,7-5 1 16,0-5-1-16,7 0 0 0,0-14 0 15,4-7 0-15,9 1 0 16,8-15 0-16,3 2 0 16,6-5 1-16,11-3 0 15,-1 0 0-15,11 0 0 0,-3 0 0 16,-1 0 0-16,1 0 0 16,-7 4 0-16,-7 2 0 15,-7 4-1-15,-3 4 1 16,-15 6 0-16,-9 0 0 15,0 7 0-15,-17 3 1 0,-7-3 0 16,-5 8 2-16,-5-6-1 16,-7-2 1-16,0-2 1 15,-3-9 0-15,6-1 0 0,-6-5 0 16,8-7-1-16,2-3-2 16,6 0-4-16,1-13-17 15,-7 2-62-15,17-5-2 16</inkml:trace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51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F14784-78F9-41A8-AF1A-78143AB80C8C}" emma:medium="tactile" emma:mode="ink">
          <msink:context xmlns:msink="http://schemas.microsoft.com/ink/2010/main" type="inkDrawing" rotatedBoundingBox="-121,11443 5228,2445 11791,6347 6440,15345" semanticType="verticalRange" shapeName="Other">
            <msink:sourceLink direction="with" ref="{F861810E-6DCC-4811-B24C-695E382607F4}"/>
            <msink:sourceLink direction="with" ref="{337637CF-4A55-4EE1-BD2A-1F1EDF1D9E58}"/>
            <msink:sourceLink direction="with" ref="{12BD1158-25D4-4493-B505-698B8DACA641}"/>
          </msink:context>
        </emma:interpretation>
      </emma:emma>
    </inkml:annotationXML>
    <inkml:trace contextRef="#ctx0" brushRef="#br0">-5701 109 287 0,'0'0'9'0,"0"0"1"16,0 0 3-16,0 0 2 15,0 0 0-15,0 0 1 0,0 0 2 16,0 0-2-16,0 0-6 15,0 0-2-15,7 20-3 16,0-1-1-16,3 14-1 16,-3-4-1-16,5 16 1 15,-5-2-1-15,3 11 0 16,4 4-1-16,-4 2 0 0,4 9 0 16,1-1 0-16,-3 5-1 15,5 1 1-15,-3 12-1 16,-4 3 1-16,4 1-1 0,-4 5 0 15,-3 2 1-15,-4 4 1 16,-3 5-1-16,0 2 1 16,0 4 0-16,0 0 0 15,0 2 0-15,0 1 0 0,0 1 0 16,0-1-1-16,3-2 0 16,1 0 1-16,3 2 1 15,-4 0-1-15,-3-3 1 0,0 3 1 16,0-1-2-16,0 1 0 15,0 1 0-15,-10-7 0 16,3 6-1-16,0-4 0 16,4-4 0-16,-1 2-1 15,1-4 1-15,3-2 0 0,0-3 0 16,7 2-1-16,0-1 1 16,3-4-1-16,0 2 1 15,-3 3 0-15,0-5 0 16,-4 8 0-16,-3 4-1 0,0-4 1 15,0 2-1-15,-7 5 0 16,4 3 0-16,-4-3 0 16,4 5 0-16,3 2 1 15,0 0 0-15,0-1 0 0,6 1 1 16,5 3-1-16,2-9 1 16,1 7-1-16,0-5 1 15,-1 7 0-15,-3-3 0 0,4 2-2 16,-4 1 0-16,4-1 0 15,-4 5 0-15,4-2 0 16,-4 2 0-16,0-1 0 16,4 1 0-16,-2-1 0 15,3 3 0-15,2-4 0 0,-8-1 0 16,6 1 0-16,-6-2 0 16,8 4 0-16,-3-8 0 15,-1-3 0-15,-3 3 0 16,1-6 0-16,-1-4 0 0,-3-7 0 15,3-2 0-15,-7-8 0 16,1-16 0-16,2-5 0 16,1-9 0-16,0-12 0 15,0-10 0-15,0-6 0 0,-7-23-21 16,0-10-68-16,0-6-2 16</inkml:trace>
    <inkml:trace contextRef="#ctx0" brushRef="#br0" timeOffset="5031.3361">-7890 2037 193 0,'0'0'9'15,"0"0"2"-15,0 0 3 16,3-17 2-16,-3 17 3 0,20-17 0 15,4 9 1-15,7-2 1 16,6 1-9-16,13 2-3 16,13 0-2-16,14 7-2 15,11-3-2-15,21-3-1 16,13 2-1-16,14 0 0 16,6 1 0-16,25-3 1 15,5 0-1-15,16-5 2 0,6 1 1 16,9-2-1-16,4-1 2 15,4-1 1-15,6 1-1 16,-1-3 1-16,6 2-1 0,-5 4-1 16,-1 0-1-16,2 0 0 15,-1 1-1-15,-2-2-1 16,1 1 0-16,-2-2 0 0,-1 7 1 16,2-7-1-16,-5 2 0 15,1 1 0-15,-8-5 0 16,-2 4 1-16,2 0-1 15,-12 0 1-15,-5-1 0 0,-3 5 0 16,1 0 0-16,-12-5 1 16,-5 5-2-16,2 0 0 15,-5-5 1-15,-4 1-1 16,-1-4 0-16,-11 4 0 16,2-5 1-16,-7 3 0 0,3 1 0 15,-21 5 1-15,-3-4-1 16,-6 2 1-16,-14 2 0 15,-10 0 0-15,-15-1-1 0,-12 3 0 16,-11 0 0-16,-6 2 0 16,-7-4-1-16,-11 2 0 15,8-3 0-15,-12 3-1 16,-2 4 1-16,-7-4-1 0,0 2-3 16,-3 2-17-16,3 0-61 15,-17 0-3-15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C673EF-A666-4504-A760-C9CB56ED178B}" emma:medium="tactile" emma:mode="ink">
          <msink:context xmlns:msink="http://schemas.microsoft.com/ink/2010/main" type="inkDrawing" rotatedBoundingBox="17286,1306 24886,1147 24888,1270 17289,1429" semanticType="underline" shapeName="Other">
            <msink:sourceLink direction="with" ref="{8BB48609-CABB-4F15-A0A8-D8697EB27E3F}"/>
            <msink:sourceLink direction="with" ref="{A36CFC2B-5FCF-42A1-88D3-D94405C12C76}"/>
          </msink:context>
        </emma:interpretation>
      </emma:emma>
    </inkml:annotationXML>
    <inkml:trace contextRef="#ctx0" brushRef="#br0">0 198 300 0,'0'0'5'16,"0"0"5"-16,0 0 1 0,0 0 1 15,0 0 4-15,21-4 1 16,2 2 1-16,8 2 0 15,13 0-4-15,21-10-5 16,9 3 1-16,14-1-4 0,8 2-2 16,13-2 2-16,-2 3-3 15,19-9-2-15,-1 10 1 16,8 0-1-16,3 4-1 16,6-6 3-16,8 6-2 0,7-7-2 15,12 0 3-15,3 0 0 16,9 1-1-16,-2-4 3 15,8 0-1-15,0 4-3 16,3-2 5-16,-10-1-2 0,-7-1-2 16,-3-1 2-16,-7 5-1 15,-7-2-3-15,0 4 4 16,-9 2-2-16,-6-6-2 16,6 8 1-16,-2-3 0 0,5 3 0 15,-1 8 0-15,-6-3 1 16,7-1-3-16,5-4 3 15,2 4 0-15,-2 2 0 16,-3-2 0-16,2 3 0 0,6-7 0 16,2-3 0-16,1-1 0 15,-4 4 0-15,-5 0 0 16,1 4 0-16,-5-4-1 16,-10-4 0-16,-12 4 0 0,-16 0-1 15,-23 0-5-15,-12 17-17 16,5-13-61-16,-48-2-1 15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09.1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59877F-3F48-494A-8DC5-3A236B1DDEFB}" emma:medium="tactile" emma:mode="ink">
          <msink:context xmlns:msink="http://schemas.microsoft.com/ink/2010/main" type="inkDrawing" rotatedBoundingBox="19663,1342 20240,5809 20124,5824 19548,1356" semanticType="verticalRange" shapeName="Other"/>
        </emma:interpretation>
      </emma:emma>
    </inkml:annotationXML>
    <inkml:trace contextRef="#ctx0" brushRef="#br0">20-2 273 0,'0'0'9'0,"0"0"1"16,-12 0 3-16,12 0 0 0,-12 15 6 16,12-15-2-16,-5 20 2 15,5-7 1-15,10 8-7 16,-1 15-4-16,8 5 0 16,0 11-2-16,3 4-4 0,4 13 1 15,4 12-2-15,-8 10-1 16,0-3 2-16,-3 13-3 15,0 4 0-15,7 0 3 16,-7 10-1-16,0 7-1 16,-10-14 4-16,3 11-1 0,1 6-2 15,6 3 4-15,-7-7-2 16,2 13-3-16,0-10 2 16,5 3-1-16,0 15-3 15,0-6 4-15,-5-4-1 0,2-10-1 16,6 7 1-16,-9-7 1 15,-5-3 1-15,-2-1-1 16,-1-7 0-16,1-10-1 0,9-6-1 16,-3-1 0-16,1 2 0 15,-1-2 0-15,0 4-1 16,7-9 1-16,0-1 0 16,0 3-1-16,3 0 0 0,-13-13 0 15,7-3-1-15,0-22-3 16,-1-12-3-16,-3-20-12 15,4-15-64-15,-14-6-3 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09.7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40F8B7-6C76-4F2D-A5BA-77AA828601E4}" emma:medium="tactile" emma:mode="ink">
          <msink:context xmlns:msink="http://schemas.microsoft.com/ink/2010/main" type="inkDrawing" rotatedBoundingBox="22310,1356 22793,5566 22667,5581 22184,1370" semanticType="callout" shapeName="Other">
            <msink:sourceLink direction="with" ref="{26D70417-3030-4A56-86B6-619DCF28C1D2}"/>
          </msink:context>
        </emma:interpretation>
      </emma:emma>
    </inkml:annotationXML>
    <inkml:trace contextRef="#ctx0" brushRef="#br0">0 0 231 0,'0'0'4'0,"0"0"4"15,0 0 6-15,3 14 1 16,4 3 3-16,7 8 3 0,-4 11 0 15,10 12 0-15,1 16-1 16,6 6-4-16,-3 16-6 16,-2 9-2-16,-3 2-3 15,3 18-3-15,-1 7 3 0,-1 7-1 16,-3 6-3-16,-3-4 4 16,-1 11 0-16,8 5 0 15,-1 8 0-15,-6 7 1 0,3 0-3 16,-7 3 2-16,0 10 1 15,-3 3 0-15,3-2 0 16,-6 3 1-16,3-6-2 16,3-10 0-16,2-4 0 15,5-11 0-15,-2 1-2 0,-1-24-1 16,3-14-2-16,7-16-1 16,-5-14-1-16,5-10-5 15,-17-16-12-15,13-31-48 16,-3-5-19-16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28.0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B24C19-D896-4E8D-AB05-804B7F0807E6}" emma:medium="tactile" emma:mode="ink">
          <msink:context xmlns:msink="http://schemas.microsoft.com/ink/2010/main" type="inkDrawing" rotatedBoundingBox="20411,9435 22916,9374 22918,9438 20412,9498" shapeName="Other"/>
        </emma:interpretation>
      </emma:emma>
    </inkml:annotationXML>
    <inkml:trace contextRef="#ctx0" brushRef="#br0">-3288 2010 306 0,'0'0'5'0,"0"0"3"15,13-4 4-15,4 0 2 16,4 0 0-16,3-2 4 16,6 2-1-16,8-3 0 0,5 7-4 15,-2-2-4-15,7 2-3 16,3 0-1-16,3 2-1 16,11 2-3-16,3 3 1 15,6 3-1-15,11-6-1 0,3-4 1 16,8 4 0-16,5-2-1 15,14-2 1-15,0-2 0 16,11-2-1-16,4-6 1 16,1 2 0-16,2 1-1 15,3 5 2-15,-11-8-1 0,-6 3 0 16,-10-4 1-16,-18 2-1 16,-16 5 0-16,-17 1-1 15,-17-1-4-15,-14-3-9 0,-10-2-43 16,-17 9-26-16,-10 0-4 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08.3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02AC2A-9F4B-4654-8352-EDE994FE2EEF}" emma:medium="tactile" emma:mode="ink">
          <msink:context xmlns:msink="http://schemas.microsoft.com/ink/2010/main" type="inkDrawing" rotatedBoundingBox="16838,2188 28046,642 28704,5412 17496,6958" semanticType="callout" shapeName="Other">
            <msink:sourceLink direction="to" ref="{67C19228-D19C-4845-90C1-2391DE0B12E0}"/>
            <msink:sourceLink direction="from" ref="{FE6DA327-B2C9-4D72-800F-AC0DB1F5A93F}"/>
          </msink:context>
        </emma:interpretation>
      </emma:emma>
    </inkml:annotationXML>
    <inkml:trace contextRef="#ctx0" brushRef="#br0">-7585 2337 306 0,'0'0'5'16,"28"-7"2"-16,6 0 2 0,5-2 1 16,16-5 1-16,13 1 0 15,20-4 1-15,20-4 1 16,8 1-6-16,10 5-2 15,16 3 0-15,25-5-2 0,12 0-2 16,19-3 1-16,15 4-1 16,14 5 0-16,22-3 3 15,12-3-1-15,10-7 0 16,7 4 4-16,14 0-2 0,1 7 2 16,9-10 0-16,0 4-1 15,6-1-3-15,5 7 3 16,-5-1-4-16,-2 1-1 15,-4 3 0-15,-4-1 1 0,-15 5-4 16,-5-1 4-16,-24 1-1 16,-13-5-1-16,-13 1 0 15,-15-3 2-15,-6 5-1 16,-16 0-1-16,-2 0 2 0,-8-3-3 16,-5 5 2-16,-9-4 0 15,-5 3 0-15,-2 3 0 16,-17 0 2-16,-1-5-1 15,-3-5-1-15,3 1 1 0,-5 3 0 16,-8 3 0-16,-7 5-1 16,0-12 0-16,-4 7-2 15,-5-1 3-15,-11 6-2 16,-14 2 0-16,-7 0 1 0,-6 0-2 16,-14 0-5-16,-7-12-10 15,-9 6-66-15,-21 6-4 16</inkml:trace>
    <inkml:trace contextRef="#ctx0" brushRef="#br0" timeOffset="-2171.916">-7728 4535 346 0,'0'0'4'0,"0"0"2"16,0 0 1-16,0 0 1 16,0 0 2-16,7 0 1 0,7 0-1 15,6 0 1-15,7-2-5 16,11 2-1-16,6 0 0 15,6-4-2-15,15 4-3 16,13 0 3-16,7-8-2 16,11 6 1-16,8-13 1 0,5 5 0 15,14 4-1-15,12-7 2 16,4 3 0-16,10 6-2 16,8-10 2-16,5 8-1 15,8 6-1-15,16 0 2 0,-2 0-2 16,3 0-1-16,13-14 1 15,4 11 0-15,-5-3-1 16,12-1 0-16,-7-7 0 0,0-4-1 16,6 1 2-16,-2 1-1 15,-2 3-1-15,4-1 2 16,0-3-1-16,1-3 0 16,6-3 0-16,1-2-1 0,-4 5 1 15,7-1 0-15,-8 5-1 16,1-7 0-16,0-4 0 15,-4 7 1-15,-3 3-1 16,-10 3 1-16,-4 3-1 16,-9-3 1-16,-8-3-1 0,1 8 1 15,-8 2-1-15,-12-3 1 16,-8 4 0-16,-6-4 0 16,-5-5-1-16,-1 5 1 15,-1 1 0-15,-18-1-1 0,1 2 2 16,-7 2-2-16,-11-9 0 15,2 5 2-15,-15 4-1 16,-11 3-1-16,-9-5 1 0,-10 2 0 16,-3-4-1-16,-1 0 1 15,-3 4-1-15,-6 6 0 16,-6-4 0-16,7 1 1 16,-13 0-2-16,8 3 2 0,-7 0-1 15,-7 0-1-15,-3 0 2 16,-7 0-1-16,0 0-1 15,-17 0 2-15,20 0-1 16,-20 0-2-16,0 0-2 16,0 0-7-16,0 0-33 0,-20-15-41 15,-4-1-1-15</inkml:trace>
    <inkml:trace contextRef="#ctx0" brushRef="#br0" timeOffset="-796.8828">-660 64 305 0,'0'0'4'0,"0"0"4"15,10-6 2-15,2 2 0 0,9-6 5 16,9 0-1-16,11 0 1 15,10-3 2-15,11 6-6 16,11 3-3-16,13 4 0 16,6 4-3-16,16 5-4 15,7 5 3-15,11-1-1 16,10 7-3-16,3-6 2 0,4-1-1 16,7-5-1-16,5-2 4 15,-3 2 0-15,2-8-2 16,-8 3 2-16,-8-3 1 0,-1 2-2 15,-2-2 2-15,-2 0-1 16,-7 0-3-16,-5-5 2 16,-5 5-2-16,-4-5 0 15,-4 5-1-15,-16-3 1 0,-7-1-2 16,-10 4 2-16,-10-2-1 16,-15 2 0-16,-3 0 2 15,-13 0-1-15,-3-4 1 0,-7-2-1 16,0 2 1-16,-7 0-1 15,-4 4 1-15,-13 0-1 16,14-7 1-16,-14 7-1 16,14-10 1-16,-14 10-1 15,0 0 0-15,0 0 1 0,0 0-1 16,0 0 0-16,12 7 0 16,-12-7-1-16,8 24 0 15,-8-24 1-15,7 27-1 16,0-2-1-16,-5 2 2 0,1 3-1 15,-3 7-1-15,0 7 1 16,0 3-1-16,0 7-1 16,5 11 2-16,-5-1 0 15,9 7-2-15,6 2 1 0,1 12 1 16,-3-3 0-16,8 13 1 16,-4 0-1-16,0-9-1 15,0 17 1-15,0-6 0 16,-4 4 0-16,-2 4 0 15,-11-3 0-15,10 4-1 0,-7-12 2 16,1 7 0-16,-1-2 0 16,-3 0 0-16,0-9 0 15,0-5-1-15,0-1 1 0,0 0-1 16,0-3 1-16,-3 1-2 16,3-1 2-16,0-10-1 15,0-2 1-15,0-6 0 16,0 2 0-16,0-5 0 0,0 4 0 15,0-9 2-15,0-5-3 16,3 1 0-16,0 3 0 16,-3 1 0-16,0-4 0 15,0-5 0-15,4 1 0 0,-1 2 0 16,1-9 0-16,-4 11 0 16,6-10 0-16,-2-1 0 15,-1-7 0-15,4-3 0 16,0 1 0-16,-4-6 0 0,1 2 0 15,-4-14 0-15,3 0 0 16,-3-13 0-16,7 21 0 16,-7-21 0-16,0 0 0 15,0 12 0-15,0-12 0 0,0 0 0 16,-17 0 0-16,0 0 0 16,-4-4 0-16,-9 2 0 15,-14 2 0-15,-1 6 0 16,-25 1 0-16,-15 3 0 0,-24-2 0 15,-17 9 0-15,-33 3 0 16,-27 1 0-16,-32-1 0 16,-26-8 0-16,-24 9-25 15,-5-8-61-15,-29-3-3 0</inkml:trace>
    <inkml:trace contextRef="#ctx0" brushRef="#br0" timeOffset="103491.1459">1409 3675 249 0,'0'0'5'0,"0"0"4"0,15-8 3 16,-15 8 3-16,22-2 1 15,-5 2 2-15,7 0 0 16,4 2 0-16,9 19-3 0,-3 3-5 16,7 6-3-16,12 4-3 15,5 7-1-15,3 5-2 16,1 5 0-16,2 1 0 16,1-2-1-16,7-8 2 0,-5 1 0 15,-3-3 0-15,-9 3 1 16,3-6 1-16,0-2-1 15,-7-5 1-15,2 0 1 16,-9-3-1-16,-6-3 0 0,-4 1 0 16,-7-8 0-16,-3-11-1 15,0 4-1-15,-7-3-2 16,-17-7-9-16,20 0-39 0,-20 0-32 16,0 0-3-16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55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92A3AC-9932-4F54-9BF9-A6041D67A1DB}" emma:medium="tactile" emma:mode="ink">
          <msink:context xmlns:msink="http://schemas.microsoft.com/ink/2010/main" type="inkDrawing" rotatedBoundingBox="10475,4881 10813,14721 10695,14725 10357,4885" semanticType="strikethrough" shapeName="Other">
            <msink:sourceLink direction="with" ref="{6B871EDB-CDA9-40DF-97DC-34AAD8985758}"/>
          </msink:context>
        </emma:interpretation>
      </emma:emma>
    </inkml:annotationXML>
    <inkml:trace contextRef="#ctx0" brushRef="#br0">1 0 253 0,'0'0'6'0,"0"0"3"15,0 0 3-15,0 0 0 16,0 0 2-16,-3 14 3 15,-1-1 1-15,4 9 0 0,0 12-4 16,4 8-3-16,-1 16-3 16,-3 17-1-16,3 9-2 15,-3 11-2-15,4 10-1 16,-4 10-1-16,3 4 0 0,-3 1-1 16,0 6 1-16,7 3-1 15,-4-1 1-15,4 7 1 16,0 4 0-16,-4 0 1 15,1 6 0-15,-1 1 0 0,4 6-1 16,-7 3 2-16,3 8-1 16,-3-1 0-16,0 8 0 15,-3-5-1-15,0-3 1 0,-1 4 0 16,-3-7 0-16,4 0 0 16,0-7-1-16,3-2 0 15,0-5 0-15,3-6 1 16,7-1-1-16,-3-2 0 15,3-2 0-15,-3 2 0 0,7-4 0 16,-4 0-1-16,0 2 0 16,0-1 0-16,-3-1 0 15,0 0 0-15,-4-1 1 16,4 2-1-16,-7-8 1 0,4 7 0 16,-4 0 0-16,3-2 1 15,-3 3-1-15,7-3 1 16,-4 0 0-16,6 2 0 15,6 4 0-15,-6-1 1 0,6 7-2 16,-6-4-2-16,1 5 0 16,0 3 0-16,2-4 0 15,-7 0 0-15,-1-4 0 0,-1-2 0 16,4-5 0-16,0 1 0 16,-4-3 0-16,4 3 0 15,0-1 0-15,3 3 0 16,-6-11 0-16,6-1 0 0,-3-3 0 15,-1-11 0-15,1-14 0 16,0-12 0-16,-4-14 0 16,1-18 0-16,-1-9 0 15,-6-24 0-15,3-17-26 16,-24 0-61-16,4-38-4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58.5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9D0DA3-D3E0-42B9-A875-0C317E2FE25E}" emma:medium="tactile" emma:mode="ink">
          <msink:context xmlns:msink="http://schemas.microsoft.com/ink/2010/main" type="writingRegion" rotatedBoundingBox="17397,84 26996,51 26999,1142 17401,1175"/>
        </emma:interpretation>
      </emma:emma>
    </inkml:annotationXML>
    <inkml:traceGroup>
      <inkml:annotationXML>
        <emma:emma xmlns:emma="http://www.w3.org/2003/04/emma" version="1.0">
          <emma:interpretation id="{E714D83D-61B9-4ADA-B516-6D648149249F}" emma:medium="tactile" emma:mode="ink">
            <msink:context xmlns:msink="http://schemas.microsoft.com/ink/2010/main" type="paragraph" rotatedBoundingBox="17397,84 26996,51 26999,1142 17401,1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80067-F8AA-40E0-ADFA-9EFAC031D52C}" emma:medium="tactile" emma:mode="ink">
              <msink:context xmlns:msink="http://schemas.microsoft.com/ink/2010/main" type="line" rotatedBoundingBox="17397,84 26996,51 26999,1142 17401,1175"/>
            </emma:interpretation>
          </emma:emma>
        </inkml:annotationXML>
        <inkml:traceGroup>
          <inkml:annotationXML>
            <emma:emma xmlns:emma="http://www.w3.org/2003/04/emma" version="1.0">
              <emma:interpretation id="{8BB48609-CABB-4F15-A0A8-D8697EB27E3F}" emma:medium="tactile" emma:mode="ink">
                <msink:context xmlns:msink="http://schemas.microsoft.com/ink/2010/main" type="inkWord" rotatedBoundingBox="17397,204 18756,199 18759,1159 17401,1164">
                  <msink:destinationLink direction="with" ref="{621C88DC-F903-4791-BF19-1F0ACE666FAB}"/>
                  <msink:destinationLink direction="with" ref="{05C673EF-A666-4504-A760-C9CB56ED178B}"/>
                </msink:context>
              </emma:interpretation>
              <emma:one-of disjunction-type="recognition" id="oneOf0">
                <emma:interpretation id="interp0" emma:lang="en-US" emma:confidence="0">
                  <emma:literal>'Bt</emma:literal>
                </emma:interpretation>
                <emma:interpretation id="interp1" emma:lang="en-US" emma:confidence="0">
                  <emma:literal>"Bt</emma:literal>
                </emma:interpretation>
                <emma:interpretation id="interp2" emma:lang="en-US" emma:confidence="0">
                  <emma:literal>'BT</emma:literal>
                </emma:interpretation>
                <emma:interpretation id="interp3" emma:lang="en-US" emma:confidence="0">
                  <emma:literal>B)</emma:literal>
                </emma:interpretation>
                <emma:interpretation id="interp4" emma:lang="en-US" emma:confidence="0">
                  <emma:literal>Mist</emma:literal>
                </emma:interpretation>
              </emma:one-of>
            </emma:emma>
          </inkml:annotationXML>
          <inkml:trace contextRef="#ctx0" brushRef="#br0">2237-1479 323 0,'0'0'6'0,"0"0"7"16,0 0 1-16,0 0 1 0,8 0 2 15,-8 0-1-15,4 13 0 16,1 7 3-16,2 11-8 16,1 7-7-16,1 9 0 15,8 11-1-15,-7 10-2 16,2 7-2-16,0 0-12 0,-2-7-30 15,-10-10-35-15,0 0-5 16</inkml:trace>
          <inkml:trace contextRef="#ctx0" brushRef="#br0" timeOffset="484.4035">2204-1469 316 0,'0'0'7'16,"0"0"3"-16,0 0-1 16,-7-14 1-16,7 14 1 15,14 0-1-15,7 0 1 16,6-3 0-16,9 3-7 0,5 3-5 16,7 4 3-16,-4 9-3 15,-3-6-1-15,-7 5 1 16,-14 9-1-16,-10 0-1 15,-10 6 4-15,-10-9-2 0,-10 6-1 16,-4-10 2-16,4 7-1 16,-4 0 2-16,10-4 0 15,4 4 0-15,10-11-2 16,7 4 4-16,13 0 1 0,4-1 1 16,7 7 2-16,-4-6-1 15,10-5 1-15,-4-4-2 16,1 5 1-16,-3 1-1 15,-11 5-3-15,-3 8 0 0,-3-5-1 16,-4 2-1-16,-3 0 2 16,-7 5-1-16,-10 2 1 15,-11 4 3-15,-1-14-2 16,-7-5 0-16,-5-5 1 16,1-2 0-16,-8-2-2 0,1-7-1 15,2-13-14-15,8-25-65 16,16 17 0-16</inkml:trace>
          <inkml:trace contextRef="#ctx0" brushRef="#br0" timeOffset="1234.4215">3052-1520 193 0,'0'0'3'0,"-7"0"-2"0,7 0-1 16,0 0 1-16,-13 0 3 16,13 0 1-16,0 0 8 15,0 0 1-15,0 0 1 0,0 6 5 16,0-6 4-16,0 0 2 15,10 18 1-15,-10-18-2 16,0 0-4-16,0 0-3 16,0 0-3-16,0 0-4 0,0 0-3 15,3 17-3-15,-3-17-3 16,0 0 0-16,0 0-2 16,0 0 1-16,0 0 0 15,0 0-1-15,0 0 1 0,0 0-1 16,0 0 1-16,0 0-1 15,0 0 1-15,0 0 1 16,0 0-2-16,0 0 0 0,0 0 1 16,0 0 0-16,0 0-1 15,0 0 3-15,0 0-2 16,0 0-2-16,0 0 2 16,0 0 1-16,0 0-2 15,-6 3 3-15,6-3-2 0,0 0-1 16,0 0 3-16,0 0-1 15,0 0-1-15,0 0 2 16,0 0-2-16,0 0-2 16,0 0 4-16,0 0-2 0,0 0-2 15,0 0 3-15,-14-3-1 16,14 3-2-16,0 0 3 16,0 0-1-16,-14 6-2 0,14-6 2 15,0 0-1-15,-13 21-1 16,9-8 3-16,-1 3-1 15,-7 3-3-15,9 2 2 16,-4 2 0-16,-5 11 1 0,0 4-1 16,3-1 1-16,-1-3-1 15,10 3 1-15,0 2 0 16,2 5 1-16,10 3 1 16,5-3-2-16,10-13 1 15,16 2-4-15,1-12-9 0,14-21-62 16,0 10-11-16</inkml:trace>
          <inkml:trace contextRef="#ctx0" brushRef="#br0" timeOffset="2046.9232">2716-1676 373 0,'0'0'6'16,"0"0"4"-16,0 0-1 15,0-10 1-15,0 10 0 0,17-10 1 16,4-2-1-16,9 7-1 16,15-7-13-16,16 1-37 15,4 11-37-15,5 0-2 16</inkml:trace>
          <inkml:trace contextRef="#ctx0" brushRef="#br0" timeOffset="1875.047">1824-1700 278 0,'0'0'6'0,"0"0"6"15,3 14 1-15,-3-14 3 0,34 20 2 16,-10-7-2-16,14-3 2 16,8 4 0-16,2-7-11 15,17-1-24-15,13 1-51 16,-3-7-5-16</inkml:trace>
        </inkml:traceGroup>
        <inkml:traceGroup>
          <inkml:annotationXML>
            <emma:emma xmlns:emma="http://www.w3.org/2003/04/emma" version="1.0">
              <emma:interpretation id="{A36CFC2B-5FCF-42A1-88D3-D94405C12C76}" emma:medium="tactile" emma:mode="ink">
                <msink:context xmlns:msink="http://schemas.microsoft.com/ink/2010/main" type="inkWord" rotatedBoundingBox="19918,75 21260,70 21264,1162 19922,1166">
                  <msink:destinationLink direction="with" ref="{05C673EF-A666-4504-A760-C9CB56ED178B}"/>
                </msink:context>
              </emma:interpretation>
              <emma:one-of disjunction-type="recognition" id="oneOf1">
                <emma:interpretation id="interp5" emma:lang="en-US" emma:confidence="0">
                  <emma:literal>BC</emma:literal>
                </emma:interpretation>
                <emma:interpretation id="interp6" emma:lang="en-US" emma:confidence="0">
                  <emma:literal>BTC</emma:literal>
                </emma:interpretation>
                <emma:interpretation id="interp7" emma:lang="en-US" emma:confidence="0">
                  <emma:literal>RTC</emma:literal>
                </emma:interpretation>
                <emma:interpretation id="interp8" emma:lang="en-US" emma:confidence="0">
                  <emma:literal>BTL</emma:literal>
                </emma:interpretation>
                <emma:interpretation id="interp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2859.448">4899-1564 268 0,'0'0'7'0,"0"0"6"0,0 0 2 15,0 0 1-15,0 0 6 16,0 0-2-16,10-4 3 16,-10 4 1-16,0 0-8 0,0 0-5 15,0 0-1-15,0 0-4 16,-7-4-3-16,7 4 2 15,-20 10-2-15,20-10-3 16,-20 25 2-16,6-8 1 16,4 9-2-16,3 5 3 0,-7 7-2 15,4 3-2-15,0-1 2 16,-4 14-1-16,-3 4 0 16,0 6-1-16,0 9-1 15,0-16-9-15,7 5-27 0,-4-8-44 16,4-4-1-16</inkml:trace>
          <inkml:trace contextRef="#ctx0" brushRef="#br0" timeOffset="4625.07">4345-1820 259 0,'0'0'9'0,"0"0"0"15,0 0 2-15,0 0 5 16,0 0-2-16,10 0 2 15,-10 0 0-15,17 4 2 0,0-4-6 16,4 0 0-16,3 4-3 16,6 5-4-16,15 5 4 15,-5-5-3-15,12-9 0 16,-1 0-2-16,5 0 0 16,-1-3-1-16,3-3 0 15,-7-4-1-15,0-3-2 16,0-5-1-16,-8-3-12 0,-4 11-63 15,1 7-3-15</inkml:trace>
          <inkml:trace contextRef="#ctx0" brushRef="#br0" timeOffset="3391.7044">4505-1719 280 0,'0'0'6'16,"0"0"0"-16,21-3 2 16,2-5 1-16,8 2 3 15,13 0-2-15,4 6 3 0,9 0-2 16,4 0-5-16,0 6 1 16,-10 8-3-16,-3 11-2 15,-14 2-1-15,-20 9 0 16,-12-6-2-16,-9 11 2 0,-26 0-1 15,-7 2 0-15,-8 9 1 16,-3-2 0-16,7-13-2 16,6-3 0-16,11 1 1 15,13-5 0-15,14-3 2 0,7-1 0 16,13-10 1-16,15-1-1 16,2-5 3-16,4 3-1 15,0 1-1-15,-4 0 2 0,-3-1-2 16,0 1-1-16,-8-1 0 15,-2 15 0-15,-7-1-3 16,-7-8 5-16,-3 13-3 16,-7-2 0-16,0 0 4 15,-3-3-2-15,-11 4 1 0,-15-14 2 16,-5-3-1-16,-7 6-2 16,0-7 2-16,-10-7-3 15,3-6-8-15,4-3-18 16,17-7-52-16,6-16-5 0</inkml:trace>
          <inkml:trace contextRef="#ctx0" brushRef="#br0" timeOffset="3671.9326">5687-1715 350 0,'0'0'7'16,"-14"0"5"-16,1 0 0 15,-8 4 3-15,-3 4 3 16,-6 11-2-16,-4-3 2 0,-7 8 1 16,-3 6-6-16,3 11-4 15,8 6 0-15,1 0-4 16,6 5-3-16,4-5 2 15,17 3-2-15,5 4-2 0,13-3 0 16,18-6 0-16,5-16-17 16,9 0-66-16,23-2-3 15</inkml:trace>
        </inkml:traceGroup>
        <inkml:traceGroup>
          <inkml:annotationXML>
            <emma:emma xmlns:emma="http://www.w3.org/2003/04/emma" version="1.0">
              <emma:interpretation id="{84DB2363-6948-4B9C-A3E2-90B03365F2B9}" emma:medium="tactile" emma:mode="ink">
                <msink:context xmlns:msink="http://schemas.microsoft.com/ink/2010/main" type="inkWord" rotatedBoundingBox="22681,151 23791,147 23794,983 22684,987"/>
              </emma:interpretation>
              <emma:one-of disjunction-type="recognition" id="oneOf2">
                <emma:interpretation id="interp10" emma:lang="en-US" emma:confidence="0">
                  <emma:literal>BI</emma:literal>
                </emma:interpretation>
                <emma:interpretation id="interp11" emma:lang="en-US" emma:confidence="0">
                  <emma:literal>BC</emma:literal>
                </emma:interpretation>
                <emma:interpretation id="interp12" emma:lang="en-US" emma:confidence="0">
                  <emma:literal>BE</emma:literal>
                </emma:interpretation>
                <emma:interpretation id="interp13" emma:lang="en-US" emma:confidence="0">
                  <emma:literal>Be</emma:literal>
                </emma:interpretation>
                <emma:interpretation id="interp1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5562.6075">7108-1753 258 0,'0'0'10'0,"0"0"4"16,0 0 0-16,0 0 0 0,5-16 3 15,7 9-1-15,12 0 0 16,7 7 2-16,6 0-9 16,11-3-7-16,10 3 0 15,-4 14-1-15,-4 9-2 0,-6 4 1 16,-20 4-1-16,-7-8-1 16,-17 11 2-16,-10-4 0 15,-17 5 0-15,-6-2 1 16,-6 4 1-16,6-17-2 15,9 3 2-15,4 2-1 0,17-4 1 16,6-5-1-16,21 5 2 16,10-8-1-16,16-2 0 15,4 5 4-15,8-3-3 0,-1 1 0 16,0 7 1-16,-3-4-1 16,-10-3-2-16,-12-1 0 15,-9 7-1-15,-13 3-2 16,-11 1 3-16,-9 3-1 0,-15-2-2 15,-13 4 5-15,-7 5 0 16,-9-4 0-16,-8-3 5 16,-3-3-3-16,7-10-1 15,-1-1 0-15,19-13-9 0,2-2-34 16,27-23-37-16,14-6-4 16</inkml:trace>
          <inkml:trace contextRef="#ctx0" brushRef="#br0" timeOffset="5093.8574">7152-1707 325 0,'0'0'9'0,"0"2"1"16,0-2 0-16,0 0 2 0,4 21 2 16,-4-1 0-16,7 3 1 15,-4 14-1-15,4-6-9 16,6 20-2-16,1-1-3 16,6 12-13-16,-6 2-33 15,3-7-30-15,7-9-7 16</inkml:trace>
          <inkml:trace contextRef="#ctx0" brushRef="#br0" timeOffset="5796.9901">8218-1732 398 0,'0'0'7'0,"-20"6"1"0,6 13 2 16,-6 0 3-16,-4 5-1 15,-2 6 1-15,-5 6 2 16,4 13-1-16,0-2-8 15,10 7 0-15,0-6-2 0,3 3-4 16,14-1-1-16,10 5-12 16,4 15-61-16,27-41-10 15</inkml:trace>
        </inkml:traceGroup>
        <inkml:traceGroup>
          <inkml:annotationXML>
            <emma:emma xmlns:emma="http://www.w3.org/2003/04/emma" version="1.0">
              <emma:interpretation id="{5101A6FA-B1F9-4EF8-80AC-4C43E90F2320}" emma:medium="tactile" emma:mode="ink">
                <msink:context xmlns:msink="http://schemas.microsoft.com/ink/2010/main" type="inkWord" rotatedBoundingBox="25710,191 26996,186 26999,1122 25714,1127"/>
              </emma:interpretation>
              <emma:one-of disjunction-type="recognition" id="oneOf3">
                <emma:interpretation id="interp15" emma:lang="en-US" emma:confidence="0">
                  <emma:literal>BT</emma:literal>
                </emma:interpretation>
                <emma:interpretation id="interp16" emma:lang="en-US" emma:confidence="0">
                  <emma:literal>BE</emma:literal>
                </emma:interpretation>
                <emma:interpretation id="interp17" emma:lang="en-US" emma:confidence="0">
                  <emma:literal>Bt</emma:literal>
                </emma:interpretation>
                <emma:interpretation id="interp18" emma:lang="en-US" emma:confidence="0">
                  <emma:literal>Be</emma:literal>
                </emma:interpretation>
                <emma:interpretation id="interp19" emma:lang="en-US" emma:confidence="0">
                  <emma:literal>BTU</emma:literal>
                </emma:interpretation>
              </emma:one-of>
            </emma:emma>
          </inkml:annotationXML>
          <inkml:trace contextRef="#ctx0" brushRef="#br0" timeOffset="6765.7548">10137-1726 370 0,'0'0'6'0,"0"0"3"0,0 0 2 16,0 0-1-16,0 0 0 16,5-16 1-16,24 12 0 15,5 4-1-15,16 8-3 16,1 0-6-16,13 3-5 0,-6 11-1 15,-3 7-2-15,-14 1 0 16,-19 8 1-16,-11-3-1 16,-11-6 0-16,-21 5 2 15,-13-4 1-15,5 7 1 0,-12-9 4 16,3 2-1-16,11-10-2 16,10 7 4-16,14-7-1 15,6 5 0-15,21-8 3 16,3 3 0-16,17-3-2 0,4 3 4 15,0-4-2-15,-5 1-2 16,1 0 1-16,-6-1-1 16,-8 7-1-16,-6 6 1 15,-10 2-2-15,-1-7-2 16,-9 9 3-16,-4-2 1 0,-4 6 1 16,-13 0 2-16,-13-4 1 15,-4-12 0-15,-7 0 1 16,-7-11 0-16,0-6-2 0,-3-4-4 15,18-11-17-15,9-13-63 16,18-13-3-16</inkml:trace>
          <inkml:trace contextRef="#ctx0" brushRef="#br0" timeOffset="6312.5984">10183-1707 402 0,'0'0'1'16,"0"0"3"-16,0 4 3 15,0-4 0-15,5 29 2 0,-3-6 0 16,5 14 2-16,1 12 0 15,1 7-1-15,1 5-4 16,4 3-3-16,-1 4 0 16,4 7-7-16,-7-8-12 0,4 1-28 15,13-11-39-15,-13-13-2 16</inkml:trace>
          <inkml:trace contextRef="#ctx0" brushRef="#br0" timeOffset="7218.8583">10991-1668 470 0,'0'0'2'16,"0"0"2"-16,0 0 2 0,0 0 2 15,0 0 0-15,21 4 1 16,23-1-5-16,17-3-4 16,23 0 0-16,12 10-71 15,30-6-15-15</inkml:trace>
          <inkml:trace contextRef="#ctx0" brushRef="#br0" timeOffset="7000.1107">11256-1549 415 0,'0'0'7'16,"-17"0"0"-16,3 11 4 0,-5 1-1 16,-8 5 1-16,-2 10 0 15,0-1 0-15,-5 12 0 16,3 11-5-16,7-6-3 16,11 7-2-16,6 5 2 0,7-2-2 15,17 5-2-15,10 0 0 16,10-15-7-16,20-2-16 15,6-10-58-15,7-11-4 16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54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1C88DC-F903-4791-BF19-1F0ACE666FAB}" emma:medium="tactile" emma:mode="ink">
          <msink:context xmlns:msink="http://schemas.microsoft.com/ink/2010/main" type="inkDrawing" rotatedBoundingBox="16108,164 17437,1474 17395,1517 16066,207" semanticType="callout" shapeName="Other">
            <msink:sourceLink direction="with" ref="{8BB48609-CABB-4F15-A0A8-D8697EB27E3F}"/>
          </msink:context>
        </emma:interpretation>
      </emma:emma>
    </inkml:annotationXML>
    <inkml:trace contextRef="#ctx0" brushRef="#br0">1821-420 292 0,'0'0'4'0,"-4"-13"3"15,4 13 3-15,-7-16 5 16,-3 3 0-16,0 0 2 15,-7-7 2-15,0 0 2 16,-14 3-4-16,4-3-1 0,-4-11-6 16,-3-3-2-16,-5-10 0 15,1 0-2-15,-3-3-3 16,-10-11 2-16,0-4-2 16,-3-4-3-16,-8-4 4 0,2 0-3 15,-5 4 0-15,-9-7 2 16,-5 14-2-16,4-10-1 15,5 19 3-15,-2-6-2 16,11 3-2-16,0-1 2 16,6 8-1-16,18 14-3 0,4-2-3 15,11 10-17-15,3 1-60 16,5 2 0-16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15.6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EF37C8-32D9-4D65-B105-EFD0BCC80B8D}" emma:medium="tactile" emma:mode="ink">
          <msink:context xmlns:msink="http://schemas.microsoft.com/ink/2010/main" type="writingRegion" rotatedBoundingBox="20579,1774 21172,1774 21172,2420 20579,2420"/>
        </emma:interpretation>
      </emma:emma>
    </inkml:annotationXML>
    <inkml:traceGroup>
      <inkml:annotationXML>
        <emma:emma xmlns:emma="http://www.w3.org/2003/04/emma" version="1.0">
          <emma:interpretation id="{07DC70B5-5A0D-4763-8C9E-28D114A662CC}" emma:medium="tactile" emma:mode="ink">
            <msink:context xmlns:msink="http://schemas.microsoft.com/ink/2010/main" type="paragraph" rotatedBoundingBox="20579,1774 21172,1774 21172,2420 20579,24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D8B586-90DF-47E2-AE52-0340C3444243}" emma:medium="tactile" emma:mode="ink">
              <msink:context xmlns:msink="http://schemas.microsoft.com/ink/2010/main" type="line" rotatedBoundingBox="20579,1774 21172,1774 21172,2420 20579,2420"/>
            </emma:interpretation>
          </emma:emma>
        </inkml:annotationXML>
        <inkml:traceGroup>
          <inkml:annotationXML>
            <emma:emma xmlns:emma="http://www.w3.org/2003/04/emma" version="1.0">
              <emma:interpretation id="{72B8FCDE-9035-4B1E-8537-AA241F336C6B}" emma:medium="tactile" emma:mode="ink">
                <msink:context xmlns:msink="http://schemas.microsoft.com/ink/2010/main" type="inkWord" rotatedBoundingBox="20579,1774 21172,1774 21172,2420 20579,2420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-2685 94 304 0,'0'0'7'15,"0"0"3"-15,-17 7 0 0,7-1 3 16,-7 8 0-16,0 11 3 15,-7 8 1-15,-3 8-1 16,3 2-6-16,0 9-1 16,2 8-2-16,5 12-3 0,5 2 1 15,7-13-2-15,8-7-3 16,16-15 2-16,15-4-1 16,14-12-2-16,13-16 3 15,1-14-2-15,13-26-2 0,-2-8 2 16,-4-9-1-16,-8-9-1 15,-14-5 0-15,-19 0 0 16,-15-10-3-16,-13 4 2 16,-24 5-5-16,-13 18-9 0,-17 13-32 15,-13 21-26-15,-3 5-7 16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31.1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75BD70-2E27-4AC0-A74F-EB22D3D25DF2}" emma:medium="tactile" emma:mode="ink">
          <msink:context xmlns:msink="http://schemas.microsoft.com/ink/2010/main" type="inkDrawing" rotatedBoundingBox="22540,5163 22923,1143 24851,1326 24468,5347" semanticType="enclosure" shapeName="Other">
            <msink:sourceLink direction="with" ref="{16D56BEE-D589-4BCF-A6F2-9D94E3AE6EC7}"/>
            <msink:sourceLink direction="with" ref="{02D54334-234D-417A-9CF1-536AE470E8F8}"/>
            <msink:sourceLink direction="with" ref="{DCD758BB-90E3-42CE-8F0C-582923173660}"/>
          </msink:context>
        </emma:interpretation>
      </emma:emma>
    </inkml:annotationXML>
    <inkml:trace contextRef="#ctx0" brushRef="#br0">1365 321 255 0,'0'0'5'0,"-6"-17"1"16,-1 3 1-16,3-7 5 15,-6 1-1-15,3-3 0 16,-6-4 4-16,-8-1-1 16,2 11-5-16,-5 1 2 0,-3 5-4 15,-11 5 0-15,-6 2 1 16,-4 4 1-16,1 0-4 15,-1 4 5-15,-3-4-2 0,1 0-1 16,2 0 1-16,1 0-1 16,2 6-1-16,-2 7-3 15,3 5 1-15,4-5-5 16,-1 8 1-16,2 2 0 16,3 11 0-16,5 3 1 0,-9-2 1 15,9-2-1-15,0-10 0 16,4 4 2-16,-4 12 0 15,1-2 0-15,2 6 0 0,6-12 0 16,-2 6-2-16,7 0 3 16,0 6-3-16,-4 13 0 15,-2-6 2-15,9-3-2 16,0 4 0-16,8-4 1 0,-1 9-2 16,-7-3 0-16,4-3 3 15,3-3-2-15,4 1-2 16,3-4 4-16,0 2-2 15,0 10-1-15,-4 1 3 0,-3-3-2 16,7 6-2-16,-6 2 4 16,-1 6-3-16,0 2 0 15,-3-5 2-15,0 1-1 16,3 0-2-16,7 0 3 16,-7 0-1-16,7 0-2 0,0-4 2 15,0 2-1-15,0 4-1 16,7-1 2-16,-7-3 0 15,3-2-2-15,1-4 3 16,-4 2-2-16,0 3 2 0,-4-3 0 16,1-4 1-16,3-9-1 15,3 1 0-15,4-1 0 16,3 7-2-16,7-9 0 0,-3-2 0 16,-1-2 0-16,8 0 0 15,-1-1 0-15,-6 0 0 16,0 4 0-16,3 1 0 15,-4-4 0-15,4-2 0 0,0 7 0 16,-1-7 0-16,-1 6 0 16,2-2 0-16,-5-1 0 15,9-10 0-15,-4-1 0 16,3 7 0-16,-3-4 0 16,-3-1 0-16,0-10 0 0,3 4 0 15,0-5 0-15,6 1 0 16,-5 4 0-16,5-7 0 15,-2 3 0-15,9-6 0 16,8-3 0-16,3 7 0 0,2-5 0 16,-6-8 0-16,8 1 0 15,-1-5 0-15,7-4 0 16,-3 0 0-16,-4-6 0 0,-3-9 0 16,5-1 0-16,5-5 0 15,0-6 0-15,7-3 0 16,-7-7 0-16,4-7 0 15,-7-8 0-15,5-5 0 0,-2-3 0 16,-3-4 0-16,-1-1 0 16,-9-12 0-16,-1 1 0 15,1-4 0-15,3 5 0 16,-15-9 0-16,11-1 0 16,-6-3 0-16,-4 0 0 0,0 7 0 15,1 1 0-15,-11-3 0 16,0-9 0-16,-4 12 0 15,-3-5 0-15,-10 5 0 16,0-9 0-16,0 5 0 0,-6-11 0 16,2-6 0-16,-3 2 0 15,4 5 0-15,-11 3 0 16,8 5 0-16,-8 6 0 0,0-1 0 16,1 1 0-16,-8 14 0 15,-6 13 0-15,0-16 0 16,-7 9 0-16,8-11 0 15,-3 0 0-15,7 2 0 0,-7 2 0 16,5 0 0-16,8-4 0 16,-1 14 0-16,11-1 0 15,-8 10 0-15,0 8 0 16,-6 5 0-16,0 6 0 16,3-2 0-16,-7 8 0 0,-4-8 0 15,-2-3 0-15,-1-4 0 16,-5 2 0-16,-5-4 0 15,-3-1 0-15,-7 3 0 16,-4-2 0-16,-6 13 0 0,-7 9 0 16,4 23-10-16,20 22-78 15,-21 10-3-15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32.8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EEE1F5-2C6E-4F10-BCEE-FAFEE790DEC0}" emma:medium="tactile" emma:mode="ink">
          <msink:context xmlns:msink="http://schemas.microsoft.com/ink/2010/main" type="inkDrawing" rotatedBoundingBox="22840,3546 27186,2719 27565,4712 23219,5539" semanticType="enclosure" shapeName="Other">
            <msink:sourceLink direction="with" ref="{E5A47D05-1CF6-4D84-9BD3-827A4106167B}"/>
            <msink:sourceLink direction="with" ref="{1E9DD470-4761-4DDB-8F7A-EF263D31B013}"/>
            <msink:destinationLink direction="with" ref="{18C80583-B3F7-4261-BA85-0F46AEC887A7}"/>
            <msink:destinationLink direction="with" ref="{701E656A-C7A0-4F10-A94A-79A4FE196B79}"/>
          </msink:context>
        </emma:interpretation>
      </emma:emma>
    </inkml:annotationXML>
    <inkml:trace contextRef="#ctx0" brushRef="#br0">3962 81 266 0,'0'0'6'0,"-13"0"3"0,13 0 2 16,-27-6 5-16,10 2 1 16,-7-3 1-16,-10 1 2 0,-4-6 3 15,-6 3-8-15,1-1-2 16,-12 2-3-16,-3 2-2 15,-6 3-1-15,-8-1-3 16,2 4-3-16,2-4 3 0,0 4-2 16,3 0 1-16,4 4-1 15,-1 0 1-15,9-4-1 16,5 0 1-16,4 0 0 16,-7 7-1-16,3-5 0 15,-10 2 0-15,5-4-1 0,-5 0 0 16,0 4 0-16,0 2-1 15,-10 5 0-15,0-1 2 16,3-4-2-16,5 2 0 16,2 3 1-16,-3-2 0 0,-4 1 0 15,2 7 1-15,-2-10-1 16,0 3-1-16,1-4 2 16,-1 8-1-16,-3-1-1 15,1 1 1-15,2 1-1 0,1-9-2 16,12 7 3-16,1-3-1 15,-5 7-1-15,-2-7 3 16,0 4-2-16,3 2-2 0,1 5 3 16,-4-4-1-16,0 1-1 15,-2-9 1-15,-1 11 0 16,6-3-1-16,7 4 2 16,-6-2-1-16,11-6-1 15,-5 1 1-15,11 5 0 0,-8 4 0 16,5-3 1-16,-1 3 1 15,-4-9-2-15,8 6 1 16,3-1 0-16,-7 4 0 16,8 4 0-16,-4-8 0 0,9-2 0 15,11 3-2-15,0 0 2 16,0 7 0-16,-3 6-1 16,3 6 1-16,3-13 1 0,4 16-2 15,-4-1 2-15,-3 2 0 16,-6 7 0-16,6 1 1 15,-4-7-1-15,9 0 1 16,5 4-3-16,-1-1 0 0,1-7 0 16,7 9 0-16,3-6 0 15,11 4 0-15,3 1 0 16,10 0 0-16,1 1 0 16,-1 2 0-16,7 3 0 15,14-3 0-15,-1 1 0 0,11-2 0 16,-3-7 0-16,1-2 0 15,9-4 0-15,0 4 0 16,10-10 0-16,-7-4 0 0,6-3 0 16,-6-7 0-16,7 3 0 15,3 0 0-15,-1-1 0 16,1-8 0-16,4-1 0 16,3-6 0-16,4 0 0 0,8 1 0 15,6 0 0-15,-6-5 0 16,9-14 0-16,10 4 0 15,-4-5 0-15,3 5 0 16,-3-3 0-16,-8-7 0 0,5-6 0 16,0-1 0-16,-8-2 0 15,8 6 0-15,-6-7 0 16,-1 0 0-16,2-7 0 16,2-2 0-16,-4 6 0 15,-3 0 0-15,-5-2 0 0,-12-6 0 16,-1 1 0-16,1 0 0 15,-8-12 0-15,1 9 0 16,-7-8 0-16,-4-7 0 16,-2 1 0-16,-2-11 0 0,-6 1 0 15,-2-8 0-15,-18 5 0 16,0-11 0-16,-14-1 0 16,0-6 0-16,-9-3 0 0,-11 3 0 15,-11 2 0-15,-19 4 0 16,-8-1 0-16,-9 6 0 15,-18 9 0-15,-10 12 0 16,-12 11 0-16,-19 1 0 0,-13 14 0 16,-9 9 0-16,-12 11 0 15,-12 10-14-15,-18 10-74 16,-6 11 0-16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57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834698-A180-47CC-8F3F-9F784D6C96DF}" emma:medium="tactile" emma:mode="ink">
          <msink:context xmlns:msink="http://schemas.microsoft.com/ink/2010/main" type="writingRegion" rotatedBoundingBox="15520,4986 15419,1598 16068,1579 16168,4966"/>
        </emma:interpretation>
      </emma:emma>
    </inkml:annotationXML>
    <inkml:traceGroup>
      <inkml:annotationXML>
        <emma:emma xmlns:emma="http://www.w3.org/2003/04/emma" version="1.0">
          <emma:interpretation id="{822F1F6F-B839-4C5E-8592-C096877D2967}" emma:medium="tactile" emma:mode="ink">
            <msink:context xmlns:msink="http://schemas.microsoft.com/ink/2010/main" type="paragraph" rotatedBoundingBox="15520,4986 15419,1598 16068,1579 16168,4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CB2D39-D1EC-49F0-A857-B301DDE76F87}" emma:medium="tactile" emma:mode="ink">
              <msink:context xmlns:msink="http://schemas.microsoft.com/ink/2010/main" type="line" rotatedBoundingBox="15520,4986 15419,1598 16068,1579 16168,4966"/>
            </emma:interpretation>
          </emma:emma>
        </inkml:annotationXML>
        <inkml:traceGroup>
          <inkml:annotationXML>
            <emma:emma xmlns:emma="http://www.w3.org/2003/04/emma" version="1.0">
              <emma:interpretation id="{FE6DA327-B2C9-4D72-800F-AC0DB1F5A93F}" emma:medium="tactile" emma:mode="ink">
                <msink:context xmlns:msink="http://schemas.microsoft.com/ink/2010/main" type="inkWord" rotatedBoundingBox="15462,4886 15635,3948 16295,4070 16121,5008">
                  <msink:destinationLink direction="with" ref="{8B66DBA9-55C2-43F8-8021-EE65A1067ED9}"/>
                  <msink:destinationLink direction="from" ref="{DC02AC2A-9F4B-4654-8352-EDE994FE2EEF}"/>
                </msink:context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8172-491 303 0,'0'0'6'0,"0"0"3"15,0 0 2-15,0 0 3 16,0 0 3-16,-17-13 2 0,17 13 1 16,-10-31 1-16,10 11-6 15,0 0-3-15,-3-6-2 16,3-11-2-16,0-19-3 15,10-4-2-15,3-12-1 0,-2 2-2 16,-5-9 1-16,8 1-2 16,0-3 0-16,8 10 0 15,3 3 1-15,-1 21-3 16,-8 5 1-16,11 15 0 0,2 4 0 16,-3 17 0-16,1 6 1 15,0 6 1-15,-10 21 0 16,4 15 2-16,3 5 0 15,-7 10 0-15,6 14-1 16,-2 7 2-16,-8 10-2 0,-2 1 1 16,2-5-1-16,-4-2-2 15,-2-15-2-15,8 2-15 16,-15-6-33-16,0-6-29 0,0-15-6 16</inkml:trace>
          <inkml:trace contextRef="#ctx0" brushRef="#br0" timeOffset="234.3774">8005-770 354 0,'0'0'7'0,"0"0"4"16,0-19 2-16,11 19 2 15,12-6 0-15,15-4 0 16,16-5 0-16,14-4-3 16,30 12-31-16,11-14-57 0,-3-2-3 15</inkml:trace>
        </inkml:traceGroup>
        <inkml:traceGroup>
          <inkml:annotationXML>
            <emma:emma xmlns:emma="http://www.w3.org/2003/04/emma" version="1.0">
              <emma:interpretation id="{B9B07681-FE49-49F0-8F8C-4C5FDF7D8BEE}" emma:medium="tactile" emma:mode="ink">
                <msink:context xmlns:msink="http://schemas.microsoft.com/ink/2010/main" type="inkWord" rotatedBoundingBox="15512,2811 15475,1597 16068,1579 16104,2794"/>
              </emma:interpretation>
              <emma:one-of disjunction-type="recognition" id="oneOf1">
                <emma:interpretation id="interp5" emma:lang="en-US" emma:confidence="0">
                  <emma:literal>DI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D'</emma:literal>
                </emma:interpretation>
                <emma:interpretation id="interp8" emma:lang="en-US" emma:confidence="0">
                  <emma:literal>De</emma:literal>
                </emma:interpretation>
                <emma:interpretation id="interp9" emma:lang="en-US" emma:confidence="0">
                  <emma:literal>s,</emma:literal>
                </emma:interpretation>
              </emma:one-of>
            </emma:emma>
          </inkml:annotationXML>
          <inkml:trace contextRef="#ctx0" brushRef="#br0" timeOffset="-1187.5166">8070-2607 306 0,'0'0'7'0,"-3"-6"4"16,3-7 1-16,0-2 3 15,3-9 3-15,0-6 1 16,1-10-1-16,3-8 1 16,6-6-6-16,-2-1-4 0,2-9-1 15,-3-4-3-15,7 4-4 16,7 0 3-16,-7-2-3 15,0 7-1-15,4-2 1 16,1 12-1-16,2 13-1 16,5 9 1-16,-10 10 0 0,5 7-2 15,3 10 2-15,-7 14 0 16,4 23 0-16,-7 13 1 16,-3 8-1-16,3 6-1 15,3 11 2-15,1 10-1 0,-4-4 0 16,-4-1-2-16,4 6-7 15,-6-26-15-15,-1-14-53 16,14-4-5-16</inkml:trace>
          <inkml:trace contextRef="#ctx0" brushRef="#br0" timeOffset="-968.7678">8067-2827 312 0,'0'0'7'0,"0"0"3"16,0 0 1-16,0 0 2 15,13 0 2-15,4 0-2 0,4-3 2 16,9-4-1-16,11-6-13 16,14 6-17-16,-4-3-57 15,7-7-4-15</inkml:trace>
          <inkml:trace contextRef="#ctx0" brushRef="#br0" timeOffset="-718.764">7971-3820 365 0,'0'0'4'16,"0"0"1"-16,0 0 4 15,17 4 0-15,14-1 0 16,6-3-1-16,15 7 0 0,9-4-14 16,14-3-65-16,22 4-2 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21.0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C80583-B3F7-4261-BA85-0F46AEC887A7}" emma:medium="tactile" emma:mode="ink">
          <msink:context xmlns:msink="http://schemas.microsoft.com/ink/2010/main" type="inkDrawing" rotatedBoundingBox="23724,3577 23822,4586 23761,4592 23663,3582" semanticType="callout" shapeName="Other">
            <msink:sourceLink direction="with" ref="{D5605445-B2C5-452A-BDF6-75AAC161D93C}"/>
            <msink:sourceLink direction="with" ref="{29EEE1F5-2C6E-4F10-BCEE-FAFEE790DEC0}"/>
          </msink:context>
        </emma:interpretation>
      </emma:emma>
    </inkml:annotationXML>
    <inkml:trace contextRef="#ctx0" brushRef="#br0">244 1897 419 0,'0'0'3'0,"0"0"0"15,0 0 0-15,-19 17 3 16,14 6-1-16,0 12 2 16,0 9-1-16,5 20 1 0,0 17-1 15,7 11 0-15,3 8-2 16,7 6-2-16,0-1-7 15,10 10-33-15,-10 6-43 16,7-13 0-16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20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30382B-D576-4163-8CCF-8BF25CCA6FE0}" emma:medium="tactile" emma:mode="ink">
          <msink:context xmlns:msink="http://schemas.microsoft.com/ink/2010/main" type="inkDrawing" rotatedBoundingBox="18122,4441 18833,3854 19212,4313 18501,4900" semanticType="enclosure" shapeName="Other"/>
        </emma:interpretation>
      </emma:emma>
    </inkml:annotationXML>
    <inkml:trace contextRef="#ctx0" brushRef="#br0">466 5 249 0,'0'0'9'0,"0"0"5"15,-20-7 1-15,0 4 4 0,-4 3 1 16,-10 7 3-16,-7 9 1 16,-7 15 2-16,-5 3-10 15,5 20-3-15,0 15-2 16,8 7-2-16,2 13-2 15,8-3-3-15,9-3-1 0,21-13 0 16,14-4-1-16,27-27 0 16,13-15-1-16,18-24-1 15,22-20 0-15,11-21-1 16,1-17 0-16,-2-9-1 0,-15-8-1 16,-21 8 0-16,-17-4-1 15,-24 7-1-15,-27 13-3 16,-17 15-6-16,-37 11-17 0,-24 11-49 15,-8 18-2-15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9:01.7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251D24-9C69-4242-AA59-7B91A540BF18}" emma:medium="tactile" emma:mode="ink">
          <msink:context xmlns:msink="http://schemas.microsoft.com/ink/2010/main" type="writingRegion" rotatedBoundingBox="12933,7897 19660,7584 19806,10742 13080,11054">
            <msink:destinationLink direction="with" ref="{0853F114-BE67-4BF4-A54B-88DD1D77E04E}"/>
          </msink:context>
        </emma:interpretation>
      </emma:emma>
    </inkml:annotationXML>
    <inkml:traceGroup>
      <inkml:annotationXML>
        <emma:emma xmlns:emma="http://www.w3.org/2003/04/emma" version="1.0">
          <emma:interpretation id="{61CE6B10-9D90-46AC-91A9-375091131F04}" emma:medium="tactile" emma:mode="ink">
            <msink:context xmlns:msink="http://schemas.microsoft.com/ink/2010/main" type="paragraph" rotatedBoundingBox="12933,7897 19660,7584 19726,9020 13000,9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5FC7E9-F1EF-4150-82F4-44394980C6F6}" emma:medium="tactile" emma:mode="ink">
              <msink:context xmlns:msink="http://schemas.microsoft.com/ink/2010/main" type="line" rotatedBoundingBox="12933,7897 19660,7584 19726,9020 13000,9333"/>
            </emma:interpretation>
          </emma:emma>
        </inkml:annotationXML>
        <inkml:traceGroup>
          <inkml:annotationXML>
            <emma:emma xmlns:emma="http://www.w3.org/2003/04/emma" version="1.0">
              <emma:interpretation id="{2E1A96A6-FA61-44BB-94F4-89713C754A3E}" emma:medium="tactile" emma:mode="ink">
                <msink:context xmlns:msink="http://schemas.microsoft.com/ink/2010/main" type="inkWord" rotatedBoundingBox="12933,7897 19660,7584 19726,9020 13000,9333"/>
              </emma:interpretation>
              <emma:one-of disjunction-type="recognition" id="oneOf0">
                <emma:interpretation id="interp0" emma:lang="en-US" emma:confidence="1">
                  <emma:literal>Combinational</emma:literal>
                </emma:interpretation>
                <emma:interpretation id="interp1" emma:lang="en-US" emma:confidence="0">
                  <emma:literal>(ombinational</emma:literal>
                </emma:interpretation>
                <emma:interpretation id="interp2" emma:lang="en-US" emma:confidence="0">
                  <emma:literal>{ombinational</emma:literal>
                </emma:interpretation>
                <emma:interpretation id="interp3" emma:lang="en-US" emma:confidence="0">
                  <emma:literal>fombinational</emma:literal>
                </emma:interpretation>
                <emma:interpretation id="interp4" emma:lang="en-US" emma:confidence="0">
                  <emma:literal>(ombinationaf</emma:literal>
                </emma:interpretation>
              </emma:one-of>
            </emma:emma>
          </inkml:annotationXML>
          <inkml:trace contextRef="#ctx0" brushRef="#br0">765 92 176 0,'0'0'5'0,"0"0"6"16,0 0 4-16,0 0 6 16,7-13 3-16,-7 13 1 15,0 0 3-15,7-14-1 0,-7 14-3 16,0-13-3-16,0 13-3 16,0 0-6-16,-5-18-2 15,5 18-2-15,-12-17-3 16,-2 11 0-16,-1 2-1 0,-1 0-1 15,-4 2 0-15,-11 2-1 16,8 0-1-16,-8 0 1 16,0 10-1-16,1 0 0 15,-1 3 1-15,-3 8-1 0,3-1-1 16,4 1 2-16,-4 2 0 16,5 3 0-16,-8 9 1 15,0-4 0-15,3 6 0 0,-3 2-1 16,-3 11 1-16,3-4-2 15,0 4 1-15,-4 6 0 16,11-3-2-16,3 9 1 16,5-2-1-16,5 0 2 0,4 8-1 15,10-4 0-15,4 2-1 16,13-3 1-16,3-1-2 16,11-6-6-16,-2-5-25 15,9-3-52-15,9-11 1 16</inkml:trace>
          <inkml:trace contextRef="#ctx0" brushRef="#br0" timeOffset="437.4977">789 786 338 0,'0'0'7'15,"0"0"0"-15,-15-4 1 0,15 4 2 16,-19 0 0-16,-3 8 1 16,0 4 0-16,-9 5 0 15,0 3-7-15,1 11 0 16,-1 4 0-16,0 5-2 0,4 3 0 15,7 2-1-15,6-2 0 16,7-2 0-16,7-4 0 16,11 0-1-16,12-12 2 15,5-12 1-15,9-7-2 0,7-6 2 16,4-13-1-16,-4-7 1 16,-6-7 0-16,-2-11 0 15,-9 1-1-15,-6 3 0 16,-11-2 0-16,-10 1-2 15,-7 1 0-15,-10 7-1 0,-2 8-3 16,-8 1-1-16,3 14-14 16,-5 8-42-16,10 0-19 15</inkml:trace>
          <inkml:trace contextRef="#ctx0" brushRef="#br0" timeOffset="1078.1285">1084 779 390 0,'0'0'6'0,"0"0"-1"16,0 0 1-16,0 0 1 16,-15 13 0-16,15-3 1 15,0 11 1-15,0 2-1 16,5 7-5-16,7 1 0 15,3 11-1-15,-6 0 0 0,8 2-2 16,-5-3 0-16,0-7-1 16,-2-7 2-16,-3-8 0 15,-7-3-1-15,0-16 2 16,0 0-1-16,0-24 1 16,0-1 0-16,0-1 0 0,0-5-1 15,0-2-1-15,0-5 1 16,0 4-1-16,0 1 1 15,5 6-1-15,-5 6-1 0,0 1 0 16,0 6-1-16,0 14 0 16,12-13 0-16,2 13 0 15,-1 13-1-15,11 1 2 16,3 9 0-16,8 5 1 0,2 6 1 16,-3-7-1-16,0 7 1 15,-3-5 0-15,-4-4 1 16,-8-5-1-16,-5-9 2 15,-14-11 0-15,15 0-1 0,-15 0 1 16,0-17 0-16,-5-4-1 16,2-7 0-16,3-2-2 15,0 0 0-15,3-7 0 0,7 6 0 16,7-2-1-16,-3 6 1 16,6 3 0-16,1 11-1 15,-1 3 2-15,1 10-1 16,-1 6 0-16,4 14 1 15,-4 3-1-15,4 12 0 0,3-2 0 16,-3 12-1-16,4 1-4 16,-6-1-6-16,7-1-31 15,0-4-40-15,-8 0-2 16</inkml:trace>
          <inkml:trace contextRef="#ctx0" brushRef="#br0" timeOffset="1703.18">2102-6 302 0,'0'0'9'16,"0"0"3"-16,0 0 0 15,-3 7 3-15,3 5 3 0,0 7 1 16,3 14 0-16,6 4 1 16,-2 14-10-16,8 17-1 15,-6 9-1-15,1 15-3 16,-3 7-2-16,-2-2-1 16,-5 4 0-16,0 2-2 0,-5-17 3 15,-2-7-2-15,2-9 0 16,-2-21 1-16,2-9 0 15,3-14 0-15,-1-12 0 16,3-14 1-16,-4-6-2 0,4-19 1 16,0-1 0-16,0-5-2 15,4-2 1-15,-4-5-1 16,3 1-1-16,4 1 0 0,0 11 1 16,-2 4-1-16,2 1 0 15,3 10 0-15,4 3 0 16,10 5 1-16,-4 2-1 15,11 2 0-15,3 12 1 0,3-1 0 16,1 4 0-16,6 1 0 16,-3 3-1-16,-5 6 1 15,-2-4 1-15,-6 3-1 16,-5 6 0-16,-6 2 0 0,-10-5 1 16,-7 11-1-16,0-1 0 15,-13-5 0-15,-4 2 0 16,-7-6 0-16,0 1 1 15,-7-7 0-15,-3-10 0 16,1-1 1-16,-4-9-2 0,10-4-4 16,3-14-11-16,10-13-50 15,7 2-18-15</inkml:trace>
          <inkml:trace contextRef="#ctx0" brushRef="#br0" timeOffset="2062.5249">2693 449 394 0,'0'0'2'0,"0"0"-1"16,0 0-1-16,0 0-3 16,0 0-12-16,13 14-51 0,-13-14-9 15</inkml:trace>
          <inkml:trace contextRef="#ctx0" brushRef="#br0" timeOffset="1890.6732">2682 778 401 0,'0'0'7'0,"0"11"0"16,7 1 2-16,-3 2 1 15,2 9 1-15,1 8 0 16,7 4 1-16,-7 9-1 16,6-5-7-16,1 6-3 0,-11-4-7 15,14 8-40-15,-8-5-36 16,-9-5-3-16</inkml:trace>
          <inkml:trace contextRef="#ctx0" brushRef="#br0" timeOffset="2546.9505">2853 632 390 0,'0'0'5'0,"0"0"0"16,0 0 1-16,0 11 3 15,5 3 0-15,7 2 2 16,-3 7 0-16,8 4 0 0,0 12-4 15,0-2 0-15,3 2-3 16,-3 10-1-16,4-3-1 16,-11-1-1-16,0-10 0 15,0 0 0-15,-6-10 1 0,-1-8-1 16,-3-17 1-16,0 0 0 16,0 0-1-16,-3-15 0 15,-1-1 0-15,-2-9 0 16,2 2-1-16,1-8 0 0,-1 2-1 15,4-12 1-15,0 6 0 16,7-4-1-16,10 4 1 16,-3 2 0-16,6 2-1 15,7 4 1-15,4 11 1 16,3 12-1-16,-1 4 1 0,6 10 0 16,-3 10 0-16,5 10 0 15,-7 5 0-15,3 12-1 16,-6 3 0-16,0 8-5 0,-9-11-8 15,14 8-28-15,0-11-44 16,-12-4 0-16</inkml:trace>
          <inkml:trace contextRef="#ctx0" brushRef="#br0" timeOffset="2984.4304">3663 747 466 0,'0'0'3'0,"0"0"0"16,-17-7 2-16,17 7-1 16,-24 0 2-16,11 5 0 15,-4 4 0-15,3 5 0 0,-3 9 0 16,7 8-6-16,3 2 0 16,5 8 0-16,2 0 0 15,5 0 0-15,9-6 0 16,6 0 0-16,4-8 0 15,10-16 0-15,4-7 0 16,-1-4-2-16,-3-21 0 0,0-2-1 16,-3-12 1-16,-4-5 1 15,-11-8-1-15,-6 0 1 16,-5-5 1-16,-5-1 0 0,-15 6 0 16,8 11 2-16,-10-3-1 15,8 9 1-15,-1 8 0 16,3 12 0-16,7 11 2 15,0 13-4-15,2 8 0 0,13 14 0 16,6 4 0-16,-1 15 0 16,6 5 0-16,-2 1 0 15,3 12-18-15,-13-9-43 0,10-5-25 16,-7-8-3-16</inkml:trace>
          <inkml:trace contextRef="#ctx0" brushRef="#br0" timeOffset="3406.3142">3871 597 416 0,'0'0'4'0,"0"0"0"16,7-8 0-16,10 8 1 0,9-4 0 15,8 4-1-15,17-4-3 16,7-3-9-16,13-3-61 15,1 10-9-15</inkml:trace>
          <inkml:trace contextRef="#ctx0" brushRef="#br0" timeOffset="3218.8406">4026-74 371 0,'0'0'5'0,"0"0"2"15,0 0 3-15,-6 6 1 16,6 15 2-16,10-1 3 15,7 17 0-15,10 15 1 16,7 4-4-16,10 22-3 0,1 12-3 16,1 10-1-16,-2 2-5 15,1 7-7-15,-8-12-14 16,-10-2-62-16,-3-9-5 16</inkml:trace>
          <inkml:trace contextRef="#ctx0" brushRef="#br0" timeOffset="3578.2086">4512 432 390 0,'0'0'7'0,"0"0"0"0,0 0 1 16,0 0 2-16,0 0 1 15,4 21 0-15,6 4 1 16,0 2-1-16,9 19-6 0,2 6-1 16,-1 8-8-16,1-6-23 15,-15 10-55-15,18-7 1 16</inkml:trace>
          <inkml:trace contextRef="#ctx0" brushRef="#br0" timeOffset="3750.0814">4586 257 361 0,'0'0'0'0,"-14"-6"1"0,14 6-6 16,-12 0-21-16,12 0-42 15,0 12-5-15</inkml:trace>
          <inkml:trace contextRef="#ctx0" brushRef="#br0" timeOffset="4093.8555">5028 455 417 0,'0'0'4'16,"0"0"1"-16,-7 15 2 0,-3-1 1 15,-1 7 0-15,1 2 0 16,-4 4 1-16,1 7 0 16,-1 9-3-16,4 5-1 15,3-8-2-15,7-2-1 0,0-5 0 16,7-2 0-16,7-5-1 16,6-11 1-16,7-13-1 15,1-4-1-15,6-16 1 16,-4-5-1-16,-3-8 0 0,-3-6 1 15,-10-7-2-15,-7-3 0 16,-7-4 1-16,-14 9-1 16,-10 10-1-16,-13 1 0 15,-4 8-4-15,0 13-8 16,-3 2-24-16,-4 12-46 0,21 14-1 16</inkml:trace>
          <inkml:trace contextRef="#ctx0" brushRef="#br0" timeOffset="4515.7173">5261 436 389 0,'0'0'4'0,"0"0"1"0,12-4 2 15,-12 4 2-15,12 4 0 16,-12-4 1-16,17 25 0 15,-7 2 0-15,-6 6-2 0,3 10-3 16,-7 5-1-16,7 7-1 16,-1-5-2-16,1 7 0 15,-3-6-1-15,-1-7 2 16,0-13-2-16,1-10 0 0,-4-21 0 16,0 0 0-16,0 0 0 15,10-4-1-15,-10-21-1 16,3-2-2-16,-3-6 0 15,4 0 1-15,-1-4-1 16,4-2 1-16,3-1 1 0,4 0-1 16,3 0 3-16,3 7 0 15,1 10 0-15,-1 4 2 16,4 12-1-16,3 7-1 0,-1 10 2 16,8 17-2-16,-6 12 0 15,-1 4 1-15,0 11-10 16,4-8-39-16,-7 13-29 15,-1-6-5-15</inkml:trace>
          <inkml:trace contextRef="#ctx0" brushRef="#br0" timeOffset="5250.1149">6053 515 371 0,'0'0'6'0,"0"0"4"16,-14 9 0-16,0 1 2 15,4 3 1-15,-7 4 0 16,-3 8 1-16,-4 8 1 16,3-2-7-16,4 10-2 15,7-4-1-15,3 4-3 0,7 2-1 16,0-6-2-16,17-2-1 15,12-8-1-15,-3-8-2 16,8-4-2-16,3-9 1 0,-3-6-1 16,0-6 1-16,-6-19 0 15,-5 2 3-15,-5-4 1 16,-8-10 0-16,-7 0 4 16,-3-8-1-16,0-6 0 0,-7 1 3 15,-3 2 1-15,-4 7 0 16,1 8 1-16,-1 7-1 15,4 1-1-15,3 15 1 16,7 10 0-16,-7 10-2 0,7 15 1 16,11 1-1-16,6 7-2 15,3 0 1-15,11 10 0 16,-2 0-1-16,5-3 0 16,0-1 0-16,4-12-2 0,6-4 2 15,-3-10-1-15,0 0-1 16,-7-13 3-16,-3-10-2 15,3-6 0-15,-5-11 2 16,-2-4-1-16,-6-6-1 16,-1-13 3-16,-3-9-2 0,0-5-1 15,-3-17 3-15,0-7-3 16,-11-3-1-16,-3-4 2 16,-10 7-1-16,-7 14-2 0,-4 13 3 15,-6 11-2-15,-7 12 0 16,-2 11 3-16,2 23-1 15,-1 11-1-15,8 7 3 16,7 13-3-16,3 10 0 0,7 10 0 16,-1 19 0-16,11 14 0 15,11 1 0-15,6 10 0 16,-4 1 0-16,14-3 0 16,-10-9-37-16,14 2-49 0,7-9-2 15</inkml:trace>
        </inkml:traceGroup>
      </inkml:traceGroup>
    </inkml:traceGroup>
    <inkml:traceGroup>
      <inkml:annotationXML>
        <emma:emma xmlns:emma="http://www.w3.org/2003/04/emma" version="1.0">
          <emma:interpretation id="{9A9D4AD9-91DE-4A6D-9952-0FEB02B54F4F}" emma:medium="tactile" emma:mode="ink">
            <msink:context xmlns:msink="http://schemas.microsoft.com/ink/2010/main" type="paragraph" rotatedBoundingBox="13786,9921 18507,9382 18650,10636 13929,11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986574-B39F-47DA-8DDB-A220CD160ED6}" emma:medium="tactile" emma:mode="ink">
              <msink:context xmlns:msink="http://schemas.microsoft.com/ink/2010/main" type="line" rotatedBoundingBox="13786,9921 18507,9382 18650,10636 13929,11175"/>
            </emma:interpretation>
          </emma:emma>
        </inkml:annotationXML>
        <inkml:traceGroup>
          <inkml:annotationXML>
            <emma:emma xmlns:emma="http://www.w3.org/2003/04/emma" version="1.0">
              <emma:interpretation id="{F617B0BC-D273-4D50-906B-2A831D0A07CF}" emma:medium="tactile" emma:mode="ink">
                <msink:context xmlns:msink="http://schemas.microsoft.com/ink/2010/main" type="inkWord" rotatedBoundingBox="13786,9921 18507,9382 18650,10636 13929,11175"/>
              </emma:interpretation>
              <emma:one-of disjunction-type="recognition" id="oneOf1">
                <emma:interpretation id="interp5" emma:lang="en-US" emma:confidence="0">
                  <emma:literal>circuit</emma:literal>
                </emma:interpretation>
                <emma:interpretation id="interp6" emma:lang="en-US" emma:confidence="0">
                  <emma:literal>Circuit</emma:literal>
                </emma:interpretation>
                <emma:interpretation id="interp7" emma:lang="en-US" emma:confidence="0">
                  <emma:literal>circuit'</emma:literal>
                </emma:interpretation>
                <emma:interpretation id="interp8" emma:lang="en-US" emma:confidence="0">
                  <emma:literal>circuits</emma:literal>
                </emma:interpretation>
                <emma:interpretation id="interp9" emma:lang="en-US" emma:confidence="0">
                  <emma:literal>circuity</emma:literal>
                </emma:interpretation>
              </emma:one-of>
            </emma:emma>
          </inkml:annotationXML>
          <inkml:trace contextRef="#ctx0" brushRef="#br0" timeOffset="6172.0129">1729 2405 412 0,'0'0'4'0,"0"0"1"16,0 10 2-16,0 3 3 16,0 4-2-16,0 11 2 15,3 2 0-15,7 10 0 0,-3 8-3 16,2 3-3-16,6 6-4 15,-6 4-10-15,3 6-45 16,0-11-29-16,3-13-3 16</inkml:trace>
          <inkml:trace contextRef="#ctx0" brushRef="#br0" timeOffset="6343.9106">1828 2064 348 0,'0'0'1'16,"0"0"0"-16,-14-7-2 15,14 7-13-15,0 0-31 16,0 0-25-16,0 0-3 0</inkml:trace>
          <inkml:trace contextRef="#ctx0" brushRef="#br0" timeOffset="6687.6533">2157 2222 345 0,'0'0'8'0,"0"0"2"0,0 27 2 16,9-3 2-16,1 9-2 15,4 9 0-15,3 11 0 16,0 11 1-16,3 8-9 15,1 2-1-15,2 4-2 0,-9-7-1 16,-4-7 2-16,-3-11-1 16,3-12 2-16,-6-3 0 15,-4-21 1-15,0-17-1 16,0 0 3-16,0-20-2 0,0-15-1 16,0 0 1-16,7-17-1 15,3-5-2-15,3-5 0 16,8-5 0-16,3 2-3 15,3-2-1-15,2 5-3 0,2 6-7 16,3 13-24-16,17 5-47 16,-20 10-1-16</inkml:trace>
          <inkml:trace contextRef="#ctx0" brushRef="#br0" timeOffset="5984.5085">1379 2319 327 0,'0'0'8'0,"0"0"2"0,-13-13 2 16,-1 9 4-16,-10 2 2 16,-6-2 0-16,-5 4 1 0,-9 0 0 15,0 6-7-15,-6 9-2 16,2 5-2-16,1 7-3 15,6 7-1-15,3 6-1 16,11 12-1-16,3 7-1 16,11 7 0-16,13 1 0 0,10 4-2 15,17-7-3-15,17-4-6 16,7-11-12-16,16-22-56 16,15-7-8-16</inkml:trace>
          <inkml:trace contextRef="#ctx0" brushRef="#br0" timeOffset="7000.1618">2899 2195 383 0,'0'0'6'0,"0"0"1"0,0 0 3 16,-10 0 0-16,10 0 3 15,-7 23-1-15,4-2 1 16,3 5 0-16,0 11-6 0,-4 9-1 16,4 7-3-16,-3 7-1 15,3 5-2-15,0 2-2 16,7 5-2-16,1-4-5 16,11-4-10-16,1 0-36 0,14-15-29 15,11-13-4-15</inkml:trace>
          <inkml:trace contextRef="#ctx0" brushRef="#br0" timeOffset="7906.4416">3554 2216 423 0,'0'0'2'0,"-17"2"2"0,7 5 0 16,-6 7 1-16,-1 3 1 15,-5 2 1-15,5 12 0 16,-2 4 1-16,5 2-1 16,4 9-3-16,10-1 0 15,4 3-1-15,13-1-2 0,5 0 0 16,7-6 0-16,5-4-1 15,7-10 0-15,2-8 0 16,5-5-2-16,-1-10 1 16,-3-4-1-16,6-12-1 0,-9-11 1 15,-2-4 0-15,-3-9 0 16,-9-1 1-16,-3-7 0 16,-7-4 1-16,0 1 1 0,-6-4 0 15,-8 1 0-15,-3 5 0 16,0 8 1-16,0 6 0 15,-3 11 0-15,3 8 1 16,0 12-1-16,0 0 1 0,-7 6 1 16,7 14-1-16,0 7 0 15,7 10 0-15,3 0 0 16,3 8-1-16,8-1 0 16,-1 7 0-16,1-8-2 15,9 5 0-15,1-7 0 0,3-5 0 16,7-9 0-16,2-4 0 15,-2 0 0-15,3-11 0 16,-6-5 0-16,-1-7 0 0,0 0 0 16,-9-7 0-16,-4 1 0 15,-7-6 0-15,-5-5 0 16,3 5 0-16,-3-5 0 16,0 0 0-16,-3-3 0 0,4 0 0 15,4-1 0-15,0 3 0 16,1-5 0-16,-1 2 0 15,-4 5 0-15,-3-4 0 16,4 1 0-16,-4-6 0 0,0 1 0 16,1-3 0-16,-5 0 0 15,1 0 0-15,-3-6 0 16,-1 2 0-16,4 0 0 16,-4 4 0-16,1 3 0 15,-1-3 0-15,-3 11 0 0,3-1 0 16,-3 17 0-16,4-21 0 15,-4 21 0-15,3-14 0 16,-3 14 0-16,0 0 0 0,0 0 0 16,0 0 0-16,0 0 0 15,0 0 0-15,0 8 0 16,0 15 0-16,0 0 0 16,7 12 0-16,0 2 0 0,3 10 0 15,0 1 0-15,1 9 0 16,-1 1 0-16,-3-4-4 15,-7-14-28-15,-7 0-55 16,7-1-3-16</inkml:trace>
          <inkml:trace contextRef="#ctx0" brushRef="#br0" timeOffset="8125.1966">4800 1721 422 0,'0'0'2'0,"0"0"1"15,0 0 0-15,0 0 0 16,7 0 0-16,-7 0-5 16,24 0-12-16,-3 7-60 15,-4-3-5-15</inkml:trace>
          <inkml:trace contextRef="#ctx0" brushRef="#br0" timeOffset="8359.5994">5381 1539 445 0,'0'0'5'0,"0"0"0"0,-17-3 2 16,17 3 2-16,-14 9-1 15,11 9 2-15,-4 1 0 16,0 16 0-16,7 15-8 16,10 7-2-16,7 15 0 15,4 8 0-15,6 2 0 0,-3 7 0 16,6 8-21-16,1-8-64 16,-11-8-5-16</inkml:trace>
          <inkml:trace contextRef="#ctx0" brushRef="#br0" timeOffset="9672.1262">3131 2121 311 0,'0'0'4'15,"0"0"4"-15,-14 0 0 0,14 0 2 16,0 0 2-16,-17 2 1 16,17-2 2-16,0 0 1 15,-10 14-4-15,10-14-3 0,0 0 0 16,-10 17-2-16,10-17-3 16,-14 13 1-16,4 3-2 15,0-4-1-15,-1 5 1 16,1-4-2-16,0 7-1 15,0-6 1-15,6 2 0 0,-2 1 0 16,6 5 0-16,-4-9 0 16,1 1 0-16,-1-1 1 15,4 4 0-15,0-1-1 16,0 2 1-16,0-1 0 0,-3 3-1 16,3-3 1-16,-3 3 0 15,-4 1-1-15,0 2 2 16,-7-3-1-16,4 1-1 15,0-1 1-15,-4-1 0 0,7 4 1 16,1-4-1-16,-1-2 0 16,7-4 0-16,0 1 1 15,3-4-1-15,4 3-1 16,3 8 1-16,-3-7 0 0,0-1-1 16,-4 3 0-16,7 5 0 15,-6-4-1-15,-1 0 1 16,-3 2-1-16,4-1 0 15,2-3 1-15,-2 1 0 0,-1-3-1 16,4 1 3-16,3 3-3 16,1-4 0-16,2 0 0 15,8 1 0-15,-4-1 0 16,6-2 0-16,-6 1 0 16,4-6 0-16,3 3 0 0,0-9 0 15,-4 4 0-15,-4-1 0 16,1-3 0-16,3 0 0 15,4 0 0-15,-7 0 0 0,7 0 0 16,-3-3 0-16,2 3 0 16,1-7 0-16,3 1 0 15,-6 0 0-15,-1 0 0 16,-6 2 0-16,-14 4 0 0,12-2 0 16,-12 2 0-16,0 0 0 15,0 0 0-15,-16 0 0 16,16 0 0-16,-17 2 0 15,17-2 0-15,-17 4 0 0,17-4-24 16,-3 12-65-16,-11-10-2 16</inkml:trace>
          <inkml:trace contextRef="#ctx0" brushRef="#br0" timeOffset="8547.0808">5323 2160 411 0,'0'0'4'0,"0"0"2"15,24-10-1-15,-1 8 1 16,8-2 0-16,13 0-2 15,7 4-8-15,-1 10-60 0,13-10-14 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20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732D33-02F3-4AD0-984C-E6BBC20E780F}" emma:medium="tactile" emma:mode="ink">
          <msink:context xmlns:msink="http://schemas.microsoft.com/ink/2010/main" type="inkDrawing" rotatedBoundingBox="21311,3621 21479,4727 21406,4738 21237,3632" semanticType="callout" shapeName="Other">
            <msink:sourceLink direction="with" ref="{D5605445-B2C5-452A-BDF6-75AAC161D93C}"/>
          </msink:context>
        </emma:interpretation>
      </emma:emma>
    </inkml:annotationXML>
    <inkml:trace contextRef="#ctx0" brushRef="#br0">-2241 1960 322 0,'0'0'7'16,"0"0"4"-16,0 0 0 15,0 0 3-15,15-10 4 16,-13 20-2-16,13 13 2 0,4 13 0 16,-7 14-6-16,7 12-2 15,3 5 0-15,-6 19-2 16,4 14-2-16,-6 5 1 15,-8 3-3-15,-6-6-1 0,11-1-3 16,-11-6-13-16,0-13-49 16,6-2-21-16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34.5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605445-B2C5-452A-BDF6-75AAC161D93C}" emma:medium="tactile" emma:mode="ink">
          <msink:context xmlns:msink="http://schemas.microsoft.com/ink/2010/main" type="inkDrawing" rotatedBoundingBox="20254,3311 24562,2779 24836,4997 20528,5530" semanticType="enclosure" shapeName="Other">
            <msink:destinationLink direction="with" ref="{18C80583-B3F7-4261-BA85-0F46AEC887A7}"/>
            <msink:destinationLink direction="with" ref="{3D732D33-02F3-4AD0-984C-E6BBC20E780F}"/>
            <msink:destinationLink direction="with" ref="{A13C2F6F-C681-4D58-984F-05D7B1DB632F}"/>
          </msink:context>
        </emma:interpretation>
      </emma:emma>
    </inkml:annotationXML>
    <inkml:trace contextRef="#ctx0" brushRef="#br0">856 1826 250 0,'0'0'5'16,"0"0"5"-16,12-12 3 0,-12 12 4 15,0 0 0-15,7-12 3 16,-7 12 0-16,5-23 2 16,-5 23-4-16,-5-17-5 15,-7 4-2-15,-12 2-4 0,-3-5 0 16,-4-5-2-16,-6 4 0 16,-15 1-1-16,-9-3-1 15,-7 0 0-15,1-5-1 16,-8 8 0-16,4-7 0 15,-11 8-1-15,0 5 0 0,2 2 1 16,-6-4-1-16,12 5 0 16,-5-3 0-16,9 6 0 15,-8 1 0-15,3 0 1 16,0-8-2-16,3 1-2 0,5 4 4 16,-8-8-2-16,7 11-1 15,-7-14 4-15,7 8-3 16,-2-2-1-16,2 3 4 0,6 6-2 15,-9 2-3-15,4 0 3 16,-5 0-1-16,8 6-1 16,2-2 3-16,1 3-1 15,-4 3-1-15,-2-10 3 0,3 6-2 16,-1 5 1-16,4 2 1 16,-6 0-1-16,4 1-2 15,-4-4 2-15,-1 7 0 16,4 10-3-16,14-2 4 0,-8-9-2 15,7 4-2-15,3 0 1 16,4 4 1-16,-1 11-2 16,1-2 2-16,-7-3 0 15,3 0-3-15,2 1 3 0,-2 6 0 16,0 0-1-16,-6 6 1 16,6 2 1-16,1-11-2 15,9 10 1-15,2 0 0 16,-2 1 0-16,4-5 0 0,4 3 1 15,6-2 0-15,3 0-1 16,8-1 1-16,6 7 1 16,-7 4-1-16,8 10-2 15,2-7 0-15,4 4 0 0,4 2 0 16,2 5 0-16,5 6 0 16,-1-13 0-16,7 3 0 15,7 3 0-15,-1-11 0 0,5 5 0 16,-1 0 0-16,9-11 0 15,-5 1 0-15,13 9 0 16,4-14 0-16,6 3 0 16,4-3 0-16,4-9 0 15,-1 2 0-15,6-1 0 0,18-4 0 16,-10-8 0-16,7-3 0 16,3-10 0-16,2 0 0 15,-2 1 0-15,11-9 0 16,-9 2 0-16,2-4 0 0,6-4 0 15,4 4 0-15,-5-6 0 16,-2 2 0-16,3-2 0 16,6-7 0-16,1-8 0 15,1 1 0-15,4-3 0 0,2-1 0 16,0-7 0-16,4-3 0 16,-2-2 0-16,1 5 0 15,-4 0 0-15,1 4 0 16,-10-3 0-16,0-7 0 0,-2 7 0 15,-5 2 0-15,-10-3 0 16,-7 8 0-16,-8 0 0 16,-2-12 0-16,-11 5 0 15,-3-1 0-15,-7-2 0 0,-10-7 0 16,4 1 0-16,-4-4 0 16,7-8 0-16,-5-3 0 15,2 7 0-15,-4 6 0 16,0-3 0-16,0 3 0 0,-4 1 0 15,-2 0 0-15,-6 5 0 16,-5 12 0-16,-5-7 0 16,-7-4 0-16,2-7 0 15,0-3 0-15,-2 0 0 0,-5-2 0 16,-7-6 0-16,-10-1 0 16,0-9 0-16,0 1 0 15,-11 9 0-15,-6 2 0 16,-6-3 0-16,-8 12 0 0,0-3 0 15,-3 7 0-15,-2 3 0 16,-9 3 0-16,-2-6 0 16,-15 10 0-16,-2 14 0 0,-15 6 0 15,-11 11-83-15,-18 16-10 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39.1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93FF0E-BD31-49CF-B262-946C731876FD}" emma:medium="tactile" emma:mode="ink">
          <msink:context xmlns:msink="http://schemas.microsoft.com/ink/2010/main" type="writingRegion" rotatedBoundingBox="13425,7195 32218,6243 32822,18172 14029,19123"/>
        </emma:interpretation>
      </emma:emma>
    </inkml:annotationXML>
    <inkml:traceGroup>
      <inkml:annotationXML>
        <emma:emma xmlns:emma="http://www.w3.org/2003/04/emma" version="1.0">
          <emma:interpretation id="{94A05550-85F5-43EB-9FEE-78999437F66A}" emma:medium="tactile" emma:mode="ink">
            <msink:context xmlns:msink="http://schemas.microsoft.com/ink/2010/main" type="paragraph" rotatedBoundingBox="16173,7053 29009,6444 29083,8012 16248,86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7DFD19-0ABC-4C36-9EA8-B4B09D3828B1}" emma:medium="tactile" emma:mode="ink">
              <msink:context xmlns:msink="http://schemas.microsoft.com/ink/2010/main" type="line" rotatedBoundingBox="16173,7053 29009,6444 29083,8012 16248,8620"/>
            </emma:interpretation>
          </emma:emma>
        </inkml:annotationXML>
        <inkml:traceGroup>
          <inkml:annotationXML>
            <emma:emma xmlns:emma="http://www.w3.org/2003/04/emma" version="1.0">
              <emma:interpretation id="{F3FAE204-9CAB-42B3-9942-7DFF3DE3C451}" emma:medium="tactile" emma:mode="ink">
                <msink:context xmlns:msink="http://schemas.microsoft.com/ink/2010/main" type="inkWord" rotatedBoundingBox="16173,7053 19393,6900 19462,8352 16242,8504"/>
              </emma:interpretation>
              <emma:one-of disjunction-type="recognition" id="oneOf0">
                <emma:interpretation id="interp0" emma:lang="en-US" emma:confidence="0">
                  <emma:literal>Coat</emma:literal>
                </emma:interpretation>
                <emma:interpretation id="interp1" emma:lang="en-US" emma:confidence="0">
                  <emma:literal>Court</emma:literal>
                </emma:interpretation>
                <emma:interpretation id="interp2" emma:lang="en-US" emma:confidence="0">
                  <emma:literal>Cat</emma:literal>
                </emma:interpretation>
                <emma:interpretation id="interp3" emma:lang="en-US" emma:confidence="0">
                  <emma:literal>Count</emma:literal>
                </emma:interpretation>
                <emma:interpretation id="interp4" emma:lang="en-US" emma:confidence="0">
                  <emma:literal>Cont</emma:literal>
                </emma:interpretation>
              </emma:one-of>
            </emma:emma>
          </inkml:annotationXML>
          <inkml:trace contextRef="#ctx0" brushRef="#br0">9818 1644 315 0,'0'0'10'0,"0"0"1"15,-7-14 3-15,7 14 1 16,-23-13 3-16,5 3 1 16,-2 3-1-16,-7 3 2 15,-6-2-7-15,-11 6-3 0,-4 2-2 16,-3 9 1-16,-14 3-2 15,0 10-2-15,-8-7 1 16,-2 13-1-16,0 4-2 16,0 3 2-16,7 4-5 0,3 3 0 15,8 3 0-15,6 7 0 16,10 7 0-16,1 3 0 16,5 4 0-16,15 4 0 15,0 1 0-15,9 2 0 0,11 5 0 16,0 5 0-16,17-7 0 15,17-10 0-15,14-4 0 16,7-6 0-16,9-11 0 0,15-8 0 16,1-14 0-16,5-12 0 15,-1-9 0-15,-2-4 0 16,-14 0 0-16,-10 0 0 16,-17-9 0-16,-4 1 0 15,-13-2 0-15,-7-1 0 0,-17 11 0 16,0 0 0-16,0 0 0 15,0 0 0-15,0 0 0 16,-10-12-64-16,10 12-28 16</inkml:trace>
          <inkml:trace contextRef="#ctx0" brushRef="#br0" timeOffset="578.1582">10500 2141 335 0,'0'0'11'0,"0"0"3"16,0 0 3-16,0 0 2 16,0 0 1-16,0 0 0 15,17-3 1-15,7 3 1 0,20 0-11 16,4-7-1-16,17 7-3 15,5 0-3-15,15 7-4 16,4-7 0-16,10 3 0 16,-2-3 0-16,-8 0 0 0,-7 0 0 15,-12 0 0-15,-12 0 0 16,-7 0 0-16,-20-10 0 16,-8 10 0-16,-23 0 0 0,11 7-5 15,-18 16-66-15,-7-13-19 16</inkml:trace>
          <inkml:trace contextRef="#ctx0" brushRef="#br0" timeOffset="937.5403">10555 2719 381 0,'0'0'10'0,"0"0"3"15,0 0 2-15,0 0 1 16,-7 14 2-16,7-14 1 16,20 0 0-16,11 0 1 15,7-6-20-15,23-9 0 0,9 6 0 16,12-8 0-16,20-4 0 16,4-2 0-16,2-1 0 15,4 3 0-15,-3 1 0 16,-8 4 0-16,-6-7 0 15,-10 6 0-15,-11-1 0 0,-12 9 0 16,-18 1 0-16,-10 8 0 16,-7-4 0-16,-13 2 0 0,-14 2 0 15,13 0 0-15,-13 0 0 16,0 6 0-16,0-6 0 16,0 0-62-16,0 0-29 15</inkml:trace>
          <inkml:trace contextRef="#ctx0" brushRef="#br0" timeOffset="3032.314">9767 2642 324 0,'0'0'4'0,"0"0"3"0,0 0 2 15,0 0 2-15,-14-14 2 16,14 14 2-16,0 0-1 15,-17-14 2-15,17 14-3 16,-13-3-4-16,13 3 1 16,0 0-2-16,-21-3-2 15,21 3 2-15,-22 0-3 0,8 3 0 16,-3 4 0-16,0 11-1 16,-7 5-1-16,0-2 1 15,0 8-1-15,4 8-2 0,3 2 0 16,3-2 0-16,11 6 0 15,3-6 0-15,3-2 0 16,18-2-2-16,9-7 3 16,4-5-1-16,11-8-1 0,6-9 2 15,-5 0-1-15,2-4-1 16,0-8 2-16,-11-5 0 16,-6-8-2-16,-4-5 0 0,-13 3 0 15,-9-1 0-15,0-3 0 16,-10-7 0-16,0-4 0 15,-6-5 0-15,-2 1 0 16,-8 6 0-16,4-2 0 16,-6 1 0-16,2 6 0 0,1 4 0 15,-4 11 0-15,0 12 0 16,0 4 0-16,-3 17 0 16,3-3 0-16,5 16-3 15,-3-3-7-15,5 15-12 0,1-6-35 16,8 8-30-16,8-9-3 15</inkml:trace>
          <inkml:trace contextRef="#ctx0" brushRef="#br0" timeOffset="3812.5732">9879 2593 362 0,'0'0'9'0,"0"0"1"16,7-2 4-16,-7 2-1 15,0 0 1-15,0 0 2 0,0 0-1 16,10 10 1-16,-10 3-6 15,0 4-4-15,-3 11-2 16,-4-1 0-16,4 3-1 16,3 10-3-16,3-1 1 15,4-10-1-15,7 5-1 0,-1-15 1 16,8 0 0-16,-1-11-1 16,6 0 2-16,-2-10 1 15,3-12 0-15,-3-5 0 16,0-4-1-16,-4 0 1 0,-6-7-1 15,-4-3 0-15,1-2-1 16,-8-2 0-16,-3 4 0 16,0-2 0-16,-3 4 0 0,-4 8-1 15,0-1 1-15,0 8 0 16,4 3 0-16,3 13 0 16,0 0 0-16,0 0 0 15,0 0 1-15,0 0-1 0,0 0 0 16,0 6 1-16,0 7 0 15,0 4-1-15,3-4 2 16,4 4-2-16,3 0 0 16,-3 7 0-16,0 3 0 15,0-2 0-15,-4 1 0 0,4-5 0 16,0 2 0-16,3 8 0 16,-3 0 0-16,3-5 0 15,3-2 0-15,-2-1 0 0,2-4 0 16,-3 4 0-16,4-7 0 15,-14-16 0-15,14 21 0 16,-14-21 0-16,13 13 0 16,-13-13 0-16,0 0 0 0,0 0 0 15,0 0 0-15,0 0 0 16,7 13 0-16,-7-13 0 16,0 0 0-16,0 0 0 15,0 0 0-15,0 0 0 0,0 0 0 16,0 0 0-16,0 0 0 15,0 0 0-15,0 0 0 16,0 0 0-16,0 0 0 0,0 0 0 16,0 0 0-16,0 0 0 15,-7-10 0-15,7 10 0 16,0 0-2-16,0 0-33 16,0 0-52-16,-3-16-3 15</inkml:trace>
          <inkml:trace contextRef="#ctx0" brushRef="#br0" timeOffset="4468.8163">10106 2319 342 0,'0'0'10'0,"0"0"3"16,0 0 6-16,4-9-3 15,-4 9 1-15,24-10 2 0,-7 0-1 16,13-4-1-16,4 8-7 16,4-4-8-16,13 0-11 15,-3-1-34-15,5 5-39 16,-12-8-4-16</inkml:trace>
          <inkml:trace contextRef="#ctx0" brushRef="#br0" timeOffset="4265.6861">10246 2084 339 0,'0'0'6'0,"0"0"3"15,0 0 2-15,0 0 7 0,0 0-3 16,0 0 2-16,0 0 2 15,0 0-2-15,0 0-4 16,3 7-2-16,-3-7-3 16,11 23-4-16,-1 1 3 15,-3 3-3-15,6 10-2 0,-2 4 2 16,2 6 0-16,-4 7-1 16,8 7-3-16,-5 3 0 15,0 1 0-15,3-6 0 16,-8 3 0-16,-2-5 0 0,-1-9 0 15,-4-7 0-15,0-11-9 16,0-10-14-16,8-2-63 16,-8-18-2-16</inkml:trace>
          <inkml:trace contextRef="#ctx0" brushRef="#br0" timeOffset="5032.3541">9941 2507 318 0,'0'0'5'15,"0"0"0"-15,0 0 3 16,0 0 0-16,-4 0 2 0,4 0 1 16,0 0 2-16,-20 6 0 15,20-6-2-15,-10 21-1 16,6-11-2-16,4 3 2 16,0 4-2-16,-3 6-1 0,3 2 2 15,0 2-3-15,7-4-1 16,-1 5 1-16,5-1-3 15,-1 8-3-15,2-10-4 16,-4-7-28-16,13 5-52 0,6-6 2 16</inkml:trace>
        </inkml:traceGroup>
        <inkml:traceGroup>
          <inkml:annotationXML>
            <emma:emma xmlns:emma="http://www.w3.org/2003/04/emma" version="1.0">
              <emma:interpretation id="{4BA7551A-E200-4EC3-89E1-E83693C6ACC6}" emma:medium="tactile" emma:mode="ink">
                <msink:context xmlns:msink="http://schemas.microsoft.com/ink/2010/main" type="inkWord" rotatedBoundingBox="20351,6973 29015,6563 29083,8012 20420,8422">
                  <msink:destinationLink direction="with" ref="{A13C2F6F-C681-4D58-984F-05D7B1DB632F}"/>
                </msink:context>
              </emma:interpretation>
              <emma:one-of disjunction-type="recognition" id="oneOf1">
                <emma:interpretation id="interp5" emma:lang="en-US" emma:confidence="0">
                  <emma:literal>ACIBCIAB</emma:literal>
                </emma:interpretation>
                <emma:interpretation id="interp6" emma:lang="en-US" emma:confidence="0">
                  <emma:literal>Act BET A B</emma:literal>
                </emma:interpretation>
                <emma:interpretation id="interp7" emma:lang="en-US" emma:confidence="0">
                  <emma:literal>Act BET AB</emma:literal>
                </emma:interpretation>
                <emma:interpretation id="interp8" emma:lang="en-US" emma:confidence="0">
                  <emma:literal>Act BCTAB</emma:literal>
                </emma:interpretation>
                <emma:interpretation id="interp9" emma:lang="en-US" emma:confidence="0">
                  <emma:literal>Act BIT A B</emma:literal>
                </emma:interpretation>
              </emma:one-of>
            </emma:emma>
          </inkml:annotationXML>
          <inkml:trace contextRef="#ctx0" brushRef="#br0" timeOffset="20345.879">15948 1776 360 0,'0'0'6'0,"0"0"4"15,-4-15 0-15,11 3 1 0,17-5 0 16,10 0 0-16,14-7 1 16,15 4 0-16,17 1-5 15,0-3-4-15,16-1-1 16,-8 16 0-16,-9 3-1 16,-12 8-2-16,-16 13 1 0,-21 7-1 15,-19 10 0-15,-11 2 0 16,-24 14 0-16,-17 6 1 15,-14-3 1-15,-8 3 0 16,5-6-1-16,3-7 1 0,15-2 1 16,5 0-1-16,22-8 1 15,13-9-1-15,31-5 0 16,16-4 0-16,11-3 1 16,7 3-1-16,5 3 1 0,5-2-2 15,-10-3 1-15,-1 4-1 16,-14 7 1-16,-19 7-1 15,-9 2 2-15,-13 1-1 16,-9 3-1-16,-9-7 2 0,-8 11-1 16,-14 0 1-16,-3-11 1 15,-4 0 0-15,4-6-2 16,0-9 4-16,0-3-2 0,-3-1-1 16,-4-11 2-16,7-7-4 15,10-3-9-15,0-18-16 16,0-2-58-16,24-4-4 15</inkml:trace>
          <inkml:trace contextRef="#ctx0" brushRef="#br0" timeOffset="19845.856">16243 1780 375 0,'0'0'6'15,"0"0"3"-15,0 0-1 0,0 0 1 16,-7 20 0-16,4 1 2 16,-1 8 0-16,1 12 1 15,3 6-4-15,0 14-3 16,0 16-1-16,0 5 2 0,3 3-2 16,1-1-6-16,3-9-3 15,3-1-16-15,-10 4-58 16,7-35-2-16</inkml:trace>
          <inkml:trace contextRef="#ctx0" brushRef="#br0" timeOffset="20595.8572">17568 1510 390 0,'0'0'7'0,"-24"6"1"0,-5 0 2 15,-10 11 1-15,-12 7 2 16,-7 5 0-16,-10 17 0 0,-6 4 0 16,6 4-5-16,6 15-3 15,1 4 1-15,10 6-3 16,10 1 0-16,17 1-1 16,19-9 1-16,10 2-3 0,12-10-5 15,28 0-15-15,26-20-64 16,4-10-4-16</inkml:trace>
          <inkml:trace contextRef="#ctx0" brushRef="#br0" timeOffset="20892.7366">18192 2128 438 0,'0'0'3'0,"0"0"2"16,0 0 0-16,7 3 2 15,5-3 0-15,17 0 1 16,7 0 0-16,12 0 0 0,10-13-4 15,23 2-2-15,-2-5-7 16,8 5-15-16,2-1-64 16,-15-10-4-16</inkml:trace>
          <inkml:trace contextRef="#ctx0" brushRef="#br0" timeOffset="21080.2511">18467 1668 443 0,'0'0'3'0,"0"0"1"16,0 0 2-16,-11 13 1 16,5 8 0-16,-1 2 1 0,7 17-1 15,0 12 1-15,3 7 0 16,7 14-4-16,1 7-4 16,6-2-10-16,17 11-72 15,-10 8-5-15</inkml:trace>
          <inkml:trace contextRef="#ctx0" brushRef="#br0" timeOffset="18173.9809">12886 2381 373 0,'0'0'6'0,"0"0"2"15,0 0 1-15,21-23 1 16,6 9 0-16,10-3 1 16,4 0 0-1,14-3-2-15,3-7-12 0,19 1-34 0,-2 5-41 16,3 7-4-16</inkml:trace>
          <inkml:trace contextRef="#ctx0" brushRef="#br0" timeOffset="17984.6703">13019 2822 321 0,'0'0'9'0,"0"0"4"16,10-10 3-16,-6-1 2 0,3-12 3 16,-4-9-1-16,4-8 1 15,-7-11 0-15,0-3-8 16,-5-17-5-16,3-14-3 16,2-6-3-16,2-7-3 0,6-7 0 15,-1-3-1-15,7 3 0 16,3 1 0-16,5 8 0 15,-1 19 0-15,3 16 1 16,-7 21 0-16,3 23 1 0,1 13-1 16,-4 21 0-16,0 19 1 15,0 26 0-15,-7 12 1 16,0 21 2-16,0 10-1 16,0 6 0-16,1 4 1 15,-4 4-1-15,-4 0-2 0,0-8-5 16,4-23-10-16,3-10-32 15,11-14-33-15,-11-16-6 16</inkml:trace>
          <inkml:trace contextRef="#ctx0" brushRef="#br0" timeOffset="18487.4668">14058 1695 332 0,'0'0'7'0,"-17"-4"4"15,0 4 2-15,-7 0 2 0,-10 7 2 16,-4 6-1-16,-2 8 0 15,-5 2 3-15,4 10-9 16,5 16-2-16,4 1 1 16,6 8-4-16,13 9-1 15,6 5 2-15,7 2-2 0,7 7-2 16,13-7-2-16,-1-6-11 16,22-17-59-16,7 3-12 15</inkml:trace>
          <inkml:trace contextRef="#ctx0" brushRef="#br0" timeOffset="18689.5778">14546 2270 412 0,'0'0'5'0,"0"0"1"0,0 0 2 15,0 0 0-15,7 0 0 16,20-4 1-16,7 1 0 16,14 3 0-16,16-3-4 15,15-7-4-15,12 3-8 0,4-13-14 16,-10 7-61-16,14-5-2 16</inkml:trace>
          <inkml:trace contextRef="#ctx0" brushRef="#br0" timeOffset="18892.741">14851 1803 438 0,'0'0'2'0,"0"0"3"0,0 18 1 15,0-2 1-15,0 11 0 16,0 10 1-16,12 15 0 0,-3 7 1 15,1 16-3-15,4 9-7 16,-4 1-18-16,3 3-61 16,4 3-5-16</inkml:trace>
          <inkml:trace contextRef="#ctx0" brushRef="#br0" timeOffset="21783.372">19654 2611 391 0,'0'0'6'0,"0"0"3"16,0 0 0-16,3-7 2 15,-3-16 1-15,4-4-1 16,-1-10 1-16,-3-19 0 0,7-7-6 15,7-16-4-15,3-7-1 16,13-16-2-16,-2 4 0 16,6-17 0-16,0 8 0 15,0 1-1-15,3 8 1 0,-6 17 1 16,-7 15-2-16,-7 16 2 16,0 24 0-16,-5 26-1 15,5 17 1-15,-7 30 0 16,8 15-1-16,-1 20 1 0,3 17 1 15,0 17 0-15,-3 3 1 16,-3 1-4-16,0-5-5 16,3-3-14-16,-7-6-43 15,3-20-18-15</inkml:trace>
          <inkml:trace contextRef="#ctx0" brushRef="#br0" timeOffset="21970.889">19739 2212 365 0,'0'0'5'0,"0"-20"1"16,21 13 4-16,6-3 0 0,14-4 0 16,17-6-1-16,15 0 1 15,13-4-7-15,26 7-40 16,7-7-39-16,-1 1-6 15</inkml:trace>
          <inkml:trace contextRef="#ctx0" brushRef="#br0" timeOffset="22189.6316">20984 1668 408 0,'0'0'4'15,"0"0"1"-15,0 7 3 16,0 6 0-16,0 7 2 15,5 6-1-15,2 12 1 16,5 13 1-16,-5 2-2 0,7 13-4 16,6 8 0-16,-3 1-4 15,0 9-4-15,-3-9-7 16,3 5-16-16,0-8-58 16,0-15-2-16</inkml:trace>
          <inkml:trace contextRef="#ctx0" brushRef="#br0" timeOffset="22783.3972">20873 1512 346 0,'0'0'7'15,"0"0"2"-15,0 0 2 0,21-13 0 16,1 13 1-16,12-4 0 15,12 4 0-15,14 0 0 16,5 0-6-16,9 9-3 16,5 9 0-16,-12 6-2 0,-2 3 0 15,-11 3-1-15,-10 11 0 16,-20 3-1-16,-14 2 0 16,-10 6 0-16,-17-1-1 15,-7-4 1-15,-13-3 1 0,-4 4-1 16,-3-5 0-16,1-6 2 15,2 2 0-15,7-13 0 16,3 1 0-16,17-4 1 16,8-2-1-16,6-9 1 15,20 0-1-15,7-5-1 0,6-1 1 16,13-2 0-16,-7 2-1 16,-4-2 1-16,-5-1 0 15,1 1-1-15,-11 2 2 0,-6 1 0 16,-14-7-1-16,10 17 2 15,-10-17-1-15,0 23-1 16,0-9 2-16,0-1-1 16,0 3-1-16,0-1 2 0,0 5-1 15,-3-3 0-15,-1 7 1 16,-9-4-1-16,-1 3 0 16,-6-2 1-16,-4 6-1 15,-3 0 0-15,-1 0 0 0,-6-10 0 16,0-4 0-16,8-2-1 15,-11-8 1-15,2-3-1 16,5-3-3-16,-1-4-9 16,-6-3-47-16,16-7-28 0,-2-3-2 15</inkml:trace>
        </inkml:traceGroup>
      </inkml:traceGroup>
    </inkml:traceGroup>
    <inkml:traceGroup>
      <inkml:annotationXML>
        <emma:emma xmlns:emma="http://www.w3.org/2003/04/emma" version="1.0">
          <emma:interpretation id="{D398AE5D-077E-4AEE-9F64-806EDA7BDC8B}" emma:medium="tactile" emma:mode="ink">
            <msink:context xmlns:msink="http://schemas.microsoft.com/ink/2010/main" type="paragraph" rotatedBoundingBox="17353,8951 28154,8489 28218,9999 17417,1046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E219B79-2E0F-4409-B91E-0681E29106F4}" emma:medium="tactile" emma:mode="ink">
              <msink:context xmlns:msink="http://schemas.microsoft.com/ink/2010/main" type="inkBullet" rotatedBoundingBox="17357,9040 17763,9022 17764,9046 17358,9063"/>
            </emma:interpretation>
            <emma:one-of disjunction-type="recognition" id="oneOf2">
              <emma:interpretation id="interp10" emma:lang="en-US" emma:confidence="0">
                <emma:literal>-</emma:literal>
              </emma:interpretation>
            </emma:one-of>
          </emma:emma>
        </inkml:annotationXML>
        <inkml:trace contextRef="#ctx0" brushRef="#br0" timeOffset="47940.025">9852 3623 388 0,'0'0'4'0,"0"0"2"16,10 0 2-16,4 2 0 0,6-2 1 15,18 0 0-15,3 0-1 16,19 4-6-16,1-4-16 16,11 0-62-16,20 0-4 15</inkml:trace>
      </inkml:traceGroup>
      <inkml:traceGroup>
        <inkml:annotationXML>
          <emma:emma xmlns:emma="http://www.w3.org/2003/04/emma" version="1.0">
            <emma:interpretation id="{5F682CEA-77E2-4876-8478-1E8F1B772C52}" emma:medium="tactile" emma:mode="ink">
              <msink:context xmlns:msink="http://schemas.microsoft.com/ink/2010/main" type="line" rotatedBoundingBox="17654,8938 28154,8489 28218,9999 17718,10449"/>
            </emma:interpretation>
          </emma:emma>
        </inkml:annotationXML>
        <inkml:traceGroup>
          <inkml:annotationXML>
            <emma:emma xmlns:emma="http://www.w3.org/2003/04/emma" version="1.0">
              <emma:interpretation id="{D54F3BFF-6AEB-4DB3-B57E-59D4416B073E}" emma:medium="tactile" emma:mode="ink">
                <msink:context xmlns:msink="http://schemas.microsoft.com/ink/2010/main" type="inkWord" rotatedBoundingBox="17662,9133 19010,9075 19064,10338 17716,10396"/>
              </emma:interpretation>
              <emma:one-of disjunction-type="recognition" id="oneOf3">
                <emma:interpretation id="interp11" emma:lang="en-US" emma:confidence="0">
                  <emma:literal>BX</emma:literal>
                </emma:interpretation>
                <emma:interpretation id="interp12" emma:lang="en-US" emma:confidence="0">
                  <emma:literal>Be</emma:literal>
                </emma:interpretation>
                <emma:interpretation id="interp13" emma:lang="en-US" emma:confidence="0">
                  <emma:literal>Bi</emma:literal>
                </emma:interpretation>
                <emma:interpretation id="interp14" emma:lang="en-US" emma:confidence="0">
                  <emma:literal>Bt</emma:literal>
                </emma:interpretation>
                <emma:interpretation id="interp15" emma:lang="en-US" emma:confidence="0">
                  <emma:literal>Bit</emma:literal>
                </emma:interpretation>
              </emma:one-of>
            </emma:emma>
          </inkml:annotationXML>
          <inkml:trace contextRef="#ctx0" brushRef="#br0" timeOffset="47377.5333">10175 4127 412 0,'0'0'3'0,"0"0"0"16,0 0 1-16,6-11 1 16,15 4-1-16,3-2 1 0,13-1 1 15,6-4-2-15,8 1-2 16,11 3-1-16,-1 6-1 15,-7 4-1-15,-6 4 0 0,-11 15-1 16,-16 6-1-16,-14 8 2 16,-11 7-1-16,-13 8 1 15,-10-4 1-15,-4 3 0 16,1-6-2-16,6-4 4 16,7-4-1-16,14-2 0 0,9-7 1 15,22-3 1-15,6-4 1 16,17-5 1-16,0-1 0 15,9 6 0-15,-2-7 1 16,-4 3-2-16,-3 4 0 0,-13-1 0 16,-11 7-2-16,-6-4-2 15,-11 1 1-15,-10 14-2 16,-10-4-1-16,-8 3 1 16,-5 2 0-16,-8-2 0 0,-6 2 0 15,-1-6 0-15,-10-1-1 16,4-11-1-16,1-3-8 15,-5-14-22-15,1-7-49 16,19-13-2-16</inkml:trace>
          <inkml:trace contextRef="#ctx0" brushRef="#br0" timeOffset="46987.8749">10294 4055 408 0,'0'0'1'0,"0"0"0"0,0 0 1 15,0 0 2-15,0 0 0 16,7 21 2-16,-2 10 1 15,10 9 1-15,-1 18-1 16,5 2 0-16,1 15-1 0,4 2-6 16,3 12-10-16,-6-13-21 15,-7 1-51-15,6-18-1 16</inkml:trace>
          <inkml:trace contextRef="#ctx0" brushRef="#br0" timeOffset="48111.9025">10990 3690 441 0,'0'0'1'0,"0"0"-1"15,0 0-1-15,0 0-2 16,22 0-6-16,7-7-19 0,7 5-48 15,32-5-4-15</inkml:trace>
          <inkml:trace contextRef="#ctx0" brushRef="#br0" timeOffset="47627.5084">11522 4035 452 0,'0'0'1'15,"0"0"1"-15,0 0 1 16,-20 4 0-16,-4 10 1 0,-10 5-1 16,-11 6 1-16,-1 8 1 15,-9 10-1-15,-6 16-1 16,7-2 0-16,3 10 0 16,16-3-2-16,15 6 1 0,13-11-1 15,14 1-2-15,24-8-2 16,20-15-3-16,13-7-7 15,11-23-9-15,6-7-62 16,8-4-2-16</inkml:trace>
        </inkml:traceGroup>
        <inkml:traceGroup>
          <inkml:annotationXML>
            <emma:emma xmlns:emma="http://www.w3.org/2003/04/emma" version="1.0">
              <emma:interpretation id="{5EA78E98-2489-4D81-B74E-B91F4DF3BB81}" emma:medium="tactile" emma:mode="ink">
                <msink:context xmlns:msink="http://schemas.microsoft.com/ink/2010/main" type="inkWord" rotatedBoundingBox="26687,8652 28158,8589 28212,9856 26742,9919"/>
              </emma:interpretation>
              <emma:one-of disjunction-type="recognition" id="oneOf4">
                <emma:interpretation id="interp16" emma:lang="en-US" emma:confidence="0">
                  <emma:literal>BC BC BC</emma:literal>
                </emma:interpretation>
                <emma:interpretation id="interp17" emma:lang="en-US" emma:confidence="0">
                  <emma:literal>BCBCBC</emma:literal>
                </emma:interpretation>
                <emma:interpretation id="interp18" emma:lang="en-US" emma:confidence="0">
                  <emma:literal>BCBCBCC</emma:literal>
                </emma:interpretation>
                <emma:interpretation id="interp19" emma:lang="en-US" emma:confidence="0">
                  <emma:literal>BCBCB</emma:literal>
                </emma:interpretation>
                <emma:interpretation id="interp20" emma:lang="en-US" emma:confidence="0">
                  <emma:literal>BC BC</emma:literal>
                </emma:interpretation>
              </emma:one-of>
            </emma:emma>
          </inkml:annotationXML>
          <inkml:trace contextRef="#ctx0" brushRef="#br0" timeOffset="53269.1667">19195 3518 428 0,'0'0'2'0,"0"0"1"0,12-6 0 16,-2 2 1-16,14 1-1 15,5-1 1-15,16 0-1 16,2 4-1-16,15 0-1 0,-8 11-1 15,7 5-1-15,-11 5 0 16,-2 9-1-16,-17 3 1 16,-14 9-1-16,-17-2 0 15,-11 8 0-15,-12-7 0 16,-10 3 0-16,-8-5 2 0,0-4-3 16,0 2 2-16,10-6 1 15,8-2 0-15,9-5 1 16,14-3 0-16,10 3 1 15,14-1 1-15,7 0 1 0,8-2 1 16,2-1 0-16,5 0-1 16,-3 5 1-16,-13-2-1 15,1 1 0-15,-10-1-2 16,-11-2 0-16,-7 6-1 0,-6 0-1 16,-11 0 1-16,-13-1-1 15,-4-2 1-15,-3 3-1 16,-7-10 1-16,2 1 0 0,-9-7-1 15,10-11 0-15,1 0-3 16,10-19-11-16,3-5-36 16,21-12-33-16,6-8-4 15</inkml:trace>
          <inkml:trace contextRef="#ctx0" brushRef="#br0" timeOffset="52784.7844">19270 3575 398 0,'0'0'2'0,"0"0"1"15,0 0 2-15,0 0 1 16,0 0 1-16,5 27 1 0,-3 4 1 15,8 10-1-15,-3 9-1 16,7 15-2-16,-4 16-1 16,4 0-4-16,-8-1-8 15,11 5-15-15,-6-6-43 0,6-12-16 16</inkml:trace>
          <inkml:trace contextRef="#ctx0" brushRef="#br0" timeOffset="53753.5487">19807 3213 469 0,'0'0'2'15,"0"0"1"-15,24 0-1 16,17 0 1-16,24 0-1 15,19-6-2-15,38-2-14 0,35-2-66 16,15 1-5-16</inkml:trace>
          <inkml:trace contextRef="#ctx0" brushRef="#br0" timeOffset="53550.4235">20669 3539 381 0,'0'0'4'16,"0"0"1"-16,-9-4 0 15,-8 4 3-15,0 0 2 16,-14 10 1-16,-6 7 1 0,-11 6 0 16,-3 12-2-16,-4 5-1 15,1 17-1-15,-4 1-2 16,8 6-2-16,16 4-1 15,7 3 0-15,16 0-1 16,11-7 0-16,17 0-2 0,21-13 0 16,20-10-3-16,5-14-5 15,19-8-13-15,0-1-51 16,3-26-15-16</inkml:trace>
          <inkml:trace contextRef="#ctx0" brushRef="#br0" timeOffset="48611.9025">12859 4116 408 0,'0'0'3'0,"0"0"2"16,0 0 1-16,0 0 1 16,0-13 0-16,0 13 1 15,0 0-1-15,21 24 0 16,-11 9-1-16,7 19-4 0,-4 1-2 16,4 22-2-16,0 2-4 15,0 8-9-15,4-5-15 16,-11-3-50-16,11-18-4 15</inkml:trace>
          <inkml:trace contextRef="#ctx0" brushRef="#br0" timeOffset="49065.0421">12866 3940 425 0,'0'0'2'0,"0"0"0"15,7-8 0-15,10 0 0 16,7 0 3-16,6 3-4 0,8 1 2 16,13 0 0-16,7 4-2 15,-5 0-1-15,-2 13 1 16,0 5-2-16,-10 3-1 16,-7 5 1-16,-10 11-2 0,-21 3-1 15,-3 5 1-15,-20 2-2 16,-4 3 1-16,-3-5 0 15,0-1 0-15,-4 4 1 16,7-15 3-16,11-2 1 0,9-4 1 16,8-8 3-16,13-1 0 15,13-1 1-15,4-9 1 16,7 0 1-16,7 3-1 16,-2-1 0-16,2 0-1 0,-4-3-2 15,-3 3-1-15,-7 3 0 16,-10 8-3-16,-7 2 0 15,-14 0-1-15,-3 6-1 16,-3-2 0-16,-11 9 0 0,-13-3 0 16,0 6 1-16,-7-9 1 15,-4-3-1-15,4-7 0 16,-12-6-1-16,8-4-10 16,-9-1-49-16,13-18-22 0</inkml:trace>
          <inkml:trace contextRef="#ctx0" brushRef="#br0" timeOffset="49315.0919">14138 3924 481 0,'0'0'1'16,"0"0"-1"-16,-17 0 1 0,0 8 1 15,-5 0-1-15,-12 13 1 16,0 12 0-16,-7 8 1 15,-7 14 0-15,11 11 1 16,-4 6 0-16,15 5-1 16,7 5 1-16,19-4-4 0,7-7 0 15,24-4 0-15,20-15-10 16,10-19-12-16,14-13-63 16,14-16-4-16</inkml:trace>
          <inkml:trace contextRef="#ctx0" brushRef="#br0" timeOffset="51050.3886">12574 3483 299 0,'0'0'6'15,"0"0"6"-15,-17 0 2 16,17 0 2-16,-20 0 3 15,20 0 2-15,-17 0-1 16,17 0 2-16,0 0-7 0,24-5-6 16,20-11-2-16,24 8-8 15,9-7-19-15,3-8-59 16,31 10-1-16</inkml:trace>
          <inkml:trace contextRef="#ctx0" brushRef="#br0" timeOffset="51566.0458">15494 3832 339 0,'0'0'7'0,"0"0"5"15,0 0 3-15,0 0 1 16,-17-9 1-16,17 9 0 15,-5 12 0-15,5 6 2 16,0 15-8-16,0 15-5 0,-2 12 0 16,-5 12-2-16,4 5-4 15,-9 8-1-15,12 2-8 16,-9-5-9-16,9-4-16 16,0-10-45-16,7-18-8 0</inkml:trace>
          <inkml:trace contextRef="#ctx0" brushRef="#br0" timeOffset="52034.7949">15448 3744 407 0,'0'0'4'16,"0"0"1"-16,0 0 0 15,17-4 1-15,5-2 1 0,2 6-1 16,0 0 0-16,2 0-1 15,4 4-2-15,1 2-3 16,-4 7 0-16,-3 9-2 16,-10 7-2-16,-7 6 1 0,-7 4-1 15,-7 0-1-15,-3 5 0 16,-4 3 0-16,-7-6 1 16,4 3 1-16,4-8 2 15,6-3 1-15,7-8 2 16,3 2 2-16,14-6-1 0,7-1 2 15,7-4 1-15,3-2-2 16,10-1 1-16,-1 0 0 0,-2 1-2 16,-7-1 0-16,-3 1 1 15,-11 0-2-15,1-1 0 16,-11 1-1-16,-7 6 0 16,-3 7-1-16,-13-4 1 0,-1 8 0 15,1 0-2-15,-8-1 2 16,-3 0-1-16,-3 2 0 15,-4-5 1-15,-3-8-1 16,1-4 0-16,-1-9-1 16,4-3-7-16,-4-9-12 0,3-14-57 15,11-7-5-15</inkml:trace>
          <inkml:trace contextRef="#ctx0" brushRef="#br0" timeOffset="52269.181">16480 3779 436 0,'0'0'2'16,"0"0"1"-16,0 0 0 0,-9 2 2 15,-15 13-1-15,-6 1 2 16,-4 11 0-16,-14 6 1 16,-3 8-1-16,-7 11-1 15,-7 7 0-15,5 10-1 16,9 2 0-16,14-3-1 0,6 2 0 15,24-2-2-15,7-10-2 16,34-7-5-16,21-17-11 16,25-30-54-16,16 4-14 15</inkml:trace>
        </inkml:traceGroup>
      </inkml:traceGroup>
    </inkml:traceGroup>
    <inkml:traceGroup>
      <inkml:annotationXML>
        <emma:emma xmlns:emma="http://www.w3.org/2003/04/emma" version="1.0">
          <emma:interpretation id="{3A4E0FE4-DBA7-4633-B6B5-92BA553CC93A}" emma:medium="tactile" emma:mode="ink">
            <msink:context xmlns:msink="http://schemas.microsoft.com/ink/2010/main" type="paragraph" rotatedBoundingBox="15265,10586 27960,9878 28057,11614 15362,123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A1A7DC-B668-447B-A493-D549D8586184}" emma:medium="tactile" emma:mode="ink">
              <msink:context xmlns:msink="http://schemas.microsoft.com/ink/2010/main" type="inkBullet" rotatedBoundingBox="15284,10921 16142,10873 16213,12139 15354,12187"/>
            </emma:interpretation>
            <emma:one-of disjunction-type="recognition" id="oneOf5">
              <emma:interpretation id="interp21" emma:lang="en-US" emma:confidence="0">
                <emma:literal>☹</emma:literal>
              </emma:interpretation>
              <emma:interpretation id="interp22" emma:lang="en-US" emma:confidence="0">
                <emma:literal>Y</emma:literal>
              </emma:interpretation>
              <emma:interpretation id="interp23" emma:lang="en-US" emma:confidence="0">
                <emma:literal>y</emma:literal>
              </emma:interpretation>
              <emma:interpretation id="interp24" emma:lang="en-US" emma:confidence="0">
                <emma:literal>x</emma:literal>
              </emma:interpretation>
              <emma:interpretation id="interp25" emma:lang="en-US" emma:confidence="0">
                <emma:literal>N</emma:literal>
              </emma:interpretation>
            </emma:one-of>
          </emma:emma>
        </inkml:annotationXML>
        <inkml:trace contextRef="#ctx0" brushRef="#br0" timeOffset="45143.0999">8162 6753 391 0,'0'0'3'0,"0"0"2"0,0-16 0 15,-3-1 1-15,-4-13 1 16,0-7 0-16,-3-11 0 15,-4-12 0-15,1-14-2 16,2-8-3-16,1-9 0 0,3-6-2 16,4-2 1-16,3-4-1 15,7 6 0-15,6 9 1 16,11 7-1-16,3 20 2 16,4 11-1-16,6 15 0 15,4 22 1-15,-1 13-1 0,11 20-1 16,-3 25 1-16,0 15-1 15,-4 22 0-15,3 12-1 16,-9 14-3-16,-4 4-5 0,0 0-16 16,-3-3-54-16,-12-12-3 15</inkml:trace>
        <inkml:trace contextRef="#ctx0" brushRef="#br0" timeOffset="45330.6252">8046 6271 415 0,'0'0'2'0,"0"0"0"15,4-20 1-15,13 10 0 16,10-3 0-16,10-5-2 16,11-5-4-16,17 2-15 15,-2 0-58-15,19-6-4 0</inkml:trace>
        <inkml:trace contextRef="#ctx0" brushRef="#br0" timeOffset="45533.7269">7782 5554 469 0,'0'0'0'15,"10"0"1"-15,14-7-1 16,17 0 1-16,10-6-1 16,19 0-2-16,15 0-9 0,17-5-39 15,11 15-32-15,-2 3-3 16</inkml:trace>
      </inkml:traceGroup>
      <inkml:traceGroup>
        <inkml:annotationXML>
          <emma:emma xmlns:emma="http://www.w3.org/2003/04/emma" version="1.0">
            <emma:interpretation id="{7F8A7052-C2B1-46B7-A3AC-662278A78AFE}" emma:medium="tactile" emma:mode="ink">
              <msink:context xmlns:msink="http://schemas.microsoft.com/ink/2010/main" type="line" rotatedBoundingBox="18011,10433 27960,9878 28057,11614 18108,12168">
                <msink:destinationLink direction="with" ref="{F96ED1A8-C391-4931-A2C9-E03BEC1644A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E2A1DF5-1F41-426B-8E32-47C1CBA724A1}" emma:medium="tactile" emma:mode="ink">
                <msink:context xmlns:msink="http://schemas.microsoft.com/ink/2010/main" type="inkWord" rotatedBoundingBox="18044,11032 18827,10988 18863,11629 18080,11673">
                  <msink:destinationLink direction="with" ref="{B80C53D6-7AD1-4FC5-AA0B-93A8870EB21C}"/>
                  <msink:destinationLink direction="with" ref="{3DD4DDEA-CAE1-4D6B-93A0-9558E32A9AD1}"/>
                </msink:context>
              </emma:interpretation>
              <emma:one-of disjunction-type="recognition" id="oneOf6">
                <emma:interpretation id="interp26" emma:lang="en-US" emma:confidence="0">
                  <emma:literal>o</emma:literal>
                </emma:interpretation>
                <emma:interpretation id="interp27" emma:lang="en-US" emma:confidence="0">
                  <emma:literal>0</emma:literal>
                </emma:interpretation>
                <emma:interpretation id="interp28" emma:lang="en-US" emma:confidence="0">
                  <emma:literal>O</emma:literal>
                </emma:interpretation>
                <emma:interpretation id="interp29" emma:lang="en-US" emma:confidence="0">
                  <emma:literal>a</emma:literal>
                </emma:interpretation>
                <emma:interpretation id="interp30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55972.3445">11132 5696 412 0,'0'0'1'16,"0"0"1"-16,-11-13 0 15,11 13 1-15,-17-17 1 16,0 13 0-16,-7 2 1 0,-5 2 1 16,-10 6 0-16,-7 11 1 15,-2 13-1-15,-6 9-1 16,-4 17 2-16,3 4-2 16,2 8-1-16,9 3 0 15,6 0-1-15,18-8-1 0,13-9-1 16,17-15 1-16,24-22-3 15,21-17-1-15,13-17-1 16,23-22 0-16,0-15 1 16,5-5-1-16,-2-13 0 0,-16-5 0 15,-10 5 2-15,-23 5 0 16,-18 6 2-16,-27 11 0 16,-14 6-1-16,-23 9 0 0,-18 12-4 15,-13 23-11-15,-12 19-53 16,-5 6-15-16</inkml:trace>
        </inkml:traceGroup>
        <inkml:traceGroup>
          <inkml:annotationXML>
            <emma:emma xmlns:emma="http://www.w3.org/2003/04/emma" version="1.0">
              <emma:interpretation id="{1C507990-2327-42EE-9D07-FD7EE045F01C}" emma:medium="tactile" emma:mode="ink">
                <msink:context xmlns:msink="http://schemas.microsoft.com/ink/2010/main" type="inkWord" rotatedBoundingBox="20125,10315 21907,10216 21995,11796 20213,11895">
                  <msink:destinationLink direction="with" ref="{B80C53D6-7AD1-4FC5-AA0B-93A8870EB21C}"/>
                  <msink:destinationLink direction="with" ref="{3DD4DDEA-CAE1-4D6B-93A0-9558E32A9AD1}"/>
                </msink:context>
              </emma:interpretation>
              <emma:one-of disjunction-type="recognition" id="oneOf7">
                <emma:interpretation id="interp31" emma:lang="en-US" emma:confidence="0">
                  <emma:literal>☺</emma:literal>
                </emma:interpretation>
                <emma:interpretation id="interp32" emma:lang="en-US" emma:confidence="0">
                  <emma:literal>O</emma:literal>
                </emma:interpretation>
                <emma:interpretation id="interp33" emma:lang="en-US" emma:confidence="0">
                  <emma:literal>0</emma:literal>
                </emma:interpretation>
                <emma:interpretation id="interp34" emma:lang="en-US" emma:confidence="0">
                  <emma:literal>e</emma:literal>
                </emma:interpretation>
                <emma:interpretation id="interp35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56457.7141">13389 5313 447 0,'0'0'1'15,"0"0"0"-15,0 0 1 16,0 0 2-16,0 21 0 0,-8 0 1 16,8 12 1-16,-2 14 0 15,2 15 0-15,-3 12-1 16,3 11-2-16,0 15-10 16,0 1-47-16,5 5-31 0,10-10-2 15</inkml:trace>
          <inkml:trace contextRef="#ctx0" brushRef="#br0" timeOffset="80675.8377">13905 5233 257 0,'0'0'7'0,"0"0"0"0,0 0 4 16,3-14 0-16,-3-7 4 15,-3 5 1-15,-8-11-2 16,-9-4 1-16,-4-2-6 0,-17 6-1 16,-12-1-4-16,-8 7-2 15,-11 15-3-15,-10 6 0 16,-6 14 1-16,-6 15-1 0,-5 20 2 16,0 7 1-16,5 23 1 15,5 11 1-15,11 16-1 16,7 16-1-16,16 7 0 15,7 6-1-15,26 0-2 16,8-2-1-16,17-16-1 0,13-16-1 16,35-22 1-16,21-26 1 15,23-29-1-15,21-24 2 16,16-24 0-16,18-26 0 16,5-20 1-16,5-22 0 0,-10-6-1 15,-12-14-3-15,-12-12-5 16,-18-6-2-16,-16-5-3 15,-20 0-3-15,-21 0 1 16,-22 13-1-16,-17 0-1 0,-16 17 2 16,-30 17 3-16,-17 24-2 15,-31 23-11-15,-13 41-25 16,-30 14-10-16</inkml:trace>
        </inkml:traceGroup>
        <inkml:traceGroup>
          <inkml:annotationXML>
            <emma:emma xmlns:emma="http://www.w3.org/2003/04/emma" version="1.0">
              <emma:interpretation id="{FB8B63C5-9BEE-4195-8540-7D35E34EB5E0}" emma:medium="tactile" emma:mode="ink">
                <msink:context xmlns:msink="http://schemas.microsoft.com/ink/2010/main" type="inkWord" rotatedBoundingBox="23456,10814 24108,10777 24136,11284 23484,11320">
                  <msink:destinationLink direction="with" ref="{B80C53D6-7AD1-4FC5-AA0B-93A8870EB21C}"/>
                  <msink:destinationLink direction="with" ref="{3DD4DDEA-CAE1-4D6B-93A0-9558E32A9AD1}"/>
                </msink:context>
              </emma:interpretation>
              <emma:one-of disjunction-type="recognition" id="oneOf8">
                <emma:interpretation id="interp36" emma:lang="en-US" emma:confidence="0">
                  <emma:literal>o</emma:literal>
                </emma:interpretation>
                <emma:interpretation id="interp37" emma:lang="en-US" emma:confidence="0">
                  <emma:literal>0</emma:literal>
                </emma:interpretation>
                <emma:interpretation id="interp38" emma:lang="en-US" emma:confidence="0">
                  <emma:literal>O</emma:literal>
                </emma:interpretation>
                <emma:interpretation id="interp39" emma:lang="en-US" emma:confidence="0">
                  <emma:literal>a</emma:literal>
                </emma:interpretation>
                <emma:interpretation id="interp40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58675.5273">16325 5388 332 0,'0'0'7'16,"0"0"4"-16,0 0 1 15,-14-10 2-15,0 10 1 16,-9 14 1-16,-8 2-1 0,-10 8 1 16,5 18-6-16,-10 11-3 15,0 3-3-15,2 10 1 16,13-2-3-16,10-8 0 16,18-4-1-16,17-12 0 15,16-11-1-15,21-21 0 0,14-11 0 16,12-24-1-16,8-13 1 15,-3-11 0-15,-5-11 0 16,-12-1 1-16,-14-2-2 16,-20 5 1-16,-24 9-1 0,-18 10-2 15,-28 21-5-15,-26 17-11 16,-27 26-56-16,-10 16-8 16</inkml:trace>
        </inkml:traceGroup>
        <inkml:traceGroup>
          <inkml:annotationXML>
            <emma:emma xmlns:emma="http://www.w3.org/2003/04/emma" version="1.0">
              <emma:interpretation id="{65453DB5-0637-4EB8-BED9-4B8A1EDA9DE9}" emma:medium="tactile" emma:mode="ink">
                <msink:context xmlns:msink="http://schemas.microsoft.com/ink/2010/main" type="inkWord" rotatedBoundingBox="26204,10365 27982,10266 28057,11614 26279,11713">
                  <msink:destinationLink direction="with" ref="{B80C53D6-7AD1-4FC5-AA0B-93A8870EB21C}"/>
                  <msink:destinationLink direction="with" ref="{3DD4DDEA-CAE1-4D6B-93A0-9558E32A9AD1}"/>
                </msink:context>
              </emma:interpretation>
              <emma:one-of disjunction-type="recognition" id="oneOf9">
                <emma:interpretation id="interp41" emma:lang="en-US" emma:confidence="0">
                  <emma:literal>☺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•</emma:literal>
                </emma:interpretation>
                <emma:interpretation id="interp44" emma:lang="en-US" emma:confidence="0">
                  <emma:literal>8</emma:literal>
                </emma:interpretation>
                <emma:interpretation id="interp45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57034.8481">19637 5206 463 0,'0'0'1'0,"0"0"1"15,7 13 1-15,-4 4 0 16,1 10 0-16,-4 3 2 16,0 15-1-16,0 12 0 15,0 6-1-15,0 23-8 16,-14-12-26-16,14 17-53 0,0 2-3 15</inkml:trace>
          <inkml:trace contextRef="#ctx0" brushRef="#br0" timeOffset="89688.1881">20266 4982 277 0,'0'0'1'16,"0"0"2"-16,0 0 1 0,0 0 1 15,0 0 1-15,0 0 0 16,-7-10 1-16,-13 7 1 15,-8-7 0-15,-9 0-1 16,-14-4-2-16,-14 4-1 0,-13-1 0 16,-13 5 0-16,-11-4-2 15,0 10-1-15,-6 2 1 16,-1 12-1-16,0 7 0 16,8 13 1-16,5 10-1 0,8 10 1 15,10 7 0-15,13 20 0 16,5 9 1-16,12 19-1 15,14 10-1-15,10 3 0 16,11 4 0-16,13-6 0 0,13-1 0 16,25-28-1-16,18-9 0 15,26-28 1-15,24-24 0 16,20-27-1-16,12-17 0 16,15-26 1-16,3-18 0 0,1-9-1 15,-9-14 2-15,-11-10 0 16,-18-4-2-16,-15-10 2 15,-22-4-1-15,-21 2 1 16,-17-2 0-16,-23 1 1 0,-18 8-2 16,-16 4 1-16,-32 17-1 15,-19 16-1-15,-20 19-1 16,-29 23-5-16,-23 21-24 16,-33 27-44-16,-1 31-5 15</inkml:trace>
        </inkml:traceGroup>
      </inkml:traceGroup>
    </inkml:traceGroup>
    <inkml:traceGroup>
      <inkml:annotationXML>
        <emma:emma xmlns:emma="http://www.w3.org/2003/04/emma" version="1.0">
          <emma:interpretation id="{A94329AF-A14A-4734-A616-86A9EED00E7E}" emma:medium="tactile" emma:mode="ink">
            <msink:context xmlns:msink="http://schemas.microsoft.com/ink/2010/main" type="paragraph" rotatedBoundingBox="15662,12223 27307,11433 27478,13959 15833,147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86CF5DF-8F25-43C8-B8C3-C0D234F74CF1}" emma:medium="tactile" emma:mode="ink">
              <msink:context xmlns:msink="http://schemas.microsoft.com/ink/2010/main" type="inkBullet" rotatedBoundingBox="15714,12988 16396,12942 16471,14041 15789,14087"/>
            </emma:interpretation>
            <emma:one-of disjunction-type="recognition" id="oneOf10">
              <emma:interpretation id="interp46" emma:lang="en-US" emma:confidence="0">
                <emma:literal>n</emma:literal>
              </emma:interpretation>
              <emma:interpretation id="interp47" emma:lang="en-US" emma:confidence="0">
                <emma:literal>N</emma:literal>
              </emma:interpretation>
              <emma:interpretation id="interp48" emma:lang="en-US" emma:confidence="0">
                <emma:literal>P</emma:literal>
              </emma:interpretation>
              <emma:interpretation id="interp49" emma:lang="en-US" emma:confidence="0">
                <emma:literal>v</emma:literal>
              </emma:interpretation>
              <emma:interpretation id="interp50" emma:lang="en-US" emma:confidence="0">
                <emma:literal>V</emma:literal>
              </emma:interpretation>
            </emma:one-of>
          </emma:emma>
        </inkml:annotationXML>
        <inkml:trace contextRef="#ctx0" brushRef="#br0" timeOffset="46002.4956">8413 8662 496 0,'0'0'1'15,"0"-27"-1"-15,-4 4 1 16,4-12-1-16,0-8-1 0,0-14-2 15,0-16 1-15,0-7 0 16,7-5-1-16,3-9 0 16,4-7 1-16,3-1 0 15,0 3 1-15,10 8 1 0,7 13 1 16,0 14-1-16,11 20 1 16,-4 20-1-16,-2 21 1 15,6 20-1-15,-4 31 1 16,-4 16-1-16,-10 16-1 0,0 15-4 15,-3 14-7-15,-3 0-14 16,-11 2-57-16,7-4-2 16</inkml:trace>
        <inkml:trace contextRef="#ctx0" brushRef="#br0" timeOffset="46221.2401">8249 8154 424 0,'0'0'3'0,"0"0"1"16,0 0 1-16,24-9 1 16,8-12 0-16,16-6 0 15,19-9-3-15,21-3-16 16,30-11-65-16,1-10-2 15</inkml:trace>
      </inkml:traceGroup>
      <inkml:traceGroup>
        <inkml:annotationXML>
          <emma:emma xmlns:emma="http://www.w3.org/2003/04/emma" version="1.0">
            <emma:interpretation id="{FDAD0344-BE54-43D4-90C1-8036D450D602}" emma:medium="tactile" emma:mode="ink">
              <msink:context xmlns:msink="http://schemas.microsoft.com/ink/2010/main" type="line" rotatedBoundingBox="17589,12093 27307,11433 27478,13959 17760,14618">
                <msink:destinationLink direction="with" ref="{F96ED1A8-C391-4931-A2C9-E03BEC1644A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128400E-D278-4E7C-A753-8B36CF883D75}" emma:medium="tactile" emma:mode="ink">
                <msink:context xmlns:msink="http://schemas.microsoft.com/ink/2010/main" type="inkWord" rotatedBoundingBox="17594,12086 27313,11463 27475,13993 17756,14616">
                  <msink:destinationLink direction="with" ref="{B80C53D6-7AD1-4FC5-AA0B-93A8870EB21C}"/>
                </msink:context>
              </emma:interpretation>
              <emma:one-of disjunction-type="recognition" id="oneOf11">
                <emma:interpretation id="interp51" emma:lang="en-US" emma:confidence="0">
                  <emma:literal>00 0.</emma:literal>
                </emma:interpretation>
                <emma:interpretation id="interp52" emma:lang="en-US" emma:confidence="0">
                  <emma:literal>00 0</emma:literal>
                </emma:interpretation>
                <emma:interpretation id="interp53" emma:lang="en-US" emma:confidence="0">
                  <emma:literal>000°</emma:literal>
                </emma:interpretation>
                <emma:interpretation id="interp54" emma:lang="en-US" emma:confidence="0">
                  <emma:literal>000°.</emma:literal>
                </emma:interpretation>
                <emma:interpretation id="interp55" emma:lang="en-US" emma:confidence="0">
                  <emma:literal>10000</emma:literal>
                </emma:interpretation>
              </emma:one-of>
            </emma:emma>
          </inkml:annotationXML>
          <inkml:trace contextRef="#ctx0" brushRef="#br0" timeOffset="61753.7341">13678 7453 378 0,'0'0'7'0,"-14"-2"1"0,14 2 0 16,-24 2 2-16,0 9 0 15,-6 13 2-15,-8 11-1 16,-9 19 2-16,-1 16-6 15,-2 18-2-15,-5 13 0 0,8 12-2 16,6-1 0-16,14-9-2 16,20-14 0-16,10-18-1 15,24-27-2-15,28-27-1 16,15-21 0-16,29-32 0 0,7-22 1 16,6-20 0-16,-4-11-1 15,-3-9 2-15,-13-5 0 16,-17 4 1-16,-27 8-1 15,-29 13-3-15,-22 10-7 0,-28 27-17 16,-19 18-52-16,-32 19-3 16</inkml:trace>
          <inkml:trace contextRef="#ctx0" brushRef="#br0" timeOffset="60722.4335">11012 7434 393 0,'0'0'6'15,"0"0"2"-15,0 0 2 0,0 7 1 16,0 11 2-16,0 5-1 16,0 10 2-16,0 21-1 15,0 15-5-15,-2 12-3 16,2 13-1-16,0 12-3 0,0-3 0 16,0 10-4-16,2-18-8 15,10-15-50-15,-7 2-24 16,0-14-3-16</inkml:trace>
          <inkml:trace contextRef="#ctx0" brushRef="#br0" timeOffset="75238.3">11858 6928 287 0,'0'0'5'0,"0"0"0"16,0 0 3-16,0 0 2 16,0 0 2-16,-14 6 1 0,14-6 1 15,-23 0 1-15,2-6-3 16,-3-4-2-16,-10 2-3 16,-7-1-2-16,-9 1-1 15,-14 4-1-15,-8 4-1 0,-10 4 1 16,-8 6 0-16,-6 7 0 15,1 4 1-15,1 6 0 16,-2-1 0-16,11 9 1 0,0-2-3 16,8 8 0-16,5 6 0 15,4 5-1-15,4 7 1 16,-5 10-1-16,8 12-1 16,8 0 2-16,5 10-1 15,7 10 0-15,11 2 0 0,9 0-1 16,14 2 1-16,7 0-1 15,17-2 0-15,7-6 0 16,10 1-1-16,7 1 2 16,7-6 0-16,5-1-1 0,9 0 1 15,9-8-1-15,7-6 1 16,4-8 0-16,5-8 0 16,12-15 1-16,0-24 0 0,5-15 0 15,2-18 0-15,-1-21 1 16,0-29-2-16,1-15 1 15,-8-27 0-15,-2-17-2 16,-9-11 0-16,-2-19-1 0,-10-11 0 16,-7-3-2-16,-11-8 1 15,-9-5-1-15,-7 0 1 16,-18 5-1-16,-9 2-1 16,-14 11 0-16,-14 13-1 15,-20 16 0-15,-12 22-1 0,-22 23-1 16,-18 22-6-16,-16 28-14 15,-19 34-51-15,-9 30-1 16</inkml:trace>
          <inkml:trace contextRef="#ctx0" brushRef="#br0" timeOffset="62738.0885">19505 7177 372 0,'0'0'6'0,"0"0"4"0,0 0 0 16,0 0 1-16,-20-10 0 15,6 10 1-15,-3 10 1 16,-10 15 1-16,-10 8-6 15,-1 14-3-15,-3 15-1 0,-3 5-1 16,4 8 0-16,6-1-1 16,14-6-1-16,13-15-1 15,20-9 0-15,25-21-1 16,22-23-1-16,22-13 0 0,10-24-1 16,7-14 1-16,-2-13 1 15,-1 0-2-15,-25-8 0 16,-18 5-4-16,-31 4-9 15,-25-2-60-15,-38 25-7 0</inkml:trace>
          <inkml:trace contextRef="#ctx0" brushRef="#br0" timeOffset="63113.0639">16224 7070 422 0,'0'0'5'16,"0"0"1"-16,0 0 1 15,0 0 1-15,0 0 1 16,-8 19 2-16,8 18 1 0,0 17 0 16,0 24-2-16,8 21-1 15,1 26-9-15,1 17 0 16,-7 21 0-16,8 8 0 15,2 16-33-15,-6-1-54 0,3-1-5 16</inkml:trace>
          <inkml:trace contextRef="#ctx0" brushRef="#br0" timeOffset="85141.2562">16804 6741 295 0,'0'0'1'0,"-17"-15"0"16,0 3 0-16,-11-9 0 16,-9 1 1-16,-11-7-1 15,-16 4 1-15,-15 5 0 0,-5 16 1 16,-8 2 2-16,-10 16 0 15,-6 26 4-15,-1 11 0 16,0 28 1-16,0 13 1 16,12 28 0-16,1 17-2 0,15 20-1 15,7 14-3-15,23 6-1 16,13 6-3-16,21-1-1 16,17-9-3-16,21-18 0 15,26-19 0-15,20-26 1 16,19-28 0-16,19-26-1 0,14-31 2 15,16-27 1-15,19-20 2 16,-2-36 0-16,11-14 0 16,3-25-1-16,1-20 0 0,-7-17 0 15,-1-14 0-15,-23-13 0 16,-11-6 1-16,-16-3 1 16,-24-9 0-16,-15 8 0 15,-19 10 0-15,-20 9 1 0,-28 18-2 16,-9 23 0-16,-35 13-1 15,-17 25-3-15,-26 17-1 16,-22 30-2-16,-23 24-5 16,-13 24-23-16,-8 33-41 0,-22 28-5 15</inkml:trace>
        </inkml:traceGroup>
      </inkml:traceGroup>
    </inkml:traceGroup>
    <inkml:traceGroup>
      <inkml:annotationXML>
        <emma:emma xmlns:emma="http://www.w3.org/2003/04/emma" version="1.0">
          <emma:interpretation id="{DBC3159E-1929-4CF4-AB4E-D65A32676D14}" emma:medium="tactile" emma:mode="ink">
            <msink:context xmlns:msink="http://schemas.microsoft.com/ink/2010/main" type="paragraph" rotatedBoundingBox="13846,15498 32638,14547 32822,18172 14029,19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D22E86-83F4-417B-932B-C8A96424DD08}" emma:medium="tactile" emma:mode="ink">
              <msink:context xmlns:msink="http://schemas.microsoft.com/ink/2010/main" type="line" rotatedBoundingBox="13846,15498 32638,14547 32731,16376 13938,17328"/>
            </emma:interpretation>
          </emma:emma>
        </inkml:annotationXML>
        <inkml:traceGroup>
          <inkml:annotationXML>
            <emma:emma xmlns:emma="http://www.w3.org/2003/04/emma" version="1.0">
              <emma:interpretation id="{7CD29924-1EED-4518-A8B5-01491E106F63}" emma:medium="tactile" emma:mode="ink">
                <msink:context xmlns:msink="http://schemas.microsoft.com/ink/2010/main" type="inkWord" rotatedBoundingBox="26778,15254 32659,14956 32731,16376 26850,16674"/>
              </emma:interpretation>
              <emma:one-of disjunction-type="recognition" id="oneOf12">
                <emma:interpretation id="interp56" emma:lang="en-US" emma:confidence="0">
                  <emma:literal>sum-Attalla</emma:literal>
                </emma:interpretation>
                <emma:interpretation id="interp57" emma:lang="en-US" emma:confidence="0">
                  <emma:literal>Sum = ABTTABCTABA</emma:literal>
                </emma:interpretation>
                <emma:interpretation id="interp58" emma:lang="en-US" emma:confidence="0">
                  <emma:literal>Sum = ABTTABCIABA</emma:literal>
                </emma:interpretation>
                <emma:interpretation id="interp59" emma:lang="en-US" emma:confidence="0">
                  <emma:literal>Sum-Attalla</emma:literal>
                </emma:interpretation>
                <emma:interpretation id="interp60" emma:lang="en-US" emma:confidence="0">
                  <emma:literal>Sum = ABTTABCLABA</emma:literal>
                </emma:interpretation>
              </emma:one-of>
            </emma:emma>
          </inkml:annotationXML>
          <inkml:trace contextRef="#ctx0" brushRef="#br0" timeOffset="83391.2347">19712 10086 403 0,'0'0'5'0,"-17"0"3"0,7 7 2 15,-14 3 2-15,0 7 0 16,-12 6 1-16,-5 5 1 16,-4 12 0-16,-2 5-4 15,3 12-3-15,3 4-4 16,7 6-3-16,10 4 0 0,14 7 0 15,10-7 0-15,17 4 0 16,17-15-7-16,24-3-6 16,6-15-29-16,32-16-46 15,8-15-1-15</inkml:trace>
          <inkml:trace contextRef="#ctx0" brushRef="#br0" timeOffset="84000.6052">20256 10425 394 0,'0'0'6'0,"0"0"2"16,0 0 2-16,0 0 2 0,0 0 1 16,17 8 2-16,10 0 0 15,6-8 0-15,21 3-5 16,14-3-3-16,14 0-6 15,17-3-15-15,-5 3-59 0,12-16-14 16</inkml:trace>
          <inkml:trace contextRef="#ctx0" brushRef="#br0" timeOffset="84188.1035">20723 9961 477 0,'0'0'2'15,"-20"3"1"-15,6 4 1 16,-3 12 0-16,-3 6 2 16,4 16 0-16,1 12 1 0,3 22-5 15,5 13-2-15,7 20 0 16,7 14 0-16,3 13 0 16,-3-5-10-16,-7 4-77 0,10-1-3 15</inkml:trace>
          <inkml:trace contextRef="#ctx0" brushRef="#br0" timeOffset="86656.9494">21392 10898 306 0,'0'0'6'16,"0"0"4"-16,0 0 1 0,0-6 3 16,0-8 1-16,7-7 3 15,-4-3 1-15,1-13-1 16,6-7-5-16,-7-10-1 15,4-9-4-15,0-13-2 0,3-7-2 16,4-10-1-16,3 1-2 16,3-7-1-16,11 3 0 15,-4 5-1-15,4 7 0 16,8 11-1-16,2 14 0 16,3 15 2-16,-6 16 0 0,6 21 1 15,0 14 0-15,4 24 0 16,-4 16 1-16,-4 21 1 15,-1 17 0-15,-5 13 0 16,-8 13-2-16,-2 7-1 0,-11-3-4 16,-9 1-7-16,-4-14-18 15,-14-9-54-15,7-15-1 16</inkml:trace>
          <inkml:trace contextRef="#ctx0" brushRef="#br0" timeOffset="86860.0311">21385 10499 411 0,'0'0'3'0,"0"0"1"16,0-14 0-16,0 14 2 16,27-13 1-16,1 1-1 15,16 4 1-15,14-5-1 0,17 1-4 16,9-1-9-16,18 3-25 15,17 0-49-15,-11-4-2 16</inkml:trace>
          <inkml:trace contextRef="#ctx0" brushRef="#br0" timeOffset="87610.0302">22676 9768 408 0,'0'0'3'0,"0"0"0"16,0 0 1-16,0 0 0 16,0 0 0-16,5-2 0 15,16 2 1-15,13 2-1 0,7 8-2 16,13 1-1 0,7 5-1-16,4 4-2 0,-10 7-4 15,1 2-2-15,-15 4-3 16,-13 1 0-16,-15 2-2 15,-13 3-2-15,-13-3 0 16,-15 4 3-16,-2-7 2 0,-11 6 3 16,3-9 2-16,9 4 3 15,5-11 4-15,4 8 3 16,13-11 3-16,7 5 3 0,10-2 3 16,21-3 1-16,8 1 1 15,2-2-1-15,10 3-1 16,7-3-4-16,-7 2-2 15,4-1-2-15,-4 3-2 0,-10 3-1 16,-7 7-3-16,-5-4 0 16,-12 2-1-16,-13 6 1 15,-4 2 0-15,-4 3 0 16,-16-1 0-16,-18-4 2 16,-5-4 0-16,-11 2 0 0,-4-12 1 15,-7-3-1-15,2-12-1 16,5-6-8-16,0-12-20 15,7-13-54-15,34-14-3 0</inkml:trace>
          <inkml:trace contextRef="#ctx0" brushRef="#br0" timeOffset="87110.0336">22722 9762 410 0,'0'0'3'0,"0"0"2"16,4 16 1-16,-4 5 1 0,3 12 1 15,4 10 1-15,0 16 0 16,-4 16 1-16,4 9-2 16,-4 15-2-16,8 4-3 15,2 0-2-15,-6-2-9 16,7 0-22-16,16-10-55 15,-16-15 0-15</inkml:trace>
          <inkml:trace contextRef="#ctx0" brushRef="#br0" timeOffset="87844.4085">24247 9653 441 0,'0'0'4'16,"-17"0"0"-16,3 0 2 15,-3 4-1-15,-10 6 2 16,0 3 1-16,-11 4 0 0,-15 10 0 16,-2 15-2-16,-3 4-2 15,-6 15 1-15,-1 10-2 16,4 2-1-16,4 19-2 16,13 0 0-16,20 2-3 15,7-9-8-15,17 3-25 0,37-14-51 16,4-14-3-16</inkml:trace>
          <inkml:trace contextRef="#ctx0" brushRef="#br0" timeOffset="88110.037">24511 10291 446 0,'0'0'4'16,"24"4"1"-16,7-4 0 16,13 0 0-16,7 0 1 15,19 0-2-15,12 0-3 16,7-4-5-16,9-2-22 0,0-11-58 15,-6-6-1-15</inkml:trace>
          <inkml:trace contextRef="#ctx0" brushRef="#br0" timeOffset="88313.1838">24678 9825 480 0,'0'0'2'15,"0"17"2"-15,0 4 1 0,10 14 1 16,-1 11 0-16,3 19 2 16,7 16-8-16,-2 21 0 15,0 12 0-15,5 11 0 0,4 11 0 16,-16-5 0-16,4 12-85 16,-1-5-6-16</inkml:trace>
          <inkml:trace contextRef="#ctx0" brushRef="#br0" timeOffset="71878.847">6967 10343 397 0,'0'0'2'0,"0"0"2"0,0 0 1 16,0 0 1-16,0 0 0 15,-14-9 2-15,14 9 2 16,-26 0-1-16,4 2-1 16,-4 9-2-16,-8 2 0 0,-3 4-1 15,-4 6-1-15,0 8-2 16,-3-2-2-16,3 10 0 15,0-2-1-15,8 8 0 0,6-9-1 16,6 1 1-16,8 0-1 16,9-3 1-16,4-3 0 15,14-4 1-15,10 0 0 16,10-4 0-16,2-3 0 16,12 1 1-16,0-3 0 0,3 5 0 15,3-3 1-15,-6 3 0 16,-4 4-1-16,-6 0 1 15,-9 2 0-15,-5-2 1 16,-10 5-1-16,-8-5 0 0,-6 4 0 16,-6-4 1-16,-15 0 0 15,-8 1 0-15,-10-5 1 16,-9-3 0-16,-5 5 0 0,-5-15-4 16,-7-3 0-16,4-5 0 15,1-2 0-15,5-2 0 16,11-13 0-16,10 1 0 15,7-9-10-15,17 6-13 0,6 3-44 16,11-6-22-16</inkml:trace>
          <inkml:trace contextRef="#ctx0" brushRef="#br0" timeOffset="72628.8588">7323 10728 399 0,'0'0'4'0,"0"0"1"16,0 0 2-16,0 0 0 0,-12 16 2 15,7 7 0-15,5 0 1 16,-2 10 1-16,2 12-4 15,0 2-2-15,0 6 0 16,2 3-1-16,8-6-2 0,4-3 0 16,6-6-1-16,4-14 0 15,7-10 0-15,-4-7-1 16,7-10 1-16,0-14 0 16,-7-5-1-16,1-12 1 15,-8-7-1-15,-11-2 0 0,-1 0 0 16,-4-5 0-16,-8 4 0 15,-6 2 0-15,-4 0 0 16,1 10 1-16,2 8 0 16,-2 1 0-16,13 20 0 0,-14-10 1 15,14 10 0-15,0 20 1 16,10 7 0-16,7 10 0 16,-1 8-1-16,8 8-2 15,0 5 0-15,0 3 0 0,3 0 0 16,-3-3 0-16,7-1-17 15,-14-6-35-15,6-15-36 16,-2-15-2-16</inkml:trace>
          <inkml:trace contextRef="#ctx0" brushRef="#br0" timeOffset="73222.5896">7863 10725 335 0,'0'0'6'15,"0"0"3"-15,0 0 3 0,0 17 2 16,0 0 2-16,0 11 0 16,0 8 1-16,7 9 0 15,3 6-5-15,-3 5-3 0,2 6-3 16,3-5-2-16,0-7-1 15,-2-1-1-15,2-9-1 16,-5-10-1-16,-2-14 0 16,-5-16-1-16,0 0 0 15,14-10 0-15,-11-13 0 0,-3-7 0 16,0-7 0-16,5-5 0 16,-5 5 1-16,0-6 0 15,0 10 0-15,0-2 0 16,0 4 0-16,0 8 1 0,0 3-1 15,0 20 1-15,9-10-1 16,-9 10 1-16,20 6 0 16,1 11 0-16,-1 11 0 15,4-1 0-15,-4 6 0 0,-2 2-1 16,2-6 0-16,-6 1 0 16,-8-7 0-16,1-4-1 15,-7-19 1-15,0 0-1 16,0 0 1-16,0-11 0 0,4-13-1 15,6-2 2-15,-3-4 0 16,3-5 0-16,3-6 1 16,-2 12-1-16,6 1 1 15,3 9 0-15,-1 8 1 0,3 8-1 16,-3 6 0-16,10 18 0 16,-3 8 0-16,4 12-1 15,-2 7-4-15,-1-5-11 16,4 2-37-16,9 6-34 0,-6-15-3 15</inkml:trace>
          <inkml:trace contextRef="#ctx0" brushRef="#br0" timeOffset="73441.3549">9030 10793 425 0,'0'0'2'0,"0"0"1"0,0 0 0 16,0 0 2-16,0-14 1 16,0 14 1-16,21 0 0 15,-1 0 0-15,11 4-2 16,6-4-3-16,14 10-7 16,0-7-12-16,14-3-64 0,2 0-3 15</inkml:trace>
          <inkml:trace contextRef="#ctx0" brushRef="#br0" timeOffset="73644.4712">9262 11202 466 0,'0'0'2'0,"0"0"2"0,7 10 0 16,5-6 2-16,17 2 0 15,5 1 0-15,12-3-1 16,19-1-3-16,6-10-19 0,13-3-66 16,22-7-4-16</inkml:trace>
          <inkml:trace contextRef="#ctx0" brushRef="#br0" timeOffset="77050.7749">10847 11530 371 0,'0'0'3'0,"0"0"3"16,0 0 2-16,0 0 1 16,-11-7 0-16,11 7 0 15,-17-23 2-15,0 0 1 16,4-12-5-16,-1-8-2 15,0-15-2-15,8-10-1 0,2-10 0 16,4-13-2-16,10-3 0 16,7-7 1-16,7 2-1 15,7 6 0-15,0 11 1 16,9 10 0-16,-6 15 1 0,4 17-1 16,-2 13 1-16,3 19-2 15,-3 10 0-15,-2 21 0 16,0 16 0-16,0 14 1 0,-3 16-1 15,-4 15 0-15,-3 11 1 16,0 4-1-16,-7 1 1 16,0 3-5-16,-3-8-7 15,6-5-24-15,6-12-46 0,-9-13-3 16</inkml:trace>
          <inkml:trace contextRef="#ctx0" brushRef="#br0" timeOffset="77253.9021">10894 11080 332 0,'0'0'3'16,"0"0"3"-16,21-16 2 0,2 5 1 15,15 5 3-15,10-7 1 16,5 5-1-16,15 2 0 15,4-4-5-15,9 10-24 0,17 2-56 16,-23-2-4-16</inkml:trace>
          <inkml:trace contextRef="#ctx0" brushRef="#br0" timeOffset="77519.5346">12174 10617 439 0,'0'0'0'16,"0"0"-1"-16,0 0 1 15,0 0 0-15,-11 18 1 16,8-2 1-16,3 8 2 16,0 12 1-16,0 12 2 15,0 10-1-15,0 9 1 0,7 7-1 16,-4 11-3-16,7-1-5 15,-10 1-11-15,7-3-29 16,7-12-42-16,-11-8-1 16</inkml:trace>
          <inkml:trace contextRef="#ctx0" brushRef="#br0" timeOffset="78128.9406">12122 10542 306 0,'0'0'4'0,"0"0"5"16,0 0 3-16,-13-6 3 16,13 6 1-16,0 0 5 15,7-14-2-15,13 11 2 0,4-4-4 16,20 4-5-16,4 0-2 16,13-1-4-16,11 4-1 15,-2 4-3-15,-2 2-2 16,-3 11 1-16,-11 0-2 0,-6 10 0 15,-17 2-2-15,-19 6 0 16,-12 3-1-16,-12 2-2 16,-12 1 0-16,-14 3-1 15,-3-3 0-15,1 0 1 16,-5-8 0-16,15-3 3 0,6-3 2 16,7-4 1-16,13 2 3 15,11-4 2-15,10-9 0 16,11 5 2-16,6-3 0 0,3 2 0 15,-3-2-1-15,0-1 1 16,-3 4-2-16,-7 1 0 16,-7-1-1-16,-5 3-1 15,-7 3 0-15,-5 4-1 0,-5 0 0 16,-7 7-1-16,-9-3 0 16,-3 3-1-16,-10 0 1 15,0-1-1-15,-7-2 1 16,-3-8-1-16,-3-2 0 0,-1-8-1 15,-2-13-7-15,2 0-20 16,17-20-56-16,-13-17-2 16</inkml:trace>
          <inkml:trace contextRef="#ctx0" brushRef="#br0" timeOffset="78378.9192">11764 10238 420 0,'0'0'2'0,"0"0"1"15,0 0 1-15,9 0 2 16,18 0 1-16,17 0 1 0,18-3 0 16,16 0 1-16,16-1-3 15,25 1-3-15,1-4-12 16,11-10-56-16,5 17-18 15</inkml:trace>
          <inkml:trace contextRef="#ctx0" brushRef="#br0" timeOffset="78832.0485">13548 10458 441 0,'0'0'4'0,"0"0"0"16,0 0 1-16,-13 0 1 0,13 0 0 16,-28 10 0-16,6 5 1 15,-7 4 0-15,-7 12-2 16,-5 9-1-16,-3 8-1 15,-4 12 0-15,7 3 0 0,0 13 0 16,4 5 1-16,10 3-4 16,6-1 0-16,18-3 0 15,6-6 0-15,18-2 0 16,9-14 0-16,15-9 0 16,6-12 0-16,10-6 0 0,-8-20-20 15,15-14-63-15,-6-5-6 16</inkml:trace>
          <inkml:trace contextRef="#ctx0" brushRef="#br0" timeOffset="79191.4287">13040 10040 422 0,'0'0'4'16,"0"0"2"-16,17-4 1 16,5 0 1-16,12 4 1 0,11-3-1 15,13-1 1-15,10 2-3 16,7-6-16-16,-12 4-70 16,29-2-4-16</inkml:trace>
          <inkml:trace contextRef="#ctx0" brushRef="#br0" timeOffset="79707.0908">14706 10763 452 0,'0'0'2'0,"0"0"1"15,3-7 1-15,-3 7 1 0,24-12 1 16,0 8 0-16,10 0 1 16,14 0 0-16,2 4-1 15,18 0-2-15,14-4-4 16,15 4-9-16,2-11-25 0,3-1-52 16,9-9-2-16</inkml:trace>
          <inkml:trace contextRef="#ctx0" brushRef="#br0" timeOffset="79894.5695">15129 10489 495 0,'0'0'2'0,"-12"6"0"0,12-6 0 15,-14 27 2-15,14-1-1 16,0 12 0-16,0 11-3 15,14 14 0-15,10 12 0 16,10 1 0-16,9 17-7 0,1-1-79 16,11-5-3-16</inkml:trace>
          <inkml:trace contextRef="#ctx0" brushRef="#br0" timeOffset="81469.3276">16183 11057 402 0,'0'0'3'15,"0"-16"1"-15,7-9 3 16,3-2 0-16,2-10 2 16,2-4 0-16,3-13 0 15,0-10 1 1,0-1-2-16,0-5-2 16,0-7-2-16,0-11-2 0,4-1-1 0,6 1-1 15,0 0 0-15,10 3 0 16,1 11-2-16,3 10 1 15,5 10-1-15,-1 17 2 16,-5 13 0-16,5 21 0 0,-4 10 1 16,-4 26 1-16,-1 18-1 15,3 21 2-15,-6 18-2 16,-6 18 1-16,-3 11-1 16,-4 9-1-16,1 2-3 0,-8-5-7 15,-2-1-14-15,-11-9-58 16,0-24-3-16</inkml:trace>
          <inkml:trace contextRef="#ctx0" brushRef="#br0" timeOffset="81656.8449">16456 10610 392 0,'0'0'4'0,"17"-8"0"15,12 6 2-15,12 0 0 16,9 2 0-16,14-4 0 16,15 4-3-16,6-4-12 0,-8 4-67 15,15 0-2-15</inkml:trace>
          <inkml:trace contextRef="#ctx0" brushRef="#br0" timeOffset="81891.1943">16200 9710 350 0,'0'0'5'16,"24"-6"1"-16,15-1 3 0,19-3-1 15,17-4 1-15,17 4 0 16,16-3-3-16,11-3-12 16,4 16-66-16,2 0-6 15</inkml:trace>
          <inkml:trace contextRef="#ctx0" brushRef="#br0" timeOffset="82406.8387">18127 10050 358 0,'0'0'4'0,"0"0"4"0,0 0 1 15,0 0 2-15,0 0 0 16,0 0 2-16,-10 13 1 0,10 10 1 16,0 11-3-16,0 13-3 15,0 14-1-15,7 13-2 16,3 7-1-16,0 12-2 15,4 0-1-15,-2 2-4 0,3-15-7 16,2 2-23-16,7-16-52 16,-15-20-2-16</inkml:trace>
          <inkml:trace contextRef="#ctx0" brushRef="#br0" timeOffset="82859.9714">18011 9948 421 0,'0'0'2'0,"0"0"-1"15,14-17 1-15,7 11 1 16,6-2-1-16,7 1 1 16,10 5 1-16,7-2-2 0,6 8-1 15,1 5 0-15,-4 11 0 16,-9 7 0-16,-1 3-1 15,-20 5 0-15,-4 9-3 0,-13-4 0 16,-7 6-2-16,-10 4 0 16,-11-11-2-16,1 4 0 15,-1-4 0-15,-2-9 1 16,-1 0 2-16,7 1 2 16,7-4 3-16,3 1 2 0,7-5 4 15,7 7 1-15,6 0 1 16,11 1 0-16,3-4 2 15,4 7-2-15,3-4 0 16,7-2-2-16,-7-1-1 0,7 0-2 16,-12 0 0-16,-2 0-1 15,-3-1-1-15,-7 1-1 16,-10 1 0-16,-3-5-2 16,-8 1 0-16,-16-4 0 0,-8 0-2 15,-12-10-2-15,-10-3-7 16,-12-7-15-16,-16-17-57 15,3-6-1-15</inkml:trace>
          <inkml:trace contextRef="#ctx0" brushRef="#br0" timeOffset="83063.0995">17568 9528 463 0,'0'0'1'15,"0"0"1"-15,0 0-1 16,0 0 1-16,17-13 1 16,16 9 0-16,21 4 0 0,18 0 0 15,18 0-1-15,23 0 0 16,16 10-3-16,6-3-11 16,12 3-71-16,-1 3-4 15</inkml:trace>
        </inkml:traceGroup>
      </inkml:traceGroup>
      <inkml:traceGroup>
        <inkml:annotationXML>
          <emma:emma xmlns:emma="http://www.w3.org/2003/04/emma" version="1.0">
            <emma:interpretation id="{B3344E7D-5A89-43A4-97A7-0349CDD60915}" emma:medium="tactile" emma:mode="ink">
              <msink:context xmlns:msink="http://schemas.microsoft.com/ink/2010/main" type="line" rotatedBoundingBox="27957,16912 31907,16728 31977,18226 28027,18411"/>
            </emma:interpretation>
          </emma:emma>
        </inkml:annotationXML>
        <inkml:traceGroup>
          <inkml:annotationXML>
            <emma:emma xmlns:emma="http://www.w3.org/2003/04/emma" version="1.0">
              <emma:interpretation id="{F348826B-F2CD-48B9-AF07-C78DBDC034FB}" emma:medium="tactile" emma:mode="ink">
                <msink:context xmlns:msink="http://schemas.microsoft.com/ink/2010/main" type="inkWord" rotatedBoundingBox="27957,16912 31907,16728 31977,18226 28027,18411"/>
              </emma:interpretation>
              <emma:one-of disjunction-type="recognition" id="oneOf13">
                <emma:interpretation id="interp61" emma:lang="en-US" emma:confidence="0">
                  <emma:literal>ABT</emma:literal>
                </emma:interpretation>
                <emma:interpretation id="interp62" emma:lang="en-US" emma:confidence="0">
                  <emma:literal>ABE</emma:literal>
                </emma:interpretation>
                <emma:interpretation id="interp63" emma:lang="en-US" emma:confidence="0">
                  <emma:literal>AABT</emma:literal>
                </emma:interpretation>
                <emma:interpretation id="interp64" emma:lang="en-US" emma:confidence="0">
                  <emma:literal>ABt</emma:literal>
                </emma:interpretation>
                <emma:interpretation id="interp65" emma:lang="en-US" emma:confidence="0">
                  <emma:literal>TABT</emma:literal>
                </emma:interpretation>
              </emma:one-of>
            </emma:emma>
          </inkml:annotationXML>
          <inkml:trace contextRef="#ctx0" brushRef="#br0" timeOffset="91797.6485">20455 11553 352 0,'0'0'5'0,"0"0"4"0,14 0 3 15,6 0 1-15,11-6 0 16,13 0 0-16,13-5 0 16,15 1 0-16,13-7-9 15,7 10-11-15,0-6-28 0,2 3-45 16,5 0-4-16</inkml:trace>
          <inkml:trace contextRef="#ctx0" brushRef="#br0" timeOffset="90453.8232">20771 12826 418 0,'0'0'1'0,"0"0"1"15,-3-11 2-15,-4-2 1 16,3-7 0-16,-2-10 2 16,-1-9 0-16,0-7 0 0,4-15 1 15,-1-7-2-15,4-9-2 16,4-5-1-16,9-10 0 16,14 1-1-16,1 0-1 15,12 7-1-15,5 9 0 0,1 8 0 16,5 13 0-16,0 17 1 15,1 10-1-15,-8 23 0 16,7 11 1-16,-10 23-1 16,-4 24 1-16,-4 20 0 15,1 15-1-15,-7 22 1 0,1 14-1 16,-11 7-1-16,-4 0-2 16,1 0-6-16,-11-13-8 15,8-26-45-15,-5 3-25 16</inkml:trace>
          <inkml:trace contextRef="#ctx0" brushRef="#br0" timeOffset="90672.5754">20972 12322 406 0,'0'0'2'0,"0"0"2"15,0 0 0-15,0-13 2 0,17 5 1 16,9 2 0-16,15-2 0 16,13-1 0-16,18 1-6 15,10-2-14-15,-5 1-67 16,22-1 0-16</inkml:trace>
          <inkml:trace contextRef="#ctx0" brushRef="#br0" timeOffset="92203.8813">22173 11764 362 0,'0'0'6'0,"0"0"1"0,0 0 2 15,-10-3 0-15,10 3 2 16,0 0 0-16,-7 13 1 0,7 7 2 15,0 13-5-15,10 11-1 16,0 15-1-16,4 14-1 16,3 9-2-16,7 6 0 15,3 3-2-15,-3 1-1 0,0-5-4 16,-2-12-5-16,2-4-10 16,-10-14-41-16,3-17-27 15,-7-15-2-15</inkml:trace>
          <inkml:trace contextRef="#ctx0" brushRef="#br0" timeOffset="92719.5093">22152 11599 363 0,'0'0'3'15,"0"0"2"-15,0 0 0 16,0 0 2-16,11 0 1 0,6 0 0 16,10 6 0-16,10 4 1 15,8 4-2-15,8 2-1 16,5 7-1-16,0 0-3 0,0 6-2 16,-11 2-2-16,-9 2-2 15,-11 1-1-15,-13 0 0 16,-14-1-1-16,-7 2 0 15,-20-6 0-15,-1 6 3 16,-2-6 0-16,-8 3 2 0,8-5 1 16,6 3 1-16,7-4 1 15,7 1 1-15,10 6 1 16,10-7 1-16,14 3 1 16,6-2 0-16,8 0 2 0,6 2 0 15,-3-2-1-15,10-4-1 16,-15 1 0-16,-2-1-1 15,-3 5-1-15,-14-5-1 16,-3 1-1-16,-8-1 0 0,-6 4-1 16,-6-4 0-16,-11 2 0 15,-11 2 0-15,-6-7 0 16,-7 4 1-16,-5-1 0 16,-5-6-1-16,-7-1 1 0,3-4-2 15,4-9-4-15,10 5-10 16,-3-2-57-16,25-20-15 15</inkml:trace>
          <inkml:trace contextRef="#ctx0" brushRef="#br0" timeOffset="93266.3647">23147 11500 463 0,'0'0'3'15,"7"0"1"-15,16 0 2 16,15 0 0-16,20 0 1 15,20 7 0-15,30 3 0 0,35 3 1 16,26 0-8-16,29 12-18 16,18-6-67-16,15-5-5 15</inkml:trace>
          <inkml:trace contextRef="#ctx0" brushRef="#br0" timeOffset="93047.6112">23788 11706 406 0,'0'0'5'0,"-10"0"2"15,0 0 3-15,-7 6 0 16,-7 2 2-16,-2 9 1 16,-15 3 0-16,0 7 1 15,-3 7-5-15,-4 10-2 16,4 10-2-16,10 3-5 0,0 15 0 15,13 1 0-15,9 9 0 16,12-2 0-16,9 2 0 16,18-15 0-16,11 5 0 0,9-21 0 15,11-10 0-15,10-18-17 16,14-23-51-16,-1-6-21 16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04.1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66DBA9-55C2-43F8-8021-EE65A1067ED9}" emma:medium="tactile" emma:mode="ink">
          <msink:context xmlns:msink="http://schemas.microsoft.com/ink/2010/main" type="inkDrawing" rotatedBoundingBox="17542,1445 17719,5545 17636,5549 17459,1448" semanticType="callout" shapeName="Other">
            <msink:sourceLink direction="with" ref="{FE6DA327-B2C9-4D72-800F-AC0DB1F5A93F}"/>
          </msink:context>
        </emma:interpretation>
      </emma:emma>
    </inkml:annotationXML>
    <inkml:trace contextRef="#ctx0" brushRef="#br0">-7585 335 292 0,'0'0'10'0,"0"0"4"0,0 0 6 16,0 0 0-16,0 0 1 16,11 9 3-16,-11-9-3 15,0 0-1-15,0 0-5 16,0 0-7-16,3 21-6 15,-1-8 0-15,-2 11 0 0,8-6-3 16,1 12 3-16,-2 4 0 16,1 12-3-16,-6 6 3 15,3 5 1-15,-3-6-1 16,3 6-1-16,-5-3 2 0,5 15-2 16,-5-6 0-16,0 1 2 15,-3-6-3-15,3 0-1 16,10 0 3-16,0-1-2 15,2 5-1-15,-7-13 3 0,2-2-2 16,0 5-1-16,3-12 3 16,0 7-2-16,-10-2 0 15,0-6 2-15,0 6-1 16,0-1-2-16,0 3 4 0,0 0-2 16,0 5-1-16,0-9 1 15,-3 0 1-15,3 6-1 16,0 1 2-16,-3-7-1 15,-1 6-3-15,4-9 3 0,0 11 1 16,0 7-3-16,0 2 0 16,0 1 0-16,7-7 0 15,3 10 0-15,4 2 0 16,-11 0 0-16,8 6 0 0,-11-2 0 16,3-8 0-16,4 5 0 15,-4 4 0-15,-3 0 0 16,0 8 0-16,0 3 0 15,0-3 0-15,0 5 0 0,4 2 0 16,2 5 0-16,-6-7 0 16,0 7 0-16,0-13 0 15,4-6 0-15,3-2 0 16,-7 2 0-16,0-8 0 0,-7 0 0 16,3-7 0-16,4-5 0 15,0 1 0-15,0-5 0 16,-6-7 0-16,6-28-71 15,0 8-19-15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52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8C6646-0517-41F7-9E42-5BD9DECEB7B9}" emma:medium="tactile" emma:mode="ink">
          <msink:context xmlns:msink="http://schemas.microsoft.com/ink/2010/main" type="inkDrawing" rotatedBoundingBox="24002,1415 24540,-197 24619,-170 24081,1441" semanticType="scratchOut" shapeName="Other"/>
        </emma:interpretation>
      </emma:emma>
    </inkml:annotationXML>
    <inkml:trace contextRef="#ctx0" brushRef="#br0">0 1574 293 0,'0'0'7'0,"0"0"1"0,24-20 2 16,-7-1 4-16,0-2-1 15,5-5 0-15,2-5 2 16,0-11 0-16,0-11-7 16,-4-9-1-16,-3 4-3 0,-6-4-2 15,6 0 1-15,-7-11-1 16,3-10 0-16,4-2-1 16,7-6 0-16,0 9-1 15,0-10 0-15,7 5 1 16,-4-4-3-16,9 4 1 0,-2 11 2 15,0 11-1-15,-6 17 1 16,-5 5 3-16,-2 14-2 16,-4 8 1-16,-4 7 1 15,-13 16-1-15,7-17-1 0,-7 17 2 16,0 0-4-16,0 0-7 16,0 0-5-16,0 0-41 15,4 13-23-15,-4 3-4 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11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16E003-C6BC-445F-AB39-24AD9E0B9763}" emma:medium="tactile" emma:mode="ink">
          <msink:context xmlns:msink="http://schemas.microsoft.com/ink/2010/main" type="writingRegion" rotatedBoundingBox="30703,819 32334,981 32263,1702 30632,1540"/>
        </emma:interpretation>
      </emma:emma>
    </inkml:annotationXML>
    <inkml:traceGroup>
      <inkml:annotationXML>
        <emma:emma xmlns:emma="http://www.w3.org/2003/04/emma" version="1.0">
          <emma:interpretation id="{B7192A6E-58F2-4254-ADC0-3473C1E32E6F}" emma:medium="tactile" emma:mode="ink">
            <msink:context xmlns:msink="http://schemas.microsoft.com/ink/2010/main" type="paragraph" rotatedBoundingBox="30703,819 32334,981 32263,1702 30632,1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47E8C5-46DA-4B76-B106-84E02C0E1C60}" emma:medium="tactile" emma:mode="ink">
              <msink:context xmlns:msink="http://schemas.microsoft.com/ink/2010/main" type="line" rotatedBoundingBox="30703,819 32334,981 32263,1702 30632,1540"/>
            </emma:interpretation>
          </emma:emma>
        </inkml:annotationXML>
        <inkml:traceGroup>
          <inkml:annotationXML>
            <emma:emma xmlns:emma="http://www.w3.org/2003/04/emma" version="1.0">
              <emma:interpretation id="{7E0C9A90-45F9-4284-BB61-90DFFBDE6E19}" emma:medium="tactile" emma:mode="ink">
                <msink:context xmlns:msink="http://schemas.microsoft.com/ink/2010/main" type="inkWord" rotatedBoundingBox="30703,819 32334,981 32263,1702 30632,1540"/>
              </emma:interpretation>
              <emma:one-of disjunction-type="recognition" id="oneOf0">
                <emma:interpretation id="interp0" emma:lang="en-US" emma:confidence="0">
                  <emma:literal>Corn</emma:literal>
                </emma:interpretation>
                <emma:interpretation id="interp1" emma:lang="en-US" emma:confidence="0">
                  <emma:literal>(on</emma:literal>
                </emma:interpretation>
                <emma:interpretation id="interp2" emma:lang="en-US" emma:confidence="0">
                  <emma:literal>car</emma:literal>
                </emma:interpretation>
                <emma:interpretation id="interp3" emma:lang="en-US" emma:confidence="0">
                  <emma:literal>(our</emma:literal>
                </emma:interpretation>
                <emma:interpretation id="interp4" emma:lang="en-US" emma:confidence="0">
                  <emma:literal>(or</emma:literal>
                </emma:interpretation>
              </emma:one-of>
            </emma:emma>
          </inkml:annotationXML>
          <inkml:trace contextRef="#ctx0" brushRef="#br0">15553-1062 301 0,'0'0'6'0,"0"0"2"0,-27-14 1 16,7 11 1-16,-8-1 2 15,-9 4 2-15,-7 4 1 0,1 3 2 16,-10 19-6-16,7 9-2 16,2 8 0-16,-1 8-1 15,11 6-1-15,10 8-1 16,7 3-3-16,11 3-2 0,9-4-13 15,14 1-41-15,14-11-25 16,16-13-5-16</inkml:trace>
          <inkml:trace contextRef="#ctx0" brushRef="#br0" timeOffset="921.889">15651-667 411 0,'0'0'6'16,"-14"0"0"-16,-3 11 2 0,-5 2 0 16,5 4 0-16,-7 6 0 15,0 4 0-15,-3 8 0 16,10 2-4-16,6 0-2 16,11-4-3-16,11-1-1 0,13-9-4 15,3-3-3-15,10-6-2 16,1-11 1-16,5-3-4 15,-6-17 2-15,1-7 2 0,-11-3 1 16,-7-10 4-16,-16 0 6 16,-1-4 2-16,-6 8 2 15,-11-4 2-15,1 12-1 16,-1 5 0-16,-3 11 1 16,3 6-1-16,14 3-1 0,-6 16 1 15,9 4-2-15,11 1-2 16,-1 6 0-16,8 0 1 15,6-3-3-15,3 2 2 16,5-9-4-16,2-4-2 0,7-5-1 16,-4-8-2-16,-8 0 1 15,-3-11 1-15,2-5-1 16,-4-5 1-16,-6-5 2 16,-11 1 3-16,-10-6 2 0,-7 4 3 15,0 4 0-15,-6 0 0 16,-8 2 2-16,4 2-2 15,7 5 1-15,10 14-2 16,-10-17 0-16,10 17-2 0,20-4 0 16,4 4-1-16,10 0 0 15,-3 4-1-15,3 2 0 16,-7 2-1-16,4 1 1 16,-1 5 0-16,-13 3-1 0,-1 4 1 15,-11 2 0-15,0 0 0 16,0 0 0-16,2 8 1 15,-2-6-1-15,-5-2 0 16,12-6 0-16,5-1 0 0,9-9 0 16,-2 0-1-16,3-7 0 15,4 0 1-15,-1-10 1 16,8-3-1-16,-21-8 0 16,-7 1 0-16,-10 0 0 0,0-5 0 15,-10-2 0-15,-14 7 0 16,-10-3 0-16,3 3 1 15,11 7 0-15,-7-1 0 16,10 1 0-16,3 1 0 16,14 12 0-16,10-10 0 0,21 3 0 15,-1 5-1-15,-2-2-1 16,16 4 1-16,-13 0 0 16,6 0-1-16,-13 6 2 0,0 1-1 15,-21 7 1-15,4 0 1 16,-7 7-1-16,0 2 1 15,0 3 0-15,-5 1-1 16,5 4-1-16,0 4 1 0,12-2-1 16,-10-6-1-16,13 0-1 15,-15-3-6-15,9 3-15 16,-1 3-48-16,1-16-12 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14.9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797B47-FDF6-40A7-973C-863CFB1A7ED3}" emma:medium="tactile" emma:mode="ink">
          <msink:context xmlns:msink="http://schemas.microsoft.com/ink/2010/main" type="writingRegion" rotatedBoundingBox="18450,1855 19139,1855 19139,2547 18450,2547"/>
        </emma:interpretation>
      </emma:emma>
    </inkml:annotationXML>
    <inkml:traceGroup>
      <inkml:annotationXML>
        <emma:emma xmlns:emma="http://www.w3.org/2003/04/emma" version="1.0">
          <emma:interpretation id="{92E2C78F-9B7F-4E81-9BCD-CE1655BA515C}" emma:medium="tactile" emma:mode="ink">
            <msink:context xmlns:msink="http://schemas.microsoft.com/ink/2010/main" type="paragraph" rotatedBoundingBox="18450,1855 19139,1855 19139,2547 18450,2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F68B90-003C-4DA4-88F6-4699BCE3FB40}" emma:medium="tactile" emma:mode="ink">
              <msink:context xmlns:msink="http://schemas.microsoft.com/ink/2010/main" type="line" rotatedBoundingBox="18450,1855 19139,1855 19139,2547 18450,2547"/>
            </emma:interpretation>
          </emma:emma>
        </inkml:annotationXML>
        <inkml:traceGroup>
          <inkml:annotationXML>
            <emma:emma xmlns:emma="http://www.w3.org/2003/04/emma" version="1.0">
              <emma:interpretation id="{A3A2CA7B-3948-4852-8D10-CE4EC5AD0D19}" emma:medium="tactile" emma:mode="ink">
                <msink:context xmlns:msink="http://schemas.microsoft.com/ink/2010/main" type="inkWord" rotatedBoundingBox="18450,1855 19139,1855 19139,2547 18450,2547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3243-18 318 0,'0'0'0'0,"0"0"4"16,-14-3-1-16,1 3 0 16,-8 0 5-16,-9 7-1 15,2 7 3-15,-2 11 3 16,-8-2 0-16,4 10-1 16,-3 4 2-16,6 10-1 0,5 11-4 15,6 3 2-15,-8 0-3 16,15-8-3-16,9-2 1 15,8-3-2-15,13-1-1 0,17-16-1 16,12-7-1-16,16-13 0 16,13-11-2-16,6-19 3 15,3 0-2-15,-12-5 0 16,-4-10 2-16,-10-10-2 0,-14-10 0 16,-17-4 0-16,-10-1 0 15,-24 3-1-15,-20-14 3 16,-14 4-4-16,-6 7-1 15,-18 1-1-15,-3 24-5 0,-16 10-10 16,-1 10-43-16,0 14-19 16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50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3C2F6F-C681-4D58-984F-05D7B1DB632F}" emma:medium="tactile" emma:mode="ink">
          <msink:context xmlns:msink="http://schemas.microsoft.com/ink/2010/main" type="inkDrawing" rotatedBoundingBox="20553,6075 21066,5347 21119,5385 20606,6113" semanticType="callout" shapeName="Other">
            <msink:sourceLink direction="with" ref="{D5605445-B2C5-452A-BDF6-75AAC161D93C}"/>
            <msink:sourceLink direction="with" ref="{4BA7551A-E200-4EC3-89E1-E83693C6ACC6}"/>
          </msink:context>
        </emma:interpretation>
      </emma:emma>
    </inkml:annotationXML>
    <inkml:trace contextRef="#ctx0" brushRef="#br0">556-1599 234 0,'0'0'7'0,"0"0"3"16,0 0 4-16,0 0 1 0,-10 0 2 16,10 0 1-16,0 0 1 15,-13 3-1-15,13-3-5 16,0 0-3-16,0 0-2 16,0 0-4-16,0 0 0 15,0 0-1-15,0 0 0 0,0 0 2 16,6 10 0-16,-6-10-1 15,0 14 2-15,0-14-1 16,0 0-1-16,-3 19 0 16,-4-1 0-16,-6 1-2 0,-1 6 1 15,0-1 0-15,-3 3-1 16,4-1 2-16,-3 8-1 16,-1-1 0-16,-5 6 0 0,3-12 0 15,-3 2-1-15,10 1 0 16,-9-3 0-16,-2 8-1 15,-1-1 1-15,-4-4-1 16,5-7-1-16,-1 4 2 0,0 1 0 16,4-5-1-16,-1-5 1 15,4-1 0-15,17-17-1 16,-19 16 2-16,19-16-1 16,-12 13-1-16,12-13 1 0,0 0-1 15,-10 10-1-15,10-10 1 16,0 0 0-16,0 0-1 15,0 0 2-15,-12 8-1 16,12-8-1-16,0 0 3 16,0 0-1-16,0 0-1 0,0 0 0 15,0 0 0-15,0 0-1 16,0 17 1-16,0-17 0 16,0 0-2-16,-12 4 1 0,12-4 0 15,-10 2 1-15,10-2-1 16,-12 11 1-16,12-11-1 15,0 0 0-15,0 0 1 16,0 0-1-16,0 0 1 0,0 0 0 16,0 0-1-16,0 0 0 15,0 0 0-15,0 0 0 16,0 0-4-16,0 0-15 16,5 8-65-16,-5-8-4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21.3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1E656A-C7A0-4F10-A94A-79A4FE196B79}" emma:medium="tactile" emma:mode="ink">
          <msink:context xmlns:msink="http://schemas.microsoft.com/ink/2010/main" type="inkDrawing" rotatedBoundingBox="26226,3193 26347,4458 26335,4460 26213,3195" semanticType="callout" shapeName="Other">
            <msink:sourceLink direction="with" ref="{29EEE1F5-2C6E-4F10-BCEE-FAFEE790DEC0}"/>
          </msink:context>
        </emma:interpretation>
      </emma:emma>
    </inkml:annotationXML>
    <inkml:trace contextRef="#ctx0" brushRef="#br0">10642 1258 427 0,'0'0'1'0,"0"0"1"16,0 0 2-16,7 10 1 16,-7 11 3-16,3 16-1 15,4 19 0-15,3 23 2 0,-3 17-3 16,10 27-1-16,-4 20 0 16,1 9-5-16,3 27-16 15,-3 4-64-15,-4 3-5 16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2:17.1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0C53D6-7AD1-4FC5-AA0B-93A8870EB21C}" emma:medium="tactile" emma:mode="ink">
          <msink:context xmlns:msink="http://schemas.microsoft.com/ink/2010/main" type="inkDrawing" rotatedBoundingBox="17252,10462 28910,10067 29058,14422 17399,14816" semanticType="enclosure" shapeName="Other">
            <msink:sourceLink direction="with" ref="{3E2A1DF5-1F41-426B-8E32-47C1CBA724A1}"/>
            <msink:sourceLink direction="with" ref="{1C507990-2327-42EE-9D07-FD7EE045F01C}"/>
            <msink:sourceLink direction="with" ref="{FB8B63C5-9BEE-4195-8540-7D35E34EB5E0}"/>
            <msink:sourceLink direction="with" ref="{65453DB5-0637-4EB8-BED9-4B8A1EDA9DE9}"/>
            <msink:sourceLink direction="with" ref="{B128400E-D278-4E7C-A753-8B36CF883D75}"/>
            <msink:destinationLink direction="with" ref="{2B69B5A2-3A5C-4C0C-96F7-F5020BA65FF5}"/>
          </msink:context>
        </emma:interpretation>
      </emma:emma>
    </inkml:annotationXML>
    <inkml:trace contextRef="#ctx0" brushRef="#br0">67 0 369 0,'0'0'4'0,"0"0"0"0,0 0 2 16,0 0 0-16,0 0 1 15,0 0 1-15,0 0 2 16,0 14 0-16,0 0-2 0,0 3 0 16,0 10-1-16,-3 13 0 15,-4 8 1-15,0 9-2 16,5 7-1-16,-6 7-1 16,1 7-1-16,0 0-1 0,2 7 1 15,0-1-1-15,3 1-2 16,2-1 2-16,0 7-2 15,0 1 2-15,0-1 0 16,0 0 0-16,0 7 0 16,0 7 0-16,0 3 1 0,0 7-1 15,-5 11 1-15,5 5-2 16,-5 5 2-16,5 0-3 16,-4 6 0-16,4 0 0 0,0-10 0 15,0-2 0-15,7-7 0 16,-5-9 0-16,10-2 0 15,-7-4 0-15,2-7 0 16,3 1 0-16,-3 4 0 0,7-8 0 16,-1 3 0-16,-2-3 0 15,6-4 0-15,3-3 0 16,-3-2 0-16,0-15 0 16,0-9 0-16,-7-18 0 0,1-3-22 15,-1-17-67-15,-10-27-3 16</inkml:trace>
    <inkml:trace contextRef="#ctx0" brushRef="#br0" timeOffset="875.014">-150 28 360 0,'0'0'1'0,"0"0"3"16,17 0 2-16,-6 0-2 0,6-4 2 15,10 4 0-15,10-4-1 16,4 4 0-16,9 0 0 16,11 0-4-16,11 0 2 15,13-4-2-15,14 4 1 0,12-2 0 16,8 2 1-16,21 0-1 15,5 0 0-15,12 0 0 16,9 0 0-16,6 2 0 0,5 2 0 16,9 7 0-16,8-3 1 15,-4-6 0-15,11 2-1 16,6-4 1-16,4 0-1 16,-1 0 0-16,10 0 0 0,-2 0 0 15,5-6-1-15,8-2 0 16,0 1 1-16,0-1 0 15,-1-2 1-15,5 8-1 16,-8-13 1-16,0 5-1 0,0 4 1 16,1-1-1-16,-4 1 0 15,-3 2 0-15,6-6-1 16,-3 3 0-16,11 1 0 16,-1-1 0-16,10 4-1 15,-9-4 0-15,6 0 1 0,6 1 0 16,2-1 1-16,-9-3 1 15,-2 6 0-15,-8-4 0 16,-5-2 1-16,-8 4-1 16,-18-5 0-16,-8 1-1 0,-22 4 0 15,-16-1 0-15,-16 1-1 16,-13-1-2-16,-21 4-2 16,-18 3-8-16,-22 0-19 0,-29 3-55 15,-3 4-3-15</inkml:trace>
    <inkml:trace contextRef="#ctx0" brushRef="#br0" timeOffset="2640.6584">-44 4316 148 0,'0'0'7'0,"0"0"7"0,-17 0 6 16,17 0 5-16,-14 0 4 16,14 0 2-16,-10 0 1 0,10 0 0 15,0 0-5-15,0 0-4 16,10 11-6-16,11-8-4 15,9 0-2-15,8 1-2 16,12-1-1-16,11-3-2 0,11 3 0 16,9-3-2-16,15 0 0 15,8 0-1-15,15-3-2 16,6 0 1-16,15-7 0 16,13 3 0-16,13-7 0 15,6 1 1-15,22-9 0 0,4 3 0 16,5-6 0-16,11 6 0 15,2-9 0-15,12-1 0 16,-7 1-1-16,7 1-1 16,-1 4 0-16,0-1 0 0,4 1 0 15,3 2 0-15,-3 0-1 16,4 1 1-16,-2 3 0 16,5 0-1-16,7-2 1 0,-4-2-1 15,9 0-1-15,-2-2 1 16,4 5 0-16,2 1 0 15,-6 5-1-15,4-5 1 16,-5 7 0-16,1-4-1 0,-4 4 2 16,1 0-1-16,-8-3 0 15,0 1 0-15,-5-5 1 16,2 1-1-16,-7-4 1 16,-9 0 1-16,-8 0-2 15,-4-1 0-15,-8 5 0 0,-19-5 0 16,-2 0 0-16,-21 5 0 15,-10 2 0-15,-14 4 0 16,-10 0 0-16,-16-3 0 16,-7 3 0-16,-15 6 0 0,-16-3 0 15,-4 1 0-15,-6 0 0 16,-13 2 0-16,-9-3 0 16,-2 2 0-16,-7 5 0 0,-6-3 0 15,-4 3 0-15,-17 0 0 16,24 0 0-16,-24 0 0 15,10 0 0-15,-10 0 0 16,0 0 0-16,0 0 0 0,0 0 0 16,0 0 0-16,0 0 0 15,0 0 0-15,3-14 0 16,-3 14 0-16,0-17 0 16,0 5 0-16,4-3 0 0,-1-4 0 15,-3-1 0-15,0 0 0 16,0-11 0-16,0 0 0 15,0-2 0-15,3-1 0 16,-3-4 0-16,0 1 0 16,4-7 0-16,3 1 0 0,-7-2 0 15,6-2 0-15,-2-3 0 16,-4-1 0-16,7-6 0 16,-7-1 0-16,0-4 0 0,-4 2 0 15,4-8 0-15,-7 0 0 16,4 0 0-16,0 2 0 15,-4-4 0-15,7 1 0 16,-10-4 0-16,10 7 0 0,-4-2 0 16,4-2 0-16,0 0 0 15,-3 7 0-15,3-8 0 16,-10 7 0-16,6-3 0 16,-3-1 0-16,-3 0 0 0,0 4 0 15,0 0 0-15,3-1 0 16,-3 1 0-16,3 3 0 15,0 0 0-15,4-1 0 16,-4 6 0-16,7-3 0 16,-7-1 0-16,-3 7 0 0,1-9 0 15,-6 9 0-15,-2-1 0 16,3-8 0-16,-8 9 0 16,1-5 0-16,-6 4 0 15,3 0 0-15,0-1 0 0,-3 5 0 16,0 3 0-16,3-1 0 15,0 4 0-15,0 7 0 16,0-1 0-16,-3 7 0 0,3 2 0 16,-3-1 0-16,1 1 0 15,-5 10 0-15,-3 1 0 16,-7 1 0-16,-6 8 0 16,-18 6 0-16,-12 3 0 0,-29 12 0 15,-33 9-48-15,-27 2-43 16,-32 5-2-16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15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3499DE-66BC-4131-BF56-59C8359C51DB}" emma:medium="tactile" emma:mode="ink">
          <msink:context xmlns:msink="http://schemas.microsoft.com/ink/2010/main" type="inkDrawing" rotatedBoundingBox="7091,4426 7361,11419 7191,11426 6921,4432" semanticType="verticalRange" shapeName="Other">
            <msink:sourceLink direction="with" ref="{316C53AE-0B33-4D7A-9B39-2A202C9AC2AA}"/>
            <msink:sourceLink direction="with" ref="{E2DD29F8-A49D-4124-BCB0-450D56E6A981}"/>
          </msink:context>
        </emma:interpretation>
      </emma:emma>
    </inkml:annotationXML>
    <inkml:trace contextRef="#ctx0" brushRef="#br0">2-8 289 0,'0'0'7'0,"0"0"3"16,0 0 2-16,0 0 3 0,-14-10 0 16,14 10 0-16,0 0 1 15,0 0 1-15,0 0-6 16,0 0-4-16,0 24-1 16,7 6-2-16,0 11-1 15,3 7 1-15,-3 15-1 0,0 12 1 16,3 6-3-16,-6 14 1 15,-1 10-1-15,-3 4 0 16,3 9-1-16,-3 3 0 0,0 5 0 16,0 5 0-16,0 5 0 15,-3-2 0-15,3 2 0 16,-3 3 0-16,-1 3 0 16,4 3-1-16,-3 4 1 15,3-3 0-15,-4 2-1 0,4 1 1 16,0 3 1-16,4 0 1 15,3-3 1-15,-1-3 1 16,1-2 1-16,-3 4-1 16,-1-11 1-16,4 5 0 0,-4-3-1 15,-3 1 0-15,0-3-2 16,0-4-1-16,0-1 0 16,4-8 0-16,-4 2 0 0,3-7 0 15,4-2 0-15,0-4 0 16,-1-6 0-16,5-2 0 15,-1 0 1-15,0-4-1 16,-3 0-1-16,3 1 1 0,0 4-1 16,1-5 0-16,-1 0 0 15,2-2 1-15,3 2-1 16,-1-7 1-16,3-5 0 0,0-2 0 16,0-5 0-16,-5-12 0 15,-2-2 1-15,1-11-2 16,-1-1 1-16,0-10-1 15,-7-5 0-15,1-4 0 16,-4-6-3-16,0-8-4 0,3-3-13 16,-3 0-64-16,0-20-4 15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0:10.5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15EF37-D348-417E-A868-1655F0680FA2}" emma:medium="tactile" emma:mode="ink">
          <msink:context xmlns:msink="http://schemas.microsoft.com/ink/2010/main" type="inkDrawing" rotatedBoundingBox="25099,1107 25527,4902 25471,4908 25044,1113" semanticType="callout" shapeName="Other"/>
        </emma:interpretation>
      </emma:emma>
    </inkml:annotationXML>
    <inkml:trace contextRef="#ctx0" brushRef="#br0">0 0 265 0,'0'0'1'0,"0"0"0"16,0 0 1-16,0 0 0 0,0 0 5 16,0 0-2-16,7 11 1 15,-7-11 3-15,15 2 0 16,-15-2 0-16,9 18 5 15,-9-18-2-15,0 0-1 0,0 0 6 16,7 9-1-16,-7-9-3 16,0 0 0-16,0 0-1 15,0 0-4-15,0-6 2 0,0 6-4 16,0 0-4-16,3-14 1 16,-3 14-2-16,0 0-1 15,0 0 1-15,0 0-1 16,0 0-2-16,0 0 3 15,0 0 0-15,0 0-1 0,0 0 3 16,-3 11-1-16,3-11-1 16,0 0 1-16,0 0-1 15,0 0 0-15,3 19 1 16,-3 1-1-16,5-3-1 0,-3 10 2 16,5 14-2-16,-4 16 2 15,4 9-1-15,3 11 0 16,0 1-1-16,7 17 1 0,0 9 0 15,0 11-1-15,1 4 3 16,-5 10 0-16,1-1-2 16,-1 4 1-16,-2 10 1 15,2 10 0-15,-6 11-1 0,0 6 1 16,3 3-3-16,4 0 2 16,9 11-1-16,-2-7 2 15,3-4 0-15,-7-6 1 16,7-21-2-16,2-9-2 15,1-17 0-15,-3-11 0 0,-14-12 0 16,0-10 0-16,-10-22-23 16,-3 1-64-16,-7-14-2 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2:20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D4DDEA-CAE1-4D6B-93A0-9558E32A9AD1}" emma:medium="tactile" emma:mode="ink">
          <msink:context xmlns:msink="http://schemas.microsoft.com/ink/2010/main" type="inkDrawing" rotatedBoundingBox="17550,12216 28296,11862 28300,11997 17555,12351" semanticType="underline" shapeName="Other">
            <msink:sourceLink direction="with" ref="{3E2A1DF5-1F41-426B-8E32-47C1CBA724A1}"/>
            <msink:sourceLink direction="with" ref="{1C507990-2327-42EE-9D07-FD7EE045F01C}"/>
            <msink:sourceLink direction="with" ref="{FB8B63C5-9BEE-4195-8540-7D35E34EB5E0}"/>
            <msink:sourceLink direction="with" ref="{65453DB5-0637-4EB8-BED9-4B8A1EDA9DE9}"/>
          </msink:context>
        </emma:interpretation>
      </emma:emma>
    </inkml:annotationXML>
    <inkml:trace contextRef="#ctx0" brushRef="#br0">0 375 278 0,'0'0'6'0,"0"0"3"16,0 0 5-16,12-6 2 0,2 2 1 15,13 0 1-15,11-2 3 16,9 2-1-16,18 1-5 16,12-1-4-16,18-4-3 15,14 2-2-15,16 0-1 0,18 2-2 16,14-7-1-16,9 9 1 15,18-8-1-15,12 3 1 16,12-3 0-16,12 0 0 16,7-4 0-16,8 4 1 15,5-3-1-15,8-7 0 0,10 1 0 16,-3 3 0-16,3-3-2 16,-1-2 1-16,6 4-1 15,-7 4-1-15,3-1 2 0,-5 1-2 16,-6 3 2-16,0 7-1 15,-4 3 1-15,-6 0-1 16,-10 0 1-16,-1 3 0 16,-7-3 0-16,1 4 0 0,-4-4-1 15,-2 0 0-15,1 0 0 16,-2-7 0-16,-1-1 0 16,2 6-1-16,2-6 1 15,-6 4-1-15,6 2 1 0,-6-2-1 16,-1 0 2-16,-4 4-2 15,-8-3 0-15,-5 3 0 16,-14-4 0-16,-5 0 0 16,-24 2 0-16,-12 2 0 0,-22-4 0 15,-22 4 0-15,-19-6-4 16,-10-5-58-16,-31 11-27 16,-34 0-1-16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2:21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6ED1A8-C391-4931-A2C9-E03BEC1644AD}" emma:medium="tactile" emma:mode="ink">
          <msink:context xmlns:msink="http://schemas.microsoft.com/ink/2010/main" type="inkDrawing" rotatedBoundingBox="19911,10777 20175,14891 20016,14901 19753,10787" semanticType="verticalRange" shapeName="Line">
            <msink:sourceLink direction="with" ref="{7F8A7052-C2B1-46B7-A3AC-662278A78AFE}"/>
            <msink:sourceLink direction="with" ref="{FDAD0344-BE54-43D4-90C1-8036D450D602}"/>
          </msink:context>
        </emma:interpretation>
      </emma:emma>
    </inkml:annotationXML>
    <inkml:trace contextRef="#ctx0" brushRef="#br0">0 44 334 0,'0'0'6'0,"0"0"3"15,14-17 1-15,-14 17 3 16,14-13 1-16,-14 13-1 16,13-15 2-16,-13 15 0 15,0 0-5-15,0 0-2 0,11 21-2 16,-11 3-1-16,0 13 0 16,0 7 0-16,0 17-1 15,6 14-1-15,-2 9 0 0,3 11-1 16,-1 14 0-16,1 0 0 15,-3 14 0-15,1-1 0 16,3 6 1-16,-4 1 0 16,-1 4-2-16,-3 1 2 15,2-1 0-15,5 1-1 0,1 6 0 16,-1 4 0-16,2-2-1 16,1 8 0-16,0-1 1 15,2 2-2-15,0-1 0 16,-8-2 0-16,-1-3 0 0,0-6 0 15,-3-10 0-15,11-11 0 16,-4-3 0-16,3-10 0 16,3-7 0-16,4-13 0 15,7-8 0-15,3-7 0 0,-6-11 0 16,6-9-28-16,4-19-61 16,-7-14-3-16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2:21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D05AB6-E8A4-444D-8C08-C09F3EEB85A8}" emma:medium="tactile" emma:mode="ink">
          <msink:context xmlns:msink="http://schemas.microsoft.com/ink/2010/main" type="inkDrawing" rotatedBoundingBox="22348,10455 22863,14512 22648,14539 22133,10482" semanticType="verticalRange" shapeName="Line"/>
        </emma:interpretation>
      </emma:emma>
    </inkml:annotationXML>
    <inkml:trace contextRef="#ctx0" brushRef="#br0">19-3 324 0,'0'0'2'15,"0"0"4"-15,0 0 0 16,0 0 2-16,0 0 1 15,-10 0 2-15,10 0 3 0,-7 25 0 16,7 6-1-16,0 15-4 16,0 12 1-16,0 20-1 15,0 13-2-15,0 21-1 16,5 13 0-16,-5 17-1 0,7 10 2 16,-5 14 1-16,1 7-1 15,9 9 1-15,-5 0-1 16,2 8 0-16,8-1 1 0,7-2-8 15,-1-4 0-15,8-1 0 16,0-10 0-16,10 0 0 16,-4-8 0-16,7-3 0 15,-4-1 0-15,1-15 0 16,0-13 0-16,-4-11 0 0,-6-12 0 16,-1-18 0-16,-12-30-30 15,-18-13-58-15,17-25-3 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2:23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69B5A2-3A5C-4C0C-96F7-F5020BA65FF5}" emma:medium="tactile" emma:mode="ink">
          <msink:context xmlns:msink="http://schemas.microsoft.com/ink/2010/main" type="inkDrawing" rotatedBoundingBox="15871,8921 17635,10592 17565,10665 15801,8995" semanticType="callout" shapeName="Other">
            <msink:sourceLink direction="with" ref="{B80C53D6-7AD1-4FC5-AA0B-93A8870EB21C}"/>
            <msink:sourceLink direction="with" ref="{9B232F28-0AFC-4AB3-946B-C98E1D088CB6}"/>
          </msink:context>
        </emma:interpretation>
      </emma:emma>
    </inkml:annotationXML>
    <inkml:trace contextRef="#ctx0" brushRef="#br0">1833 1597 381 0,'0'0'6'0,"0"0"0"16,-13 0 1-16,-4-8 1 0,-4 2 0 16,-3-11 1-16,-13 1 2 15,-3-11 0-15,-8-7-3 16,-13-10 0-16,-3-7-1 15,-8-3 0-15,-5-14 0 0,-12-6 0 16,1-8-1-16,-8-13-1 16,6-2 0-16,-6-1-1 15,-3-8-4-15,2-1 0 16,5 6 0-16,3-4 0 16,8 9 0-16,2 9 0 0,-1 15 0 15,12 8 0-15,3 18 0 16,14 14-16-16,-4 22-69 15,11 10-3-15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2:22.5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7545D2-5409-4544-9398-B3515A698154}" emma:medium="tactile" emma:mode="ink">
          <msink:context xmlns:msink="http://schemas.microsoft.com/ink/2010/main" type="inkDrawing" rotatedBoundingBox="25659,10413 25710,14575 25557,14577 25506,10414" semanticType="callout" shapeName="Other"/>
        </emma:interpretation>
      </emma:emma>
    </inkml:annotationXML>
    <inkml:trace contextRef="#ctx0" brushRef="#br0">132 0 386 0,'0'0'1'16,"0"0"2"-16,-13 17 1 0,6 3 1 16,-3 7 1-16,0 11 2 15,-7 12 0-15,10 15 1 16,-7 15 0-16,7 15-1 15,-6 18-1-15,6 19 0 0,-3 12-1 16,6 12 1-16,-2 16 1 16,-1 14-1-16,7 8 0 15,0 8 1-15,3 6-1 16,11 7-7-16,3 2 0 0,-4 2 0 16,11 1 0-16,-7-1 0 15,4-1 0-15,-11-13 0 16,3-6 0-16,-13-28 0 15,4-13-15-15,-4-26-74 0,-10-41-3 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17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2650FB-63AC-404C-9D01-BF78E2A956A8}" emma:medium="tactile" emma:mode="ink">
          <msink:context xmlns:msink="http://schemas.microsoft.com/ink/2010/main" type="writingRegion" rotatedBoundingBox="26026,1737 26719,1737 26719,2163 26026,2163"/>
        </emma:interpretation>
      </emma:emma>
    </inkml:annotationXML>
    <inkml:traceGroup>
      <inkml:annotationXML>
        <emma:emma xmlns:emma="http://www.w3.org/2003/04/emma" version="1.0">
          <emma:interpretation id="{F1D74CBB-3A2D-4B46-9C3A-08437D0205EC}" emma:medium="tactile" emma:mode="ink">
            <msink:context xmlns:msink="http://schemas.microsoft.com/ink/2010/main" type="paragraph" rotatedBoundingBox="26026,1737 26719,1737 26719,2163 26026,2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03B548-8014-4206-9254-DCCEC4A23B98}" emma:medium="tactile" emma:mode="ink">
              <msink:context xmlns:msink="http://schemas.microsoft.com/ink/2010/main" type="line" rotatedBoundingBox="26026,1737 26719,1737 26719,2163 26026,2163"/>
            </emma:interpretation>
          </emma:emma>
        </inkml:annotationXML>
        <inkml:traceGroup>
          <inkml:annotationXML>
            <emma:emma xmlns:emma="http://www.w3.org/2003/04/emma" version="1.0">
              <emma:interpretation id="{67C19228-D19C-4845-90C1-2391DE0B12E0}" emma:medium="tactile" emma:mode="ink">
                <msink:context xmlns:msink="http://schemas.microsoft.com/ink/2010/main" type="inkWord" rotatedBoundingBox="26026,1737 26719,1737 26719,2163 26026,2163">
                  <msink:destinationLink direction="to" ref="{DC02AC2A-9F4B-4654-8352-EDE994FE2EEF}"/>
                </msink:context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10894-111 172 0,'0'0'10'0,"16"-10"5"16,-16 10 7-16,20-21 2 0,-6 11 2 15,-8-5 4-15,8 5-1 16,-10-3 1-16,-4 13-4 16,-24-10-7-16,-10 10-6 15,-6 0 1-15,-11 10-5 16,-11 11-3-16,-6 2 2 0,0 12-3 16,7 5-3-16,13 4 2 15,12 8-2-15,12 1-1 16,24-10 1-16,14 1-1 15,32-10-2-15,26-17 1 0,10-7-1 16,9-10-1-16,5-24 1 16,-5-5 0-16,-10-12-1 15,-13 0 1-15,-30-13 0 16,-24-4-3-16,-14 4-8 0,-38 14-40 16,-23 3-29-16,-24 10-2 15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1:17.6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D758BB-90E3-42CE-8F0C-582923173660}" emma:medium="tactile" emma:mode="ink">
          <msink:context xmlns:msink="http://schemas.microsoft.com/ink/2010/main" type="writingRegion" rotatedBoundingBox="23480,1680 23630,1680 23630,2759 23480,2759">
            <msink:destinationLink direction="with" ref="{BD75BD70-2E27-4AC0-A74F-EB22D3D25DF2}"/>
          </msink:context>
        </emma:interpretation>
      </emma:emma>
    </inkml:annotationXML>
    <inkml:traceGroup>
      <inkml:annotationXML>
        <emma:emma xmlns:emma="http://www.w3.org/2003/04/emma" version="1.0">
          <emma:interpretation id="{AE39A9F2-AFD6-465E-96B9-857E66ADDAC7}" emma:medium="tactile" emma:mode="ink">
            <msink:context xmlns:msink="http://schemas.microsoft.com/ink/2010/main" type="paragraph" rotatedBoundingBox="23480,1680 23630,1680 23630,2759 23480,2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BFCF17-87A9-41FD-B990-353B55CA4DE6}" emma:medium="tactile" emma:mode="ink">
              <msink:context xmlns:msink="http://schemas.microsoft.com/ink/2010/main" type="line" rotatedBoundingBox="23480,1680 23630,1680 23630,2759 23480,2759"/>
            </emma:interpretation>
          </emma:emma>
        </inkml:annotationXML>
        <inkml:traceGroup>
          <inkml:annotationXML>
            <emma:emma xmlns:emma="http://www.w3.org/2003/04/emma" version="1.0">
              <emma:interpretation id="{91EFDA00-D8A0-4519-9550-C11BC907E805}" emma:medium="tactile" emma:mode="ink">
                <msink:context xmlns:msink="http://schemas.microsoft.com/ink/2010/main" type="inkWord" rotatedBoundingBox="23480,1680 23630,1680 23630,2759 23480,2759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7906-257 371 0,'0'0'4'0,"0"0"1"15,0 0 5-15,0 0-1 16,7 6 1-16,3 9 4 0,0 8-1 16,4 7 1-16,3 7-2 15,0 18-2-15,7 9-3 16,-11 4 2-16,-2 9-4 15,-8 11-3-15,4-3 3 0,-7 3-3 16,0-3-2-16,-4-16 4 16,-2-3-3-16,6-2 0 15,0-13 2-15,0-17-3 16,0-7 0-16,3-15 0 0,-3-12 0 16,3 18 0-16,-3-18 0 15,7 17-3-15,-7-17-85 16,14-7-1-16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25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9E5599-A8B6-40CC-948E-59CC3F8CC26E}" emma:medium="tactile" emma:mode="ink">
          <msink:context xmlns:msink="http://schemas.microsoft.com/ink/2010/main" type="inkDrawing" rotatedBoundingBox="10604,16776 10665,14389 10840,14393 10779,16781" semanticType="scratchOut" shapeName="Other">
            <msink:sourceLink direction="with" ref="{6B871EDB-CDA9-40DF-97DC-34AAD8985758}"/>
          </msink:context>
        </emma:interpretation>
      </emma:emma>
    </inkml:annotationXML>
    <inkml:trace contextRef="#ctx0" brushRef="#br0">374 9512 306 0,'0'0'6'0,"0"0"4"16,-13 16 0-16,-1-5 3 15,1 13 1-15,-4 6 3 0,0 14 1 16,-7 13-1-16,0 15-4 16,3 12-3-16,4 21 0 15,5 13-2-15,-3 21 0 16,6 16-1-16,6 7 0 0,3 15 0 16,0-5-1-16,12 4 1 15,3-4-2-15,4-14-1 16,-2-12-4-16,7-16-8 15,-10-33-20-15,-1-11-56 0,-2-30-4 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3:50.91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E083D2-723A-48B3-A2AB-5DCF7678F68B}" emma:medium="tactile" emma:mode="ink">
          <msink:context xmlns:msink="http://schemas.microsoft.com/ink/2010/main" type="writingRegion" rotatedBoundingBox="2374,563 31935,50 32205,15556 2644,16070"/>
        </emma:interpretation>
      </emma:emma>
    </inkml:annotationXML>
    <inkml:traceGroup>
      <inkml:annotationXML>
        <emma:emma xmlns:emma="http://www.w3.org/2003/04/emma" version="1.0">
          <emma:interpretation id="{09D6249D-820E-48D1-A59C-F86AF0E47DB3}" emma:medium="tactile" emma:mode="ink">
            <msink:context xmlns:msink="http://schemas.microsoft.com/ink/2010/main" type="paragraph" rotatedBoundingBox="2374,563 27512,127 27537,1596 2400,2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183823-9A6F-45B6-B3B4-B685B0C90DB1}" emma:medium="tactile" emma:mode="ink">
              <msink:context xmlns:msink="http://schemas.microsoft.com/ink/2010/main" type="line" rotatedBoundingBox="2374,563 27512,127 27537,1596 2400,2032"/>
            </emma:interpretation>
          </emma:emma>
        </inkml:annotationXML>
        <inkml:traceGroup>
          <inkml:annotationXML>
            <emma:emma xmlns:emma="http://www.w3.org/2003/04/emma" version="1.0">
              <emma:interpretation id="{836F3A0E-332B-4283-8DAE-406A030C8F87}" emma:medium="tactile" emma:mode="ink">
                <msink:context xmlns:msink="http://schemas.microsoft.com/ink/2010/main" type="inkWord" rotatedBoundingBox="2374,563 24693,176 24719,1645 2400,2032">
                  <msink:destinationLink direction="with" ref="{E4791B68-226C-4FB0-BB01-707FF0243B75}"/>
                  <msink:destinationLink direction="with" ref="{54A8B0CD-DBED-478C-A125-B479DFA93AB8}"/>
                </msink:context>
              </emma:interpretation>
              <emma:one-of disjunction-type="recognition" id="oneOf0">
                <emma:interpretation id="interp0" emma:lang="en-US" emma:confidence="0">
                  <emma:literal>sum-ATC-TAC-Ant</emma:literal>
                </emma:interpretation>
                <emma:interpretation id="interp1" emma:lang="en-US" emma:confidence="0">
                  <emma:literal>sum-ATC-TAC-Abe</emma:literal>
                </emma:interpretation>
                <emma:interpretation id="interp2" emma:lang="en-US" emma:confidence="0">
                  <emma:literal>sum-ATC-TAC-EA Bea</emma:literal>
                </emma:interpretation>
                <emma:interpretation id="interp3" emma:lang="en-US" emma:confidence="0">
                  <emma:literal>sum-ATC-TAC-IAAF</emma:literal>
                </emma:interpretation>
                <emma:interpretation id="interp4" emma:lang="en-US" emma:confidence="0">
                  <emma:literal>sum-ATC-TAC-EABCO</emma:literal>
                </emma:interpretation>
              </emma:one-of>
            </emma:emma>
          </inkml:annotationXML>
          <inkml:trace contextRef="#ctx0" brushRef="#br0">14244 399 381 0,'0'0'7'0,"0"0"2"15,17-10 0-15,6 3 1 16,11-10 0-16,21 7 0 0,5-8-4 15,25 13-16-15,28-9-65 16,-4-7-4-16</inkml:trace>
          <inkml:trace contextRef="#ctx0" brushRef="#br0" timeOffset="-171.904">14329 788 416 0,'0'0'3'15,"0"0"2"-15,0-11 1 16,-4-1 2-16,1-3 0 16,-7-12 1-16,6-3 0 0,4-13 1 15,0-9-4-15,4-5-3 16,6-15 1-16,3-8-3 16,11-12-1-16,2-6 1 15,-2 0 0-15,8 12-2 0,-6 6 4 16,1 16-3-16,-6 7 0 15,3 26 1-15,3 17-1 16,0 25-2-16,4 19 2 0,3 25 0 16,3 5-2-16,8 18 2 15,-6 13 1-15,9 10-2 16,-17 4-1-16,-1 4-9 16,-13-4-29-16,-6-11-44 0,-5-6 1 15</inkml:trace>
          <inkml:trace contextRef="#ctx0" brushRef="#br0" timeOffset="218.7301">15451-139 402 0,'0'0'4'15,"0"0"3"-15,0 0 3 16,-5 16 1-16,5-1 1 16,0 12 1-16,3 4 0 15,4 8 1-15,2 22-3 0,6 14-4 16,2-8-3-16,9 11-1 16,1 7-3-16,0-1-10 15,-13-3-11-15,13-13-60 16,-3-10-7-16</inkml:trace>
          <inkml:trace contextRef="#ctx0" brushRef="#br0" timeOffset="703.1346">15574-176 410 0,'0'0'6'16,"0"0"2"-16,0 0 0 15,0 0 0-15,0-10 0 0,17 6 1 16,14 4-1-16,6 4 2 16,7 12-10-16,11-5-4 15,5 9-2-15,-6 3-3 16,-2 12-2-16,-18 6 0 0,-17-5-2 16,-14 4-1-16,-6 1 4 15,-14-3 2-15,-11 5 2 16,-9 2 1-16,-1-5 5 15,11-6-1-15,8-3 1 16,12-7 0-16,9 3 1 0,12-4 1 16,13-13 5-16,7 7-1 15,14-3 0-15,0-8 4 16,3 11-2-16,-11-3 1 16,-2 3 1-16,-4-1-2 0,-8 9-5 15,1-8 2-15,-13 9-3 16,-4 5-4-16,-3 2 4 15,-7 4-3-15,0 1-1 16,-7-4 4-16,-6 7 1 0,-3-4-2 16,-6-7 5-16,-4-6 1 15,-6-1-1-15,-1-3 3 16,-4-12 0-16,-1-8-4 0,4-4-3 16,-6-20-13-16,23-7-62 15,-1 4-10-15</inkml:trace>
          <inkml:trace contextRef="#ctx0" brushRef="#br0" timeOffset="953.1237">17194-231 470 0,'-48'-3'0'16,"0"1"2"-16,-3-2 2 15,-7 4 2-15,1 0 0 0,-12 4 0 16,1-2 3-16,-2 12-3 15,36 9-4-15,-7 15-2 16,-3 2 0-16,-1 8 0 16,-2 6 0-16,7 24 0 0,-8 6 0 15,7 1 0-15,14 3 0 16,14-4 0-16,13 1 0 16,13-1 0-16,21-9 0 0,16-12-17 15,39-14-69-15,-1-15-6 16</inkml:trace>
          <inkml:trace contextRef="#ctx0" brushRef="#br0" timeOffset="1203.1181">17542 192 501 0,'0'0'2'0,"0"0"-2"16,0 0 1-16,0 11 4 16,0-11-3-16,10 0-2 15,14 0 0-15,14-4 0 0,16 4 0 16,7 0 0-16,14-4 0 16,9-6 0-16,5 3-7 15,-7 5-79-15,3-2-3 0</inkml:trace>
          <inkml:trace contextRef="#ctx0" brushRef="#br0" timeOffset="1406.2704">17936-180 469 0,'0'0'1'0,"0"0"2"15,-20 4 1-15,20-4 4 16,-14 14-2-16,7 2 1 0,-5 22 2 15,0 3-5-15,9 12-4 16,3 14 0-16,3 15 0 16,2 13 0-16,4-1 0 15,-6 11-84-15,11-16-6 16</inkml:trace>
          <inkml:trace contextRef="#ctx0" brushRef="#br0" timeOffset="2437.5073">18669-464 366 0,'0'0'8'0,"0"0"3"16,24 7 1-16,10-7 0 15,17 0 1-15,16-3-1 0,25-1-1 16,14-2-11-16,20 6-71 16,12-4-6-16</inkml:trace>
          <inkml:trace contextRef="#ctx0" brushRef="#br0" timeOffset="2015.6409">19009 594 344 0,'0'0'7'0,"0"0"4"0,-4 10 4 16,4-10 4-16,0 0 0 16,-6 29 4-16,6-29-3 0,0 0 2 15,-11-14-6-15,8-7-5 16,3-6-7-16,7-9-4 15,3-22 0-15,7-20 0 16,7-3 0-16,0-7 0 0,-1-4 0 16,5-4 0-16,-4 10 0 15,-1-9 0-15,8 27 0 16,-7 10-3-16,2 19 2 16,-2 25 0-16,3 20 1 0,7 11-2 15,0 24 2-15,4 16 1 16,3 17 0-16,-7 18 1 15,0 16 1-15,-12 0-3 16,7-2-2-16,-17 2-5 0,2-3-14 16,-14-1-63-16,3-16-1 15</inkml:trace>
          <inkml:trace contextRef="#ctx0" brushRef="#br0" timeOffset="2203.157">19016 460 324 0,'0'0'10'0,"0"-10"3"0,0 10 5 15,27-15 1-15,-3 9 1 16,20-8-1-16,10 1 0 16,10-7-2-16,21 16-24 0,-10-2-68 15,14 6-4-15</inkml:trace>
          <inkml:trace contextRef="#ctx0" brushRef="#br0" timeOffset="3171.9248">20262-197 469 0,'0'0'3'0,"-5"-20"-1"0,5 20 1 15,12-17 2-15,7 15-1 16,19-6-1-16,13 4 1 15,17 4 0-15,7 8-3 16,3 15 0-16,-8-3-4 16,2 4-3-16,-11-1-1 0,-27 15-1 15,-17-1 0-15,-20 0-2 16,-18 8 3-16,-16-12-2 16,-7 8 2-16,3 3 1 15,0-11 2-15,10 4 0 0,14 2 5 16,17-10-1-16,12-5 0 15,21-1 5-15,7 4 0 16,8-5 2-16,0 8 0 0,-1-10 0 16,-2 0-3-16,-6 1 2 15,-3 6-3-15,-10 6-2 16,-2-5 3-16,-11 8-4 16,-3-6-2-16,4 5 2 0,-7 6-1 15,-7 2-1-15,0-5 5 16,-7-1-1-16,-7 0 0 15,1-10 5-15,-8-4-2 16,-8-1 1-16,-10-12 2 16,-2-7-2-16,-2-3-6 0,2-7-3 15,7-6-32-15,14-25-48 16,10-5-3-16</inkml:trace>
          <inkml:trace contextRef="#ctx0" brushRef="#br0" timeOffset="2671.8862">20407-139 461 0,'0'0'0'16,"0"0"2"-16,-3 10 0 15,3 13 2-15,0 6-1 0,0 14 1 16,0 6 1-16,3 24-1 16,4 7 1-16,3 6-1 15,-3 9-2-15,0-15-8 16,3 5-13-16,-10 3-60 0,7-30-7 16</inkml:trace>
          <inkml:trace contextRef="#ctx0" brushRef="#br0" timeOffset="3625.0276">21521-382 483 0,'0'0'2'0,"0"0"2"16,13 0 3-16,15 0 0 15,16-4 1-15,21 4-8 16,19 0 0-16,25 4 0 0,22 12 0 15,9-1-42-15,29-5-44 16</inkml:trace>
          <inkml:trace contextRef="#ctx0" brushRef="#br0" timeOffset="3406.2732">21901-170 477 0,'0'0'2'0,"-7"0"0"15,-6 0 1-15,-11 11 3 16,-3-2-1-16,-7 8 0 16,-4 4 1-16,-3 7-1 15,-3 16-5-15,3 11 0 0,10 15 0 16,9-4 0-16,5 17 0 15,10 3 0-15,10 6 0 16,18 0 0-16,8-12 0 16,17-12 0-16,17-13 0 15,9-19-6-15,-4-8-81 0,19-14-3 16</inkml:trace>
          <inkml:trace contextRef="#ctx0" brushRef="#br0" timeOffset="-8609.5074">395 19 288 0,'0'0'7'0,"0"0"2"0,0 0 4 15,0 0 2-15,0 0 1 16,0 0 1-16,-9-10 2 16,9 10-1-16,-24-10-5 0,7 10-4 15,-10 0-3-15,3 8-1 16,-10 4-2-16,-4 9-1 15,1 4 0-15,3 8-1 16,0 0 1-16,10 4-2 16,5 4 1-16,4 0-1 0,8 0 1 15,7-5-1-15,15-1 0 16,1-5-1-16,8 1 1 16,6-8-1-16,4 0 1 15,4-5-1-15,-1-1 0 0,1-3 1 16,-4-1-1-16,0-3 1 15,0 3 0-15,-8 0 0 16,1 1-1-16,-6-1 1 16,-4 4 1-16,-4 1-2 0,-9 3 0 15,-4 2 0-15,0 4 1 16,-10-1 0-16,-11 9 1 16,-6-4 0-16,-6 2 1 0,-8-7 2 15,-10 1 0-15,3-5 2 16,-3-5-1-16,0-7 0 15,5-10-1-15,5 0-2 16,2-20-6-16,20-2-10 16,2-5-43-16,17-10-25 0,20-9-3 15</inkml:trace>
          <inkml:trace contextRef="#ctx0" brushRef="#br0" timeOffset="-8203.2606">739 435 396 0,'0'0'5'0,"0"0"3"16,0 0 0-16,-7 15 1 0,-1 1 0 15,-1 5 0-15,-1 10 0 16,-4 2 0-16,4 4-5 16,3 4-3-16,7 0 0 15,4-2 0-15,13-5-1 0,3-2-1 16,11-15 1-16,-5-5 0 15,15-12 0-15,-7-2 0 16,-4-15 0-16,1-7 1 16,-7-7 0-16,0-6 0 15,-11-6 0-15,1-3 0 0,-7 3 0 16,-4-4 0-16,4 2-1 16,-7 11 1-16,3 1-1 15,-3 9 1-15,0 8 1 16,0 16 1-16,0 0-1 0,17 16 2 15,-10 11 0-15,7 7-1 16,-2 10 1-16,3 4-1 16,4-2-2-16,2 10-1 15,-4-9-6-15,7 7-13 0,0 0-64 16,3-14-4-16</inkml:trace>
          <inkml:trace contextRef="#ctx0" brushRef="#br0" timeOffset="-7625.1145">1444 327 394 0,'0'0'5'0,"0"0"2"0,-14 18 2 16,12-1 0-16,-3 6 1 15,5 4 0-15,0 11 1 16,14 5 0-16,1 5-6 15,11 3-4-15,1-4-4 0,4 3-3 16,-7-9-3-16,3-4-2 16,-10-6 2-16,0-10-1 15,-10-12 2-15,-7-9 2 16,0 0 4-16,0-16 3 0,-7-11 3 16,-3 0 2-16,-4-8-2 15,-3-2 0-15,3 1 0 16,1 2-1-16,3 2-2 15,-1 9-1-15,1 3 0 16,10 20 1-16,0-17 1 0,14 17-1 16,6 7 2-16,11 6-1 15,3 4 0-15,3-1 1 16,8 5 0-16,-6-3-2 0,-3-1 1 16,-7-4-1-16,-5-7 1 15,-7-2 0-15,-17-4-1 16,17-6 1-16,-17-9 0 15,0-4-1-15,3-5 1 0,1-3-2 16,3-7 1-16,3 0-1 16,0-3 0-16,10 6 0 15,1 1 1-15,6 7 0 16,0 6 0-16,4 9 2 0,0 8-1 16,3 14 1-16,0 10 0 15,-5 10 0-15,2 5-2 16,0 9-6-16,-4-4-10 15,7-17-51-15,-3 17-19 16</inkml:trace>
          <inkml:trace contextRef="#ctx0" brushRef="#br0" timeOffset="-7437.6112">2721 300 480 0,'0'0'3'16,"0"0"0"-16,0 0 2 0,17 0-1 16,7 4 0-16,3 0 1 15,16-2-1-15,12 6-3 16,2-8-11-16,22 6-36 16,-1 5-39-16,-4-5-2 0</inkml:trace>
          <inkml:trace contextRef="#ctx0" brushRef="#br0" timeOffset="-7265.7387">3019 670 478 0,'0'0'4'16,"0"0"0"-16,-10 7 2 16,10-7 0-16,0 0 0 15,-3 16 1-15,10-6-7 0,13-6 0 16,17 2 0-16,8-6-11 15,1 0-74-15,29 0-3 16</inkml:trace>
          <inkml:trace contextRef="#ctx0" brushRef="#br0" timeOffset="-6171.9681">4200 951 307 0,'0'0'6'0,"0"0"5"0,0 0 3 15,7 12 4-15,-7-12 2 16,0 0 0-16,8-6 0 15,-8-15 0-15,0-12-5 0,0-12-4 16,0-11-5-16,0-12-3 16,0-16-1-16,9-12-1 15,4-8-1-15,4-5 0 16,0-2 2-16,0 6-2 16,1 10 0-16,-5 8 0 0,1 15-1 15,-7 21 1-15,6 14 0 16,-6 23 1-16,10 22-3 15,0 16 2-15,10 13-1 0,4 23 2 16,5 11 0-16,5 10 0 16,0 18 1-16,-4 2-1 15,-2 4 0-15,-1-4 0 16,-14 1-1-16,0-14-5 0,-6-11-6 16,-4-8-10-16,-3-30-50 15,0 2-13-15</inkml:trace>
          <inkml:trace contextRef="#ctx0" brushRef="#br0" timeOffset="-5984.4648">4198 456 310 0,'0'0'8'0,"0"0"5"0,12-6 2 15,2 2 1-15,6 0 3 16,7 4 1-16,11-3-2 15,13-1 1-15,3 4-11 16,11-3-16-16,16-10-53 0,4 13-16 16</inkml:trace>
          <inkml:trace contextRef="#ctx0" brushRef="#br0" timeOffset="-5046.9765">4846-190 366 0,'0'0'6'15,"0"0"3"-15,0 0 4 0,0 0 1 16,29 0 2-16,12 0 1 16,21 4 0-16,16-4 0 15,17 0-4-15,16 0-4 16,19 0-3-16,8 0-7 16,-5 0-12-16,-4 0-69 0,-9 4-4 15</inkml:trace>
          <inkml:trace contextRef="#ctx0" brushRef="#br0" timeOffset="-5265.7318">5412 15 362 0,'0'0'4'16,"0"0"5"-16,0 0 2 16,-10-19-2-16,10 19 2 15,3-13 0-15,18 13 0 16,6-3 0-16,11 3-4 0,13 6-4 16,5 4-1-16,6 9-2 15,-1 6-2-15,-10 0 1 16,-7 4-2-16,-13 2 0 15,-14 2-1-15,-15 1 0 0,-4 4-1 16,-13-8 2-16,-4 3 1 16,-8 1-1-16,6-2 2 15,-3-2-1-15,11 0 1 16,6-3 1-16,7-4 1 0,7 1 2 16,10 1 0-16,10-5 2 15,4 0 1-15,3-1 1 16,0-2 0-16,2-3 0 0,-5 3-1 15,0 4-2-15,-11-5-2 16,4 8 0-16,-7-1-1 16,-7 2-2-16,-7 2 1 15,1 0 0-15,-4 10 0 16,-10-11 1-16,-4 8-1 0,-10-6 1 16,-3-5-1-16,-7-2-1 15,-4-4-4-15,-13-14-7 16,8-6-44-16,-8-10-27 15,0-14-2-15</inkml:trace>
          <inkml:trace contextRef="#ctx0" brushRef="#br0" timeOffset="-5734.4853">5487 40 351 0,'0'0'6'15,"0"0"3"-15,-7 10 4 0,4 11 1 16,0 6 1-16,3 3 1 16,-4 14 0-16,4 14 0 15,4 5-5-15,-1 6-4 16,7 4-3-16,-1 0-2 0,6 0-4 15,-1-4-7-15,3-3-14 16,-5-1-50-16,5-27-10 16</inkml:trace>
          <inkml:trace contextRef="#ctx0" brushRef="#br0" timeOffset="-4390.7178">6362-180 453 0,'0'0'4'0,"0"0"3"16,0 7-1-16,17 0 3 16,14-3 0-16,17-1 1 15,23 0 0-15,20 0-7 16,21-3-3-16,30 0-81 15,8-3-5-15</inkml:trace>
          <inkml:trace contextRef="#ctx0" brushRef="#br0" timeOffset="-4609.4704">7000 121 388 0,'0'0'4'16,"-17"0"2"-16,0 4 1 0,-7 2 2 15,-5 12 1-15,-12-2 1 16,-3 14 0-16,-7 9 1 16,3 8-2-16,0 9-2 15,7 9-1-15,4 2-2 0,13 5-1 16,12 3-1-16,12-8 0 15,12-7-2-15,19-11-7 16,23-6-10-16,14-2-48 16,14-28-21-16</inkml:trace>
          <inkml:trace contextRef="#ctx0" brushRef="#br0" timeOffset="-3609.3989">7945 535 362 0,'0'0'7'15,"0"0"0"-15,0 0 4 16,12-4 1-16,5 4 1 16,7-7 1-16,14 3 1 0,13 2 0 15,6-2-4-15,12 4-3 16,4-4-2-16,9 2-2 15,0-5-1-15,0 3-2 16,-9-2-5-16,2-2-11 0,-13 4-48 16,-1-13-20-16</inkml:trace>
          <inkml:trace contextRef="#ctx0" brushRef="#br0" timeOffset="-3390.7035">8324 135 383 0,'0'0'6'0,"0"0"3"16,0 16 2-16,0-2 2 15,0 11 0-15,3 2 1 16,11 13 1-16,-4 13 0 16,7 6-5-16,0 7-4 15,4 9-4-15,-1-4-5 0,7 18-18 16,0-6-62-16,-10-1-3 15</inkml:trace>
          <inkml:trace contextRef="#ctx0" brushRef="#br0" timeOffset="-2593.8176">8989-92 394 0,'0'0'3'0,"7"-2"2"15,10-2 3-15,10-6 1 0,21 2 0 16,13-3 1-16,21 5-5 16,12-7-10-16,18-11-59 15,4 21-12-15</inkml:trace>
          <inkml:trace contextRef="#ctx0" brushRef="#br0" timeOffset="-3000.0598">9204 1116 432 0,'0'0'6'0,"0"0"-2"0,0 0 3 15,-17-7 2-15,13-9-1 16,-3-5 0-16,7-10 1 16,0-6-1-16,4-6-4 15,9-18 0-15,11-4-3 16,3-12-1-16,4-8 0 0,2-7-1 15,1 2 0-15,-3-5 0 16,-1 3 0-16,-6 11-1 16,0 9 1-16,-7 19 1 15,0 13-1-15,-3 16 1 0,-1 20 1 16,8 10-1-16,3 25 3 16,3 17-2-16,0 13 0 15,9 13 1-15,0 11 0 16,-3 9-2-16,-3 8-2 0,-6 0-8 15,-7-15-20-15,-17 5-54 16,10-15-3-16</inkml:trace>
          <inkml:trace contextRef="#ctx0" brushRef="#br0" timeOffset="-2812.5661">9294 839 328 0,'0'0'8'15,"-2"-14"4"-15,2 14 3 0,0-23 3 16,14 9 0-16,8-3 2 16,19-1-1-16,10-1 2 15,14 8-9-15,13 4-8 16,1-2-12-16,15-18-56 0,-9 20-17 16</inkml:trace>
          <inkml:trace contextRef="#ctx0" brushRef="#br0" timeOffset="-1718.7769">9932-359 435 0,'0'0'5'16,"0"0"1"-16,22 4 2 15,14 0 1-15,22-2 1 0,27-2 0 16,21 4 0-16,15 2-1 16,26 2-7-16,6-8-14 15,6 0-69-15,-4 9-4 16</inkml:trace>
          <inkml:trace contextRef="#ctx0" brushRef="#br0" timeOffset="-1921.9046">10293-112 417 0,'0'0'2'16,"0"0"3"-16,0 0 1 15,7-17 0-15,17 11 2 0,9 6-3 16,11 0 1-16,11 2 1 16,6 8-2-16,4 11-4 15,3 10 0-15,-8 0-1 16,-16 8-2-16,-10 2 2 0,-17 4-1 15,-13-2-2-15,-4 1 2 16,-21 1-1-16,-6-5-2 16,0 0 2-16,1 0 0 15,2-1 0-15,9-3 2 0,8-2 0 16,7-3 1-16,15-7 2 16,11-1 0-16,1 4 0 15,7-4 2-15,4-3-1 16,-1 2 1-16,-6-3-2 0,6 2 0 15,-13 9-1-15,0 0 0 16,-10 7-1-16,-4-5 0 16,-10 8 0-16,0-3-1 15,-14 4 1-15,-10 7 0 16,-3-12 0-16,-14-3-1 0,4-4-2 16,-14-12-5-16,3-5-12 15,-3-12-64-15,1-8 0 16</inkml:trace>
          <inkml:trace contextRef="#ctx0" brushRef="#br0" timeOffset="-2359.4371">10418-84 439 0,'0'0'1'0,"0"0"2"15,0 0 1-15,0 19 3 16,-3 2-1-16,-1 6 2 16,4 16 0-16,0 16 1 15,0 7-1-15,4 13-1 0,-1 9-3 16,4 3-3-16,3 4 0 15,-3-5-5-15,-4-4-13 16,4-23-46-16,0-2-23 16</inkml:trace>
          <inkml:trace contextRef="#ctx0" brushRef="#br0" timeOffset="-1421.9227">12200 50 403 0,'0'0'6'0,"0"0"5"15,-10 0 0-15,-4-8 2 16,-3 6 2-16,-10-2 0 15,-7 4 1-15,-7 0 1 16,-12 4-13-16,-8 6-4 0,-1 11 0 16,-6 6 0-16,0 10 0 15,1 10 0-15,6 5 0 16,13 5 0-16,7 11 0 16,24 5 0-16,17-1 0 15,17-11-41-15,17 9-48 0,17-16-3 16</inkml:trace>
          <inkml:trace contextRef="#ctx0" brushRef="#br0" timeOffset="-968.7834">12655 327 401 0,'0'0'7'0,"0"0"2"15,0 0 2-15,0 0 2 0,0 0 2 16,31 5 1-16,7-2 0 15,13 11 1-15,9-8-11 16,22-6-6-16,13 0 0 16,6-4 0-16,11 2 0 0,-13-20-15 15,-5 15-71-15,-2-16-2 16</inkml:trace>
          <inkml:trace contextRef="#ctx0" brushRef="#br0" timeOffset="-750.0389">13060-67 433 0,'0'0'5'15,"0"0"1"-15,-12 0 2 16,12 10 2-16,-2 9 1 0,2 5 0 16,9 9 0-16,6 23 1 15,4 14-8-15,5 12-4 16,3 9 0-16,0-7 0 15,11-7-64-15,-7 21-24 0,-1-9-1 16</inkml:trace>
        </inkml:traceGroup>
        <inkml:traceGroup>
          <inkml:annotationXML>
            <emma:emma xmlns:emma="http://www.w3.org/2003/04/emma" version="1.0">
              <emma:interpretation id="{A3CF7516-0502-4C64-9F1C-9875EAEC4239}" emma:medium="tactile" emma:mode="ink">
                <msink:context xmlns:msink="http://schemas.microsoft.com/ink/2010/main" type="inkWord" rotatedBoundingBox="26589,270 27514,254 27531,1268 26607,1284"/>
              </emma:interpretation>
              <emma:one-of disjunction-type="recognition" id="oneOf1">
                <emma:interpretation id="interp5" emma:lang="en-US" emma:confidence="1">
                  <emma:literal>&lt;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C</emma:literal>
                </emma:interpretation>
                <emma:interpretation id="interp8" emma:lang="en-US" emma:confidence="0">
                  <emma:literal>(</emma:literal>
                </emma:interpretation>
                <emma:interpretation id="interp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132023.4009">24997-493 403 0,'0'0'3'0,"0"0"3"0,-21 6-1 15,4 0 2-15,-10 11 0 16,-4 0 0-16,1 3-1 16,-4 6 0-16,-4 7-2 15,7 0-4-15,1 10 2 16,-8 9-3-16,4-2 0 0,-6 7 1 15,-7 5 0-15,-8-2 1 16,-9 4 0-16,-3-6 2 16,9-11-2-16,7-10 2 0,10 2 0 15,14-13 1-15,20-3-1 16,24-2-1-16,27-11 0 16,21 3 0-16,15 5 0 15,6 2 0-15,9 4 0 0,4 2 0 16,-9-2-1-16,-8-3 0 15,-7-2-1-15,-3 3-9 16,-21-13-17-16,-17-1-55 16,5-8-3-16</inkml:trace>
        </inkml:traceGroup>
      </inkml:traceGroup>
    </inkml:traceGroup>
    <inkml:traceGroup>
      <inkml:annotationXML>
        <emma:emma xmlns:emma="http://www.w3.org/2003/04/emma" version="1.0">
          <emma:interpretation id="{0BFAD040-B0DD-478A-B1EC-E713B1876860}" emma:medium="tactile" emma:mode="ink">
            <msink:context xmlns:msink="http://schemas.microsoft.com/ink/2010/main" type="paragraph" rotatedBoundingBox="5359,3033 29845,2315 29922,4928 5436,56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42EF42-97F7-4C6F-89AB-3D69FB41C7DA}" emma:medium="tactile" emma:mode="ink">
              <msink:context xmlns:msink="http://schemas.microsoft.com/ink/2010/main" type="line" rotatedBoundingBox="5359,3033 29845,2315 29922,4928 5436,5647"/>
            </emma:interpretation>
          </emma:emma>
        </inkml:annotationXML>
        <inkml:traceGroup>
          <inkml:annotationXML>
            <emma:emma xmlns:emma="http://www.w3.org/2003/04/emma" version="1.0">
              <emma:interpretation id="{070C0CFE-1782-4F05-ABFA-029BBA2E3F45}" emma:medium="tactile" emma:mode="ink">
                <msink:context xmlns:msink="http://schemas.microsoft.com/ink/2010/main" type="inkWord" rotatedBoundingBox="5366,3264 16164,2948 16223,4946 5425,5263">
                  <msink:destinationLink direction="with" ref="{0DEC0A9B-9649-47E3-B4C0-47D1E2AEF8E5}"/>
                </msink:context>
              </emma:interpretation>
              <emma:one-of disjunction-type="recognition" id="oneOf2">
                <emma:interpretation id="interp10" emma:lang="en-US" emma:confidence="0">
                  <emma:literal>BTIATTAC)</emma:literal>
                </emma:interpretation>
                <emma:interpretation id="interp11" emma:lang="en-US" emma:confidence="0">
                  <emma:literal>BAt+Ac)</emma:literal>
                </emma:interpretation>
                <emma:interpretation id="interp12" emma:lang="en-US" emma:confidence="0">
                  <emma:literal>BTIATFAC)</emma:literal>
                </emma:interpretation>
                <emma:interpretation id="interp13" emma:lang="en-US" emma:confidence="0">
                  <emma:literal>BTIATFAAC)</emma:literal>
                </emma:interpretation>
                <emma:interpretation id="interp14" emma:lang="en-US" emma:confidence="0">
                  <emma:literal>BTLATFAC)</emma:literal>
                </emma:interpretation>
              </emma:one-of>
            </emma:emma>
          </inkml:annotationXML>
          <inkml:trace contextRef="#ctx0" brushRef="#br0" timeOffset="27541.5055">3586 3061 405 0,'0'0'4'0,"0"0"0"15,0 0 2-15,0 0 2 16,-7 13 0-16,7 7 2 16,3 11 0-16,4 8 1 15,10 13-2-15,-3 9-1 0,6 18 0 16,4 1-1-16,-3 8-1 15,-1 7-2-15,-3-8-1 16,-7 6-3-16,0-7 0 0,-3-7 0 16,0-9 0-16,-5-12 0 15,3-14-3-15,2-9-18 16,3-25-64-16,-10-10-5 16</inkml:trace>
          <inkml:trace contextRef="#ctx0" brushRef="#br0" timeOffset="28041.5009">3420 3148 368 0,'0'0'8'0,"0"0"3"16,0 0 1-16,0-13 0 16,0 13 1-16,24-7 1 15,0 0-2-15,10 7 1 0,12 0-8 16,9 0-2-16,10 10-1 15,3 0 0-15,7 7-2 16,-5 4 0-16,-2-1 1 16,-10 5 0-16,-10 1 0 0,-14 1 0 15,-14 2 0-15,-13 4-1 16,-12 0 2-16,-14 0 0 16,-12 8-2-16,-6-4 1 15,0 4 0-15,-1-4 0 0,11-7-1 16,10 5 1-16,17-5 0 15,7-10-1-15,16-3 1 16,12 0 0-16,5-5 0 0,11 7 0 16,-6-3 1-16,-1 1 0 15,-11 4 0-15,1-1 0 16,-14 3 0-16,-3 7 0 16,-13 1 0-16,-1 4 0 15,-3 1 0-15,-10 1-2 0,-7 4 0 16,0-4 0-16,-2 0 0 15,-12 0 0-15,-1-6 0 16,-8-3 0-16,-4-5 0 16,-7-7 0-16,-7 1 0 0,-3-13 0 15,1-4 0-15,-3-6-11 16,3-18-74-16,19-9-3 16</inkml:trace>
          <inkml:trace contextRef="#ctx0" brushRef="#br0" timeOffset="28385.2512">2985 2936 408 0,'0'0'6'0,"11"0"2"16,9 0 2-16,11 0 1 15,23-4 1-15,13 1 0 16,25-3 1-16,14-2-1 16,13-2-4-16,9-1-3 15,5-3-2-15,0 8 0 0,-19-1-3 16,-8 3 0-16,-22 2 0 16,-23-2 0-16,-6 4 0 15,-25 0 0-15,-9 0 0 16,-21 0 0-16,10 0 0 0,-10 0 0 15,0 0 0-15,0 0 0 16,0 0 0-16,0 0-85 16,27 14-6-16</inkml:trace>
          <inkml:trace contextRef="#ctx0" brushRef="#br0" timeOffset="29697.7859">5399 4106 343 0,'0'0'9'0,"0"0"4"0,0 0 5 16,0 0 0-16,0 0 1 15,0-7 1-15,0-7 0 0,-4-9 1 16,1-10-8-16,3-9-6 15,-4-11-3-15,4-9-1 16,7-11-2-16,3-12-1 16,11-6-1-16,-1-5 1 15,4-6-2-15,2 12 1 0,6 5-1 16,-6 10 1-16,1 14-1 16,4 14 0-16,-4 13 1 15,4 15-1-15,-4 15 0 16,4 8 2-16,3 19-1 0,7 11 0 15,5 13 3-15,5 14 0 16,0 13 0-16,1 12 1 16,-5 7 0-16,1 12 0 15,-11 0 0-15,-3-4-1 0,-10 1-2 16,-3-13 0-16,-9-12-3 16,5-9-14-16,-10-11-42 15,0-20-28-15,1-12-2 16</inkml:trace>
          <inkml:trace contextRef="#ctx0" brushRef="#br0" timeOffset="29885.2599">5528 3733 378 0,'0'0'7'16,"0"0"1"-16,0 0 2 15,16-3 2-15,11-5-1 0,21 0 1 16,13-10-1-16,24 5-8 16,6 13-69-16,21-17-12 15</inkml:trace>
          <inkml:trace contextRef="#ctx0" brushRef="#br0" timeOffset="30260.2662">5127 2464 339 0,'0'0'4'0,"-20"12"4"16,-1-2 2-16,-2 10 3 15,-8 7 2-15,-10 9 0 16,4 16 0-16,-11 12 2 16,7 14-3-16,5 12-3 0,2 16-3 15,3 9 2-15,7 14-2 16,14 13 0-16,7 3-1 15,9 5-1-15,18-6-3 0,21-4-3 16,16-12 0-16,26-4-6 16,15-5-75-16,21-34-7 15</inkml:trace>
          <inkml:trace contextRef="#ctx0" brushRef="#br0" timeOffset="31135.2963">7744 3061 368 0,'0'0'7'0,"0"0"2"16,-21-12 1-16,11 10 2 16,-14 2 1-16,-10 0 0 0,-3 2 1 15,-11 10 0-15,-5 1-5 16,-2 11-1-16,4 13-3 16,-3 7 0-16,9 3 0 15,8 10 0-15,11 12 0 0,9-2-1 16,12 12 1-16,5-9-5 15,22 2 0-15,14-13 0 16,19-3 0-16,9-20-24 16,4-12-60-16,23-10-4 0</inkml:trace>
          <inkml:trace contextRef="#ctx0" brushRef="#br0" timeOffset="31447.8124">6814 2668 419 0,'0'0'5'0,"0"0"1"15,10 0 3-15,14 0 1 16,17 0 0-16,23 0 0 0,24-6 1 15,21 0 1-15,19-2-5 16,19 1-2-16,-2-5-2 16,5 1-1-16,-14-1 0 15,-14 6-2-15,-27 0 0 0,-20 2 0 16,-21 4 0-16,-23 0 0 16,-17 0-10-16,-14 0-71 15,-4 22-6-15</inkml:trace>
          <inkml:trace contextRef="#ctx0" brushRef="#br0" timeOffset="32104.0433">9098 3477 356 0,'0'0'9'16,"0"0"3"-16,0 0 4 16,0 0 1-16,17 0 1 15,7 0 1-15,13-4 0 0,8-2 1 16,16-5-8-16,9-3-4 16,12 1-3-16,13 3-5 15,4-4 0-15,2 4-5 16,-9-13-22-16,-7 7-59 15,-8 1-2-15</inkml:trace>
          <inkml:trace contextRef="#ctx0" brushRef="#br0" timeOffset="32291.5777">9386 3047 399 0,'0'0'4'16,"0"0"5"-16,0 0 0 15,7 14 3-15,3-1 0 16,7 11 0-16,4 13 1 0,6 11 2 16,4 12-5-16,3 11-3 15,7 10-3-15,-2 5-4 16,7 11-14-16,-17 12-52 0,5-14-18 16</inkml:trace>
          <inkml:trace contextRef="#ctx0" brushRef="#br0" timeOffset="32869.6812">10578 3950 409 0,'0'0'6'0,"-10"-16"1"16,3 2 1-16,4-3 2 15,-1-14 0-15,4-6-1 16,-3-7 1-16,3-14 0 16,7-2-6-16,3-8 0 15,0-13-2-15,7-11-4 0,4 1 1 16,-4 0 0-16,5-1-1 15,0 12 1-15,2 5-1 16,2 4-1-16,8 25 2 0,-7 13 0 16,7 27 1-16,4 6 1 15,-8 24 1-15,11 18 0 16,-3 8 0-16,6 20 1 16,-11 11 1-16,4 8 0 15,-9 6 1-15,-5 2-1 0,-2-2-2 16,-8-7-3-16,4 3-7 15,-17-17-10-15,0-2-64 16,-3-8-4-16</inkml:trace>
          <inkml:trace contextRef="#ctx0" brushRef="#br0" timeOffset="33072.8108">10701 3531 399 0,'0'0'4'0,"0"0"3"16,0 6 1-16,0-6 3 0,16 14-1 15,8-8 1-15,6-2 1 16,21-4-3-16,0 0-9 16,17-4-21-16,23-8-59 15,-19-9-4-15</inkml:trace>
          <inkml:trace contextRef="#ctx0" brushRef="#br0" timeOffset="33339.4381">10389 2777 423 0,'0'0'2'0,"12"-4"3"16,12-6-1-16,17 1 1 16,13-9 0-16,21 3 0 15,16 5-3-15,28 1-15 0,28 5-66 16,-16 1-2-16</inkml:trace>
          <inkml:trace contextRef="#ctx0" brushRef="#br0" timeOffset="33650.9606">12489 2837 425 0,'0'0'4'0,"0"0"1"0,-21-7 2 16,4 7 1-16,-3 0 1 15,-4 0 2-15,-12 4-1 16,-9 9 0-16,-2-3-3 16,-8 13-2-16,7 16-2 0,4 1 0 15,-2 15-1-15,7 5 0 16,13 11-2-16,11 4 0 15,13 11 0-15,9 3 0 16,17-3 0-16,10-13 0 0,22-1-4 16,6-19-25-16,9-2-56 15,14-9-4-15</inkml:trace>
          <inkml:trace contextRef="#ctx0" brushRef="#br0" timeOffset="33947.8329">12957 2222 427 0,'0'0'4'0,"0"0"1"16,0 14 2-16,4-1 2 0,16 16 1 15,6 9 0-15,22 17 1 16,8 5 1-16,17 15-5 15,9 6 0-15,10 11-5 16,-1 12-2-16,1 7 0 0,-14 5 0 16,-13-5 0-16,-5 15 0 15,-16-1 0-15,-23 7 0 16,-18-4 0-16,-23 1 0 16,-28-22 0-16,-16 15 0 15,-41-3-60-15,-23-20-30 0</inkml:trace>
        </inkml:traceGroup>
        <inkml:traceGroup>
          <inkml:annotationXML>
            <emma:emma xmlns:emma="http://www.w3.org/2003/04/emma" version="1.0">
              <emma:interpretation id="{6A0B90A3-6708-4A51-A62F-CA3B6DDA6958}" emma:medium="tactile" emma:mode="ink">
                <msink:context xmlns:msink="http://schemas.microsoft.com/ink/2010/main" type="inkWord" rotatedBoundingBox="17233,3442 19843,3366 19897,5222 17287,5299"/>
              </emma:interpretation>
              <emma:one-of disjunction-type="recognition" id="oneOf3">
                <emma:interpretation id="interp15" emma:lang="en-US" emma:confidence="0">
                  <emma:literal>+3 A</emma:literal>
                </emma:interpretation>
                <emma:interpretation id="interp16" emma:lang="en-US" emma:confidence="0">
                  <emma:literal>HAS</emma:literal>
                </emma:interpretation>
                <emma:interpretation id="interp17" emma:lang="en-US" emma:confidence="0">
                  <emma:literal>TAB</emma:literal>
                </emma:interpretation>
                <emma:interpretation id="interp18" emma:lang="en-US" emma:confidence="0">
                  <emma:literal>TAT</emma:literal>
                </emma:interpretation>
                <emma:interpretation id="interp19" emma:lang="en-US" emma:confidence="0">
                  <emma:literal>+ABt</emma:literal>
                </emma:interpretation>
              </emma:one-of>
            </emma:emma>
          </inkml:annotationXML>
          <inkml:trace contextRef="#ctx0" brushRef="#br0" timeOffset="34604.1394">14861 3432 441 0,'0'0'5'16,"20"-7"1"-16,8-3 0 16,9 0 0-16,7-10 2 15,18 3-2-15,13-3 1 0,19-7-1 16,11 10-15-16,-6-4-30 15,2 1-45-15,1 7-2 16</inkml:trace>
          <inkml:trace contextRef="#ctx0" brushRef="#br0" timeOffset="34822.897">15180 2923 460 0,'0'0'2'16,"0"0"2"-16,0 17 1 16,3 2 1-16,14 9 2 15,-3 18-2-15,3 12 2 0,7 23 1 16,0 14-6-16,6 13-3 16,1 4-12-16,0 20-73 15,-1 4-2-15</inkml:trace>
          <inkml:trace contextRef="#ctx0" brushRef="#br1" timeOffset="215002.2418">16568 2844 265 0,'0'0'5'0,"0"0"4"15,0-14 4-15,0 14 2 16,-3-13 3-16,3 0 2 0,0 13 1 16,3-17 2-16,-3 17-5 15,4-20-3-15,-4 20-5 16,27-4 1-16,-10-3-4 16,10 5-3-16,0-8 1 0,14 2-2 15,7 4-2-15,10 1 3 16,0 3-2-16,-1-4-2 15,0 4 1-15,1 7 1 16,-7 7-3-16,-6 7 2 0,-16-1 0 16,-2 3-2-16,-6 4 1 15,-4 3 0-15,-3 8 1 16,-8-1-1-16,1 10 0 16,3-8 0-16,1 4 0 15,-1-3 1-15,-3 7-1 0,-7 1 3 16,-14-4 0-16,-3-7 0 15,-14-7 0-15,-3 1 0 16,-7-4 1-16,-15 0 0 0,1-7 0 16,4-6-2-16,10-4-1 15,7-10 2-15,7 8-1 16,6-6 0-16,8-2-2 16,13 0 0-16,0 0 0 0,27-16 0 15,0 8 0-15,7 8 0 16,4-3 0-16,3-1 0 15,10 4 0-15,0 4 0 16,-5-1 0-16,-1 11 0 0,-4-1 0 16,-7-1 0-16,3 4 0 15,-3 4 0-15,-10-3 0 16,0 0 0-16,-7-1 0 16,-4 5 0-16,1 2 0 15,0-1 0-15,-14 8 0 0,0 0 0 16,0 1 0-16,-4 6 0 15,-9 3 0-15,-4 0 0 16,-7-3 0-16,3 9 0 0,-3-17 0 16,-6-2 0-16,-4 3 0 15,-4 4 0-15,-3-6 0 16,4-11 0-16,1 3 0 16,-5 0 0-16,-4 3 0 0,8 2 0 15,-4-11 0-15,4-11 0 16,6 7 0-16,4-10 0 15,-4 4 0-15,7-4 0 16,2 0 0-16,1 0 0 0,4-10 0 16,0-5 0-16,-3 13 0 15,-1-6 0-15,4 4 0 16,0 2 0-16,0-9 0 16,4 1 0-16,13 10 0 0,-21 0 0 15,21 0 0-15,0 0 0 16,-13 0 0-16,13-4 0 15,0 4-4-15,23 0-85 16,-12-10 0-16</inkml:trace>
          <inkml:trace contextRef="#ctx0" brushRef="#br1" timeOffset="215627.2645">16674 2639 263 0,'0'0'7'0,"0"0"7"0,0 0 1 16,-21 6 0-16,21-6 5 16,-23 20-2-16,9-3 3 15,4 3 2-15,3 3-8 0,0 12-5 16,4-8 1-16,3 13-2 15,3 4-2-15,11 8 2 16,-4 4-2-16,4 6-3 16,-1-5 2-16,-3 9 0 0,4 10-2 15,0 1 1-15,-8-2-1 16,5 0-2-16,-5-5 2 16,1 6 0-16,0 4-3 15,-4-1 2-15,-3-10-1 0,4 0 0 16,-1-6-2-16,7-2 0 15,-10-3 0-15,0-4 0 16,0 0 0-16,0-13 0 16,0 2 0-16,0-9 0 0,0 5 0 15,0-9 0-15,0-1 0 16,0-8 0-16,0-3 0 16,0-18 0-16,11 19 0 15,-11-19 0-15,0 14 0 0,0-14 0 16,0 0 0-16,0 0 0 15,7-6 0-15,-7 6 0 16,0 0 0-16,-7 13-52 16,7-13-39-16</inkml:trace>
          <inkml:trace contextRef="#ctx0" brushRef="#br0" timeOffset="39494.7947">16657 2729 333 0,'0'0'5'15,"-4"9"3"-15,4 7 2 16,-3 3 4-16,0 8 1 15,-1 13 3-15,4 8-1 0,0 6 2 16,14 10-5-16,3 8 0 16,-4 8-3-16,4 5 0 15,0 3-2-15,4 3-4 16,-1 5 3-16,-3-1-8 16,-10 2 0-16,2 1 0 0,-1-9 0 15,6-9 0-15,-2-5 0 16,5-12 0-16,-10-2 0 15,0-16 0-15,-4-15 0 0,4-9 0 16,-7-21 0-16,14 6 0 16,-14-6 0-16,0-33 0 15,0-4 0-15,3-14 0 16,7-17 0-16,-10-10 0 0,0-9 0 16,0-12 0-16,-3-10 0 15,-7 2 0-15,1-4 0 16,-8-5 0-16,-5 7 0 15,-2-6 0-15,-5 14 0 0,8 7 0 16,-3 9 0-16,-6 14 0 16,3 12 0-16,10 13 0 15,0 12 0-15,0 22 0 16,17 12 0-16,-21 0 0 16,18 19 0-16,3 4 0 0,3 17 0 15,4 20 0-15,3 13 0 16,0 8 0-16,7 8 0 15,4 11 0-15,-1 2 0 0,-3 11 0 16,-7-2 0-16,1-4 0 16,-5-12 0-16,1-9 0 15,4-3 0-15,-8-11 0 16,-3-2 0-16,0-11 0 0,3-22 0 16,4-10 0-16,0-15 0 15,-4 5 0-15,-3-17 0 16,0 0 0-16,14-10 0 0,-4-6 0 15,-6-18-13-15,1 3-75 16,2 1-4-16</inkml:trace>
          <inkml:trace contextRef="#ctx0" brushRef="#br0" timeOffset="36525.9986">16664 3314 391 0,'0'0'7'16,"0"0"1"-16,6 0 3 15,8-2 1-15,6-4 2 16,21-2-1-16,9-3 0 16,22-6-2-16,16 10-21 0,18-3-69 15,-12-3-4-15</inkml:trace>
        </inkml:traceGroup>
        <inkml:traceGroup>
          <inkml:annotationXML>
            <emma:emma xmlns:emma="http://www.w3.org/2003/04/emma" version="1.0">
              <emma:interpretation id="{2C054A9B-7024-4AE7-AA96-FC05CB35F885}" emma:medium="tactile" emma:mode="ink">
                <msink:context xmlns:msink="http://schemas.microsoft.com/ink/2010/main" type="inkWord" rotatedBoundingBox="19019,3234 21303,3167 21351,4803 19067,4870"/>
              </emma:interpretation>
              <emma:one-of disjunction-type="recognition" id="oneOf4">
                <emma:interpretation id="interp20" emma:lang="en-US" emma:confidence="0">
                  <emma:literal>BC</emma:literal>
                </emma:interpretation>
                <emma:interpretation id="interp21" emma:lang="en-US" emma:confidence="0">
                  <emma:literal>BI</emma:literal>
                </emma:interpretation>
                <emma:interpretation id="interp22" emma:lang="en-US" emma:confidence="0">
                  <emma:literal>B</emma:literal>
                </emma:interpretation>
                <emma:interpretation id="interp23" emma:lang="en-US" emma:confidence="0">
                  <emma:literal>BE</emma:literal>
                </emma:interpretation>
                <emma:interpretation id="interp2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36291.6054">16759 3751 363 0,'0'0'8'15,"0"0"1"-15,-3-14 2 16,3 14 0-16,-7-23 1 0,3 5 2 16,1-9-1-16,-1-6 0 15,4-12-6-15,0-1-3 16,0-12-1-16,4-4-2 15,3-15-1-15,6-4-2 0,8-7 1 16,3 3 0-16,-4 5 0 16,-1 2 0-16,10 5 0 15,4 8 0-15,1 5 1 0,0 20 0 16,-10 10 0-16,-1 18 1 16,1 1-2-16,3 11 2 15,4 13-1-15,-5 27 1 16,-2 18 0-16,0 3 3 15,3 20-1-15,4 8-2 16,0 12 4-16,3 4-1 0,-17 2 0 16,6-2 1-16,-2-6-2 15,-1-12-4-15,1-12-3 16,-4-8-17-16,7-9-61 0,-14-18-2 16</inkml:trace>
          <inkml:trace contextRef="#ctx0" brushRef="#br0" timeOffset="38729.1575">16749 2840 232 0,'0'0'7'15,"0"0"1"-15,0 0 5 16,13-16 4-16,-2 5 2 16,11 5 1-16,-5-1 4 15,17-10 1-15,0 5-5 0,11-11-3 16,2 11-3-16,1-3-4 16,0 13-1-16,3-8-3 15,2 10-3-15,-2 0 1 0,-3 12-3 16,-14 15 0-16,0 15 1 15,-7 2-1-15,-10 2-1 16,-7 10 1-16,-10 3-1 16,-10 11 0-16,-14-17 3 0,-6 1-3 15,-1-6 1-15,1-12 1 16,2-2 0-16,-1-3 0 16,5-7 1-16,7-7-1 15,12 0-2-15,12-11 3 16,17-2-2-16,3 2-1 0,7-6 2 15,7 7-1-15,7-4-2 16,3 7 2-16,-7 0 0 16,-6 5-2-16,-4 1 1 15,-5 5 0-15,-12 2-1 0,0 4 2 16,-17-3 0-16,0 3-2 16,-7-6 2-16,-3 3 0 15,-2 9-1-15,-10-6 1 16,-2 0 0-16,-2 0 0 0,-4-3 2 15,-5 3 0-15,-16 0 2 16,0 3 1-16,-13-7 0 16,-3-6 1-16,-1-5-7 15,-4-2 0-15,1-7 0 0,2-3 0 16,1 0 0-16,15-19 0 16,15 0 0-16,8-8 0 15,9 7 0-15,1-4 0 16,17 14-16-16,16-13-71 15,4 6-4-15</inkml:trace>
          <inkml:trace contextRef="#ctx0" brushRef="#br0" timeOffset="39963.597">18910 2428 304 0,'0'0'6'16,"-19"-3"7"-16,7 3 0 16,-5-4 4-16,-5 4 3 0,-12 0 1 15,-4 4 0-15,-3 2 2 16,0 15-7-16,-3 3-5 15,-7 9 0-15,3 18-4 16,2 10-3-16,8 10 2 0,4 18-2 16,-3 8-2-16,10 8 3 15,3 6 0-15,14 15-3 16,10-5-2-16,6 5 0 16,11-2 0-16,11-16 0 0,12-6 0 15,25 4-19-15,19-19-66 16,1-19-5-16</inkml:trace>
        </inkml:traceGroup>
        <inkml:traceGroup>
          <inkml:annotationXML>
            <emma:emma xmlns:emma="http://www.w3.org/2003/04/emma" version="1.0">
              <emma:interpretation id="{C9633565-C3B9-4BF6-B916-3B7ADDFA2C3E}" emma:medium="tactile" emma:mode="ink">
                <msink:context xmlns:msink="http://schemas.microsoft.com/ink/2010/main" type="inkWord" rotatedBoundingBox="22316,3127 25570,3031 25607,4308 22354,4403">
                  <msink:destinationLink direction="with" ref="{F378BF2A-98C2-40B4-96B6-D9EF8531FAA8}"/>
                </msink:context>
              </emma:interpretation>
              <emma:one-of disjunction-type="recognition" id="oneOf5">
                <emma:interpretation id="interp25" emma:lang="en-US" emma:confidence="1">
                  <emma:literal>Act</emma:literal>
                </emma:interpretation>
                <emma:interpretation id="interp26" emma:lang="en-US" emma:confidence="0">
                  <emma:literal>At</emma:literal>
                </emma:interpretation>
                <emma:interpretation id="interp27" emma:lang="en-US" emma:confidence="0">
                  <emma:literal>Art</emma:literal>
                </emma:interpretation>
                <emma:interpretation id="interp28" emma:lang="en-US" emma:confidence="0">
                  <emma:literal>Acts</emma:literal>
                </emma:interpretation>
                <emma:interpretation id="interp29" emma:lang="en-US" emma:confidence="0">
                  <emma:literal>Aft</emma:literal>
                </emma:interpretation>
              </emma:one-of>
            </emma:emma>
          </inkml:annotationXML>
          <inkml:trace contextRef="#ctx0" brushRef="#br0" timeOffset="41151.0558">19976 3653 357 0,'0'0'11'16,"0"0"2"-16,0 0 2 16,0 0 2-16,-14-7 0 15,14-10 0-15,-3-3 2 0,3-11-2 16,3-13-8-16,9-13-4 15,4-11-3-15,1-6-2 16,6-5 0-16,5-15-2 16,2-11-1-16,1-6 1 0,0 9-1 15,-8 2 0-15,8 8 4 16,0 3-4-16,-4 12 0 16,-1 16 3-16,8 20-3 15,-3 28 1-15,-4 6 2 16,4 21-1-16,3 22-1 0,7 26 5 15,-1 15-2-15,-7 32 0 16,1 0 2-16,-5 14-1 16,-5 3-1-16,2-5-2 15,-2-2-13-15,-14-7-50 0,0-28-18 16</inkml:trace>
          <inkml:trace contextRef="#ctx0" brushRef="#br0" timeOffset="41354.2399">19952 3273 401 0,'0'0'6'0,"0"0"1"0,10-13 3 16,18 3-1-16,12-3 1 15,15-4 0-15,20 0 0 16,12-3-5-16,19 7-34 0,3-9-52 15,3 5-4-15</inkml:trace>
          <inkml:trace contextRef="#ctx0" brushRef="#br0" timeOffset="41760.4671">21836 2577 380 0,'0'0'5'0,"-6"-10"1"16,6 10 1-16,-24-4 3 16,0 4 1-16,0 0 0 15,-10 0 2-15,-7 14 0 16,5 13-4-16,-10 0 1 16,3 7-3-16,2 10-2 0,7 7 0 15,4 10 0-15,6 8-2 16,14 7 1-16,-4-5 0 15,14 3-1-15,17-6-3 16,7-4 0-16,13-1-11 0,-3-13-21 16,11-7-53-16,11-20-3 15</inkml:trace>
          <inkml:trace contextRef="#ctx0" brushRef="#br0" timeOffset="42072.9539">22746 2983 454 0,'0'0'2'16,"0"0"2"-16,0 0 2 16,0 0 0-16,6-4 0 0,15 4 0 15,3 0 0-15,13-7 0 16,14 1-5-16,9-11-9 16,20-3-55-16,4 6-22 15,1-7-3-15</inkml:trace>
          <inkml:trace contextRef="#ctx0" brushRef="#br0" timeOffset="42260.4475">22831 2520 446 0,'0'0'2'0,"0"0"2"16,-14 0 2-16,14 0 1 15,-13 13 1-15,13 4 2 0,3 12-1 16,7 13 0-16,11 5 1 15,6 21-10-15,3 9 0 16,15 4-2-16,6-3-69 16,-5 24-21-16</inkml:trace>
        </inkml:traceGroup>
        <inkml:traceGroup>
          <inkml:annotationXML>
            <emma:emma xmlns:emma="http://www.w3.org/2003/04/emma" version="1.0">
              <emma:interpretation id="{555B87C7-A7B9-453F-AF73-9846C9D586DA}" emma:medium="tactile" emma:mode="ink">
                <msink:context xmlns:msink="http://schemas.microsoft.com/ink/2010/main" type="inkWord" rotatedBoundingBox="26617,2410 29845,2315 29908,4459 26680,4553">
                  <msink:destinationLink direction="with" ref="{F378BF2A-98C2-40B4-96B6-D9EF8531FAA8}"/>
                </msink:context>
              </emma:interpretation>
              <emma:one-of disjunction-type="recognition" id="oneOf6">
                <emma:interpretation id="interp30" emma:lang="en-US" emma:confidence="0">
                  <emma:literal>at)</emma:literal>
                </emma:interpretation>
                <emma:interpretation id="interp31" emma:lang="en-US" emma:confidence="0">
                  <emma:literal>At)</emma:literal>
                </emma:interpretation>
                <emma:interpretation id="interp32" emma:lang="en-US" emma:confidence="0">
                  <emma:literal>It)</emma:literal>
                </emma:interpretation>
                <emma:interpretation id="interp33" emma:lang="en-US" emma:confidence="0">
                  <emma:literal>AT)</emma:literal>
                </emma:interpretation>
                <emma:interpretation id="interp34" emma:lang="en-US" emma:confidence="0">
                  <emma:literal>hat)</emma:literal>
                </emma:interpretation>
              </emma:one-of>
            </emma:emma>
          </inkml:annotationXML>
          <inkml:trace contextRef="#ctx0" brushRef="#br0" timeOffset="43229.2097">24398 3372 373 0,'0'0'7'0,"0"0"4"15,-12-16 0-15,2-1 3 16,5-5 0-16,-2-1 0 16,2-11 0-16,5-2 1 15,0-13-6-15,10 2-4 16,-1-7-1-16,11-4-2 0,1-9 0 16,6-8-1-16,4-5-1 15,10 1 0-15,-7 3 0 16,6-13 0-16,1 21 0 15,0-3-2-15,2 15 2 0,-5 10-1 16,-8 23-1-16,-6 13 2 16,0 10-1-16,0 17 0 15,-4 24 2-15,1 9-1 16,-1 28-1-16,-3 3 2 0,4 17 0 16,-1-1 0-16,1 12 1 15,-11 0-5-15,0-8-3 16,0 0-12-16,-6-3-58 0,1-19-10 15</inkml:trace>
          <inkml:trace contextRef="#ctx0" brushRef="#br0" timeOffset="43416.7117">24449 3061 427 0,'0'0'5'0,"0"0"1"16,0 0-1-16,28-12 2 0,2 10 0 16,15-4-1-16,12-2 1 15,15-5-10-15,19-4-51 16,11 9-28-16,-7-8-4 16</inkml:trace>
          <inkml:trace contextRef="#ctx0" brushRef="#br0" timeOffset="43635.4662">24236 2083 424 0,'0'0'2'16,"0"0"2"-16,17-16 1 15,14 9 0-15,10 3 0 16,20-2 1-16,13 2-2 0,31 4-9 16,8 14-58-16,22-3-19 15</inkml:trace>
          <inkml:trace contextRef="#ctx0" brushRef="#br0" timeOffset="44010.501">26269 2458 392 0,'0'0'6'0,"0"0"3"16,-10 0 1-16,-4 0 1 16,-6-3 2-16,-1 3-1 15,-13 3 2-15,-3 15 0 0,-4-1-5 16,-7 6-4-16,5 11 0 16,-5 16-2-16,4 8-1 15,7 13 0-15,6 7 0 16,14-5-2-16,14 6 0 15,6-5-2-15,31 1-4 0,14-19-9 16,20-14-39-16,7-11-35 16,19-21 0-16</inkml:trace>
          <inkml:trace contextRef="#ctx0" brushRef="#br0" timeOffset="44260.4898">25505 2073 432 0,'0'0'3'0,"0"0"4"0,0 0 0 16,0 0 2-16,10 14 1 15,21-11 0-15,23 1 0 16,15 6 1-16,18-7-4 15,22-3-2-15,24 0-5 16,-5 0-12-16,12-3-70 0,-11 3-5 16</inkml:trace>
          <inkml:trace contextRef="#ctx0" brushRef="#br0" timeOffset="44610.385">27019 1578 422 0,'0'0'6'0,"0"0"2"16,24 15 1-16,0 5 1 0,12 11 1 0,5 12 1 15,10 17 0-15,7 26 0 16,7 9-3-16,-4 27-9 16,-13 16 0-16,-14 18 0 15,-15 20 0-15,-19 6 0 0,-17 10 0 16,-24 12 0-16,-43-2 0 15,-21 2-66-15,-47 14-24 16</inkml:trace>
        </inkml:traceGroup>
      </inkml:traceGroup>
    </inkml:traceGroup>
    <inkml:traceGroup>
      <inkml:annotationXML>
        <emma:emma xmlns:emma="http://www.w3.org/2003/04/emma" version="1.0">
          <emma:interpretation id="{F7F0644D-48CF-4A91-A63C-D116CB91D992}" emma:medium="tactile" emma:mode="ink">
            <msink:context xmlns:msink="http://schemas.microsoft.com/ink/2010/main" type="paragraph" rotatedBoundingBox="7237,5653 12900,6329 12739,7675 7077,69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71A8058-8BF1-4318-A781-892EE5137CA3}" emma:medium="tactile" emma:mode="ink">
              <msink:context xmlns:msink="http://schemas.microsoft.com/ink/2010/main" type="line" rotatedBoundingBox="7237,5653 12900,6329 12739,7675 7077,6999"/>
            </emma:interpretation>
          </emma:emma>
        </inkml:annotationXML>
        <inkml:traceGroup>
          <inkml:annotationXML>
            <emma:emma xmlns:emma="http://www.w3.org/2003/04/emma" version="1.0">
              <emma:interpretation id="{BAB0C977-F78E-4D4C-AFC7-A7D8C1D340BF}" emma:medium="tactile" emma:mode="ink">
                <msink:context xmlns:msink="http://schemas.microsoft.com/ink/2010/main" type="inkWord" rotatedBoundingBox="7237,5653 12900,6329 12739,7675 7077,6999"/>
              </emma:interpretation>
              <emma:one-of disjunction-type="recognition" id="oneOf7">
                <emma:interpretation id="interp35" emma:lang="en-US" emma:confidence="0">
                  <emma:literal>VAEDC</emma:literal>
                </emma:interpretation>
                <emma:interpretation id="interp36" emma:lang="en-US" emma:confidence="0">
                  <emma:literal>VAGDC</emma:literal>
                </emma:interpretation>
                <emma:interpretation id="interp37" emma:lang="en-US" emma:confidence="0">
                  <emma:literal>JAEDC</emma:literal>
                </emma:interpretation>
                <emma:interpretation id="interp38" emma:lang="en-US" emma:confidence="0">
                  <emma:literal>JAGDC</emma:literal>
                </emma:interpretation>
                <emma:interpretation id="interp39" emma:lang="en-US" emma:confidence="0">
                  <emma:literal>UAGDC</emma:literal>
                </emma:interpretation>
              </emma:one-of>
            </emma:emma>
          </inkml:annotationXML>
          <inkml:trace contextRef="#ctx0" brushRef="#br0" timeOffset="73110.8071">7140 5920 370 0,'0'0'4'0,"0"0"5"15,0 0 2-15,0 0 1 16,20 6 2-16,4-3 1 16,14-3-1-16,8 0 2 0,22 0-5 15,17-3-6-15,7-11-11 16,16 1-36-16,1-4-41 15,10-5-2-15</inkml:trace>
          <inkml:trace contextRef="#ctx0" brushRef="#br0" timeOffset="72907.6784">7306 5662 138 0,'0'0'6'0,"0"0"5"0,0 0 4 15,0 0 2-15,-4 10 1 16,4-10 0-16,0 0 1 16,0 0-1-16,0 0-4 15,0 0-3-15,0 0-3 0,0 0 0 16,0 0-1-16,0 0 0 15,0 0 1-15,0 0-1 16,0 0-1-16,0 0-2 0,0 0-2 16,7 3 0-16,-7-3-1 15,0 0-1-15,0 0 1 16,0 0-1-16,0 0 2 16,0 0 0-16,0 0 3 0,0 0 1 15,0 0 3-15,0 0 1 16,-7 0 2-16,7 0-2 15,-12 0 1-15,12 0-1 0,0 0 0 16,-15 10-2-16,15-10-2 16,0 14 0-16,0-14-1 15,0 27 0-15,0-3 0 16,0 6 0-16,0 10 0 0,0 10-1 16,0 6-1-16,0 14 0 15,0 5-1-15,-2 6 0 16,2-6-1-16,-5 3 0 15,5-11-1-15,-2-3 1 16,2-16 1-16,0-12 0 0,0-13 1 16,0-8 1-16,0-15 1 15,0-11-5-15,-8-16 0 16,1-9 0-16,0-20 0 16,2-7 0-16,0-10 0 0,-2-15 0 15,7-8 0-15,0 0 0 16,12 0 0-16,5 0 0 15,5 8 0-15,9 8 0 0,0 8 0 16,3 15 0-16,3 13 0 16,-3 9 0-16,4 12 0 15,-4 10 0-15,-5 9 0 16,5 8 0-16,-3 13 0 0,0 14 0 16,3 9 0-16,0 17 0 15,-4 11 0-15,1 10 0 16,0 13 0-16,-8 1 0 15,1 1 0-15,0 3 0 16,-7-9 0-16,-1-9 0 0,1-6-15 16,-2-18-24-16,-13-7-49 15,8-5-2-15</inkml:trace>
          <inkml:trace contextRef="#ctx0" brushRef="#br0" timeOffset="73579.5366">9149 5627 348 0,'0'0'7'16,"-14"0"4"-16,1 0 1 15,-8 8 3-15,-2 2-1 16,-8 3 1-16,-10 7 1 0,-7 14 0 15,2-1-6-15,-5 12-3 16,3 8-2-16,0 7-2 16,8 10 0-16,12 0-1 15,8 4-1-15,13-2 0 0,7-4-1 16,17-4 0-16,17-13 1 16,17-7-1-16,4-17 1 15,13-9 0-15,9-18-1 0,5-10 1 16,3-15-1-16,-3-6 0 15,-4-9 0-15,-8-10-1 16,-5-8 0-16,-14-10 1 0,-7-3 0 16,-20 0-1-16,-7-7 1 15,-17 12-1-15,-13-3 0 16,-8 8 1-16,-20 14-3 16,-6 9-3-16,-11 18-9 15,-14 14-41-15,9 6-28 16,-2 6-3-16</inkml:trace>
          <inkml:trace contextRef="#ctx0" brushRef="#br0" timeOffset="76302.0457">8915 6098 279 0,'0'0'8'15,"0"0"5"-15,0 0 3 16,-13 0 3-16,13 0 2 16,0 0 1-16,0 0 1 0,0 0-1 15,0 0-7-15,0 0-4 16,0 0-4-16,10-7-2 15,7 7-2-15,0 0-1 16,7 0-1-16,2 0 1 0,5-3-1 16,-1 3-1-16,1-3 1 15,-1-1 0-15,-2 0-1 16,-1-2 1-16,-3 3-1 0,-7-1 0 16,-7 2 1-16,-10 2 0 15,20-4-1 1,-20 4 0-16,0 0 0 0,0 0 0 0,0 0 1 15,0 0-2-15,0 0 0 16,0 0 0-16,0 0-3 16,0 0-3-16,0 0-2 15,0 0-3-15,0 0-7 0,0 0-12 16,0 0-50-16,0 0-4 16</inkml:trace>
          <inkml:trace contextRef="#ctx0" brushRef="#br0" timeOffset="76942.7271">9088 5874 274 0,'0'0'8'0,"0"0"0"15,0 0 5-15,0 0 1 16,-4 4 2-16,4-4 1 16,0 0 2-16,0 0 1 15,0 0-6-15,-10 15-2 0,10-15-2 16,0 19-2-16,0-9-1 16,0 3 0-16,0 8-2 15,0 2-1-15,0 0 0 16,0 10-1-16,0 0 0 15,0 0-1-15,0 1 0 0,0 2 0 16,0-1-1-16,0-1 0 16,-3-4 1-16,3-3-1 15,0-3 0-15,3-7-1 16,-3-3 1-16,0-14-3 0,10 13-8 16,-3-20-54-16,-7 7-20 15</inkml:trace>
          <inkml:trace contextRef="#ctx0" brushRef="#br0" timeOffset="75235.8712">9149 5996 22 0,'0'0'0'0,"0"0"0"15,0 0 0-15,0 0 0 16,0 0 0-16,0 0 0 16,0 0 1-16,0 0-1 0,0 0-1 15,0 0 1-15,0 0 0 16,0 0-2-16,0 0-1 15,0 0-8-15</inkml:trace>
          <inkml:trace contextRef="#ctx0" brushRef="#br0" timeOffset="77958.3258">10394 5695 330 0,'0'0'7'0,"0"0"2"15,0 0 3-15,-10 0 3 16,10 0 1-16,-24 4 1 16,12-2 1-16,-10 6 0 15,-4 1-6-15,-1-5-1 16,-4 6-2-16,1 3-3 0,-8 3 0 16,4 3-1-16,-3 1-2 15,-1 4 1-15,1 6-2 16,6 9 0-16,0-3 1 15,9 10-1-15,-2 6-1 0,7-5 0 16,7 10 1-16,10-3-2 16,0 1 0-16,0-9 0 15,17-1 0-15,5-7 0 16,10-8 0-16,1-3 0 16,15-10 0-16,-4 1 0 0,7-16 0 15,-7 2 0-15,1-1 0 16,-8-3 0-16,-6 0 0 15,-4 0 0-15,-10-3 0 0,-3-1 0 16,-14 4 0-16,12-2 0 16,-12 2 0-16,0 0 0 15,0 0 0-15,10-14 0 16,-10 14 0-16,14-8-40 0,-14 8-47 16,14-11-4-16</inkml:trace>
          <inkml:trace contextRef="#ctx0" brushRef="#br1" timeOffset="221205.4865">4781 5438 260 0,'0'0'7'0,"0"0"1"16,0 0 4-16,0 0 0 15,0 0 2-15,0 0 2 16,0 0 0-16,-3 18 1 15,3-1-4-15,0 6-3 0,0 0-3 16,0 11 0-16,3 3-2 16,-1 0 0-16,13 1-2 15,-6 2 2-15,8-5 1 16,7-12 0-16,10-9 0 0,10-11 1 16,11-10-1-16,13-16 1 15,3-15-2-15,15-16 0 16,8-6-3-16,1-5 1 15,4-6-1-15,-1 3-1 0,-10 5 0 16,-3 1-1-16,-10 12 1 16,-11 5 0-16,-13 8-1 15,-7 10 0-15,-10 7 1 16,-10 7-1-16,0 3-1 0,-4 4-3 16,-6 2-7-16,-14 4-20 15,0 0-51-15,17 0-1 16</inkml:trace>
        </inkml:traceGroup>
      </inkml:traceGroup>
    </inkml:traceGroup>
    <inkml:traceGroup>
      <inkml:annotationXML>
        <emma:emma xmlns:emma="http://www.w3.org/2003/04/emma" version="1.0">
          <emma:interpretation id="{0A7C5D31-AD54-4F3A-BE15-A8FC79700F07}" emma:medium="tactile" emma:mode="ink">
            <msink:context xmlns:msink="http://schemas.microsoft.com/ink/2010/main" type="paragraph" rotatedBoundingBox="22219,6297 30872,5001 31194,7152 22541,844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8961CFBD-FA0C-48D1-B789-7A51613796D8}" emma:medium="tactile" emma:mode="ink">
              <msink:context xmlns:msink="http://schemas.microsoft.com/ink/2010/main" type="line" rotatedBoundingBox="22219,6297 30872,5001 31194,7152 22541,8449"/>
            </emma:interpretation>
          </emma:emma>
        </inkml:annotationXML>
        <inkml:traceGroup>
          <inkml:annotationXML>
            <emma:emma xmlns:emma="http://www.w3.org/2003/04/emma" version="1.0">
              <emma:interpretation id="{39D25E8B-5AE8-44C9-9E10-1F911CE46DC1}" emma:medium="tactile" emma:mode="ink">
                <msink:context xmlns:msink="http://schemas.microsoft.com/ink/2010/main" type="inkWord" rotatedBoundingBox="22232,6386 26507,5745 26816,7808 22541,8449"/>
              </emma:interpretation>
              <emma:one-of disjunction-type="recognition" id="oneOf8">
                <emma:interpretation id="interp40" emma:lang="en-US" emma:confidence="0">
                  <emma:literal>Ago</emma:literal>
                </emma:interpretation>
                <emma:interpretation id="interp41" emma:lang="en-US" emma:confidence="0">
                  <emma:literal>too</emma:literal>
                </emma:interpretation>
                <emma:interpretation id="interp42" emma:lang="en-US" emma:confidence="0">
                  <emma:literal>A_oc</emma:literal>
                </emma:interpretation>
                <emma:interpretation id="interp43" emma:lang="en-US" emma:confidence="0">
                  <emma:literal>toe</emma:literal>
                </emma:interpretation>
                <emma:interpretation id="interp44" emma:lang="en-US" emma:confidence="0">
                  <emma:literal>foe</emma:literal>
                </emma:interpretation>
              </emma:one-of>
            </emma:emma>
          </inkml:annotationXML>
          <inkml:trace contextRef="#ctx0" brushRef="#br0" timeOffset="79848.9774">22821 5773 415 0,'0'0'6'0,"0"0"-1"16,-21 4 1-16,1-1 3 0,-14 4-2 15,-4 2 2-15,-6 9 0 16,-11 1 0-16,-8 12-4 15,-9-3-1-15,1 12 0 16,4 13-3-16,9 5 3 0,3 6-3 16,11 8-1-16,10-5 3 15,21 0-2-15,13-2-1 16,23-11 2-16,18-7-2 16,17-9 0-16,16-22 1 0,11-6-1 15,17-6-1-15,9-14 1 16,-5-10 0-16,0-10-2 15,-8-15 3-15,-17-9-2 16,-10-3 1-16,-9-15 1 16,-25 2 0-16,-16-12-1 0,-15 1 0 15,-12 1 0-15,-15 12 0 16,-9 7 0-16,-22 11 0 16,-2 11-2-16,-6 12 0 0,-5 14-3 15,0 17-14-15,1 19-60 16,-4 4-7-16</inkml:trace>
          <inkml:trace contextRef="#ctx0" brushRef="#br0" timeOffset="80458.3464">22662 6149 421 0,'0'0'7'0,"0"0"3"15,0 0-2-15,-7-11 2 16,7 11 0-16,-17-3 1 16,17 3-1-16,-14 3 2 15,14-3-8-15,-17 20-2 0,14-7 0 16,3 1-1-16,0 7 0 16,3-1 1-16,4-6-2 15,10-8-2-15,2-3 1 0,5-3 1 16,-2 0-1-16,-3-3 1 15,-5-7 0-15,-8-13-1 16,1 3 1-16,-7-2-1 16,-7 3 1-16,-13 2 0 0,-4 7 0 15,-3 0 0-15,1 2-1 16,2 8 1-16,2 8-1 16,6 4 1-16,3 10 0 15,9-5 0-15,11-4-1 0,14-3 1 16,1 0-1-16,7 1 1 15,0-11 1-15,0 0-2 16,0-15 1-16,-8 3 0 16,-4 0-1-16,-14-1 1 0,-3 13 1 15,-14-20-2-15,-6 13-1 16,0 1-2-16,-1 6-9 16,-3 0-25-16,-5 0-47 15,17 0-2-15</inkml:trace>
          <inkml:trace contextRef="#ctx0" brushRef="#br0" timeOffset="81005.2401">24154 5569 381 0,'0'0'7'16,"0"0"1"-16,0 0 2 0,-6-6 1 15,6 6 0-15,-21-6 2 16,-3 2 2-16,0 4-1 16,-5 0-5-16,-3 0-2 15,-8 14-1-15,-11 3-2 0,-3 7 1 16,3 6-2-16,-4 7-2 16,1 10 1-16,4 0 0 15,-8 14 0-15,14 12-2 0,3-4 0 16,14 2 0-16,6 1 0 15,14 2 0-15,7-6 0 16,14-4 0-16,23-7 0 16,11-9 0-16,17-11 0 0,5-10 0 15,12-3 0-15,0-18 0 16,-1 0 0-16,1-6 0 16,-5 0 0-16,-9-9 0 15,-13 2 0-15,-11-7 0 0,-13 8 0 16,-11-1 0-16,-6-3 0 15,-14 10 0-15,0 0-72 16,-10-4-17-16</inkml:trace>
          <inkml:trace contextRef="#ctx0" brushRef="#br0" timeOffset="82223.9992">20075 7213 326 0,'0'0'7'0,"0"0"2"16,6-9 5-16,-6 9 2 16,35 0 1-16,-1 0 2 15,17 2 0-15,22 5-1 0,26 4-4 16,31-8-5-16,32 10-4 16,39-13 1-16,29 0-3 15,28 0-3-15,25-23 2 16,15 2 0-16,11-2-1 15,6-4 3-15,-19 2-1 0,-8 2-1 16,-24 3 1-16,-22 4 0 16,-39 9-1-16,-32 4 1 15,-46-1-2-15,-23 4-1 0,-27 0 3 16,-38 0-3-16,-13 4 0 16,-24-4-3-16,2 12-4 15,-2-12-26-15,0 0-51 16,0 0-4-16</inkml:trace>
          <inkml:trace contextRef="#ctx0" brushRef="#br0" timeOffset="79333.3333">20286 6077 439 0,'0'0'4'0,"0"0"1"0,0 0 1 16,2-13 1-16,20 6 0 15,11 3 0-15,18-6 0 16,10 4 0-16,24-5-6 0,6-3-14 16,14 9-69-16,11 0-3 15</inkml:trace>
          <inkml:trace contextRef="#ctx0" brushRef="#br0" timeOffset="79114.5773">20387 6547 378 0,'0'0'9'0,"0"0"2"15,0 0 2-15,0 0 0 0,0-10 2 16,0 10-1-16,3-31 2 16,1 8-1-16,-4-10-7 15,3-16-4-15,4-7 0 0,0-5-2 16,-1-7-1-16,15-7 1 16,-7-9-1-16,13-1-1 15,7 0 0-15,3 5 0 16,1 9-1-16,3 3 1 0,-2 11 0 15,2 5-2-15,0 19 2 16,-3 7 0-16,-4 15-1 16,-11 15 1-16,5 22 0 15,-8 8-1-15,-1 21 1 16,-2 12 0-16,0 15 0 0,-3 12 0 16,-7 1 1-16,3 6-1 15,-3-4-1-15,-4-8-2 16,9-4-8-16,-12-18-17 15,-15 0-56-15,15-13-3 0</inkml:trace>
        </inkml:traceGroup>
        <inkml:traceGroup>
          <inkml:annotationXML>
            <emma:emma xmlns:emma="http://www.w3.org/2003/04/emma" version="1.0">
              <emma:interpretation id="{E03F7CC0-DCBC-4FE9-B4AD-A761CF9F33DB}" emma:medium="tactile" emma:mode="ink">
                <msink:context xmlns:msink="http://schemas.microsoft.com/ink/2010/main" type="inkWord" rotatedBoundingBox="28395,5372 30871,5001 31175,7024 28698,7395"/>
              </emma:interpretation>
              <emma:one-of disjunction-type="recognition" id="oneOf9">
                <emma:interpretation id="interp45" emma:lang="en-US" emma:confidence="0">
                  <emma:literal>Y</emma:literal>
                </emma:interpretation>
                <emma:interpretation id="interp46" emma:lang="en-US" emma:confidence="0">
                  <emma:literal>y</emma:literal>
                </emma:interpretation>
                <emma:interpretation id="interp47" emma:lang="en-US" emma:confidence="0">
                  <emma:literal>#</emma:literal>
                </emma:interpretation>
                <emma:interpretation id="interp48" emma:lang="en-US" emma:confidence="0">
                  <emma:literal>*</emma:literal>
                </emma:interpretation>
                <emma:interpretation id="interp49" emma:lang="en-US" emma:confidence="0">
                  <emma:literal>F</emma:literal>
                </emma:interpretation>
              </emma:one-of>
            </emma:emma>
          </inkml:annotationXML>
          <inkml:trace contextRef="#ctx0" brushRef="#br1" timeOffset="223408.6351">26917 5188 262 0,'0'0'7'15,"0"0"3"-15,-17-6 1 0,17 6 4 16,-10-8-1-16,10 8 2 16,0 0-1-16,0 0 1 15,0 0-6-15,0 0 0 0,3 25-4 16,11-5-2-16,6 7 0 15,1 10-1-15,3 4-1 16,3 3 0-16,-3-4 0 16,10-6-1-16,7-14 1 0,2-5-1 15,8-15 1-15,10-19 0 16,21-18 1-16,10-16-1 16,16-13 0-16,4-10 0 15,6 1 0-15,-2-7-1 16,0 8 1-16,-12 4-1 0,-12 8 0 15,-14 11 0-15,-20 15 0 16,-20 10-4-16,-11 7-4 16,-10 5-11-16,-17 14-32 15,0 0-27-15,0 0-7 0</inkml:trace>
          <inkml:trace contextRef="#ctx0" brushRef="#br1" timeOffset="223830.5584">26972 4812 293 0,'0'0'4'0,"0"0"1"0,0 7 1 15,0-7 1-15,20 21 2 16,-10-12 1-16,11 15-1 16,-4 3 2-16,7-2-3 15,-4 4 0-15,4-1-2 16,-5-1 2-16,12-4-3 0,-4-2 0 16,4-17 2-16,6-4-1 15,14-25 0-15,14-6 1 16,5-16-2-16,16-7-1 15,5-14 0-15,15-8-1 0,5-3-1 16,5 1-2-16,0 4 1 16,-15 4-1-16,-16 8 0 15,-10 11 1-15,-14 14-1 0,-20 10-1 16,-10 10 0-16,-12 7-2 16,-19 10-5-16,0 0-21 15,-2 10-51-15,-3 3 0 16</inkml:trace>
          <inkml:trace contextRef="#ctx0" brushRef="#br1" timeOffset="241886.0276">26272 6247 300 0,'0'0'4'16,"0"0"2"-16,0 0 3 15,-10 10 1-15,10-10 1 0,0 0 1 16,-10 17-1-16,10-17 2 16,0 23-3-16,10-9-4 15,-3 10-2-15,7 3 0 16,-1 6-2-16,1 8 0 15,3 1 0-15,-3-3-1 16,3-2-1-16,0-6 2 0,0-7 0 16,10-11 0-16,14-13 1 15,2-13 0-15,15-15-2 16,10-12 2-16,3-7-1 16,17-8 0-16,4 5 0 0,3-4-2 15,-3 5 1-15,-8 6-1 16,-9 10 1-16,-10 6-1 15,-14 6 0-15,-10 11-1 0,-19-7-7 16,-5 13-8-16,-17 4-40 16,0 0-23-16,0 0-6 15</inkml:trace>
          <inkml:trace contextRef="#ctx0" brushRef="#br1" timeOffset="242307.8836">26499 5916 272 0,'0'0'3'16,"0"0"2"-16,0 0-1 0,-6 6 1 16,6-6 2-16,-11 24-1 15,5-4 1-15,-1 7 0 16,3 0-1-16,1 0-1 16,3-3 1-16,10-4 0 0,14-7 1 15,14-9 1-15,13-8 1 16,13-19 0-16,18-7-1 15,12-13 0-15,12-6-2 16,10-5-2-16,-5 0 0 0,5-1-3 16,-14 9 0-16,-15 5 0 15,-22 7-1-15,-11 13-1 16,-23 12-3-16,-17 2-10 0,-14 7-48 16,0 14-16-16</inkml:trace>
        </inkml:traceGroup>
      </inkml:traceGroup>
    </inkml:traceGroup>
    <inkml:traceGroup>
      <inkml:annotationXML>
        <emma:emma xmlns:emma="http://www.w3.org/2003/04/emma" version="1.0">
          <emma:interpretation id="{115F10CE-455E-44AF-B3B0-B028D56D3DEA}" emma:medium="tactile" emma:mode="ink">
            <msink:context xmlns:msink="http://schemas.microsoft.com/ink/2010/main" type="paragraph" rotatedBoundingBox="21951,8358 30840,7316 31215,10516 22326,11558" alignmentLevel="5"/>
          </emma:interpretation>
        </emma:emma>
      </inkml:annotationXML>
      <inkml:traceGroup>
        <inkml:annotationXML>
          <emma:emma xmlns:emma="http://www.w3.org/2003/04/emma" version="1.0">
            <emma:interpretation id="{A4D946FF-5A52-4328-B985-09006D80F475}" emma:medium="tactile" emma:mode="ink">
              <msink:context xmlns:msink="http://schemas.microsoft.com/ink/2010/main" type="line" rotatedBoundingBox="21951,8358 30840,7316 31215,10516 22326,11558"/>
            </emma:interpretation>
          </emma:emma>
        </inkml:annotationXML>
        <inkml:traceGroup>
          <inkml:annotationXML>
            <emma:emma xmlns:emma="http://www.w3.org/2003/04/emma" version="1.0">
              <emma:interpretation id="{BB71C835-DB11-4DAF-AFE6-AD51A7DDDC0F}" emma:medium="tactile" emma:mode="ink">
                <msink:context xmlns:msink="http://schemas.microsoft.com/ink/2010/main" type="inkWord" rotatedBoundingBox="21951,8358 30840,7316 31215,10516 22326,11558"/>
              </emma:interpretation>
              <emma:one-of disjunction-type="recognition" id="oneOf10">
                <emma:interpretation id="interp50" emma:lang="en-US" emma:confidence="0">
                  <emma:literal>A not</emma:literal>
                </emma:interpretation>
                <emma:interpretation id="interp51" emma:lang="en-US" emma:confidence="0">
                  <emma:literal>A foot</emma:literal>
                </emma:interpretation>
                <emma:interpretation id="interp52" emma:lang="en-US" emma:confidence="0">
                  <emma:literal>Alot</emma:literal>
                </emma:interpretation>
                <emma:interpretation id="interp53" emma:lang="en-US" emma:confidence="0">
                  <emma:literal>Afoot</emma:literal>
                </emma:interpretation>
                <emma:interpretation id="interp54" emma:lang="en-US" emma:confidence="0">
                  <emma:literal>afoot</emma:literal>
                </emma:interpretation>
              </emma:one-of>
            </emma:emma>
          </inkml:annotationXML>
          <inkml:trace contextRef="#ctx0" brushRef="#br0" timeOffset="82989.633">20336 9809 427 0,'0'0'5'16,"0"0"2"-16,-10-23 1 0,10 3 1 15,-4-4 0-15,4-5 1 16,0-10 0-16,7-11 0 16,7-3-5-16,6-16-2 15,4-2-1-15,3-7-1 0,4-7 0 16,-1-9 0-16,8-4-2 16,-1 0 2-16,1 3-2 15,3 7 0-15,-2 11 2 16,6 5-1-16,-5 19-1 15,5 8 1-15,-4 16 0 0,-1 18-1 16,-7 11 2-16,1 20-1 16,-5 14 0-16,-5 18 1 15,-2 22 0-15,-5 13-1 0,-6 15 3 16,-8 9-3-16,0 0 0 16,1 4 0-16,-4-3 0 15,0-5-3-15,0-11-2 16,0-17-10-16,3-9-23 0,18-19-47 15,-15-11-3-15</inkml:trace>
          <inkml:trace contextRef="#ctx0" brushRef="#br0" timeOffset="83177.1543">20356 9275 423 0,'0'0'5'0,"0"0"2"15,0 0 2-15,0 0 1 16,27-17 1-16,14 11 0 16,10-5 0-16,11-2-1 15,18-1-7-15,5-5-13 16,18 2-72-16,-5 3-5 0</inkml:trace>
          <inkml:trace contextRef="#ctx0" brushRef="#br0" timeOffset="84052.1876">22763 8745 379 0,'0'0'10'0,"0"0"1"16,0 0 2-16,0-7 0 15,0 7 1-15,0 0-1 16,0 0 1-16,0 0 0 16,0 0-8-16,0 0-2 0,0 0 0 15,0 0-1-15,0 0-1 16,0 0 2-16,0 0-1 15,0 0 1-15,0 0-4 16,0 0 0-16,0 0 0 0,0 0 0 16,0 0 0-16,-11-7 0 15,11 7 0-15,-17-8 0 16,17 8 0-16,-23-8 0 0,9 0 0 16,-3 5 0-16,-9-5 0 15,2 2 0-15,-3 0 0 16,-1-5 0-16,-2 8 0 15,-11 0 0-15,-3 3 0 0,-1 0 0 16,-2 6 0-16,-1 5 0 16,-5 1 0-16,-5 13 0 15,-3 2 0-15,6 7 0 16,-3 6 0-16,5 9 0 16,7 7 0-16,7 16 0 0,8-2 0 15,11 10 0-15,13 8 0 16,7-1 0-16,13-1 0 15,18-1 0-15,10-7 0 16,17-11 0-16,22-9 0 0,9-10 0 16,15-15 0-16,9-13 0 15,9-20 0-15,3-3 0 16,-2-20 0-16,3-14 0 0,-17-9 0 16,-12-10 0-16,-15-13 0 15,-14-7 0-15,-20-9 0 16,-14-3 0-16,-17-7 0 15,-17 4 0-15,-17 1 0 0,-10 1 0 16,-18 15 0-16,-9 12 0 16,-14 15-4-16,-4 10-3 15,-8 17-5-15,-5 3-14 16,-14 17-60-16,7 10-1 16</inkml:trace>
          <inkml:trace contextRef="#ctx0" brushRef="#br1" timeOffset="247245.4615">19790 7792 192 0,'0'0'3'0,"0"0"2"16,0 0-1-16,0 0 1 16,0 0 0-16,0 0 3 15,13 4 1-15,8-1 1 0,20 4 0 16,10-1-2-16,23 1 0 15,17-4 2-15,29-3-3 16,22 4-2-16,24-4 1 16,21-7-3-16,29-2-3 0,19-9 3 15,26-5-2-15,14 2-2 16,10-3 3-16,-2 1-2 16,12 2 0-16,0 4 3 15,-17 8 1-15,-17 2 0 0,-9 0 4 16,-21 7-1-16,-18 0 1 15,-12 4 1-15,-35-1 1 16,-13 4-1-16,-27-7 0 16,-11 3-2-16,-34 0 0 0,-16 4-2 15,-21 0-1-15,-11 3 0 16,-11 7-1-16,-10 3-1 16,-7 11-1-16,-5 6 1 15,0 7 0-15,0 3 0 16,0 17 0-16,0-2 0 0,0 12-1 15,0 10 0-15,2 0 0 16,12 5 0-16,3 6-1 16,3 6 0-16,11-2 1 0,3 8 0 15,7-6 1-15,-1 4-1 16,8 0 1-16,0-4 0 16,-5 1 0-16,1 3 0 15,1-10 2-15,-8-4-4 0,0-2 2 16,1-13 0-16,-11-1-1 15,-3-8 0-15,-7-8 1 16,-3-9 0-16,-11-5 0 16,-3-8 0-16,-10-7 0 0,-14-6-1 15,-10-4 1-15,-10-7 0 16,-18 5 0-16,-9-11 0 16,-11 7-2-16,-16-8 1 15,-10 1-1-15,-15 3 1 16,-5 3-1-16,-12-3 1 0,-5 3-1 15,-12-2 0-15,-5-1 0 16,2 0 0-16,-4 3 0 16,5-7 0-16,-6-2 0 0,5 0 0 15,-6-4 0-15,9 0-1 16,2 0 0-16,-12 0 0 16,3 0 0-16,5 0 0 15,-4 0 0-15,7 0 0 0,7 0 1 16,-5 0-1-16,13 0 1 15,8 0 0-15,11-4 0 16,10-2 0-16,10 2 0 0,1-2-1 16,9 2 1-16,7 1 0 15,6-1-1-15,4 4 1 16,5 0-1-16,-2 0 1 16,4 0 0-16,7 0-1 15,3 0 1-15,12 0 0 0,-2 0 0 16,7 0 0-16,4 0 1 15,9 0-1-15,5 0 0 16,6-4 1-16,3 2-1 16,14 2 0-16,-17-4 1 0,17 4 0 15,-9 0-1-15,9 0 0 16,-15-6 0-16,15 6 0 16,-14-7 1-16,14 7 0 15,-10-7 0-15,10 7 1 0,-9-13-1 16,9 13 0-16,-15-24 1 15,6 11-1-15,-4-1 0 16,-1-3 1-16,-10-3-2 0,0-4 0 16,-10-6 1-16,0-5-1 15,-7 2 1-15,1-8 0 16,0-2 0-16,1-9-1 16,3-2 2-16,5-3-1 0,4-5 0 15,10-1 1-15,3-5-1 16,8-9 0-16,2-5 1 15,4-2-1-15,0-11 0 16,4-4 0-16,-4-4 0 16,3-12-1-16,0-8 1 0,1-2 0 15,-4 0 0-15,-7-7-1 16,-7 6 2-16,4 1-2 16,0 8 0-16,3 12 0 15,-3 13-1-15,0 19 1 0,6 11 0 16,4 15-2-16,4 14-1 15,2 2 3-15,15 27-6 16,-21 4-11-16,27 20-63 16,-10 11-5-16</inkml:trace>
          <inkml:trace contextRef="#ctx0" brushRef="#br0" timeOffset="85567.8086">20469 8129 406 0,'0'0'1'0,"13"-2"2"0,4-2 4 15,10-2 1-15,4-1 1 16,12 3 3-16,8 1-1 15,24 0 1-15,17-1 0 0,17 4-4 16,23 4-2-16,21-1-1 16,23 0-2-16,32 1-2 15,15-4 1-15,18 0-1 16,18 0-1-16,2-10 1 0,-3-3 0 16,-1 9-1-16,-8-9 2 15,-22 7-2-15,-27 2 0 16,-30 0 0-16,-35 1 0 0,-33 3 0 15,-24 0 0-15,-30 3 0 16,-27 5 0-16,-21-8 0 16,0 0 0-16,0 16 0 15,0-16 0-15,0 0 0 16,-7 14 0-16,7-14 0 0,-4 16-51 16,4-16-39-16</inkml:trace>
          <inkml:trace contextRef="#ctx0" brushRef="#br0" timeOffset="84380.2814">22101 9275 414 0,'0'0'5'16,"0"0"3"-16,7 0 3 16,6 0-1-16,8 0 2 0,3 0 1 15,16 0 1-15,1 0 0 16,9 0-4-16,8-3-10 16,3-5 0-16,4 2 0 15,0-4 0-15,-4-3 0 0,4-1-24 16,-12 7-61-16,-5-6-5 15</inkml:trace>
          <inkml:trace contextRef="#ctx0" brushRef="#br0" timeOffset="84583.4123">22423 9003 457 0,'0'0'3'0,"0"0"1"15,-3 12 1-15,3-12 0 16,-4 25 1-16,4-6 0 16,0 8 0-16,0 7 1 0,-3 7-4 15,3 6-1-15,7 3-1 16,0 8-5-16,-1-4-11 16,8-10-47-16,-4 10-25 15,7-7-3-15</inkml:trace>
          <inkml:trace contextRef="#ctx0" brushRef="#br0" timeOffset="85005.3159">23951 8689 476 0,'0'0'3'0,"0"0"0"0,0 0 2 16,0 0 0-16,-7 0 0 15,-6 0 2-15,-1 2 0 16,-6 9-7-16,-8 3 0 15,-2 7 0-15,-11 9 0 0,3 3 0 16,-6 15 0-16,3 6 0 16,0 9 0-16,8 13 0 15,3 1 0-15,9 1 0 16,8-4 0-16,13 1 0 0,13-4 0 16,18-11 0-16,22-9 0 15,17-13 0-15,14-11 0 16,11-7 0-16,11-16 0 0,1-4 0 15,-4-14 0-15,-5-13-77 16,-19 0-14-16</inkml:trace>
          <inkml:trace contextRef="#ctx0" brushRef="#br1" timeOffset="245620.4335">25594 8070 95 0,'0'0'9'0,"0"0"2"0,0 0 1 16,0 0 1-16,10 10-2 15,-10-10-3-15,0 0-16 16,7 16-33-16,-7-16-11 0</inkml:trace>
          <inkml:trace contextRef="#ctx0" brushRef="#br1" timeOffset="253870.6461">25943 8463 372 0,'0'0'5'15,"-13"0"3"-15,13 0 2 16,-11 0 1-16,11 0 2 0,0 0 1 16,0 0 2-16,0 0-1 15,14-11-4-15,23 1-2 16,15 0-2-16,16-8-2 16,12 1-1-16,12 4-2 15,7-3 0-15,2 2-1 16,-2 1 0-16,-7 3-1 0,-12 6-3 15,-15 0-5-15,-14 8-14 16,-20 19-59-16,-14-9-7 16</inkml:trace>
          <inkml:trace contextRef="#ctx0" brushRef="#br1" timeOffset="254089.3484">26107 8823 394 0,'0'0'5'16,"0"0"1"-16,0-9 3 0,12-2 0 15,15 2 2-15,14-2 0 16,10-5 0-16,21 2 0 16,10-2-5-16,8-5-5 15,16 13-25-15,0-5-57 16,-9-1-3-16</inkml:trace>
          <inkml:trace contextRef="#ctx0" brushRef="#br1" timeOffset="255636.2535">27331 7796 327 0,'0'0'5'0,"0"0"3"0,0 0 2 16,28-13 0-16,-1 3 3 16,9 0 0-16,22-5 0 15,10 3-1-15,21-11-4 16,15 7-3-16,12-3-2 15,7-2-2-15,6 1-1 0,-7 4-4 16,-14-1-7-16,-9 7-18 16,-18 10-47-16,-33 0-4 15</inkml:trace>
          <inkml:trace contextRef="#ctx0" brushRef="#br1" timeOffset="255855.0156">27722 7680 387 0,'0'0'6'15,"0"0"1"-15,0 0 4 16,0 17 1-16,0 5 1 0,10 7 2 16,7 15 0-16,4 13 0 15,6 19-5-15,-3 11-2 16,9 14-4-16,-16 8-8 15,7 17-24-15,-11-5-56 0,-13 9-4 16</inkml:trace>
        </inkml:traceGroup>
      </inkml:traceGroup>
    </inkml:traceGroup>
    <inkml:traceGroup>
      <inkml:annotationXML>
        <emma:emma xmlns:emma="http://www.w3.org/2003/04/emma" version="1.0">
          <emma:interpretation id="{C8BE5C9E-7974-4BCC-ABDE-FB85F2F05948}" emma:medium="tactile" emma:mode="ink">
            <msink:context xmlns:msink="http://schemas.microsoft.com/ink/2010/main" type="paragraph" rotatedBoundingBox="3328,9293 32166,10549 32038,13512 3199,12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FDDE09-C9F8-4BE2-A3C8-BFC9773A33C1}" emma:medium="tactile" emma:mode="ink">
              <msink:context xmlns:msink="http://schemas.microsoft.com/ink/2010/main" type="line" rotatedBoundingBox="3328,9293 32166,10549 32038,13512 3199,12257"/>
            </emma:interpretation>
          </emma:emma>
        </inkml:annotationXML>
        <inkml:traceGroup>
          <inkml:annotationXML>
            <emma:emma xmlns:emma="http://www.w3.org/2003/04/emma" version="1.0">
              <emma:interpretation id="{B16B257B-6C76-4C39-AF9B-A4E46F602D1B}" emma:medium="tactile" emma:mode="ink">
                <msink:context xmlns:msink="http://schemas.microsoft.com/ink/2010/main" type="inkWord" rotatedBoundingBox="3318,9512 9764,9792 9644,12537 3199,12257"/>
              </emma:interpretation>
              <emma:one-of disjunction-type="recognition" id="oneOf11">
                <emma:interpretation id="interp55" emma:lang="en-US" emma:confidence="0">
                  <emma:literal>EICA</emma:literal>
                </emma:interpretation>
                <emma:interpretation id="interp56" emma:lang="en-US" emma:confidence="0">
                  <emma:literal>EIECA</emma:literal>
                </emma:interpretation>
                <emma:interpretation id="interp57" emma:lang="en-US" emma:confidence="0">
                  <emma:literal>EIICA</emma:literal>
                </emma:interpretation>
                <emma:interpretation id="interp58" emma:lang="en-US" emma:confidence="0">
                  <emma:literal>EICCA</emma:literal>
                </emma:interpretation>
                <emma:interpretation id="interp59" emma:lang="en-US" emma:confidence="0">
                  <emma:literal>EIFCA</emma:literal>
                </emma:interpretation>
              </emma:one-of>
            </emma:emma>
          </inkml:annotationXML>
          <inkml:trace contextRef="#ctx0" brushRef="#br0" timeOffset="92911.6573">6630 10413 380 0,'0'0'6'0,"-13"-13"0"0,13 13 1 15,-4-20 2-15,11 3 1 16,24-3 0-16,16-4 0 15,18 1 1-15,24-2-5 16,12 4-6-16,21 5-14 0,-3 13-49 16,6-11-18-16</inkml:trace>
          <inkml:trace contextRef="#ctx0" brushRef="#br0" timeOffset="92709.5488">6743 10961 395 0,'0'0'7'16,"0"0"1"-16,0 0 1 15,0 0 0-15,-4-17 1 0,-6 0 1 16,3-9 0-16,-3-7 0 16,3-12-5-16,-3-16-3 15,7-10 0-15,3-20 0 16,0-14-2-16,10-14-1 0,7-7 0 16,3-1 0-16,7 3 0 15,7 5 0-15,1 10-1 16,2 20 1-16,-1 23 1 15,2 15 0-15,-8 26 0 0,1 23 0 16,-4 14 0-16,1 27 0 16,-5 25 1-16,1 21 0 15,-3 11 0-15,-4 23 0 0,3 3-1 16,-3 10-2-16,4-3-3 16,-4-7-7-16,3-4-17 15,-1-13-56-15,-2-20-3 16</inkml:trace>
          <inkml:trace contextRef="#ctx0" brushRef="#br0" timeOffset="119663.8469">1481 10823 466 0,'0'0'1'0,"7"6"-2"16,14-2-6-16,6-4-16 15,0 8-59-15,41-3-1 16</inkml:trace>
          <inkml:trace contextRef="#ctx0" brushRef="#br0" timeOffset="89708.4869">3681 9494 385 0,'0'0'5'16,"0"0"3"-16,-10 9 3 15,7 5 0-15,-4 7 1 0,3 13 1 16,1 10 0-16,-4 13 1 15,7 18-4-15,0 11-4 16,0 17-2-16,0 2-1 16,4 10 0-16,-1 3-1 0,0-3-1 15,4-7 0-15,-3-6-3 16,2-21-3-16,5-7-7 16,-8-33-28-16,0-8-47 15,11-16-1-15</inkml:trace>
          <inkml:trace contextRef="#ctx0" brushRef="#br0" timeOffset="90442.8755">3212 8862 395 0,'0'0'6'0,"24"2"3"16,10 9 2-16,17-1 2 0,21 0 1 15,15 1 0-15,19 1 1 16,20 2 0-16,2-4-5 16,12-3-4-16,-11 0-3 15,-11 2-3-15,-19-2-2 16,-7 13-26-16,-10-5-58 0,-31-1-3 16</inkml:trace>
          <inkml:trace contextRef="#ctx0" brushRef="#br0" timeOffset="90225.1354">3630 9484 430 0,'0'0'4'0,"0"0"0"16,14 0 2-16,6 0 1 15,7-4-1-15,14 0 2 0,14 2-1 16,15-2 1-16,12 2-3 16,13 2-2-16,1 0-1 15,-2 6-1-15,-9 7 0 16,-10 7-1-16,-24 13 0 0,-20 4-1 16,-28 15 1-16,-20 1-1 15,-21 13 1-15,-16 4 0 16,-4 2 0-16,-7-5 0 15,11-6 0-15,6 0 1 0,22-11-1 16,9-5 1-16,17-5 0 16,19-6-2-16,17-1 1 15,3-2 1-15,9 0-1 0,3 2 0 16,-10 0 1-16,-4 10-1 16,-6 0 1-16,-11 4 0 15,-6 3 0-15,-7 5 1 16,-7-1 0-16,-14 0 1 0,-3 3 0 15,-7-11 1-15,-3-3-4 16,-10-6 0-16,-1-8 0 16,-6 0 0-16,-4-15 0 15,2-5 0-15,-9-12-5 16,-6-13-83-16,17-13-3 0</inkml:trace>
          <inkml:trace contextRef="#ctx0" brushRef="#br0" timeOffset="92302.2725">5890 9418 371 0,'0'0'6'0,"-17"-2"3"15,0 2 1-15,-9 9 1 0,-15 5 2 16,-3 7 1-16,-11 10 1 16,-6 12 0-16,-4 15-4 15,-3 13-3-15,5 18-1 16,1 10-2-16,8 16-1 0,13 15-1 15,7 8 0-15,10 4-1 16,17 0 0-16,14 0 0 16,24-9-2-16,10-12 0 15,30-8-13-15,7-20-34 0,27-15-39 16,11-21-2-16</inkml:trace>
          <inkml:trace contextRef="#ctx0" brushRef="#br0" timeOffset="107786.908">3240 11612 330 0,'0'0'6'16,"0"0"4"-16,0 0 2 16,0 0 2-16,0 0 1 0,0 0 0 15,0 0 2-15,0 0 0 16,20 2-5-16,4-2-3 16,10 0-2-16,17 0 0 15,7-6-2-15,9 3 0 0,15-7-1 16,3 2 0-16,0-2 0 15,-3 3-1-15,-12 5 1 16,-9-4-2-16,-10 6 1 16,-10 0-2-16,-20 6-3 0,-8 3-11 15,-13 9-67-15,0-18-6 16</inkml:trace>
          <inkml:trace contextRef="#ctx0" brushRef="#br0" timeOffset="119586.707">1183 10586 438 0,'0'0'2'0,"0"-13"1"16,0 13 0-16,10-24 1 15,10 17-1-15,11-3 1 16,17 2 1-16,13 8-1 15,21 0-3-15,12 8-4 0,12-5-13 16,1 7-66-16,13 2-1 16</inkml:trace>
          <inkml:trace contextRef="#ctx0" brushRef="#br1" timeOffset="248636.1193">857 10319 269 0,'0'0'3'0,"17"0"2"16,7-3 2-16,10 3 1 16,7-4 4-16,10 2 0 15,12-2 2-15,12 4 1 0,7 0-2 16,3 0 0-16,4 6 0 16,2-2-3-16,4 3-1 15,4-3 0-15,-5-2-2 16,1-2-1-16,-6 0-1 0,-4 0 0 15,-10 0-2-15,-15-2-1 16,-9 2-4-16,-17 0-8 16,-10 6-18-16,-7 7-51 0,-17 4-3 15</inkml:trace>
          <inkml:trace contextRef="#ctx0" brushRef="#br1" timeOffset="248948.6123">1101 10854 296 0,'0'0'6'0,"0"0"3"16,0 0 4-16,7 0 1 15,8 0 1-15,4-4 3 16,15 0 1-16,10 1 0 0,11-5-6 15,13 0-2-15,17-3-2 16,6-3-2-16,8-3-1 16,-1 4-2-16,3 3 0 15,-9-3-1-15,-10 7 0 16,-7-2-1-16,-15 5 0 0,-19 3-3 16,-14 3-7-16,-6 7-43 15,-21 7-32-15,-7 6-4 16</inkml:trace>
        </inkml:traceGroup>
        <inkml:traceGroup>
          <inkml:annotationXML>
            <emma:emma xmlns:emma="http://www.w3.org/2003/04/emma" version="1.0">
              <emma:interpretation id="{0BFBB04A-B632-4369-866F-4B08ADD85D59}" emma:medium="tactile" emma:mode="ink">
                <msink:context xmlns:msink="http://schemas.microsoft.com/ink/2010/main" type="inkWord" rotatedBoundingBox="10684,9613 13707,9745 13622,11686 10599,11554"/>
              </emma:interpretation>
              <emma:one-of disjunction-type="recognition" id="oneOf12">
                <emma:interpretation id="interp60" emma:lang="en-US" emma:confidence="0">
                  <emma:literal>0)</emma:literal>
                </emma:interpretation>
                <emma:interpretation id="interp61" emma:lang="en-US" emma:confidence="0">
                  <emma:literal>01)</emma:literal>
                </emma:interpretation>
                <emma:interpretation id="interp62" emma:lang="en-US" emma:confidence="0">
                  <emma:literal>00)</emma:literal>
                </emma:interpretation>
                <emma:interpretation id="interp63" emma:lang="en-US" emma:confidence="0">
                  <emma:literal>06)</emma:literal>
                </emma:interpretation>
                <emma:interpretation id="interp64" emma:lang="en-US" emma:confidence="0">
                  <emma:literal>(to</emma:literal>
                </emma:interpretation>
              </emma:one-of>
            </emma:emma>
          </inkml:annotationXML>
          <inkml:trace contextRef="#ctx0" brushRef="#br0" timeOffset="93364.7872">8704 9659 441 0,'0'0'4'0,"-10"4"0"16,-4 6 2-16,-13 7 1 0,-4 8 0 16,-5 8 0-16,-12 17 2 15,-10 11 0-15,-3 10-4 16,7 14 0-16,-1 6-2 16,14 10-1-16,7 2 0 0,22-6-2 15,12-6 0-15,20-13 0 16,28-14 0-16,19-19 0 15,18-22 0-15,10-19 0 16,13-17 0-16,1-22 0 0,0-16 0 16,-8-13 0-16,-9-4 0 15,-17-13 0-15,-14-7 0 16,-20-3 0-16,-17-7 0 16,-17 1 0-16,-14 4 0 0,-17 9 0 15,-13 6 0-15,-11 24-6 16,-10 10-7-16,-3 24-24 15,3 16-50-15,-12 11-1 16</inkml:trace>
          <inkml:trace contextRef="#ctx0" brushRef="#br0" timeOffset="93583.551">8389 10194 407 0,'0'0'6'16,"0"0"3"-16,0 0 0 16,0 0 2-16,17 3 0 0,6-3 1 15,15 0 0-15,10-10-1 16,13-3-5-16,9-4-5 16,5-5-8-16,3-7-12 15,1-5-61-15,-11 11-8 0</inkml:trace>
          <inkml:trace contextRef="#ctx0" brushRef="#br0" timeOffset="93786.6691">8721 9920 442 0,'0'0'4'15,"0"0"2"-15,0 17 1 16,-3-1 0-16,-1 11 1 0,-2 4 1 15,2 7-1-15,1 5 1 16,-1 12-5-16,4-1-3 16,4-1-7-16,13 12-16 0,17-8-63 15,-14-2-4-15</inkml:trace>
          <inkml:trace contextRef="#ctx0" brushRef="#br0" timeOffset="94177.3026">10036 9460 468 0,'0'0'2'0,"0"0"1"16,-22 0 0-16,5 0 0 0,0 8 2 16,-9 0 0-16,-12 7 0 15,-2 8 1-15,-12 7-2 16,8 11-1-16,0 10 1 15,0 16-4-15,6 14 0 0,4 8 0 16,15-2 0-16,5 12 0 16,14-4 0-16,4-8 0 15,16-9-3-15,16-7-13 16,5-13-40-16,10-21-33 0,7-10-2 16</inkml:trace>
          <inkml:trace contextRef="#ctx0" brushRef="#br0" timeOffset="94521.068">10473 8959 463 0,'0'0'2'15,"0"0"1"-15,0 0 0 16,0 0 2-16,13 21 1 15,4-1 0-15,14 11 0 16,3 6 0-16,17 9-1 0,7 20-1 16,16 7-2-16,7 8-2 15,1 10 0-15,0 11 0 16,-8 7 0-16,-10 3 0 16,-6 5 0-16,-17 2 0 15,-20-4 0-15,-15 0 0 0,-12-2 0 16,-15-6 0-16,-13-9 0 15,-14-3 0-15,-3-10 0 16,-10-15 0-16,-13-17-4 0,3-18-60 16,-14-1-26-16,-11-24 0 15</inkml:trace>
        </inkml:traceGroup>
        <inkml:traceGroup>
          <inkml:annotationXML>
            <emma:emma xmlns:emma="http://www.w3.org/2003/04/emma" version="1.0">
              <emma:interpretation id="{9E8C1DC0-4A7B-4033-AC37-AA94F9DBA3DD}" emma:medium="tactile" emma:mode="ink">
                <msink:context xmlns:msink="http://schemas.microsoft.com/ink/2010/main" type="inkWord" rotatedBoundingBox="15837,9384 18034,11494 16644,12942 14446,10832">
                  <msink:destinationLink direction="with" ref="{FE3569E9-D9FE-41B5-83ED-3B1120A023B5}"/>
                </msink:context>
              </emma:interpretation>
              <emma:one-of disjunction-type="recognition" id="oneOf13">
                <emma:interpretation id="interp65" emma:lang="en-US" emma:confidence="0">
                  <emma:literal>+13</emma:literal>
                </emma:interpretation>
                <emma:interpretation id="interp66" emma:lang="en-US" emma:confidence="0">
                  <emma:literal>+1.3</emma:literal>
                </emma:interpretation>
                <emma:interpretation id="interp67" emma:lang="en-US" emma:confidence="0">
                  <emma:literal>+43</emma:literal>
                </emma:interpretation>
                <emma:interpretation id="interp68" emma:lang="en-US" emma:confidence="0">
                  <emma:literal>+1</emma:literal>
                </emma:interpretation>
                <emma:interpretation id="interp69" emma:lang="en-US" emma:confidence="0">
                  <emma:literal>+3</emma:literal>
                </emma:interpretation>
              </emma:one-of>
            </emma:emma>
          </inkml:annotationXML>
          <inkml:trace contextRef="#ctx0" brushRef="#br0" timeOffset="94974.2436">12238 9890 433 0,'0'0'5'16,"7"-4"0"-16,10-2 2 0,6 2 1 15,11-3 0-15,11 1 1 16,18 0 0-16,19-2-1 16,10 1-3-16,10-1-3 15,-4 2-6-15,11 6-15 0,-7-6-65 16,-15-5-3-16</inkml:trace>
          <inkml:trace contextRef="#ctx0" brushRef="#br0" timeOffset="95225.2097">12760 9422 434 0,'0'0'4'0,"-2"8"3"0,2 11 1 16,-5 12 0-16,5 6 1 15,0 11 0-15,0 13 0 16,10 16 1-16,-3 11-4 16,10 11-2-16,0 2-3 15,4 7-3-15,-4 4-13 16,13-7-67-16,-9 2-5 0</inkml:trace>
          <inkml:trace contextRef="#ctx0" brushRef="#br0" timeOffset="95427.3493">14054 9676 438 0,'0'0'3'15,"0"0"1"-15,-22 4 1 16,6 12 1-16,6 7 1 15,-3 16 1-15,2 14-1 0,8 12 2 16,3 16-3-16,3 17-1 16,8 4-2-16,9 8-2 15,-1 9-5-15,-4-17-14 16,-6 2-66-16,8-11-4 0</inkml:trace>
          <inkml:trace contextRef="#ctx0" brushRef="#br0" timeOffset="95911.7002">14044 9616 375 0,'0'0'6'0,"0"0"3"16,-17-10 1-16,17 10 0 15,0 0 0-15,5-7 2 16,19 7 1-16,10 0 0 15,21 13-6-15,13 1-3 16,17 9 0-16,2 1-1 0,0 10-1 16,-7-3-1-16,-15 6-1 15,-14-1 0-15,-24 4-1 16,-17 1 1-16,-23 4-1 16,-18-5 1-16,-10 1 0 0,-3 0 0 15,-4-4 0-15,9 2 0 16,5-4 1-16,17 2 0 15,12-3 0-15,13 0-1 0,18 3 2 16,15-3-1-16,3 2 1 16,7 1 1-16,0 5 0 15,0-5-1-15,-6 4 1 16,-4 6-1-16,-15 1 0 0,-2-1 1 16,-11 7-1-16,-6-4 0 15,-7 0 2-15,0 6-4 16,-14-3 0-16,-8-5 0 0,-12-3 0 15,-7-6 0-15,-4-8 0 16,-6-8 0-16,-10-9 0 16,0-6 0-16,-4-16 0 15,19-19-66-15,15-10-25 16</inkml:trace>
          <inkml:trace contextRef="#ctx0" brushRef="#br0" timeOffset="112241.8571">13887 11844 307 0,'0'0'4'15,"0"0"1"-15,0 0 5 16,0 0 1-16,0 0 3 15,10 0 4-15,-10 0 0 0,28 0 0 16,-8 0-2-16,11 0-2 16,6 0-4-16,11 0-3 15,5 0-1-15,8 0-3 16,1 0-1-16,6 0-1 0,-7 0 0 16,-6 0 1-16,-11 0-1 15,-11 3 0-15,-9 5 0 16,-7-2-4-16,-17-6-12 15,-4 21-66-15,4-7-1 0</inkml:trace>
        </inkml:traceGroup>
        <inkml:traceGroup>
          <inkml:annotationXML>
            <emma:emma xmlns:emma="http://www.w3.org/2003/04/emma" version="1.0">
              <emma:interpretation id="{20DC54B6-E825-4590-8532-40F4A5CA1231}" emma:medium="tactile" emma:mode="ink">
                <msink:context xmlns:msink="http://schemas.microsoft.com/ink/2010/main" type="inkWord" rotatedBoundingBox="18357,9810 25199,10893 24851,13093 18009,12010">
                  <msink:destinationLink direction="with" ref="{FE3569E9-D9FE-41B5-83ED-3B1120A023B5}"/>
                </msink:context>
              </emma:interpretation>
              <emma:one-of disjunction-type="recognition" id="oneOf14">
                <emma:interpretation id="interp70" emma:lang="en-US" emma:confidence="0">
                  <emma:literal>(A-orc)</emma:literal>
                </emma:interpretation>
                <emma:interpretation id="interp71" emma:lang="en-US" emma:confidence="0">
                  <emma:literal>(tote)</emma:literal>
                </emma:interpretation>
                <emma:interpretation id="interp72" emma:lang="en-US" emma:confidence="0">
                  <emma:literal>(aac)</emma:literal>
                </emma:interpretation>
                <emma:interpretation id="interp73" emma:lang="en-US" emma:confidence="0">
                  <emma:literal>(Arad)</emma:literal>
                </emma:interpretation>
                <emma:interpretation id="interp74" emma:lang="en-US" emma:confidence="0">
                  <emma:literal>{aac)</emma:literal>
                </emma:interpretation>
              </emma:one-of>
            </emma:emma>
          </inkml:annotationXML>
          <inkml:trace contextRef="#ctx0" brushRef="#br0" timeOffset="97146.0984">17410 11245 381 0,'0'0'8'16,"0"0"1"-16,0 0 3 15,7-2 1-15,-7 2 2 16,11-27-1-16,-8-1 1 16,0-6 0-16,1-7-7 15,3-12-3-15,-1-11-2 0,8-8-2 16,5-11 0-16,10-5-2 15,5-5 1-15,6-2-1 16,4 1 1-16,7 9 0 16,3 9 0-16,4 10 1 0,-3 23-1 15,-4 16 1-15,-1 23-1 16,-3 15 1-16,-6 32-1 16,-3 22 1-16,-14 22 0 0,-1 18 0 15,-9 14 1-15,-7 13-1 16,-7-2 1-16,0 8-2 15,-10-11-3-15,3-9-6 16,-10-23-12-16,7-31-55 0,3 2-11 16</inkml:trace>
          <inkml:trace contextRef="#ctx0" brushRef="#br0" timeOffset="97333.6157">17648 10833 427 0,'0'0'3'16,"0"0"2"-16,-7-10 1 16,7 10 0-16,3-11 1 0,18 1 1 15,13 1 0-15,13 1 0 16,18 5-3-16,12-3-4 16,22 2-8-16,3-2-29 15,16 6-48-15,5 0-2 16</inkml:trace>
          <inkml:trace contextRef="#ctx0" brushRef="#br0" timeOffset="99599.2669">17835 9470 356 0,'0'0'3'15,"0"0"3"-15,0 0 1 0,26 6 2 16,13 5 2-16,21-1-1 16,22 7 2-16,27-4 0 15,29 4-3-15,39 6-1 16,26-1-1-16,21 1-1 0,25-2-1 15,5 2 1-15,10 3 1 16,-6 1-1-16,-13 6 1 16,-25-7-1-16,-22 4 0 0,-32-10-1 15,-34 4-1-15,-29-7-1 16,-33-3-3-16,-22-1 0 16,-18-3 0-16,-16 1-3 15,-14-11-24-15,-10 0-59 16,10 0-4-16</inkml:trace>
          <inkml:trace contextRef="#ctx0" brushRef="#br0" timeOffset="97817.9841">20214 10766 331 0,'0'0'5'16,"0"0"2"-16,-13-13 3 0,-1 9 3 16,-10-2 4-16,0 2 0 15,-17 0 2-15,-3 4 0 16,-14 8-4-16,-5 11-2 15,-16 1-2-15,-2 17-4 0,-8 6-1 16,2 9-1-16,5 17-1 16,0 4 0-16,14 13-1 15,17 4-1-15,22 2 1 16,17-4-3-16,29-7 0 0,34-12 0 16,28-13 0-16,23-19 0 15,23-21 0-15,14-16 0 16,13-10 0-16,-2-23 0 0,-3-8 0 15,-22-17 0-15,-16-1 0 16,-21-18 0-16,-23 4 0 16,-29-8 0-16,-26-4 0 0,-13 7-3 15,-28-2-3-15,-20 5-3 16,-9 16-7-16,-22 5-21 16,-13 25-50-16,6 12-1 15</inkml:trace>
          <inkml:trace contextRef="#ctx0" brushRef="#br0" timeOffset="98052.3857">19522 11138 423 0,'0'0'5'16,"0"0"1"-16,10 10 3 15,9-6 0-15,10-2 0 0,12 5 2 16,12-3-1-16,12 0 0 16,16-4-5-16,15 0-4 15,-9-4-9-15,12-3-42 16,-14 1-36-16,-10-4-1 0</inkml:trace>
          <inkml:trace contextRef="#ctx0" brushRef="#br0" timeOffset="98271.1295">19935 11029 408 0,'0'0'4'16,"0"0"2"-16,-17 4 2 0,17-4 1 16,-24 20 1-1,17-3 0-15,-2 10 0 0,6 6 2 16,3 6-5-16,7 8-2 15,10 7-1-15,5 4-2 16,7 1-5-16,-5-3-13 0,2-3-65 16,4-3-4-16</inkml:trace>
          <inkml:trace contextRef="#ctx0" brushRef="#br0" timeOffset="98755.4926">21545 10779 345 0,'0'0'5'0,"0"0"4"16,-17 0 4-16,0 3 2 16,-7 0 1-16,-3 11 2 0,-14-5 1 15,-7 10 0-15,-3 4-5 16,-6 4-2-16,3 14-3 16,-4 8-1-16,7 11-3 15,3 10-1-15,14 8-4 0,15 9 0 16,19 2 0-16,5-5 0 15,33-3-2-15,16-16-18 16,28-14-40-16,5-8-27 0,19-16-3 16</inkml:trace>
          <inkml:trace contextRef="#ctx0" brushRef="#br0" timeOffset="96192.9548">16657 9416 466 0,'0'0'4'0,"-17"-8"0"16,-10 8 1-16,-21 4 1 0,-12 6 1 15,-15 11 0-15,-14 6 0 16,-9 14-2-16,0 15-5 15,2 23 0-15,8 9 0 16,16 20 0-16,18 14 0 0,18 16 0 16,19 14 0-16,17 17 0 15,17 0 0-15,26-2 0 16,22-2 0-16,26-9 0 0,29-11-63 16,8-10-27-16</inkml:trace>
          <inkml:trace contextRef="#ctx0" brushRef="#br0" timeOffset="99036.7475">22304 10481 406 0,'0'0'4'0,"8"17"1"15,6 7 2-15,5 11 0 16,5 8 2-16,3 11 2 16,7 12-1-16,4 20 2 15,-4 3-4-15,0 8 0 16,-11 4-2-16,-2 8-1 0,-11 2 0 15,-8-4-3-15,-7 0 0 16,-19-2-4-16,-14-10-2 16,-9-13-6-16,-15-9-16 15,-23-10-60-15,10-7-1 0</inkml:trace>
        </inkml:traceGroup>
        <inkml:traceGroup>
          <inkml:annotationXML>
            <emma:emma xmlns:emma="http://www.w3.org/2003/04/emma" version="1.0">
              <emma:interpretation id="{8F12363D-127C-435F-88C5-369B55E14EA2}" emma:medium="tactile" emma:mode="ink">
                <msink:context xmlns:msink="http://schemas.microsoft.com/ink/2010/main" type="inkWord" rotatedBoundingBox="25424,11238 32132,11300 32119,12711 25411,12650">
                  <msink:destinationLink direction="with" ref="{FE3569E9-D9FE-41B5-83ED-3B1120A023B5}"/>
                </msink:context>
              </emma:interpretation>
              <emma:one-of disjunction-type="recognition" id="oneOf15">
                <emma:interpretation id="interp75" emma:lang="en-US" emma:confidence="0">
                  <emma:literal>FBTTBF</emma:literal>
                </emma:interpretation>
                <emma:interpretation id="interp76" emma:lang="en-US" emma:confidence="0">
                  <emma:literal>FBTTBI</emma:literal>
                </emma:interpretation>
                <emma:interpretation id="interp77" emma:lang="en-US" emma:confidence="0">
                  <emma:literal>=BT+BF</emma:literal>
                </emma:interpretation>
                <emma:interpretation id="interp78" emma:lang="en-US" emma:confidence="0">
                  <emma:literal>=T3T+BF</emma:literal>
                </emma:interpretation>
                <emma:interpretation id="interp79" emma:lang="en-US" emma:confidence="0">
                  <emma:literal>=BT+Bt</emma:literal>
                </emma:interpretation>
              </emma:one-of>
            </emma:emma>
          </inkml:annotationXML>
          <inkml:trace contextRef="#ctx0" brushRef="#br1" timeOffset="258308.2402">23025 11086 356 0,'0'0'6'16,"0"0"2"-16,19-16 2 0,2 9 1 15,13-3 1-15,3 0 0 16,14 4 0-16,10-8 1 16,8 10-5-16,1 1-3 15,5 3-2-15,0-4-4 16,5 4-10-16,-10 4-29 16,-3-1-41-16,-3 5-3 0</inkml:trace>
          <inkml:trace contextRef="#ctx0" brushRef="#br1" timeOffset="258511.3398">23259 11408 362 0,'0'0'6'15,"6"0"1"-15,10 0 3 16,13 0 0-16,5-4 1 15,9 4-1-15,11 0 1 0,8 0-5 16,6 0-21-16,-5 0-60 16,2 4-4-16</inkml:trace>
          <inkml:trace contextRef="#ctx0" brushRef="#br1" timeOffset="259605.0867">24028 10498 345 0,'0'0'6'0,"0"0"4"15,0 0 4-15,7 17 3 16,10-10 0-16,10 3 2 16,18-3 0-16,9 3 2 15,21-8-6-15,17 9-5 0,12-8-2 16,9 1-2-16,-4-4-2 16,-1 4-4-16,-13-1 0 15,-7 5 0-15,-26-2-6 16,-9 11-16-16,-9-1-65 0,-23-2-2 15</inkml:trace>
          <inkml:trace contextRef="#ctx0" brushRef="#br1" timeOffset="259323.8303">24494 10799 378 0,'0'0'5'0,"0"0"-1"0,0 0 3 16,0 0-1-16,0 0 1 15,0 0 2-15,0 0-1 16,10 0 1-16,17 0-3 0,11 9-2 16,13 6-1-16,7-3-1 15,12 3 0-15,-2 3-2 16,-3 1 2-16,-7-2-1 16,-11 6-1-16,-14 0 1 15,-18 4-1-15,-15 2-1 16,-20 2-1-16,-16-2 1 0,-3 5-2 15,-2-4 1-15,-3 1-1 16,6 0 0-16,7-5 2 16,18 1 1-16,9-6 0 15,11 7 1-15,17-5 2 0,10 0-1 16,4 1 1-16,6 3 0 16,0-4 1-16,-3 8-1 15,-10-4 0-15,-2-3-1 0,-12 3-1 16,-3 4 1-16,-11-4-1 15,-3 4 0-15,0-2 1 16,-12 1 1-16,-3 1-1 16,-4 4 0-16,-12-9 1 0,-3 1 0 15,-10-4-1-15,-4-6 0 16,-3-5-2-16,-10-12-5 16,16-8-22-16,11-13-55 15,-9-12-3-15</inkml:trace>
          <inkml:trace contextRef="#ctx0" brushRef="#br1" timeOffset="258839.4479">24637 10812 408 0,'0'0'4'15,"0"0"0"-15,0 0 2 16,0 0 0-16,0 17 1 15,-4 0-1-15,-3 11 2 16,1 2 1-16,-5 16-4 16,1 6 0-16,-3 12-1 0,2 8-1 15,-2 2 1-15,-1 0-1 16,7 7-1-16,1-9-2 16,2-2-4-16,1-11-7 15,3-13-20-15,13-9-52 16,-2-17-2-16</inkml:trace>
          <inkml:trace contextRef="#ctx0" brushRef="#br1" timeOffset="260480.1151">25529 10971 283 0,'0'0'7'0,"0"0"5"0,0 0 2 15,7 0 3-15,-7 0 2 16,10 0 2-16,-10 0 0 16,31-4 1-16,-4 2-7 15,14-2-2-15,10 1-5 0,12-5-1 16,12 2-2-16,10 0-2 16,4-5-2-16,-2 5-1 15,-1 3-4-15,-22-4-6 16,-3 4-19-16,-20 3-53 0,-20 0-4 15</inkml:trace>
          <inkml:trace contextRef="#ctx0" brushRef="#br1" timeOffset="260714.495">25889 10881 385 0,'0'0'2'16,"0"0"2"-16,0 0 1 0,0 20 4 15,0-3 0-15,-4 9 2 16,1 7 2-16,3 17-1 16,0 6-1-16,0 13-1 15,0 4-1-15,3 13-3 0,1-4-1 16,-1 11-1-16,1-5-2 16,-4-7 0-16,0-7-2 15,0-6-4-15,0-21-9 16,0-22-56-16,6 4-18 15</inkml:trace>
          <inkml:trace contextRef="#ctx0" brushRef="#br1" timeOffset="261167.6294">26619 11364 350 0,'0'0'7'16,"0"0"4"-16,0 0 1 0,0 0 3 16,0 0 0-16,0 0 2 15,0 0 0-15,10 0 1 16,10 0-7-16,11 0-4 15,10-4-1-15,12 1-2 16,12 0-2-16,6-4-1 0,8 0 0 16,-4 1-1-16,2 0-3 15,-12-2-3-15,-8 8-13 16,-19-7-64-16,-8-3-3 16</inkml:trace>
          <inkml:trace contextRef="#ctx0" brushRef="#br1" timeOffset="261387.5846">26876 10996 417 0,'0'0'2'16,"0"0"1"-16,-6 14 3 16,2-1 0-16,-3 10 2 0,4 7 1 15,3 11 1-15,0 7 1 16,3 12-1-16,8 5-2 15,-1 12-1-15,7 1-1 16,3 10-4-16,4-9-4 0,-4 7-15 16,-13-7-68-16,7-9-2 15</inkml:trace>
          <inkml:trace contextRef="#ctx0" brushRef="#br1" timeOffset="261700.0918">27637 10958 406 0,'0'0'4'0,"0"0"2"16,3 25 1-16,1-6 2 0,2 16 1 16,5 4 0-16,-1 15 1 15,0 14 0-15,4 6-4 16,-4 8-2-16,4-1-6 16,-4-7-13-16,10-6-43 15,-6 3-28-15,-7-14-2 0</inkml:trace>
          <inkml:trace contextRef="#ctx0" brushRef="#br1" timeOffset="262200.1118">27647 10819 334 0,'0'0'5'16,"0"0"2"-16,0 0 3 0,0 0 3 15,20 8 2-15,1-2 0 16,10 4 2-16,13 7-1 16,6 0-2-16,1 3-3 15,7 1-3-15,0 5-3 0,-11 1-1 16,-2 2-2-16,-18 8 0 16,-8-8-2-16,-19 5-2 15,-7 0-1-15,-12 3 0 16,-1 0-1-16,-11-2 0 0,0-6 0 15,7 6 1-15,4-5 0 16,13-3 2-16,0 0 0 16,7 0 2-16,11 0 1 0,6 0 1 15,3 3 0-15,7-3 0 16,4 4 0-16,0-4 1 16,3 0-1-16,-5 0 0 15,-2-3-1-15,-6 3-1 16,-1-7 0-16,-6 7-1 0,-7-3 0 15,-7-4 0-15,0 4 1 16,-17 3 0-16,-4-6-1 16,-9-1 2-16,-3 1 0 15,-15-1 0-15,4-8 0 0,-4-1 0 16,4-5-1-16,-7-6-1 16,7-6-5-16,13-5-18 15,22-19-60-15,-6-9-1 16</inkml:trace>
          <inkml:trace contextRef="#ctx0" brushRef="#br1" timeOffset="262637.6584">28454 11010 354 0,'0'0'5'15,"0"0"5"-15,0 0 1 0,0 0 3 16,0 0 0-16,17 2 1 16,10-2 0-16,11 0 1 15,13 0-5-15,14 0-3 16,6 0-3-16,18-2-2 0,5 2-1 15,5-4 0-15,-7 0-3 16,-12 4-5-16,-15-6-13 16,-14-5-63-16,-10 9-3 15</inkml:trace>
          <inkml:trace contextRef="#ctx0" brushRef="#br1" timeOffset="263528.2442">28394 10557 351 0,'0'0'4'0,"0"0"3"0,7 0 3 16,-7 0 2-16,29 0 1 15,-5 0 1-15,15 2 1 16,7 1 0-16,19-3-3 16,13 0-2-16,23 0-1 0,12 0-2 15,9 0-2-15,8 3 0 16,-2-3 0-16,-9 4-2 15,-11-4 1-15,-23 4-2 16,-20-1 0-16,-17 5-2 0,-25-2-2 16,-9 7-11-16,-24 1-72 15,-4 3-4-15</inkml:trace>
          <inkml:trace contextRef="#ctx0" brushRef="#br1" timeOffset="262919.856">28865 11012 415 0,'0'0'4'0,"0"15"2"0,0-3 2 16,0 9 1-16,7 5 1 15,0 12 0-15,0 9 1 16,3 10 2-16,-7 9-4 0,4 7-3 16,0 5 0-16,-4 4-2 15,1-4-4-15,-4-1 0 16,0-9 0-16,0-5-2 15,0-11-13-15,0-19-44 0,3-3-30 16,-3-9-1-16</inkml:trace>
        </inkml:traceGroup>
      </inkml:traceGroup>
    </inkml:traceGroup>
    <inkml:traceGroup>
      <inkml:annotationXML>
        <emma:emma xmlns:emma="http://www.w3.org/2003/04/emma" version="1.0">
          <emma:interpretation id="{58C76135-4B51-4B50-98A6-25A3463ACB45}" emma:medium="tactile" emma:mode="ink">
            <msink:context xmlns:msink="http://schemas.microsoft.com/ink/2010/main" type="paragraph" rotatedBoundingBox="19911,14221 31173,13848 31228,15503 19966,1587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FDFAA97D-CA97-4EBE-B84E-B1773AA5B90D}" emma:medium="tactile" emma:mode="ink">
              <msink:context xmlns:msink="http://schemas.microsoft.com/ink/2010/main" type="inkBullet" rotatedBoundingBox="19929,14751 20863,14720 20879,15212 19945,15243"/>
            </emma:interpretation>
            <emma:one-of disjunction-type="recognition" id="oneOf16">
              <emma:interpretation id="interp80" emma:lang="en-US" emma:confidence="0">
                <emma:literal>-</emma:literal>
              </emma:interpretation>
            </emma:one-of>
          </emma:emma>
        </inkml:annotationXML>
        <inkml:trace contextRef="#ctx0" brushRef="#br0" timeOffset="137726.6276">17539 14116 450 0,'0'0'0'0,"30"-13"1"15,5-1-1-15,12 1 0 0,14-6 1 16,18 2-1-16,13-4 0 16,5 5-2-16,9 3-2 15,-4 3-6-15,-4 10-27 16,0 0-44-16,-12 2-3 0</inkml:trace>
        <inkml:trace contextRef="#ctx0" brushRef="#br0" timeOffset="137898.4942">17563 14492 452 0,'0'0'1'0,"0"0"-1"16,0 0 0-16,0 0-1 15,0 0 0-15,24 0 1 0,6-3-3 16,21-4-4-16,17-9-12 16,21-15-55-16,19 18-7 15</inkml:trace>
      </inkml:traceGroup>
      <inkml:traceGroup>
        <inkml:annotationXML>
          <emma:emma xmlns:emma="http://www.w3.org/2003/04/emma" version="1.0">
            <emma:interpretation id="{45055C47-8033-46E2-A46D-D64B4C3BA8F9}" emma:medium="tactile" emma:mode="ink">
              <msink:context xmlns:msink="http://schemas.microsoft.com/ink/2010/main" type="line" rotatedBoundingBox="22842,14124 31173,13848 31228,15503 22897,15779"/>
            </emma:interpretation>
          </emma:emma>
        </inkml:annotationXML>
        <inkml:traceGroup>
          <inkml:annotationXML>
            <emma:emma xmlns:emma="http://www.w3.org/2003/04/emma" version="1.0">
              <emma:interpretation id="{0F3FA76F-F60A-4E14-A5BD-2F686A5BF502}" emma:medium="tactile" emma:mode="ink">
                <msink:context xmlns:msink="http://schemas.microsoft.com/ink/2010/main" type="inkWord" rotatedBoundingBox="22836,14130 31168,13790 31237,15468 22904,15808"/>
              </emma:interpretation>
              <emma:one-of disjunction-type="recognition" id="oneOf17">
                <emma:interpretation id="interp81" emma:lang="en-US" emma:confidence="0">
                  <emma:literal>AQBQOC</emma:literal>
                </emma:interpretation>
                <emma:interpretation id="interp82" emma:lang="en-US" emma:confidence="0">
                  <emma:literal>N QBEOC</emma:literal>
                </emma:interpretation>
                <emma:interpretation id="interp83" emma:lang="en-US" emma:confidence="0">
                  <emma:literal>N QBQOC</emma:literal>
                </emma:interpretation>
                <emma:interpretation id="interp84" emma:lang="en-US" emma:confidence="0">
                  <emma:literal>AEQBQOC</emma:literal>
                </emma:interpretation>
                <emma:interpretation id="interp85" emma:lang="en-US" emma:confidence="0">
                  <emma:literal>N QBQOL</emma:literal>
                </emma:interpretation>
              </emma:one-of>
            </emma:emma>
          </inkml:annotationXML>
          <inkml:trace contextRef="#ctx0" brushRef="#br0" timeOffset="138570.3867">20516 14222 408 0,'0'0'1'16,"-17"-10"2"-16,17 10 0 15,-20-17 1-15,16 4 0 16,8-4 1-16,20 3-1 16,10-3 2-16,17 5-3 0,26 0 0 15,22 9-6-15,6-11-16 16,1 14-60-16,25-4-2 16</inkml:trace>
          <inkml:trace contextRef="#ctx0" brushRef="#br0" timeOffset="138351.6158">20822 14736 329 0,'0'0'9'16,"-14"4"4"-16,4-4 4 15,-4 0 3-15,-6 0-1 16,3-6 1-16,-4-11 0 0,4-8-1 16,4-10-8-16,6-11-5 15,7-15-4-15,10-20-2 16,10-7-2-16,4-13 0 16,14-11 0-16,3-7 1 15,-1 0-1-15,10 2 1 16,-2 4 0-16,0 16 1 0,-7 12 0 15,6 15 0-15,-9 19 0 16,3 14 0-16,-7 26 0 0,-4 11 1 16,-4 31-1-16,3 17 2 15,-10 19-1-15,3 21-1 16,-17 20 1-16,6 16-1 16,-11 16-1-16,0 2-2 0,0 0-5 15,-4-10-8-15,4-4-27 16,10-19-39-16,1-18-4 15</inkml:trace>
          <inkml:trace contextRef="#ctx0" brushRef="#br0" timeOffset="139429.7532">23252 13591 374 0,'0'0'2'0,"-17"-4"1"0,-7 4-1 16,-7 0 2-16,-13 0 0 16,-14 0 1-16,-12 13 1 15,-15 4 1-15,-7 10-1 16,-10 12 1-16,-1 17-1 0,2 10 0 15,3 16 0-15,9 15-1 16,7 8-1-16,26 11-1 16,15-4 0-16,24 4 0 15,20-13-1-15,35-11 2 0,26-11-1 16,25-24-1-16,29-16 0 16,20-24-1-16,19-17 1 15,13-17-1-15,6-20-1 0,-12-16 0 16,-5-16-1-16,-16-12 1 15,-17-7-1-15,-25-14 0 16,-23-3 0-16,-30-6 0 16,-31 10 0-16,-17-2 0 0,-34 17 0 15,-21 11-5-15,-20 12-9 16,-12 13-45-16,-15 30-24 16</inkml:trace>
          <inkml:trace contextRef="#ctx0" brushRef="#br0" timeOffset="139664.1321">22478 14222 362 0,'0'0'3'15,"0"0"2"-15,0 0 2 16,7-10 4-16,13 3 0 0,11 4 2 15,9 0 1-15,10-1 0 16,20-3-2-16,14 4-2 16,8-7-5-16,5 7-9 15,-1-18-18-15,-15 8-61 0,4-9-2 16</inkml:trace>
          <inkml:trace contextRef="#ctx0" brushRef="#br0" timeOffset="139882.6041">22906 14013 433 0,'0'0'2'0,"0"0"2"15,0 0 0-15,0 0 1 16,0 0 1-16,-11 17 1 0,11-1-1 16,4 8 1-16,6 9-2 15,4 13-1-15,6 4-2 16,6 17-3-16,3-6-9 15,10 10-20-15,23 0-55 16,-15-6 0-16</inkml:trace>
          <inkml:trace contextRef="#ctx0" brushRef="#br0" timeOffset="140632.6163">24321 13485 409 0,'0'0'2'0,"0"0"1"0,4-14 0 15,9 8 0-15,3 2 2 16,16 1 1-16,1 3 1 16,11 0 0-16,11 10-2 15,2 7-1-15,1 3-1 0,-3 6-4 16,-5 7-4-16,-13-4-3 15,-10 8 0-15,-13 0-2 16,-14 2 1-16,-17 4 0 16,-14-4 2-16,-6 2 2 15,-4 5 2-15,5-3 3 16,5-6 1-16,7 4 1 0,17-7 2 16,7 6 1-16,21-3 2 15,16 5 0-15,8-6 2 0,6 8 2 16,2-1-2-16,2-1 0 15,-8 1-2-15,1-2 0 16,-14 2-3-16,-7-5 0 16,-10 2-1-16,-13-5-1 15,-4 3-1-15,-17-2 1 0,-14 1-1 16,-7 1 0-16,-16-1 2 16,-4-1-1-16,-13-2 2 15,-8-3 0-15,-5-7 0 16,-4-4-1-16,3-6 0 0,-3-11-3 15,17-3-4-15,-1-17-24 16,25-7-58-16,23-13-3 16</inkml:trace>
          <inkml:trace contextRef="#ctx0" brushRef="#br0" timeOffset="140148.2454">24490 13597 441 0,'0'0'0'0,"0"0"0"16,0 0 1-16,-17 20 1 16,7 0 1-16,3 10 2 0,0 17 0 15,-6 15 0-15,6 12 1 16,4 14 0-16,3 14 0 15,0 3-3-15,3-5-7 0,7 12-10 16,-3-13-39-16,7-15-32 16,3-16-2-16</inkml:trace>
          <inkml:trace contextRef="#ctx0" brushRef="#br0" timeOffset="141101.3754">26944 13407 376 0,'0'0'5'0,"-13"0"3"16,-8 9 0-16,-6 5 2 0,-10 7 1 15,-11 6 1-15,-5 13 0 16,-19 12 1-16,-3 11-4 16,-6 4-4-16,7 19 0 15,-1-1-2-15,7 12-1 16,13 1 1-16,21-3-1 0,14-4 0 16,20-6-1-16,27-14 1 15,31-10-1-15,17-17 0 16,19-17 0-16,18-13 0 0,14-14-1 15,3-14-1-15,7-13 1 16,-15-17-1-16,-1-13 0 16,-18-11 1-16,-14-10-1 15,-23-13 1-15,-24-4-1 16,-25-3 1-16,-20 3-1 0,-30 7 2 16,-26 11-2-16,-18 15 0 15,-14 16-2-15,-4 19-7 16,-8 6-18-16,-8 21-56 15,20 17-2-15</inkml:trace>
          <inkml:trace contextRef="#ctx0" brushRef="#br0" timeOffset="141320.1301">26554 14060 424 0,'0'0'1'15,"0"-11"0"-15,0 11 1 0,24-16 1 16,-4 6 2-16,11 0 0 16,10 4 2-16,10 2-1 15,7 0 0-15,12 4-1 16,12 0-7-16,0-3-12 0,3-1-67 16,6-6-3-16</inkml:trace>
          <inkml:trace contextRef="#ctx0" brushRef="#br0" timeOffset="141538.8917">26762 13745 454 0,'0'0'2'0,"0"14"1"16,0-1 1-16,0 3 2 15,2 9 0-15,8 4 0 16,4 16 1-16,-1 2-1 15,4 11-1-15,7 3-3 0,4 0-2 16,2 7-10-16,1-9-24 16,-7 1-52-16,13-4-3 15</inkml:trace>
          <inkml:trace contextRef="#ctx0" brushRef="#br0" timeOffset="141867.0673">28788 13363 379 0,'0'0'5'0,"0"0"1"0,0 0 2 16,-22-7 2-16,0 7 3 15,-9 0 0-15,-17 0 2 16,-6 16 1-16,-18 9-2 0,-13 6-2 16,-2 12-2-16,-9 15-3 15,4 13-4-15,2 10-3 16,15 14 0-16,20 4 0 16,25 0 0-16,30 7 0 15,20-4 0-15,45-4 0 0,37-7 0 16,30-13 0-16,28-4 0 15,-1 11-83-15,28-45-7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12.3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83BE9-4F27-4E56-A1EE-DADF58465FBF}" emma:medium="tactile" emma:mode="ink">
          <msink:context xmlns:msink="http://schemas.microsoft.com/ink/2010/main" type="inkDrawing" rotatedBoundingBox="5093,212 14684,6649 10731,12539 1140,6102" semanticType="enclosure" shapeName="Other">
            <msink:sourceLink direction="with" ref="{9693A70D-5AE2-4B15-B0F1-532D961501B1}"/>
            <msink:sourceLink direction="with" ref="{339767CB-6887-4E2C-8D18-B186FB668EDB}"/>
            <msink:sourceLink direction="with" ref="{CFA2C9EE-5285-468F-BE78-5FC9B778108B}"/>
            <msink:sourceLink direction="with" ref="{CBB26046-3614-43B2-B764-DB9CDF049FEF}"/>
            <msink:destinationLink direction="with" ref="{DA88BEB9-E088-4796-AF61-3846F4E24690}"/>
            <msink:destinationLink direction="with" ref="{E1325E03-F754-425D-BBE6-ED17541D9E77}"/>
            <msink:destinationLink direction="from" ref="{C81E5973-F764-4773-9500-8CABF968D508}"/>
            <msink:destinationLink direction="to" ref="{C81E5973-F764-4773-9500-8CABF968D508}"/>
            <msink:destinationLink direction="with" ref="{D4775541-B1C7-41D8-A105-9C86EE856475}"/>
          </msink:context>
        </emma:interpretation>
      </emma:emma>
    </inkml:annotationXML>
    <inkml:trace contextRef="#ctx0" brushRef="#br0">-1047-1864 282 0,'0'0'8'0,"0"0"4"16,3 2 2-16,11-2 3 15,10-2 1-15,0-10 0 16,10-1 2-16,10-1-1 16,7 1-8-16,7-3-3 15,2-2-3-15,12 6-2 0,6-3 0 16,7 5-2-16,14-3 1 16,2 3-2-16,15 0 1 15,10-1 0-15,5-3 0 16,9 4-1-16,9-3 1 0,4-1-1 15,6 1 1-15,1 3 0 16,2-4 0-16,2-2 0 16,-1 5 0-16,-4 1 0 0,3 4 0 15,-5-2-1-15,3 1 1 16,-4 7 0-16,0-6-1 16,3 6 1-16,5-4 0 15,-4 2 0-15,2-2 0 0,0 4 1 16,-2-4 0-16,-3 4 0 15,-1 0 1-15,-3 0-1 16,-8 0 0-16,5 0 0 16,-12 0 0-16,5 0-1 15,-3 0 0-15,2 0 0 0,4 0 0 16,3 0-1-16,-3 0 1 16,3 0-1-16,4 0 1 15,1 0 0-15,-6 0 0 16,2 0 0-16,-11 0 1 0,-3 4-1 15,-3 2 1-15,-8-2-1 16,-6-2 1-16,-1 2-2 16,-6 3 1-16,-3-2-1 15,-1-5 1-15,-6 0-1 0,7 3 1 16,-10-3-1-16,-5 0 1 16,1 0 0-16,-3 0 0 15,-8 0 1-15,-2 0-1 0,-7 0 0 16,-14-8 1-16,-6 5-1 15,-9 3 0-15,2-4 0 16,-17 0-1-16,-4 2 0 16,-3-2 0-16,-7 2 1 15,-4 2-2-15,1 0 2 0,-14 0 0 16,17 0-1-16,-17 0 2 16,0 0-2-16,10 0 0 15,-10 0 0-15,0 0 0 16,0 0 0-16,0 0 0 0,7 12 0 15,0 3 0-15,-4-5 0 16,1 10 0-16,-1 0 0 16,7 4 0-16,-3 9 0 0,0 2 0 15,-7 8 0-15,0 2 0 16,0 5 0-16,0 1 0 16,0 3 0-16,-3 3 0 0,-8 8 0 15,5 2 0-15,2 1 0 16,1 6 0-16,-1 4 0 15,4 7 0-15,-3 6 0 16,3 4 0-16,3 3 0 16,8-1 0-16,2 5 0 0,4 0 0 15,0 5 0-15,0 2 0 16,-3-4 0-16,3 7 0 16,-5 0 0-16,2 2 0 0,-4 1 0 15,-3-3 0-15,0 7 0 16,0-8 0-16,1 4 0 15,1-4 0-15,-6 4 0 16,7-5 0-16,-6-3 0 0,6 4 0 16,-7-9 0-16,1 3 0 15,3-5 0-15,-7 3 0 16,0-5 0-16,0 0 0 16,0 0 0-16,-4 0 0 0,1 0 0 15,-4 1 0-15,0-2 0 16,0-2 0-16,4 3 0 15,-4 1 0-15,4-8 0 16,-1 4 0-16,4-4 0 0,0-3 0 16,0 2 0-16,0-5 0 15,0 3 0-15,-3 1 0 16,3-1 0-16,-2 3 0 16,-6-3 0-16,4 3 0 0,1-7 0 15,3 5 0-15,-4-8 0 16,4-4 0-16,-3 0 0 15,3-5 0-15,0-6 0 16,0-3 0-16,3-6 0 0,1-6 0 16,-1 3 0-16,-3-11 0 15,4 0 0-15,-1-4 0 16,-3-8 0-16,7-4 0 16,-4-3 0-16,-3-3 0 0,4-4 0 15,-4-5 0-15,0-12 0 16,3 14 0-16,-3-14 0 15,4 13 0-15,-4-13 0 16,0 0 0-16,3 14 0 0,-3-14 0 16,0 12 0-16,0-12 0 15,3 17 0-15,-3-17 0 16,0 22 0-16,0-9 0 16,0 1 0-16,0 3 0 0,0 3 0 15,0 3 0-15,0-2 0 16,0 5 0-16,4-1 0 15,-1-2 0-15,1 1 0 16,-4-4 0-16,3-3 0 0,0 0 0 16,-3-17 0-16,7 17 0 15,-7-17 0-15,0 0 0 16,0 0 0-16,0 0 0 16,0 0 0-16,0 0 0 0,0 0 0 15,0 0 0-15,0 0 0 16,0 0 0-16,0 0 0 15,0 10 0-15,0-10-56 0,-17 8-34 16</inkml:trace>
    <inkml:trace contextRef="#ctx0" brushRef="#br0" timeOffset="4171.9655">5959-1973 289 0,'0'0'7'0,"0"0"2"15,0 0 2-15,0 0 4 16,0 0 1-16,0 13 2 15,0 4 0-15,0 6 0 16,0 11-5-16,-3 15-4 16,-1 11-2-16,1 8-3 0,-1 12 0 15,4 15-3-15,0 8 1 16,4 8-1-16,3 4-1 16,3 9 1-16,0-1 0 15,7 8-1-15,-3 2 1 0,3 5 0 16,-4 0 1-16,1 8 0 15,-4-4-1-15,0 7 1 16,-3 0 1-16,0 7-2 0,-5-5 2 16,6 2 0-16,-1 1 0 15,0-1 0-15,-5 3 1 16,6-7 0-16,-1 3 0 16,-5-2 0-16,3-1-1 15,-5 3 0-15,0 0-1 0,-12-1-2 16,2 2 1-16,1-1-1 15,-6 0 1-15,6 0 0 16,-1-4 0-16,3-6-1 0,4-3 1 16,-1-6 0-16,4-4 0 15,0-4 0-15,0-4 0 16,0-2 0-16,0-5 0 16,0-2 1-16,0 0-1 0,0 0 0 15,4-9 0-15,-1 6 1 16,4-7-2-16,0-7 0 15,0-11 0-15,-2-7 0 16,3-12 0-16,-1-10 0 0,0-12-2 16,-7-13-4-16,0-7-16 15,0-23-63-15,-7-2-4 16</inkml:trace>
    <inkml:trace contextRef="#ctx0" brushRef="#br0" timeOffset="5203.2709">-846-562 303 0,'0'0'5'0,"0"0"2"0,0 0 2 15,0 0 0-15,0 0 2 16,0 0 1-16,7 0 3 16,-7 0 1-16,20 2-5 15,1 6-2-15,6-6-1 0,7 6 0 16,16-5-2-16,8 1-1 15,13 2-1-15,18-6-2 16,8 3-1-16,16 0 1 16,13-3-1-16,7 4 1 0,12 0 0 15,8-1 1-15,16 0 0 16,5 1 0-16,5-4 0 16,9 0 0-16,1 0-1 0,11 0 1 15,1-7 0-15,-1 4-1 16,-1-5 0-16,2 2 0 15,-3 6 0-15,2-6 0 16,-7 6-1-16,1-4 1 16,-8 4-1-16,5 0 0 0,-2-3 0 15,-3-1 0-15,5-2 0 16,-5 2-1-16,1-2 1 16,-4 2-1-16,-2-3 1 15,1 1-1-15,-5-2 1 0,-4 4-1 16,-6-1 1-16,2-2-1 15,-6 3 0-15,0-3 1 16,-10 1 0-16,-1-2 0 16,-9 2 0-16,0-1 0 0,-8 1 0 15,1-4 1-15,-14 2-1 16,-3-1 0-16,-6-1 1 16,-16 2-1-16,-1 2-1 0,-8 0 1 15,-10 2-1-15,-13-3 0 16,-12 3 1-16,2 2-1 15,-14-2 0-15,0 4 1 16,-11-4 1-16,-6 4-2 16,-3 0 0-16,-4 0 0 0,-17 0 0 15,17 0 0-15,-17 0 0 16,0 0 0-16,0 0-4 16,-17 14-71-16,-4-10-13 15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4:17.7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A8B0CD-DBED-478C-A125-B479DFA93AB8}" emma:medium="tactile" emma:mode="ink">
          <msink:context xmlns:msink="http://schemas.microsoft.com/ink/2010/main" type="inkDrawing" rotatedBoundingBox="6328,2228 14876,1710 14890,1937 6341,2455" semanticType="underline" shapeName="Other">
            <msink:sourceLink direction="with" ref="{836F3A0E-332B-4283-8DAE-406A030C8F87}"/>
          </msink:context>
        </emma:interpretation>
      </emma:emma>
    </inkml:annotationXML>
    <inkml:trace contextRef="#ctx0" brushRef="#br0">0 441 269 0,'0'0'8'0,"0"0"2"0,0 0 4 15,0 0 0-15,0 0 2 16,4 0 0-16,-4 0 0 16,20-6 4-16,-3 4-8 15,7-6-4-15,10 5-1 0,10-1-2 16,11 0-1-16,5 0 0 16,5 4 0-16,10 0-2 15,0 8 1-15,0-1 0 16,2 3 0-16,-6 0-1 15,4 1 0-15,0-1 0 0,-1-1 0 16,1-1 0-16,7-2-1 16,-1-6 1-16,3 0-1 15,5 3 0-15,-4-3 0 16,0 4-1-16,-1-4 1 0,1 6 0 16,-3-6-1-16,-4 11 0 15,4-5 1-15,-1-6 0 16,-3 0 0-16,7 0 0 15,-7-4 0-15,6 2 0 0,2-9 0 16,-1 5 0-16,0-1-1 16,2 1 0-16,-2-5 0 15,7 8 1-15,-3 0-1 16,2-1 0-16,1 1 1 0,-1 0-1 16,0-4 1-16,8-1-1 15,-7 6 0-15,3-4 1 16,1-5 0-16,-2-1-2 15,1 8 2-15,4-8 0 0,-5 5-2 16,-2-3 2-16,4 4 0 16,-6-2-1-16,9-1 1 15,-4 5-1-15,4-2 0 16,-1-2 1-16,4 5 0 0,-3-3-1 16,5-4 2-16,-2-4 0 15,-3 8 0-15,3-11 1 16,-1 3-1-16,-2 3 0 15,0 1 1-15,-5-4-1 0,-2 1 0 16,0 3 0-16,-5 0-1 16,2 4-1-16,-1-1 2 15,-6 4-1-15,3-8 0 16,-1 1 0-16,1 4 0 0,-10-1 0 16,4-1 0-16,-6 2 1 15,2-4-2-15,0-1 1 16,0 1 0-16,2 6 1 15,-7-2-2-15,3 3 0 0,2-5 0 16,-7 2 0-16,6-7 0 16,1 9 0-16,-7 1 0 15,0-1 0-15,7 2 0 16,-3-8 0-16,2 3 0 0,4 3 0 16,-10 4 0-16,-3 0 0 15,-2 0 0-15,-1-4 0 16,-5 2 0-16,-2 2 0 15,-11 0 0-15,-3 0 0 0,-5 0 0 16,-4-6 0-16,-1 2 0 16,-5 0 0-16,-6 4 0 15,-6-3 0-15,-14 3 0 16,20 0 0-16,-20 0 0 0,0 0 0 16,11 3 0-16,-11-3 0 15,-11 16-55-15,-2-8-36 16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4:39.8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EC0A9B-9649-47E3-B4C0-47D1E2AEF8E5}" emma:medium="tactile" emma:mode="ink">
          <msink:context xmlns:msink="http://schemas.microsoft.com/ink/2010/main" type="inkDrawing" rotatedBoundingBox="7915,5275 15187,5129 15191,5293 7919,5439" semanticType="underline" shapeName="Other">
            <msink:sourceLink direction="with" ref="{9F610FDE-AF80-423F-A413-5301D9420F20}"/>
            <msink:sourceLink direction="with" ref="{844E2479-C126-46EC-BECB-F6B4A2EB991E}"/>
            <msink:sourceLink direction="with" ref="{070C0CFE-1782-4F05-ABFA-029BBA2E3F45}"/>
          </msink:context>
        </emma:interpretation>
      </emma:emma>
    </inkml:annotationXML>
    <inkml:trace contextRef="#ctx0" brushRef="#br0">0 239 319 0,'0'0'8'0,"0"0"2"15,0 0 1-15,0 0 3 16,0 0 2-16,0 0 0 0,5-10 1 16,-5 10 0-16,22-13-6 15,-3 9-4-15,8-3-1 16,14 7-1-16,7-3-2 16,13-1 0-16,14 4-1 15,2 0 0-15,12 0-1 0,13 0 0 16,0 0 0-16,6 0 0 15,-2-6-1-15,3 3 1 16,-2-5-1-16,6-2 1 16,3 1-1-16,-2-1 0 0,5-2 1 15,6 6-1-15,8-1 1 16,7 0-1-16,3-2 1 16,2 5-1-16,0-6 1 15,5 3 0-15,7 1-1 0,-2-8 0 16,-1 4 1-16,1-3-1 15,2 5 1-15,-2-2-1 16,5 1 0-16,-1 1 0 0,-2 2 2 16,-4-2-1-16,6 8 1 15,-6-2 0-15,-4-2 0 16,1 4 0-16,-5 0 1 16,-2 4-1-16,-3 2 0 15,-5-6-1-15,-2 10 0 0,-5 1-1 16,1-1 2-16,1-6-2 15,-5 6 0-15,1-10 1 16,0 7 0-16,2-1-1 16,-6 4 1-16,-2-3 1 0,-6-4-1 15,-5-3 2-15,-13 4-3 16,-12 5 0-16,-9-5 0 16,-14 0 0-16,-14-4 0 15,-9-4 0-15,-4 4 0 0,-18 0 0 16,4 0 0-16,-20 0 0 15,17 0 0-15,-17 0 0 16,0 0 0-16,17-13-77 0,-17 13-11 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4:41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78BF2A-98C2-40B4-96B6-D9EF8531FAA8}" emma:medium="tactile" emma:mode="ink">
          <msink:context xmlns:msink="http://schemas.microsoft.com/ink/2010/main" type="inkDrawing" rotatedBoundingBox="21944,5186 29066,5037 29069,5158 21947,5306" semanticType="underline" shapeName="Other">
            <msink:sourceLink direction="with" ref="{F17F8366-FBF4-4F56-9EB7-09323EECB3D3}"/>
            <msink:sourceLink direction="with" ref="{C00973A9-AFAF-483A-BE2B-849ED3B6DB9B}"/>
            <msink:sourceLink direction="with" ref="{AD1C6603-A8F7-4B9B-8A53-BE51C424A1C2}"/>
            <msink:sourceLink direction="with" ref="{C9633565-C3B9-4BF6-B916-3B7ADDFA2C3E}"/>
            <msink:sourceLink direction="with" ref="{555B87C7-A7B9-453F-AF73-9846C9D586DA}"/>
          </msink:context>
        </emma:interpretation>
      </emma:emma>
    </inkml:annotationXML>
    <inkml:trace contextRef="#ctx0" brushRef="#br0">0 162 321 0,'0'0'2'0,"0"0"4"16,0 0 0-16,0 0 2 16,12 4 2-16,7-2 0 0,15 1 1 15,24 2 2-15,10-2-4 16,27 3-2-16,20 2 0 15,18-6-2-15,22 2-2 16,19-4 0-16,12 4 1 0,8-1-2 16,13 1 3-16,1-4-1 15,5-4-2-15,4 1 0 16,4-7 0-16,-1 0 0 16,4 3-1-16,1-7 0 0,5-4-1 15,9 5 0-15,-9 3 0 16,11 3 0-16,-11 3 0 15,8 4 0-15,-7 0 0 0,-4 4 3 16,-9 0 0-16,-15 5 2 16,-5-3 2-16,-26 2-1 15,-8-8 1-15,-16 0 0 16,-12 0-1-16,-21-8-1 16,-6 2-2-16,-7 0-1 15,-6-5-1-15,-12-1-1 0,1-6 1 16,-4 6-1-16,-7 5 1 15,-9-7 0-15,-7 8 0 16,-10-9 1-16,-8 5 0 0,-6 6 0 16,-13 2-2-16,-8-2 0 15,-13 4 0-15,14-4 0 16,-14 4-20-16,-10-3-66 16,0 6-4-16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5:40.2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869330-EE4C-416F-B40B-B6FBF96B9522}" emma:medium="tactile" emma:mode="ink">
          <msink:context xmlns:msink="http://schemas.microsoft.com/ink/2010/main" type="inkDrawing" rotatedBoundingBox="8156,12288 13160,12141 13165,12306 8161,12454" semanticType="underline" shapeName="Other">
            <msink:sourceLink direction="with" ref="{C9F6208A-3B72-4BD7-B1B8-E0B7F5984100}"/>
            <msink:sourceLink direction="with" ref="{DC50F569-7DFF-46FD-98F5-217E093DA919}"/>
          </msink:context>
        </emma:interpretation>
      </emma:emma>
    </inkml:annotationXML>
    <inkml:trace contextRef="#ctx0" brushRef="#br0">0 235 265 0,'0'0'9'0,"0"0"6"0,0 0 1 15,0 0 4-15,0 0 1 16,0 0 4-16,10 0 1 15,11 4-1-15,13-1-8 0,9 0-5 16,15 3-1 0,14-6-3-16,13 4-3 0,12-4-2 15,16 0-1-15,9 0 0 16,18 0-1-16,5 0 1 16,7 0 0-16,15-4 0 0,0 1 0 15,9 0 1-15,3-3-1 16,2-2 0-16,3-2 0 15,-5 4-1-15,0 3 0 16,-5-5 0-16,-14 6-1 0,-8-2 1 16,-12 4-1-16,-12 0 0 15,-16 0 0-15,-6 0 1 16,-12 0-1-16,-2 0 1 16,-3 0-1-16,-4 0 0 0,-1-4 0 15,-2-2 1-15,-1 2 0 16,-2-3 2-16,1 5-3 15,-8-4 0-15,-8 0 0 0,-6 6 0 16,0-2 0-16,-10-2 0 16,-7 4 0-16,-5-4 0 15,-2 4 0-15,4 0 0 16,-8-3 0-16,4-1 0 16,0 0 0-16,0 4 0 0,-3 0 0 15,-5 0 0-15,-2 0 0 16,-2 0 0-16,-3 0 0 15,-2 0 0-15,-3 0 0 16,-14 0 0-16,20 4 0 0,-20-4 0 16,10 0 0-16,-10 0 0 15,0 0 0-15,0 0 0 16,0 0 0-16,0 0 0 16,0 0 0-16,0 0 0 0,0 0 0 15,0 0 0-15,0 0 0 16,0 0 0-16,0 0 0 15,0 0 0-15,0 0 0 16,0 0 0-16,0 0 0 0,0 0 0 16,0 0 0-16,0 0 0 15,0 0 0-15,0 0 0 16,0 0 0-16,0 0 0 0,0 0 0 16,0 0 0-16,0-10 0 15,0 10 0-15,0 0 0 16,0 0 0-16,0 0 0 15,0 0 0-15,0 0 0 16,0 0 0-16,0 0 0 0,0 0 0 16,0 0 0-16,0 0 0 15,0 0 0-15,-7-6 0 16,7 6 0-16,0 0 0 0,0 0 0 16,0 0 0-16,0 0 0 15,-3-14 0-15,3 14 0 16,0 0 0-16,0 0 0 15,-14-13 0-15,14 13 0 0,0 0 0 16,0 0 0-16,0 0 0 16,-13-14 0-16,13 14 0 15,0 0 0-15,0 0 0 16,0 0 0-16,0 0 0 0,0 0 0 16,0-10 0-16,0 10 0 15,0 0 0-15,0 0 0 16,0 0 0-16,0 0 0 15,0 0 0-15,0 0 0 16,0 0 0-16,0 0 0 0,0 0 0 16,0 0 0-16,0 0 0 15,0 0 0-15,0 0 0 16,0 0 0-16,0 0 0 0,0 0 0 16,-7-13 0-16,7 13 0 15,0 0 0-15,0 0 0 16,0 0 0-16,0 0 0 15,0 0 0-15,0-14 0 0,0 14 0 16,0 0 0-16,0 0 0 16,0 0 0-16,0 0 0 15,0 0 0-15,0 0 0 16,0 0 0-16,0 0 0 0,0 0 0 16,0 0 0-16,0 0 0 15,0 0 0-15,3-13 0 16,-3 13 0-16,-5-14-15 0,-7 4-75 15,2-5-4-15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5:42.5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3569E9-D9FE-41B5-83ED-3B1120A023B5}" emma:medium="tactile" emma:mode="ink">
          <msink:context xmlns:msink="http://schemas.microsoft.com/ink/2010/main" type="inkDrawing" rotatedBoundingBox="18066,12743 24752,13066 24748,13136 18062,12813" semanticType="underline" shapeName="Other">
            <msink:sourceLink direction="with" ref="{8C379436-AFAA-4609-9CCF-3469916E425C}"/>
            <msink:sourceLink direction="with" ref="{5856EE0E-53DA-4551-A791-F3E530481F94}"/>
            <msink:sourceLink direction="with" ref="{56BEE895-5B5D-4FBC-B460-907FE6BB23F3}"/>
            <msink:sourceLink direction="with" ref="{C7ECB943-196E-42AC-BACA-3C014F2ACFBC}"/>
            <msink:sourceLink direction="with" ref="{BBEA568A-2369-4FDF-9115-58B5EC2605AE}"/>
            <msink:sourceLink direction="with" ref="{9E8C1DC0-4A7B-4033-AC37-AA94F9DBA3DD}"/>
            <msink:sourceLink direction="with" ref="{20DC54B6-E825-4590-8532-40F4A5CA1231}"/>
            <msink:sourceLink direction="with" ref="{8F12363D-127C-435F-88C5-369B55E14EA2}"/>
          </msink:context>
        </emma:interpretation>
      </emma:emma>
    </inkml:annotationXML>
    <inkml:trace contextRef="#ctx0" brushRef="#br0">0-1 336 0,'0'0'1'16,"0"0"-1"-16,27 0 0 0,-6 0 0 15,10 0 0-15,6 0 1 16,13 0-1-16,18 0 2 16,10 0 1-16,18 0 2 15,18 3 2-15,12 0 3 0,16 0 0 16,22 5 1-16,16-5-1 16,17 1 0-16,9 2-1 15,22 0-2-15,10 1-1 16,19 1-3-16,11 0 0 0,11 3-1 15,13 3 0-15,7 0-1 16,3-1 0-16,3 5 1 16,-5 1 1-16,-5-1 1 15,-7 1-1-15,-13 3 2 16,-18-3 0-16,-19 2 0 0,-14-5 0 16,-31-2 0-16,-19-1-2 15,-35 1 0-15,-24-8-1 16,-31 1-5-16,-21-7-5 0,-27 4-30 15,-36-4-46-15,-10 4-2 16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5:52.3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FA4AB5-10AA-40DD-A8A8-07F5DC4D2F25}" emma:medium="tactile" emma:mode="ink">
          <msink:context xmlns:msink="http://schemas.microsoft.com/ink/2010/main" type="writingRegion" rotatedBoundingBox="9419,13965 16642,13897 16658,15534 9434,15602">
            <msink:destinationLink direction="with" ref="{4B4ED004-CE77-4981-BCF9-01468966398E}"/>
          </msink:context>
        </emma:interpretation>
      </emma:emma>
    </inkml:annotationXML>
    <inkml:traceGroup>
      <inkml:annotationXML>
        <emma:emma xmlns:emma="http://www.w3.org/2003/04/emma" version="1.0">
          <emma:interpretation id="{BC6557B4-EB78-4BFD-946D-406404C88D65}" emma:medium="tactile" emma:mode="ink">
            <msink:context xmlns:msink="http://schemas.microsoft.com/ink/2010/main" type="paragraph" rotatedBoundingBox="9419,13965 16642,13897 16658,15534 9434,15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956CC2-26AB-42C2-A0D2-47172BF6D1EB}" emma:medium="tactile" emma:mode="ink">
              <msink:context xmlns:msink="http://schemas.microsoft.com/ink/2010/main" type="line" rotatedBoundingBox="9419,13965 16642,13897 16658,15534 9434,15602"/>
            </emma:interpretation>
          </emma:emma>
        </inkml:annotationXML>
        <inkml:traceGroup>
          <inkml:annotationXML>
            <emma:emma xmlns:emma="http://www.w3.org/2003/04/emma" version="1.0">
              <emma:interpretation id="{4061F692-ABB2-4DF1-A83F-1E2A655771A6}" emma:medium="tactile" emma:mode="ink">
                <msink:context xmlns:msink="http://schemas.microsoft.com/ink/2010/main" type="inkWord" rotatedBoundingBox="9382,13984 13069,13844 13125,15332 9438,15472"/>
              </emma:interpretation>
              <emma:one-of disjunction-type="recognition" id="oneOf0">
                <emma:interpretation id="interp0" emma:lang="en-US" emma:confidence="0">
                  <emma:literal>A al</emma:literal>
                </emma:interpretation>
                <emma:interpretation id="interp1" emma:lang="en-US" emma:confidence="0">
                  <emma:literal>n €0</emma:literal>
                </emma:interpretation>
                <emma:interpretation id="interp2" emma:lang="en-US" emma:confidence="0">
                  <emma:literal>n €0'</emma:literal>
                </emma:interpretation>
                <emma:interpretation id="interp3" emma:lang="en-US" emma:confidence="0">
                  <emma:literal>A to</emma:literal>
                </emma:interpretation>
                <emma:interpretation id="interp4" emma:lang="en-US" emma:confidence="0">
                  <emma:literal>n €0)</emma:literal>
                </emma:interpretation>
              </emma:one-of>
            </emma:emma>
          </inkml:annotationXML>
          <inkml:trace contextRef="#ctx0" brushRef="#br0">9397 13541 349 0,'0'0'7'15,"-14"0"3"-15,-3 4 3 0,-7 9 1 16,-10 5 1-16,-6 9 1 16,-11 7 0-16,-7 12 1 15,0 12-7-15,4 10-3 16,3 6-2-16,3 11-1 15,19 0-1-15,12 0-2 0,17-1 1 16,10-9-1-16,26-11 0 16,22-13-1-16,24-14 1 15,13-20 0-15,16-17-1 16,5-10 0-16,0-24 1 0,-5-15-1 16,-5-4 0-16,-18-11 1 15,-20-7 0-15,-20-7-1 16,-22 1 1-16,-19-6 1 0,-9 7-2 15,-27 1 1-15,-14 8-1 16,-15 5-1-16,-6 18-3 16,-8 8-7-16,4 19-21 15,4 11-54-15,0 6 0 0</inkml:trace>
          <inkml:trace contextRef="#ctx0" brushRef="#br0" timeOffset="328.1356">9091 13990 336 0,'0'0'5'0,"0"0"3"16,7-8 3-16,7 0 5 15,3 2 1-15,6 3 0 16,8-5 2-16,7 6 0 0,6-6-5 16,7 8-3-16,2-2-3 15,12 2-5-15,3-7-4 16,7 3-7-16,-5-6-13 15,-1-3-62-15,-8 0-3 16</inkml:trace>
          <inkml:trace contextRef="#ctx0" brushRef="#br0" timeOffset="672.8856">9376 13712 390 0,'0'0'5'16,"0"0"1"-16,-3 10 3 15,-1 3 1-15,4 8 2 0,-5 5-1 16,0 7 1-16,5 8 0 15,0 10-4-15,0-3-3 16,7 10-3-16,3-8-7 16,14 3-12-16,-4 6-47 0,14-9-22 15</inkml:trace>
          <inkml:trace contextRef="#ctx0" brushRef="#br0" timeOffset="1000.0485">10660 13448 444 0,'0'0'3'16,"0"0"0"-16,-17 0 1 16,3 0 1-16,-6 3 1 0,-11 1 1 15,4 9 1-15,-11-3 0 16,-2 10-2-16,2 7-1 16,1 6 0-16,6 16-1 15,7 11-1-15,5 12-3 16,12 4 0-16,7 16 0 0,9 8 0 15,15-4 0-15,10 0 0 16,14-4 0-16,6-16 0 16,18 2-22-16,20-27-64 0,-12-17-3 15</inkml:trace>
          <inkml:trace contextRef="#ctx0" brushRef="#br0" timeOffset="-437.4961">7041 13996 431 0,'0'0'2'16,"0"0"1"-16,10-12 0 15,4 8 2-15,13-8 0 0,14-1 1 16,10-4 0-16,14 0 0 16,16 3-2-16,14-2-4 15,7 6-11-15,9 6-42 16,5-2-29-16,3-5-4 0</inkml:trace>
          <inkml:trace contextRef="#ctx0" brushRef="#br0" timeOffset="-671.8725">7038 14542 272 0,'0'0'11'0,"0"0"4"15,0 0 3-15,0 0 4 0,0 0 1 16,0 0 3-16,0 0-1 15,13 6 1-15,-13-6-10 16,11-8-3-16,-8-6-4 0,4-9-3 16,-7-8-2-16,3-6-1 15,-3-14-1-15,4-13 0 16,2-15 0-16,8-7 0 16,3-16-1-16,10-6 0 15,7-4-1-15,7 1 0 0,7 3 0 16,5 6 0-16,2 14 0 15,3 13 0-15,-4 18-1 16,-3 12 1-16,-1 15-1 16,-6 23 1-16,1 11-1 0,-8 26 1 15,1 24 0-15,-4 18-1 16,-4 26 1-16,-9 17-1 16,-4 20 1-16,-4 11 0 15,-6 7-1-15,-7-11-2 0,7 0-5 16,-7-10-8-16,2-31-40 15,3-11-29-15,-2-24-2 16</inkml:trace>
        </inkml:traceGroup>
        <inkml:traceGroup>
          <inkml:annotationXML>
            <emma:emma xmlns:emma="http://www.w3.org/2003/04/emma" version="1.0">
              <emma:interpretation id="{135B55C2-6D88-4B05-AA88-077D1E1EB80E}" emma:medium="tactile" emma:mode="ink">
                <msink:context xmlns:msink="http://schemas.microsoft.com/ink/2010/main" type="inkWord" rotatedBoundingBox="14016,14045 16643,14020 16658,15534 14030,15559"/>
              </emma:interpretation>
              <emma:one-of disjunction-type="recognition" id="oneOf1">
                <emma:interpretation id="interp5" emma:lang="en-US" emma:confidence="0">
                  <emma:literal>€31</emma:literal>
                </emma:interpretation>
                <emma:interpretation id="interp6" emma:lang="en-US" emma:confidence="0">
                  <emma:literal>GOB</emma:literal>
                </emma:interpretation>
                <emma:interpretation id="interp7" emma:lang="en-US" emma:confidence="0">
                  <emma:literal>on</emma:literal>
                </emma:interpretation>
                <emma:interpretation id="interp8" emma:lang="en-US" emma:confidence="0">
                  <emma:literal>an</emma:literal>
                </emma:interpretation>
                <emma:interpretation id="interp9" emma:lang="en-US" emma:confidence="0">
                  <emma:literal>QOB</emma:literal>
                </emma:interpretation>
              </emma:one-of>
            </emma:emma>
          </inkml:annotationXML>
          <inkml:trace contextRef="#ctx0" brushRef="#br0" timeOffset="1671.9009">12367 13505 381 0,'0'0'5'16,"-24"0"1"-16,4 0 1 0,-11 0 1 16,-13 7 1-16,-11 6 1 15,-2 1 2-15,-17 5-1 16,-1 14-2-16,0 6-3 15,7 8 0-15,3 11 0 0,7 10-2 16,15 10-1-16,11-2 0 16,16 10-2-16,16-5 1 15,16-6 0-15,25-4-1 16,24-17 1-16,20-11-1 0,17-12 0 16,13-14 0-16,11-17-1 15,3-7 0-15,-4-24 1 16,-6-2-1-16,-13-20 0 0,-19-9-1 15,-22-8 1-15,-17-6-1 16,-21-8 1-16,-24-4-2 16,-13 3 1-16,-24 0-2 15,-14 11 1-15,-13 14-2 0,-4 19-1 16,-5 10-6-16,-5 21-13 16,0 14-60-16,0 12-1 15</inkml:trace>
          <inkml:trace contextRef="#ctx0" brushRef="#br0" timeOffset="1906.2789">12115 13887 372 0,'0'0'5'0,"0"0"5"0,0 0 1 16,10 0 1-16,7 0 1 16,4 0 0-16,13 0 1 15,10 0-1-15,14-4-5 16,10 2-5-16,6-4-6 0,11 2-13 16,-10 4-47-16,0-4-21 15</inkml:trace>
          <inkml:trace contextRef="#ctx0" brushRef="#br0" timeOffset="2140.6687">12245 13756 449 0,'0'0'3'0,"0"0"0"15,6 0 2-15,-6 0 1 16,17 13 0-16,-3 4 2 15,0 10-1-15,3 8 0 0,-4 11-1 16,4 5-3-16,-1 11-1 16,1 3-4-16,0 1-10 15,7-9-48-15,0 6-27 16,7-7-2 0</inkml:trace>
          <inkml:trace contextRef="#ctx0" brushRef="#br0" timeOffset="2843.803">13418 13279 412 0,'0'0'4'16,"-10"0"2"-16,10 0 0 15,-12 0 2-15,12 0 0 16,0 0 1-16,3 13 0 0,16-3 0 15,22 4-4-15,17 6-1 16,7 4-2-16,10 5 0 16,5 3-2-16,-8 2 0 0,-1 2-1 15,-20 4 0-15,-17 1 0 16,-20 4-1-16,-14-8 1 16,-24 0-1-16,-10 1 1 15,-7-5 0-15,0 1 0 16,-3-4 1-16,15 0 1 0,7 1 1 15,22 3 1-15,0-4 0 16,27 9 1-16,7-3 0 16,14 4 1-16,7 4-1 0,6 5 0 15,0-9-1-15,-6 2 0 16,-2 4-1-16,-9-6-2 16,-6 0 0-16,-8 1 0 15,-19 0 0-15,-11-1 0 16,-11 1 0-16,-23-4 0 0,-24 11 0 15,-20-8 0-15,-23 14 0 16,-22-10-67-16,-53-7-24 16</inkml:trace>
          <inkml:trace contextRef="#ctx0" brushRef="#br0" timeOffset="2406.2985">13490 13309 394 0,'0'0'2'0,"0"0"3"16,-4 7 1-16,1 10 2 15,0 10 2-15,3 12 3 16,0 17-2-16,3 14 2 0,7 15-2 16,4 17-2-16,-1 1-3 15,8 6-5-15,-1-3-7 16,4-2-16-16,-3-16-62 16,6-17-3-16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5:59.8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4ED004-CE77-4981-BCF9-01468966398E}" emma:medium="tactile" emma:mode="ink">
          <msink:context xmlns:msink="http://schemas.microsoft.com/ink/2010/main" type="inkDrawing" rotatedBoundingBox="1854,12415 18391,13180 18221,16860 1684,16095" semanticType="enclosure" shapeName="Other">
            <msink:sourceLink direction="with" ref="{90FA4AB5-10AA-40DD-A8A8-07F5DC4D2F25}"/>
            <msink:sourceLink direction="with" ref="{780DFB77-6179-4F60-89B9-974856BA1615}"/>
          </msink:context>
        </emma:interpretation>
      </emma:emma>
    </inkml:annotationXML>
    <inkml:trace contextRef="#ctx0" brushRef="#br0">762 3288 224 0,'0'0'5'0,"0"0"2"0,0 0 7 15,10 0 3-15,4-2 2 16,6-2 3-16,4 2 1 0,10-2 1 16,10 0-3-16,7 1-3 15,14-1-6-15,9 1-3 16,14-4-2-16,11-2-3 16,19-2-1-16,5-2 0 15,16-7 0-15,10 3 1 0,11-7 0 16,6 1 1-16,7-2 0 15,7 2-1-15,4-1 0 16,2 8 0-16,1-5-1 16,3 7-2-16,-3 1 1 0,9 3-1 15,-3-1-1-15,1-1 1 16,-1 1 0-16,5 1-1 16,-2 3 1-16,2-3 0 15,-2 1 0-15,2 1-1 0,-2 1 1 16,0 1 0-16,2 0-1 15,-2 2 0-15,4 0 1 16,1-3-1-16,-5 7 1 16,-2 0 0-16,3 0 0 0,-3 0 0 15,-8 7 1-15,-5 1 0 16,-2 4-1-16,-2 3 0 16,2-3 0-16,-3 5 0 0,-2 1-1 15,0 1 0-15,5-3 1 16,4 3-1-16,-3 1-1 15,3-3 1-15,1 0 0 16,2-4-1-16,1 1 1 16,3-1 0-16,-3 0-1 0,6-3 1 15,0-4 1-15,5 5 0 16,-5-3 0-16,8 0 0 16,-2 4 0-16,1-1 0 15,1-1 1-15,2 3-1 0,-2 0 0 16,-1 1 0-16,-4-5-1 15,-2 5 1-15,-3-1 0 16,2-1 0-16,0-7-1 16,-2 3 1-16,-2-2 0 0,9-6 0 15,-2 2 0-15,-3-2-1 16,-2 0 1-16,2 0-1 16,-6 0 2-16,-6 0-2 15,-12 0 0-15,-14 0 0 16,-8 0 0-16,-14 0 0 0,-22 6 0 15,-9-4 0-15,-14 5 0 16,-9-3 0-16,-9 0 0 16,-12-2 0-16,-3-2 0 0,-15 0 0 15,1 0 0-15,-13 0 0 16,-6 0 0-16,0 0 0 16,-12 0 0-16,-10 0 0 15,0 0 0-15,14 0 0 0,-14 0 0 16,0 0 0-16,0 0 0 15,0-10 0-15,0 10 0 16,2-23 0-16,1-2 0 16,2-5 0-16,2-7 0 0,2-7 0 15,-1-10 0-15,-3-9 0 16,6-10 0-16,-1-7 0 16,-3-9 0-16,-4 1 0 15,0-6 0-15,-3-1 0 16,-3-2 0-16,-7 2 0 0,3 0 0 15,-7 3 0-15,4 1 0 16,3 0 0-16,2 1 0 16,0 4 0-16,5-3 0 0,0 6 0 15,0 1 0-15,0 6 0 16,0 0 0-16,0 9 0 16,0 2 0-16,-10 7 0 15,-6 1 0-15,-8 10 0 0,-3 1 0 16,0-4 0-16,-11 7 0 15,-6 2 0-15,-4 0 0 16,-6 1 0-16,-6 6 0 16,-8-6 0-16,-11 6 0 0,-9-4 0 15,-8 9 0-15,-12-8 0 16,-11 2 0-16,-7 4 0 16,-9 1 0-16,-11 1 0 15,-3-2 0-15,-11 4 0 16,-2-4 0-16,-2 1 0 0,-8 3 0 15,-9-4 0-15,-3 4 0 16,-5-4 0-16,-8 5 0 16,-7-1 0-16,-6 6 0 0,-7 5 0 15,-4-1 0-15,-6 3 0 16,-7 3 0-16,-1 5 0 16,-2-4 0-16,3 3 0 15,-3-3 0-15,-2 0 0 0,2 0 0 16,2 0 0-16,8-1 0 15,-13 9 0-15,6-6 0 16,-8 6 0-16,5-2 0 16,-4 4 0-16,-1 0 0 0,2 0 0 15,-1 0 0-15,-1 0 0 16,5 0 0-16,6 0 0 16,-2-8 0-16,5 3 0 0,4-3 0 15,-1 4 0-15,2 2 0 16,-1 2 0-16,-1 0 0 15,-2 2 0-15,0 10 0 16,-8-2 0-16,5 3 0 16,-1-3 0-16,1 7 0 0,-2-3 0 15,9-1 0-15,1-3 0 16,5 0 0-16,7 0 0 16,3-3 0-16,4-1 0 15,3 2 0-15,6 1 0 0,1-1 0 16,2-2 0-16,12 2 0 15,-5-6 0-15,8 6 0 16,9-5 0-16,11 0 0 16,0-3 0-16,16 0 0 0,8 0 0 15,10-10 0-15,11 4 0 16,8-2 0-16,8-1 0 16,8 1 0-16,5-2 0 0,7 4 0 15,7 2 0-15,7 0 0 16,11 4 0-16,9 0 0 15,0-3 0-15,10 3 0 16,11-4 0-16,3 2 0 0,0 2 0 16,3 0 0-16,14 0 0 15,-17 0 0-15,17 0 0 16,-17 17 0-16,10-1 0 16,-3 1 0-16,0 7 0 15,-4 3 0-15,1 4 0 0,-1 2 0 16,4 4 0-16,0 8 0 15,3 1 0-15,0 3 0 16,4 4 0-16,-1 5 0 16,4 2 0-16,0 8 0 0,0 7 0 15,0 2 0-15,0 8 0 16,-3 7 0-16,-4 9 0 16,0 4 0-16,-3 0 0 0,3 5 0 15,0-1 0-15,2 3 0 16,0 0 0-16,3 0 0 15,2-16 0-15,0 13 0 16,2-7 0-16,3 0 0 0,-3-8 0 16,1-8 0-16,2-6 0 15,2-6 0-15,2-10 0 16,-1-9 0-16,1-8 0 16,1-9 0-16,-3-8 0 15,10-3 0-15,-17-27 0 0,7 20-82 16,-7-20-8-16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6:03.2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5CCA2C-EF25-46BE-9170-E88C177FCFE8}" emma:medium="tactile" emma:mode="ink">
          <msink:context xmlns:msink="http://schemas.microsoft.com/ink/2010/main" type="inkDrawing" rotatedBoundingBox="26707,832 30900,535 30904,603 26712,900" shapeName="Other"/>
        </emma:interpretation>
      </emma:emma>
    </inkml:annotationXML>
    <inkml:trace contextRef="#ctx0" brushRef="#br0">-1 326 338 0,'0'0'8'16,"0"0"4"-16,0 0 3 15,0-8 0-15,12 2 0 0,29-1 3 16,27-6-1-16,28-4 0 16,43 4-6-16,30-11-5 15,46 5-3-15,32 0 2 16,28-5-3-16,17 1-2 15,10-1 2-15,3 1-1 0,0 2 0 16,-8 1 1-16,-29 5 1 16,-18-1-2-16,-26 6 2 15,-26 4 0-15,-40 3-1 16,-35 3 0-16,-34 0-3 0,-26 0-7 16,-19-4-45-16,-32 11-32 15,-20 6-2-15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6:00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0DFB77-6179-4F60-89B9-974856BA1615}" emma:medium="tactile" emma:mode="ink">
          <msink:context xmlns:msink="http://schemas.microsoft.com/ink/2010/main" type="writingRegion" rotatedBoundingBox="2100,13950 5276,13721 5351,14758 2175,14987">
            <msink:destinationLink direction="with" ref="{4B4ED004-CE77-4981-BCF9-01468966398E}"/>
          </msink:context>
        </emma:interpretation>
      </emma:emma>
    </inkml:annotationXML>
    <inkml:traceGroup>
      <inkml:annotationXML>
        <emma:emma xmlns:emma="http://www.w3.org/2003/04/emma" version="1.0">
          <emma:interpretation id="{368DA117-0CAA-48AB-9178-01D9346934D5}" emma:medium="tactile" emma:mode="ink">
            <msink:context xmlns:msink="http://schemas.microsoft.com/ink/2010/main" type="paragraph" rotatedBoundingBox="2100,13950 5276,13721 5351,14758 2175,14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1CE6A8-AAF1-446E-A5C4-49E523404BE7}" emma:medium="tactile" emma:mode="ink">
              <msink:context xmlns:msink="http://schemas.microsoft.com/ink/2010/main" type="line" rotatedBoundingBox="2100,13950 5276,13721 5351,14758 2175,14987"/>
            </emma:interpretation>
          </emma:emma>
        </inkml:annotationXML>
        <inkml:traceGroup>
          <inkml:annotationXML>
            <emma:emma xmlns:emma="http://www.w3.org/2003/04/emma" version="1.0">
              <emma:interpretation id="{54410B8F-4954-42CF-A24A-01542516524D}" emma:medium="tactile" emma:mode="ink">
                <msink:context xmlns:msink="http://schemas.microsoft.com/ink/2010/main" type="inkWord" rotatedBoundingBox="2100,13950 5276,13721 5351,14758 2175,14987"/>
              </emma:interpretation>
              <emma:one-of disjunction-type="recognition" id="oneOf0">
                <emma:interpretation id="interp0" emma:lang="en-US" emma:confidence="0">
                  <emma:literal>san</emma:literal>
                </emma:interpretation>
                <emma:interpretation id="interp1" emma:lang="en-US" emma:confidence="0">
                  <emma:literal>San,</emma:literal>
                </emma:interpretation>
                <emma:interpretation id="interp2" emma:lang="en-US" emma:confidence="0">
                  <emma:literal>saner</emma:literal>
                </emma:interpretation>
                <emma:interpretation id="interp3" emma:lang="en-US" emma:confidence="0">
                  <emma:literal>Sana</emma:literal>
                </emma:interpretation>
                <emma:interpretation id="interp4" emma:lang="en-US" emma:confidence="0">
                  <emma:literal>San=</emma:literal>
                </emma:interpretation>
              </emma:one-of>
            </emma:emma>
          </inkml:annotationXML>
          <inkml:trace contextRef="#ctx0" brushRef="#br0">364 14 398 0,'0'0'5'0,"-7"-8"0"16,7 8 1-16,-19-6 1 16,-3 6 0-16,-2 0-1 0,-5 6 1 15,-2 8 0-15,-6 10-5 16,3 6-1-16,-7 11 0 15,7 3-1-15,0 7 0 16,10 7 0-16,3-5 0 16,16 2-1-16,5 2-1 15,2-4 0-15,22-4 0 0,3-9 0 16,11-6 0-16,6-11 1 16,3-3 0-16,5-7 2 15,-1-5 0-15,0-4 1 16,-8-2 1-16,-2-2 0 0,-7 4 1 15,-4 3 1-15,-9 3 0 16,-8 11-1-16,-9-1 1 16,-4 7-1-16,-4 2 0 0,-9 6-1 15,-8-1-1-15,-6 3-1 16,-3-1 0-16,-4-3 0 16,-4-7-3-16,4-6-3 15,1-7-14-15,-1 1-56 0,14-24-10 16</inkml:trace>
          <inkml:trace contextRef="#ctx0" brushRef="#br0" timeOffset="390.6295">908 337 453 0,'0'0'3'16,"0"0"0"-16,-11 21 2 15,-2-3 0-15,-8 9 0 16,-3 10 0-16,1 2 1 0,-8 13-1 15,0 5-2-15,8-3-1 16,9 2-2-16,7-7 1 16,7-5-1-16,21-9 0 15,9-15-1-15,18-13 1 16,-1-7-1-16,8-21 0 0,3-14 0 16,-7-5 1-16,-3-7-1 15,-9-3 1-15,-8-1 0 16,-14-2 1-16,-3 3 0 0,-14 11 1 15,0 2 0-15,-11 10 0 16,-2 3 2-16,-1 9-1 16,4 5 0-16,10 10-1 15,0 0-2-15,-10 10 0 0,17 13 0 16,13 0 0-16,0 13 0 16,11 4 0-16,0 9 0 15,3 8 0-15,-4-3 0 0,8 6-34 16,12-2-53-16,-18-15-4 15</inkml:trace>
          <inkml:trace contextRef="#ctx0" brushRef="#br0" timeOffset="921.8869">1433 210 438 0,'0'0'2'16,"0"0"2"-16,-10-7 1 0,10 7 0 15,0 0 1-15,-14 7 1 16,11 5 0-16,3 10 0 16,7 5-2-16,10 10-1 15,7 3-2-15,3 7 0 16,7 4-1-16,0-3-1 0,0-7-2 16,-7-4 0-16,-1-10 0 15,-4-15-1-15,-22-12 1 16,12 0 0-16,-12-16 0 0,-5-11 2 15,-9-4 0-15,-3 0 0 16,-7-6 0-16,4 8 1 16,-1-5-1-16,1 0 1 15,3 10-1-15,7 4 1 0,3 3-1 16,7 0 1-16,10 7 0 16,11 4-1-16,9 2 1 15,11 1 0-15,7 3-1 16,-5 0 1-16,8 0-1 0,-10 0 1 15,-7 0-1-15,-10 0 0 16,-11 0 1-16,-13 0 0 16,0 0 0-16,0 0 1 15,-10 0 1-15,10 0 1 0,-24-18 0 16,17 2 0-16,7 1-2 16,0-1-2-16,4 3 0 15,9 3 0-15,8 10 0 16,3 10 0-16,3 23 0 0,7 19 0 15,0 18 0-15,7 35 0 16,-5 21-77-16,15 5-13 16</inkml:trace>
          <inkml:trace contextRef="#ctx0" brushRef="#br0" timeOffset="-10672.0197">2214 247 442 0,'0'0'3'0,"0"0"3"15,-14 4 0-15,14-4 1 16,-13 0 1-16,13 0 0 16,0 0 0-16,0 0 1 15,0 0-3-15,20 17-3 0,8-7 2 16,16 0-5-16,10-4 0 15,20 1 0-15,11-4 0 16,21 4-2-16,5-7-7 16,12 0-8-16,-1-17-21 0,-14 7-50 15,11 0-1-15</inkml:trace>
          <inkml:trace contextRef="#ctx0" brushRef="#br0" timeOffset="-10500.13">2451 768 418 0,'0'0'4'0,"0"0"2"15,0 0 1-15,11-11 0 0,16 1 1 16,20-7 0-16,18-7-2 16,17-9-4-16,19-2-17 15,11-1-64-15,4-14-4 16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7:17.9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791B68-226C-4FB0-BB01-707FF0243B75}" emma:medium="tactile" emma:mode="ink">
          <msink:context xmlns:msink="http://schemas.microsoft.com/ink/2010/main" type="inkDrawing" rotatedBoundingBox="5793,2674 15196,2334 15200,2453 5797,2793" semanticType="underline" shapeName="Other">
            <msink:sourceLink direction="with" ref="{836F3A0E-332B-4283-8DAE-406A030C8F87}"/>
          </msink:context>
        </emma:interpretation>
      </emma:emma>
    </inkml:annotationXML>
    <inkml:trace contextRef="#ctx0" brushRef="#br0">0 355 274 0,'0'0'8'0,"0"0"5"0,0 0 0 16,0 0 3-16,0 0 0 15,0 0 1-15,13-6 1 16,8 0 1-16,6 2-8 16,4 0-5-16,5 4-1 0,5 0-2 15,10 0 0-15,0 8-1 16,7-2 1-16,0 0-2 15,5-2 1-15,2-4 1 16,7 0-1-16,-1 0 1 16,4-4-1-16,-1 0 0 0,-3-2-1 15,1 0 1-15,-8 2-1 16,1 4 0-16,-1 0-1 16,-3 0 1-16,-3 4-1 0,0 6 1 15,3-4-1-15,-3 1 1 16,7 0 0-16,-5-1-1 15,5-6 1-15,-1 3 0 16,1-3 1-16,-12 0 0 16,5 0 0-16,-10 0 0 0,0-3 0 15,-1 3 0-15,-3-3 0 16,1 0-1-16,-2 3 0 16,11-3 0-16,8-1 0 0,6-3-1 15,3-3 1-15,8 0 0 16,1-3 0-16,5 1 1 15,4 2 0-15,-4-3-1 16,2 7 1-16,-5-4 0 0,-7-1 0 16,2 7-1-16,-2-5 0 15,4 6-1-15,-8-8 1 16,7 5-1-16,-4-1 1 16,5 0-1-16,-1 1 0 0,0 0 1 15,6-2-1-15,-6 5 0 16,1-1 0-16,-8 0 0 15,1 2 1-15,-2-2-1 16,-5 4 0-16,-4-2 1 0,0 2-1 16,-3-6 0-16,4 4 0 15,1 2 0-15,-5 0 0 16,10 0 1-16,0 0-2 16,-1 0 1-16,13 0 0 0,-6 2 0 15,4 4 0-15,-3-4 0 16,2 2 1-16,1-4-2 15,4 0 2-15,3 0-1 16,-1 0 0-16,8 0 0 0,0 0 1 16,7 0-1-16,2 0 0 15,1 0 0-15,7 0 0 16,-8 0 0-16,-2 0 1 16,6 0-1-16,-4 0 1 15,5 0-1-15,-4 0 0 0,0 0 0 16,-1 0 0-16,1-4 0 15,4 2 0-15,-5-4 1 16,5 1-2-16,-1-3 1 0,4 4 1 16,-8 2-1-16,-9-2 0 15,7 0 0-15,-7-2 0 16,2-1 1-16,-2 1-1 16,-10-2 0-16,-5 6 1 0,1-9 0 15,-3 1-1-15,3 1 1 16,-4-2-1-16,-6 5 0 15,0 0 0-15,-3 2 0 16,-4-3 0-16,1 3 0 0,-9-6 1 16,-2 10 0-16,-13 0 0 15,-4 0 1-15,-14 0 0 16,-3-2-1-16,0 2 1 16,-17 0-2-16,17 0 0 15,-17 0 0-15,14 0 0 0,-1 0 0 16,8 0 0-16,3 0 0 15,-2 2 0-15,7-2 0 16,-10 0 0-16,5 0 0 0,0 6 0 16,-24-6 0-16,20 0 0 15,-20 0 0-15,0 0 0 16,0 0 0-16,0 0 0 16,0 0 0-16,-7-14 0 0,7-7-75 15,-6 23-13-15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00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7DB954-4DC4-4825-9954-2BE18091DE21}" emma:medium="tactile" emma:mode="ink">
          <msink:context xmlns:msink="http://schemas.microsoft.com/ink/2010/main" type="inkDrawing" rotatedBoundingBox="2046,3980 6195,3451 6244,3835 2095,4364" semanticType="strikethrough" shapeName="Other">
            <msink:sourceLink direction="with" ref="{93C1ADF2-18EF-444E-BD98-ACDB27C09DD3}"/>
          </msink:context>
        </emma:interpretation>
      </emma:emma>
    </inkml:annotationXML>
    <inkml:trace contextRef="#ctx0" brushRef="#br0">-3413-437 328 0,'0'0'4'0,"0"0"1"0,0 0 2 16,0 0 2-16,0 0 1 15,10 8 2-15,-10-8 2 16,26 11-1-16,-2-11-3 0,3 0-1 16,11 0-2-16,6-11-1 15,4-9-1-15,10-3-3 16,-2-8 1-16,7-2-2 16,0-12 0-16,2 4 0 0,0-2-2 15,-4-3 0-15,-1 7 0 16,2-2 0-16,-8 8-1 15,0-2 1-15,1 8-1 16,-7 7-1-16,-2 3 2 16,0 11-1-16,0 2 1 0,-2 4-1 15,1 10 1-15,-4 4 0 16,3 6 1-16,2 4 0 16,5-1-1-16,4-1 2 0,3-3-1 15,6-2 0-15,5-10 0 16,2-4-2-16,-4-3-2 15,8-10-2-15,0-9 1 16,-4-2-1-16,-6-10 0 0,-1 0 0 16,-3-2 0-16,-3 2 1 15,0 5 2-15,-4-5 2 16,-6 10-1-16,2 4 1 16,-2 4-1-16,-1 3 1 0,1 7 0 15,3 3 1-15,2 3 0 16,5 4 0-16,7 0 0 15,3-1 1-15,4 1-1 16,1 0 1-16,7-3-1 0,-6-4 1 16,1 0 0-16,-7 0 0 15,-7 0-1-15,-3 2 1 16,-5-2-1-16,-9 4 1 16,-3-2-1-16,-3 2 1 0,-4 0 0 15,-7-1 0-15,4 1 2 16,-2-4 0-16,3 0 0 15,-6 0 0-15,1 0 1 16,4 0-1-16,-4 0 0 0,4 0 0 16,3-4-2-16,0 4-4 15,-3-3-6-15,8 3-14 16,7 0-46-16,-10 0-9 16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7:00.93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C2B140-2A7C-49DB-B5F6-6BF33A558D57}" emma:medium="tactile" emma:mode="ink">
          <msink:context xmlns:msink="http://schemas.microsoft.com/ink/2010/main" type="writingRegion" rotatedBoundingBox="4970,1527 24868,1749 24821,5939 4924,5717">
            <msink:destinationLink direction="with" ref="{4CE12516-ECA6-4C28-927C-DB74F588AABF}"/>
            <msink:destinationLink direction="with" ref="{D99D37EA-2C03-4101-A5F4-59CF59813984}"/>
          </msink:context>
        </emma:interpretation>
      </emma:emma>
    </inkml:annotationXML>
    <inkml:traceGroup>
      <inkml:annotationXML>
        <emma:emma xmlns:emma="http://www.w3.org/2003/04/emma" version="1.0">
          <emma:interpretation id="{EAF004B5-8C8E-493E-A888-3DE0F1C8CF59}" emma:medium="tactile" emma:mode="ink">
            <msink:context xmlns:msink="http://schemas.microsoft.com/ink/2010/main" type="paragraph" rotatedBoundingBox="13840,1702 24845,1662 24851,3293 13846,33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F9E8A5F-2020-4893-94B2-206E313D1E32}" emma:medium="tactile" emma:mode="ink">
              <msink:context xmlns:msink="http://schemas.microsoft.com/ink/2010/main" type="line" rotatedBoundingBox="13840,1702 24845,1662 24851,3292 13846,3333"/>
            </emma:interpretation>
          </emma:emma>
        </inkml:annotationXML>
        <inkml:traceGroup>
          <inkml:annotationXML>
            <emma:emma xmlns:emma="http://www.w3.org/2003/04/emma" version="1.0">
              <emma:interpretation id="{08388F4B-B898-48D0-9E88-898BE63CACB3}" emma:medium="tactile" emma:mode="ink">
                <msink:context xmlns:msink="http://schemas.microsoft.com/ink/2010/main" type="inkWord" rotatedBoundingBox="13981,1709 16227,2034 16073,3100 13826,2775"/>
              </emma:interpretation>
              <emma:one-of disjunction-type="recognition" id="oneOf0">
                <emma:interpretation id="interp0" emma:lang="en-US" emma:confidence="1">
                  <emma:literal>Sam</emma:literal>
                </emma:interpretation>
                <emma:interpretation id="interp1" emma:lang="en-US" emma:confidence="0">
                  <emma:literal>Scam</emma:literal>
                </emma:interpretation>
                <emma:interpretation id="interp2" emma:lang="en-US" emma:confidence="0">
                  <emma:literal>scam</emma:literal>
                </emma:interpretation>
                <emma:interpretation id="interp3" emma:lang="en-US" emma:confidence="0">
                  <emma:literal>Swam</emma:literal>
                </emma:interpretation>
                <emma:interpretation id="interp4" emma:lang="en-US" emma:confidence="0">
                  <emma:literal>Slam</emma:literal>
                </emma:interpretation>
              </emma:one-of>
            </emma:emma>
          </inkml:annotationXML>
          <inkml:trace contextRef="#ctx0" brushRef="#br0">630-2 280 0,'0'0'5'0,"-24"0"2"16,7 0 0-16,-9 6 0 0,-1 6 2 15,-11 9 2 1,-6-5-1-16,-7 7 0 0,7 1-2 15,-4 5-3-15,7 5-1 16,7 1 3-16,1 2-4 16,6-7-1-16,10 10 0 15,7-1-1-15,6-6 0 0,8 1 0 16,6-7 0-16,14-4-1 16,5-5 3-16,10-2-1 15,4 1-1-15,1 0 1 16,4-1 0-16,-4-1-2 0,4 1 1 15,-7 3 0-15,-5 8-1 16,-4 2 0-16,-18 11 2 16,-4-5-2-16,-10 5 2 0,0 1 1 15,-8 6 2-15,-16-3 1 16,-7-1 3-16,-5-8 1 16,-5-12-1-16,0-5 3 15,-6-5-2-15,-8-5-1 16,-3-12 0-16,0-7-4 0,2-9-1 15,5-5-3-15,6 2-5 16,4-3-7-16,21-1-16 16,20-2-57-16,7 2-1 15</inkml:trace>
          <inkml:trace contextRef="#ctx0" brushRef="#br0" timeOffset="455.1259">966 486 327 0,'0'0'7'15,"-12"-7"2"-15,-5 7 2 16,0 3 4-16,-11 4-1 0,4 3 0 16,-3 3 1-16,0 8-1 15,7 14-5-15,-1 0-3 16,8 10-1-16,9-6-4 15,4 11 2-15,10-7-2 0,7 7 1 16,7-7 0-16,7-4 0 16,-1-13-1-16,10-9 0 15,-1-11 1-15,-3-2 0 16,-9-8 0-16,7-5 0 0,-10-18-1 16,-7-3 0-16,0-8 1 15,-6 0-1-15,-5-1 0 16,-6 2 1-16,0-4-2 15,0 0 0-15,-3 10 1 0,0 4 0 16,-1 11-2-16,4 16 2 16,-7-15 0-16,7 15-2 15,0 15 2-15,11 9 0 16,2 10-2-16,-3 2 3 0,7 9-2 16,0 9-1-16,4 6 0 15,-1-2-6-15,-3 3-10 16,-1-17-47-16,6 10-20 15</inkml:trace>
          <inkml:trace contextRef="#ctx0" brushRef="#br0" timeOffset="1062.5241">1452 519 366 0,'0'0'6'15,"0"0"2"-15,0 0 0 0,0 0 1 16,-14 10 2-16,14 10-1 16,0 1 0-16,7 6 1 15,7 17-5-15,-1 6-3 16,4 12 1-16,0 2-2 16,0 0-3-16,0-7 2 0,-1-3-1 15,-8-6-1-15,1-4 2 16,-9-21 0-16,0-23-1 15,0 0 1-15,5-10 1 16,-5-13 0-16,-7-11 0 16,-8-10-1-16,13-14-1 0,-1-1 0 15,3-1 0-15,-4 7-1 16,1 5 0-16,3 15 0 16,0-4 0-16,10 17 0 0,0 6 0 15,14 14 1-15,-3 10-1 16,8 14 2-16,5 3-1 15,7 0-1-15,0 0 2 16,0 8-1-16,-11 4 0 0,-2-8 2 16,-5-4-2-16,-7-15 0 15,-16-12 2-15,25 18-1 16,-25-18-1-16,0-6 2 16,0-8-1-16,4-7 0 0,-1 1 1 15,4-10-1-15,3 6-1 16,-1-15 2-16,3 4-2 15,7 8 0-15,8 0 0 16,0 3 0-16,-3 7-2 16,3 7 2-16,-3 10 0 0,0 10-1 15,3 20 1-15,-10 4 1 16,-3-1-1-16,0 12-1 16,6-1-1-16,-10 7-5 0,-1-4-11 15,8-13-42-15,2-4-23 16</inkml:trace>
        </inkml:traceGroup>
        <inkml:traceGroup>
          <inkml:annotationXML>
            <emma:emma xmlns:emma="http://www.w3.org/2003/04/emma" version="1.0">
              <emma:interpretation id="{7EFADEE5-4880-422D-8F82-06DC77F9CB2F}" emma:medium="tactile" emma:mode="ink">
                <msink:context xmlns:msink="http://schemas.microsoft.com/ink/2010/main" type="inkWord" rotatedBoundingBox="17078,2201 17090,2615 16588,2630 16576,2217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328.1595">2731 434 398 0,'0'0'5'16,"0"0"1"-16,0 0 2 0,0 0 2 15,17 0 1-15,7 4-2 16,10 3 2-16,10 3 1 16,14-10-7-16,14 4-4 15,8-4-12-15,9-14-59 0,-4 14-14 16</inkml:trace>
          <inkml:trace contextRef="#ctx0" brushRef="#br0" timeOffset="1500.0277">2803 846 484 0,'0'0'3'0,"0"0"0"16,0 0 0-16,20-2 1 15,-3-6-1-15,21-1 0 16,16-1-6-16,6-7-20 16,15 7-61-16,17 3-2 15</inkml:trace>
        </inkml:traceGroup>
        <inkml:traceGroup>
          <inkml:annotationXML>
            <emma:emma xmlns:emma="http://www.w3.org/2003/04/emma" version="1.0">
              <emma:interpretation id="{4CC111AD-CAD8-46D2-BD97-C6E8294C5EAC}" emma:medium="tactile" emma:mode="ink">
                <msink:context xmlns:msink="http://schemas.microsoft.com/ink/2010/main" type="inkWord" rotatedBoundingBox="18274,1686 19083,1683 19088,2891 18278,2894">
                  <msink:destinationLink direction="with" ref="{9EDA35BE-B794-43CC-B187-49978046124F}"/>
                </msink:context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t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2281.2782">4696 1111 359 0,'0'0'6'16,"0"0"4"-16,0 0 2 16,0 0 1-16,-9-8 2 0,9 8 1 15,-10-29 0-15,5 3 0 16,5-19-6-16,7-3-2 15,-2-9-3-15,12-7 0 16,2-17-3-16,8-11-2 0,14-9 3 16,3 0-3-16,-3 2 0 15,3 0 2-15,-3 9-2 16,0-2-2-16,-1 17 3 16,-6 25-2-16,-10 17-3 0,-11 13 3 15,5 20 0-15,-5 20-2 16,1 19 3-16,3 23-1 15,-7 22-1-15,4 8 1 16,-8 15 1-16,5 16 0 0,-1-2-1 16,-7 5-4-16,1-14-9 15,-1-8-13-15,4-7-57 16,-4-11 0-16</inkml:trace>
          <inkml:trace contextRef="#ctx0" brushRef="#br0" timeOffset="2468.7824">4432 618 396 0,'0'0'6'16,"0"0"3"-16,0 0-1 16,13-11 1-16,11 7 3 0,10-2-2 15,21-2 1-15,16-5 1 16,11 5-9-16,22 2-23 15,26 4-57-15,-9-6-4 16</inkml:trace>
        </inkml:traceGroup>
        <inkml:traceGroup>
          <inkml:annotationXML>
            <emma:emma xmlns:emma="http://www.w3.org/2003/04/emma" version="1.0">
              <emma:interpretation id="{FA833F53-E4DC-4430-8931-7D52791B15D4}" emma:medium="tactile" emma:mode="ink">
                <msink:context xmlns:msink="http://schemas.microsoft.com/ink/2010/main" type="inkWord" rotatedBoundingBox="20204,1715 24894,1857 24851,3293 20161,3151">
                  <msink:destinationLink direction="with" ref="{9EDA35BE-B794-43CC-B187-49978046124F}"/>
                </msink:context>
              </emma:interpretation>
              <emma:one-of disjunction-type="recognition" id="oneOf3">
                <emma:interpretation id="interp15" emma:lang="en-US" emma:confidence="0">
                  <emma:literal>QDGD)</emma:literal>
                </emma:interpretation>
                <emma:interpretation id="interp16" emma:lang="en-US" emma:confidence="0">
                  <emma:literal>QDED)</emma:literal>
                </emma:interpretation>
                <emma:interpretation id="interp17" emma:lang="en-US" emma:confidence="0">
                  <emma:literal>0+310+6</emma:literal>
                </emma:interpretation>
                <emma:interpretation id="interp18" emma:lang="en-US" emma:confidence="0">
                  <emma:literal>0+310+8</emma:literal>
                </emma:interpretation>
                <emma:interpretation id="interp19" emma:lang="en-US" emma:confidence="0">
                  <emma:literal>0+310+9</emma:literal>
                </emma:interpretation>
              </emma:one-of>
            </emma:emma>
          </inkml:annotationXML>
          <inkml:trace contextRef="#ctx0" brushRef="#br0" timeOffset="2906.2882">6862 160 420 0,'0'0'3'16,"-20"0"0"-16,-1 0 1 16,-6 3 0-16,-11 9 1 15,-1 4 0-15,-16 7 2 16,-6 12-1-16,3 4-2 0,7 6 1 15,-4 19-3-15,11 11 0 16,15 13 1-16,8-7-2 16,14 4-2-16,18-8 3 15,11-1-1-15,34-10-2 0,11-19 4 16,11-16-1-16,18-20-2 16,11-11 1-16,6-11 1 15,-8-16-1-15,1-17 0 0,-19-10 1 16,-8-10-3-16,-15-21 1 15,-19-3-1-15,-23-5 0 16,-22-3-2-16,-5 11 1 16,-29 3-2-16,-18 9-6 15,-9 16-8-15,-7 18-37 0,-9 32-28 16,-1 14-1-16</inkml:trace>
          <inkml:trace contextRef="#ctx0" brushRef="#br0" timeOffset="3156.3202">6473 731 402 0,'0'0'7'0,"0"0"2"16,0-9 1-16,0 9 1 0,19-8 0 15,12-2 1-15,3 0 0 16,20-3 0-16,7 7-6 16,6-5-5-16,19 8-8 15,-8-4-37-15,7-10-42 16,-8 2 0-16</inkml:trace>
          <inkml:trace contextRef="#ctx0" brushRef="#br0" timeOffset="3359.4321">6865 407 428 0,'0'0'3'0,"0"0"2"16,0 13 1-16,0-13 1 16,0 22 1-16,0-3 0 0,4 9 0 15,3 18 2-15,-7-5-5 16,10 11-2-16,0 5-4 15,7 11-8-15,-14-2-25 16,14 10-48-16,-6-12-4 0</inkml:trace>
          <inkml:trace contextRef="#ctx0" brushRef="#br0" timeOffset="4140.6793">7730 2 400 0,'0'0'2'0,"-12"-15"6"0,12 15-1 16,0 0 0-16,-14-2 3 15,14 2-2-15,0 0 0 16,21 0 2-16,16 13-4 15,6 11-5-15,8-3 2 0,4 12-3 16,6 1-2-16,-3 2 3 16,-5 9-2-16,-12-1-1 15,-14-7 3-15,-8 8-2 0,-14-2-2 16,-5 0 5-16,-13-8-3 16,-3 6-1-16,-6-11 1 15,3 4 1-15,2 7-2 16,10-3 4-16,-3-2-3 0,13-7 0 15,13-4 1-15,6 6 0 16,0-2 0-16,14 9 2 16,-3-8-2-16,-3-13-1 15,4 7 1-15,-3 7 0 16,-11-2 1-16,-6 6 0 0,-11 2-1 16,-3-2 0-16,-3-3 0 15,-7 6 3-15,-7 5-1 16,-17 2 0-16,0-6 4 0,-4-4-2 15,-3-14 0-15,-5-4 0 16,-5-11 0-16,-14-2-3 16,7-18 0-16,-10-13-11 15,15-15-75-15,-2-7 0 0</inkml:trace>
          <inkml:trace contextRef="#ctx0" brushRef="#br0" timeOffset="3656.356">7843 22 425 0,'0'0'4'16,"-4"7"-1"-16,4-7 3 15,-13 27 1-15,6-4 0 0,0 15 1 16,0 5 2-16,-5 22-2 15,5 2-3-15,2 11 2 16,5 24-3-16,5-4-4 16,-3 3 0-16,3-2-3 0,0-1-9 15,7-17-9-15,-3-17-62 16,6-3-5-16</inkml:trace>
          <inkml:trace contextRef="#ctx0" brushRef="#br0" timeOffset="4656.319">9377 179 385 0,'0'0'6'15,"0"0"4"-15,0 0 1 16,0 0 1-16,7 2 2 0,-7-2-1 16,0 21 0-16,-7-5 2 15,-16 21-7-15,-1 18-4 16,-10 9-1-16,-7 9-1 15,-3 13-3-15,11 11 2 0,2 4-1 16,4 14-2-16,22-12 3 16,5-8-1-16,34-19 0 15,17-7 1-15,24-25 0 16,14-17 0-16,13-21 0 16,13-12 0-16,0-28-2 0,8-20 1 15,-8-21-1-15,-13-3-1 16,-22-16-1-16,-15-8 0 15,-21-9-2-15,-27 6 0 16,-17 1 0-16,-34 19 0 0,-24 17 1 16,-22 14 3-16,-16 19 0 15,-2 12-5-15,-14 13-5 16,14 10-32-16,2 23-38 0,16 8 0 16</inkml:trace>
          <inkml:trace contextRef="#ctx0" brushRef="#br0" timeOffset="4921.9609">9354 783 421 0,'0'0'6'0,"10"-7"0"15,3 3 2-15,15 2 2 16,6-4-1-16,12-2 0 16,17-3 2-16,7 3-2 0,5 2-6 15,7 4-4-15,-7-13-18 16,-19 13-65-16,9-6 0 16</inkml:trace>
          <inkml:trace contextRef="#ctx0" brushRef="#br0" timeOffset="5109.4719">9673 560 427 0,'0'0'5'0,"0"0"2"16,0 0 1-16,0 0-1 16,-4 10 1-16,4-10 0 15,0 27 0-15,-3 6 0 0,3 14-3 16,0-6-5-16,13 17-4 15,-2 0-10-15,12-1-44 16,-2 17-27-16,6-12-2 16</inkml:trace>
          <inkml:trace contextRef="#ctx0" brushRef="#br0" timeOffset="5437.5888">10982 72 422 0,'0'0'5'0,"0"0"0"16,-23 4 4-16,6-1 0 15,-4 11-1-15,-3-1 2 16,-10 17 0-16,-7 15 1 15,-5 15-3-15,-5 4-2 0,-4 14-4 16,1 15 2-16,-1 15-2 16,-3 10-2-16,19-3 0 15,11-3 0-15,28-3 0 16,28-9 0-16,33 1 0 0,20-16-6 16,38-7-27-16,17-16-52 15,9-16-5-15</inkml:trace>
        </inkml:traceGroup>
      </inkml:traceGroup>
    </inkml:traceGroup>
    <inkml:traceGroup>
      <inkml:annotationXML>
        <emma:emma xmlns:emma="http://www.w3.org/2003/04/emma" version="1.0">
          <emma:interpretation id="{541DFC28-E0A9-4F25-8DAA-8C6CD3FFD5C7}" emma:medium="tactile" emma:mode="ink">
            <msink:context xmlns:msink="http://schemas.microsoft.com/ink/2010/main" type="paragraph" rotatedBoundingBox="4940,4228 23042,4430 23025,5919 4924,5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87D5E5-0129-467E-A795-9631B07EA62C}" emma:medium="tactile" emma:mode="ink">
              <msink:context xmlns:msink="http://schemas.microsoft.com/ink/2010/main" type="line" rotatedBoundingBox="4940,4228 23042,4430 23025,5919 4924,5717"/>
            </emma:interpretation>
          </emma:emma>
        </inkml:annotationXML>
        <inkml:traceGroup>
          <inkml:annotationXML>
            <emma:emma xmlns:emma="http://www.w3.org/2003/04/emma" version="1.0">
              <emma:interpretation id="{F144AA05-227E-40DB-AC63-B37EAFFFA016}" emma:medium="tactile" emma:mode="ink">
                <msink:context xmlns:msink="http://schemas.microsoft.com/ink/2010/main" type="inkWord" rotatedBoundingBox="4940,4254 7467,4282 7456,5253 4929,5225"/>
              </emma:interpretation>
              <emma:one-of disjunction-type="recognition" id="oneOf4">
                <emma:interpretation id="interp20" emma:lang="en-US" emma:confidence="0">
                  <emma:literal>C:</emma:literal>
                </emma:interpretation>
                <emma:interpretation id="interp21" emma:lang="en-US" emma:confidence="0">
                  <emma:literal>€</emma:literal>
                </emma:interpretation>
                <emma:interpretation id="interp22" emma:lang="en-US" emma:confidence="0">
                  <emma:literal>c=</emma:literal>
                </emma:interpretation>
                <emma:interpretation id="interp23" emma:lang="en-US" emma:confidence="0">
                  <emma:literal>[=</emma:literal>
                </emma:interpretation>
                <emma:interpretation id="interp24" emma:lang="en-US" emma:confidence="0">
                  <emma:literal>'=</emma:literal>
                </emma:interpretation>
              </emma:one-of>
            </emma:emma>
          </inkml:annotationXML>
          <inkml:trace contextRef="#ctx0" brushRef="#br1" timeOffset="103716.247">-6857 3015 365 0,'0'0'5'0,"0"0"3"15,0 0 2-15,0 0 1 16,0 0 1-16,0 0 0 16,0 0 3-16,20-3-3 0,11 3-3 15,13 0-4-15,7 0-1 16,16 3-9-16,1-3-43 15,14 0-32-15,3 0-3 16</inkml:trace>
          <inkml:trace contextRef="#ctx0" brushRef="#br1" timeOffset="102841.2476">-7997 2524 238 0,'0'0'6'15,"0"0"6"-15,-15-6 3 16,15 6 3-16,0 0 2 0,-5-14 1 16,5 14 0-16,-14-10 1 15,14 10-5-15,0 0-5 16,-14-13-3-16,-3 13-3 16,0 0-2-16,-6 4 0 0,-8 2-1 15,0-3 0-15,-6 4 2 16,-4 0-1-16,-7 3 1 15,2 0 0-15,-5 7 0 16,-4 4 0-16,-3 3 0 16,0 9 0-16,-3 4-1 0,-4 7-1 15,12 3 0-15,-5 4-1 16,17 11 0-16,4-6-1 16,13 8 0-16,10 4-1 15,18-7 1-15,13 1-1 0,17-2 0 16,10-5-6-16,11-11-17 15,1-1-59-15,24-10-2 16</inkml:trace>
          <inkml:trace contextRef="#ctx0" brushRef="#br1" timeOffset="103903.77">-6687 3462 442 0,'0'0'1'16,"0"0"0"-16,7 0 1 16,5 4 0-16,17-4 1 0,12 2-2 15,10-2-8-15,19 0-70 16,19 0-2-16</inkml:trace>
        </inkml:traceGroup>
        <inkml:traceGroup>
          <inkml:annotationXML>
            <emma:emma xmlns:emma="http://www.w3.org/2003/04/emma" version="1.0">
              <emma:interpretation id="{288BA0B9-ED15-4930-B0FE-A1112B2FA944}" emma:medium="tactile" emma:mode="ink">
                <msink:context xmlns:msink="http://schemas.microsoft.com/ink/2010/main" type="inkWord" rotatedBoundingBox="9209,4418 11585,4445 11570,5725 9195,5698"/>
              </emma:interpretation>
              <emma:one-of disjunction-type="recognition" id="oneOf5">
                <emma:interpretation id="interp25" emma:lang="en-US" emma:confidence="0.5">
                  <emma:literal>AB</emma:literal>
                </emma:interpretation>
                <emma:interpretation id="interp26" emma:lang="en-US" emma:confidence="0">
                  <emma:literal>A B</emma:literal>
                </emma:interpretation>
                <emma:interpretation id="interp27" emma:lang="en-US" emma:confidence="0">
                  <emma:literal>AD</emma:literal>
                </emma:interpretation>
                <emma:interpretation id="interp28" emma:lang="en-US" emma:confidence="0">
                  <emma:literal>ABS</emma:literal>
                </emma:interpretation>
                <emma:interpretation id="interp29" emma:lang="en-US" emma:confidence="0">
                  <emma:literal>ABU</emma:literal>
                </emma:interpretation>
              </emma:one-of>
            </emma:emma>
          </inkml:annotationXML>
          <inkml:trace contextRef="#ctx0" brushRef="#br1" timeOffset="104591.2724">-4644 3389 329 0,'0'0'6'15,"0"0"1"-15,0 0 1 16,17-15 2-16,11 7 1 0,16 2 1 16,13 0-1-16,14-5 1 15,24 4-8-15,11 7-15 16,12-6-61-16,5 2-3 15</inkml:trace>
          <inkml:trace contextRef="#ctx0" brushRef="#br1" timeOffset="104372.5398">-4417 3783 267 0,'0'0'10'0,"-20"0"5"15,0 0 6-15,-1 0 3 16,1 0 1-16,-4 0 3 16,0-10-1-16,5-4 1 15,5-5-9-15,14-15-7 16,7-11-3-16,12-6-5 15,5-17-1-15,10-8-2 0,10-13 1 16,4-6-2-16,3-2 1 16,0-6-1-16,7 5-1 15,-8 11 0-15,1 5 0 16,-13 18 0-16,-4 13-1 0,-7 17 0 16,-7 11 0-16,-3 23 1 15,0 11 0-15,-7 22 1 16,4 21 0-16,0 13-1 0,3 18 1 15,7 14 0-15,3 8 0 16,2 12-4-16,-12-7-11 16,14-15-53-16,-4 8-16 15</inkml:trace>
          <inkml:trace contextRef="#ctx0" brushRef="#br1" timeOffset="104811.0259">-3083 2808 416 0,'0'0'1'0,"0"0"1"16,-10 7 3-16,3 9 1 15,4 5 2-15,3 14 0 0,0 5 0 16,10 17 0-16,4 9-1 16,3 8 0-16,3 10-3 15,14 7-4-15,-7-3-6 16,4 7-19-16,6-11-56 16,-6-9-2-16</inkml:trace>
          <inkml:trace contextRef="#ctx0" brushRef="#br1" timeOffset="105247.5363">-3093 2796 373 0,'0'0'6'0,"0"0"2"0,0 0-1 15,0 0 1-15,7-11 0 16,17 11 0-16,6 0 0 15,18 4 0-15,6 9-4 16,18 4-4-16,-2 3 0 16,5 5 1-16,-7 4-1 0,-17 2 0 15,-10 2-1-15,-15 6 1 16,-14-6-2-16,-12 0 1 16,-14 2 1-16,-10 2-2 15,0-6 2-15,7 2 0 0,4-7 0 16,9 1 1-16,8-2 0 15,13-2 0-15,10 2 1 16,7-6 0-16,-1 1-1 0,8-2 2 16,0-2-1-16,-4 5-1 15,-6 0 1-15,-7 2 0 16,-4 7-1-16,-3 1 1 16,-7 10-1-16,-6 3 0 0,-4 5 1 15,-11 3 2-15,-9-2 1 16,-4 0 0-16,-6-8 1 15,-8-5 0-15,-8-13 0 16,-2-4 0-16,-8-13-5 16,-4-11-13-16,-5-6-70 0,21-14-4 15</inkml:trace>
        </inkml:traceGroup>
        <inkml:traceGroup>
          <inkml:annotationXML>
            <emma:emma xmlns:emma="http://www.w3.org/2003/04/emma" version="1.0">
              <emma:interpretation id="{6410B6F8-EF51-4A18-A5DE-289ADC83FAF5}" emma:medium="tactile" emma:mode="ink">
                <msink:context xmlns:msink="http://schemas.microsoft.com/ink/2010/main" type="inkWord" rotatedBoundingBox="12864,4660 13350,5117 12969,5523 12483,5066"/>
              </emma:interpretation>
              <emma:one-of disjunction-type="recognition" id="oneOf6">
                <emma:interpretation id="interp30" emma:lang="en-US" emma:confidence="1">
                  <emma:literal>Y</emma:literal>
                </emma:interpretation>
                <emma:interpretation id="interp31" emma:lang="en-US" emma:confidence="0">
                  <emma:literal>+</emma:literal>
                </emma:interpretation>
                <emma:interpretation id="interp32" emma:lang="en-US" emma:confidence="0">
                  <emma:literal>x</emma:literal>
                </emma:interpretation>
                <emma:interpretation id="interp33" emma:lang="en-US" emma:confidence="0">
                  <emma:literal>y</emma:literal>
                </emma:interpretation>
                <emma:interpretation id="interp34" emma:lang="en-US" emma:confidence="0">
                  <emma:literal>X</emma:literal>
                </emma:interpretation>
              </emma:one-of>
            </emma:emma>
          </inkml:annotationXML>
          <inkml:trace contextRef="#ctx0" brushRef="#br1" timeOffset="105528.8517">-1294 3280 445 0,'0'0'1'0,"0"0"2"0,0 0 0 16,-3-12 1-16,3 12 0 15,0-13 1-15,17 5 0 16,13 6-1-16,21-4 1 16,11 2-2-16,22 4-2 0,14 0-6 15,18 0-18-15,6 0-59 16,-13-7-2-16</inkml:trace>
          <inkml:trace contextRef="#ctx0" brushRef="#br1" timeOffset="105731.9519">-1084 2988 443 0,'0'0'4'0,"0"0"0"0,10 20 2 16,-3 5 1-16,7 4 1 15,3 12 0-15,3 17 0 16,4 13 0-16,0 17-3 15,-4 14-6-15,1-11-24 0,3 24-58 16,3-3-4-16</inkml:trace>
        </inkml:traceGroup>
        <inkml:traceGroup>
          <inkml:annotationXML>
            <emma:emma xmlns:emma="http://www.w3.org/2003/04/emma" version="1.0">
              <emma:interpretation id="{EBD70205-FE3D-4328-AFB5-F6929B82FCCE}" emma:medium="tactile" emma:mode="ink">
                <msink:context xmlns:msink="http://schemas.microsoft.com/ink/2010/main" type="inkWord" rotatedBoundingBox="14030,4532 17097,4482 17118,5788 14051,5838"/>
              </emma:interpretation>
              <emma:one-of disjunction-type="recognition" id="oneOf7">
                <emma:interpretation id="interp35" emma:lang="en-US" emma:confidence="0">
                  <emma:literal>Bit</emma:literal>
                </emma:interpretation>
                <emma:interpretation id="interp36" emma:lang="en-US" emma:confidence="0">
                  <emma:literal>Bt</emma:literal>
                </emma:interpretation>
                <emma:interpretation id="interp37" emma:lang="en-US" emma:confidence="0">
                  <emma:literal>BCT</emma:literal>
                </emma:interpretation>
                <emma:interpretation id="interp38" emma:lang="en-US" emma:confidence="0">
                  <emma:literal>BAT</emma:literal>
                </emma:interpretation>
                <emma:interpretation id="interp39" emma:lang="en-US" emma:confidence="0">
                  <emma:literal>But</emma:literal>
                </emma:interpretation>
              </emma:one-of>
            </emma:emma>
          </inkml:annotationXML>
          <inkml:trace contextRef="#ctx0" brushRef="#br1" timeOffset="106060.0702">393 2908 431 0,'0'0'4'0,"0"0"1"0,-14 16 1 16,14 4 1-16,0 10 0 15,4 15 0-15,2 12 0 16,5 10 0-16,9 18-3 0,7 4-3 16,7 16-7-16,-10-12-22 15,-10 6-54-15,10-7-2 16</inkml:trace>
          <inkml:trace contextRef="#ctx0" brushRef="#br1" timeOffset="106544.4749">186 2785 395 0,'0'0'5'0,"0"0"0"15,0 0 2-15,0 0-1 0,17-7 2 16,9 7 1-16,20 4-1 16,14 3 1-16,18 0-5 15,11 5-1-15,5 9-1 16,5 2 0-16,-14 6-3 16,-10 0-2-16,-22 1 1 0,-21 8-1 15,-25 9-1-15,-14 1 1 16,-25-5 0-16,-8 2-1 15,-4-1 2-15,0-4 0 16,0 5 1-16,16-5 2 0,1 0 1 16,24-13-1-16,10 0 2 15,23-2 0-15,11 4 1 16,7-5 0-16,6-1-1 16,8-6 0-16,1 5-2 0,2-3 1 15,-11 8-1-15,-9 7 0 16,-11 0-1-16,-7 7 0 15,-10-1 0-15,-10 8 1 16,-11-4 1-16,-20 6 0 0,-10-10 2 16,-6-3 0-16,-5-8 0 15,-6-8 1-15,0-9-1 16,0-8-1-16,8-4-8 0,2-14-36 16,14-17-44-16,23-13 2 15</inkml:trace>
          <inkml:trace contextRef="#ctx0" brushRef="#br1" timeOffset="106778.8294">1876 2722 455 0,'0'0'4'16,"-10"0"3"-16,-7 0-1 0,-10 13 2 15,-14 1 1-15,0 15-1 16,-13 8 1-16,-4 14-4 15,-9 17-5-15,9 6 0 16,4 7 0-16,6 18 0 16,10 10 0-16,21-2 0 0,14 4 0 15,3-18-10-15,37-9-76 16,15-3-2-16</inkml:trace>
          <inkml:trace contextRef="#ctx0" brushRef="#br1" timeOffset="107060.0873">2596 3282 354 0,'0'0'6'15,"0"0"6"-15,0 0 1 16,-17-14 1-16,17 14 1 16,2-13 1-16,20 5 0 0,12 6 0 15,16 2-4-15,18 0-5 16,17-6-5-16,21 6-11 16,-2 2-39-16,2 2-35 15,-1-4-2-15</inkml:trace>
          <inkml:trace contextRef="#ctx0" brushRef="#br1" timeOffset="107247.6191">2758 2965 462 0,'0'0'2'16,"0"0"2"-16,-3 19 2 15,3 5-2-15,0 11 1 16,7 1 2-16,10 23-1 0,3 8-1 15,4 21 0-15,7 2-9 16,16 19-34-16,5-10-45 16,1 4-3-16</inkml:trace>
        </inkml:traceGroup>
        <inkml:traceGroup>
          <inkml:annotationXML>
            <emma:emma xmlns:emma="http://www.w3.org/2003/04/emma" version="1.0">
              <emma:interpretation id="{C711C8AB-7E06-4E01-924D-E84262A00628}" emma:medium="tactile" emma:mode="ink">
                <msink:context xmlns:msink="http://schemas.microsoft.com/ink/2010/main" type="inkWord" rotatedBoundingBox="18332,4377 19934,4395 19919,5684 18318,5666"/>
              </emma:interpretation>
              <emma:one-of disjunction-type="recognition" id="oneOf8">
                <emma:interpretation id="interp40" emma:lang="en-US" emma:confidence="1">
                  <emma:literal>(A</emma:literal>
                </emma:interpretation>
                <emma:interpretation id="interp41" emma:lang="en-US" emma:confidence="0">
                  <emma:literal>IA</emma:literal>
                </emma:interpretation>
                <emma:interpretation id="interp42" emma:lang="en-US" emma:confidence="0">
                  <emma:literal>CA</emma:literal>
                </emma:interpretation>
                <emma:interpretation id="interp43" emma:lang="en-US" emma:confidence="0">
                  <emma:literal>LA</emma:literal>
                </emma:interpretation>
                <emma:interpretation id="interp44" emma:lang="en-US" emma:confidence="0">
                  <emma:literal>•A</emma:literal>
                </emma:interpretation>
              </emma:one-of>
            </emma:emma>
          </inkml:annotationXML>
          <inkml:trace contextRef="#ctx0" brushRef="#br1" timeOffset="107826.7337">4774 2823 360 0,'0'0'9'0,"0"0"2"16,0 0 4-16,14-11 0 15,-14 11 0-15,0 0 2 16,-10-10-1-16,-4 10 1 0,-10 10-6 15,-10 13-5-15,-2 19-3 16,-12 5-1-16,7 17-1 16,4 18 0-16,6 9 0 15,8 14 0-15,12-1-2 16,11-6 1-16,14 0-3 16,20 1-9-16,10-5-37 0,11-23-36 15,22-15-2-15</inkml:trace>
          <inkml:trace contextRef="#ctx0" brushRef="#br1" timeOffset="108263.2472">5436 3813 380 0,'0'0'8'15,"0"0"2"-15,0 0 4 16,0 0 1-16,10 11 1 0,-10-11 0 16,4-11 1-16,-4-5 1 15,0-8-7-15,-4-9-5 16,1-19-6-16,0-8 0 15,3-12 0-15,0-6 0 16,6-13 0-16,1-14 0 16,17-6 0-16,3-1 0 15,4 4 0-15,6 13-2 0,1 7 0 16,6 20 0-16,-3 14 0 16,2 28 0-16,1 15 2 0,-3 15-1 15,0 23 1-15,-7 22 2 16,0 17 0-16,0 10-2 15,-3 20 2-15,0 12-1 16,-14 12 0-16,-7 5 0 0,-3-12-6 16,5 3-10-16,-12-24-27 15,0-5-43-15,-2-5-2 16</inkml:trace>
          <inkml:trace contextRef="#ctx0" brushRef="#br1" timeOffset="108435.1235">5446 3317 420 0,'0'0'5'0,"0"0"3"0,18-8 1 15,2 2 3-15,11 6-1 16,23 0 0-16,11 4 1 16,22 2-2-16,19-2-22 0,13 5-68 15,16 12-4-15</inkml:trace>
        </inkml:traceGroup>
        <inkml:traceGroup>
          <inkml:annotationXML>
            <emma:emma xmlns:emma="http://www.w3.org/2003/04/emma" version="1.0">
              <emma:interpretation id="{D3FFC4B2-A18A-442D-9E0D-7B883F16490E}" emma:medium="tactile" emma:mode="ink">
                <msink:context xmlns:msink="http://schemas.microsoft.com/ink/2010/main" type="inkWord" rotatedBoundingBox="22191,4359 23239,5017 22842,5648 21795,4990"/>
              </emma:interpretation>
              <emma:one-of disjunction-type="recognition" id="oneOf9">
                <emma:interpretation id="interp45" emma:lang="en-US" emma:confidence="1">
                  <emma:literal>&lt;</emma:literal>
                </emma:interpretation>
                <emma:interpretation id="interp46" emma:lang="en-US" emma:confidence="0">
                  <emma:literal>C</emma:literal>
                </emma:interpretation>
                <emma:interpretation id="interp47" emma:lang="en-US" emma:confidence="0">
                  <emma:literal>c</emma:literal>
                </emma:interpretation>
                <emma:interpretation id="interp48" emma:lang="en-US" emma:confidence="0">
                  <emma:literal>a</emma:literal>
                </emma:interpretation>
                <emma:interpretation id="interp49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156150.7706">8556 2708 340 0,'0'0'1'0,"0"0"2"15,-17 0 1-15,17 0 1 16,-24 2 1-16,8 6 0 16,-6 2 2-16,-7 1-1 15,-2 8 1-15,-3 8-3 0,-14 7-1 16,1 5-1-16,-8 0 0 15,8 4-1-15,-5 5 0 16,6-1 0-16,2-3 1 16,10-3 0-16,10-10 1 15,13 0 0-15,11-8 0 0,14 0 2 16,10-4-1-16,17 6 0 16,12-4-1-16,10-1-1 15,4-3 0-15,18 10-1 16,-7-1 0-16,9 1 0 0,-1-2 0 15,-1-9-2-15,3 1 1 16,-4 4 0-16,-9-1-1 16,-3-6 2-16,-14-8-3 0,-7 4-4 15,-12-7-4-15,-1 7-21 16,-14 2-50-16,-24-12-1 16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8:56.5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E12516-ECA6-4C28-927C-DB74F588AABF}" emma:medium="tactile" emma:mode="ink">
          <msink:context xmlns:msink="http://schemas.microsoft.com/ink/2010/main" type="inkDrawing" rotatedBoundingBox="2475,766 27132,161 27285,6399 2628,7003" hotPoints="26041,52 26345,5940 3937,7097 3633,1209" semanticType="enclosure" shapeName="Rectangle">
            <msink:sourceLink direction="with" ref="{5AC2B140-2A7C-49DB-B5F6-6BF33A558D57}"/>
          </msink:context>
        </emma:interpretation>
      </emma:emma>
    </inkml:annotationXML>
    <inkml:trace contextRef="#ctx0" brushRef="#br0">1175 1497 316 0,'0'0'7'0,"0"0"2"16,-10-9 1-16,10 9 2 15,0 0 0-15,-7-18 1 16,7 18 1-16,0 0-2 0,-14-8-5 16,14 8-3-16,0 0-2 15,-10 12-1-15,10-1 0 16,0 5 0-16,0 1 0 16,0 0 2-16,4 0 1 0,-1-4-1 15,4 1 1-15,0 7-1 16,-4-5 1-16,0 5 0 15,1 5-1-15,-4 1-1 16,0 8-1-16,-7 9 0 0,0-1-1 16,0 12 1-16,1-2-1 15,-1 8 0-15,0-3 0 16,7 9 0-16,0-3 1 0,0 8-1 16,7-2 0-1,6 4 1-15,1 9 0 0,3 1 1 16,0 7 0-16,-3 4 0 15,3 6 0-15,0 4 0 16,-7 7 0-16,7 6 0 0,-7 1-1 16,-1-5 0-16,-2 5 1 15,8 2 0-15,-8-2 0 16,3-4 1-16,-1 4 0 16,-2-8 0-16,1 0 0 0,-1 1-1 15,-2 1-1-15,-1-2 0 16,-1 2 0-16,4 3-1 15,-7-3 0-15,0 2-1 16,3 0 1-16,1-8 1 0,-1-5-1 16,4-4 0-16,-4-13 0 15,4-5 0-15,3-8 0 16,1-12 1-16,-5-5 0 0,5-9 0 16,-8-5 0-16,4-7 0 15,-4-7-1-15,1-4 1 16,-1-6 0-16,-3-3-1 15,0-14 1-15,3 11 0 16,-3-11 0-16,11 0 0 0,2-3-1 16,4 3 1-16,4-4 1 15,6 0-2-15,14 4 0 16,3 0 0-16,6 4 0 16,11 0 0-16,11-1 0 0,6 1 0 15,14 2 0-15,6-6 0 16,11 0 0-16,10 0 0 15,9 0 0-15,5 0 0 16,9 0 0-16,4 0 0 0,4 0 0 16,6 0 0-16,4 6 0 15,2 2 0-15,5-5 0 16,2 7 0-16,8-4 0 0,-4 2 0 16,7 2 0-16,6 0 0 15,5-3 0-15,2 3 0 16,7 3 0-16,11-3 0 15,2 0 0-15,4 1 0 16,8-1 0-16,2 0 0 0,1-3 0 16,9 0 0-16,1 0 0 15,-5-1 0-15,9-2 0 16,2-2 0-16,7 6 0 16,1-8 0-16,9 3 0 0,7-3 0 15,-7 3 0-15,10 1 0 16,12-1 0-16,-5-3 0 15,7 7 0-15,3-4 0 16,-3 7 0-16,0-4 0 0,15 2 0 16,-5 1 0-16,0-1 0 15,7-2 0-15,3-6 0 16,-3 4 0-16,14-4 0 0,1 0 0 16,-3 0 0-16,5 0 0 15,5-4 0-15,-2 4 0 16,4 0 0-16,-1 0 0 15,5-4 0-15,-1-2 0 16,7 0 0-16,-4-5 0 0,4 1 0 16,-3 4 0-16,3-8 0 15,-3-3 0-15,6 4 0 16,-3 3 0-16,-10-4 0 16,0-4 0-16,-7 1 0 0,-7-2 0 15,-10-5 0-15,-11 4 0 16,-8-7 0-16,-12 8 0 15,-13-10 0-15,0-2 0 16,-13 2 0-16,-8-1 0 0,-10 3 0 16,-12-2 0-16,-12 0 0 15,-12-2 0-15,-5 5 0 16,-16-1 0-16,-14 6 0 0,-10 0 0 16,-14-3 0-16,-13-3 0 15,-3 4 0-15,-12-4 0 16,-9-1 0-16,-13 5 0 15,0 0 0-15,-12-11 0 0,-5 4 0 16,-4 3 0-16,-10-5 0 16,-6 9 0-16,-6-7 0 15,-5-4 0-15,-6-7 0 16,-5-6 0-16,-2 0 0 16,-4-15 0-16,-7-2 0 0,0-17 0 15,-6-13 0-15,-1-5 0 16,1-9 0-16,-4-13 0 15,-7-2 0-15,-3-11 0 0,-4-8 0 16,7-8 0-16,0 5 0 16,-6-3 0-16,-4-5 0 15,6-3 0-15,1 1 0 16,3-8 0-16,2 5 0 0,-12 2 0 16,2-3 0-16,1 5 0 15,-3-3 0-15,5 5 0 16,-5 6 0-16,-4 8 0 15,1-2 0-15,-1 16 0 0,1 7 0 16,3 14 0-16,0-6 0 16,0 12 0-16,-3 2 0 15,3 10 0-15,-1 8 0 16,5 2 0-16,-4 8 0 0,0-2 0 16,-4 16 0-16,-1 5 0 15,-9 7 0-15,-3 15 0 16,-7 2 0-16,-7-6 0 15,-9 7 0-15,-1 5 0 16,-16-3 0-16,-8 1 0 0,-17 0 0 16,-6-3 0-16,-13 0 0 15,-8 6 0-15,-16-5 0 16,-18 5 0-16,-14 0 0 0,-9 1 0 16,-11-4 0-16,-12 7 0 15,-11-8 0-15,-18 5 0 16,-2-9 0-16,-18 1 0 15,-2 5 0-15,-9 1 0 0,-5 9 0 16,-7-1 0-16,-7 0 0 16,-4-5 0-16,0 15 0 15,-3-2 0-15,1-6 0 16,-1 6 0-16,-10-6 0 16,-4 4 0-16,-2 4 0 0,-1 0 0 15,-8 0 0-15,-2 0 0 16,-5 4 0-16,-7 4 0 15,-1 4 0-15,-1 3 0 0,1-5 0 16,6 3 0-16,-7-3 0 16,7 4 0-16,-3-2 0 15,10 5 0-15,-6-3 0 16,2-3 0-16,1 3 0 0,-4-4 0 16,-3 9 0-16,-4 2 0 15,1-1 0-15,-4-4 0 16,6 5 0-16,-6 2 0 15,11 2 0-15,-1 2 0 0,7-7 0 16,7-3 0-16,-5-1 0 16,12 4 0-16,-1 1 0 15,1 0 0-15,3-1 0 16,7-3 0-16,3 3 0 16,4 0 0-16,5 0 0 0,2 0 0 15,9-3 0-15,8 1 0 16,3-1 0-16,9-1 0 15,1 5 0-15,7-1 0 16,7 1 0-16,9-2 0 0,-1 9 0 16,6-1 0-16,-1 3 0 15,7 4 0-15,-1-3 0 16,2 2 0-16,6 1 0 0,2-1 0 16,8-2 0-16,-1 0 0 15,8-4 0-15,-1-4 0 16,11 1 0-16,4-3 0 15,2 3 0-15,3-5 0 0,8 6 0 16,6-6-9-16,-5 11-78 16,18-3-2-16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10.1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8E0710-5648-44FC-B43F-11338B23B54A}" emma:medium="tactile" emma:mode="ink">
          <msink:context xmlns:msink="http://schemas.microsoft.com/ink/2010/main" type="inkDrawing" rotatedBoundingBox="11304,8305 22706,7943 22918,14611 11516,14973" hotPoints="11637,8553 22517,8208 22709,14294 11829,14638" semanticType="enclosure" shapeName="Rectangle">
            <msink:sourceLink direction="with" ref="{935009BA-770E-42E4-B806-FFF8C588A65C}"/>
            <msink:destinationLink direction="with" ref="{DA238853-1F5B-4533-A2B0-341B1A54CCD3}"/>
            <msink:destinationLink direction="with" ref="{BF63103B-1780-4FE3-AFDD-522E74105D9F}"/>
          </msink:context>
        </emma:interpretation>
      </emma:emma>
    </inkml:annotationXML>
    <inkml:trace contextRef="#ctx0" brushRef="#br0">0 13 240 0,'0'0'4'0,"0"0"6"16,0 0 3-16,0 0 3 15,0 0 2-15,0 0 2 0,0 0 1 16,0 0 2-16,20 0-3 16,1 0-4-16,6 0-3 15,7 0-2-15,7 0-3 16,10 0-1-16,2 7-2 15,5-3-1-15,10-4-1 0,9 2-1 16,10-2-1-16,10 0 0 16,5 0 0-16,6 0 0 15,18 0 0-15,7-2-1 16,9-9 2-16,8 3 0 0,5 8-1 16,5-2 0-16,4 2 0 15,1 0 0-15,6-4 0 16,1 4 0-16,4 6-2 15,-5-2 2-15,1 0 0 0,5 3-1 16,-1-3 1-16,-2 4 0 16,-2 3-1-16,-8-7 1 15,-4 6-1-15,-5 0 0 16,4 5 2-16,-6-5-1 0,-6-1 0 16,2 1 1-16,-3-3-1 15,6 3 0-15,1 1 1 16,6-9-1-16,1-2-2 0,-1 0 3 15,5 0-2-15,6 0 0 16,3-2 2-16,-3 2-1 16,2-4-1-16,2 4 2 15,2 0-1-15,-2 4 0 16,8-2 1-16,-6 2-1 0,5-4-1 16,5 0 1-16,1 0 0 15,3 0-1-15,1 0 1 16,2 0 0-16,-3 0-1 15,7 0 0-15,-3 0 1 0,-1 3 0 16,-7 1 0-16,-6 2 1 16,-4-2-1-16,-5-4-1 15,-2 0 1-15,-13 0 0 0,-9 6 0 16,-12 1 0-16,-13-7-1 16,-9 0-3-16,-16 0-5 15,-11 5-29-15,-35 8-48 16,-21-3-1-16</inkml:trace>
    <inkml:trace contextRef="#ctx0" brushRef="#br0" timeOffset="-1062.5007">51 101 159 0,'0'0'8'0,"0"0"6"16,0 0 6-16,0 0 6 15,0 0 0-15,3-9 2 0,-3 9 1 16,0 0 2-16,14-10-7 16,-14 10-3-16,0 0-7 15,0 0-3-15,0 0-1 16,10 10-3-16,-10-10 0 15,3 26-2-15,-3-5-1 0,0 2 1 16,0 8-2-16,0 6-1 16,0 4 0-16,0 5-1 15,0 5 0-15,0 0 1 16,0 3-1-16,0 7 0 0,0-4 0 16,0 5-1-16,0 1 1 15,0-1 0-15,0 2 0 16,0 2 0-16,0-3 1 0,0 2-1 15,0-1 1-15,0-1 0 16,0 6 1-16,4-2-1 16,-4 8 0-16,0-1 0 15,0 0 0-15,0 4-1 0,0 0 1 16,0 7 0-16,3-1 0 16,-3-1 0-16,4 3 0 15,2-4-1-15,1 6 1 16,0 3 0-16,-5-3 0 0,6 0-1 15,-1 0 0-15,2 1 1 16,6 2-1-16,-6 3 0 16,1 6 1-16,4-3-2 15,-4 7 0-15,4 5 0 16,-1-9 0-16,-6 9 0 0,3 0 0 16,-6-3 0-16,-1-2 0 15,1 0 0-15,-1 1 0 16,-3 1 0-16,0 2 0 0,0-3 0 15,0 0 0-15,0 3 0 16,0 4 0-16,0 0 0 16,0-1 0-16,0 1 0 15,0 3 0-15,0-4 0 0,3 7 0 16,4-5 0-16,-3 2 0 16,2-3 0-16,8-1 0 15,-4-2 0-15,4-1 0 16,-4-6 0-16,4-5 0 0,-8-2 0 15,1-10 0-15,0-8 0 16,-7-12 0-16,7-11 0 16,-11-20-52-16,4-21-39 15,0-24-2-15</inkml:trace>
    <inkml:trace contextRef="#ctx0" brushRef="#br0" timeOffset="1781.3115">-24 6683 287 0,'0'0'6'16,"0"0"3"-16,0 0 1 0,0 0 4 16,0 0 1-16,17 4 0 15,0-4 3-15,10 0 0 16,11-8-5-16,6-1-2 15,16-1-2-15,8 0-3 0,17 0 1 16,14-4-3-16,9 2-1 16,11-3 0-16,17 3 0 15,6-7-1-15,18 3 0 16,9-1 0-16,12-4 0 0,8 1 0 16,11 0 0-16,8-5 1 15,9 6-1-15,7-6 0 16,0 6-1-16,8-4 1 15,1-4 0-15,1 6-1 0,4 0 1 16,2 1-1-16,-1 3 0 16,-2 0 0-16,0 1 0 15,5-2 0-15,-5 5 0 16,7-3-1-16,1 1 1 0,3 1 0 16,-1-3-1-16,4 5 1 15,4-3 0-15,-7-1 0 16,3 0 0-16,1-1 0 15,-1-1 0-15,-7-1 0 0,0 5-1 16,-2-3 0-16,-5-1 1 16,-7 5-1-16,2-1 0 15,-9 4 0-15,-16-3 0 0,-9 3 1 16,-16-4 1-16,-11 5 0 16,-19-1 0-16,-9-5 0 15,-24 7 0-15,-18 0 0 16,-9 0 0-16,-10 1 0 0,-9 1-2 15,-3-1 0-15,-14 1 0 16,-5 2 0-16,1-3 0 16,-12 1 0-16,-6 0 0 15,-3-2 0-15,-12 1 0 16,-5 1 0-16,-14 6 0 0,17-13 0 16,-17 13 0-16,3-24 0 15,1 9 0-15,-4-8 0 16,0-1 0-16,0-9 0 15,0-6 0-15,-4-1 0 0,1-10 0 16,-4 0 0-16,0-8 0 16,-5 0 0-16,5-4 0 15,-8-1 0-15,6-8 0 16,-1-3 0-16,3-4 0 0,0-3 0 16,4-1 0-16,3-6 0 15,0 0 0-15,0-8 0 16,3 6 0-16,4-5 0 0,-3 4 0 15,1-8 0-15,3 5 0 16,-1-8 0-16,0 0 0 16,0 9 0-16,-2-10 0 15,7-2 0-15,-2 4 0 16,6-4 0-16,1 3 0 0,3-3 0 16,1 9 0-16,-1-4 0 15,-6 6 0-15,-1 3 0 16,-6 2 0-16,0 1 0 15,-4 4 0-15,-3 3 0 0,-6-3 0 16,2-2 0-16,-3 5 0 16,4-3 0-16,3 1 0 15,-3 7 0-15,-1-7 0 0,4 9 0 16,0-4 0-16,0 2 0 16,0 3 0-16,-3-1 0 15,-4 10 0-15,4-6 0 16,-4 4 0-16,0 3 0 0,4-2 0 15,-4 7 0-15,0-1 0 16,-3 0 0-16,3-1 0 16,5 2 0-16,-10 4 0 0,7 3 0 15,-10-7 0-15,1 11 0 16,2 7 0-16,0-5 0 16,2 5 0-16,-6 2 0 15,3 5 0-15,-1-4 0 16,0 6 0-16,8 0 0 0,-5 2 0 15,1 0 0-15,0-4 0 16,3 9 0-16,0-3 0 16,1 4 0-16,-1 0 0 15,3-5 0-15,4 4 0 0,0 4 0 16,0 0 0-16,0-1 0 16,0 5 0-16,0-9 0 15,0 8 0-15,0 5 0 16,0 12 0-16,-3-15 0 0,3 15 0 15,0 0 0-15,-4 8 0 16,-2 7-87-16,-5 6-4 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13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48E3CE-F414-4964-B9CA-744183E3AA6D}" emma:medium="tactile" emma:mode="ink">
          <msink:context xmlns:msink="http://schemas.microsoft.com/ink/2010/main" type="inkDrawing" rotatedBoundingBox="22607,9306 25621,9302 25622,9315 22608,9320" shapeName="Other"/>
        </emma:interpretation>
      </emma:emma>
    </inkml:annotationXML>
    <inkml:trace contextRef="#ctx0" brushRef="#br0">0 13 253 0,'0'0'6'0,"0"0"4"0,0 0 1 15,0 0 2-15,21 0 4 16,-9 0 1-16,10 0 1 16,4 0 0-16,15 0-2 0,6 0-5 15,22-4-1-15,9 4-2 16,16 0-3-16,12 0-1 16,16 0-1-16,13 0-1 15,12 0-1-15,15 0 1 16,2 4 0-16,-1-2 1 0,10-2 1 15,4 0-1-15,-1 0 1 16,-6 0 0-16,-11-2 0 16,-11 2-1-16,-8-4-1 0,-17 4 0 15,-19-4-2-15,-19 1 0 16,-23 3-3-16,-22 0-7 16,-16 3-23-16,0 1-52 0,-34 2 0 15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15.4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6A2ADE-C1A8-4D1D-994A-36E4578AF5B2}" emma:medium="tactile" emma:mode="ink">
          <msink:context xmlns:msink="http://schemas.microsoft.com/ink/2010/main" type="writingRegion" rotatedBoundingBox="25906,7855 29445,8194 29042,12394 25504,12054">
            <msink:destinationLink direction="with" ref="{D99D37EA-2C03-4101-A5F4-59CF59813984}"/>
          </msink:context>
        </emma:interpretation>
      </emma:emma>
    </inkml:annotationXML>
    <inkml:traceGroup>
      <inkml:annotationXML>
        <emma:emma xmlns:emma="http://www.w3.org/2003/04/emma" version="1.0">
          <emma:interpretation id="{3172768D-D60E-4653-97AB-B97F23848C4B}" emma:medium="tactile" emma:mode="ink">
            <msink:context xmlns:msink="http://schemas.microsoft.com/ink/2010/main" type="paragraph" rotatedBoundingBox="25884,7883 28560,8029 28499,9148 25823,9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822903-B577-4BEB-80C0-441E28558035}" emma:medium="tactile" emma:mode="ink">
              <msink:context xmlns:msink="http://schemas.microsoft.com/ink/2010/main" type="line" rotatedBoundingBox="25884,7883 28560,8029 28499,9148 25823,9002"/>
            </emma:interpretation>
          </emma:emma>
        </inkml:annotationXML>
        <inkml:traceGroup>
          <inkml:annotationXML>
            <emma:emma xmlns:emma="http://www.w3.org/2003/04/emma" version="1.0">
              <emma:interpretation id="{B65FE6E3-FCB9-42F1-B13E-F3D7FB7D113E}" emma:medium="tactile" emma:mode="ink">
                <msink:context xmlns:msink="http://schemas.microsoft.com/ink/2010/main" type="inkWord" rotatedBoundingBox="25884,7883 28560,8029 28499,9148 25823,9002"/>
              </emma:interpretation>
              <emma:one-of disjunction-type="recognition" id="oneOf0">
                <emma:interpretation id="interp0" emma:lang="en-US" emma:confidence="1">
                  <emma:literal>Sum</emma:literal>
                </emma:interpretation>
                <emma:interpretation id="interp1" emma:lang="en-US" emma:confidence="0">
                  <emma:literal>Sam</emma:literal>
                </emma:interpretation>
                <emma:interpretation id="interp2" emma:lang="en-US" emma:confidence="0">
                  <emma:literal>sum</emma:literal>
                </emma:interpretation>
                <emma:interpretation id="interp3" emma:lang="en-US" emma:confidence="0">
                  <emma:literal>bum</emma:literal>
                </emma:interpretation>
                <emma:interpretation id="interp4" emma:lang="en-US" emma:confidence="0">
                  <emma:literal>Scim</emma:literal>
                </emma:interpretation>
              </emma:one-of>
            </emma:emma>
          </inkml:annotationXML>
          <inkml:trace contextRef="#ctx0" brushRef="#br0">785 5 306 0,'0'0'1'0,"0"0"1"0,-7-2-1 16,-10-2 1-16,-7 4 0 16,-13 0 1-16,-4 4 1 15,-17 6 0-15,-2 7 0 0,-12-5 0 16,-3 15 0-16,0 10-2 15,4-2 3-15,7 12-3 16,3 0-2-16,10 1 0 16,13 2 1-16,11 1-2 0,20-4 3 15,14-9-2-15,20-2-1 16,21-15 3-16,6-1 0 16,25 1 0-16,1-7 1 15,6 3 1-15,-1-4-1 0,-7 0 3 16,-8 4 0-16,-19 6 0 15,-6-1 2-15,-18 5-1 16,-13 0-1-16,-11-1 0 16,-6 1-2-16,-14 11 0 0,-14-5-1 15,-3 8 1-15,-4-4-1 16,-6 0 2-16,3-2 0 16,-5-6 1-16,-5-2 0 15,3-9 1-15,-3-10-2 0,10-8-1 16,4-6-5-16,13-7-19 15,8-10-60-15,8-15 0 16</inkml:trace>
          <inkml:trace contextRef="#ctx0" brushRef="#br0" timeOffset="390.6255">1121 563 415 0,'0'0'2'15,"-7"0"2"-15,-3 8 0 16,-7 5 1-16,-4 11 0 16,-3-1 1-16,1 7-1 0,-1 12 1 15,7 5-2-15,3-4-1 16,11 1-1-16,9-3-1 16,18-11 1-16,10-3-2 15,11-14 0-15,6-7 0 16,5-6 0-16,2-12-1 0,4-18 0 15,-8-1 0-15,-10-9 1 16,-6-5 0-16,-14 2 2 16,-7-7-1-16,-7 5 1 15,-7 1 2-15,-3 11-1 0,0 5-1 16,-7 13 1-16,7 15 0 16,0 0 0-16,-6 8 1 15,9 23-2-15,7 6 0 16,0 7 1-16,1 11-1 0,9 1-4 15,-3-2-6-15,7 8-24 16,9-9-52-16,-13-4-1 16</inkml:trace>
          <inkml:trace contextRef="#ctx0" brushRef="#br0" timeOffset="921.8912">1922 448 370 0,'0'0'6'0,"0"0"3"16,0 0 0-16,-15 8 1 16,15-8 1-16,-17 29 1 15,15-5 1-15,-1 11 0 16,6 2-6-16,11 9-1 0,-4 8-1 16,7-3-3-16,2-4 0 15,3-3-2-15,-6-12 0 16,-6-9 1-16,-7-9-2 15,-3-14 1-15,0 0 0 0,-3-30 1 16,-4-1-1-16,0-11 1 16,0 3-1-16,2-8 1 15,5-5-1-15,0 9-1 0,2 2 1 16,5 12-1-16,0 6 0 16,6 19 0-16,1 4 1 15,3 8-2-15,3 17 2 16,4 4 0-16,-7 12 0 0,7 3 0 15,0 1 1-15,0-8-2 16,-7-8 2-16,0-5 0 16,-7-3-1-16,-10-21 1 15,0 0 0-15,3-21-1 0,-3-3 2 16,0-5-1-16,0-6-1 16,0-2 0-16,11 4 1 15,6-2-1-15,5 2 0 16,2 10 1-16,7 5-2 15,3 7 2-15,0 11-1 0,14 11 0 16,-11 16 1-16,4 14-3 16,0 9-5-16,0 21-33 15,-5 10-43-15,-4 15-2 0</inkml:trace>
        </inkml:traceGroup>
      </inkml:traceGroup>
    </inkml:traceGroup>
    <inkml:traceGroup>
      <inkml:annotationXML>
        <emma:emma xmlns:emma="http://www.w3.org/2003/04/emma" version="1.0">
          <emma:interpretation id="{8E7DAE81-AE42-4CE9-BAC2-43F4D15B69E1}" emma:medium="tactile" emma:mode="ink">
            <msink:context xmlns:msink="http://schemas.microsoft.com/ink/2010/main" type="paragraph" rotatedBoundingBox="26090,10656 29181,10953 29042,12394 25952,12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E97022-008C-4152-8256-0FA36F715D07}" emma:medium="tactile" emma:mode="ink">
              <msink:context xmlns:msink="http://schemas.microsoft.com/ink/2010/main" type="line" rotatedBoundingBox="26090,10656 29181,10953 29042,12394 25952,12097"/>
            </emma:interpretation>
          </emma:emma>
        </inkml:annotationXML>
        <inkml:traceGroup>
          <inkml:annotationXML>
            <emma:emma xmlns:emma="http://www.w3.org/2003/04/emma" version="1.0">
              <emma:interpretation id="{775F4E6C-B942-4DA4-8046-18C9D49390B7}" emma:medium="tactile" emma:mode="ink">
                <msink:context xmlns:msink="http://schemas.microsoft.com/ink/2010/main" type="inkWord" rotatedBoundingBox="26090,10656 29181,10953 29042,12394 25952,12097"/>
              </emma:interpretation>
              <emma:one-of disjunction-type="recognition" id="oneOf1">
                <emma:interpretation id="interp5" emma:lang="en-US" emma:confidence="0">
                  <emma:literal>(any</emma:literal>
                </emma:interpretation>
                <emma:interpretation id="interp6" emma:lang="en-US" emma:confidence="0">
                  <emma:literal>(wry</emma:literal>
                </emma:interpretation>
                <emma:interpretation id="interp7" emma:lang="en-US" emma:confidence="0">
                  <emma:literal>(why</emma:literal>
                </emma:interpretation>
                <emma:interpretation id="interp8" emma:lang="en-US" emma:confidence="0">
                  <emma:literal>(only</emma:literal>
                </emma:interpretation>
                <emma:interpretation id="interp9" emma:lang="en-US" emma:confidence="0">
                  <emma:literal>(worry</emma:literal>
                </emma:interpretation>
              </emma:one-of>
            </emma:emma>
          </inkml:annotationXML>
          <inkml:trace contextRef="#ctx0" brushRef="#br0" timeOffset="1406.2887">466 2772 341 0,'0'0'6'0,"0"0"2"16,17-10 3-16,-17 10 2 16,0 0 1-16,0 0 0 15,0 0 0-15,-11-7 1 16,-12 14-4-16,-11 9-5 0,-4 15 1 16,-3 7-2-16,0 12-2 15,4 7 1-15,3 15-1 16,15 4-1-16,2 10 0 15,17-1-2-15,3-9-5 16,23 3-8-16,8-18-27 0,17-5-44 16,21-14-1-16</inkml:trace>
          <inkml:trace contextRef="#ctx0" brushRef="#br0" timeOffset="3281.3409">747 3164 425 0,'0'0'3'16,"0"0"0"-16,-24 11 2 16,11 5 0-16,-8 8 0 15,1 5 1-15,-1 17-1 16,1 4 1-16,3 8-2 0,7-1-2 16,10 4-1-16,10-7-1 15,10-6-3-15,11-12-1 16,10-11-2-16,7-17-1 15,6-8 0-15,1-16 2 16,-4-11-2-16,-8-13 1 0,-6-7 3 16,-6-8 3-16,-11-2 1 15,-6-1 2-15,-14 4 2 16,0 11-1-16,-10 5 2 16,-7 7-1-16,0 15-1 0,6 9 1 15,11 7-1-15,-6 17-1 16,12 6-1-16,15 12-1 15,10-2-1-15,13 4 1 0,3-4-3 16,5 0 0-16,4-10-2 16,-1-3 0-16,-4-10 0 15,-3-10 0-15,-14-7 0 16,-7-10 0-16,-7-10 2 0,-13-8 1 16,-7-1 0-16,-10-4 3 15,-11-4 0-15,-2-1-1 16,2 5 2-16,4 6 0 15,4-1-1-15,9 12 1 16,4 10 0-16,14 6-1 0,10 7-1 16,10 0 0-16,6 16-1 15,-2 1 0-15,3 8 0 16,-5-1 0-16,-5 6 0 16,-7 4 0-16,-14-5-1 0,-3 6 1 15,-7-1 0-15,0-4 0 16,0-3 0-16,0 0 1 15,7-3-1-15,3-10 0 0,10-7 1 16,7-7 0-16,4 0-1 16,6-15 1-16,4-4-1 15,-8-9 1-15,1-2-1 16,-3-7 0-16,-11-5 0 0,-9-2 1 16,-8 2-1-16,-3 2 0 15,-17-9 0-15,-2 15 0 16,-15 4 0-16,3 3 0 15,-3 11-1-15,0 3 1 16,7 1 0-16,3 8 0 0,14 4 0 16,10 0 0-16,6 0 1 15,15 4-1-15,13 2 0 16,10 0 1-16,6 0-1 16,8-3 1-16,-3 1-1 0,-1-4-1 15,0 3 2-15,-9 0-1 16,-4 1 0-16,-14 0 0 15,-3 2 1-15,-12-6-1 0,2 7 1 16,-14-7-1-16,17 16 1 16,-10 1 0-16,-4 0 1 15,4 2-1-15,0 2 1 16,-1 10-1-16,5-4 1 0,-11 7-1 16,7-7 0-16,-4 0 0 15,7-2-1-15,-6-2 1 16,-4-3 0-16,3-4 0 15,4 1 1-15,-4-7 0 16,-3-10 1-16,14 17 0 0,-14-17-1 16,10 17 1-16,-10-17 0 15,0 0-1-15,0 0 0 16,14 7 0-16,-14-7-1 0,0 0 0 16,0 0 0-16,0 0 1 15,0 0-2-15,0 0 0 16,0 0 0-16,0 0 0 15,10 15 0-15,-10-15 0 0,0 0 0 16,0 0 0-16,0 0 0 16,0 0 0-16,0 0 0 15,0 0 0-15,0 0 0 16,17 12 0-16,-17-12 0 0,0 0 0 16,0 0 0-16,0 0 0 15,7 15 0-15,-7-15 0 16,0 0 0-16,0 0 0 15,0 0 0-15,13 6 0 0,-13-6 0 16,0 0 0-16,0 0 0 16,0 0 0-16,0 0 0 15,0 0 0-15,0 0 0 16,0 0 0-16,0 0 0 0,0 0 0 16,0 0 0-16,0 0 0 15,0 0 0-15,0 0 0 16,0 0 0-16,0 0 0 15,0 0 0-15,0 0 0 0,0 0 0 16,0 0 0-16,0 0 0 16,0 0 0-16,0 0 0 15,0 0 0-15,0 0 0 16,0 0 0-16,0 0 0 0,0 0 0 16,0 0 0-16,0 0 0 15,14 0 0-15,-14 0 0 16,0 0 0-16,0 0 0 15,0 0 0-15,0 0 0 0,0 0 0 16,0 0 0-16,0 0 0 16,0 0 0-16,0 0 0 15,13 10 0-15,-13-10 0 16,0 0 0-16,0 0 0 16,0 13 0-16,0-13 0 0,0 0 0 15,0 14 0-15,0-14 0 16,0 0 0-16,0 0 0 15,4 12 0-15,-4-12 0 0,0 11 0 16,0-11 0-16,0 16 0 16,0-16 0-16,0 25 0 15,0-11 0-15,0-1 0 16,0 1 0-16,0-14 0 0,0 17 0 16,0-17 0-16,0 17 0 15,0-17 0-15,0 0 0 16,0 15 0-16,0-15 0 15,0 0 0-15,0 15 0 0,0-15 0 16,0 0 0-16,0 0 0 16,0 0 0-16,0 0 0 15,0 0 0-15,0 0 0 16,0 0 0-16,0 0 0 16,0 0 0-16,0 0 0 0,0 0 0 15,0 0 0-15,0 0 0 16,0 0 0-16,0 0 0 15,0 10 0-15,0-10 0 0,0 0 0 16,0 0 0-16,-34-4-86 16,34 4-6-16</inkml:trace>
          <inkml:trace contextRef="#ctx0" brushRef="#br0" timeOffset="4281.3416">2562 2989 314 0,'0'0'4'0,"0"0"2"16,0 0 0-16,0 0 3 0,0 0 1 16,0 17 1-16,5 3 2 15,-5 10 0-15,3 10-3 16,-3 12-2-16,4 1-1 16,1 2-1-16,10-1-2 0,2-4-1 15,7-1-1-15,9-22 0 16,8-11-1-16,6-13 0 15,8-6 0-15,-4-21-1 0,0-3 2 16,-3-17-1-16,-2-3 0 16,-1-2 2-16,-15-1-2 15,-3 7 1-15,-6 0 2 16,-11 8-2-16,-3 8 0 16,-4 13 0-16,-3 14-1 15,-7 3 0-15,-3 18-1 0,0 8 0 16,0 10-1-16,6 8 1 15,-2 7 0-15,6 0 0 16,10-3 0-16,3 5 0 0,4-4 1 16,0 3 0-16,4-5 2 15,-4-3-1-15,0 4 2 16,-3 3 1-16,-4 3 0 16,-10 1 1-16,0 10-1 0,-7-4 0 15,-7 4-1-15,-16 2 0 16,-15 5-3-16,-19-4-3 15,-18-3-11-15,-36 2-58 0,-28-25-14 16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14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466A76-40A9-425C-9D96-92EF75DC0627}" emma:medium="tactile" emma:mode="ink">
          <msink:context xmlns:msink="http://schemas.microsoft.com/ink/2010/main" type="inkDrawing" rotatedBoundingBox="22464,12077 25690,11880 25693,11931 22468,12128" shapeName="Other"/>
        </emma:interpretation>
      </emma:emma>
    </inkml:annotationXML>
    <inkml:trace contextRef="#ctx0" brushRef="#br0">0 198 255 0,'0'0'8'0,"10"0"4"16,4 0 5-16,3 0 4 16,7 2 1-16,0-2 1 0,6 4 3 15,10-1 0-15,1-3-8 16,10 3-4-16,7-3-4 16,17 0-3-16,12 0-2 15,19 0-1-15,20-6-1 0,24-4-1 16,12 3 1-16,15-9-1 15,16 1 1-15,10-1 0 16,8-3 0-16,3 3-1 16,-3 3 1-16,-18-1 0 0,-2 1-1 15,-26-1-1-15,-18 4 1 16,-36 4-2-16,-26-7-4 16,-24 9-12-16,-28-2-67 0,-18-6-4 15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24.7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00266F-563D-46DF-ABB1-4823147A9717}" emma:medium="tactile" emma:mode="ink">
          <msink:context xmlns:msink="http://schemas.microsoft.com/ink/2010/main" type="writingRegion" rotatedBoundingBox="9361,7731 10438,13165 7287,13790 6210,8355"/>
        </emma:interpretation>
      </emma:emma>
    </inkml:annotationXML>
    <inkml:traceGroup>
      <inkml:annotationXML>
        <emma:emma xmlns:emma="http://www.w3.org/2003/04/emma" version="1.0">
          <emma:interpretation id="{6A5B8FBC-164B-4249-94D7-39461C2AA104}" emma:medium="tactile" emma:mode="ink">
            <msink:context xmlns:msink="http://schemas.microsoft.com/ink/2010/main" type="paragraph" rotatedBoundingBox="9361,7731 10438,13165 7287,13790 6210,8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C1FE01-C276-40E0-91B8-85F6761CD643}" emma:medium="tactile" emma:mode="ink">
              <msink:context xmlns:msink="http://schemas.microsoft.com/ink/2010/main" type="line" rotatedBoundingBox="9361,7731 10438,13165 7287,13790 6210,8355"/>
            </emma:interpretation>
          </emma:emma>
        </inkml:annotationXML>
        <inkml:traceGroup>
          <inkml:annotationXML>
            <emma:emma xmlns:emma="http://www.w3.org/2003/04/emma" version="1.0">
              <emma:interpretation id="{00210FF4-498D-480B-8E23-01EF689C8E34}" emma:medium="tactile" emma:mode="ink">
                <msink:context xmlns:msink="http://schemas.microsoft.com/ink/2010/main" type="inkWord" rotatedBoundingBox="9361,7731 10438,13165 7287,13790 6210,8355">
                  <msink:destinationLink direction="with" ref="{DA238853-1F5B-4533-A2B0-341B1A54CCD3}"/>
                  <msink:destinationLink direction="with" ref="{BF63103B-1780-4FE3-AFDD-522E74105D9F}"/>
                </msink:context>
              </emma:interpretation>
              <emma:one-of disjunction-type="recognition" id="oneOf0">
                <emma:interpretation id="interp0" emma:lang="en-US" emma:confidence="0">
                  <emma:literal>Fan if</emma:literal>
                </emma:interpretation>
                <emma:interpretation id="interp1" emma:lang="en-US" emma:confidence="0">
                  <emma:literal>Fails</emma:literal>
                </emma:interpretation>
                <emma:interpretation id="interp2" emma:lang="en-US" emma:confidence="0">
                  <emma:literal>Tanis</emma:literal>
                </emma:interpretation>
                <emma:interpretation id="interp3" emma:lang="en-US" emma:confidence="0">
                  <emma:literal>Fannie</emma:literal>
                </emma:interpretation>
                <emma:interpretation id="interp4" emma:lang="en-US" emma:confidence="0">
                  <emma:literal>Fannies</emma:literal>
                </emma:interpretation>
              </emma:one-of>
            </emma:emma>
          </inkml:annotationXML>
          <inkml:trace contextRef="#ctx0" brushRef="#br0">-1961-361 403 0,'0'0'3'0,"0"0"2"16,-21-4 1-16,4 4 1 15,-7 4 0-15,-13 2 2 0,-3 11 1 16,-11 12 1-16,-3 7-4 16,-4 14 0-16,0 12-1 15,0 6-1-15,8 13 1 16,9 9-2-16,10 5 0 0,14 1-1 16,14 1 0-16,13-6-1 15,21-2 1-15,12-12-3 16,22-12 0-16,17-15-5 15,3-16-7-15,17-11-37 0,-8-15-38 16,5-11-1-16</inkml:trace>
          <inkml:trace contextRef="#ctx0" brushRef="#br0" timeOffset="484.4486">-1584-74 460 0,'0'0'2'0,"0"0"1"16,0 0-1-16,0 0 1 15,0 0-1-15,0 0-3 16,-4 14-10-16,1 4-29 0,3 5-42 15,0 7-3-15</inkml:trace>
          <inkml:trace contextRef="#ctx0" brushRef="#br0" timeOffset="890.6505">-1303 272 429 0,'0'0'3'0,"0"0"1"0,0 0 1 15,0 0 0-15,-7 0 1 16,7 0 1-16,-3 24 0 16,3-1 1-16,3 8-2 15,11 10-1-15,3 2-1 0,10 11-1 16,0 8 0-16,4 1-2 16,3-1-1-16,0-2 0 15,-7-9 0-15,1-7 0 16,-8-13 0-16,-6-11 0 0,-14-20-1 15,0 0 2-15,0-20 0 16,-12-11 0-16,-5-7 0 16,0-5-1-16,1-8 1 15,3-3-1-15,3-4 1 0,6 5-1 16,4 1 0-16,10 5 1 16,14 6-1-16,9 8 1 15,8 6 1-15,7 13-1 16,6 14 1-16,1 7 1 0,2 17-3 15,-2 17 0-15,-7 6 0 16,-5 17 0-16,1 17-23 16,-17 11-62-16,-3 5-3 15</inkml:trace>
          <inkml:trace contextRef="#ctx0" brushRef="#br0" timeOffset="-562.5129">-2379-2383 344 0,'0'0'3'0,"-19"-4"2"16,4 4 1-16,1 0 1 16,14 0 0-16,-17-4 1 15,17 4 2-15,15-12-1 16,26 8-3-16,16-3-2 0,18-3 0 16,6 8-1-16,8-2-1 15,-2 4-1-15,-12 4-1 16,-10 8 0-16,-24 11-1 15,-17 5 1-15,-24 6-1 0,-11 3 1 16,-16 7-1-16,-4-4 1 16,1 5-1-16,3-8 1 15,6 0-1-15,14-8 2 16,11 0 0-16,20-6 1 0,13-6 0 16,14-3 1-16,4-1 1 15,8-3-1-15,-2 0 1 16,1 0 0-16,-8 7-1 15,-13 5 1-15,-10-3 0 16,-14 12 0-16,-17 2 0 0,-17 4 0 16,-21 4-1-16,-13 6 0 15,-20 0 0-15,-18-1-4 16,-9 4-5-16,-10-10-19 0,-12 1-58 16,12-7-1-16</inkml:trace>
          <inkml:trace contextRef="#ctx0" brushRef="#br0" timeOffset="-999.9975">-2477-2333 339 0,'0'0'3'15,"0"0"2"-15,0 0 1 0,0 0 2 16,7 16 2-16,10 6 2 16,7 5-1-16,7 12 1 15,-2 11-3-15,9 10-1 16,3 10-2-16,-4 8-6 0,-6 4-10 15,-1-15-44-15,-3 4-24 16,-6-13-5-16</inkml:trace>
          <inkml:trace contextRef="#ctx0" brushRef="#br0" timeOffset="-2187.5579">367-1544 193 0,'0'0'3'15,"0"0"3"-15,-14 13 1 16,-3-3 0-16,-7-1 6 16,-5 1 1-16,-12 5 5 0,-7-3 1 15,-13 0-1-15,0-7 1 16,-11 1-1-16,2-6 0 15,-5 0-1-15,-3-8-2 16,3-7-4-16,3 5-2 0,5 1-3 16,2-5-1-16,8 8-3 15,6-5-1-15,13 5-5 16,7-4-11-16,11-7-51 16,4 10-15-16</inkml:trace>
          <inkml:trace contextRef="#ctx0" brushRef="#br0" timeOffset="296.8838">-1646 383 449 0,'0'0'3'16,"0"0"2"-16,0 0 0 0,-7 21 0 15,4-7 1-15,3 9 1 16,0 7 1-16,0 3-1 15,0 13-2-15,3 0-2 16,8 4 0-16,2 6-2 0,4-9-3 16,4 4-4-16,-4-11-7 15,7-3-17-15,3-10-55 16,-7-13-2-16</inkml:trace>
          <inkml:trace contextRef="#ctx0" brushRef="#br0" timeOffset="-1609.4072">-2415-3480 339 0,'0'0'7'0,"0"0"3"15,0 0 2-15,2-7 0 16,-2-5 2-16,-2-12 0 16,-3-6 0-16,-4-11 0 15,1-7-7-15,-1-15-3 0,2-9-1 16,7-8-1-16,0-3-2 15,7-5 0-15,7 1 1 16,5-6 0-16,1 13-1 0,4 10 0 16,0 9 1-16,0 13-1 15,-4 15 0-15,4 12 0 16,0 21 0-16,0 10 0 16,3 20 0-16,4 21 0 15,6 10 0-15,4 20 1 0,0 14 0 16,2 10 0-16,-2 4-1 15,7-2-7-15,-11-6-8 16,7-6-30-16,4-13-36 16,-14-22-2-16</inkml:trace>
          <inkml:trace contextRef="#ctx0" brushRef="#br0" timeOffset="-1437.5371">-2528-3987 350 0,'0'0'5'0,"0"0"3"16,0 0 4-16,0 0 1 0,27-17 0 15,11 11 1-15,20 0-1 16,19-9 0-16,32 8-16 16,0 14-65-16,26-9-10 15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20.4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63103B-1780-4FE3-AFDD-522E74105D9F}" emma:medium="tactile" emma:mode="ink">
          <msink:context xmlns:msink="http://schemas.microsoft.com/ink/2010/main" type="inkDrawing" rotatedBoundingBox="9026,9319 11676,9247 11678,9312 9028,9384" semanticType="callout" shapeName="Other">
            <msink:sourceLink direction="with" ref="{DF8E0710-5648-44FC-B43F-11338B23B54A}"/>
            <msink:sourceLink direction="with" ref="{00210FF4-498D-480B-8E23-01EF689C8E34}"/>
          </msink:context>
        </emma:interpretation>
      </emma:emma>
    </inkml:annotationXML>
    <inkml:trace contextRef="#ctx0" brushRef="#br0">1966-3330 192 0,'0'0'3'0,"0"0"5"16,0 0 5-16,0 0 6 15,10-8 3-15,-10 8 4 16,16-7 1-16,-16 7 3 16,24-2-1-16,-24 2-4 0,0 0-5 15,-9 0-5-15,-15 0-3 16,-6 2-3-16,-11-2-3 15,-14 0-2-15,-13 0-2 16,-17 0-1-16,-6-2 0 0,-11-6 0 16,-14 6-1-16,-5-2 0 15,-12 0 1-15,-7 4 0 16,-8 0 0-16,-2 8 0 16,-6-2 0-16,-4 4 0 0,8 1-1 15,2 3 1-15,12-4 0 16,5 3 0-16,21-7 0 15,14 5-1-15,16-7 0 0,21-1 0 16,13-3-1-16,21 0-5 16,7-3-21-16,20 3-56 15,0 0 0-15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21.2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238853-1F5B-4533-A2B0-341B1A54CCD3}" emma:medium="tactile" emma:mode="ink">
          <msink:context xmlns:msink="http://schemas.microsoft.com/ink/2010/main" type="inkDrawing" rotatedBoundingBox="9960,11037 11686,10897 11690,10936 9964,11077" semanticType="callout" shapeName="Other">
            <msink:sourceLink direction="with" ref="{DF8E0710-5648-44FC-B43F-11338B23B54A}"/>
            <msink:sourceLink direction="with" ref="{00210FF4-498D-480B-8E23-01EF689C8E34}"/>
          </msink:context>
        </emma:interpretation>
      </emma:emma>
    </inkml:annotationXML>
    <inkml:trace contextRef="#ctx0" brushRef="#br0">2026-1734 277 0,'0'0'5'0,"0"0"2"16,0 0 4-16,-12 0 0 15,12 0 2-15,-14 4 1 16,1 0 1-16,-8-4 3 0,-3 0-5 16,-13 2-3-16,-7 2 0 15,-14-4-1-15,-10 7-1 16,-16-4 0-16,-12 7-1 15,-9-3 0-15,-10 3-1 16,-1-4-1-16,-6 4-1 16,0 1 0-16,6-1-2 0,8-4-2 15,3 1-1-15,16-1-2 16,4 2-4-16,21 2-13 16,2 21-56-16,18-20-6 0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22.0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A47F65-2E3F-46B4-91C2-FCBD89D88E8B}" emma:medium="tactile" emma:mode="ink">
          <msink:context xmlns:msink="http://schemas.microsoft.com/ink/2010/main" type="inkDrawing" rotatedBoundingBox="9662,12881 11707,12608 11713,12652 9667,12925" shapeName="Other"/>
        </emma:interpretation>
      </emma:emma>
    </inkml:annotationXML>
    <inkml:trace contextRef="#ctx0" brushRef="#br0">2050-2 302 0,'0'0'6'0,"0"0"5"31,0 0 2-31,0 0 0 16,0 0 1-16,0 0 2 0,-17 0 0 15,-2 4 0-15,-8-4-6 16,-11 6-4-16,-13 1-1 15,-10 3-1-15,-14-1 2 16,-9 2-1-16,-8-1 0 0,-10 3 0 16,-4 1 0-16,-8 4 0 15,-9-1 0-15,5 0-1 16,-8 2 0-16,3 1-2 0,4-2 1 16,4 1-1-16,7-5-1 15,10-1 1-15,9-1-2 16,18-6-1-16,10-6-5 15,16 0-12-15,8-4-64 16,6-10-2-16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03.6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8C22A3-9838-4767-9F27-19137D076FD8}" emma:medium="tactile" emma:mode="ink">
          <msink:context xmlns:msink="http://schemas.microsoft.com/ink/2010/main" type="writingRegion" rotatedBoundingBox="2453,3442 2806,3442 2806,3739 2453,3739"/>
        </emma:interpretation>
      </emma:emma>
    </inkml:annotationXML>
    <inkml:traceGroup>
      <inkml:annotationXML>
        <emma:emma xmlns:emma="http://www.w3.org/2003/04/emma" version="1.0">
          <emma:interpretation id="{3299DBF4-7BCA-40AD-AD05-708638DFE747}" emma:medium="tactile" emma:mode="ink">
            <msink:context xmlns:msink="http://schemas.microsoft.com/ink/2010/main" type="paragraph" rotatedBoundingBox="2453,3442 2806,3442 2806,3739 2453,3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849A77-095B-4927-A0B5-C04151BC2424}" emma:medium="tactile" emma:mode="ink">
              <msink:context xmlns:msink="http://schemas.microsoft.com/ink/2010/main" type="line" rotatedBoundingBox="2453,3442 2806,3442 2806,3739 2453,3739"/>
            </emma:interpretation>
          </emma:emma>
        </inkml:annotationXML>
        <inkml:traceGroup>
          <inkml:annotationXML>
            <emma:emma xmlns:emma="http://www.w3.org/2003/04/emma" version="1.0">
              <emma:interpretation id="{844E5890-52A9-40D0-ACB3-E3113E997DA9}" emma:medium="tactile" emma:mode="ink">
                <msink:context xmlns:msink="http://schemas.microsoft.com/ink/2010/main" type="inkWord" rotatedBoundingBox="2453,3442 2806,3442 2806,3739 2453,3739"/>
              </emma:interpretation>
              <emma:one-of disjunction-type="recognition" id="oneOf0">
                <emma:interpretation id="interp0" emma:lang="en-US" emma:confidence="0">
                  <emma:literal>U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6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-3043-1240 402 0,'0'0'4'16,"-5"10"0"-16,5 3 1 15,-3 4 1-15,3 6 0 16,0 0 0-16,10 4 0 0,4 6-1 16,3-10-2-16,7-3-1 15,3-3-1-15,4-11 0 16,-1-6 0-16,4-2-1 16,-6-13 1-16,-8-1-1 0,0-4 1 15,-6-3-1-15,-7-4 1 16,-7-2-1-16,-7 6 0 15,-7-7 1-15,-3 7 0 0,-3-2-1 16,-4 5 1-16,7 3 0 16,-3 0 0-16,6 10 0 15,14 7 0-15,-14-3 0 16,14 3 0-16,4 17 1 16,9-1-1-16,8 5 0 0,3 4-1 15,3 2-2-15,0-4-11 16,14-4-35-16,-7 4-34 15,-1-6-5-15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30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D9B9AF-B289-46A5-BBCA-399906D1ECEB}" emma:medium="tactile" emma:mode="ink">
          <msink:context xmlns:msink="http://schemas.microsoft.com/ink/2010/main" type="writingRegion" rotatedBoundingBox="16311,9253 19130,14891 16704,16105 13884,10466"/>
        </emma:interpretation>
      </emma:emma>
    </inkml:annotationXML>
    <inkml:traceGroup>
      <inkml:annotationXML>
        <emma:emma xmlns:emma="http://www.w3.org/2003/04/emma" version="1.0">
          <emma:interpretation id="{91ACFEC2-57AA-4047-B250-2939D64B8F3E}" emma:medium="tactile" emma:mode="ink">
            <msink:context xmlns:msink="http://schemas.microsoft.com/ink/2010/main" type="paragraph" rotatedBoundingBox="16311,9253 19130,14891 16704,16105 13884,10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41C09F-826A-4A23-9D98-AEC5595E75FE}" emma:medium="tactile" emma:mode="ink">
              <msink:context xmlns:msink="http://schemas.microsoft.com/ink/2010/main" type="line" rotatedBoundingBox="16311,9253 19130,14891 16704,16105 13884,10466"/>
            </emma:interpretation>
          </emma:emma>
        </inkml:annotationXML>
        <inkml:traceGroup>
          <inkml:annotationXML>
            <emma:emma xmlns:emma="http://www.w3.org/2003/04/emma" version="1.0">
              <emma:interpretation id="{935009BA-770E-42E4-B806-FFF8C588A65C}" emma:medium="tactile" emma:mode="ink">
                <msink:context xmlns:msink="http://schemas.microsoft.com/ink/2010/main" type="inkWord" rotatedBoundingBox="16311,9253 17352,11336 14926,12550 13884,10466">
                  <msink:destinationLink direction="with" ref="{DF8E0710-5648-44FC-B43F-11338B23B54A}"/>
                </msink:context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0 151 311 0,'0'0'6'0,"0"0"4"16,0 0 0-16,15-14 4 16,1 6 1-16,16 3 3 15,11-9 0-15,15 0-1 16,20 1-6-16,16-4-1 16,19-3-3-16,9 2-3 0,1 6-6 15,-9 1-8-15,-1 5-28 16,-9 6-41-16,-29 10-4 15</inkml:trace>
          <inkml:trace contextRef="#ctx0" brushRef="#br0" timeOffset="-265.6133">266 73 402 0,'0'0'1'0,"0"0"1"15,0 10 2-15,3 7 0 16,-3 10 2-16,4 10 0 0,-1 14 0 15,-3 17 1-15,0 19 0 16,0 18-1-16,0 14-1 16,0 13-2-16,0 17 0 15,-7 6-1-15,0 4 0 0,1-4-1 16,-5-16 1-16,5-10-3 16,-1-24-3-16,3-21-7 15,-6-26-18-15,0-25-52 16,10-33-2-16</inkml:trace>
          <inkml:trace contextRef="#ctx0" brushRef="#br0" timeOffset="219.7824">140 864 357 0,'0'0'6'0,"0"0"4"15,0 0 3-15,20 4 0 0,8-4 2 16,12-4 0-16,15-6 0 16,13 0 0-16,13-7-6 15,21-4-8-15,3-2-15 16,8 3-67-16,1 3-3 0</inkml:trace>
          <inkml:trace contextRef="#ctx0" brushRef="#br0" timeOffset="1015.6511">1613 1010 361 0,'0'0'4'0,"0"0"2"16,0 0 3-16,24-6 2 0,7 6 1 15,22 0 0-15,22 0 1 16,27 0-1-16,26 2-4 15,19 2-15-15,6 7-69 16,33 1-4-16</inkml:trace>
          <inkml:trace contextRef="#ctx0" brushRef="#br0" timeOffset="812.5205">1685 1818 350 0,'0'0'5'16,"3"-11"1"-16,-1 1 4 0,5-13-1 16,-2-7 2-16,-5-10-1 15,0-12 0-15,0-11 1 16,0-9-4-16,-7-12-3 15,-3-15-2-15,6-9 1 0,4-11-5 16,9-5 2-16,13-11-1 16,4-1-1-16,13 2 1 15,7 2 0-15,9 6 0 16,6 21 0-16,0 14 1 16,1 19 1-16,-6 25 0 0,2 19 0 15,-3 28 0-15,-4 24 1 16,-10 30-1-16,-7 28 2 15,-7 23-1-15,-8 23-1 16,-2 18 2-16,-5 6-2 0,-7 7 1 16,2-11-2-16,-2-10-3 15,0-8-9-15,2-29-22 16,-7-6-46-16,10-21-3 0</inkml:trace>
        </inkml:traceGroup>
        <inkml:traceGroup>
          <inkml:annotationXML>
            <emma:emma xmlns:emma="http://www.w3.org/2003/04/emma" version="1.0">
              <emma:interpretation id="{792C5E42-A6BB-40CE-8513-31412481C0C5}" emma:medium="tactile" emma:mode="ink">
                <msink:context xmlns:msink="http://schemas.microsoft.com/ink/2010/main" type="inkWord" rotatedBoundingBox="18598,14287 18946,14983 17138,15888 16789,15191"/>
              </emma:interpretation>
              <emma:one-of disjunction-type="recognition" id="oneOf1">
                <emma:interpretation id="interp5" emma:lang="en-US" emma:confidence="0">
                  <emma:literal>Y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45816.7969">3116 4764 358 0,'0'0'4'0,"0"0"0"16,-10 13 2-16,3-3 0 15,0 4 0-15,-3 13 0 16,-2-2 1-16,-2 4 1 0,0 12-2 16,4 0 0-16,0-4 0 15,3 0 0-15,7-10 3 16,7-10-2-16,17-11 0 15,17-12 0-15,15-21-2 0,23-17 0 16,13-17 0-16,17-7-2 16,16-13 0-16,11 0-2 15,7-7-3-15,9 14-13 16,-2-2-66-16,-5 10-3 16</inkml:trace>
          <inkml:trace contextRef="#ctx0" brushRef="#br0" timeOffset="45457.4732">2693 5116 416 0,'0'0'3'16,"0"0"2"-16,0 0 0 15,0 0 1-15,0 0 0 16,-11 0 0-16,11 0 0 0,-20 17 0 15,6 3-2-15,-3 7-2 16,4 13-1-16,-4 5 1 16,7 8-1-16,3 13 1 15,7 1-1-15,3 2 1 0,14 4 0 16,10-14 0-16,4-10 0 16,10-9 0-16,7-20 0 15,8-16 0-15,13-14 0 16,9-31 0-16,10-10-1 0,17-19 0 15,14-19 0-15,9-4-2 16,5-9 0-16,7 6 0 16,-4 2 1-16,-8 13-1 15,-9 3 1-15,-14 17-1 0,-17 11-3 16,-16 17-6-16,-25-2-25 16,-9 18-50-16,-19 7-1 15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37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B6924B-DC72-4FE2-9E66-D3753A39F6D2}" emma:medium="tactile" emma:mode="ink">
          <msink:context xmlns:msink="http://schemas.microsoft.com/ink/2010/main" type="inkDrawing" rotatedBoundingBox="21857,4925 25189,4547 25197,4621 21866,5000" shapeName="Other"/>
        </emma:interpretation>
      </emma:emma>
    </inkml:annotationXML>
    <inkml:trace contextRef="#ctx0" brushRef="#br0">0 336 314 0,'0'0'7'0,"0"0"-1"16,0 0 3-16,0 0 2 0,24-3 2 15,5 3 2-15,19 0 0 16,17 0 0-16,27 0-4 16,20 0-3-16,16 0 0 15,32 0-2-15,11-16-2 16,15-5-1-16,14-6-1 0,11 3 0 16,-1-9 0-16,1 6 1 15,-5-11-2-15,-6 4 1 16,-13 5-1-16,-14 4-1 15,-23 9 1-15,-22 1 1 0,-22 3-2 16,-14 1 0-16,-21 7 1 16,-16 1-1-16,-22 3 0 15,-10 0 2-15,-6 0-2 0,-17 0-1 16,24 0 1-16,-14 3-6 16,-10-3-31-16,14 0-40 15,-14 0-4-15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49.5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9D37EA-2C03-4101-A5F4-59CF59813984}" emma:medium="tactile" emma:mode="ink">
          <msink:context xmlns:msink="http://schemas.microsoft.com/ink/2010/main" type="inkDrawing" rotatedBoundingBox="29812,140 31834,12119 30215,12392 28193,413" semanticType="verticalRange" shapeName="Other">
            <msink:sourceLink direction="with" ref="{5AC2B140-2A7C-49DB-B5F6-6BF33A558D57}"/>
            <msink:sourceLink direction="with" ref="{966A2ADE-C1A8-4D1D-994A-36E4578AF5B2}"/>
          </msink:context>
        </emma:interpretation>
      </emma:emma>
    </inkml:annotationXML>
    <inkml:trace contextRef="#ctx0" brushRef="#br0">-8 158 227 0,'0'0'9'0,"0"0"5"16,0 0 2-16,-10 0 1 15,10 0 2-15,-4-15 1 0,4 15 0 16,7-23-1-16,17 0-7 16,10 3-4-16,14 0-2 15,8-3-3-15,19 8 0 16,7 1-1-16,6 4-1 16,3 7 1-16,1 6 1 0,-10 7-1 15,0 7 1-15,-7 5-1 16,-7-3 0-16,-5 2 1 15,2 3-2-15,-7 5 0 0,0-4 0 16,-7 2-2-16,-1 3 1 16,-2-3 0-16,-11 6-1 15,0 6 1-15,-13-2 0 16,-10 9 1-16,-14 5 0 16,0 10 1-16,-17 3 1 0,-10 5-2 15,-11 5 2-15,-3 3 0 16,-3 4-2-16,1 11 1 15,-1-4 0-15,3 2 0 16,0 13 2-16,7 5-1 0,3 0 1 16,4 10 0-16,7 1 1 15,-1 2 0-15,7 5-1 16,8-2-1-16,2 6 0 0,1-3-2 16,3 3 2-16,0-6-3 15,7 5 1-15,10-7 0 16,0-4-1-16,7-3 0 15,6-13 1-15,8-9 0 16,9-14-1-16,15-8 1 0,6-13 0 16,2-11-1-16,8-14 1 15,1-4 0-15,6-6-1 16,-1-6 0-16,-9-1 0 16,-4 8-1-16,-9-1 1 0,-8 4 0 15,-23 14-1-15,-9 7 1 16,-15 5-1-16,-10 9 1 15,-14 6 0-15,-16 6 1 16,-11 13-1-16,-4 9-1 0,4 5 1 16,3-2-1-16,14 2 1 15,10 7 0-15,13 4-1 16,11 3 0-16,20-1 1 16,14 1 0-16,10-3-1 15,9 3 2-15,8 0-2 0,1 3 1 16,2 1 0-16,1-1 0 15,-1 1 0-15,-1-4 0 16,-1 5 0-16,-8 3 0 0,0-8 0 16,-3 6 1-16,-5-9-2 15,-5 7 2-15,-4-3 0 16,4 1 1-16,-11-6 0 16,-13 8 1-16,0 3 0 0,-7 0 1 15,-7 6-1-15,-6-3 0 16,-4 7 0-16,-7 4 0 15,-13 2-1-15,9 0 1 16,1 8 0-16,0-4-3 0,0 0 0 16,10 3 0-16,0-3 0 15,3 0 0-15,14-3 0 16,4-4 0-16,-1-6 0 16,0 0 0-16,8-1 0 15,-8-2 0-15,11-4 0 0,-12-9 0 16,-4 2 0-16,1 1 0 15,-8 3 0-15,-6-7 0 16,-12-1 0-16,-6-3 0 0,-23 0 0 16,3 1 0-16,-5 0 0 15,-24-8 0-15,1-1 0 16,-1-4 0-16,-2 1 0 16,-1-9 0-16,3-6 0 0,4-8 0 15,-4-10 0-15,21-10 0 16,1-9 0-16,5-12 0 15,18-12 0-15,-1-5 0 0,21-16 0 16,-17 11 0-16,17-11 0 16,0 0 0-16,0 0 0 15,0 0 0-15,0 0 0 16,0 0 0-16,-17 0 0 0,17 0 0 16,-17-17 0-16,4 7 0 15,-11-1 0-15,-3-3 0 16,3 14 0-16,-24 6-53 15,0 0-42-15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29:54.1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DA35BE-B794-43CC-B187-49978046124F}" emma:medium="tactile" emma:mode="ink">
          <msink:context xmlns:msink="http://schemas.microsoft.com/ink/2010/main" type="inkDrawing" rotatedBoundingBox="17621,3557 21990,3514 21991,3568 17622,3611" semanticType="underline" shapeName="Other">
            <msink:sourceLink direction="with" ref="{4CC111AD-CAD8-46D2-BD97-C6E8294C5EAC}"/>
            <msink:sourceLink direction="with" ref="{FA833F53-E4DC-4430-8931-7D52791B15D4}"/>
          </msink:context>
        </emma:interpretation>
      </emma:emma>
    </inkml:annotationXML>
    <inkml:trace contextRef="#ctx0" brushRef="#br0">0 42 242 0,'0'0'5'0,"0"0"5"15,10-6 2-15,4 6 3 16,3 0 4 0,3 0 0-16,14 3 2 0,7 4 2 15,10 3-3-15,9 0-5 16,8-7-2-16,11 4-2 16,9-3-4-16,18-2-1 0,8-2-2 15,19 0-2-15,6-13 1 16,7 10-1-16,16 3 0 15,9 0 1-15,-6 0 0 16,9 0 0-16,-12-3-1 16,9-1 1-16,-1 4-1 0,-1 0 0 15,-19 0-1-15,2-9-1 16,1 1 0-16,-7-5 1 16,3 13 0-16,-19-2-1 0,-9 2 2 15,-2 0-1-15,-6-4 0 16,-5 4 1-16,-16 0-1 15,-7 6 0-15,-18-6 1 16,-3 0 0-16,-6 0-2 0,-7 0 4 16,-6-2 0-16,-15 2 0 15,-6 0 2-15,-5-8 0 16,-7 5-3-16,0 3-3 0,-12 0 0 16,0 0 0-16,5-10 0 15,-5 10 0-15,0 0 0 16,-8-10 0-16,8 10-85 15,-16 10-6-15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31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41FBC8-FA1F-49BD-97F8-A6BF14AAF9A3}" emma:medium="tactile" emma:mode="ink">
          <msink:context xmlns:msink="http://schemas.microsoft.com/ink/2010/main" type="writingRegion" rotatedBoundingBox="18057,3536 18117,3536 18117,4864 18057,4864">
            <msink:destinationLink direction="with" ref="{E4C2DA58-CAFD-4C7F-9FD5-F94368AEEB43}"/>
          </msink:context>
        </emma:interpretation>
      </emma:emma>
    </inkml:annotationXML>
    <inkml:traceGroup>
      <inkml:annotationXML>
        <emma:emma xmlns:emma="http://www.w3.org/2003/04/emma" version="1.0">
          <emma:interpretation id="{6EDDC836-A7E1-4EE7-AB78-175BF7124BA0}" emma:medium="tactile" emma:mode="ink">
            <msink:context xmlns:msink="http://schemas.microsoft.com/ink/2010/main" type="paragraph" rotatedBoundingBox="18057,3536 18117,3536 18117,4864 18057,4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6875B6-BC37-4ECA-9BFC-27C8FFB1F700}" emma:medium="tactile" emma:mode="ink">
              <msink:context xmlns:msink="http://schemas.microsoft.com/ink/2010/main" type="line" rotatedBoundingBox="18057,3536 18117,3536 18117,4864 18057,4864"/>
            </emma:interpretation>
          </emma:emma>
        </inkml:annotationXML>
        <inkml:traceGroup>
          <inkml:annotationXML>
            <emma:emma xmlns:emma="http://www.w3.org/2003/04/emma" version="1.0">
              <emma:interpretation id="{E87CDAF5-5FC4-435C-B025-9BD5866E5F98}" emma:medium="tactile" emma:mode="ink">
                <msink:context xmlns:msink="http://schemas.microsoft.com/ink/2010/main" type="inkWord" rotatedBoundingBox="18057,3536 18117,3536 18117,4864 18057,4864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-1163-2400 338 0,'0'0'8'16,"0"0"4"-16,0 0 2 15,-7 0 1-15,7 0 0 0,0 0 1 16,-18 4-1-16,18-4 2 16,-10 20-8-16,7 10-3 15,3-2 0-15,0 16-1 16,0 2-2-16,0 15 1 0,7 6 0 16,-4 7-1-16,0 0 0 15,-3 0-1-15,4 2-1 16,-1-4 1-16,-3 2-1 15,5 0 0-15,-5 2 1 0,0-7-1 16,3-7-1-16,0-2 1 16,4-7 0-16,0-3 0 15,-4-7 2-15,-3-12-1 0,5-14-2 16,-2 1 0-16,1-5 0 16,-4-13 0-16,0 15 0 15,0-15 0-15,0 0 0 16,0 0 0-16,0 0 0 0,0 0 0 15,0 0 0-15,0 0 0 16,0 0 0-16,0-8 0 16,0 8 0-16,0 0 0 15,-32 8-64-15,17-5-25 16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12.2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6F6248-B012-4B1F-A5E1-798E835B70D8}" emma:medium="tactile" emma:mode="ink">
          <msink:context xmlns:msink="http://schemas.microsoft.com/ink/2010/main" type="inkDrawing" rotatedBoundingBox="14369,11269 27031,10157 27056,10449 14395,11561" semanticType="underline" shapeName="Other">
            <msink:sourceLink direction="with" ref="{F1782198-73A6-4D69-B386-FD6ED06EE48E}"/>
          </msink:context>
        </emma:interpretation>
      </emma:emma>
    </inkml:annotationXML>
    <inkml:trace contextRef="#ctx0" brushRef="#br0">0 1225 446 0,'0'0'0'16,"0"0"-1"-16,31-13 1 15,4-2-1-15,25-6 0 16,21-3 1-16,29 0 0 15,29-12-1-15,37 4 2 0,36 1 1 16,35-4 2-16,32 4 0 16,41-8 2-16,37-4 2 15,84-3 0-15,-10 0 0 16,29-10 0-16,35-7-2 0,25-2-1 16,24-1-1-16,25-1-1 15,8 4-1-15,-43 4-2 16,56 7 0-16,1 8 0 15,-19 2 0-15,-13 17 0 0,-28 3 0 16,-30 11 0-16,-35 1 0 16,-38 7 0-16,-45-1 0 15,-44-3 0-15,-52 3 0 16,-44-6 0-16,-48 0 0 0,-50-4 0 16,-40-1 0-16,-34-2 0 15,-39 4 0-15,-42-13 0 16,-36 16-87-16,-11-1-6 15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18.1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782198-73A6-4D69-B386-FD6ED06EE48E}" emma:medium="tactile" emma:mode="ink">
          <msink:context xmlns:msink="http://schemas.microsoft.com/ink/2010/main" type="writingRegion" rotatedBoundingBox="16982,11154 24999,11154 24999,12912 16982,12912">
            <msink:destinationLink direction="with" ref="{BD6F6248-B012-4B1F-A5E1-798E835B70D8}"/>
          </msink:context>
        </emma:interpretation>
      </emma:emma>
    </inkml:annotationXML>
    <inkml:traceGroup>
      <inkml:annotationXML>
        <emma:emma xmlns:emma="http://www.w3.org/2003/04/emma" version="1.0">
          <emma:interpretation id="{4A2B9431-CD45-4477-BB5B-B5AB88CF9B23}" emma:medium="tactile" emma:mode="ink">
            <msink:context xmlns:msink="http://schemas.microsoft.com/ink/2010/main" type="paragraph" rotatedBoundingBox="16982,11154 24999,11154 24999,12912 16982,12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4BBF27-44C1-4ACD-A1CF-01EF20A29EEC}" emma:medium="tactile" emma:mode="ink">
              <msink:context xmlns:msink="http://schemas.microsoft.com/ink/2010/main" type="line" rotatedBoundingBox="16982,11154 24999,11154 24999,12912 16982,12912"/>
            </emma:interpretation>
          </emma:emma>
        </inkml:annotationXML>
        <inkml:traceGroup>
          <inkml:annotationXML>
            <emma:emma xmlns:emma="http://www.w3.org/2003/04/emma" version="1.0">
              <emma:interpretation id="{CB1E70D9-03B2-420A-837C-E4EF8B58A17F}" emma:medium="tactile" emma:mode="ink">
                <msink:context xmlns:msink="http://schemas.microsoft.com/ink/2010/main" type="inkWord" rotatedBoundingBox="16980,11587 24930,10826 25059,12178 17109,12939"/>
              </emma:interpretation>
              <emma:one-of disjunction-type="recognition" id="oneOf0">
                <emma:interpretation id="interp0" emma:lang="en-US" emma:confidence="0">
                  <emma:literal>1000</emma:literal>
                </emma:interpretation>
                <emma:interpretation id="interp1" emma:lang="en-US" emma:confidence="0">
                  <emma:literal>| 1000</emma:literal>
                </emma:interpretation>
                <emma:interpretation id="interp2" emma:lang="en-US" emma:confidence="0">
                  <emma:literal>| 100</emma:literal>
                </emma:interpretation>
                <emma:interpretation id="interp3" emma:lang="en-US" emma:confidence="0">
                  <emma:literal>11000</emma:literal>
                </emma:interpretation>
                <emma:interpretation id="interp4" emma:lang="en-US" emma:confidence="0">
                  <emma:literal>| 0000</emma:literal>
                </emma:interpretation>
              </emma:one-of>
            </emma:emma>
          </inkml:annotationXML>
          <inkml:trace contextRef="#ctx0" brushRef="#br0">5343 5239 352 0,'0'0'5'0,"0"0"3"16,0 0 1-16,0 0 3 0,-14 0-1 15,-4-4 2-15,0 4 0 16,-5 0 2-16,-7 4-6 15,0 6-1-15,-6 7-2 16,1 11-1-16,0 11-1 0,-5 11-1 16,8 9 0-16,-4 13-1 15,8 9-1-15,1 7 0 16,9 6 0-16,8 1 0 16,5 1-1-16,5-12 1 0,22-2-1 15,6-23 1-15,10-5 0 16,12-19 1-16,11-18 0 15,2-14 1-15,5-9 0 16,2-19 0-16,4-10-1 16,-2-14 1-16,-2-1 0 0,-14-14-1 15,1-6 1-15,-15-4-3 16,-10-3 0-16,-12-4 0 16,-12 0 0-16,-8-1 0 0,-18 2 0 15,-10 5 0-15,-10 9 0 16,-9 8 0-16,-13 10 0 15,-6 13 0-15,-12 11-3 16,-3 20-7-16,-12 4-17 0,-10 24-59 16,15 15-2-16</inkml:trace>
          <inkml:trace contextRef="#ctx0" brushRef="#br0" timeOffset="5801.4922">3121 5281 365 0,'0'0'7'0,"0"0"2"0,0 0 3 15,0 0-1-15,0 0 1 16,0 0 1-16,-15-4 1 16,-6 4 0-16,-4 4-6 15,-7 9-2-15,-3 5-1 0,-11 3 0 16,1 12-1-16,-1-2-1 16,-7 14 1-16,6 3-2 15,1 7 0-15,4 8 0 16,4 8 0-16,10-1-1 15,3 8 1-15,13-5-1 0,9 6-1 16,6-10 2-16,19-5-1 16,13-11-1-16,15-12 1 15,9-11 0-15,16-23 1 16,3-7-2-16,0-13 0 0,3-21 0 16,0-4 0-16,-11-14 0 15,-5-6 0-15,-17-8 0 16,-12-6 0-16,-14 0 0 0,-15-4 0 15,-7 7 0-15,-22-4 0 16,-9 9 0-16,-12 4 0 16,-7 13 0-16,-5 12 0 15,-6 15 0-15,-6 13 0 16,-1 10 0-16,2 11-13 0,1 11-69 16,2 18-6-16</inkml:trace>
          <inkml:trace contextRef="#ctx0" brushRef="#br0" timeOffset="11504.6378">1301 5418 322 0,'0'0'6'0,"0"0"3"15,0 0 2-15,-18-4 2 0,18 4 3 16,-28 0 2-16,6 0-1 16,-6 0 2-16,3 4-6 15,-10 7-3-15,2 2-1 16,-2 5-2-16,0 3-2 0,0 16-1 15,4 1-1-15,-5 11 0 16,7 12-1-16,1 1 0 16,3 15 0-16,7-2-1 15,8 7 0-15,7-5 0 0,3-6 0 16,18-5 0-16,7-10-1 16,10-6 1-16,14-16 0 15,1-9 0-15,10-7 1 0,3-14 0 16,8-4 0-16,-4-15-1 15,4-7 1-15,-3-5 1 16,-5-12-3-16,-3-2 0 16,-7-6 0-16,-10-5 0 0,-8-1 0 15,-12-8 0-15,-11 2 0 16,-6-6 0-16,-6 3 0 16,-18 2 0-16,-5 0 0 15,-12 8 0-15,-8 1 0 16,-7 10 0-16,-6 9 0 0,-4 8 0 15,-5 5 0-15,-1 13 0 16,-9 3-2-16,12 12-23 16,0 17-60-16,-5 2-4 15</inkml:trace>
          <inkml:trace contextRef="#ctx0" brushRef="#br0" timeOffset="16173.5352">-325 5559 359 0,'0'0'7'0,"0"0"3"16,-10-17 1-16,10 17 1 15,-11-14 2-15,11 14 1 16,-17-17 1-16,17 17 1 0,-15-15-7 15,15 15-1-15,0 0-1 16,0 0-2-16,-10 28-1 16,10 4-1-16,0 13-1 15,3 16 0-15,1 5-1 16,3 20-2-16,1 0 0 0,-5 3 0 16,4 6 0-16,3-3 0 15,5-4 0-15,3-4 0 16,-1-6 0-16,4-12 0 0,0-4 0 15,1-11 0-15,-2-11 0 16,-2-9 0-16,0-9 0 16,-7-8 0-16,-11-14 0 15,18 10 0-15,-18-10 0 0,6-7 0 16,-6 7 0-16,-3-32 0 16,-22 12-84-16,15-6-8 15</inkml:trace>
          <inkml:trace contextRef="#ctx0" brushRef="#br0" timeOffset="17579.8248">-2262 5662 324 0,'0'0'4'0,"0"0"3"15,0 0 3-15,0 0 3 16,0 0 2-16,-14-11 2 16,14 11 1-16,0 0 1 15,0 0-3-15,0 0-3 0,0 0-1 16,0 21-2-16,7 0-2 16,-3 3-2-16,2 15 1 15,6 4-2-15,-2 6-1 16,1 7-1-16,-4-2-3 0,3 5 0 15,-2 1 0-15,-1 7 0 16,-4-7 0-16,0 0 0 16,-3 0 0-16,0-4 0 15,0 4 0-15,0-8 0 0,0 6 0 16,4-10 0-16,-1 2 0 16,5 0 0-16,-1-8 0 15,0-5 0-15,-1 2 0 16,2-5 0-16,2-10 0 0,-3-4 0 15,-2-6 0-15,2 0 0 16,-7-14 0-16,3 14 0 16,-3-14 0-16,0 0 0 15,0 0 0-15,0 0 0 0,0 0 0 16,0 0 0-16,0 0 0 16,0 0 0-16,0 0 0 15,0 0 0-15,0 0 0 16,0 0 0-16,0 25-48 0,-3-10-46 15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45.2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029564-E2BE-4A29-B3B5-66049C787A2A}" emma:medium="tactile" emma:mode="ink">
          <msink:context xmlns:msink="http://schemas.microsoft.com/ink/2010/main" type="inkDrawing" rotatedBoundingBox="25328,3171 25471,9970 22400,10035 22257,3236" hotPoints="24114,10090 22186,6853 23426,3295 25354,6532" semanticType="enclosure" shapeName="Ellipse">
            <msink:sourceLink direction="with" ref="{6FE4B43C-8E1F-46F3-8AAB-7F87381AE42A}"/>
            <msink:sourceLink direction="with" ref="{40696430-049C-4767-95AC-723A0C9899E3}"/>
            <msink:sourceLink direction="with" ref="{590468F8-AAC3-4D5E-AF40-114B49419959}"/>
          </msink:context>
        </emma:interpretation>
      </emma:emma>
    </inkml:annotationXML>
    <inkml:trace contextRef="#ctx0" brushRef="#br0">1225 34 216 0,'0'0'9'0,"0"0"6"16,-3-17-1-16,3 17 2 15,-30-11 2-15,10 9 0 0,-16 2 2 16,-9-4-1-16,-16 10-8 15,1 12-5-15,-3 3 2 16,-8 11-3-16,-4 7-4 16,2 8 1-16,2 0-1 0,3 21-1 15,5-1 2-15,-4 14-2 16,3 12-1-16,7-3 4 16,7 13-3-16,-3 13 1 15,5 4-1-15,12 7 1 0,4-5-2 16,11 2 2-16,4-3 1 15,5 9-1-15,2-5 2 16,7 3 1-16,3-12-1 16,0 8 0-16,0-1 1 0,0 11 0 15,0-4 0-15,0 5 1 16,0-2-1-16,0-7 0 16,0 8-1-16,3-4 0 15,-3 5 1-15,0-4 0 16,4-4-2-16,6-7 0 0,3-6 0 15,5 7 0-15,-6-5 0 16,-2-3 2-16,5-8-2 16,3-3-1-16,5-2 1 0,-5 2 0 15,4-4 0-15,-2-2 0 16,8-5-1-16,2-6 0 16,1 4 1-16,1-6 0 15,0 6-1-15,-8-10 1 0,1 11 0 16,0-6-2-16,-3 4 3 15,-4 0-2-15,-5 0-1 16,-6-2 1-16,8-3 0 16,-5 6-1-16,8-12 1 0,-5 0 0 15,2-6-1-15,-1 0 1 16,10-1 0-16,-5-3 0 16,2-3 0-16,4-4 0 15,-8-1-1-15,8-6 0 16,-7 0 1-16,3-8-1 0,-1-2 1 15,2-11-1-15,-1-4 1 16,8-10 0-16,7-8 0 16,5-6 0-16,6-4 0 0,9 0 0 15,7-18 0-15,15-6-1 16,7-4 1-16,8-13 0 16,1 0 0-16,6-4-1 15,6-13 1-15,3-1-1 0,-2-13 2 16,2 3-2-16,-6-10 0 15,-2-7 1-15,-5-6-1 16,-3-7 0-16,-5-10 1 16,-3-4-1-16,-7-10-1 0,-12-4 2 15,-1-6 0-15,-6-6-1 16,-2-9 1-16,-4 2-1 16,-7-13 1-16,-4-4 1 15,-9-6-2-15,-5-1 0 0,-8-9 0 16,-5 0 0-16,-8-9 0 15,-7-8 0-15,-4 6 0 16,-9-1 0-16,-2-7 0 16,-3 5 0-16,-2-7 0 0,-5 1-3 15,-3 10 2-15,-8 13-1 16,-6 11 2-16,-8 2 0 16,-6 4-2-16,-12 22 1 15,-10 11-2-15,-10 12-1 0,-22 15-5 16,-4 22-9-16,-19 6-33 15,-16 22-33-15,-7 15-5 16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46.6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0CF1D2-BFFF-4C18-90EF-56C318367D2D}" emma:medium="tactile" emma:mode="ink">
          <msink:context xmlns:msink="http://schemas.microsoft.com/ink/2010/main" type="inkDrawing" rotatedBoundingBox="20115,10248 20318,2378 22302,2429 22099,10300" hotPoints="21361,11620 20281,7469 20997,3240 22077,7391" semanticType="enclosure" shapeName="Ellipse">
            <msink:sourceLink direction="with" ref="{124B98AC-8060-4400-9088-50C1E528AFC1}"/>
            <msink:sourceLink direction="with" ref="{40696430-049C-4767-95AC-723A0C9899E3}"/>
            <msink:sourceLink direction="with" ref="{590468F8-AAC3-4D5E-AF40-114B49419959}"/>
          </msink:context>
        </emma:interpretation>
      </emma:emma>
    </inkml:annotationXML>
    <inkml:trace contextRef="#ctx0" brushRef="#br0">1635 201 395 0,'0'0'1'16,"0"0"-1"-16,-20-17 1 16,-5 9-1-16,-11 6-1 15,-9-6-1-15,-15 8 0 0,-11 0 0 16,-7 21 0-16,-18 7 0 15,-2 14 0-15,-2 8 1 16,-6 16 2-16,0 13-1 16,8 12 2-16,-8 14-1 0,10 2 2 15,11 13-1-15,7 2 0 16,10 9-1-16,9 6 0 16,5 4 1-16,13 3 0 15,8 0-1-15,5 8-2 16,11-4 2-16,2-4-1 0,5 11 0 15,5-10 1-15,5-1-1 16,5 1-1-16,8-7 2 16,9 6 0-16,-1 1 1 15,8-11 2-15,-8 4 1 0,7 1-1 16,0-8 4-16,-3 6-2 16,0 9-2-16,-3-15 2 15,-9 8-2-15,2 5-2 0,2-7 0 16,-6 1-2-16,-1 3-1 15,-3-14 2-15,3 0 2 16,-10 8-2-16,5-5 2 16,-5-7 0-16,-7-8 1 0,7 2-1 15,-5 0 1-15,-1-1-2 16,-6 0 0-16,10-7-1 16,-1-3-1-16,3 1 0 15,0-2 0-15,0 0 0 16,3 0 1-16,4-5 0 0,0-5-1 15,11-3 1-15,0-6 0 16,2 0 0-16,2-6 0 16,2-2-1-16,8-2 1 15,-4-4-2-15,4 2 2 0,7-7-1 16,0-1 0-16,0-8 1 16,6-9 1-16,-2-8-2 15,10-7 2-15,-3-10 0 16,3-10 0-16,-3-11 1 0,3-3-2 15,-5 0 1-15,5-11-1 16,-6-2 1-16,-1-2-1 16,-1 0-1-16,2-2 0 0,-1-4 0 15,3-7 1-15,1-3-1 16,-5-5 0-16,8-7 1 16,-13-12-1-16,-2-5 1 15,-3-14 0-15,-5-7 0 0,-7-7 0 16,-5-15 2-16,0 0-3 15,-7-4 0-15,0-6 0 16,-4-4 0-16,3-3 0 16,1-2 0-16,-1-2 0 0,0 1 0 15,2-11 0-15,-5 0 0 16,4-8 0-16,-1-6 0 16,-7 4 0-16,4-1 0 15,-2-13 0-15,-5 3 0 0,0-7 0 16,0-3 0-16,0-1 0 15,0 5 0-15,5-9 0 16,3 1 0-16,2-1 0 16,8 1 0-16,7-3 0 0,-3 7 0 15,-5 2 0-15,1 4 0 16,0-6 0-16,-8 6 0 16,-3-4 0-16,-4 9 0 15,-13-5 0-15,-5 8 0 0,-10-11 0 16,2-7 0-16,-13 1 0 15,1-1 0-15,0 14 0 16,-8-5 0-16,8 9 0 16,0 1 0-16,-1 4 0 15,11 15 0-15,-3 16 0 0,-8 9 0 16,-3 3 0-16,7 22 0 16,-14-1-22-16,-6 27-64 15,6 16-4-15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20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D057C1-242E-4447-9EFD-6105498F57F7}" emma:medium="tactile" emma:mode="ink">
          <msink:context xmlns:msink="http://schemas.microsoft.com/ink/2010/main" type="writingRegion" rotatedBoundingBox="20649,3788 24234,3301 25044,9253 21459,9741">
            <msink:destinationLink direction="with" ref="{BA3A1091-2BE4-4B53-8695-668D07FFCA5F}"/>
          </msink:context>
        </emma:interpretation>
      </emma:emma>
    </inkml:annotationXML>
    <inkml:traceGroup>
      <inkml:annotationXML>
        <emma:emma xmlns:emma="http://www.w3.org/2003/04/emma" version="1.0">
          <emma:interpretation id="{B3FB951B-5279-4694-9BC5-32A0B561F8E3}" emma:medium="tactile" emma:mode="ink">
            <msink:context xmlns:msink="http://schemas.microsoft.com/ink/2010/main" type="paragraph" rotatedBoundingBox="21104,3576 24408,3931 24303,4913 20998,4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696430-049C-4767-95AC-723A0C9899E3}" emma:medium="tactile" emma:mode="ink">
              <msink:context xmlns:msink="http://schemas.microsoft.com/ink/2010/main" type="line" rotatedBoundingBox="21104,3576 24408,3931 24303,4913 20998,4558">
                <msink:destinationLink direction="with" ref="{640CF1D2-BFFF-4C18-90EF-56C318367D2D}"/>
                <msink:destinationLink direction="with" ref="{AC029564-E2BE-4A29-B3B5-66049C787A2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0D736C6-06F0-4B89-AB45-02C760B33EA4}" emma:medium="tactile" emma:mode="ink">
                <msink:context xmlns:msink="http://schemas.microsoft.com/ink/2010/main" type="inkWord" rotatedBoundingBox="20897,4317 21344,3570 21864,3881 21417,462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2066-2072 305 0,'0'0'4'15,"0"0"3"-15,0 0 5 0,0 0-1 16,-18 0 3-16,18 0 1 16,-18 0 2-16,5 0-1 15,-5 0-2-15,4 4-3 0,-4-1-4 16,5 1 1-16,-5 2-3 16,-4 16-1-16,2-5 1 15,-2 4-2-15,4 4-2 16,-3 4 2-16,7 10-1 0,-4 3-1 15,8-1 0-15,2 6 1 16,8-1-2-16,-2-2 3 16,2-1-1-16,7 0 0 15,-1-12 1-15,8 0-1 0,11-3 0 16,6-6 1-16,2-14-1 16,12-5-1-16,5-6 2 15,3-5-1-15,0-1-2 16,4-6 2-16,-8-4 0 0,-2-12-2 15,-6 7 1-15,-1-11 0 16,-12 5 0-16,-3-7-1 16,-15-5 1-16,7-8 0 15,-6 0 0-15,0 2 0 16,-8-4 0-16,-3 0 0 0,-7 4-1 16,-8-6 1-16,2 8-1 15,-2 8-1-15,-12 4 1 16,-6 10-1-16,-5 5 1 0,3 12 0 15,-11 3-3-15,-1 4-1 16,2 24-9-16,-19 12-40 16,4 13-31-16,-3 5-4 15</inkml:trace>
        </inkml:traceGroup>
        <inkml:traceGroup>
          <inkml:annotationXML>
            <emma:emma xmlns:emma="http://www.w3.org/2003/04/emma" version="1.0">
              <emma:interpretation id="{5E93432E-48BF-4326-9075-58FBEDC8DAB0}" emma:medium="tactile" emma:mode="ink">
                <msink:context xmlns:msink="http://schemas.microsoft.com/ink/2010/main" type="inkWord" rotatedBoundingBox="23288,4656 23714,3741 24487,4101 24061,5015"/>
              </emma:interpretation>
              <emma:one-of disjunction-type="recognition" id="oneOf1">
                <emma:interpretation id="interp5" emma:lang="en-US" emma:confidence="1">
                  <emma:literal>o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-5433.6273">4536-1784 275 0,'0'0'6'0,"0"0"2"15,-22 6 4-15,1-6 0 16,1 6 3-16,-5 7 2 16,0-2 0-16,0 4 4 15,0 2-6-15,0 7-2 0,7 12-3 16,8 3 0-16,3 13-2 16,1-3-3-16,6 9 0 15,0 4-1-15,3 2-1 16,7-1 1-16,0-10-1 0,8-6-1 15,4-16 1-15,10 0 0 16,3-17 0-16,7-4 1 16,5-10 0-16,9-17-3 15,7-7 2-15,1-8-1 0,7-9-1 16,-5-3 1-16,-6-4 0 16,1-8-1-16,-12-12 0 15,-6 1 0-15,-8 3-1 0,-21 2 1 16,-14-3-1-16,-11-5 1 15,-9 7-1-15,-16 3 1 16,-11 7 0-16,-8 14-1 16,-6-3 1-16,-6 14-1 0,4 8 0 15,-5 11 0-15,5 9-1 16,-8 18-1-16,4 14-1 16,-4 10-11-16,8 14-68 15,3 25-3-15</inkml:trace>
        </inkml:traceGroup>
      </inkml:traceGroup>
    </inkml:traceGroup>
    <inkml:traceGroup>
      <inkml:annotationXML>
        <emma:emma xmlns:emma="http://www.w3.org/2003/04/emma" version="1.0">
          <emma:interpretation id="{9B54C898-EFB2-4216-B4D3-32B2586E4711}" emma:medium="tactile" emma:mode="ink">
            <msink:context xmlns:msink="http://schemas.microsoft.com/ink/2010/main" type="paragraph" rotatedBoundingBox="21145,5541 24184,5128 24455,7120 21416,7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D500A3-817C-4CB9-B718-E9E6942E0180}" emma:medium="tactile" emma:mode="ink">
              <msink:context xmlns:msink="http://schemas.microsoft.com/ink/2010/main" type="line" rotatedBoundingBox="21145,5541 24184,5128 24455,7120 21416,7534"/>
            </emma:interpretation>
          </emma:emma>
        </inkml:annotationXML>
        <inkml:traceGroup>
          <inkml:annotationXML>
            <emma:emma xmlns:emma="http://www.w3.org/2003/04/emma" version="1.0">
              <emma:interpretation id="{590468F8-AAC3-4D5E-AF40-114B49419959}" emma:medium="tactile" emma:mode="ink">
                <msink:context xmlns:msink="http://schemas.microsoft.com/ink/2010/main" type="inkWord" rotatedBoundingBox="23130,6012 24283,5856 24388,6627 23235,6784">
                  <msink:destinationLink direction="with" ref="{AC029564-E2BE-4A29-B3B5-66049C787A2A}"/>
                  <msink:destinationLink direction="with" ref="{640CF1D2-BFFF-4C18-90EF-56C318367D2D}"/>
                </msink:context>
              </emma:interpretation>
              <emma:one-of disjunction-type="recognition" id="oneOf2">
                <emma:interpretation id="interp10" emma:lang="en-US" emma:confidence="0">
                  <emma:literal>10</emma:literal>
                </emma:interpretation>
                <emma:interpretation id="interp11" emma:lang="en-US" emma:confidence="0">
                  <emma:literal>to</emma:literal>
                </emma:interpretation>
                <emma:interpretation id="interp12" emma:lang="en-US" emma:confidence="0">
                  <emma:literal>lo</emma:literal>
                </emma:interpretation>
                <emma:interpretation id="interp13" emma:lang="en-US" emma:confidence="0">
                  <emma:literal>Do</emma:literal>
                </emma:interpretation>
                <emma:interpretation id="interp14" emma:lang="en-US" emma:confidence="0">
                  <emma:literal>10,</emma:literal>
                </emma:interpretation>
              </emma:one-of>
            </emma:emma>
          </inkml:annotationXML>
          <inkml:trace contextRef="#ctx0" brushRef="#br0" timeOffset="-11683.6782">4360 146 375 0,'0'0'6'15,"-12"0"4"-15,-1 0-1 16,-5 0 2-16,-4 0 0 16,-13 13 2-16,-4 8 1 0,-6 7 1 15,-5 13-6-15,4 4-2 16,1 20-1-16,5 16-1 16,8 0-1-16,19-3-1 15,16-8-2-15,24-14 1 16,31-10-1-16,20-14-1 0,20-25 2 15,23-17 0-15,9-28-1 16,9-20 1-16,-13-8 0 16,-10-10-2-16,-23-14 0 0,-23-2 0 15,-32-4 0-15,-23 10 0 16,-25 4-3-16,-33 18-1 16,-35 8 0-16,-28 24-3 15,-17 32-14-15,-22 25-60 0,-17 18-5 16</inkml:trace>
          <inkml:trace contextRef="#ctx0" brushRef="#br0" timeOffset="-12261.805">2173-433 373 0,'0'0'7'0,"0"0"3"0,0 0-1 16,0 0 2-16,0 0 2 15,10 17 0-15,-2 15 2 16,-3 13 2-16,0 20-6 16,2 18-3-16,-1 12 2 0,1 25-2 15,1 17-2-15,-8 11-6 16,0 11 0-16,0-3 0 16,-3 1 0-16,-9 2 0 0,2-14 0 15,-1-15 0-15,1-13 0 16,0-23 0-16,3-16 0 15,-1-29 0-15,8-28-77 16,0 3-12-16</inkml:trace>
        </inkml:traceGroup>
      </inkml:traceGroup>
    </inkml:traceGroup>
    <inkml:traceGroup>
      <inkml:annotationXML>
        <emma:emma xmlns:emma="http://www.w3.org/2003/04/emma" version="1.0">
          <emma:interpretation id="{E5E3A977-FAE4-4727-B086-90CC052A12E4}" emma:medium="tactile" emma:mode="ink">
            <msink:context xmlns:msink="http://schemas.microsoft.com/ink/2010/main" type="paragraph" rotatedBoundingBox="21264,8447 24517,7931 24722,9224 21468,9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53C6D-2D55-442E-B2E4-DB47C99DDC34}" emma:medium="tactile" emma:mode="ink">
              <msink:context xmlns:msink="http://schemas.microsoft.com/ink/2010/main" type="line" rotatedBoundingBox="21264,8447 24517,7931 24722,9224 21469,9740"/>
            </emma:interpretation>
          </emma:emma>
        </inkml:annotationXML>
        <inkml:traceGroup>
          <inkml:annotationXML>
            <emma:emma xmlns:emma="http://www.w3.org/2003/04/emma" version="1.0">
              <emma:interpretation id="{124B98AC-8060-4400-9088-50C1E528AFC1}" emma:medium="tactile" emma:mode="ink">
                <msink:context xmlns:msink="http://schemas.microsoft.com/ink/2010/main" type="inkWord" rotatedBoundingBox="21264,8447 21315,8439 21520,9731 21469,9740">
                  <msink:destinationLink direction="with" ref="{640CF1D2-BFFF-4C18-90EF-56C318367D2D}"/>
                </msink:context>
              </emma:interpretation>
              <emma:one-of disjunction-type="recognition" id="oneOf3">
                <emma:interpretation id="interp15" emma:lang="en-US" emma:confidence="0">
                  <emma:literal>|</emma:literal>
                </emma:interpretation>
                <emma:interpretation id="interp16" emma:lang="en-US" emma:confidence="0">
                  <emma:literal>l</emma:literal>
                </emma:interpretation>
                <emma:interpretation id="interp17" emma:lang="en-US" emma:confidence="0">
                  <emma:literal>1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9246.1588">2027 2523 329 0,'0'0'3'0,"0"0"5"0,0 0 2 16,0-15-1-16,0 15 3 16,0 0 3-16,3 17 0 0,9 13 1 15,-2 11-1-15,4 19-5 16,5 18-2-16,1 18 1 16,-2 4-2-16,3 17-2 15,-4 0-1-15,-2 3-1 16,0-6-3-16,-5-4 1 15,-3-10-7-15,-7-18-18 0,0-16-59 16,3-18 0-16</inkml:trace>
        </inkml:traceGroup>
        <inkml:traceGroup>
          <inkml:annotationXML>
            <emma:emma xmlns:emma="http://www.w3.org/2003/04/emma" version="1.0">
              <emma:interpretation id="{6FE4B43C-8E1F-46F3-8AAB-7F87381AE42A}" emma:medium="tactile" emma:mode="ink">
                <msink:context xmlns:msink="http://schemas.microsoft.com/ink/2010/main" type="inkWord" rotatedBoundingBox="23338,8332 24550,8140 24687,9005 23475,9197">
                  <msink:destinationLink direction="with" ref="{AC029564-E2BE-4A29-B3B5-66049C787A2A}"/>
                </msink:context>
              </emma:interpretation>
              <emma:one-of disjunction-type="recognition" id="oneOf4">
                <emma:interpretation id="interp20" emma:lang="en-US" emma:confidence="0">
                  <emma:literal>o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0</emma:literal>
                </emma:interpretation>
                <emma:interpretation id="interp23" emma:lang="en-US" emma:confidence="0">
                  <emma:literal>U</emma:literal>
                </emma:interpretation>
                <emma:interpretation id="interp2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-8839.9025">4652 2399 453 0,'0'0'0'15,"-31"0"2"-15,6 4 0 16,-14 9 2-16,-7 9-1 0,-7 5 1 15,-3 16 1-15,-8 7 0 16,8 16 1-16,6 11-1 16,12 4-1-16,15 8-2 15,21-6 1-15,16-1-1 0,22-7-1 16,22-22 0-16,28-19 0 16,19-23-1-16,19-18 0 15,11-24 0-15,-4-23 0 16,-8-13 0-16,-10-14 1 0,-17-3-2 15,-23-14 2-15,-27-1-1 16,-17 0 0-16,-29 3 0 16,-17 13 0-16,-26 11-1 15,-17 24 0-15,-21 20-4 0,-19 14-13 16,-9 28-65-16,-4 31-4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14.6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325E03-F754-425D-BBE6-ED17541D9E77}" emma:medium="tactile" emma:mode="ink">
          <msink:context xmlns:msink="http://schemas.microsoft.com/ink/2010/main" type="inkDrawing" rotatedBoundingBox="4687,4369 5066,11714 4943,11721 4564,4376" semanticType="callout" shapeName="Other">
            <msink:sourceLink direction="with" ref="{AB76DA02-00F5-4654-B8EB-B6B7FBF95ABC}"/>
            <msink:sourceLink direction="with" ref="{C0D83BE9-4F27-4E56-A1EE-DADF58465FBF}"/>
          </msink:context>
        </emma:interpretation>
      </emma:emma>
    </inkml:annotationXML>
    <inkml:trace contextRef="#ctx0" brushRef="#br0">1404-2135 281 0,'0'0'3'0,"0"0"2"0,0 0 2 15,0 0 3-15,0 0 2 16,3 14 2-16,4-1 2 15,-7 3 1-15,7 11-1 16,-4 7-1-16,4 10-2 0,-4 7-3 16,1 13-3-16,-1 7-1 15,1 8-2-15,-1 4-1 16,-3 10-2-16,0 5 0 16,3 3 0-16,1 4-1 0,3 0 1 15,3 2-1-15,0 8 1 16,4 0-1-16,3 1 0 15,0 6 1-15,0 3 0 16,0 1 0-16,0 8 2 0,-4 0-1 16,1 2 1-16,-4-1 0 15,4 3-1-15,-4-6 1 16,-1 1 0-16,1-1-1 16,-3-3 0-16,0-1-1 0,3-5 2 15,-3-2-1-15,0 3 0 16,1 2 0-16,1-1 0 15,-2-4 0-15,1 5 0 0,-3 0 0 16,2-2 0-16,0-1-1 16,-4 2 1-16,1-7-1 15,-4 3 1-15,0-3-1 16,0-5-1-16,0 2 0 16,0-1 0-16,0-2 1 0,-4 0 0 15,1 0 0-15,3-1-1 16,0-4 1-16,0 2 0 15,0 0 0-15,0 2 0 16,0-6 1-16,0 0-1 0,3-4 0 16,1 4 0-16,-4-4-1 15,3-2 2-15,-3-6-2 16,7-5 0-16,-7 1 0 0,3-3 0 16,1-16 0-16,-4-6 0 15,3-12 0-15,-3-13 0 16,4-5 0-16,-4-21 0 15,0-13-21-15,0 0-65 0,0-27-4 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4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3A1091-2BE4-4B53-8695-668D07FFCA5F}" emma:medium="tactile" emma:mode="ink">
          <msink:context xmlns:msink="http://schemas.microsoft.com/ink/2010/main" type="inkDrawing" rotatedBoundingBox="20409,2675 20525,10565 18822,10591 18706,2700" semanticType="verticalRange" shapeName="Other">
            <msink:sourceLink direction="with" ref="{51513D27-C040-4360-A0AF-0EBF4D744F63}"/>
            <msink:sourceLink direction="with" ref="{A1D057C1-242E-4447-9EFD-6105498F57F7}"/>
            <msink:sourceLink direction="with" ref="{C86ADF93-A66C-460C-A689-055D69E6CD22}"/>
          </msink:context>
        </emma:interpretation>
      </emma:emma>
    </inkml:annotationXML>
    <inkml:trace contextRef="#ctx0" brushRef="#br0">938 2 345 0,'0'0'4'0,"-11"-10"2"0,11 10 0 16,-25-15 1-16,2 12-1 16,-10 3 3-16,-6 0-3 15,-10 18 0-15,-1 6-2 0,-3 18-3 16,-10 16-1-16,-5 24 1 16,1 8-1-16,3 17 0 15,4 13 2-15,0 7-1 16,4 18-1-16,3 0 1 15,3 9-1-15,15 2 0 0,10-6 1 16,1 13-1-16,9-8-1 16,8-1 1-16,7 7 0 15,0 0 0-15,7-2 2 0,-4-5-1 16,9 1 1-16,-6-14 3 16,1 12-1-16,4-3 1 15,0-2 1-15,-5-7 0 16,6-3-1-16,-2 1-1 0,4-1 0 15,-7 1-2-15,0-6 2 16,-7 4-2-16,3-13 0 16,2 6-2-16,-2-2 2 15,-3-1-1-15,0-5 0 0,-3 2 1 16,3-8-1-16,0-10 1 16,3 3 0-16,1-7 1 15,-1 0-1-15,-3-8 0 16,3 2-1-16,4-1 0 0,-2-3-1 15,2 0 0-15,-4 0 0 16,0-2 0-16,9 3 0 16,1-5 0-16,5-1 1 15,-1-1-1-15,1-2 1 0,0 4 0 16,4-2-1-16,-5-3 0 16,1 1 1-16,2 1-1 15,3 0-1-15,-3-4 1 0,5 0 0 16,3-5 0-16,4-4 1 15,4 2 1-15,6-10-1 16,-3 2 1-16,6-10 0 16,-2 1-1-16,2-11 2 0,3-9-1 15,-3-3-1-15,1-17 1 16,4-14-1-16,-2-6 0 16,10-25 0-16,-3-12 0 15,10-9-1-15,-2-18 1 16,5-11-1-16,-5-9 0 0,1-12 1 15,-7-3-1-15,-1-8 1 16,-11-9 0-16,-2-5 0 16,-15-5 0-16,1-13 1 15,-15-6-2-15,-4-3 0 0,-3-19 0 16,1-2 0-16,-8-4 0 16,3-11 0-16,1 1 0 15,3-7 0-15,-1 0 0 16,2-3 0-16,3 10 0 0,-5-2 0 15,-1 5 0-15,-5 0 0 16,0-3 0-16,-5-2 0 16,-5 3 0-16,-11-2 0 0,-4-14 0 15,-7-4 0-15,4 1 0 16,-7-5 0-16,-1 9 0 16,-6 3 0-16,-4 10 0 15,1 3 0-15,5 16 0 16,-3 6 0-16,5 14 0 0,-5 17 0 15,1 15 0-15,6 4 0 16,-2 13 0-16,6 10 0 16,7 22 0-16,-3 11 0 15,3 13-11-15,-3 33-58 0,10-4-20 16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27.0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E2233E-7E52-4251-BAFE-1B1EC7E28C3E}" emma:medium="tactile" emma:mode="ink">
          <msink:context xmlns:msink="http://schemas.microsoft.com/ink/2010/main" type="writingRegion" rotatedBoundingBox="19282,3804 19504,3804 19504,4892 19282,4892"/>
        </emma:interpretation>
      </emma:emma>
    </inkml:annotationXML>
    <inkml:traceGroup>
      <inkml:annotationXML>
        <emma:emma xmlns:emma="http://www.w3.org/2003/04/emma" version="1.0">
          <emma:interpretation id="{5AAEE8DF-9B41-4B9D-886A-0EF5C5A5BF29}" emma:medium="tactile" emma:mode="ink">
            <msink:context xmlns:msink="http://schemas.microsoft.com/ink/2010/main" type="paragraph" rotatedBoundingBox="19282,3804 19504,3804 19504,4892 19282,4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BD07F5-6D97-485B-9279-8F13C51EC6DA}" emma:medium="tactile" emma:mode="ink">
              <msink:context xmlns:msink="http://schemas.microsoft.com/ink/2010/main" type="line" rotatedBoundingBox="19282,3804 19504,3804 19504,4892 19282,4892"/>
            </emma:interpretation>
          </emma:emma>
        </inkml:annotationXML>
        <inkml:traceGroup>
          <inkml:annotationXML>
            <emma:emma xmlns:emma="http://www.w3.org/2003/04/emma" version="1.0">
              <emma:interpretation id="{61D66D25-C1E8-4973-A5AA-48DA774CBC06}" emma:medium="tactile" emma:mode="ink">
                <msink:context xmlns:msink="http://schemas.microsoft.com/ink/2010/main" type="inkWord" rotatedBoundingBox="19282,3804 19504,3804 19504,4892 19282,4892"/>
              </emma:interpretation>
              <emma:one-of disjunction-type="recognition" id="oneOf0">
                <emma:interpretation id="interp0" emma:lang="en-US" emma:confidence="0">
                  <emma:literal>h</emma:literal>
                </emma:interpretation>
                <emma:interpretation id="interp1" emma:lang="en-US" emma:confidence="0">
                  <emma:literal>U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145-2118 336 0,'0'0'6'0,"0"0"1"15,0 0 2-15,0 0 3 16,0 0 2-16,0-14-1 16,0 14 1-16,0 0 0 15,0 0-5-15,0 0-1 0,0 0-1 16,10 17-1-16,-10 5-1 15,0 3 1-15,3-1-1 16,-3 8 1-16,12 2-1 16,-12 9 0-16,0 3-1 15,0 3 0-15,0 0-1 0,0 5-2 16,3-5 2-16,0 7-1 16,-3 4-1-16,4-7 2 15,-1 1-2-15,2-6-1 16,5-2 2-16,0-3-2 0,-7 6 0 15,4-14 0-15,1-3 0 16,-1-4 0-16,0-11 0 16,-1-2 0-16,-6 6 0 0,0-21 0 15,0 0 0-15,0 0 0 16,0-14 0-16,0-3 0 16,0-5 0-16,-10-17 0 15,-3-10 0-15,1-2 0 0,-1-12 0 16,-5 1 0-16,-4-2 0 15,2-2 0-15,-5-3 0 16,7 10 0-16,0 6 0 16,1 0 0-16,2 8 0 0,9 0 0 15,-6 12 0-15,12 1 0 16,0 4 0-16,-3 4 0 16,3-3 0-16,0 1 0 15,0 9 0-15,0 17 0 16,0-19 0-16,0 19 0 0,0 0 0 15,0 0 0-15,0 0 0 16,0 15 0-16,0 10 0 16,0 6 0-16,3 4 0 0,2 15 0 15,2 6 0-15,-4 18 0 16,0 4 0-16,-3 6 0 16,0-6 0-16,12-2 0 15,-9 6 0-15,0-9 0 0,-3-1 0 16,7-16 0-16,3-8 0 15,5-11 0-15,-5-9 0 16,8-4 0-16,-8-6 0 16,5-5 0-16,0-5 0 0,-2-5 0 15,-1-3 0-15,-12 0 0 16,17 0 0-16,-17 0 0 16,3-11 0-16,-3 11 0 15,3-28 0-15,9 11-49 0,-12 17-40 16,-12-10-2-16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07.6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6ADF93-A66C-460C-A689-055D69E6CD22}" emma:medium="tactile" emma:mode="ink">
          <msink:context xmlns:msink="http://schemas.microsoft.com/ink/2010/main" type="writingRegion" rotatedBoundingBox="19257,5934 19967,5934 19967,6865 19257,6865">
            <msink:destinationLink direction="with" ref="{BA3A1091-2BE4-4B53-8695-668D07FFCA5F}"/>
          </msink:context>
        </emma:interpretation>
      </emma:emma>
    </inkml:annotationXML>
    <inkml:traceGroup>
      <inkml:annotationXML>
        <emma:emma xmlns:emma="http://www.w3.org/2003/04/emma" version="1.0">
          <emma:interpretation id="{72CF8E93-7BF9-448A-808F-2AE00B825D6D}" emma:medium="tactile" emma:mode="ink">
            <msink:context xmlns:msink="http://schemas.microsoft.com/ink/2010/main" type="paragraph" rotatedBoundingBox="19257,5934 19967,5934 19967,6865 19257,68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C800E5-9DD1-4348-8475-5F8BBA37245D}" emma:medium="tactile" emma:mode="ink">
              <msink:context xmlns:msink="http://schemas.microsoft.com/ink/2010/main" type="line" rotatedBoundingBox="19257,5934 19967,5934 19967,6865 19257,6865"/>
            </emma:interpretation>
          </emma:emma>
        </inkml:annotationXML>
        <inkml:traceGroup>
          <inkml:annotationXML>
            <emma:emma xmlns:emma="http://www.w3.org/2003/04/emma" version="1.0">
              <emma:interpretation id="{6CC1C366-9F41-4490-8282-98DA8C491A48}" emma:medium="tactile" emma:mode="ink">
                <msink:context xmlns:msink="http://schemas.microsoft.com/ink/2010/main" type="inkWord" rotatedBoundingBox="19257,5934 19967,5934 19967,6865 19257,6865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271 63 448 0,'0'0'1'0,"0"0"2"15,-17-7-1-15,17 7 1 0,-31 7 1 16,9 10 1-16,-6 4-1 16,0 20 2-16,-1 4-1 15,1 21-1-15,0 16 0 16,0 6-1-16,6 3-1 16,16 5 0-16,1-13-1 0,10-1 0 15,12-12-1-15,19-20 1 16,12-22 0-16,20-22-2 15,10-16 3-15,7-18-1 16,-1-11 1-16,-9-13 0 0,-5-12-1 16,-10-14-2-16,-14-3 3 15,-14-11-2-15,-26 4-1 16,-12-2 0-16,-19 5-1 16,-17 7-1-16,-19 14 1 0,-12 19-2 15,-12 17-6-15,0 19-20 16,14 15-53-16,-14 18-4 15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07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41717D-13DB-47E7-9A2D-15C7ECADD457}" emma:medium="tactile" emma:mode="ink">
          <msink:context xmlns:msink="http://schemas.microsoft.com/ink/2010/main" type="writingRegion" rotatedBoundingBox="18052,5555 18195,5555 18195,7404 18052,7404">
            <msink:destinationLink direction="with" ref="{E4C2DA58-CAFD-4C7F-9FD5-F94368AEEB43}"/>
          </msink:context>
        </emma:interpretation>
      </emma:emma>
    </inkml:annotationXML>
    <inkml:traceGroup>
      <inkml:annotationXML>
        <emma:emma xmlns:emma="http://www.w3.org/2003/04/emma" version="1.0">
          <emma:interpretation id="{8AEAB84D-F0F0-4154-B213-767BB6E2D580}" emma:medium="tactile" emma:mode="ink">
            <msink:context xmlns:msink="http://schemas.microsoft.com/ink/2010/main" type="paragraph" rotatedBoundingBox="18052,5555 18195,5555 18195,7404 18052,7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E69E5D-4FFA-4D33-ADB8-322562C4D5A8}" emma:medium="tactile" emma:mode="ink">
              <msink:context xmlns:msink="http://schemas.microsoft.com/ink/2010/main" type="line" rotatedBoundingBox="18052,5555 18195,5555 18195,7404 18052,7404"/>
            </emma:interpretation>
          </emma:emma>
        </inkml:annotationXML>
        <inkml:traceGroup>
          <inkml:annotationXML>
            <emma:emma xmlns:emma="http://www.w3.org/2003/04/emma" version="1.0">
              <emma:interpretation id="{580392A4-8C88-43D6-8598-63A7A6EFB501}" emma:medium="tactile" emma:mode="ink">
                <msink:context xmlns:msink="http://schemas.microsoft.com/ink/2010/main" type="inkWord" rotatedBoundingBox="18052,5555 18195,5555 18195,7404 18052,7404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-1206-356 343 0,'0'0'7'0,"0"0"2"0,0-14 4 16,0 14 1-16,0 0-1 15,0 0 0-15,0 0 1 16,0-11 0-16,0 11-6 15,0 17-1-15,8 8-3 0,-1 10 1 16,0 8 0-16,7 13 2 16,-3 23 0-16,0 17 0 15,-1 18 0-15,-3 2 0 16,4 15-2-16,-4-1-3 0,0 8-2 16,-7 1 0-16,0-8 0 15,3-4 0-15,5-17 0 16,-1-10 0-16,-1-21 0 0,-6-8 0 15,4-22 0-15,-1-6 0 16,5-23 0-16,-8-20 0 16,0 0-4-16,0 0-80 15,4-31-3-15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09.4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98B744-19D9-493E-9267-0678441C68A1}" emma:medium="tactile" emma:mode="ink">
          <msink:context xmlns:msink="http://schemas.microsoft.com/ink/2010/main" type="writingRegion" rotatedBoundingBox="18248,8570 18396,8570 18396,10311 18248,10311">
            <msink:destinationLink direction="with" ref="{E4C2DA58-CAFD-4C7F-9FD5-F94368AEEB43}"/>
          </msink:context>
        </emma:interpretation>
      </emma:emma>
    </inkml:annotationXML>
    <inkml:traceGroup>
      <inkml:annotationXML>
        <emma:emma xmlns:emma="http://www.w3.org/2003/04/emma" version="1.0">
          <emma:interpretation id="{60D12D1E-8B4A-4A4E-854B-A0A5BFC3D76E}" emma:medium="tactile" emma:mode="ink">
            <msink:context xmlns:msink="http://schemas.microsoft.com/ink/2010/main" type="paragraph" rotatedBoundingBox="18248,8570 18396,8570 18396,10311 18248,10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EB8D89-45E5-466C-A5E2-F007445D5C69}" emma:medium="tactile" emma:mode="ink">
              <msink:context xmlns:msink="http://schemas.microsoft.com/ink/2010/main" type="line" rotatedBoundingBox="18248,8570 18396,8570 18396,10311 18248,10311"/>
            </emma:interpretation>
          </emma:emma>
        </inkml:annotationXML>
        <inkml:traceGroup>
          <inkml:annotationXML>
            <emma:emma xmlns:emma="http://www.w3.org/2003/04/emma" version="1.0">
              <emma:interpretation id="{579C0DE9-5296-4E07-A940-193A8CBA043A}" emma:medium="tactile" emma:mode="ink">
                <msink:context xmlns:msink="http://schemas.microsoft.com/ink/2010/main" type="inkWord" rotatedBoundingBox="18248,8570 18396,8570 18396,10311 18248,10311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-957 2645 412 0,'0'0'5'0,"-8"-6"0"15,8 6 1-15,-14-5 1 16,14 5-1-16,-18 5 2 16,11 8 1-16,1 12 0 15,6 10-4-15,0 18 0 0,6 14-1 16,8 21-1-16,1 15 2 15,3 10-1-15,-1 6-1 16,4 7 0-16,-6 9 0 16,-2-2-1-16,-1-2 1 0,-9-8-1 15,-1-12 0-15,-2-10-2 16,8-17 0-16,-8-14 0 16,4-12-7-16,-4-27-17 15,-14-14-61-15,14-17-3 0</inkml:trace>
        </inkml:traceGroup>
      </inkml:traceGroup>
    </inkml:traceGroup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09.8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513D27-C040-4360-A0AF-0EBF4D744F63}" emma:medium="tactile" emma:mode="ink">
          <msink:context xmlns:msink="http://schemas.microsoft.com/ink/2010/main" type="writingRegion" rotatedBoundingBox="19512,8532 19823,8532 19823,10347 19512,10347">
            <msink:destinationLink direction="with" ref="{BA3A1091-2BE4-4B53-8695-668D07FFCA5F}"/>
          </msink:context>
        </emma:interpretation>
      </emma:emma>
    </inkml:annotationXML>
    <inkml:traceGroup>
      <inkml:annotationXML>
        <emma:emma xmlns:emma="http://www.w3.org/2003/04/emma" version="1.0">
          <emma:interpretation id="{D07D796E-4F03-4C5A-B93B-1EB4BE5A4FA8}" emma:medium="tactile" emma:mode="ink">
            <msink:context xmlns:msink="http://schemas.microsoft.com/ink/2010/main" type="paragraph" rotatedBoundingBox="19512,8532 19823,8532 19823,10347 19512,103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C06623-0416-4EC1-B793-73D2CAA073E4}" emma:medium="tactile" emma:mode="ink">
              <msink:context xmlns:msink="http://schemas.microsoft.com/ink/2010/main" type="line" rotatedBoundingBox="19512,8532 19823,8532 19823,10347 19512,10347"/>
            </emma:interpretation>
          </emma:emma>
        </inkml:annotationXML>
        <inkml:traceGroup>
          <inkml:annotationXML>
            <emma:emma xmlns:emma="http://www.w3.org/2003/04/emma" version="1.0">
              <emma:interpretation id="{66E40833-034E-4F32-9B3D-461ECB28A6D0}" emma:medium="tactile" emma:mode="ink">
                <msink:context xmlns:msink="http://schemas.microsoft.com/ink/2010/main" type="inkWord" rotatedBoundingBox="19512,8532 19823,8532 19823,10347 19512,10347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254 2596 420 0,'0'0'4'15,"0"0"4"-15,0 0-1 0,7 17 2 16,-4 0 0-16,9 9 0 16,-2 17 1-16,8 9 1 15,-5 18-4-15,12 11-4 16,-3 19 0-16,-2 13 1 0,5 9-2 15,-4 11 0-15,-3 9 1 16,-1 2-3-16,1 1 0 16,-3-8 0-16,2-6 0 15,-6-21-8-15,3-5-27 0,1-31-50 16,-5-21-3-16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1:49.3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C2DA58-CAFD-4C7F-9FD5-F94368AEEB43}" emma:medium="tactile" emma:mode="ink">
          <msink:context xmlns:msink="http://schemas.microsoft.com/ink/2010/main" type="inkDrawing" rotatedBoundingBox="18590,2057 19004,10981 17505,11050 17091,2127" semanticType="enclosure" shapeName="Other">
            <msink:sourceLink direction="with" ref="{9641FBC8-FA1F-49BD-97F8-A6BF14AAF9A3}"/>
            <msink:sourceLink direction="with" ref="{7B41717D-13DB-47E7-9A2D-15C7ECADD457}"/>
            <msink:sourceLink direction="with" ref="{F598B744-19D9-493E-9267-0678441C68A1}"/>
          </msink:context>
        </emma:interpretation>
      </emma:emma>
    </inkml:annotationXML>
    <inkml:trace contextRef="#ctx0" brushRef="#br0">966 28 159 0,'0'0'5'0,"-22"-18"7"16,1 3 1-16,-11 5 3 16,4-1 0-16,-10 4 2 15,-9 7-2-15,-12 7 1 16,1 25-2-16,6 14-6 0,-1 20-2 15,0 19-2-15,-8 21 0 16,5 24 1-16,2 12 0 16,8 8 0-16,11 13-1 15,-3 9 0-15,-2 12 0 16,9 3 1-16,2 4-2 0,5-5 0 16,2 0 1-16,12 15 0 15,-11 7-2-15,7-7 0 16,3 3-1-16,4 4 0 0,7-2 6 15,0 4-2-15,0 0 0 16,0-12 3-16,0 0-1 16,7-1-1-16,-4-2 2 15,2-3-2-15,-5-9-3 0,3-3 0 16,0 5-2-16,4-7-2 16,8-12 2-16,-2 2-2 15,9-2 0-15,-4-8 1 16,2 1 0-16,8-7 0 0,5-1 1 15,-5-3-1-15,1-3 1 16,2-5 0-16,1-5 0 16,3-4-1-16,1-5 2 15,-8-3-2-15,7-5 1 0,-7-7-1 16,4 2-1-16,-4-4 1 16,5-9 1-16,-5-6-1 15,-3-2 0-15,7-5 1 16,-4-5 1-16,4-1-1 0,-4-7 1 15,3-7-1-15,-2 0 0 16,7-12-1-16,-5-1 1 16,1-8-1-16,0-8 0 15,-1-6 0-15,5-6 0 0,-4-13 0 16,6-2 0-16,-3-11 0 16,-2 0 0-16,5 0-1 15,-3-14 1-15,-2-9 0 16,2-5 0-16,-7-3-1 0,1-11 1 15,-5 1-1-15,-7-13 0 16,1-3 1-16,-3-3-1 16,-5-3 0-16,2-5 1 15,-6 2-1-15,1-3 1 0,-7 1-1 16,5-6 2-16,-5 3-2 16,0 1 0-16,0-1 0 15,-5-2 0-15,2-5 0 16,-4 1 0-16,4-9 0 0,-2-1 0 15,5-1 0-15,0-7 0 16,0 1 0-16,8-6 0 16,-1 4 0-16,1 2 0 15,2-8 0-15,-3 7 0 0,-4-4 0 16,0 3 0-16,-3-5 0 16,-3-2 0-16,3-9 0 15,-3-2 0-15,3-1 0 16,0-5 0-16,3 4 0 0,12-4 0 15,-5-1 0-15,0 6 0 16,5 5 0-16,-9 5 0 16,-2-5 0-16,-4 1 0 15,-4 4 0-15,-9-5 0 0,-5 4 0 16,-7-4 0-16,0 3 0 16,-3-10 0-16,3 0 0 15,5-3 0-15,-2 13 0 16,1-3 0-16,6 3 0 0,2 4 0 15,-2 3 0-15,1 0 0 16,8 10 0-16,-19 5 0 16,3-1 0-16,4-1 0 15,-7 2 0-15,1-3 0 0,7 0 0 16,-8 3 0-16,3-9 0 16,1 1 0-16,6 1 0 15,8-2 0-15,7 3 0 0,-3 3 0 16,0 2 0-16,-1 3 0 15,4 5 0-15,0 1 0 16,0 2 0-16,-3 5 0 16,-4-8 0-16,-4 5 0 15,4-1 0-15,4-1 0 0,-1-2 0 16,4 1 0-16,0-14 0 16,0 13 0-16,0 6 0 15,4 13 0-15,-4-7 0 16,-4 1 0-16,1 4 0 0,-12 15 0 15,-3 6 0-15,-7 3 0 16,-6-2 0-16,2-1 0 16,1 0 0-16,-3 0 0 0,-1 8 0 15,-7-4 0-15,4 1 0 16,-2-14 0-16,9 7 0 16,-7 2 0-16,7 4 0 15,-14 2 0-15,6 16-48 0,1 6-41 16,-11 11-1-16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2:24.0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65E35D-CB30-4196-A554-104C1F11B77F}" emma:medium="tactile" emma:mode="ink">
          <msink:context xmlns:msink="http://schemas.microsoft.com/ink/2010/main" type="inkDrawing" rotatedBoundingBox="24873,4625 30049,7784 27151,12531 21976,9372" hotPoints="28236,6406 28317,10677 24046,10757 23966,6487" semanticType="container" shapeName="Square">
            <msink:sourceLink direction="with" ref="{FF894991-B829-4E51-8772-A38CA78E21E7}"/>
            <msink:destinationLink direction="with" ref="{D1AF0C95-88D0-47DC-9BE9-A41C6D1BE8A3}"/>
          </msink:context>
        </emma:interpretation>
      </emma:emma>
    </inkml:annotationXML>
    <inkml:trace contextRef="#ctx0" brushRef="#br0">2 12 293 0,'0'0'8'0,"0"0"2"16,0 0 5-16,11-6 0 16,-11 6 2-16,14-7 1 15,-14 7 1-15,14 0-2 16,-14 0-4-16,0 0-4 0,4 22-4 15,-1-5 1-15,-3 11-4 16,0 11-1-16,0 3 3 16,3 4-2-16,4 7-2 0,4-1 2 15,0 10-1-15,3 6-1 16,-7-7 2-16,-4 6 0 16,4 3-2-16,-7 4 3 15,0 0 0-15,-7 4-3 0,1-12 2 16,-6 5 0-16,2 10-2 15,0-7 2-15,-1 4-1 16,1-1-1-16,6 1 1 0,-4-1 0 16,2 11-1-16,6-7 1 15,-7 5 0-15,3-13 0 16,1 5 0-16,3-2 0 16,-3 2 1-16,3-1 0 0,-5 2 0 15,5-6-1-15,0 9 1 16,5-3-1-16,-5 11 0 15,3 2 1-15,0-2-1 16,1-1 1-16,-1 7-2 16,1-2 1-16,-4 5 0 0,0-9 1 15,0 6-1-15,0-3-1 16,0-3 0-16,6 3 1 16,6-6 1-16,-6 1-1 0,12-2 0 15,-1-2 1-15,5-7 0 16,3-4-2-16,0-8 0 15,-4-2 0-15,0-15 0 16,-4-7-2-16,1-14-9 0,-18-27-35 16,22 11-41-16,-12-29-1 15</inkml:trace>
    <inkml:trace contextRef="#ctx0" brushRef="#br0" timeOffset="1625.0586">-196-82 301 0,'0'0'5'0,"0"0"1"0,0 0 6 16,7-2 0-16,4 2 2 15,11-9 2-15,9 9 2 16,8 0-1-16,7-10-3 16,14 5-4-16,18 5-3 0,18 0-1 15,10 0-3-15,17 9-2 16,15-9 1-16,11 4-1 16,17 9-2-16,11-9 3 15,6 7-2-15,4-4 0 16,4-1 0-16,3 2 1 0,-2 2-1 15,6-6 3-15,-8-1-2 16,1 8 0-16,-10-11 3 16,-7 0-2-16,-16 0 1 0,-14 2 1 15,-19-2-1-15,-19 0-1 16,-14 0 1-16,-17 0-1 16,-15 0-1-16,-7 4 1 15,-15 1-1-15,-3-5-1 0,-2 2 0 16,-5 2 1-16,-11-1 1 15,4 1 0-15,-21-4 0 16,18 0-1-16,-18 0 0 16,11 0 1-16,-11 0 0 0,0 0-1 15,18 15 0-15,-18-15 0 16,13 15-1-16,-3-2 0 16,2 2 1-16,-1 2 0 15,3 0-1-15,-3 4 0 0,2 0-1 16,1 4 1-16,1 7-1 15,-5 2 1-15,-2 15 0 16,-2 3 0-16,5 6 0 16,0 8 1-16,2 5 0 0,-1 17 0 15,-6 1 1-15,5 11-1 16,3 1-1-16,8 8 1 16,-5 4 0-16,8 10 0 15,-4 1 0-15,4-1 0 0,-4 3-1 16,6 1 2-16,-4 0-1 15,-3-3-1-15,-5-2 0 16,-5-2 0-16,0 0 0 16,5 0 2-16,-8-3-2 0,1-4 0 15,-2-2-2-15,-2-1 4 16,-4 0-2-16,0-12 0 16,0 4 0-16,0-11 0 15,-4 1 0-15,-2-7 0 0,-2-11 0 16,1-7 0-16,4-1 0 15,-4-12 0-15,2-5 0 16,0-8 0-16,0 2 0 16,-2-11 0-16,1 6 0 0,-1-5 0 15,-1-5 0-15,-2-3 0 16,0 3 0-16,-5 0 0 16,0-7 0-16,-2-1 0 0,-1-1 0 15,-3-2 0-15,-4-6 0 16,-3 4 0-16,-7-2 0 15,-8-6 0-15,-2 0 0 16,-8-3 0-16,-12-1 0 0,-5 1 0 16,-11-1 0-16,-5 4 0 15,-5-4 0-15,-4 1 0 16,-8 0 0-16,-6 3 0 16,-1 0 0-16,-4-5 0 15,-2 2 0-15,-4 1 0 0,3-3 0 16,-6 2 0-16,2 0 0 15,1 3 0-15,-1 1 0 16,2-5 0-16,6 5 0 16,-5-1 0-16,5-5 0 0,7-2 0 15,0 0 0-15,7 0 0 16,4-7 0-16,-4-1 0 16,4-1 0-16,6-2 0 15,7 3 0-15,1-3 0 0,11 5 0 16,2-1 0-16,5 0 0 15,10 3 0-15,7 1 0 16,4 0 0-16,6-1 0 0,1 1 0 16,7 3 0-16,-1 0 0 15,1 0 0-15,3 0 0 16,-3 0 0-16,7 3 0 16,-1 1 0-16,4-1 0 15,1 0 0-15,6-3 0 0,11 0 0 16,-14 4 0-16,14-4 0 15,0 0 0-15,0 0 0 16,0-7 0-16,0 7-12 16,32 0-75-16,-32 0-1 0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3:33.2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0A4B57C-AE47-49D9-B45D-181E2F43E2A1}" emma:medium="tactile" emma:mode="ink">
          <msink:context xmlns:msink="http://schemas.microsoft.com/ink/2010/main" type="writingRegion" rotatedBoundingBox="24436,9205 25742,2370 28561,2909 27255,9744"/>
        </emma:interpretation>
      </emma:emma>
    </inkml:annotationXML>
    <inkml:traceGroup>
      <inkml:annotationXML>
        <emma:emma xmlns:emma="http://www.w3.org/2003/04/emma" version="1.0">
          <emma:interpretation id="{9B6FFC6A-22A1-400A-B6D5-40F54D8997C8}" emma:medium="tactile" emma:mode="ink">
            <msink:context xmlns:msink="http://schemas.microsoft.com/ink/2010/main" type="paragraph" rotatedBoundingBox="24436,9205 25742,2370 28561,2909 27255,9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EB7467-007C-4B95-AF10-1FD560C7E379}" emma:medium="tactile" emma:mode="ink">
              <msink:context xmlns:msink="http://schemas.microsoft.com/ink/2010/main" type="line" rotatedBoundingBox="24436,9205 25742,2370 28561,2909 27255,9744"/>
            </emma:interpretation>
          </emma:emma>
        </inkml:annotationXML>
        <inkml:traceGroup>
          <inkml:annotationXML>
            <emma:emma xmlns:emma="http://www.w3.org/2003/04/emma" version="1.0">
              <emma:interpretation id="{FF894991-B829-4E51-8772-A38CA78E21E7}" emma:medium="tactile" emma:mode="ink">
                <msink:context xmlns:msink="http://schemas.microsoft.com/ink/2010/main" type="inkWord" rotatedBoundingBox="24436,9205 25742,2370 28561,2909 27255,9744">
                  <msink:destinationLink direction="with" ref="{6465E35D-CB30-4196-A554-104C1F11B77F}"/>
                </msink:context>
              </emma:interpretation>
              <emma:one-of disjunction-type="recognition" id="oneOf0">
                <emma:interpretation id="interp0" emma:lang="en-US" emma:confidence="0">
                  <emma:literal>I's-en</emma:literal>
                </emma:interpretation>
                <emma:interpretation id="interp1" emma:lang="en-US" emma:confidence="0">
                  <emma:literal>I's*</emma:literal>
                </emma:interpretation>
                <emma:interpretation id="interp2" emma:lang="en-US" emma:confidence="0">
                  <emma:literal>I's-I*</emma:literal>
                </emma:interpretation>
                <emma:interpretation id="interp3" emma:lang="en-US" emma:confidence="0">
                  <emma:literal>I's-a*</emma:literal>
                </emma:interpretation>
                <emma:interpretation id="interp4" emma:lang="en-US" emma:confidence="0">
                  <emma:literal>In's-I*</emma:literal>
                </emma:interpretation>
              </emma:one-of>
            </emma:emma>
          </inkml:annotationXML>
          <inkml:trace contextRef="#ctx0" brushRef="#br0">-5592 495 336 0,'0'0'5'16,"0"0"2"-16,13 17 3 0,5 2 4 15,0 16 0-15,4 11 2 16,-5 19 1-16,7 14 2 16,1 9-7-16,-3 13-1 15,-4 9-2-15,-8 8-3 16,0-3-1-16,-5-5-2 0,0-12-3 16,3 1-2-16,-4-22-6 15,2-2-8-15,-2-23-25 16,-4-14-43-16,8-16-3 0</inkml:trace>
          <inkml:trace contextRef="#ctx0" brushRef="#br0" timeOffset="234.3801">-5776 477 412 0,'0'0'0'0,"0"0"1"0,18-17 2 16,2 10 0-16,13-7 0 16,8 4 1-16,16-8-1 15,17-3 1-15,8 1 1 16,6 1-3-16,8 4-3 0,0-2-6 16,2 7-26-16,-2 3-47 15,-23 0 0-15</inkml:trace>
          <inkml:trace contextRef="#ctx0" brushRef="#br0" timeOffset="437.5207">-5664 1018 459 0,'0'0'0'16,"12"0"0"-16,11-4 0 15,24-7-1-15,14 0 1 16,12-2 0-16,20-6-4 0,16 4-5 16,1-9-19-16,-1 10-52 15,14 1-3-15</inkml:trace>
          <inkml:trace contextRef="#ctx0" brushRef="#br0" timeOffset="875.0892">-4264 612 326 0,'0'0'7'0,"0"0"3"15,0 13 3-15,0 2 3 16,4 9 1-16,-4 8-1 15,0 14 1-15,3 7 0 16,5 14-6-16,-5 3-4 16,8 12-2-16,-8 1-3 0,0 6 0 15,9-6-2-15,-5-4 0 16,4-10 0-16,6-4 0 16,-9-10-1-16,-2-12 0 0,1-15-4 15,0-2-8-15,-7-26-36 16,8 13-34-16,-8-13-1 15</inkml:trace>
          <inkml:trace contextRef="#ctx0" brushRef="#br0" timeOffset="1609.4231">-4323 1121 259 0,'0'0'8'0,"-7"-9"3"16,0-10 3-16,4-1 4 15,3-8 2-15,0-14 1 16,0-7 2-16,3-4 2 16,11-4-8-16,4-3-3 0,5 1-3 15,7-8-4-15,5 10-2 16,-4 2-1-16,4 8-2 16,-2 5-1-16,-1 7 0 15,3 5-1-15,-4 13 0 0,2 12 0 16,2 5 0-16,0 13 0 15,0 15 0-15,5 14 0 16,-2 15 1-16,5 10 1 16,-5 9 0-16,-2 20 0 0,-1-1 0 15,-3 4 1-15,1 0-2 16,-5-5-1-16,-3 1-7 16,-12-14-13-16,-1-6-62 0,5-8-3 15</inkml:trace>
          <inkml:trace contextRef="#ctx0" brushRef="#br0" timeOffset="1828.2326">-4454 1091 410 0,'0'0'2'0,"0"0"1"15,14-8 1-15,8 1 2 16,13 0 1-16,18 1 0 16,17-5 1-16,19 1-1 15,20 3-5-15,18-10-23 0,12 6-57 16,-1 1-4-16</inkml:trace>
          <inkml:trace contextRef="#ctx0" brushRef="#br1" timeOffset="174390.6142">-3083 1198 392 0,'0'0'5'0,"0"0"2"16,0 0 1-16,0 0 0 15,0 0 0-15,0 0 2 16,0 0 1-16,0 0 0 0,-6 18-4 16,2 6-2-16,1 14 0 15,-2 15 0-15,-1 10 0 16,2 14-1-16,-3 2-1 16,4 1 0-16,3 5-1 0,0-11-2 15,0 0-6-15,-11-18-34 16,4-6-44-16,0-15-4 15</inkml:trace>
          <inkml:trace contextRef="#ctx0" brushRef="#br0" timeOffset="-61758.1606">-4098-4905 310 0,'0'0'7'15,"0"0"3"-15,0 0 0 0,0 0 0 16,18-15 0-16,14 15 3 15,14-2-2-15,7 2 2 16,25 0-8-16,7 2-2 16,3 9-1-16,-7 7 0 0,-10 10-1 15,-14-8 0-15,-11 8-1 16,-18 5 0-16,-21 2 0 16,-14 3 0-16,-17 4 0 15,-19-3 0-15,8 0 0 16,-7-1 1-16,6 5-2 15,1 0 1-15,17-1 0 0,11-7 0 16,10-7-1-16,26 0 1 16,7-2 1-16,9 1 0 15,5-3 2-15,6-6-1 0,-3 1 0 16,4-4 1-16,-15 4 0 16,-3 3-1-16,-14 3 1 15,-12-1-1-15,-5 4 0 0,-8 2 0 16,-3 4 1-16,-15 8-1 15,-7 0 1-15,-7-3 0 16,-3-1 0-16,-1 1 3 16,-2-7-2-16,-2 0 0 0,-2-15 2 15,-4-6-2-15,3-7 0 16,8-4 1-16,4-15-7 16,-1-10-9-16,22-12-37 15,2-2-35-15,16-8-3 16</inkml:trace>
          <inkml:trace contextRef="#ctx0" brushRef="#br0" timeOffset="-62742.5378">-3468-981 321 0,'0'0'7'0,"0"0"3"16,0 0 4-16,0-11 0 15,0 11 4-15,4-24-1 16,-1 7 0-16,4-8 1 0,4-16-7 16,-7-2-3-16,-1-6-3 15,0-13-1-15,-3-14-2 16,0-20-2-16,-6-5-1 16,-6-17 0-16,2 3-1 0,3-13 1 15,-4-5 0-15,8-6-2 16,-4 10 1-16,4 7 2 15,3 5-1-15,3 11 1 16,0 7 0-16,1 15-1 0,4 10 1 16,-8 17 0-16,3 15-2 15,-3 14 2-15,-8 15-1 16,8 13-1-16,0 0 0 16,-13 0 0-16,6 22-4 15,2 4-10-15,2-5-36 0,3 7-29 16,0 0-3-16</inkml:trace>
          <inkml:trace contextRef="#ctx0" brushRef="#br0" timeOffset="-62258.1732">-3824-4819 332 0,'0'0'1'0,"0"0"3"16,0 0 3-16,0 11 2 15,0 6 3-15,3 9 1 16,4 13 0-16,-7 7 0 16,3 25-1-16,1 2-3 0,2 9-4 15,2-3-1-15,2 21-7 16,-10-11-9-16,4-10-33 16,14-3-32-16,-15-20-6 15</inkml:trace>
          <inkml:trace contextRef="#ctx0" brushRef="#br0" timeOffset="-61445.6518">-2982-4441 345 0,'0'0'7'0,"0"0"3"16,-4 14 3-16,4 0 0 16,0 7 2-16,0 1 0 15,0 16 2-15,4 5 0 0,3 9-5 16,-1 12-3-16,6 0-1 16,1 3-1-16,2 10-1 15,-2 0-2-15,-5-2 1 0,2-2-3 16,-3-9-1-16,3-5 2 15,-2-12-1-15,-4-5-2 16,2-7-2-16,-6-14-7 16,12-6-77-16,-6 3 0 15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3:21.3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6FC048-551D-4C4A-A1B9-772FFFFB8D9D}" emma:medium="tactile" emma:mode="ink">
          <msink:context xmlns:msink="http://schemas.microsoft.com/ink/2010/main" type="inkDrawing" rotatedBoundingBox="7917,6113 8989,11976 4736,12754 3663,6890" hotPoints="7739,6377 8450,12061 4876,12508 4166,6824" semanticType="enclosure" shapeName="Rectangle"/>
        </emma:interpretation>
      </emma:emma>
    </inkml:annotationXML>
    <inkml:trace contextRef="#ctx0" brushRef="#br0">3847 200 380 0,'0'0'0'0,"0"0"-1"16,0 0 0-16,0 0 1 15,0 0-1-15,0 6 2 0,-4 16 1 16,1 6 2-16,-5 17 1 16,-2 12 1-16,3 15 1 15,-11 7 0-15,5 9 1 0,-5 11-1 16,4 10-2-16,-4-3-1 16,8 14-2-16,-1-7 1 15,4 7-2-15,3-1 1 16,4 5 1-16,4 0 0 15,6-2 0-15,5 1 0 0,6-3 1 16,4 7 0-16,0 4-1 16,2-5-1-16,6 9 1 15,-2-2 0-15,4 4 0 16,-3 1 0-16,-1 5-1 0,2 1 0 16,-11 4 0-16,1-2 1 15,-5-2-1-15,-3 1 0 16,-1 3 1-16,-3-8-1 15,-1 1 0-15,0 1 0 0,0-16 0 16,5 5-1-16,6-10-1 16,-2-6 1-16,1-10 0 15,-2-12 0-15,7-8 0 0,-4-12 0 16,4-10 0-16,-5-9-1 16,-2-9 2-16,0-7-2 15,-4-2 0-15,-3-7 0 16,0-1 0-16,-8-4 0 15,0-6 0-15,2 2 0 0,-5-1 0 16,0-2 0-16,-8-2 0 16,8-15 0-16,-10 17 0 15,10-17 0-15,-15 4 0 16,15-4 0-16,-25 0 0 0,8-8 0 16,-8 2 0-16,-3-1 0 15,-8 3 0-15,-9 4 0 16,-16 0 0-16,-9 0 0 15,-11 11 0-15,-15 3 0 0,-9 6 0 16,-19 1 0-16,-11 5 0 16,-14 2 0-16,-7 4 0 15,-6-1 0-15,-11 0 0 0,-4 1 0 16,1-4 0-16,-5 5 0 16,8-9 0-16,6 0 0 15,6 0 0-15,5-6 0 16,7 5 0-16,11-6 0 0,4-4 0 15,13 2 0-15,13-1 0 16,8-7 0-16,11 0 0 16,11-7 0-16,15 4 0 15,6-4 0-15,16 0 0 16,1-4 0-16,15 0 0 0,4-2 0 16,7-5 0-16,14 11 0 15,-11-28 0-15,11 9 0 16,0-1 0-16,8-12 0 0,9-3 0 15,-6-14 0-15,3-9 0 16,-3-8 0-16,3-16 0 16,-8-12 0-16,-1-15 0 15,-2-18 0-15,-3-11 0 0,0-13 0 16,-8-8 0-16,2-9 0 16,-1-5 0-16,3-3 0 15,1-5 0-15,0 2 0 16,-2 0 0-16,2 3 0 0,-4 3 0 15,0-1 0-15,-4 9 0 16,-6 0 0-16,2 0 0 16,-6 6 0-16,-1 4 0 15,-1 3-2-15,-2 8 2 16,-3-4 0-16,3 7 0 0,0 7 0 16,0 3 0-16,0 11 0 15,4 5 2-15,-1 6-2 16,2 9 0-16,-5 13 0 15,4 2 0-15,-1 15 0 0,-3-1 0 16,4 9 0-16,1 4 0 16,2 6 0-16,1-1 0 15,-1 7 0-15,6 0 0 0,2 5 0 16,0 0 0-16,10 13 0 16,-3-2-2-16,3 5 2 15,0 3-1-15,0 5 0 16,3 6 1-16,-3 11-1 0,27-17 0 15,-2 13 0-15,8 4 0 16,8-7 1-16,13 7-1 16,10-7 1-16,9 3-1 15,10 0 1-15,8-6 0 16,12 4-1-16,3-5 1 0,10 0 0 16,4 0-1-16,4 5 1 15,4-5 0-15,-2 0 1 16,5 1 0-16,0 1 0 15,0-4 0-15,0 0 1 0,-3-5-1 16,-2 0 0-16,2 4 0 16,-4-6-1-16,-4 2 0 15,-3-3 0-15,-4 2 0 0,-7 1-1 16,-8 1 1-16,-10 0 0 16,-2 3-1-16,-16 7 1 15,-2-4 0-15,-8 5 0 16,-17 1 0-16,3 3 0 0,-11 2 0 15,-7 0 0-15,0 0 0 16,-3 0 0-16,-3 0 0 16,-9 0 0-16,2 0 0 15,-15 0-1-15,10 0-6 0,-10 0-24 16,0 0-52-16,-18-4-3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01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310E18-5011-4024-9914-BEB8555D03CD}" emma:medium="tactile" emma:mode="ink">
          <msink:context xmlns:msink="http://schemas.microsoft.com/ink/2010/main" type="writingRegion" rotatedBoundingBox="1063,2821 23514,930 23907,5587 1455,7478">
            <msink:destinationLink direction="with" ref="{102355D8-B437-4D6A-BA32-91EBDE550AFA}"/>
            <msink:destinationLink direction="with" ref="{BFA64017-B2DB-416F-BF50-2C3971F44DA2}"/>
          </msink:context>
        </emma:interpretation>
      </emma:emma>
    </inkml:annotationXML>
    <inkml:traceGroup>
      <inkml:annotationXML>
        <emma:emma xmlns:emma="http://www.w3.org/2003/04/emma" version="1.0">
          <emma:interpretation id="{14761A55-EC4F-4A34-BAEB-155B108BD5D9}" emma:medium="tactile" emma:mode="ink">
            <msink:context xmlns:msink="http://schemas.microsoft.com/ink/2010/main" type="paragraph" rotatedBoundingBox="1063,2821 23514,930 23663,2699 1212,4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417A01-1401-4283-A8B4-2F4139F4ECDF}" emma:medium="tactile" emma:mode="ink">
              <msink:context xmlns:msink="http://schemas.microsoft.com/ink/2010/main" type="line" rotatedBoundingBox="1063,2821 23514,930 23663,2699 1212,4590"/>
            </emma:interpretation>
          </emma:emma>
        </inkml:annotationXML>
        <inkml:traceGroup>
          <inkml:annotationXML>
            <emma:emma xmlns:emma="http://www.w3.org/2003/04/emma" version="1.0">
              <emma:interpretation id="{93C1ADF2-18EF-444E-BD98-ACDB27C09DD3}" emma:medium="tactile" emma:mode="ink">
                <msink:context xmlns:msink="http://schemas.microsoft.com/ink/2010/main" type="inkWord" rotatedBoundingBox="1075,2964 2768,2822 2900,4394 1207,4537">
                  <msink:destinationLink direction="with" ref="{B77DB954-4DC4-4825-9954-2BE18091DE21}"/>
                </msink:context>
              </emma:interpretation>
              <emma:one-of disjunction-type="recognition" id="oneOf0">
                <emma:interpretation id="interp0" emma:lang="en-US" emma:confidence="0">
                  <emma:literal>pat</emma:literal>
                </emma:interpretation>
                <emma:interpretation id="interp1" emma:lang="en-US" emma:confidence="0">
                  <emma:literal>bat</emma:literal>
                </emma:interpretation>
                <emma:interpretation id="interp2" emma:lang="en-US" emma:confidence="0">
                  <emma:literal>pot</emma:literal>
                </emma:interpretation>
                <emma:interpretation id="interp3" emma:lang="en-US" emma:confidence="0">
                  <emma:literal>Erupt</emma:literal>
                </emma:interpretation>
                <emma:interpretation id="interp4" emma:lang="en-US" emma:confidence="0">
                  <emma:literal>Ernest</emma:literal>
                </emma:interpretation>
              </emma:one-of>
            </emma:emma>
          </inkml:annotationXML>
          <inkml:trace contextRef="#ctx0" brushRef="#br0">-4356-939 340 0,'0'0'4'0,"12"-7"3"0,9-7 2 16,9-6 1-16,11-3 0 16,7-4 1-16,10-4-5 15,5 0-22-15,19 4-54 0,-24 3-7 16</inkml:trace>
          <inkml:trace contextRef="#ctx0" brushRef="#br0" timeOffset="-248.985">-4235-929 305 0,'0'0'6'16,"0"0"4"-16,0 0 1 15,14-6 1-15,-14 6 3 0,13 0 1 16,1 0 1-16,3 9-1 15,0 5-5-15,3 9-2 16,1 7-4-16,3 9 1 16,5 1-2-16,2 6-1 0,3 6-6 15,0-8-11-15,7-14-58 16,-4 10-7-16</inkml:trace>
          <inkml:trace contextRef="#ctx0" brushRef="#br0" timeOffset="187.5049">-4184-239 378 0,'0'0'6'0,"0"0"0"16,10-10 2-16,7-7-1 15,7-8 1-15,9-5-1 16,8-7-13-16,10-17-56 15,10 6-12-15</inkml:trace>
          <inkml:trace contextRef="#ctx0" brushRef="#br0" timeOffset="562.5058">-3834-923 373 0,'0'0'4'0,"0"11"4"15,0 2-1-15,3 4 2 0,4 6-1 16,7 6 2-16,6 0 0 16,4 8 1-16,0-3-5 15,5 0-2-15,5 1-1 16,4-6-1-16,-8-9-1 0,1 0-2 16,-7-9-1-16,-4-5 0 15,-3-6 0-15,-17 0 0 16,7-23 0-16,-7 3 0 15,-7-7 2-15,-3-4-2 16,-4-4 1-16,1 2 1 0,3-3-1 16,-1-2 0-16,5 3 1 15,2 2 0-15,4 7 0 16,0 5 0-16,10 4 2 16,4 11 0-16,6 2 1 0,1 4 0 15,3 4-1-15,3 13 0 16,0-4-1-16,6 14-6 15,-1-14-20-15,-8 12-55 16,16-9-1-16</inkml:trace>
          <inkml:trace contextRef="#ctx0" brushRef="#br0" timeOffset="1434.1023">-3560-1609 374 0,'0'0'5'0,"0"0"2"16,0 20 2-16,7-11 0 15,3 12 2-15,8 0 0 16,2 6 1-16,4 10 0 16,6 7-4-16,3 4-1 15,6 9-3-15,1 7 0 16,-3 4-2-16,7 2-1 0,-3 2 0 15,0-1 0-15,0-10-1 16,-7-1 1-16,-3-12 0 16,-4-7 0-16,-8-11 0 0,-5-7 1 15,1-9 0-15,-15-14 1 16,0 0 0-16,0 0-1 16,0 0 0-16,0 0 1 15,-15-16-3-15,1-5 1 0,-3-6-1 16,-7-7-1-16,2-10 1 15,-2-7-1-15,0-3 0 16,-7-10-1-16,7 3 2 16,1-1 0-16,2 6 0 0,8 9-1 15,-1 2 1-15,7 15-1 16,7 7 1-16,0 6-1 16,0 17 0-16,21-10 1 15,-4 10-1-15,3 4 1 0,4 5-1 16,3 11 1-16,0 4-1 15,4 3 1-15,-5 8 0 16,1 1-1-16,-6 4 1 16,-6-7 0-16,-6 10 0 0,-6-7 0 15,-3-6 1 1,-7 1-1-16,-3-4 0 0,-4-9 0 0,-6-1 0 0,1-8 1 16,2-2-4-16,-7-7-9 15,14-10-40-15,-4-4-33 16,11-5-2-16</inkml:trace>
          <inkml:trace contextRef="#ctx0" brushRef="#br0" timeOffset="2059.0827">-3111-1913 373 0,'0'0'5'0,"0"0"2"0,0 0 0 16,0 9 2-16,0 8 1 15,17 6-1-15,2 12 1 16,13 13 2-16,4 2-6 16,15 11 0-16,4 10-4 0,6 0-5 15,-3 7-16-15,0 0-60 16,-15-4-3-16</inkml:trace>
          <inkml:trace contextRef="#ctx0" brushRef="#br0" timeOffset="2246.585">-3125-1508 388 0,'0'0'5'15,"0"0"1"-15,0 0 2 16,24-10-1-16,10 0 1 16,16 3-2-16,8-13-24 0,27-1-54 15,10 1-7-15</inkml:trace>
        </inkml:traceGroup>
        <inkml:traceGroup>
          <inkml:annotationXML>
            <emma:emma xmlns:emma="http://www.w3.org/2003/04/emma" version="1.0">
              <emma:interpretation id="{2485F056-1ED4-4F7F-B4FB-443D534BBA3C}" emma:medium="tactile" emma:mode="ink">
                <msink:context xmlns:msink="http://schemas.microsoft.com/ink/2010/main" type="inkWord" rotatedBoundingBox="9478,2235 11314,2080 11400,3095 9563,3250">
                  <msink:destinationLink direction="with" ref="{0E096861-4D73-4502-B179-7AC6F9ECDCB1}"/>
                </msink:context>
              </emma:interpretation>
              <emma:one-of disjunction-type="recognition" id="oneOf1">
                <emma:interpretation id="interp5" emma:lang="en-US" emma:confidence="0">
                  <emma:literal>out</emma:literal>
                </emma:interpretation>
                <emma:interpretation id="interp6" emma:lang="en-US" emma:confidence="0">
                  <emma:literal>oat</emma:literal>
                </emma:interpretation>
                <emma:interpretation id="interp7" emma:lang="en-US" emma:confidence="0">
                  <emma:literal>cut</emma:literal>
                </emma:interpretation>
                <emma:interpretation id="interp8" emma:lang="en-US" emma:confidence="0">
                  <emma:literal>oust</emma:literal>
                </emma:interpretation>
                <emma:interpretation id="interp9" emma:lang="en-US" emma:confidence="0">
                  <emma:literal>outs</emma:literal>
                </emma:interpretation>
              </emma:one-of>
            </emma:emma>
          </inkml:annotationXML>
          <inkml:trace contextRef="#ctx0" brushRef="#br0" timeOffset="-2453.156">4620-2018 331 0,'0'0'7'15,"-17"13"2"-15,4-3 2 0,2 4 2 16,-6 7 1-16,7 4 0 15,0 1-1-15,6 11 1 16,8-8-6-16,16 0-3 16,14 0-3-16,7-11 0 0,3-6-1 15,8-1-1-15,2-11-2 16,-4-4 0-16,1-12 0 16,-10-5-2-16,-7-6 1 15,-10 0 1-15,-7 3 0 16,-14-10 0-16,-3 8 2 0,-3-5 1 15,-11 7 1-15,1 5 1 16,-1-2 1-16,0 8 0 16,4-1-1-16,10 14 2 15,0 0 1-15,0 0 0 0,14 3-1 16,6 15-1-16,1 1-1 16,9 8 0-16,11 5 0 15,-3 2-7-15,-4-4-10 16,12-3-44-16,-8 0-27 0,3-3-2 15</inkml:trace>
          <inkml:trace contextRef="#ctx0" brushRef="#br0" timeOffset="-2031.2558">5336-2377 436 0,'0'0'4'15,"0"0"1"-15,0 0 1 16,7 0 1-16,17 4 0 15,17-2 0-15,12 6 0 0,22 1-3 16,4-9-14-16,33-9-65 16,-1 9-9-16</inkml:trace>
          <inkml:trace contextRef="#ctx0" brushRef="#br0" timeOffset="-2218.779">5415-2651 351 0,'0'0'7'0,"0"0"3"15,-21 0 0-15,21 0 2 0,-17 11 0 16,14 5 1-16,3 7 0 16,3 11 0-16,14 8-5 15,17 4-4-15,7 16-1 16,9 5-2-16,5 6-10 0,-8 2-27 16,-6 3-44-16,3-7-5 15</inkml:trace>
          <inkml:trace contextRef="#ctx0" brushRef="#br0" timeOffset="-2890.6434">4305-2048 325 0,'0'0'4'16,"0"0"2"-16,-14 0 1 16,14 0 2-16,-24 0 0 0,7 6 3 15,-3 12 0-15,-8 1 1 16,-2 8-5-16,4 12-1 15,-5 0-1-15,11 12-1 16,-4 7-1-16,10-1 0 16,7-3-1-16,7-7-1 0,17-3 1 15,7-14-1-15,14-9 0 16,5-14 1-16,11-7-3 16,1-16 0-16,3-17 2 15,-4-3-2-15,-6-8 0 0,-12 1 1 16,-12-5 0-16,-9 5-2 15,-13-2 3-15,-4 12-2 16,-13-1 0-16,-9 11-1 0,-2 2 0 16,-1 17-2-16,0 2-11 15,6-8-59-15,1 16-7 16</inkml:trace>
        </inkml:traceGroup>
        <inkml:traceGroup>
          <inkml:annotationXML>
            <emma:emma xmlns:emma="http://www.w3.org/2003/04/emma" version="1.0">
              <emma:interpretation id="{A8BEC521-B9C7-4AE8-838E-0A3617783898}" emma:medium="tactile" emma:mode="ink">
                <msink:context xmlns:msink="http://schemas.microsoft.com/ink/2010/main" type="inkWord" rotatedBoundingBox="16177,1548 23514,930 23663,2699 16326,3317">
                  <msink:destinationLink direction="with" ref="{A7F4AE8A-321A-4012-9412-FCF6F86BB4AC}"/>
                </msink:context>
              </emma:interpretation>
              <emma:one-of disjunction-type="recognition" id="oneOf2">
                <emma:interpretation id="interp10" emma:lang="en-US" emma:confidence="0">
                  <emma:literal>A-DoE</emma:literal>
                </emma:interpretation>
                <emma:interpretation id="interp11" emma:lang="en-US" emma:confidence="0">
                  <emma:literal>A-a-DoE</emma:literal>
                </emma:interpretation>
                <emma:interpretation id="interp12" emma:lang="en-US" emma:confidence="0">
                  <emma:literal>An-DoE</emma:literal>
                </emma:interpretation>
                <emma:interpretation id="interp13" emma:lang="en-US" emma:confidence="0">
                  <emma:literal>At-DoE</emma:literal>
                </emma:interpretation>
                <emma:interpretation id="interp14" emma:lang="en-US" emma:confidence="0">
                  <emma:literal>Am-DoE</emma:literal>
                </emma:interpretation>
              </emma:one-of>
            </emma:emma>
          </inkml:annotationXML>
          <inkml:trace contextRef="#ctx0" brushRef="#br0" timeOffset="94439.1044">12000-2601 266 0,'0'0'4'0,"0"0"3"0,0 0 3 16,0 0 3-16,0 0 2 16,0 0 3-16,5 0 0 15,12 0 1-15,14 8-2 0,6-6-3 16,4 12-4-16,14-10 0 16,13-4-4-16,17 0-3 15,9-4 1-15,12 0-2 16,3-2 0-16,9 2 1 15,8-9-2-15,2 3-2 0,-5 0 4 16,-1 3-2-16,-21 1-1 16,-9-4 4-16,-17 2-3 15,-14-2 0-15,-16 8 3 16,-11 2-3-16,-14-4-2 0,-20 4-3 16,0 0-16-16,-13 4-61 15,13-4 3-15</inkml:trace>
          <inkml:trace contextRef="#ctx0" brushRef="#br0" timeOffset="97555.0605">13424-2637 134 0,'0'0'4'0,"0"0"1"16,0 0 3-16,0 0 5 16,0 0 1-16,7-10 2 15,-7 10 2-15,10 0 0 0,-10 0-3 16,17 7 4-16,-17-7-5 15,0 0-3-15,11 9 2 16,-11-9-1-16,13 11 0 16,-13-11 0-16,14 10 0 15,3-10-3-15,7-4 3 0,-7 1-2 16,10 0-2-16,3 3 0 16,-6 0-2-16,4-11-3 15,2 5 0-15,-4 3 0 16,3 3-2-16,-7 0 0 0,-5 3-1 15,7-3-1-15,0-3 1 16,0-4 1-16,-4 7 0 16,-3 0 0-16,0 0 3 0,4-4-2 15,-1-2 0-15,-3 2 1 16,4 4-1-16,-8 0-1 16,1-4 3-16,3 4-3 15,0-2-2-15,2-5 3 16,10 2 0-16,-13 5-2 0,4 0 1 15,1-3-1-15,-1 3-1 16,0 0 2-16,-6 0 0 16,-14 0-2-16,14-2 5 15,-14 2-2-15,0 0-2 0,0 0 4 16,0 0-3-16,0 0-1 16,0-18 2-16,0 18-2 15,0 0-7-15,3 6-7 16,-3-12-61-16,0 16-6 0</inkml:trace>
          <inkml:trace contextRef="#ctx0" brushRef="#br0" timeOffset="99601.9785">14033-3178 260 0,'0'0'5'0,"0"0"2"0,10-4 2 15,-10 4-1-15,17 0 5 16,-17 0-2-16,19 0 3 16,-2 0 1-16,0 4-5 15,7 6-3-15,-7-8 3 0,4 13-3 16,9-3-4-16,8 13 5 15,2-4-5-15,-2 9-1 16,6-10 1-16,-1 14-1 16,8 3-3-16,4 7 4 0,-1-7-2 15,-3-1-2-15,7 10 2 16,-13-3-1-16,11 11 0 16,-4-7 2-16,-5 1-2 0,4-4-1 15,0-8 1-15,0 6 0 16,-6 2 0-16,6-9 0 15,-18-2 2-15,8-6-3 16,-1-7 1-16,-2 3 0 16,-11 0 0-16,-3-5 0 0,-4-1 0 15,-3-3 0-15,4-8-1 16,-2 1 1-16,-9 3 0 16,-10-10 0-16,12 24 1 15,-12-24-1-15,2 10 0 0,-2-10 1 16,-7 10 0-16,-12 3-2 15,-5-6 4-15,-10 3-2 16,0-6-1-16,-7 6 2 0,-3-1-2 16,-7 13 0-16,-11-1 3 15,2-2-3-15,-4 11-1 16,2-9 4-16,-2 6-2 16,2 4 0-16,-1-4 3 15,1-4-1-15,11-4-2 0,14-4 4 16,10-3-3-16,-1-1-1 15,11-7 1-15,17-4-3 16,0 0-8-16,0 0-18 16,0 0-51-16,28 0-3 0</inkml:trace>
          <inkml:trace contextRef="#ctx0" brushRef="#br0" timeOffset="98195.7084">14141-3151 272 0,'0'0'8'0,"0"0"0"16,0 0 4-16,0 0 3 15,0 0 0-15,0 0 0 16,13 0 2-16,-13 0 2 0,10 19-7 16,-3-1 1-16,0 13-4 15,3 12-3-15,7 11 4 16,-3 20-3-16,-1-2-3 0,4 22 1 15,-3 5-1-15,-4 11-2 16,0 11 2-16,-10-14-1 16,0-12-2-16,0-8 1 15,4-6 1-15,-4-8 0 16,-4-10-1-16,4-9 2 0,-3-23-2 16,3-1 0-16,0-6-1 15,3-8-1-15,-3-2-3 16,0-14-5-16,0 0-17 15,-23 0-60-15,23 0 3 0</inkml:trace>
          <inkml:trace contextRef="#ctx0" brushRef="#br0" timeOffset="99992.5962">15800-2495 339 0,'0'0'3'0,"-19"0"1"16,5 0 4-16,-3 10 0 15,-7 7 3-15,-6 2 2 0,-4 8-2 16,-1 6 1-1,1 6 0-15,4 4-5 0,3 6-2 16,13-9 0-16,0 1-2 16,14-8-2-16,14-2 4 15,10-7-3-15,17-7-4 16,13-17 2-16,7-14-1 0,6 1-1 16,5-4 0-16,-7-15 0 15,-8-8-3-15,-2-7 5 16,-18 2-1-16,-21 5 0 0,-4 0 4 15,-24 0-1-15,-10-5-2 16,-12 5 0-16,-14 10 1 16,-10 16-10-16,-12 4-30 0,-12 12-37 15,7 6-7-15</inkml:trace>
          <inkml:trace contextRef="#ctx0" brushRef="#br0" timeOffset="103555.1507">16011-2309 278 0,'0'0'3'0,"27"-4"2"16,-3 4 4-16,14-10-3 15,13 3 1-15,6 1 1 16,14-5 0-16,4 2-1 15,12-1 0-15,-8-1-3 0,2-1-1 16,-6 4 5-16,-10 1-1 16,-12-3-1-16,-7 2 3 15,-6 2-1-15,-13 6-3 16,-7 0 2-16,-20 0-5 0,14 0-5 16,-14 0-3-16,0 0-11 15,0 0-46-15,0 0-13 16</inkml:trace>
          <inkml:trace contextRef="#ctx0" brushRef="#br0" timeOffset="104117.6876">16180-2830 240 0,'0'0'10'0,"0"0"0"16,0-14 4-16,0 3 4 15,0-8-2-15,7-15 4 16,0 1-1-16,-4-8-1 15,4 3-6-15,-7-15-3 16,7-9-3-16,-4 1-1 0,8 1-3 16,-8 6-2-16,0-3 3 15,8-1-2-15,-1 10-2 16,3 8 2-16,4 15-3 16,-3 12 0-16,0 7 4 0,3 8-2 15,0 23-1-15,0 2 5 16,3 13-3-16,1 8-1 15,-4 10 5-15,0 5-3 16,2 6-3-16,1 1 3 0,1-2-8 16,-6-1-11-16,1-15-37 15,-6 2-20-15</inkml:trace>
          <inkml:trace contextRef="#ctx0" brushRef="#br0" timeOffset="104305.2198">16160-3155 308 0,'0'0'5'16,"0"0"1"-16,15-4 2 16,1-3 0-16,7 1 0 15,8 0-3-15,13 6-10 0,1 0-55 16,6-11-9-16</inkml:trace>
          <inkml:trace contextRef="#ctx0" brushRef="#br0" timeOffset="104492.6643">16214-3685 347 0,'0'0'0'0,"0"0"2"16,0 0-1-16,17 3-3 0,11-3-30 15,16 0-34-15,7 2-5 16</inkml:trace>
          <inkml:trace contextRef="#ctx0" brushRef="#br0" timeOffset="93698.5312">10746-2478 286 0,'0'0'9'0,"0"0"0"15,0 0 3-15,-10 3 3 0,10-3 1 16,0 0 2-16,17 7 2 16,4-1-3-16,16-6-7 15,11-3 0-15,15 3-12 16,7 0-24-16,-3-3-46 0,11 3-7 15</inkml:trace>
          <inkml:trace contextRef="#ctx0" brushRef="#br0" timeOffset="93417.2769">10862-1904 323 0,'0'0'7'16,"-7"-9"2"-16,1-1 2 0,2-7 4 15,-9-8 0-15,6-6 1 16,0-12 0-16,7-11 0 15,0-3-6-15,0-11-2 16,7-7-2-16,6-13-3 0,8-3-1 16,3-3 0-16,3 3-1 15,-3 2 0-15,5 14 1 16,0-2-2-16,-3 9-1 16,1 14 2-16,-3 18-2 15,-4 11 0-15,1 13 1 0,-4 12-1 16,3 0-2-16,4 20 3 15,0 20-1-15,-4 11 0 16,1 7 2-16,-1 15-1 16,-1 8-2-16,3 7 4 0,-5 7-2 15,-8 0-2-15,1-11 4 16,-10 1-2-16,7-3-2 16,0-15 1-16,-4-6-7 15,-3-10-12-15,0-21-40 0,0 4-19 16</inkml:trace>
          <inkml:trace contextRef="#ctx0" brushRef="#br0" timeOffset="151894.9527">12107-2587 222 0,'0'0'5'0,"-10"-10"2"0,-7 6 3 16,0 4 2-16,-7-3 2 15,-15 3-1-15,1 0 2 16,-10 0 1-16,-3 0-4 16,4 11-3-16,2-1-1 0,5-4-3 15,2-2-2-15,14 3-2 16,2-7-18-16,-6 10-53 16,28-10 1-16</inkml:trace>
          <inkml:trace contextRef="#ctx0" brushRef="#br0" timeOffset="112820.9407">16492-2449 258 0,'0'0'6'0,"0"0"0"0,0 0 2 15,24 0 3-15,4-2 0 16,9-5 0-16,17-3 2 0,18 6-2 15,15 4-4-15,9 0 1 16,13-3-4-16,10-3-2 16,6 2 1-16,1 4-2 15,-7 0 0-15,-11 0 3 0,-6 0-1 16,-7-10-1-16,-11 0 4 16,-16 3-1-16,-10 4-1 15,-17-7 1-15,-10 4-2 16,-4 6-7-16,-10-6-9 0,-17 6-56 15,2 8-8-15</inkml:trace>
        </inkml:traceGroup>
      </inkml:traceGroup>
    </inkml:traceGroup>
    <inkml:traceGroup>
      <inkml:annotationXML>
        <emma:emma xmlns:emma="http://www.w3.org/2003/04/emma" version="1.0">
          <emma:interpretation id="{D0E45DC5-B4E1-4374-A6F0-9B02ABBFC89E}" emma:medium="tactile" emma:mode="ink">
            <msink:context xmlns:msink="http://schemas.microsoft.com/ink/2010/main" type="paragraph" rotatedBoundingBox="15917,4683 21965,3460 22282,5031 16234,62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02026CC-6DD8-4A9F-A6D5-185A2CF83942}" emma:medium="tactile" emma:mode="ink">
              <msink:context xmlns:msink="http://schemas.microsoft.com/ink/2010/main" type="inkBullet" rotatedBoundingBox="16001,5101 17597,4778 17830,5931 16234,6254"/>
            </emma:interpretation>
            <emma:one-of disjunction-type="recognition" id="oneOf3">
              <emma:interpretation id="interp15" emma:lang="en-US" emma:confidence="0">
                <emma:literal>*</emma:literal>
              </emma:interpretation>
              <emma:interpretation id="interp16" emma:lang="en-US" emma:confidence="0">
                <emma:literal>¥</emma:literal>
              </emma:interpretation>
              <emma:interpretation id="interp17" emma:lang="en-US" emma:confidence="0">
                <emma:literal>F</emma:literal>
              </emma:interpretation>
              <emma:interpretation id="interp18" emma:lang="en-US" emma:confidence="0">
                <emma:literal>5</emma:literal>
              </emma:interpretation>
              <emma:interpretation id="interp19" emma:lang="en-US" emma:confidence="0">
                <emma:literal>E</emma:literal>
              </emma:interpretation>
            </emma:one-of>
          </emma:emma>
        </inkml:annotationXML>
        <inkml:trace contextRef="#ctx0" brushRef="#br0" timeOffset="126082.0594">16225-338 263 0,'0'0'8'0,"0"0"2"16,0 0 4-16,0 0 0 15,0 0 3-15,0 0 1 16,6 8 1-16,5 8 3 16,-5 11-8-16,1 4-2 15,7 9-4-15,-1 0 1 0,4 10-4 16,0 2-3-16,-3-5-6 15,-10-8-13-15,2-2-42 16,5-4-16-16</inkml:trace>
        <inkml:trace contextRef="#ctx0" brushRef="#br0" timeOffset="113430.3355">16806-1156 254 0,'0'0'5'0,"0"0"1"16,12 0 1-16,10 0 4 16,11-8-2-16,14 6 0 15,15-2 1-15,16-6 0 16,26 0-4-16,16-7-1 15,16 7-3-15,2-3-1 0,12-7 2 16,-10 1 1-16,2 3 1 16,-6-1 3-16,-18 0-1 15,-19 4 0-15,-21-4 2 16,-13 5-1-16,-19 8-3 16,-8 4-1-16,-21-4-4 0,-17 4-9 15,0 0-21-15,17 0-43 16,-17 0-6-16</inkml:trace>
        <inkml:trace contextRef="#ctx0" brushRef="#br0" timeOffset="130613.3672">17643-2566 212 0,'0'0'7'0,"0"0"4"15,-10-7 4-15,10 7 2 16,0 0 2-16,14-10 3 16,3 6 0-16,17 4 0 15,14-4-3-15,23 4-4 16,6 0-4-16,19 0 0 0,9 0-3 16,13 0-5-16,12 0 3 15,1-2-3-15,9-2-2 16,3-6 3-16,-1 3-3 0,1 7-1 15,0-3 2-15,-11-4-1 16,-3 7-2-16,-6 0 3 16,-16-4-1-16,-4 4-3 15,-8 0 5-15,-14 0-3 16,-10 0 0-16,-6-3 3 0,-11 0-2 16,-13 3 0-16,0 0 3 15,-17-3 0-15,-5 0-3 16,-2-1 2-16,0 1-1 0,-3 3-1 15,-14 0 0-15,13 0-1 16,-13 0-1-16,14-4-1 16,-14 4-8-16,14-6-44 15,-14 12-27-15,-7 8-2 0</inkml:trace>
      </inkml:traceGroup>
      <inkml:traceGroup>
        <inkml:annotationXML>
          <emma:emma xmlns:emma="http://www.w3.org/2003/04/emma" version="1.0">
            <emma:interpretation id="{D2E2C731-EB05-4FAF-B37A-EC4655DB0D07}" emma:medium="tactile" emma:mode="ink">
              <msink:context xmlns:msink="http://schemas.microsoft.com/ink/2010/main" type="line" rotatedBoundingBox="19125,4034 21965,3460 22253,4889 19414,5463">
                <msink:destinationLink direction="with" ref="{1F99C25E-3DE2-4E7F-8CA4-67B62AB8295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4947D83-EA60-4B65-B3BD-4DB99C03D8D4}" emma:medium="tactile" emma:mode="ink">
                <msink:context xmlns:msink="http://schemas.microsoft.com/ink/2010/main" type="inkWord" rotatedBoundingBox="19281,3864 22296,4357 22191,5000 19176,4508">
                  <msink:destinationLink direction="with" ref="{60405D0E-737B-4263-B397-9A5F5E27886C}"/>
                  <msink:destinationLink direction="with" ref="{A26E6C60-F110-435A-BCB5-4A2EF7CFB9DC}"/>
                </msink:context>
              </emma:interpretation>
              <emma:one-of disjunction-type="recognition" id="oneOf4">
                <emma:interpretation id="interp20" emma:lang="en-US" emma:confidence="0">
                  <emma:literal>A B</emma:literal>
                </emma:interpretation>
                <emma:interpretation id="interp21" emma:lang="en-US" emma:confidence="1">
                  <emma:literal>n B</emma:literal>
                </emma:interpretation>
                <emma:interpretation id="interp22" emma:lang="en-US" emma:confidence="0">
                  <emma:literal>AD</emma:literal>
                </emma:interpretation>
                <emma:interpretation id="interp23" emma:lang="en-US" emma:confidence="0">
                  <emma:literal>A B.</emma:literal>
                </emma:interpretation>
                <emma:interpretation id="interp24" emma:lang="en-US" emma:confidence="0">
                  <emma:literal>A B,</emma:literal>
                </emma:interpretation>
              </emma:one-of>
            </emma:emma>
          </inkml:annotationXML>
          <inkml:trace contextRef="#ctx0" brushRef="#br0" timeOffset="101273.8654">13001-2566 222 0,'0'0'7'16,"0"0"4"-16,7 8 3 15,-7-8 4-15,5 16 3 16,-5-16 0-16,15 23 2 0,-8-2 0 16,0 5-5-16,-5 14-2 15,6 11-5-15,1 4-2 16,1 13-5-16,4 9 2 16,-4 7-3-16,0 17-1 0,-6-12 1 15,2 10-1-15,8-3-1 16,0-3 2-16,-4 6-2 15,0-6-2-15,-3-15 4 0,3 0-2 16,0-3-1-16,1-18 3 16,-1-6-1-16,-7-4 0 15,1-17 1-15,-4-6 0 16,3-5-2-16,4-1 3 16,-7-18-2-16,3 15 0 0,-3-15 1 15,0 0-1-15,0 0 0 16,10 2 2-16,-10-2-1 15,0 0-1-15,0 0 0 16,7-10 0-16,-7 10-1 0,0 0 0 16,0 0 0-16,17-9-3 15,4 1 2-15,6 0 1 16,9 6-1-16,-5-1 0 16,13 3 0-16,4-3 0 0,6-5 0 15,8 5 0-15,-1 1 0 16,-3 2 0-16,5 2 1 15,9-2-1-15,6-2 0 0,1-4 0 16,8 4 0-16,-2 2 0 16,0 0 1-16,4-4-1 15,-2-2-1-15,-5-1 2 16,3 3-1-16,-7 4 0 16,-6-6 2-16,-5 2-2 0,4-9-1 15,4 3 3-15,-3 3-2 16,-4 7-1-16,-8-17 3 15,-2 11-3-15,-4 2 0 0,1-3 2 16,-14 5-1-16,-5 2-1 16,-2-14 1-16,-3 10 0 15,3 4-1-15,3 0 2 16,-6-3-1-16,3-5-2 0,0-6 2 16,-7 12 1-16,4 2-2 15,-7 0 3-15,-12 0-2 16,5-7-1-16,-2 7 1 15,-15 0 0-15,0 0 0 16,16 3 0-16,-16-3 1 16,0 0-3-16,0 0 2 0,0 0-1 15,0 0 1-15,0 0-2 16,0 0-7-16,0 0-32 16,0 0-44-16,-2-7 0 0</inkml:trace>
          <inkml:trace contextRef="#ctx0" brushRef="#br0" timeOffset="102727.0395">13702-334 281 0,'0'0'7'0,"0"0"5"0,0 0 2 16,0-7 2-16,0 7 0 15,0-17 3-15,0 17-1 16,0-27-1-16,5 4-6 0,-5 2-4 16,7-3-4-16,10 1 0 15,-12-8-2-15,12 2-1 16,-3-3 1-16,0-2-2 16,3 11 0-16,0-3 1 0,-4-1 0 15,1 0-2-15,6 2 0 16,-13 8 1-16,7 3-2 15,-1 1 2-15,-13 13-1 16,17-17-1-16,-3 17 0 0,-14 0 2 16,10 11 0-16,0 2 2 15,-6 0-1-15,3 7 0 16,3-5 2-16,-3 4-1 16,3 9 1-16,4-1 0 15,-1 3-2-15,8 0 1 0,1 5 0 16,2 2 0-16,0 0-1 15,-4 2 1-15,1 0 0 16,-1-12 0-16,-6 0-7 16,-4-11-15-16,-10 1-54 0,-3-3-2 15</inkml:trace>
          <inkml:trace contextRef="#ctx0" brushRef="#br0" timeOffset="102930.2011">13719-546 325 0,'0'0'4'0,"7"0"1"16,10-4 1-16,0 0 0 15,14 0-3-15,3-1-21 16,14-7-46-16,16-1-3 0</inkml:trace>
          <inkml:trace contextRef="#ctx0" brushRef="#br0" timeOffset="105242.6748">17192-1204 24 0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4:20.2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1DE348-2EAB-4F8C-A871-58894908BB62}" emma:medium="tactile" emma:mode="ink">
          <msink:context xmlns:msink="http://schemas.microsoft.com/ink/2010/main" type="writingRegion" rotatedBoundingBox="1162,1362 34504,81 35141,16667 1799,17947"/>
        </emma:interpretation>
      </emma:emma>
    </inkml:annotationXML>
    <inkml:traceGroup>
      <inkml:annotationXML>
        <emma:emma xmlns:emma="http://www.w3.org/2003/04/emma" version="1.0">
          <emma:interpretation id="{529314A2-F8E4-48B7-8B0C-CFB441C4E3B5}" emma:medium="tactile" emma:mode="ink">
            <msink:context xmlns:msink="http://schemas.microsoft.com/ink/2010/main" type="paragraph" rotatedBoundingBox="16448,1072 34350,57 34479,2336 16577,335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BCD7595-FED0-43C0-8388-55F09874CD80}" emma:medium="tactile" emma:mode="ink">
              <msink:context xmlns:msink="http://schemas.microsoft.com/ink/2010/main" type="inkBullet" rotatedBoundingBox="16489,1798 16624,1791 16692,2998 16558,3006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203-1604 289 0,'0'0'8'16,"0"0"3"-16,-17 0 4 16,17 0 2-16,0 0 0 0,-14 0 2 15,14 0 2-15,-10 11-1 16,10-11-5-16,0 28-4 15,3 7-3-15,-3 11-2 16,0 10 0-16,0 10 2 0,0 12-1 16,0 10 0-16,3 11 0 15,-3 10-2-15,0-6 1 16,0-2-1-16,7-5-2 16,4-15-3-16,0-14 0 0,3-7 0 15,-4-30 0-15,-3-2 0 16,8-9 0-16,0-14 0 15,-2-5 0-15,-3-5 0 0,5-18-50 16,0 4-37-16,-5 1-4 16</inkml:trace>
      </inkml:traceGroup>
      <inkml:traceGroup>
        <inkml:annotationXML>
          <emma:emma xmlns:emma="http://www.w3.org/2003/04/emma" version="1.0">
            <emma:interpretation id="{210FAC50-91A3-4FED-B8C1-877B8226DA20}" emma:medium="tactile" emma:mode="ink">
              <msink:context xmlns:msink="http://schemas.microsoft.com/ink/2010/main" type="line" rotatedBoundingBox="18074,980 34350,57 34479,2336 18203,3258"/>
            </emma:interpretation>
          </emma:emma>
        </inkml:annotationXML>
        <inkml:traceGroup>
          <inkml:annotationXML>
            <emma:emma xmlns:emma="http://www.w3.org/2003/04/emma" version="1.0">
              <emma:interpretation id="{866B1FD0-4705-434C-A2AA-54E3144E1D14}" emma:medium="tactile" emma:mode="ink">
                <msink:context xmlns:msink="http://schemas.microsoft.com/ink/2010/main" type="inkWord" rotatedBoundingBox="23627,665 34350,57 34479,2336 23756,2943"/>
              </emma:interpretation>
              <emma:one-of disjunction-type="recognition" id="oneOf1">
                <emma:interpretation id="interp1" emma:lang="en-US" emma:confidence="0">
                  <emma:literal>100 1018.</emma:literal>
                </emma:interpretation>
                <emma:interpretation id="interp2" emma:lang="en-US" emma:confidence="0">
                  <emma:literal>| 00 1018.</emma:literal>
                </emma:interpretation>
                <emma:interpretation id="interp3" emma:lang="en-US" emma:confidence="0">
                  <emma:literal>| 00 1018,</emma:literal>
                </emma:interpretation>
                <emma:interpretation id="interp4" emma:lang="en-US" emma:confidence="0">
                  <emma:literal>100 1018,</emma:literal>
                </emma:interpretation>
                <emma:interpretation id="interp5" emma:lang="en-US" emma:confidence="0">
                  <emma:literal>| 00 108.</emma:literal>
                </emma:interpretation>
              </emma:one-of>
            </emma:emma>
          </inkml:annotationXML>
          <inkml:trace contextRef="#ctx0" brushRef="#br1" timeOffset="-34686.0651">13760-2408 365 0,'0'0'5'0,"0"0"3"0,-7-14 2 15,7 14-1-15,0 0 1 16,0 0 2-16,0 0 1 0,-5 22 0 16,5 8-3-16,5 13-2 15,-5 10-1-15,3 12-1 16,1 8-1-16,-4 13-1 15,0 8-1-15,-7 12 0 16,2-1-1-16,2-3-1 0,3-3 0 16,0-4 0-16,0-8 1 15,0-11 1-15,3-14-1 16,5-13 0-16,-4-17-1 16,2-7-1-16,1-7-4 0,-7-18-14 15,-7 10-66-15,7-10-5 16</inkml:trace>
          <inkml:trace contextRef="#ctx0" brushRef="#br1" timeOffset="-34264.1903">14554-1926 365 0,'0'0'1'15,"0"0"5"-15,-13 0 0 16,-5 5 1-16,-4 5 1 16,-6 12 0-16,0 2 1 15,-7 11 1-15,0 15-1 0,2 6-3 16,-2 4 0-16,10 7 0 15,12 3-2-15,8-7 1 16,10-2 0-16,15-13-2 16,20-12 0-16,1-14 0 0,24-18-1 15,6-8 0-15,-5-20 0 16,9-17-2-16,-15-3 0 16,-7-14-1-16,-18-1-2 15,-14-5-1-15,-21 0-3 0,-18 2-1 16,-13 2-4-16,-11 3-4 15,-11 19-16-15,3 10-51 16,-6 5 1-16</inkml:trace>
          <inkml:trace contextRef="#ctx0" brushRef="#br1" timeOffset="-33873.5555">15435-2318 346 0,'0'0'6'0,"0"0"2"15,0 0 4-15,0 0 1 16,0 0 0-16,0 0 1 0,15 24 1 15,-2 0 1-15,2 11-5 16,-8 15-1-16,11 16-2 16,-8 5-1-16,-3 13-1 15,4 12-2-15,-4-1 0 0,0 7-1 16,-1 7-1-16,2-7 0 16,-1-7 0-16,3 1 0 15,5-13 1-15,-8-11-1 16,11-9 0-16,0-17-2 15,-1-11 0-15,4-11-2 0,1-13-8 16,-4-4-27-16,5-10-50 16,-5-12-3-16</inkml:trace>
          <inkml:trace contextRef="#ctx0" brushRef="#br1" timeOffset="-33514.1832">16506-2013 373 0,'0'0'4'0,"0"0"2"16,0 0 1-16,-6 18 2 15,-2 3 0-15,-2 14 1 16,3 11 1-16,-8 10 1 15,5 8-4-15,-5 3 0 0,12 3-3 16,3 1-2-16,18-12 1 16,-1-9-1-16,16-15-1 15,9-14 1-15,7-17-1 16,-6-8-1-16,2-17 2 16,2-18-2-16,-19-7-1 0,-3-10 0 15,-7-12-1-15,-18-1-2 16,-22-10-2-16,-3 13-3 15,-13-3-5-15,-15 15-16 16,13 16-55-16,-23 10-1 0</inkml:trace>
          <inkml:trace contextRef="#ctx0" brushRef="#br1" timeOffset="-27389.0158">16535-3116 281 0,'0'0'4'0,"0"0"1"15,0 0 2-15,-12-4 1 16,12 4 3-16,-28 8 1 0,8 3 1 16,-8 6 0-1,-2 5-2-15,-5 6-2 0,0 6 1 16,4 9-2-16,6 0-2 15,7-5 0-15,8 7-1 16,10-10 0-16,18 1 0 16,20-14 0-16,12-12-3 0,21-10 0 15,-1-4-1-15,1-13-1 16,-1-11-1-16,-2-4 0 16,-25-11-1-16,-20-2 0 15,-15-2 0-15,-33-1 0 0,-21-1 0 16,-14-1-3-16,-11-3-7 15,-20 4-25-15,16 13-38 16,-10 16-6-16</inkml:trace>
          <inkml:trace contextRef="#ctx0" brushRef="#br0" timeOffset="-17826.2488">17132-1589 246 0,'0'0'6'0,"0"0"0"0,0 0 2 15,0 0 0-15,18 9 2 16,-18-9-1-16,15 11 3 0,-15-11 0 16,13 4-2-16,-13-4-1 15,15 3 0-15,-15-3-1 16,20-10 0-16,5-11 1 15,3-1-1-15,7-10-2 16,18-10-2-16,12-4-1 0,9-3-1 16,18-4 0-16,-11 1-2 15,0-2 0-15,4 9-1 16,-7 7-2-16,-17 5-5 16,-13 16-15-16,-13 6-35 0,-35 11-20 15</inkml:trace>
          <inkml:trace contextRef="#ctx0" brushRef="#br0" timeOffset="1015.6506">7674-2005 402 0,'-13'0'3'0,"-5"10"1"16,-14 7 0-16,-8 5 4 16,-5 15-2-16,-4 17 2 15,2 5 0-15,2 21 1 16,9 10-1-16,19 2-1 0,17-4-1 15,17 6-1-15,33-16 2 16,14-11-2-16,14-14-2 16,17-21 1-16,14-21-1 15,9-18-2-15,-2-25 0 16,-7-11-3-16,-14-10-2 0,-17-12 1 16,-20-10-1-16,-28-6-1 15,-22 4 3-15,-19-1-4 0,-31 1 1 16,-21 2 0-16,-15 12-2 15,-11 21-3-15,-3 10-6 16,1 10-54-16,10 22-13 16</inkml:trace>
          <inkml:trace contextRef="#ctx0" brushRef="#br0" timeOffset="1390.6603">10252-2198 425 0,'-10'0'2'15,"-12"0"2"-15,-13 2 1 16,-15 20 3-16,-16-1-2 0,-5 10 2 15,-11 11 0-15,1 12-1 16,7 8 0-16,7 17-3 16,27-6-1-16,22-6-2 15,26-4 1-15,27-11 0 16,25-11-2-16,18-17 1 0,18-24 1 16,13-15-1-16,4-20 0 15,0-14-1-15,-10-7 1 16,-18-12-1-16,-14-1-1 15,-28-2-1-15,-26 4-4 0,-24 3-3 16,-33 11-47-16,-33 36-29 16,-33 10-1-16</inkml:trace>
          <inkml:trace contextRef="#ctx0" brushRef="#br0" timeOffset="359.4417">1792-1816 317 0,'0'0'6'0,"-15"-3"1"16,15 3 2-16,-13-11 2 15,13 11 1-15,0 0 4 16,-22 22 1-16,22-2 0 16,4 12-3-16,17 15-1 0,-4 15-2 15,4 16 0-15,-2 9-1 16,5 2 0-16,5 7-2 16,-1 5 0-16,-3 9-1 15,-12-1 0-15,2-2-7 0,3-17 0 16,-4-9 0-16,-1-7 0 15,-2-36-56-15,-11 27-30 16</inkml:trace>
        </inkml:traceGroup>
      </inkml:traceGroup>
    </inkml:traceGroup>
    <inkml:traceGroup>
      <inkml:annotationXML>
        <emma:emma xmlns:emma="http://www.w3.org/2003/04/emma" version="1.0">
          <emma:interpretation id="{EC5DD8FE-3A68-4BDB-B1BE-E00708A9E894}" emma:medium="tactile" emma:mode="ink">
            <msink:context xmlns:msink="http://schemas.microsoft.com/ink/2010/main" type="paragraph" rotatedBoundingBox="4029,3638 34596,2464 34738,6171 4171,73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712DFF-EFAD-4C68-8655-6F2CE6FE48F2}" emma:medium="tactile" emma:mode="ink">
              <msink:context xmlns:msink="http://schemas.microsoft.com/ink/2010/main" type="line" rotatedBoundingBox="4029,3638 34596,2464 34738,6171 4171,7345"/>
            </emma:interpretation>
          </emma:emma>
        </inkml:annotationXML>
        <inkml:traceGroup>
          <inkml:annotationXML>
            <emma:emma xmlns:emma="http://www.w3.org/2003/04/emma" version="1.0">
              <emma:interpretation id="{12446105-83D9-4DC6-875A-7A14A19CBB74}" emma:medium="tactile" emma:mode="ink">
                <msink:context xmlns:msink="http://schemas.microsoft.com/ink/2010/main" type="inkWord" rotatedBoundingBox="4028,3669 14442,3243 14582,6663 4169,7089"/>
              </emma:interpretation>
              <emma:one-of disjunction-type="recognition" id="oneOf2">
                <emma:interpretation id="interp6" emma:lang="en-US" emma:confidence="0.5">
                  <emma:literal>Apaporis</emma:literal>
                </emma:interpretation>
                <emma:interpretation id="interp7" emma:lang="en-US" emma:confidence="0">
                  <emma:literal>Apaporis'</emma:literal>
                </emma:interpretation>
                <emma:interpretation id="interp8" emma:lang="en-US" emma:confidence="0">
                  <emma:literal>AYYBQABORD'</emma:literal>
                </emma:interpretation>
                <emma:interpretation id="interp9" emma:lang="en-US" emma:confidence="0">
                  <emma:literal>AYYBQABORB'</emma:literal>
                </emma:interpretation>
                <emma:interpretation id="interp10" emma:lang="en-US" emma:confidence="0">
                  <emma:literal>Apaporis"</emma:literal>
                </emma:interpretation>
              </emma:one-of>
            </emma:emma>
          </inkml:annotationXML>
          <inkml:trace contextRef="#ctx0" brushRef="#br1" timeOffset="-67030.3894">-7114 760 324 0,'0'0'4'0,"0"0"4"0,-14-15 1 16,14 15 1-16,0-17 1 15,7 6 1-15,18-6 1 16,18 3-3-16,10 4-13 15,10 10-53-15,22-8-18 16</inkml:trace>
          <inkml:trace contextRef="#ctx0" brushRef="#br1" timeOffset="-67202.2439">-7000 1298 346 0,'0'0'7'0,"0"-10"2"15,-8-4 3-15,-2-6 2 0,3-8 0 16,-7-13 1-16,0-4 0 16,3-13 1-16,-3-11-7 15,6-4-3-15,8-6-2 0,0-5-1 16,12 0-2-16,1 1-1 16,5 1 0-16,4 3 0 15,-1 13-1-15,-1 14 0 16,-2 16-1-16,1 14 2 0,-6 20-1 15,9 15 2-15,2 30-1 16,5 20 0-16,2 18 1 16,1 14 1-16,4 11-1 15,2 10-1-15,-3-7-6 0,1 0-8 16,-19-16-22-16,-5-9-45 16,9-13-3-16</inkml:trace>
          <inkml:trace contextRef="#ctx0" brushRef="#br1" timeOffset="-65264.6991">-6414 640 277 0,'0'0'7'0,"0"0"4"0,0 0 2 15,0 0 4-15,18-21 2 16,4 18 0-16,16-9 4 16,15 3-2-16,10 0-6 0,15 3-4 15,15 2-2-15,-5 4-4 16,-7 4-3-16,-6 11-1 16,-19 6 0-16,-21 10-2 0,-24 4 0 15,-14 15 1-15,-30 6-1 16,-12 4 0-16,-16 0 1 15,-2 0-1-15,6-4 0 16,4-2 1-16,7-9 0 16,14-7 1-16,22-8 0 15,10-10 0-15,14-10 1 0,22-3 0 16,9-7 0-16,5 0-1 16,3 0 1-16,-3-2-1 15,-4 2-1-15,-8 0 0 0,-10 6 0 16,-13 9 0-16,-12 5 1 15,-3 5-1-15,-11 7 1 16,-6 0 0-16,-8 3 2 16,-6 3-1-16,-2-3 2 0,-2-3 0 15,0 0 0-15,0-7 2 16,-4-4 0-16,0-7-1 16,-4-4 1-16,-6-3-1 15,2-7 0-15,2 0-5 0,-1-7 0 16,-7-10 0-16,14 3-10 15,-3-3-47-15,25-11-31 16,12-7-1-16</inkml:trace>
          <inkml:trace contextRef="#ctx0" brushRef="#br1" timeOffset="-66327.2464">-6417 534 347 0,'0'0'6'0,"0"0"2"16,0 0 2-16,0 0 0 0,0 0 2 15,25-3-1-15,11 3 0 16,5 0 0-16,19 0-5 16,8 0-3-16,-5 0-2 15,2 3-2-15,-12 8-1 0,-15 6 0 16,-17 7-1-16,-17 6-1 15,-11 5 0-15,-26-4 1 16,-2 11 0-16,-3-2 1 16,-5-1 0-16,15-1 0 0,3-7 2 15,10-3 1-15,15-3 1 16,15 1 1-16,13-9 1 16,12-3 2-16,8 0 0 0,-1-8 2 15,6 5-2-15,-7 6 0 16,-8-2-1-16,-6 3 0 15,-4 7-2-15,-17-1-1 16,-11 8-1-16,0 7 0 16,-6 4 0-16,-12-5 0 0,-7 0 0 15,-3-1-1-15,-7-2-2 16,-2-4-9-16,-8 10-61 16,-4-30-11-16</inkml:trace>
          <inkml:trace contextRef="#ctx0" brushRef="#br1" timeOffset="-66764.7338">-6197 619 306 0,'0'0'9'0,"0"0"5"16,0 21 2-16,0 1 1 16,2 2 2-16,-2 14 1 0,8 13-1 15,-1 4 0-15,3 12-9 16,5-3-7-16,3 5-7 15,-5-8-13-15,5-15-53 16,4 2-10-16</inkml:trace>
          <inkml:trace contextRef="#ctx0" brushRef="#br1" timeOffset="-68280.3711">-5830 1563 327 0,'0'0'3'0,"0"0"1"0,0 0 0 16,-7 0 1-16,7 0 1 15,-15 28 0-15,5-1 4 0,2 18-1 16,-2 10 0-16,7 19-2 15,3 18 0-15,0 14 1 16,3 13 1-16,15 8-1 16,-1 4 0-16,-2-2 1 15,6 2-1-15,4-4-1 0,-8-17 1 16,4-6-3-16,-3-15 0 16,4-7-2-16,-5-16-1 15,-2-10-3-15,3-13-3 0,-12-8-9 16,11-8-25-16,5-9-44 15,-11-10-3-15</inkml:trace>
          <inkml:trace contextRef="#ctx0" brushRef="#br0" timeOffset="16234.8354">-5138 517 311 0,'0'0'4'0,"0"0"6"15,0 0 2-15,0 0 2 16,0 0 1-16,0 0 3 0,-15 3-2 16,2 11 2-16,-12 18-4 15,0 6-5-15,-3 13-3 16,-7 8-1-16,2 9 0 16,5 4-1-16,3 4-1 15,11-6 0-15,11-10 0 0,6-4 0 16,16-18-1-16,12-14 1 15,11-9-2-15,11-15 1 16,11-21 0-16,-4-11-1 0,-7-2 1 16,-6-12-1-16,-9-8 0 15,-13-5 0-15,-12 1 0 16,-13-1-1-16,-23 6 1 16,-13 4-1-16,-11 3 1 15,-13 11-2-15,-6 7-1 0,-2 13-10 16,-13 15-38-16,-1 15-33 15,9 13-3-15</inkml:trace>
          <inkml:trace contextRef="#ctx0" brushRef="#br1" timeOffset="-64124.0619">-4183 211 359 0,'0'0'7'0,"0"0"3"16,0 0 1-16,8-21 0 16,12 14 0-16,20-5 1 15,13-2 0-15,10 4 0 16,22 5-6-16,-4-5-3 15,12 10 0-15,-5 0-2 0,-14 0-1 16,-14 15 1-16,-22 4 0 16,-16 0-1-16,-19 7 0 15,-6 1 1-15,-14 8-1 16,-16 6 0-16,-2 0 1 0,-3 1 0 16,5-1-2-16,1 2 1 15,12 0 0-15,2 2-1 16,8-10 2-16,10 1-1 15,3-4-1-15,14-8 3 0,8-3-1 16,3-4 0-16,7-6 1 16,-2 2-1-16,2 0-1 15,-7-2 2-15,-6-1-1 0,-9 1-1 16,-13-11 1-16,-10 27 0 16,-11-9-1-16,-11-1 1 15,-6 0 0-15,-2-2-1 16,-3-8 2-16,8 4 0 15,10-3-1-15,5-8 1 0,5 0 0 16,15 0-2-16,7-15 2 16,18 7-1-16,0 1-1 15,0 3 1-15,3-3-2 0,0 5 1 16,0-2 0-16,-3 4 0 16,-7 0-1-16,-18 0 1 15,10 13 0-15,-10-13 0 16,0 0-1-16,4 15 1 0,-4-15 0 15,0 15 0-15,0-15 1 16,-7 15-1-16,7-15-1 16,0 0 2-16,0 9 0 15,0-9-1-15,-7 15 1 0,7-15-1 16,-11 6 0-16,11-6 1 16,-14 4-1-16,14-4-1 15,-24 7 2-15,12-4-1 16,12-3 0-16,-17 0 1 0,17 0-1 15,-21 7 0-15,6-7 0 16,2 0-3-16,-1 0-4 16,-4 0-11-16,8-17-61 15,-5 17-6-15</inkml:trace>
          <inkml:trace contextRef="#ctx0" brushRef="#br1" timeOffset="-64842.8069">-4055 151 406 0,'0'0'4'0,"0"0"0"16,6 0 1-16,-6 0 1 15,15 24 3-15,-5 8-1 16,5 13 1-16,5 11 1 0,-2 19-4 15,0 13-1-15,4 7 0 16,-2 4-2-16,5 0-4 16,-4-11-5-16,4-6-10 0,-7-14-19 15,-11-18-47-15,15-11-4 16</inkml:trace>
          <inkml:trace contextRef="#ctx0" brushRef="#br1" timeOffset="-67888.7876">-3709 1457 363 0,'0'0'2'0,"0"0"-2"15,-18 7 1-15,8 10 2 16,-5 9-1-16,2 10 1 0,-2 15 1 15,2 20 2-15,6 10 0 16,2 15 1-16,5 13 0 16,0 11 2-16,8 6 1 15,2 5 0-15,8-5 0 0,-4-3 1 16,1-5-2-16,-2-13 0 16,2-7-2-16,-2-5-2 15,-1-14-1-15,-2-8-1 16,1-14-3-16,-1-4-5 0,-3-17-8 15,3-6-37-15,-5-8-35 16,-5-22-1-16</inkml:trace>
          <inkml:trace contextRef="#ctx0" brushRef="#br1" timeOffset="-63561.531">-3200 517 295 0,'0'0'7'0,"0"0"4"0,0 0 6 16,-3 7 0-16,3-7 2 15,7 10 3-15,11-10-1 16,7 0 0-16,13 0-7 16,5 0-3-16,13-3-4 0,1 3-2 15,3 0-3-15,-7 0-1 16,-4 7-1-16,-14 11 0 15,-13 6-1-15,-15 6 0 16,-14 4 1-16,-18 1-1 0,-7 3 0 16,-9 3 1-16,-2 0 0 15,-7 1 0-15,12-7 0 16,8-7 1-16,17-2-1 0,13-5 1 16,13-8 0-16,12 1 1 15,15 0 0-15,3-6 0 16,5-2-1-16,5-6 2 15,-3 11-2-15,-7 0 1 0,-12-2 0 16,-2 6 0-16,-5 4 0 16,-2-2 2-16,-12 7 1 15,-7 11-1-15,-6-6 2 16,-15 8-2-16,-10-3-4 16,-11 0 0-16,-7 11-8 0,-10-2-77 15,-26-7-1-15</inkml:trace>
          <inkml:trace contextRef="#ctx0" brushRef="#br0" timeOffset="16906.7169">-1978-34 420 0,'0'0'2'0,"-3"-20"3"0,-1 10 2 16,-2-4 1-16,6 14 1 15,-12-24 0-15,12 24 0 16,-13-9 1-16,13 24-2 16,0 17-3-16,3 24-2 0,4 8 0 15,4 16 0-15,-1 8-1 16,8 15 1-16,-4 2-1 16,-3-3 1-16,-1-7-3 15,5-14 0-15,-5-14 0 16,0-7 0-16,-5-15 0 0,-2-4 0 15,1-17 0-15,-1-10 0 16,-3-14 0-16,0 0 0 16,3 14 0-16,-3-14 0 0,0 0 0 15,-10-7-80-15,10 7-11 16</inkml:trace>
          <inkml:trace contextRef="#ctx0" brushRef="#br1" timeOffset="-57248.8642">-12314 880 338 0,'0'0'7'0,"0"0"4"15,21-15 2-15,1 8 1 16,13-3 0-16,8-1 1 15,12-3-1-15,23 7-5 16,0-6-22-16,-7 5-62 16,25 5-4-16</inkml:trace>
          <inkml:trace contextRef="#ctx0" brushRef="#br1" timeOffset="-56342.5837">-9890 228 389 0,'0'0'0'0,"0"0"2"15,-7 4 1-15,-1 10 1 16,3 11 3-16,0 5 2 0,2 24 1 15,3 9 0-15,0 15 0 16,10 10 0-16,8 7-2 16,0 8-2-16,7-5-3 15,0-7-5-15,-2-2-9 0,-1-23-16 16,-11-9-54-16,11-12-2 16</inkml:trace>
          <inkml:trace contextRef="#ctx0" brushRef="#br1" timeOffset="-57452.0004">-12183 1507 315 0,'0'0'6'0,"-5"-18"2"16,3 1 2-16,-6-5 3 15,-2-9 0-15,0-8 5 16,-5-15-2-16,0-5 1 0,-2-8-4 16,3-10-3-16,0-3-3 15,11-9-1-15,-5-7-2 16,8 5-1-16,0 0-1 16,8 1-2-16,2 11 1 0,0 10-2 15,5 14 1-15,6 20 0 16,1 18 0-16,3 17 0 15,5 24 1-15,10 18 0 16,-2 25 1-16,8 17 1 16,-3 12-1-16,7 9 1 0,-12 7-2 15,5-2-1-15,-11-3-6 16,-1-2-9-16,-6-14-33 16,0-9-34-16,-8-23-5 0</inkml:trace>
          <inkml:trace contextRef="#ctx0" brushRef="#br1" timeOffset="-56780.1066">-11036 1024 330 0,'0'0'6'16,"-17"0"1"-16,-1 4 4 0,-7-4 1 15,-10 2 2-15,-11-2 2 16,-7 7-1-16,-7-7 1 16,0 6-5-16,-3-6-2 15,10 0-2-15,0 0-2 0,17-8-2 16,4-3-1-16,14-11-1 16,18-2-1-16,0-11-1 15,18 0 0-15,7-12 0 16,3 2 0-16,-3-4 0 0,3-1 0 15,-10 9 1-15,-8-1 1 16,-3 12 1-16,-7 2 0 16,0 10 0-16,-10 5 1 0,10 13 0 15,-18 0 0-15,18 0 0 16,0 21 0-16,0 10 0 16,11 10 1-16,-1 10-2 15,7 18 0-15,6 3 0 16,-3 21-6-16,-2-14-16 0,-1 21-62 15,1-6-4-15</inkml:trace>
          <inkml:trace contextRef="#ctx0" brushRef="#br1" timeOffset="-55842.554">-10102 207 365 0,'0'0'0'16,"0"0"3"-16,11-7 1 0,17 1 2 15,7-3 2-15,8 3-1 16,17-2 1-16,7 5 0 16,10 3-1-16,-2 0-1 15,-12 3-3-15,-2 16-1 16,-22 2-1-16,-11 6-1 0,-20 12-1 16,-13 4 0-16,-20 3-1 15,-10 2-1-15,-3 6 1 16,-5-2-1-16,0-3 0 15,12-2 1-15,9-8 0 0,15-8 2 16,11-3 0-16,14-10 2 16,13-5 1-16,12-6 0 15,2-1 0-15,5-6-1 16,-4 2 0-16,1 2 0 0,-9 3-1 16,-3 8 0-16,-10 2 1 15,-7 7 0-15,-3 7 1 16,-12 0 1-16,0 5 1 15,-3 0 1-15,-11 3 1 0,-2-4 0 16,-5 1 0-16,-4-8-1 16,-3-8-1-16,0 1 0 15,-6-7-4-15,6 0-5 16,-10-14-17-16,-10 0-62 0,23-3-1 16</inkml:trace>
          <inkml:trace contextRef="#ctx0" brushRef="#br1" timeOffset="-58373.8835">-11308 1936 184 0,'0'0'10'0,"0"0"3"15,0 0 7-15,-7-13 2 0,7 13 3 16,-21-15 4-16,7 8 0 16,-4-4 0-16,0 8-6 15,1 0-5-15,-1 3-5 16,8 0-2-16,10 0-4 15,-18 28-1-15,18-4-1 0,0 19 0 16,8 6-1-16,5 19 1 16,2 12 0-16,12 12 1 15,1 9-1-15,2 9 0 16,1 3-1-16,4-4 0 0,-10 3-1 16,0-13 0-16,-4-7-1 15,-4-11-2-15,-2-16 0 16,-8-10 0-16,1-16 0 15,-8-9-3-15,3-4-3 0,-3-11-5 16,0 2-14-16,0-3-59 16,0-14-1-16</inkml:trace>
          <inkml:trace contextRef="#ctx0" brushRef="#br1" timeOffset="-55295.6328">-8568 1095 335 0,'0'0'4'0,"-7"0"2"16,-11 4 3-16,-10-1 2 16,-10 4 4-16,-12-4 0 15,-13 1 1-15,-12-4 0 16,-3 0-2-16,4 0-3 0,7-7-2 16,14-7-2-16,17-10-3 15,22-4 0-15,21-9-2 16,25-8-1-16,17-1 0 15,16-11 0-15,1 5-1 16,2-5 2-16,-5 8 0 0,-10 7 2 16,-14 13-1-16,-14 10 1 15,-25 19 1-15,0 0-1 16,0 0 2-16,-14 41-6 16,-11 8 0-16,4 22 0 0,4 12 0 15,6 31 0-15,-6 0-29 16,12 25-57-16,5 16-3 15</inkml:trace>
          <inkml:trace contextRef="#ctx0" brushRef="#br1" timeOffset="-58045.7335">-10013 1612 343 0,'0'0'2'0,"0"0"1"15,0 0 2-15,0 0 1 16,-8 6 1-16,5 16 4 0,-1 14 2 15,-3 13 0-15,7 18 0 16,0 14-2-16,0 22 0 16,0 11 0-16,7 10-1 15,-3 7-2-15,-4-4-2 16,0 0 0-16,0-14-2 16,-7-8-1-16,0-20-2 0,7-13-9 15,-18-27-33-15,11-10-42 16,4-19-2-16</inkml:trace>
          <inkml:trace contextRef="#ctx0" brushRef="#br0" timeOffset="25917.7393">-10759 954 341 0,'0'0'7'15,"0"0"3"-15,0 0 3 16,0 0 3-16,0 0 0 16,-7 17 1-16,2-3 1 0,5 10-1 15,0 10-5-15,0 5-2 16,8 9-3-16,2 7-1 16,5 7-1-16,5 4 0 15,2 5 0-15,-4-5-1 0,0-1-2 16,2-13-2-16,-5-3 0 15,0-6 0-15,-10-11 0 16,3-12 0-16,-4-9 0 16,-4-11 0-16,0 0 0 0,0 0 0 15,0 0 0-15,0 24-73 16,0-24-18-16</inkml:trace>
          <inkml:trace contextRef="#ctx0" brushRef="#br0" timeOffset="26339.6592">-8681 1398 452 0,'0'0'2'0,"0"0"2"16,0 0 0-16,0 0 2 15,0 0 0-15,0 0 1 0,0 14 1 16,0 3 1-16,4 11-2 15,7 11-1-15,-1 11-6 16,8 9 0-16,-1 19 0 16,4 5 0-16,1 7 0 0,3 2 0 15,-4-5 0-15,4 5 0 16,-8-18 0-16,1-11 0 16,-3-13 0-16,-2-16 0 15,-6-9 0-15,-7-25-4 16,-7 8-84-16,7-8-3 0</inkml:trace>
        </inkml:traceGroup>
        <inkml:traceGroup>
          <inkml:annotationXML>
            <emma:emma xmlns:emma="http://www.w3.org/2003/04/emma" version="1.0">
              <emma:interpretation id="{48234A42-DB41-4F82-A037-E6D29CE7574C}" emma:medium="tactile" emma:mode="ink">
                <msink:context xmlns:msink="http://schemas.microsoft.com/ink/2010/main" type="inkWord" rotatedBoundingBox="16146,3493 19971,2752 20674,6378 16848,7119"/>
              </emma:interpretation>
              <emma:one-of disjunction-type="recognition" id="oneOf3">
                <emma:interpretation id="interp11" emma:lang="en-US" emma:confidence="0.5">
                  <emma:literal>Apr</emma:literal>
                </emma:interpretation>
                <emma:interpretation id="interp12" emma:lang="en-US" emma:confidence="0">
                  <emma:literal>Ape</emma:literal>
                </emma:interpretation>
                <emma:interpretation id="interp13" emma:lang="en-US" emma:confidence="0">
                  <emma:literal>Apple</emma:literal>
                </emma:interpretation>
                <emma:interpretation id="interp14" emma:lang="en-US" emma:confidence="0">
                  <emma:literal>Apo</emma:literal>
                </emma:interpretation>
                <emma:interpretation id="interp15" emma:lang="en-US" emma:confidence="0">
                  <emma:literal>Asp</emma:literal>
                </emma:interpretation>
              </emma:one-of>
            </emma:emma>
          </inkml:annotationXML>
          <inkml:trace contextRef="#ctx0" brushRef="#br1" timeOffset="-76704.642">921 1627 274 0,'0'0'7'16,"-10"-22"1"-16,-1 8 4 15,-3 0 1-15,3 0 1 16,-6 1 0-16,-1 2 1 0,-7 11 1 15,8 11-5-15,11 16-1 16,-6 18-3-16,6 13-2 16,2 11 3-16,1 13-1 15,3 16 0-15,0 5 3 0,10 13-2 16,-3 0 0-16,1 4 1 16,2 2-2-16,3 2 0 15,-1-4 0-15,1-10-2 0,-3-2-2 16,5-16-1-16,0-2-1 15,3-14-1-15,2-8 2 16,-5-20 0-16,5-9-1 16,2-11 0-16,2-10 2 0,-2-8-2 15,3-10-4-15,-7-2-16 16,2-21-64-16,-5-8-3 16</inkml:trace>
          <inkml:trace contextRef="#ctx0" brushRef="#br1" timeOffset="-75329.6223">-53 610 317 0,'0'0'7'0,"0"0"4"16,0 0 2-16,0 0 4 15,10 0 2-15,18 0-1 0,8 0 0 16,18 0 2-16,5 0-8 16,23 0-5-16,2 0-6 15,12 0-17-15,-1 0-65 16,-10-9 2-16</inkml:trace>
          <inkml:trace contextRef="#ctx0" brushRef="#br1" timeOffset="-75517.1233">0 1239 338 0,'0'0'5'0,"0"0"1"16,3-26 3-16,4 6 4 16,-7-8 0-16,8-14 0 15,-1-10 2-15,0-13-1 0,-1-7-4 16,6-10 0-16,6-6-4 16,-1-4-3-16,4-14-1 15,-4 8 0-15,8 2-2 16,3 1 2-16,-3 12-2 15,0 7-2-15,-10 17 2 0,-5 18 0 16,4 22 0-16,3 19 0 16,-2 23 1-16,3 28 0 15,2 12 1-15,5 19-1 16,11 20 1-16,3 14 1 0,-8 4-1 16,4-4-2-16,1-2-3 15,-7-11-6-15,-4-7-8 16,-12-18-18-16,-13-11-47 15,8-25-4-15</inkml:trace>
          <inkml:trace contextRef="#ctx0" brushRef="#br1" timeOffset="-74876.4748">876 806 278 0,'0'0'8'0,"0"0"5"16,0 0 2-16,0 0 3 0,8-18 0 16,2 16 3-16,15-7 0 15,3-4 0-15,15-6-8 16,7 13-3-16,-2-1-4 16,7 7-1-16,-7-4-3 0,-2 4-1 15,-4 4 0-15,-12 9 0 16,-17 19-1-16,-13-3 0 15,-7 9 0-15,-11 0 0 16,-3 10 1-16,-11-7-1 0,1 5 0 16,-8-7 2-16,8-4 0 15,1-10 0-15,17-4 3 16,1-4 0-16,12-17-2 16,0 0 3-16,25 0-2 15,15 0-1-15,16-14 1 0,7 0-6 16,2-10-13-16,13-5-66 15,3 1-4-15</inkml:trace>
          <inkml:trace contextRef="#ctx0" brushRef="#br1" timeOffset="-76282.775">3040 1539 361 0,'0'0'1'0,"0"0"-1"15,0 0 1-15,0 0 2 0,0 0 1 16,0 14 1-16,-4 7 3 16,1 6-1-16,-1 16 2 15,4 11 1-15,0 12 0 16,4 12 0-16,3 13 0 0,4 11 0 15,-1 5-1-15,5-2 0 16,-10 10-2-16,0-1 0 16,2 2 0-16,-7-11-1 15,6-10-2-15,-1-3 0 16,2-15-1-16,-4 2 0 0,0-31 0 16,9 3-3-16,-7-23 0 15,3-7 0-15,2-7 0 16,-10-14-19-16,-6-11-63 0,2-6-5 15</inkml:trace>
          <inkml:trace contextRef="#ctx0" brushRef="#br1" timeOffset="-74077.4606">2397-145 353 0,'0'0'8'0,"0"0"1"16,0 0 0-16,0 0 3 16,21 6-2-16,4 3 1 0,10 4 0 15,12-2 0-15,9-1-7 16,15 3-1-16,-1 12-2 16,-7 3-1-16,-10 1-2 15,-3 7 0-15,-22-8-1 16,-10 7 0-16,-18 3 0 15,-18 1 0-15,-17 4 0 0,-11-1 2 16,4-7-1-16,6-3 1 16,11 3 0-16,12-4 1 15,13-3 0-15,13 0 1 0,27-6 1 16,9-1 0-16,11-3 3 16,-3 3-1-16,-1 6-1 15,-9-5 2-15,-8 2-2 16,-7 1 0-16,-12 4-1 0,-9-1-1 15,-11 14-2-15,-11-12 3 16,-6 7-2-16,-4 2 0 16,-8-1 2-16,-2-6-1 0,-1 0-2 15,-1-7-4-15,-2-8-16 32,-11 1-58-32,29-12 0 15</inkml:trace>
          <inkml:trace contextRef="#ctx0" brushRef="#br1" timeOffset="-74517.0705">2602-212 363 0,'0'0'5'0,"0"0"0"16,0 0 0-16,-6 0 3 16,-2 17 1-16,-2 7 1 0,3 11 1 15,2 12 1-15,2 19-2 16,3 16-3-16,3 12 0 16,9 13 0-16,1-8-4 15,5 6-3-15,0-11-9 16,4 6-27-16,1-19-44 0,-11-14-3 15</inkml:trace>
          <inkml:trace contextRef="#ctx0" brushRef="#br1" timeOffset="-73733.7015">3210 290 412 0,'0'0'5'0,"0"0"2"15,0 0 0-15,15-2 0 16,9 2 1-16,5 0 0 15,9 7 1-15,8 3-1 0,11-1-5 16,9 4-1-16,-1 8-1 16,-16 7-1-16,-14-4 1 15,-10 8-1-15,-15 0-2 16,-10 0 3-16,-13 6-1 0,-19 1 0 16,-11 0 2-16,8-4-1 15,-1 0 1-15,11-3 2 16,5-5 0-16,12 7 0 0,8-14 2 15,15 5-2-15,16-11-1 16,16 0 1-16,9-4-4 16,7 1 0-16,15-4-12 15,-13-3-72-15,23-2-3 16</inkml:trace>
        </inkml:traceGroup>
        <inkml:traceGroup>
          <inkml:annotationXML>
            <emma:emma xmlns:emma="http://www.w3.org/2003/04/emma" version="1.0">
              <emma:interpretation id="{2438CA14-5DD6-45C4-B3DB-7FE07F6266A8}" emma:medium="tactile" emma:mode="ink">
                <msink:context xmlns:msink="http://schemas.microsoft.com/ink/2010/main" type="inkWord" rotatedBoundingBox="25055,2772 25430,6294 24040,6442 23665,2920"/>
              </emma:interpretation>
              <emma:one-of disjunction-type="recognition" id="oneOf4">
                <emma:interpretation id="interp16" emma:lang="en-US" emma:confidence="0.5">
                  <emma:literal>fin</emma:literal>
                </emma:interpretation>
                <emma:interpretation id="interp17" emma:lang="en-US" emma:confidence="0">
                  <emma:literal>ai</emma:literal>
                </emma:interpretation>
                <emma:interpretation id="interp18" emma:lang="en-US" emma:confidence="0">
                  <emma:literal>Fri</emma:literal>
                </emma:interpretation>
                <emma:interpretation id="interp19" emma:lang="en-US" emma:confidence="0">
                  <emma:literal>fir,</emma:literal>
                </emma:interpretation>
                <emma:interpretation id="interp20" emma:lang="en-US" emma:confidence="0">
                  <emma:literal>Fri,</emma:literal>
                </emma:interpretation>
              </emma:one-of>
            </emma:emma>
          </inkml:annotationXML>
          <inkml:trace contextRef="#ctx0" brushRef="#br1" timeOffset="-112913.1124">7612 706 341 0,'0'0'5'0,"0"-10"1"15,-3-4 2-15,-1-6 3 16,-7-13 2-16,-3-10-2 16,1-9 1-16,-2-18 0 15,5-11-4-15,-1-12-2 0,7-7-1 16,4 0-3-16,10-13 0 16,12 6-1-16,3 0 0 15,13 23-1-15,5 9 1 16,-8 15-1-16,11 14 0 0,-6 19 0 15,2 20 0-15,-1 10 0 16,-1 28 0-16,-15 11 0 16,6 15 0-16,-2 20 1 15,-5 12 1-15,-6 20-1 0,-1 7 1 16,-5 4 1-16,6-10-1 16,-5-1-1-16,2-11-2 15,-1-9-6-15,-14-23-14 0,0-12-57 16,0-16-4-16</inkml:trace>
          <inkml:trace contextRef="#ctx0" brushRef="#br1" timeOffset="-112725.5825">7358 90 303 0,'0'0'7'0,"0"0"4"0,13-17 2 16,9 14 4-16,10-8 1 15,10 4 0-15,22-8-1 16,14 5 1-16,6 5-7 16,9 1-6-16,5 4-15 15,-2 0-66-15,-1 0-3 16</inkml:trace>
          <inkml:trace contextRef="#ctx0" brushRef="#br1" timeOffset="-112194.3314">8340-120 308 0,'0'0'9'0,"0"0"4"15,0 0 0-15,0 0 0 16,0 0 1-16,0 0 0 16,0 0-11-16,0 0-64 0,0 0-11 15</inkml:trace>
          <inkml:trace contextRef="#ctx0" brushRef="#br1" timeOffset="-110866.182">8227 436 271 0,'0'0'4'0,"0"0"5"16,0 0 0-16,0 0 3 15,0 0 2-15,0 0 2 16,0 0-1-16,18 0 3 16,-18 0-5-16,10-28-3 0,2 6-2 15,-7-2-3-15,3-5-2 16,-1-3 0-16,-4 2-2 16,2-6-1-16,-3 1 1 15,-2 6-1-15,0 9-1 0,0 20 1 16,-2-19 0-16,2 19 0 15,0 0-1-15,0 0 1 16,-5 25 0-16,5 1 1 16,-3 2-1-16,0-1 1 0,3 8 0 15,3 0 1-15,0 12-1 16,2 2 1-16,-3 9-1 16,6-3-1-16,2-6 2 0,2 8-1 15,6-1 0-15,-8-3 0 16,3 1 1-16,-1-13 0 15,1-10-1-15,-3-7 1 16,2 2 0-16,-9-9 0 0,-3-17 3 16,0 0-2-16,0 0 1 15,0 0 1-15,0 0 0 16,-10-6-1-16,2-9 1 16,5-2-1-16,3 2-3 15,0-3 2-15,6-2-1 0,6 2-2 16,1 1 1-16,9 4 0 15,-1 2-2-15,11 0 3 16,-1-1-2-16,2 1 0 0,-1 2 1 16,-1 1-1-16,4 1 1 15,-3 4 0-15,-4-5 0 16,-6-2-2-16,-1 3 3 16,-3 4-2-16,-4-1 0 0,-3 4 1 15,-11 0-1-15,0 0-1 16,0 0 2-16,14-6-1 15,-14 6-1-15,0 0-1 16,0 0-4-16,0 0-9 0,0-14-42 16,0 14-26-16,0 0-5 15</inkml:trace>
          <inkml:trace contextRef="#ctx0" brushRef="#br1" timeOffset="-112366.1704">8400 333 322 0,'0'0'9'0,"0"0"2"16,0 0 2-16,0 0 2 15,0 0 1-15,0 0 0 0,0 9 0 16,0-9 1-16,21 30-8 16,-3-5-3-16,-4 10-2 15,4 8 0-15,-3-1-1 16,5-1-1-16,-5 11-1 15,-2-7 0-15,-5-4-2 16,-4 4-5-16,-4-19-14 0,0-5-62 16,0-10 1-16</inkml:trace>
          <inkml:trace contextRef="#ctx0" brushRef="#br1" timeOffset="-113756.8614">8148 2991 253 0,'0'0'7'0,"0"0"5"16,0 0 4-16,7 0 0 15,-7 0 3-15,0 0 1 0,15-8-1 16,-15 8 3-16,7-22-8 15,-7 22-3-15,0-17-4 16,0 17 1-16,3-22-2 16,0 6-1-16,-3-6 1 15,5-2 0-15,-5 3-1 0,3-5 1 16,-3-9-2-16,0-13-1 16,0-10-1-16,4-1-1 15,-4-7-1-15,0-13-1 0,-7-8 2 16,-1-12-3-16,8-11 1 15,0-6 1-15,-3 2 0 16,-4-4 0-16,3 2 0 16,4-4 1-16,0 11-2 0,0 14 3 15,4 16-2-15,-4 17-1 16,0 15 1-16,0 16-1 16,0 16 0-16,0 15 1 15,0 0-1-15,-4 26-1 0,1-2 1 16,3 4-1-16,0 1-3 15,0-1-9-15,0-15-63 16,0 28-3-16</inkml:trace>
        </inkml:traceGroup>
        <inkml:traceGroup>
          <inkml:annotationXML>
            <emma:emma xmlns:emma="http://www.w3.org/2003/04/emma" version="1.0">
              <emma:interpretation id="{29087EE1-783F-445D-9329-AB48EB7CA2B3}" emma:medium="tactile" emma:mode="ink">
                <msink:context xmlns:msink="http://schemas.microsoft.com/ink/2010/main" type="inkWord" rotatedBoundingBox="31927,2743 34603,2641 34643,3691 31967,3794"/>
              </emma:interpretation>
              <emma:one-of disjunction-type="recognition" id="oneOf5">
                <emma:interpretation id="interp21" emma:lang="en-US" emma:confidence="0.5">
                  <emma:literal>11105</emma:literal>
                </emma:interpretation>
                <emma:interpretation id="interp22" emma:lang="en-US" emma:confidence="0">
                  <emma:literal>1110</emma:literal>
                </emma:interpretation>
                <emma:interpretation id="interp23" emma:lang="en-US" emma:confidence="0">
                  <emma:literal>1110%</emma:literal>
                </emma:interpretation>
                <emma:interpretation id="interp24" emma:lang="en-US" emma:confidence="0">
                  <emma:literal>1110]</emma:literal>
                </emma:interpretation>
                <emma:interpretation id="interp25" emma:lang="en-US" emma:confidence="0">
                  <emma:literal>11109</emma:literal>
                </emma:interpretation>
              </emma:one-of>
            </emma:emma>
          </inkml:annotationXML>
          <inkml:trace contextRef="#ctx0" brushRef="#br1" timeOffset="-30560.9235">15573-374 387 0,'0'0'5'15,"0"0"2"-15,0 10 1 16,0 4 3-16,0 6 1 0,0 8 1 16,8 13 0-16,2 4 0 15,3 15-3-15,-1 7-4 16,-2 6 0-16,4 6-6 16,5 5-8-16,-6-10-29 0,9 13-49 15,1-5 0-15</inkml:trace>
          <inkml:trace contextRef="#ctx0" brushRef="#br1" timeOffset="-30170.3239">16573-374 365 0,'0'0'6'0,"0"0"1"15,-3 10 3-15,3-10 1 16,-14 32 0-16,-4-12 2 16,3 16 0-16,-8 7 1 15,-2 8-6-15,0 1-1 0,4 6-2 16,4 6-1-16,2-8-1 15,15 0 0-15,10-13-2 16,33-7 0-16,7-19-1 16,10-13 0-16,11-12 0 15,-1-17-1-15,-3-10 0 16,0-14 0-16,-21-7-1 0,-21-11-1 16,-21-3 1-16,-16-2-2 15,-23 10-2-15,-13 5-4 0,-13 18-14 16,-6 11-58-16,-11 18-1 15</inkml:trace>
          <inkml:trace contextRef="#ctx0" brushRef="#br0" timeOffset="-17325.2362">17175-19 346 0,'0'0'7'0,"0"0"3"16,0 0 4-16,7 0 1 0,-7 0 2 16,13-6 0-16,5-9 0 15,4 5 1-15,16-15-7 16,8 0-3-16,25-5-3 16,-7-18-2-16,27 0-1 0,2-13-1 15,13 2-1-15,-7-8 0 16,-7 0-1-16,-4 3 1 15,-17 4 0-15,-18 14-1 16,-10 4 1-16,-8 12 1 16,-32 10-1-16,-3 20 0 0,7-17 0 15,-7 17-3-15,-17 4-4 16,17-4-12-16,-36 35-47 16,19-20-21-16</inkml:trace>
          <inkml:trace contextRef="#ctx0" brushRef="#br1" timeOffset="-32748.5396">13657-392 343 0,'0'0'8'15,"0"0"2"-15,0 0 4 16,0 7 0-16,0-7 1 0,7 28 1 16,-1-3 2-16,6 10-2 15,-6 12-5-15,1 8-3 16,1 14-1-16,-1 17-1 0,-4 13-1 16,1-1-1-16,2 7-1 15,2-1 0-15,3-6-1 16,-5-4-1-16,6-5 0 15,1-19 0-15,2-12-3 16,-2-17-4-16,9-3-15 0,-9-16-64 16,5-11-2-16</inkml:trace>
          <inkml:trace contextRef="#ctx0" brushRef="#br1" timeOffset="-31185.9946">14509-403 316 0,'0'0'9'0,"0"0"2"0,0 0 3 15,0 0 2-15,0 0 4 16,0 0-1-16,0 7 1 15,0 15 1-15,0 2-7 0,4 11-3 16,-1 6-2-16,4 13-2 16,4 17-2-16,3 3 0 15,-3 10-2-15,2 1 0 16,-1 4-3-16,-2-1-6 16,15 0-24-16,10-11-54 0,-14-17-4 15</inkml:trace>
        </inkml:traceGroup>
      </inkml:traceGroup>
    </inkml:traceGroup>
    <inkml:traceGroup>
      <inkml:annotationXML>
        <emma:emma xmlns:emma="http://www.w3.org/2003/04/emma" version="1.0">
          <emma:interpretation id="{DC2AA974-D3A3-4CF8-BB41-68D4A19B5637}" emma:medium="tactile" emma:mode="ink">
            <msink:context xmlns:msink="http://schemas.microsoft.com/ink/2010/main" type="paragraph" rotatedBoundingBox="1380,7047 21983,6253 22189,11598 1586,12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4CFCFA-EC48-47EC-BCB3-23AC787E090D}" emma:medium="tactile" emma:mode="ink">
              <msink:context xmlns:msink="http://schemas.microsoft.com/ink/2010/main" type="line" rotatedBoundingBox="1380,7047 21983,6253 22189,11598 1586,12392"/>
            </emma:interpretation>
          </emma:emma>
        </inkml:annotationXML>
        <inkml:traceGroup>
          <inkml:annotationXML>
            <emma:emma xmlns:emma="http://www.w3.org/2003/04/emma" version="1.0">
              <emma:interpretation id="{5FE683A2-427C-4711-BA75-553899B97AD3}" emma:medium="tactile" emma:mode="ink">
                <msink:context xmlns:msink="http://schemas.microsoft.com/ink/2010/main" type="inkWord" rotatedBoundingBox="1312,7206 16072,6351 16386,11774 1626,12629"/>
              </emma:interpretation>
              <emma:one-of disjunction-type="recognition" id="oneOf6">
                <emma:interpretation id="interp26" emma:lang="en-US" emma:confidence="0.5">
                  <emma:literal>refit</emma:literal>
                </emma:interpretation>
                <emma:interpretation id="interp27" emma:lang="en-US" emma:confidence="0">
                  <emma:literal>retarget</emma:literal>
                </emma:interpretation>
                <emma:interpretation id="interp28" emma:lang="en-US" emma:confidence="0">
                  <emma:literal>aerialist</emma:literal>
                </emma:interpretation>
                <emma:interpretation id="interp29" emma:lang="en-US" emma:confidence="0">
                  <emma:literal>Retarget</emma:literal>
                </emma:interpretation>
                <emma:interpretation id="interp30" emma:lang="en-US" emma:confidence="0">
                  <emma:literal>Geriatrist</emma:literal>
                </emma:interpretation>
              </emma:one-of>
            </emma:emma>
          </inkml:annotationXML>
          <inkml:trace contextRef="#ctx0" brushRef="#br1" timeOffset="-42810.9653">-5584 5181 373 0,'0'0'1'0,"0"0"2"16,0 0 4-16,15-21-1 16,6 10 1-16,4-2 1 15,10-1-1-15,10-8 1 0,13 2-1 16,8-1-5-16,5-5-7 16,7 5-11-16,-11 10-42 15,7 1-20-15</inkml:trace>
          <inkml:trace contextRef="#ctx0" brushRef="#br1" timeOffset="-48389.2503">-7404 4850 377 0,'0'0'6'0,"-21"0"0"15,3 7 2-15,-7 4 1 16,-4 0 1-16,-6 8 1 16,-1 7 1-16,-2 6 0 15,6 6-5-15,4 12-1 0,10 4-1 16,8 4-1-16,10 6-3 15,3 0-6-15,22 3-16 16,-3-11-62-16,16-7 0 16</inkml:trace>
          <inkml:trace contextRef="#ctx0" brushRef="#br1" timeOffset="-47951.7213">-7324 5200 366 0,'0'0'4'16,"-17"0"0"-16,-1 7 1 16,5-5 0-16,-5 2 1 15,7 3 1-15,11-7 0 0,-11 15 0 16,22-4-1-16,14-5-3 16,0 1 0-16,7 4 0 15,-7-1-2-15,-2 4 0 16,-5 6-1-16,-6 2-1 0,-12-1 1 15,-5 5-1-15,-5-5 1 16,7-4-1-16,-1 4 1 16,4-7 0-16,0-14 1 15,17 10-1-15,1-3 1 0,10-7 0 16,4 0 1-16,-4 0 1 16,-3 4 2-16,0 0-1 15,0 3 1-15,-11 1 0 16,-3 1 1-16,0 6-1 0,-8 7 0 15,1 2-1-15,-4 3-1 16,-12 8-2-16,-1 9-7 16,-19-6-17-16,-4 19-59 0,-14-1-2 15</inkml:trace>
          <inkml:trace contextRef="#ctx0" brushRef="#br0" timeOffset="23292.6666">-7497 5812 375 0,'0'0'6'16,"0"0"4"-16,0 0 2 15,0 0 0-15,0 0 1 0,-13-7 0 16,13 7 0-16,0 0 1 16,0 11-6-16,0 2-2 15,3 9-2-15,4 6-1 16,0 8 0-16,4 1 0 0,-1 13 0 16,2 6-1-16,-2 9 1 15,0-3-2-15,-2 1 1 16,2 9-1-16,-7-14 1 15,4 7 0-15,1-16-2 0,-5-2 0 16,1-17 0-16,-1-1 0 16,1-19 0-16,-4-10 0 15,0 0 0-15,0 0 0 16,3-21 0-16,-3-7 0 0,0-7 0 16,-3-11 0-16,-8-6 0 15,0-13 0-15,1 2 0 16,0-9 0-16,-1 4 0 0,0-3 0 15,0 4 0-15,4 11 0 16,-3 2 0-16,2 16 0 16,1 4 0-16,1 12 0 15,2-3 0-15,4 25 0 16,-11-15 0-16,11 15 0 0,0 0 0 16,0 0 0-16,-3 10 0 15,3 9 0-15,0 5 0 16,0 5 0-16,6 9 0 15,2 5 0-15,2 4 0 0,-3 4 0 16,4 3 0-16,0 5 0 16,0-3 0-16,-1 1 0 15,-3-4 0-15,4-1 0 16,-4-1 0-16,0-10 0 0,-4-3 0 16,5-5 0-16,-8-8 0 15,7-4 0-15,-4-7 0 16,-3-14 0-16,4 14 0 15,-4-14 0-15,0 0 0 0,0-7 0 16,0 7 0-16,0-24 0 16,0 9 0-16,0 2 0 15,0 13 0-15,-4-20 0 0,4 20-23 16,0 0-69-16,-3 9-2 16</inkml:trace>
          <inkml:trace contextRef="#ctx0" brushRef="#br1" timeOffset="-61014.5637">-6740 4473 341 0,'0'0'3'16,"0"0"3"-16,0 0 2 0,0 0 3 15,15-2 1-15,-15 2 2 16,0 0 1-16,3-19 1 16,-3 19-3-16,-21-7-1 15,-4-1-3-15,-17 1-1 16,-8 1-2-16,-16-1-1 0,-12-1-1 15,-15 1-1-15,-3-3 0 16,-10 0-1-16,-2-1-1 16,0 1 1-16,2 0-1 15,1-1 0-15,6 3 0 0,3 1-1 16,11 5 1-16,1-4 0 16,17 6 0-16,6 0 0 15,16 0 0-15,9 0 0 16,11 0 0-16,11 0 0 0,14 0-3 15,0 0-12-15,0 0-69 16,7 8-5-16</inkml:trace>
          <inkml:trace contextRef="#ctx0" brushRef="#br1" timeOffset="-41436.2793">-10668 5608 352 0,'0'0'3'0,"0"0"2"15,0 0 1-15,0 11 3 0,0 6 0 16,0 15 0-16,0 17 1 15,3 10 1-15,4 27-3 16,4 12-2-16,3 20-1 16,4 0 0-16,0 12-2 15,7 1 1-15,-5-8-1 0,10-9-1 16,-7-20-1-16,7-12-6 16,-2-27-14-16,-11-16-60 15,19-20-2-15</inkml:trace>
          <inkml:trace contextRef="#ctx0" brushRef="#br1" timeOffset="-41045.6309">-10552 6097 374 0,'0'0'1'0,"0"0"-1"16,15-2 0-16,6-11 1 0,11 0-2 15,11-4-5-15,13-5-25 16,21 2-40-16,1-2-6 15</inkml:trace>
          <inkml:trace contextRef="#ctx0" brushRef="#br1" timeOffset="-40654.9933">-9565 6687 377 0,'0'0'4'0,"0"-8"2"0,0-10 0 15,0-10 0-15,-7-7 0 16,1-11 0-16,-9-8 0 0,1-12 0 16,-4-9-4-16,0-4-1 15,1-14-1-15,3-5-1 16,7-7 1-16,3-9-1 15,4 2 1-15,11-6 0 16,7 4 0-16,3 8 1 16,4 11 2-16,3 14-1 0,-3 16 1 15,2 16 0-15,-2 19 0 16,0 19 0-16,3 18 1 16,-3 24-1-16,3 19-1 0,5 21 0 15,-2 16 0-15,1 15-1 16,11 15-4-16,-5 6-7 15,-3-7-18-15,-5-3-53 16,8-11-2-16</inkml:trace>
          <inkml:trace contextRef="#ctx0" brushRef="#br1" timeOffset="-41201.8971">-10685 5569 316 0,'0'0'7'0,"0"0"2"15,17-14 2-15,1 3 0 16,7-2 0-16,13-2 2 16,12-11 0-16,3 2-3 15,15 3-10-15,-2-6-14 0,12 3-27 16,7 2-34-16,-14 7-7 16</inkml:trace>
          <inkml:trace contextRef="#ctx0" brushRef="#br1" timeOffset="-40451.863">-9688 5840 379 0,'0'0'2'0,"0"0"4"16,14-6 0-16,10-1 1 15,16 0 1-15,13-3 0 16,17-1-3-16,18-7-40 16,23 4-39-16,5 3-6 0</inkml:trace>
          <inkml:trace contextRef="#ctx0" brushRef="#br0" timeOffset="129876.4702">-8578 6419 281 0,'0'0'5'0,"0"0"1"16,-7 0 4-16,-8 0-1 15,-6 2 1-15,-7 3 1 16,-7 1 0-16,-12-2 0 0,-6 7-3 16,-3 0-2-16,3-5-2 15,3 5 0-15,5-4-1 16,9-3 1-16,11-4-2 16,11-7 0-16,14-8 0 0,7-2-1 15,18-9 0-15,3-4 0 16,4-6 0-16,14-3 0 15,-6 0 0-15,-5-3 0 16,0 3 1-16,-10 1 0 0,-4 5 1 16,-11 6 0-16,-3 6 2 15,1 3 1-15,-8 18-1 16,0-13 1-16,0 13 1 16,-8 7 0-16,6 7 0 0,-3 10-1 15,-2 8-1-15,4 11 0 16,0 12-1-16,3 12 0 15,0 8-2-15,0 9-3 16,6 18-15-16,11-3-65 0,1 11-3 16</inkml:trace>
          <inkml:trace contextRef="#ctx0" brushRef="#br1" timeOffset="-42029.6998">-4375 5355 371 0,'0'0'1'0,"0"0"2"16,0 0 2-16,15-13 1 0,13 7 0 15,14-5 0-15,14 0 0 16,27-2-8-16,8-4-21 15,4 3-50-15,26 0-4 16</inkml:trace>
          <inkml:trace contextRef="#ctx0" brushRef="#br1" timeOffset="-43045.3509">-5534 5142 252 0,'0'0'6'0,"0"18"4"0,0 3 2 15,8 11 3-15,-2 14 2 16,11 18 3-16,8 13 2 16,-3 22 3-16,6 12-5 0,0 7-4 15,4 5-2-15,-1 1-1 16,-1-4-5-16,-2-9-3 16,-3-5-6-16,-5-25-7 15,5-6-16-15,0-17-56 0,-7-21-4 16</inkml:trace>
          <inkml:trace contextRef="#ctx0" brushRef="#br1" timeOffset="-42623.4649">-5435 5608 435 0,'0'0'0'0,"10"-4"1"16,8-3-1-16,7-7 0 15,14 0 2-15,3-7-5 0,18 4-9 16,5 2-34-16,11-2-32 16,9-1-5-16</inkml:trace>
          <inkml:trace contextRef="#ctx0" brushRef="#br1" timeOffset="-42232.8305">-4244 6248 335 0,'0'0'6'0,"0"0"3"16,4-20 1-16,-4-6 2 0,0-4 0 15,-4-17-1-15,-6-6 0 16,-1-13 0-16,-3-10-7 15,3-10-3-15,4-2-1 16,0-15-1-16,7-2-1 0,0-5 1 16,12-5 0-16,5-1 0 15,11 3 1-15,0 7 1 16,7 10 0-16,-2 12 0 0,2 17 1 16,0 18 0-16,-4 21 0 15,2 20 1-15,-1 12 0 16,-1 31 0-16,8 18 1 15,-8 21-2-15,5 17 1 16,3 14-2-16,-6 9-3 0,5 13-5 16,-3-7-6-16,1-9-14 15,-1 9-46-15,0-27-9 16</inkml:trace>
          <inkml:trace contextRef="#ctx0" brushRef="#br1" timeOffset="-68811.6912">-2451 3403 306 0,'0'0'3'0,"0"0"2"0,3 17 3 16,1 5 0-16,3 1 2 15,4 16 1-15,-1 6 1 16,0 17 3-16,2 7-1 16,1 17-4-16,-2 1-1 0,0 15-1 15,0 8-2-15,2 7-1 16,-6 1-1-16,11 2-2 16,4 4 0-16,-4-1 0 15,5 5 0-15,-5-6 2 0,7 5 0 16,-7-5 0-16,-1 6 1 15,-5-1 0-15,-6 7 0 16,-6-8 0-16,-6 9-2 16,-6-4 0-16,-1 2-1 15,-2 0 0-15,-2 2 0 0,6-5 1 16,-3 4 0-16,6-4 0 16,2-2 0-16,-5 2 0 15,0-7 1-15,4-1-1 16,-6-1 0-16,-2-5-3 0,-3-3 0 15,1-4 0-15,3-7 0 16,-3-6 0-16,5-5 0 16,2-6 0-16,2-13 0 0,1-3 0 15,4-3 0-15,3-12 0 16,0-9 0-16,0-2 0 16,0-11 0-16,0-8 0 15,0-7 0-15,0-2 0 0,0-15 0 16,0 0 0-16,0 0 0 15,0 0 0-15,15 0 0 16,-15 0 0-16,10-15 0 16,-10 15 0-16,3-13 0 0,-3 13 0 15,0 0 0-15,0-17 0 16,0 17 0-16,0 0 0 16,-18-11 0-16,18 11 0 15,-13-7 0-15,13 7 0 16,-22-6 0-16,9 0 0 0,-5 2 0 15,-4-3 0-15,-9 0 0 16,-8 1 0-16,-11-9 0 16,-14 8 0-16,-6-3 0 0,-16-4 0 15,-12 0 0-15,-5 8 0 16,-6-3 0-16,-11 3 0 16,3 6 0-16,-3 0 0 15,-4 0 0-15,4 4 0 0,-1 3 0 16,-3-1 0-16,1 2 0 15,2 2 0-15,-2-3 0 16,4 0 0-16,1-3 0 16,5 2 0-16,4 1 0 0,3 0 0 15,6 1 0-15,2-2 0 16,9 1 0-16,1 0 0 16,6-3 0-16,5 0 0 15,2 4 0-15,2-5 0 0,5 1 0 16,0-2 0-16,5 2 0 15,7 1 0-15,-4 1 0 16,10-2 0-16,-3 3 0 16,10 0 0-16,1-3 0 0,6-2 0 15,8 2 0-15,-4 0 0 16,12-4 0-16,-1 0 0 16,2 0 0-16,6 0 0 15,-2 0 0-15,15 0 0 0,-21-14 0 16,21 14 0-16,-17-18 0 15,9 3 0-15,-2-6 0 16,3-7 0-16,-4-4 0 16,-3-9 0-16,3-13 0 0,-6-9 0 15,2-18 0-15,-3-4 0 16,1-21 0-16,-8-9 0 16,4-23 0-16,1-7 0 0,5-16 0 15,-3-12 0-15,1-10 0 16,2-6 0-16,-3-4 0 15,11 0 0-15,1 0 0 16,2 4 0-16,-4 4 0 16,5 12 0-16,0-3 0 0,-4 11 0 15,-8 6 0-15,2 4 0 16,-5 3 0-16,-7 8 0 16,3 7 0-16,-1 4 0 15,-2 12 0-15,0 8 0 0,0 12 0 16,7 2 0-16,-3 14 0 15,4 8 0-15,2 2 0 16,0 13 0-16,5 1 0 16,0 8 0-16,2 4 0 0,-2-5 0 15,0 17 0-15,-2-5 0 16,2 7 0-16,2 5 0 16,6 6 0-16,-1 7 0 0,3 3 0 15,0 14 0-15,17-11 0 16,7 11 0-16,13 0 0 15,11 3 0-15,12 1 0 16,11 0 0-16,14-1 0 0,4 0 0 16,9 1 0-16,2-4 0 15,6 4 0-15,7-2 0 16,3 2 0-16,5 0 0 16,-2 3 0-16,9 0 0 15,-4-1 0-15,6 3 0 0,1-9 0 16,0 2 0-16,0-2 0 15,0 0 0-15,0-2 0 16,0-7 0-16,0 3 0 16,-8-1 0-16,8 0 0 0,-10 3 0 15,-5-2 0-15,0 2 0 16,-10 0 0-16,4 4 0 16,-7 0 0-16,-4-3 0 0,-4 3 0 15,-3-3 0-15,0-1 0 16,-8 4 0-16,-2 0 0 15,-8 0 0-15,-6-4 0 16,-13 4 0-16,-8 0 0 0,-11 0 0 16,-11 4 0-16,-12 0 0 15,-13-4 0-15,15 3 0 16,-15-3-7-16,0 0-4 16,0 0-9-16,0 0-28 15,31-7-39-15,-14 3-1 0</inkml:trace>
          <inkml:trace contextRef="#ctx0" brushRef="#br0" timeOffset="128923.3207">-3320 5887 308 0,'0'0'5'16,"0"0"1"-16,0 0 4 0,0 0 0 16,6-15 1-16,-6 15 1 15,17-10 1-15,1 5 1 16,-3 0-5-16,12 0-2 16,-2-2-3-16,8 5-1 0,-5 2 0 15,-3 0-3-15,-5 9 1 16,-5 10 0-16,-12 6-1 15,-3 3-1-15,-13 11 0 16,-12-2 0-16,-3 3-1 0,-7-2 1 16,5 1-1-16,-1-8 0 15,9-3 1-15,12-5 0 16,10-6 1-16,10-7 0 16,15-2 1-16,10-5-1 15,1 0 2-15,6 1 0 0,4 0 0 16,-3 2 1-16,-4-2 1 15,-8 6 0-15,-3 4 1 16,-10 8 0-16,-11-2 0 0,-7 16 0 16,-10-4-2-16,-15 7-1 15,-13-1-5-15,-8 15-13 16,-19-1-64-16,-13-4 0 16</inkml:trace>
          <inkml:trace contextRef="#ctx0" brushRef="#br1" timeOffset="-70858.6017">-217 4300 340 0,'0'0'6'0,"0"0"3"0,-13 0 4 15,13 0-1-15,-18-11 3 16,3 9-1-16,-5-5 0 16,-5 3 1-16,-8 4-6 15,2-7-3-15,-11 3-3 0,-4 0 0 16,-11 4-2-16,-7 0 0 15,-6 0 0-15,-8 0 0 16,-3 0 1-16,-12 0 1 16,-10 0-1-16,-2 8 2 15,-12-5-1-15,7 5 1 0,-3-1-1 16,7-1-1-16,7 1 0 16,7 1-1-16,11-8 1 15,18 4-1-15,10-4 1 0,13 0 0 16,12 0 1-16,7-4 0 15,7 0 0-15,14 4 0 16,-11-11 0-16,11 11-3 16,0 0 0-16,-4-21 0 15,4 21-12-15,-13 15-71 0,13-15-4 16</inkml:trace>
          <inkml:trace contextRef="#ctx0" brushRef="#br1" timeOffset="-51748.6908">-11728 4761 278 0,'0'0'3'0,"0"0"2"16,-22 0 2-16,1 6 3 16,1-4 2-16,-10 3 2 0,2-5 0 15,-10 2 0-15,-5-2 0 16,-2 0 0-16,-5 0-3 15,-8 0-2-15,-8 0-1 16,-12 0-1-16,-10 0-1 0,-8 0 0 16,-14 8-2-16,1-5 0 15,-8 5 0-15,5-5-1 16,2 1 0-16,4-4 1 16,10 0 0-16,11 0 1 0,7-7 1 15,15-4 0-15,2 1 0 16,16-3-1-16,-1 0 0 15,14-2 0-15,4 4-1 0,10 2-1 16,1 1-1-16,17 8 0 16,-18-10-1-16,18 10 2 15,0 0-3-15,0 0 0 16,-10-10 0-16,10 10 0 0,0 0 0 16,0 0 0-16,0 0 0 15,0 0 0-15,0 0 0 16,-15 0 0-16,15 0 0 15,0 0 0-15,0 0 0 16,0 0 0-16,0 0 0 0,-7 10 0 16,7-10 0-16,0 0 0 15,0 0 0-15,-14 10 0 16,14-10 0-16,-14 8 0 16,14-8 0-16,-11 9 0 0,11-9 0 15,0 0 0-15,-17 9 0 16,17-9 0-16,0 0 0 15,0 0 0-15,0 0 0 0,0 0 0 16,0 0 0-16,-15 13 0 16,15-13 0-16,0 25 0 15,-3-7 0-15,3 7 0 16,0 9 0-16,0 16 0 0,0 4 0 16,0 8 0-16,3 17 0 15,1-4 0-15,-1 18 0 16,-3-1 0-16,0 2 0 0,0 3 0 15,0-7 0-15,3 2 0 16,2-11 0-16,-2-7 0 16,1-10 0-16,2-11 0 15,1-8 0-15,-2-8 0 16,-2-15 0-16,4 1 0 0,-7-10 0 16,0-13 0-16,0 0 0 15,0 0 0-15,0 0 0 16,-10-13 0-16,2-2 0 15,-2-2 0-15,-2 6 0 0,2-6 0 16,0 2 0-16,-8 4 0 16,11-20-56-16,-18 31-34 15</inkml:trace>
          <inkml:trace contextRef="#ctx0" brushRef="#br1" timeOffset="-51154.9512">-14193 6653 288 0,'0'0'5'0,"0"-13"5"16,0 13 0-16,-3-24 4 15,3 24 0-15,-28-14 2 0,-1 14 4 16,-2 0 1-16,-19 24-5 16,-6 22-1-16,-9 10-1 15,-1 21-1-15,-5 16-1 16,4 16-2-16,4 9-1 16,10 13-3-16,17 6-1 0,19-2-3 15,12-9-5-15,27-5-7 16,19-18-17-16,20-20-58 15,45-23-1-15</inkml:trace>
          <inkml:trace contextRef="#ctx0" brushRef="#br1" timeOffset="-50514.3036">-13486 7873 400 0,'0'0'1'16,"0"0"1"-16,-10 0 2 0,-8 0-1 16,-14 5 0-16,-11 1 1 15,-17 5 0-15,-13 0 0 16,-8 6 1-16,-15-4-1 16,1 5 0-16,2-7-1 0,12-4 0 15,18-7 0-15,17-15-1 16,24-12 0-16,22-12 0 15,18-15-2-15,27-5 1 16,16-13-1-16,14 0 1 0,6 2 2 16,-1 2 0-16,3 8 1 15,-20 10 1-15,-10 19 0 16,-15 10 0-16,-16 21 1 16,-14 18 0-16,-8 27-1 0,-18 26-1 15,-7 19-1-15,0 21 0 16,0 22-2-16,12 19-5 15,1-11-21-15,12 17-59 16,25-6-4-16</inkml:trace>
          <inkml:trace contextRef="#ctx0" brushRef="#br1" timeOffset="-49233.0158">-1250 4761 386 0,'0'0'5'0,"-10"0"2"15,10 0 1-15,-21 0 1 16,4 0 1-16,-5 0 1 0,-2 6 1 16,-5 3 0-16,4 10-5 15,-3 5-1-15,3 7-2 16,1 15 0-16,2 8-1 15,9-3-1-15,9 9-3 16,4 1-4-16,17 2-12 16,5 0-40-16,17-17-27 0,11-15-5 15</inkml:trace>
          <inkml:trace contextRef="#ctx0" brushRef="#br1" timeOffset="-48904.8764">-1157 5070 311 0,'0'0'7'16,"-18"0"1"-16,18 0 0 0,-22 0 2 15,22 0 2-15,0 0 2 16,0 0 1-16,12 0-1 16,23 0-6-16,14 0-1 15,8-5-1-15,-1 5-3 0,1 0-1 16,-4 0-1-16,-17 11-2 15,-11 4 2-15,-18 5 0 16,-14 1 1-16,-15 13 0 16,-9 3 2-16,-9 2 1 0,2-1 1 15,3 0 0-15,5-1 0 16,12-2 0-16,13-7-1 16,5-4 0-16,20 0-2 15,15-6-1-15,11-12-5 0,14 7-7 16,1-13-15-16,-1 0-59 15,8-7-1-15</inkml:trace>
          <inkml:trace contextRef="#ctx0" brushRef="#br0" timeOffset="11265.9613">-1013 5823 265 0,'0'0'7'0,"0"0"6"15,0 0 3-15,0 0 1 0,0 0 3 16,0 0 0-16,0-11 2 15,0 11 1-15,0 0-6 16,0 8-5-16,0-8-2 16,0 18-2-16,0-5-1 0,-3 8 0 15,3 7-1-15,-3 2-1 16,3 8-1-16,0 4 0 16,0 11 0-16,11-1-1 15,-1 8 0-15,0-5 0 16,-3 10-1-16,1-10 1 0,-1-1 0 15,1-4-1-15,-6-8 1 16,1-7-1-16,-3-7-2 16,5-3 0-16,-2-7 0 0,-3-18 0 15,4 16 0-15,-4-16 0 16,0 0 0-16,0 0 0 16,0 0 0-16,0 0 0 15,0 0 0-15,0 0 0 0,0 0 0 16,0 0 0-16,0 0 0 15,0 0 0-15,6-2 0 16,-6 2 0-16,0 0 0 16,0-39-77-16,0 39-13 0</inkml:trace>
        </inkml:traceGroup>
        <inkml:traceGroup>
          <inkml:annotationXML>
            <emma:emma xmlns:emma="http://www.w3.org/2003/04/emma" version="1.0">
              <emma:interpretation id="{DB174301-D4AF-4D14-9CDE-EB2E98DCEF11}" emma:medium="tactile" emma:mode="ink">
                <msink:context xmlns:msink="http://schemas.microsoft.com/ink/2010/main" type="inkWord" rotatedBoundingBox="14259,6831 21994,6533 22183,11440 14448,11738"/>
              </emma:interpretation>
              <emma:one-of disjunction-type="recognition" id="oneOf7">
                <emma:interpretation id="interp31" emma:lang="en-US" emma:confidence="0.5">
                  <emma:literal>Fast.</emma:literal>
                </emma:interpretation>
                <emma:interpretation id="interp32" emma:lang="en-US" emma:confidence="0">
                  <emma:literal>Fat.</emma:literal>
                </emma:interpretation>
                <emma:interpretation id="interp33" emma:lang="en-US" emma:confidence="0">
                  <emma:literal>Fast,</emma:literal>
                </emma:interpretation>
                <emma:interpretation id="interp34" emma:lang="en-US" emma:confidence="0">
                  <emma:literal>Fret.</emma:literal>
                </emma:interpretation>
                <emma:interpretation id="interp35" emma:lang="en-US" emma:confidence="0">
                  <emma:literal>Frat.</emma:literal>
                </emma:interpretation>
              </emma:one-of>
            </emma:emma>
          </inkml:annotationXML>
          <inkml:trace contextRef="#ctx0" brushRef="#br1" timeOffset="-44420.3896">1374 5061 398 0,'0'0'0'16,"7"-9"1"-16,8 1 2 15,9-3-1-15,11-6 1 16,19-1-1-16,10-3 1 0,9-4 0 16,12-3-2-16,4 8-7 15,-8-5-14-15,4-8-51 16,-10 23-6-16</inkml:trace>
          <inkml:trace contextRef="#ctx0" brushRef="#br1" timeOffset="-44217.2583">1492 5394 438 0,'0'0'1'15,"17"-9"-1"-15,14 0 1 0,22-6 0 16,12-4-1-16,8 0-3 16,23-3-11-16,7 1-33 15,13 7-31-15,0-4-2 16</inkml:trace>
          <inkml:trace contextRef="#ctx0" brushRef="#br1" timeOffset="-44639.1468">1575 4963 325 0,'0'0'3'0,"0"0"1"16,0 0 4-16,8 11 1 0,-1 3 2 15,3 10 3-15,1 16 1 16,-4 16 0-16,3 11-2 16,-5 21-2-16,5 6-1 15,-3 15-3-15,1 8-1 16,-5 3-2-16,4-3-3 0,0-20-2 15,7-4-8-15,-4-21-30 16,8-14-42-16,4-23-2 16</inkml:trace>
          <inkml:trace contextRef="#ctx0" brushRef="#br1" timeOffset="-43639.1192">2626 5411 391 0,'0'0'6'0,"0"-11"2"16,4-4 0-16,14 2 2 15,12-4 0-15,20-5 0 0,21-3 0 16,22-3-1-16,26 7-14 15,16-7-32-15,6 10-43 16,3 5-3-16</inkml:trace>
          <inkml:trace contextRef="#ctx0" brushRef="#br1" timeOffset="-43826.6155">2817 6052 372 0,'0'0'8'0,"0"0"2"15,0-11 1-15,0-6 1 0,0-8 0 16,0-6 1-16,-3-13 0 15,3-1 1-15,0-14-8 16,0-9-2-16,0-5-1 16,6-9-1-16,11-10 0 0,1-2-1 15,4-9 0-15,10 2-1 16,-1-6 0-16,5-2 1 16,6 14 0-16,-6 7-1 0,3 13 1 15,-3 13-2-15,-6 17 0 16,3 12 1-16,-5 25-1 15,-3 19 0-15,-5 19 1 16,5 18-1-16,0 15 1 0,-4 19 0 16,4 12-1-16,0 11-2 15,-3 5-4-15,-4-1-7 16,-5 5-30-16,12-16-38 16,-18-5-5-16</inkml:trace>
          <inkml:trace contextRef="#ctx0" brushRef="#br0" timeOffset="128423.3053">3620 5527 325 0,'0'0'4'0,"0"0"2"16,0 0 0-16,-15 0 2 15,15 0 1-15,0 0 3 16,0 0 1-16,0 0 2 0,0 0-4 16,10-4-2-16,20 1 0 15,5-1-1-15,6 4-1 16,17 0-1-16,-3 0-1 16,3-3-3-16,2 3 0 0,-11 10-1 15,-14 4 0-15,-6 10-1 16,-18 10 0-16,-11 1 0 15,-22 10-1-15,-9 2 1 16,-15 5-1-16,-11 3 2 0,1-1-1 16,-4-8 0-16,14 0 1 15,3-11-1-15,21-3 2 16,12-11 0-16,13-3 1 0,29-15-1 16,18-3 1-16,13 0-1 15,11-7 0-15,4-3 0 16,4 2-6-16,-8-3-15 15,-17 2-63-15,2 5-1 16</inkml:trace>
          <inkml:trace contextRef="#ctx0" brushRef="#br1" timeOffset="-77345.2766">4511 3294 290 0,'0'0'3'0,"0"0"1"16,0 0-1-16,3 21 2 0,0-11 0 15,-3 7 3-15,7-6 3 16,1 10 1-16,-1 8 0 16,0-5 4-16,-1 1 0 15,6 3-1-15,1 0-1 0,5 11-1 16,-4 10-2-16,1 4-1 16,-5 3-4-16,4 8-2 15,-3 3 0-15,0 7-2 16,-4 9-1-16,-4-4 1 0,0 5-1 15,4 1-2-15,1-3 1 16,2 1 0-16,0 10-1 16,2-18 2-16,-2 7-1 15,4-5 0-15,0 2 1 0,-3-6 0 16,0 5 0-16,-8-12 0 16,0 9 0-16,-3-4-1 15,0 0 1-15,0 1-1 16,-6 4 0-16,-1-8 0 0,0 12 0 15,2-3 0-15,5 0 1 16,0 0 1-16,0 1-1 16,12-5 2-16,-5 5 0 15,-1 0 0-15,6 3 0 0,-12-7 1 16,6 3-2-16,-6-2-1 16,4 8 1-16,-1-3-1 15,-3-1 0-15,5 3 1 16,-5 1-1-16,6-1 0 15,1 2 0-15,-3-2 1 0,-1-1-1 16,0 0 2-16,5-4-3 16,-4 0 0-16,-4 1 0 15,0-4 0-15,0-2 0 0,0-6 0 16,0-2 0-16,0-5 0 16,3-4 0-16,0-3 0 15,4-14 0-15,1 0 0 16,2-7 0-16,-3-8 0 0,8 1 0 15,-9-6 0-15,6-8 0 16,-12-10 0-16,13 14 0 16,-13-14 0-16,0 0 0 15,0 0 0-15,0 0 0 0,0 0 0 16,0 0 0-16,0 0 0 16,0 0 0-16,0 0 0 15,0 0 0-15,0 0 0 16,0 0 0-16,0 0 0 15,7-7 0-15,-7 7 0 0,0-13 0 16,0 13 0-16,-15-15 0 16,15 15 0-16,-28-22 0 15,11 7 0-15,-8 6 0 0,-3-10 0 16,-3 2 0-16,-6 4 0 16,-4-5 0-16,-6 8 0 15,-6-4 0-15,-3 0 0 16,-4 6 0-16,-8 1 0 0,-10-1 0 15,-3 6 0-15,-4-1 0 16,-6-3 0-16,-5 6 0 16,-7-2 0-16,5-2 0 15,-5 1 0-15,1-1 0 0,2-2 0 16,2 1 0-16,2 1 0 16,5 2 0-16,-2-2 0 15,5-3 0-15,0 0 0 16,7 3 0-16,-4-2 0 0,4 2 0 15,-1 0 0-15,8-2 0 16,-1 6 0-16,9-4 0 16,-2 1 0-16,5-1 0 15,-2 1 0-15,9 3 0 0,-1-4 0 16,1 4 0-16,3-4 0 16,-10 4 0-16,10 0 0 15,-4 0 0-15,4 0 0 16,-3 0 0-16,-2 0 0 0,8 4 0 15,2 0 0-15,2-1 0 16,-1-3 0-16,5 4 0 16,3-4 0-16,-3 0 0 15,3 0 0-15,-8 0 0 0,12 0 0 16,-6 0 0-16,6 0 0 16,-2-4 0-16,6 1 0 15,-1-1 0-15,4-2 0 0,3-1 0 16,0-4 0-16,7 1 0 15,0-14 0-15,1 11 0 16,4-11 0-16,-2-1 0 16,-3-3 0-16,1-6 0 15,-1-7 0-15,-3-4 0 0,-8-4 0 16,1-7 0-16,-10-8 0 16,-2-7 0-16,-3-9 0 15,-2-8 0-15,-5-8 0 16,4-9 0-16,-7-5 0 0,3-14 0 15,5-3 0-15,-1-8 0 16,3-8 0-16,-2 3 0 16,2-4 0-16,-2-4 0 15,5-4 0-15,2 4 0 0,-2 0 0 16,-1 8 0-16,5-1 0 16,1 4 0-16,10 6 0 15,-4 4 0-15,8 9 0 0,1 7 0 16,-3 12 0-16,10 4 0 15,-1 8 0-15,-1 1 0 16,2 17 0-16,1 0 0 16,-1 10 0-16,-2-2 0 0,7 2 0 15,-2 7 0-15,0-2 0 16,0 9 0-16,-1 7 0 16,4-5 0-16,0 10 0 15,-1 6 0-15,8 5 0 16,0 22 0-16,-7-17 0 0,7 17 0 15,0 0 0-15,22-6 0 16,6 1 0-16,0 5 0 16,19-6 0-16,6 2 0 15,20-1 0-15,8-5 0 0,15 3 0 16,7 1 0-16,3-5 0 16,10 4 0-16,4 3 0 15,11-3 0-15,0 1 0 0,0-2 0 16,0-2 0-16,0 3 0 15,-5 0 0-15,5-3 0 16,-6 3 0-16,-6-4 0 16,5-6 0-16,-3 13 0 0,-8 0 0 15,3-1 0-15,-9 3 0 16,-1 0 0-16,-7-11 0 16,-4 13 0-16,-6 4 0 15,-4-4 0-15,-7 0 0 16,-8 0 0-16,4 0 0 0,1-4 0 15,-9 4 0-15,2 0 0 16,-8 0 0-16,-4 0 0 16,1 0 0-16,-4 0 0 15,-3 0 0-15,-4 7 0 0,2-1 0 16,5-12 0-16,2 6 0 16,1-3 0-16,0-1 0 15,-6 4 0-15,0 0 0 0,2 0 0 16,-6 0 0-16,0 0 0 15,-11 0 0-15,5 7 0 16,-9-1 0-16,8-6 0 16,4 0 0-16,-5 0 0 0,5 0 0 15,-5 0 0-15,2 0 0 16,-2 0 0-16,-3 2 0 16,-5-2 0-16,-7 2 0 15,2 7 0-15,-10-5 0 0,-15-4 0 16,21 7 0-16,-7-1 0 15,-14-6 0-15,21 7 0 16,-21-7 0-16,15 0 0 16,-1 8-3-16,-14-8-52 15,11 2-33-15,-11-2-2 0</inkml:trace>
          <inkml:trace contextRef="#ctx0" brushRef="#br1" timeOffset="-80642.268">5692 4832 270 0,'0'0'5'15,"0"0"3"-15,0 0-1 0,-18 0 4 16,4 4 2-16,-1 3 3 15,-13-4 1-15,0 8 2 16,-7 0-2-16,-5 2-2 16,2 4 0-16,-2 9-2 0,-1 2-1 15,6 8-3-15,-5 3-1 16,7 4-2-16,10 9 0 16,5 1-1-16,4 3-1 15,11 7-1-15,3 0 0 16,6-2-3-16,23-6-6 0,2-12-9 15,22-17-55-15,4 8-15 16</inkml:trace>
        </inkml:traceGroup>
      </inkml:traceGroup>
    </inkml:traceGroup>
    <inkml:traceGroup>
      <inkml:annotationXML>
        <emma:emma xmlns:emma="http://www.w3.org/2003/04/emma" version="1.0">
          <emma:interpretation id="{38AEB981-AB21-4734-AFB3-0CF711869273}" emma:medium="tactile" emma:mode="ink">
            <msink:context xmlns:msink="http://schemas.microsoft.com/ink/2010/main" type="paragraph" rotatedBoundingBox="6803,10613 26690,11746 26387,17052 6500,159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E6547D-048D-43D6-A48B-67020E2431A8}" emma:medium="tactile" emma:mode="ink">
              <msink:context xmlns:msink="http://schemas.microsoft.com/ink/2010/main" type="line" rotatedBoundingBox="6803,10613 26690,11746 26387,17052 6500,15919">
                <msink:destinationLink direction="with" ref="{4CE87C36-C03E-455B-98D9-624371038BA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EAE5FF7-FBCB-40AA-9FD0-48E8151ADF95}" emma:medium="tactile" emma:mode="ink">
                <msink:context xmlns:msink="http://schemas.microsoft.com/ink/2010/main" type="inkWord" rotatedBoundingBox="18803,11297 20812,11411 20536,16265 18527,16150"/>
              </emma:interpretation>
              <emma:one-of disjunction-type="recognition" id="oneOf8">
                <emma:interpretation id="interp36" emma:lang="en-US" emma:confidence="0">
                  <emma:literal>be by to:'</emma:literal>
                </emma:interpretation>
                <emma:interpretation id="interp37" emma:lang="en-US" emma:confidence="0">
                  <emma:literal>is is so:'</emma:literal>
                </emma:interpretation>
                <emma:interpretation id="interp38" emma:lang="en-US" emma:confidence="0">
                  <emma:literal>baby so:'</emma:literal>
                </emma:interpretation>
                <emma:interpretation id="interp39" emma:lang="en-US" emma:confidence="0">
                  <emma:literal>,sirsisn,</emma:literal>
                </emma:interpretation>
                <emma:interpretation id="interp40" emma:lang="en-US" emma:confidence="0">
                  <emma:literal>,sirsis,,</emma:literal>
                </emma:interpretation>
              </emma:one-of>
            </emma:emma>
          </inkml:annotationXML>
          <inkml:trace contextRef="#ctx0" brushRef="#br1" timeOffset="-72764.8961">2761 7916 408 0,'0'0'1'0,"0"0"-1"0,0 0 0 16,0 0 1-16,0 0 1 15,-15 10 1-15,12 11 3 0,3 10 1 16,0 17 1-16,0 14 2 16,0 15 0-16,3 15 1 15,0 14-2-15,9 7-1 16,-6 5-1-16,-2 6-2 0,3 0-2 16,-1-7 0-16,-1-14-1 15,-2-7 0-15,7-6 1 16,2-28-1-16,-2-1-2 0,0-19 0 15,-7-21-13-15,12-21-62 16,-15 0-12-16</inkml:trace>
          <inkml:trace contextRef="#ctx0" brushRef="#br1" timeOffset="-72171.155">2789 9896 374 0,'0'0'4'16,"0"0"3"-16,-22 0-1 0,4 2 2 16,-5 5-1-16,-10 8 1 15,-7 6 0-15,-5 7 0 16,-4 8-4-16,-1 2-2 15,0 13 0-15,5 8-2 0,2 0 1 16,8 5-2-16,10-2 1 16,7 3-2-16,18-6-1 15,0-1 0-15,28-12 0 16,15-12 0-16,10-6 1 0,17-11 1 16,5-9 2-16,3-1 2 15,-4-7 2-15,4 0 3 16,-15 0-2-16,-13 0 2 15,-15 8 1-15,-10 1-1 16,-22 10-1-16,-3-1-1 0,0 2-1 16,-17 4-1-16,-4 9-1 15,-4-5-1-15,0 8 0 16,-3-2-1-16,-4 5 0 0,1 0 0 16,-2-5-1-16,-5-1-1 15,6-2-5-15,-3-18-13 16,7-2-64-16,13-11-3 15</inkml:trace>
          <inkml:trace contextRef="#ctx0" brushRef="#br1" timeOffset="-71796.149">3277 10508 468 0,'0'0'2'0,"0"0"-1"16,0 0 2-16,-12 0 0 15,12 0 0-15,0 0 2 16,8 12 0-16,9-7 0 16,11 3-1-16,12-1 0 0,6 4-1 15,6 6 0-15,1 1-1 16,-3 3-2-16,-11 6 0 16,-7-1 0-16,-14 10 0 15,-18 6 0-15,-11 0 0 0,-21 3 0 16,-11 2 0-16,-10 5 0 15,-2-3 0-15,-3-2 0 16,10-9 0-16,8 1 0 0,12-6 0 16,25-14 0-16,9-4 0 15,37-8 0-15,17-10 0 16,21-11 0-16,22-4 0 16,10-6 0-16,8-6 0 15,-1-4 0-15,4 13 0 0,17-11-80 16,-53-5-10-16</inkml:trace>
          <inkml:trace contextRef="#ctx0" brushRef="#br0" timeOffset="8406.508">3205 11816 321 0,'0'0'6'0,"0"0"3"16,7-11 4-16,-7 11 3 15,0 0 3-15,18-11-1 16,-18 11 2-16,0 0 1 15,0 0-5-15,0 0-4 16,-18 0-2-16,1 0-2 0,-1 0-2 16,-7 7 0-16,4 0-2 15,-6 1 0-15,-1 3-2 16,3-2-2-16,-5 6 0 0,2 6 0 16,3 7 0-16,2 8 0 15,-2 9 0-15,3 5 0 16,4 3 0-16,5 5 0 15,1 11 0-15,12-3 0 0,0-1 0 16,4 1 0-16,14-3 0 16,10 0 0-16,7-6 0 15,8-4 0-15,7-8 0 16,13-2 0-16,5-8 0 16,-2-10 0-16,5-7 0 0,-1-8 0 15,2-7 0-15,-6-3 0 16,2-13 0-16,-8-11 0 15,-4-13 0-15,-3-8 0 16,-3-8 0-16,-7-12 0 0,-15-4 0 16,-8-10 0-16,-12-4 0 15,-8-3 0-15,-18 2 0 16,-7 3 0-16,-16 1 0 0,-9 9 0 16,-3 7 0-16,-4 8 0 15,-2 7 0-15,-2 11 0 16,1 5 0-16,3 8 0 15,1 11 0-15,3 8 0 0,3 6 0 16,-3 0 0-16,7 17 0 16,-6 1 0-16,16 7-88 15,-6 17-3-15</inkml:trace>
          <inkml:trace contextRef="#ctx0" brushRef="#br0" timeOffset="-10997.9316">9422 12747 331 0,'0'0'5'0,"0"0"4"0,0 0 2 16,0 0 4-16,-18-15 1 15,18 15 1-15,-15-11 1 16,15 11 0-16,-13-8-4 16,13 8-4-16,-18 0-2 15,18 0-2-15,-25 21-2 16,0-6 0-16,-3 11-1 0,-1 1 1 15,-9 1 0-15,-1 3 0 16,3 5 0-16,-3-3 0 16,11 1-2-16,3 1-2 0,5 1 0 15,8 0 0-15,9-1 0 16,3 6 0-16,15-3 0 16,-2 5 0-16,5 3 0 15,7-4 0-15,3 5 0 0,4-8 0 16,0 2 0-16,4 1 0 15,5-5 0-15,-6-3 0 16,12-9 0-16,2-5 0 16,1-5 0-16,0-9 0 0,3-6 0 15,0-10 0-15,3-3 0 16,-3-12 0-16,-1-7 0 16,-2-6 0-16,0-5 0 15,-11-3 0-15,0-2 0 0,-8-6 0 16,-6-2 0-16,-4-1 0 15,-9-3 0-15,-2 0 0 16,-10 0 0-16,0 1 0 16,-4-2 0-16,-14 5 0 0,0 4 0 15,-5 1 0-15,-10 14 0 16,-5-2 0-16,-2 12 0 16,-5 1 0-16,-1 7 0 15,-7 10 0-15,-1-2 0 0,-2 7 0 16,0 4 0-16,-1 0 0 15,1 0 0-15,-4 7 0 16,13 16-7-16,-9 1-83 16,6 7-3-16</inkml:trace>
          <inkml:trace contextRef="#ctx0" brushRef="#br1" timeOffset="-94470.7624">9619 10353 412 0,'0'0'1'0,"0"0"-1"15,-14-11 1-15,14 11-1 0,-25-4 1 16,5 4 0-16,-16 0 0 15,-6 9 1-15,-5 8 0 16,-6 9 0-16,-3 2-1 16,-7 10 1-16,2 1 0 0,1 6-1 15,7 8 0-15,10-8-1 16,8 5 0-16,13 0-2 16,12-8 0-16,10-1 0 15,17-4 0-15,19-13 0 16,6-3 1-16,16-7-1 0,5-7 2 15,8-3 0-15,2-2 2 16,-5-2 0-16,-1 4 0 16,-6 1 2-16,-16 5 1 15,-9 8 1-15,-4 2 0 0,-19 3 0 16,-8 4 0-16,-5 1 0 16,-12 4 0-16,-9 1-3 15,-7-5 0-15,0 2-1 16,-7-5 0-16,-5 6-1 0,-2-2 2 15,-4-7-1-15,1-1 0 16,-8-4 1-16,0-3 0 16,3-4-3-16,0-10-2 15,7 0-17-15,8 0-62 0,14-17-5 16</inkml:trace>
          <inkml:trace contextRef="#ctx0" brushRef="#br1" timeOffset="-62280.2579">-3794 10438 335 0,'0'0'6'0,"-22"0"5"0,4 0 2 16,-7 0 1-16,-10 0 1 15,-8 0-1-15,-10 14 1 16,-2 4 0-16,-6 2-6 15,-6 21-4-15,6-4-2 16,5 9-2-16,6 8 0 16,12-2 0-16,10 4 0 0,11-3-1 15,17 0-1-15,13-5-1 16,19-1 0-16,11-12 0 16,13 1 0-16,7-8 1 15,5-7 1-15,2-3 0 0,-7-8 2 16,-5-3 1-16,-5 1 0 15,-15-5 1-15,-6 3-1 16,-14 5 2-16,-8 4-2 0,-10 2 1 16,-7 4 0-16,-11 3 0 15,-2 12 0-15,-13-1 0 16,5 1 0-16,-7 3-1 16,-3-5 1-16,-2 5-2 15,-8-7 0-15,1 0-2 0,-2-8-2 16,6-3-9-16,-10-18-22 15,3-3-53-15,15-7-2 16</inkml:trace>
          <inkml:trace contextRef="#ctx0" brushRef="#br1" timeOffset="-61780.245">-3529 10949 407 0,'0'0'5'0,"0"0"1"16,0 0 1-16,13-4 0 15,5-2 0-15,11-3 0 0,14-1 1 16,5 0 0-16,13 0-5 15,2-1-2-15,7 8 0 16,-5 3 0-16,-12 6 0 16,-7 12 0-16,-18 2 0 15,-18 8 0-15,-10 9-1 0,-21 2 0 16,-17 3-2-16,-9 7 1 16,-6-10-1-16,0 3 0 15,8-7 0-15,5 2 1 16,9-9 2-16,16-8 0 0,12-6 2 15,6-4 0-15,22 4 1 16,3-4 0-16,2 1 0 16,5 0 0-16,0 0-1 0,-4 8 1 15,-9 0-1-15,-9 7 1 16,-5 1 1-16,-8 8-1 16,-8 0-2-16,-17 9-2 15,-10-6 0-15,-13 8 0 16,-17-3 0-16,-12-2 0 0,-18-20-17 15,-16-4-70-15,-5-13-3 16</inkml:trace>
          <inkml:trace contextRef="#ctx0" brushRef="#br1" timeOffset="-53170.6328">-7815 11653 352 0,'0'0'4'0,"0"0"5"16,0 0 2-16,0 0 1 15,0 0 1-15,-14-7 0 16,-14 7 2-16,-11 7 0 0,-18 8-4 15,-14 2-4-15,-9 5-1 16,-16 2-2-16,0-3 0 16,1 1-2-16,7-8 0 15,17-8-1-15,15-6 0 16,16-6 0-16,23-19-2 0,17-10 0 16,25-14 0-16,25-4-1 15,6-12 1-15,19 2-1 16,-2-3 1-16,5 2 2 15,-7 12 1-15,-11 5 1 0,-14 13 2 16,-11 8 0-16,-18 16 1 16,-17 10-1-16,0 7-1 15,-13 22 0-15,-4 9-2 16,-1 12-2-16,-4 19 0 0,9 20 0 16,5 10 0-16,8 17 0 15,0 4-2-15,11 3-45 16,-1 4-41-16,5-18-1 0</inkml:trace>
          <inkml:trace contextRef="#ctx0" brushRef="#br1" timeOffset="-54686.2881">-9480 8914 460 0,'0'0'1'15,"0"0"1"-15,0 0-1 16,0 0 0-16,0 0 1 15,0 0 0-15,8 24 1 0,-8 18 1 16,3 21 0-16,-3 22 1 16,0 21 0-16,0 18 0 15,7 13 0-15,0 3 0 16,-1 8-2-16,2-7-2 16,-1-12-5-16,8-8-20 0,5-19-62 15,-12-18-3-15</inkml:trace>
          <inkml:trace contextRef="#ctx0" brushRef="#br1" timeOffset="-54155.032">-9066 10614 415 0,'0'0'0'0,"-18"0"-1"0,0 4 0 16,-14 6 1-16,-14 7 0 15,-2 9 0-15,-20 2 2 16,-7 11-1-16,-3 5 1 16,5 10 0-16,-2-1-1 15,9 7 0-15,13-3-1 0,10 2-3 16,21 6 0-16,12-10 0 16,17-5-1-16,18-5 1 15,18-6 1-15,13-8 0 0,7 2 2 16,9-16 2-16,-2 0 0 15,1-6 2-15,0-3 1 16,-18 1 1-16,0 6 2 16,-18-1 1-16,-10 4 0 15,-15 6-1-15,-7 0 0 0,-6 10-1 16,-15-6-1-16,-7 2-1 16,-2 6-2-16,-9-6-1 15,-3 7-1-15,8-5-1 16,-12-5-3-16,5 1-5 0,-9-6-14 15,1-7-61-15,18-2-3 16</inkml:trace>
          <inkml:trace contextRef="#ctx0" brushRef="#br1" timeOffset="-83329.8136">10139 11065 442 0,'0'0'4'0,"0"0"1"16,0 0 2-16,13 0 1 15,-13 0 1-15,0 0 0 0,12 17 2 16,-12-2 0-16,0 13-6 16,-4 5-5-16,-9 8 0 15,5 14 0-15,-2 10 0 16,-2 12 0-16,2 5 0 0,0 8 0 15,7-1 0-15,-5 0 0 16,8-6 0-16,0-4 0 16,8-10 0-16,-3-11 0 15,0-23 0-15,-30-1-72 16,25-20-20-16</inkml:trace>
          <inkml:trace contextRef="#ctx0" brushRef="#br1" timeOffset="-62842.7727">-4212 8328 430 0,'0'0'5'0,"0"0"1"0,0 0 2 16,0 0 1-16,11-4 0 15,-11 4 1-15,25 17 0 16,-12 12 1-16,6 19-4 0,-1 23-1 16,2 17-6-16,-5 25 0 15,-2 18 0-15,-2 17 0 16,-4 3 0-16,0 1 0 15,-4-8 0-15,-3-13 0 0,0-18 0 16,0-18 0-16,0-18-3 16,-10-28-85-16,10-14-1 15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3:50.7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9728ED-92D0-4FF2-8B49-B0F3A4A907AF}" emma:medium="tactile" emma:mode="ink">
          <msink:context xmlns:msink="http://schemas.microsoft.com/ink/2010/main" type="inkDrawing" rotatedBoundingBox="28787,4427 34066,3984 34070,4027 28790,4471" semanticType="underline" shapeName="Other">
            <msink:sourceLink direction="with" ref="{64DC2997-CDA5-4711-A126-0B18772C73CA}"/>
            <msink:sourceLink direction="with" ref="{BA97C108-A0F2-4D88-889D-F9FB2712D40D}"/>
          </msink:context>
        </emma:interpretation>
      </emma:emma>
    </inkml:annotationXML>
    <inkml:trace contextRef="#ctx0" brushRef="#br0">-1 465 372 0,'0'0'2'0,"0"0"0"16,0-8 1-16,0 8 3 0,21-15 0 15,11 4 0-15,18 2 2 16,21-6 0-16,20 11 0 16,32-3-1-16,30-3 0 15,31-4-2-15,35 0-1 16,28-3-1-16,33 0 0 0,27-9 1 15,26-2 0-15,14-7 0 16,9 0 1-16,-2 4 0 16,3-5 0-16,-24 3 0 15,-26 6-1-15,-35 10 0 0,-35-5-1 16,-36 9-1-16,-52 2 0 16,-36 5-1-16,-39 6 0 15,-27 0 0-15,-27 0 0 16,-20 0 0-16,0 0-2 0,-10 2-1 15,10-2-3-15,-10 15-11 16,10-15-68-16,0 0-3 16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2:35.7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47E3912-055C-435A-8E47-3E8FCF29F25A}" emma:medium="tactile" emma:mode="ink">
          <msink:context xmlns:msink="http://schemas.microsoft.com/ink/2010/main" type="writingRegion" rotatedBoundingBox="32463,7346 32704,11243 30602,11373 30361,7476"/>
        </emma:interpretation>
      </emma:emma>
    </inkml:annotationXML>
    <inkml:traceGroup>
      <inkml:annotationXML>
        <emma:emma xmlns:emma="http://www.w3.org/2003/04/emma" version="1.0">
          <emma:interpretation id="{A83F5612-2AC8-43E4-A8BF-A01EB0618B3E}" emma:medium="tactile" emma:mode="ink">
            <msink:context xmlns:msink="http://schemas.microsoft.com/ink/2010/main" type="paragraph" rotatedBoundingBox="32463,7346 32704,11243 30602,11373 30361,7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D3D30E-9EAC-40C1-8421-669DE6D7E09B}" emma:medium="tactile" emma:mode="ink">
              <msink:context xmlns:msink="http://schemas.microsoft.com/ink/2010/main" type="line" rotatedBoundingBox="32463,7346 32704,11243 30602,11373 30361,7476"/>
            </emma:interpretation>
          </emma:emma>
        </inkml:annotationXML>
        <inkml:traceGroup>
          <inkml:annotationXML>
            <emma:emma xmlns:emma="http://www.w3.org/2003/04/emma" version="1.0">
              <emma:interpretation id="{55D08580-3036-4C8C-9746-87B810F5D9CE}" emma:medium="tactile" emma:mode="ink">
                <msink:context xmlns:msink="http://schemas.microsoft.com/ink/2010/main" type="inkWord" rotatedBoundingBox="32463,7346 32704,11243 30602,11373 30361,7476"/>
              </emma:interpretation>
              <emma:one-of disjunction-type="recognition" id="oneOf0">
                <emma:interpretation id="interp0" emma:lang="en-US" emma:confidence="0">
                  <emma:literal>Ego</emma:literal>
                </emma:interpretation>
                <emma:interpretation id="interp1" emma:lang="en-US" emma:confidence="0">
                  <emma:literal>Equiano</emma:literal>
                </emma:interpretation>
                <emma:interpretation id="interp2" emma:lang="en-US" emma:confidence="0">
                  <emma:literal>Econo</emma:literal>
                </emma:interpretation>
                <emma:interpretation id="interp3" emma:lang="en-US" emma:confidence="0">
                  <emma:literal>veto</emma:literal>
                </emma:interpretation>
                <emma:interpretation id="interp4" emma:lang="en-US" emma:confidence="0">
                  <emma:literal>beano</emma:literal>
                </emma:interpretation>
              </emma:one-of>
            </emma:emma>
          </inkml:annotationXML>
          <inkml:trace contextRef="#ctx0" brushRef="#br0">14460 4072 330 0,'0'0'8'0,"0"0"1"0,-15 0 1 15,1 0 2-15,-4 0 2 16,-3 0-2-16,-11 14 1 15,1 6 1-15,-9 2-8 0,2 14-1 16,3 3 0-16,-5 9-3 16,2 13 1-16,13 2-1 15,7 5 1-15,8-3-1 0,10 1 0 16,10 3 0-16,18-14 0 16,18 3-2-16,11-23-8 15,17-4-22-15,14-10-50 16,-3-14-3-16</inkml:trace>
          <inkml:trace contextRef="#ctx0" brushRef="#br0" timeOffset="312.5331">15017 4484 373 0,'0'0'5'15,"0"0"2"-15,-10 0 0 16,10 0 2-16,0 0 1 0,-7 18 0 16,7 3 1-16,0 6 0 15,12 8-4-15,-2 8-2 16,7 7 0-16,-9 3-2 15,5 0-1-15,-3-1-1 0,-5 1-2 16,-2-7-4-16,4-4-9 16,-7-10-30-16,-3-4-39 15,3-10-3-15</inkml:trace>
          <inkml:trace contextRef="#ctx0" brushRef="#br0" timeOffset="516.6628">15035 4012 331 0,'0'0'3'0,"0"0"2"16,0 0 0-16,0 0 0 15,0 15-1-15,0-15-1 16,4 17-18-16,10 4-49 15,-3-7-10-15</inkml:trace>
          <inkml:trace contextRef="#ctx0" brushRef="#br0" timeOffset="953.1741">15400 4508 405 0,'0'0'3'0,"0"0"1"16,0 0 1-16,-18 8 1 15,18-8 0-15,-3 24 3 16,3-3-2-16,0 11 1 16,13 7-1-16,9 7-3 15,-1 7 0-15,4 3-1 0,0 3-1 16,-4-7 0-16,4 0-2 15,-11-11 1-15,-3-10 0 16,-8-9 1-16,-3-22-1 0,0 0 0 16,-8-7 1-16,2-21 0 15,2-1-1-15,1-8 0 16,3-8 0-16,0 0-1 16,18 0 0-16,-1-2 0 0,8 6-1 15,17 6 1-15,-3 6 0 16,7 5 0-16,-4 18 1 15,8 6-1-15,-7 10 1 16,6 25 0-16,-7 7 0 16,-14 19 0-16,8 8 1 0,-11 12-2 15,0 7-2-15,-5 18-11 16,-5 11-70-16,-5-16-4 16</inkml:trace>
          <inkml:trace contextRef="#ctx0" brushRef="#br0" timeOffset="7031.4416">15835 5734 376 0,'0'0'5'0,"-12"0"1"15,12 0 0-15,0 0 2 16,-6 18 1-16,17-8 1 0,6 9 0 16,8-1 1-16,14 6-4 15,14 1-1-15,0 6-2 16,-1 0-1-16,9 8-1 16,-19 0-1-16,-9 10 0 15,-13 1 0-15,-12 3-2 0,-23 7 0 16,-20 0-1-16,-21 0-4 15,-22 7-12-15,-28 10-63 16,-12-15-2-16</inkml:trace>
          <inkml:trace contextRef="#ctx0" brushRef="#br0" timeOffset="78925.8592">15538 5876 267 0,'0'0'2'0,"-10"0"1"0,-5 0 0 15,-6 0 2-15,-4 0 0 16,-4 6 0-16,-6 5 1 15,-6 2 2-15,-7 13-2 16,0-6 2-16,-5 16 0 16,6-4-1-16,-2 11 1 0,2-6-1 15,-1 7-1-15,13-3 0 16,-1 0-1-16,11-4-4 16,3 2 3-16,16-8 0 15,6-3-1-15,11-6 1 0,19-3 1 16,10-6 0-16,10-7 0 15,9-6-1-15,13-2 0 16,-1-15 0-16,-1-2-2 16,1-3 1-16,-1-6-1 0,-9-3 0 15,-8 0-1-15,-8-10 1 16,-12 11-1-16,-16-9 0 16,-3-7 0-16,-14 9 0 0,-11-4-1 15,-6 3 0-15,-11 3 0 16,-12 3-1-16,-1 10 0 15,-14 5 1-15,2 11-2 16,0 1 2-16,-2 10 0 16,-3 8 0-16,-1 4 0 0,9 13 0 15,-3 0 0-15,11 6 0 16,-4 3-1-16,14 6 1 16,4 2-1-16,3-2 1 15,10 1-1-15,9 1 1 0,6-7 0 16,6-5 0-16,12-5 1 15,7-2-1-15,10-17 0 16,5-1 0-16,8-10 1 16,10 0-1-16,2-15 0 0,0-9 1 15,-7-5-1-15,0-2 0 16,-7-8 0-16,-11-3 1 16,-10-1-1-16,-12-2 0 0,-13-4 0 15,-6 8 0-15,-11-3-1 16,-16 6 0-16,-5 6-1 15,-4 7 0-15,-11 10 1 16,-5 8 0-16,-2 7 0 16,-3 15-4-16,-1 5-4 0,12 10-21 15,4 12-46-15,-4-1-3 16</inkml:trace>
          <inkml:trace contextRef="#ctx0" brushRef="#br0" timeOffset="6250.2271">14413 5625 275 0,'0'0'10'0,"-18"0"2"0,5 3 1 16,-9 13 3-16,-3 4 1 16,-6 6 0-16,-4 12 4 15,0 10 1-15,-1 14-9 0,4 6-4 16,11 12 0-16,7 12-3 16,11-6-1-16,3 6-2 15,17 0-8-15,11-14-15 16,18-16-58-16,7 9-3 0</inkml:trace>
          <inkml:trace contextRef="#ctx0" brushRef="#br0" timeOffset="6735.5855">15297 5906 333 0,'0'0'6'0,"0"0"2"16,-13 4 2-16,-5 7 2 15,-7 7 0-15,-3 11 1 16,-12 2 1-16,2 11-1 0,-5 4-5 16,1 7-2-16,6-4-2 15,11 1-1-15,15-5 0 16,10-7-1-16,8-12-1 15,19-13 0-15,12-13-1 16,18-11 1-16,-4-6-1 0,7-14-1 16,-7-11 0-16,-3 2-2 15,-9-2-1-15,-11 4-5 16,-20 4-9-16,-10 6-11 0,-4 13-30 16,-14 0-23-16</inkml:trace>
          <inkml:trace contextRef="#ctx0" brushRef="#br1" timeOffset="82504.0867">15251 6942 301 0,'0'0'7'16,"0"0"7"-16,0 0 1 16,0 0 2-16,-14-6 3 15,0 2 1-15,-3 1 0 0,-5 3 1 16,-9 0-8-16,6 0-4 15,-21 13-4-15,6 16-1 16,-8 3-1-16,-7 11-1 16,3 8-1-16,3 14 0 0,-1 7 1 15,4 4-1-15,11 7-1 16,7 3 1-16,13-7 0 16,13 3-1-16,7-5 1 0,17-12 0 15,17-6 1-15,11-12-2 16,10-19 2-16,14-18 0 15,11-10-1-15,6-10-2 16,-1-22 0-16,4-11 0 0,-12-10 0 16,-4-10 0-16,-15-4 0 15,-10-7 0-15,-17-4 0 16,-19-7 0-16,-17 2 0 16,-10-6 0-16,-22 6 0 15,-14 12 0-15,-17 0-3 0,-8 24-8 16,-24 12-10-16,-1 7-59 15,-10 36-9-15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2:35.3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0A0376-923F-4780-8FAC-7B89F4E58C10}" emma:medium="tactile" emma:mode="ink">
          <msink:context xmlns:msink="http://schemas.microsoft.com/ink/2010/main" type="inkDrawing" rotatedBoundingBox="28066,7619 30123,7445 30128,7497 28071,7671" semanticType="underline" shapeName="Other"/>
        </emma:interpretation>
      </emma:emma>
    </inkml:annotationXML>
    <inkml:trace contextRef="#ctx0" brushRef="#br0">-2383 171 343 0,'0'0'4'0,"0"0"2"0,0 0 2 16,0 0 3-16,12-14 0 15,1 11-1-15,9-4 2 0,13 3 0 16,8 1-4-16,13 3-1 15,15 0-1-15,14-3-5 16,21 3 2-16,14-4-1 16,14 1-1-16,7-1 0 0,12-7 0 15,-1-2 0-15,4-2 0 16,-8-4 1-16,-11 2-1 16,-12-4 1-16,-19 4 1 15,-22 3-2-15,-17 4 2 0,-24-1-1 16,-11 7-1-16,-18 4-1 15,-14 0-1-15,0 0-9 16,0 0-26-16,-11 8-45 16,11-8-3-16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2:58.0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1AF0C95-88D0-47DC-9BE9-A41C6D1BE8A3}" emma:medium="tactile" emma:mode="ink">
          <msink:context xmlns:msink="http://schemas.microsoft.com/ink/2010/main" type="inkDrawing" rotatedBoundingBox="20994,7753 23969,7540 23977,7649 21002,7862" semanticType="connector" shapeName="Other">
            <msink:sourceLink direction="with" ref="{8F9C05B9-380F-4623-8C1F-6EF766803904}"/>
            <msink:sourceLink direction="with" ref="{6465E35D-CB30-4196-A554-104C1F11B77F}"/>
          </msink:context>
        </emma:interpretation>
      </emma:emma>
    </inkml:annotationXML>
    <inkml:trace contextRef="#ctx0" brushRef="#br0">7543 4169 205 0,'0'0'8'0,"0"0"2"16,18-2 3-16,-18 2 2 15,18 0 1-15,-18 0 2 16,17 0 1-16,-17 0 1 16,0 0-6-16,0 0-3 0,8 8-1 15,-8-8 0-15,-11 13-1 16,11-13 1-16,-22 11-2 16,5-11 0-16,-7 7-1 15,-5-3 0-15,-20-1 0 0,-4 0-2 16,-17 1 0-16,-13-1 0 15,-12 1 0-15,-11 6 0 16,-13-3 0-16,-2-3 1 16,-2-1-1-16,-1 0 1 0,4 1-1 15,2 3 0-15,9-7 0 16,11 4-2-16,5-4 0 16,19 0 0-16,10 0-1 0,11 3-1 15,17-3 2-15,8 0-1 16,11 4-1-16,17-4 0 15,0 0 0-15,0 0 0 16,0 0-1-16,-18 4-4 16,18-4-14-16,-3 13-64 0,-12-9-6 15</inkml:trace>
    <inkml:trace contextRef="#ctx0" brushRef="#br0" timeOffset="921.8996">5818 4378 233 0,'0'0'3'0,"0"0"1"16,0 0 1-16,0-14 1 16,0 14 3-16,0-13 3 15,0 13 1-15,-3-11 1 16,3 11-4-16,0 0 2 0,-17-10-1 15,-8 10-1-15,0 2-2 16,-13 6 1-16,2-1 0 16,-11 0 0-16,2 0 1 0,-8 0-1 15,-5-4 0-15,2 4 0 16,1-3-1-16,0-1-2 16,2-3 0-16,5 0 0 15,2 0-1-15,3 0-1 0,4 0 0 16,11-7-1-16,3 0 1 15,7 4-2-15,5-1 0 16,-5-2 0-16,18 6-1 16,-15-11 0-16,15 11 0 0,0 0-1 15,-17 0 0-15,17 0 0 16,-18 0-8-16,18 0-26 16,-4 7-46-16,4-7-3 15</inkml:trace>
    <inkml:trace contextRef="#ctx0" brushRef="#br1" timeOffset="76095.2937">4879 4399 130 0,'0'0'3'15,"0"0"0"-15,-15-10 1 16,15 10-1-16,0 0 3 15,-18-4 2-15,18 4 4 0,-10-10 3 16,10 10 1-16,0 0-1 16,-15-4 5-16,15 4-2 15,-20 0-1-15,9 0-2 16,-3 4-2-16,-4 3-5 16,0 0 0-16,-4 0-3 0,5-4-1 15,-1-3 0-15,8 0-2 16,10 0-3-16,-25 3-20 15,7-3-44-15,18 0-6 0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2:43.6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E87C36-C03E-455B-98D9-624371038BA4}" emma:medium="tactile" emma:mode="ink">
          <msink:context xmlns:msink="http://schemas.microsoft.com/ink/2010/main" type="inkDrawing" rotatedBoundingBox="26235,10915 26292,12898 26186,12901 26129,10918" semanticType="verticalRange" shapeName="Other">
            <msink:sourceLink direction="with" ref="{DFE6547D-048D-43D6-A48B-67020E2431A8}"/>
          </msink:context>
        </emma:interpretation>
      </emma:emma>
    </inkml:annotationXML>
    <inkml:trace contextRef="#ctx0" brushRef="#br0">9820 7517 368 0,'0'0'3'0,"0"0"2"0,0 0 3 16,0 0 0-16,0 0 1 15,-6 11 2-15,6-11 0 16,-4 28 2-16,4 0-4 16,0 8-1-16,4 9-2 0,2 20-1 15,-2 1-1-15,7 18-1 16,3 14-1-16,-3 12-1 16,-4 6 0-16,0 8 0 15,4 3 0-15,-4-1-1 0,-1 1 2 16,1-3-1-16,-7-12 1 15,0-9 1-15,0-12 1 16,0-10-1-16,0-11 1 16,0-10 1-16,-7-10-1 0,1-12 0 15,-1-10-2-15,-1-6-2 16,1-9 0-16,7-13 0 16,0 0 0-16,-15 0 0 15,15 0 0-15,-6-13 0 0,2-9-13 16,-24 5-75-16,28 3-4 15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4:50.13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61B67DA-E103-49B6-A636-AD4FC3D88621}" emma:medium="tactile" emma:mode="ink">
          <msink:context xmlns:msink="http://schemas.microsoft.com/ink/2010/main" type="inkDrawing" rotatedBoundingBox="1734,12397 2098,13691 2062,13701 1698,12407" semanticType="callout" shapeName="Other">
            <msink:sourceLink direction="with" ref="{CDDF8BA1-B789-4514-8DEE-24615A6C3192}"/>
          </msink:context>
        </emma:interpretation>
      </emma:emma>
    </inkml:annotationXML>
    <inkml:trace contextRef="#ctx0" brushRef="#br0">20 30 371 0,'0'0'7'0,"0"0"4"15,-7-13 1-15,7 13 2 16,0 0 1-16,-11-19 1 0,11 19 0 15,0 0 1-15,0 0-6 16,0 0-4-16,-10 21-1 16,10 9-2-16,10 15 0 15,5 11-4-15,3 15 0 0,5 10 0 16,7 14 0-16,-2 6 0 16,3 8 0-16,-2-2 0 15,6-8 0-15,-7-5 0 16,-3-5 0-16,-7-15 0 0,-1-18 0 15,1-10 0-15,-8-11 0 16,-2-9 0-16,-5-9 0 16,-3-17 0-16,7 18 0 0,-7-18 0 15,0 0 0-15,0 0 0 16,0 0 0-16,0 0 0 16,0 0 0-16,0 0 0 15,0 0 0-15,0 0 0 16,4 20 0-16,14-16-63 0,-18-4-32 15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4:42.2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B6050F3-EE77-4926-9899-05B5B78ECC96}" emma:medium="tactile" emma:mode="ink">
          <msink:context xmlns:msink="http://schemas.microsoft.com/ink/2010/main" type="inkDrawing" rotatedBoundingBox="12083,16640 12456,15612 13211,15886 12838,16913" hotPoints="13162,16265 12672,16755 12182,16265 12672,15775" semanticType="enclosure" shapeName="Circle"/>
        </emma:interpretation>
      </emma:emma>
    </inkml:annotationXML>
    <inkml:trace contextRef="#ctx0" brushRef="#br0">464 4215 301 0,'0'0'7'16,"0"0"4"-16,0 0 3 0,0-14 2 16,0 14 0-16,0 0 3 15,0 0 0-15,-11-7 0 16,11 7-6-16,-29 3-3 15,11 8-2-15,-10-1-2 16,3 0 0-16,-6 8 0 0,-1 5-1 16,-3-3 1-16,2 5-2 15,3 6 1-15,-3 0-2 16,5 12 1-16,3 0-1 16,0 9 0-16,12 1-1 0,-2 0 0 15,8 6 1-15,7-1-3 16,0-6 0-16,15 1 0 15,5 1 0-15,16-13 0 0,-4-5 0 16,16-6 0-16,2-7 0 16,8-10 0-16,1-13 0 15,1 0 0-15,5-17 0 16,-2-13 0-16,0 0 0 16,-6-16 0-16,-4-7 0 0,0-3 0 15,-10-3 0-15,-5-13 0 16,-5 2 0-16,-13-1 0 15,-9-2 0-15,-11-2 0 16,-3 9 0-16,-19-1 0 0,-14 7 0 16,-5 4 0-16,-9 9 0 15,-3 6 0-15,-7 9 0 16,-1 4 0-16,-2 13 0 16,3 5 0-16,4 10 0 0,-4 0-21 15,2 19-67-15,13 5-4 16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4:49.2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603174-B103-46D7-9AA2-BE810EFDB7F8}" emma:medium="tactile" emma:mode="ink">
          <msink:context xmlns:msink="http://schemas.microsoft.com/ink/2010/main" type="inkDrawing" rotatedBoundingBox="7407,16283 7604,17692 7559,17698 7362,16289" semanticType="callout" shapeName="Other">
            <msink:sourceLink direction="with" ref="{5369B204-65BB-4053-8601-5591ED964EB8}"/>
          </msink:context>
        </emma:interpretation>
      </emma:emma>
    </inkml:annotationXML>
    <inkml:trace contextRef="#ctx0" brushRef="#br0">-4748 4559 393 0,'0'0'6'0,"0"0"3"16,-14-2 1-16,14 2 1 15,0 0 1-15,-14 0 1 0,14 0 1 16,0 0 0-16,-8 17-4 15,8 4-2-15,0 15-2 16,8 5-1-16,2 17-5 16,-3 12 0-16,11 11 0 0,0 11 0 15,-4 17 0-15,4 11 0 16,0 0 0-16,-5-1 0 16,2-6 0-16,2-11 0 15,-7-11 0-15,1-16 0 16,1-12 0-16,-10-31 0 0,6-4 0 15,-8-28 0-15,7 21-25 16,-7-21-64-16,-4-24-3 16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4:54.5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6C7FE19-5A44-49EE-BAC3-A103561E7583}" emma:medium="tactile" emma:mode="ink">
          <msink:context xmlns:msink="http://schemas.microsoft.com/ink/2010/main" type="writingRegion" rotatedBoundingBox="16258,17477 23860,17561 23843,19095 16240,19010"/>
        </emma:interpretation>
      </emma:emma>
    </inkml:annotationXML>
    <inkml:traceGroup>
      <inkml:annotationXML>
        <emma:emma xmlns:emma="http://www.w3.org/2003/04/emma" version="1.0">
          <emma:interpretation id="{0DE7F8EA-42CD-45EF-A975-AADC88A62093}" emma:medium="tactile" emma:mode="ink">
            <msink:context xmlns:msink="http://schemas.microsoft.com/ink/2010/main" type="paragraph" rotatedBoundingBox="16258,17477 23860,17561 23843,19095 16240,19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A07F40-A355-43C7-A629-D5984016659A}" emma:medium="tactile" emma:mode="ink">
              <msink:context xmlns:msink="http://schemas.microsoft.com/ink/2010/main" type="line" rotatedBoundingBox="16258,17477 23860,17561 23843,19095 16240,19010"/>
            </emma:interpretation>
          </emma:emma>
        </inkml:annotationXML>
        <inkml:traceGroup>
          <inkml:annotationXML>
            <emma:emma xmlns:emma="http://www.w3.org/2003/04/emma" version="1.0">
              <emma:interpretation id="{E9A36EE8-6D34-44C1-9325-FE7CEFAD18D8}" emma:medium="tactile" emma:mode="ink">
                <msink:context xmlns:msink="http://schemas.microsoft.com/ink/2010/main" type="inkWord" rotatedBoundingBox="18355,17709 21929,17749 21914,19073 18340,19033"/>
              </emma:interpretation>
              <emma:one-of disjunction-type="recognition" id="oneOf0">
                <emma:interpretation id="interp0" emma:lang="en-US" emma:confidence="1">
                  <emma:literal>11000</emma:literal>
                </emma:interpretation>
                <emma:interpretation id="interp1" emma:lang="en-US" emma:confidence="0.5">
                  <emma:literal>I 1000</emma:literal>
                </emma:interpretation>
                <emma:interpretation id="interp2" emma:lang="en-US" emma:confidence="0">
                  <emma:literal>| 1000</emma:literal>
                </emma:interpretation>
                <emma:interpretation id="interp3" emma:lang="en-US" emma:confidence="0">
                  <emma:literal>l 1000</emma:literal>
                </emma:interpretation>
                <emma:interpretation id="interp4" emma:lang="en-US" emma:confidence="0">
                  <emma:literal>1 1000</emma:literal>
                </emma:interpretation>
              </emma:one-of>
            </emma:emma>
          </inkml:annotationXML>
          <inkml:trace contextRef="#ctx0" brushRef="#br0">-742 6394 417 0,'0'0'2'15,"0"0"2"-15,0 0 1 0,0 0 2 16,0 0 1-16,0 0 2 16,-11 24 2-16,11 9 0 15,0 10-1-15,-4 12-1 16,4 23-3-16,0 9-1 0,0 13-6 16,0 13 0-16,0-1 0 15,4 7 0-15,2 1 0 16,6-7 0-16,-12-60 0 15,10-1 0-15,-2-1 0 16,-3-2 0-16,3-12 0 0,-4 4-32 16,2-17-58-16,16-3-2 15</inkml:trace>
          <inkml:trace contextRef="#ctx0" brushRef="#br0" timeOffset="453.1112">824 6701 411 0,'0'0'3'15,"0"0"2"-15,0 0 1 0,0 0 1 16,-12 6 1-16,-1 8 2 15,-9 8-1-15,-14 13 0 16,-2 12-2-16,-12 8-1 16,-3 12-1-16,-3 10-1 0,6 1-1 15,8 3-1-15,6-4 1 16,23-6 0-16,9-19-1 16,14-9-1-16,30-18 0 15,20-15-2-15,14-13-1 0,11-18 0 16,10-14 0-16,4-12 0 15,-6-9 0-15,-12-2 0 16,-11-11 1-16,-24 3 1 16,-14-9 1-16,-22 6 0 15,-17-6 1-15,-14 13 0 0,-18 8-1 16,-7 8 1-16,-7 11-1 16,-3 18-1-16,-4 6-1 15,10 15-4-15,0 7-9 16,15 6-45-16,7 14-28 0,10-2-2 15</inkml:trace>
          <inkml:trace contextRef="#ctx0" brushRef="#br0" timeOffset="859.3974">2297 6677 481 0,'0'0'1'0,"0"0"-1"16,0 0 1-16,-7 0 0 16,-6 0 1-16,-9 2 0 15,-6 13 2-15,-10 6-1 16,-10 9 0-16,-4 16 0 0,-4 8 0 16,3 3 0-16,7 14-1 15,11-9 0-15,10 5-2 16,20-4-2-16,17-13 1 15,26-7 0-15,23-23-2 0,17-12-1 16,20-16 0-16,8-16-1 16,7-15 1-16,-7-14 0 15,-3-14 3-15,-15-7 0 0,-17 4 0 16,-25-8 2-16,-21 11 0 16,-25 4 1-16,-25 7 0 15,-14 12 0-15,-18 13-1 16,-14 20 0-16,-7 11 0 0,5 5-3 15,-1 4-13-15,17 6-65 16,19 10-6-16</inkml:trace>
          <inkml:trace contextRef="#ctx0" brushRef="#br0" timeOffset="-421.9146">-2794 6322 334 0,'0'0'9'0,"0"-13"3"15,-3 3 5-15,-4-5 2 16,-1-3 0-16,5-2 1 16,-7 2 2-16,3-2-1 0,4 1-6 15,-9 4-5-15,12 15-3 16,-6-13-1-16,6 13-6 16,0 9 0-16,0 10 0 15,3 17 0-15,4 14 0 16,1 6 0-16,-2 17 0 0,1 19 0 15,3 11 0-15,-2 8 0 16,2 7 0-16,-3-2 0 16,4-2 0-16,3-7 0 0,-3-8 0 15,3-9 0-15,0-18 0 16,-3-15 0-16,0-14 0 16,-4-9 0-16,-1-16 0 15,-6-18 0-15,7 18 0 16,-7-18-68-16,0 0-23 0</inkml:trace>
          <inkml:trace contextRef="#ctx0" brushRef="#br0" timeOffset="1218.757">4214 6634 465 0,'0'0'1'16,"0"0"1"-16,0 0 1 15,0 0 2-15,4 17 0 16,-16-2 2-16,-19 13 0 0,-1 10 0 16,-21 12 0-16,-7 6-5 15,0 8-2-15,4 3 0 16,10-8 0-16,17 0 0 15,23-8 0-15,19-20 0 0,30-17 0 16,27-14 0-16,23-14 0 16,8-17 0-16,17-14 0 15,-5-20 0-15,3-5 0 16,-17-12 0-16,-21 5 0 16,-25 3 0-16,-38 8 0 0,-26 8 0 15,-42 24 0-15,-36 13-2 16,-28 21-18-16,-24 17-67 15,-28 15-2-15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58.1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096861-4D73-4502-B179-7AC6F9ECDCB1}" emma:medium="tactile" emma:mode="ink">
          <msink:context xmlns:msink="http://schemas.microsoft.com/ink/2010/main" type="inkDrawing" rotatedBoundingBox="6996,3806 10848,3458 10881,3816 7028,4165" semanticType="underline" shapeName="Other">
            <msink:sourceLink direction="with" ref="{2485F056-1ED4-4F7F-B4FB-443D534BBA3C}"/>
          </msink:context>
        </emma:interpretation>
      </emma:emma>
    </inkml:annotationXML>
    <inkml:trace contextRef="#ctx0" brushRef="#br0">3865-2346 342 0,'0'0'4'0,"0"0"1"0,0 0 2 16,0-13 1-16,0 13 1 15,7-23 1-15,6 6-1 0,-3-4 0 16,11-6-3-16,3 3-3 16,-1-6-1-16,8 3-1 15,3-3-1-15,4 2 0 16,-2 1 0-16,5 0-1 15,0 4 1-15,0 3 0 0,-1 3 0 16,1 0 0-16,0 6 0 16,0 0-1-16,-5 9 0 15,2 2 1-15,-1 2-1 16,-10 9-1-16,4 3 1 0,-7 4 1 16,0 1-2-16,-4 2 2 15,1-5-1-15,-1 8 0 16,4-7 1-16,-4 0-1 15,4 1-1-15,2-5 1 0,3 3 0 16,-3-5 0-16,1-8-1 16,7-3 0-16,-3 0-1 15,3-3 0-15,0-10 1 16,3-8-1-16,8-3 0 0,-6 3 1 16,9-6 0-16,-4 1 2 15,4 3 0-15,0-2 0 16,-1 1 1-16,1 1 0 15,0 0-1-15,-2 2 1 0,5 1-1 16,-3 3 0-16,-4 1 0 16,0 5 0-16,1-1 1 15,-4 8-2-15,-4-2 1 16,-1 6 0-16,-2 10 0 0,1 2 0 16,-1-1 0-16,3 1-1 15,-6 3 1-15,9-3 0 16,1 8 0-16,-1-9 0 15,4 1 0-15,4-1 0 0,3-3 0 16,0-6 1-16,7-2-1 16,-7 0 1-16,4-10-1 15,1 3 0-15,2-5 1 16,4-3 1-16,-8 6-4 0,1-2 4 16,-4 5-1-16,0 2 0 15,-5 2 1-15,2 2 0 16,3 0 0-16,-7 0 1 15,7 0 0-15,-3 0 2 16,0 0 0-16,-2-4-1 0,-1 0 1 16,-1-3 0-16,-7 5-1 15,4-2 0-15,-7 0 0 16,0 4-2-16,-1-2 1 0,6 2-6 16,-6 0-4-16,11 0-23 15,4 6-49-15,-14-2-1 16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3:00.3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61740E-ECC8-4605-942F-6DAE11A2A179}" emma:medium="tactile" emma:mode="ink">
          <msink:context xmlns:msink="http://schemas.microsoft.com/ink/2010/main" type="inkDrawing" rotatedBoundingBox="22168,9610 22186,8827 22213,8828 22196,9611" semanticType="connector" shapeName="Other">
            <msink:sourceLink direction="with" ref="{8F9C05B9-380F-4623-8C1F-6EF766803904}"/>
            <msink:sourceLink direction="with" ref="{6D7FF3A0-AD18-4B8E-B646-D8DBD7D54433}"/>
          </msink:context>
        </emma:interpretation>
      </emma:emma>
    </inkml:annotationXML>
    <inkml:trace contextRef="#ctx0" brushRef="#br0">3103-2488 375 0,'0'0'6'0,"0"0"3"15,0 0 0-15,0 0 1 16,0 0 0-16,0 0 1 16,-3 14 0-16,-4 0 1 15,4 14-4-15,-4 8-3 16,2 6-1-16,2 15 0 0,0 3 1 15,-1 6-2-15,4 5 1 16,0 0 0-16,0-9-2 16,0-1 1-16,4-6-1 15,-4-12-1-15,3-4 1 16,0-8-2-16,-3-17-4 0,5 5-12 16,-5-19-67-16,0 0-4 15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4:16.7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D7FF3A0-AD18-4B8E-B646-D8DBD7D54433}" emma:medium="tactile" emma:mode="ink">
          <msink:context xmlns:msink="http://schemas.microsoft.com/ink/2010/main" type="inkDrawing" rotatedBoundingBox="21809,10358 22306,9672 22728,9977 22231,10664" hotPoints="22589,9851 22497,10342 22041,10547 22133,10056" semanticType="container" shapeName="Ellipse">
            <msink:destinationLink direction="with" ref="{7361740E-ECC8-4605-942F-6DAE11A2A179}"/>
          </msink:context>
        </emma:interpretation>
      </emma:emma>
    </inkml:annotationXML>
    <inkml:trace contextRef="#ctx0" brushRef="#br0">3174-1381 344 0,'0'0'5'0,"0"0"0"0,0 0 3 15,0 0 4-15,0 0 1 16,0 0-1-16,-13-9 2 0,13 9 0 15,-15 5-3-15,15-5-2 16,-25 15-2-16,7-5-2 16,1 1-1-16,-1 6 0 15,-7 4-2-15,4 0 1 0,-4 4-2 16,0 7 1-16,-3-8-1 16,3 11 1-16,5 0 0 15,-2 4 0-15,4 0 0 16,8-4 0-16,3 7 0 15,1-6-1-15,6-1 2 0,10-3-1 16,3-5-1-16,5-1 1 16,11-9 0-16,-1 1 0 15,5-3 0-15,5-13 1 0,0-2-1 16,2 0 1-16,-2-15-3 16,5-2 0-16,-4-3 0 15,-3-6 0-15,-6-1 0 16,0-5 0-16,1 0 0 15,-6 1 0-15,-5-1 0 0,-2 4 0 16,0-4 0-16,-1 6 0 16,-2-4 0-16,-5-2 0 15,2 0 0-15,-6 2 0 0,1-11 0 16,-2 2 0-16,-5 1 0 16,0-1 0-16,-8 3 0 15,-6 9 0-15,-4 3 0 16,-3 6 0-16,-8 8 0 0,-2 3 0 15,-9 7 0-15,5 0 0 16,-8 7 0-16,5 6 0 16,-4 2 0-16,-1-1-4 15,5 6-9-15,-12 23-54 0,7-18-20 16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37:37.6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E3989C-6A56-45F8-9CFD-3FBEFD6C0E87}" emma:medium="tactile" emma:mode="ink">
          <msink:context xmlns:msink="http://schemas.microsoft.com/ink/2010/main" type="writingRegion" rotatedBoundingBox="10084,494 33674,367 33733,11330 10143,11457"/>
        </emma:interpretation>
      </emma:emma>
    </inkml:annotationXML>
    <inkml:traceGroup>
      <inkml:annotationXML>
        <emma:emma xmlns:emma="http://www.w3.org/2003/04/emma" version="1.0">
          <emma:interpretation id="{221F0C39-3067-4D43-BF9F-6D20EB881A5F}" emma:medium="tactile" emma:mode="ink">
            <msink:context xmlns:msink="http://schemas.microsoft.com/ink/2010/main" type="paragraph" rotatedBoundingBox="22513,558 33636,186 33782,4553 22659,49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9971310-C740-4724-A616-861F66C33529}" emma:medium="tactile" emma:mode="ink">
              <msink:context xmlns:msink="http://schemas.microsoft.com/ink/2010/main" type="line" rotatedBoundingBox="23127,377 33680,371 33681,2290 23128,2296"/>
            </emma:interpretation>
          </emma:emma>
        </inkml:annotationXML>
        <inkml:traceGroup>
          <inkml:annotationXML>
            <emma:emma xmlns:emma="http://www.w3.org/2003/04/emma" version="1.0">
              <emma:interpretation id="{730772F7-19A2-4EC3-9A4A-4177D6A9410C}" emma:medium="tactile" emma:mode="ink">
                <msink:context xmlns:msink="http://schemas.microsoft.com/ink/2010/main" type="inkWord" rotatedBoundingBox="23127,377 33680,371 33681,2290 23128,2296"/>
              </emma:interpretation>
              <emma:one-of disjunction-type="recognition" id="oneOf0">
                <emma:interpretation id="interp0" emma:lang="en-US" emma:confidence="0">
                  <emma:literal>(15-8)-25</emma:literal>
                </emma:interpretation>
                <emma:interpretation id="interp1" emma:lang="en-US" emma:confidence="0">
                  <emma:literal>(15-8)-23</emma:literal>
                </emma:interpretation>
                <emma:interpretation id="interp2" emma:lang="en-US" emma:confidence="0">
                  <emma:literal>(15-8)-29</emma:literal>
                </emma:interpretation>
                <emma:interpretation id="interp3" emma:lang="en-US" emma:confidence="0">
                  <emma:literal>(15-8)-235</emma:literal>
                </emma:interpretation>
                <emma:interpretation id="interp4" emma:lang="en-US" emma:confidence="0">
                  <emma:literal>115-83-25</emma:literal>
                </emma:interpretation>
              </emma:one-of>
            </emma:emma>
          </inkml:annotationXML>
          <inkml:trace contextRef="#ctx0" brushRef="#br0">0 0 349 0,'0'0'6'0,"0"0"2"0,0 0 2 16,0 0 2-16,0 0-2 15,12 10 2-15,-12-10 2 16,10 35-1-16,-2 6-6 16,-8 3 0-16,3 19-2 15,-3 16-2-15,7 12 2 0,-4 11-2 16,-3 11-2-16,-3-11 1 16,-2 5 0-16,3-6-2 15,2-2 2-15,0-18-2 0,0-14-5 16,7-15-5-16,6-16-20 15,-13 0-52-15,30-19-2 16</inkml:trace>
          <inkml:trace contextRef="#ctx0" brushRef="#br0" timeOffset="484.3724">1465 21 400 0,'0'0'5'0,"0"0"1"15,0 0 0-15,0 0 1 0,0 0 0 16,0 0 0-16,0 0 1 16,-32 0-1-16,-7 13-4 15,-14 5-1-15,-7 18-1 16,-15 13 0-16,-3 1 0 0,-6 6 0 15,14 1-2-15,9-1 2 16,14 4-1-16,19-4 1 16,26-9 1-16,15-12-2 15,37-8-2-15,17-3 2 16,11-9 0-16,14-2-2 0,3-13 2 16,1 0-2-16,-8 0 0 15,-3 8 2-15,-21-5 0 16,-9 9-1-16,-12-1 0 15,-3 6 1-15,-23 7-1 0,1 12 1 16,-18 1 0-16,-10 4-2 16,-12 4 3-16,-14 0-1 15,-14 2 2-15,-8-2 0 16,-20-3 2-16,-5-5-1 0,-1-9 1 16,-4-8 0-16,-4-2-1 15,0-8-1-15,17 4-8 16,8-17-36-16,28-11-41 0,22-11-1 15</inkml:trace>
          <inkml:trace contextRef="#ctx0" brushRef="#br0" timeOffset="796.8818">2319 684 465 0,'0'0'3'0,"0"0"2"0,0 0-1 15,5-15 1-15,20 9 0 16,6-1 0-16,8 1 0 16,22-3 1-16,5 1-3 0,19 8-3 15,8 0 0-15,5 0 1 16,-6 0-2-16,-4 0 1 15,-10 0 1-15,-14 6-2 16,-15-1 1-16,-14 1-3 0,-17-6-11 16,-18 0-70-16,0 0-4 15</inkml:trace>
          <inkml:trace contextRef="#ctx0" brushRef="#br0" timeOffset="1390.6749">3958 483 363 0,'0'0'6'0,"-12"4"1"15,-1 5 2-15,-5 6 0 0,0 4 2 16,-7 8 0-16,0 12 1 15,0 4 0-15,5 2-5 16,13 7-1-16,4 8-2 16,3 4-1-16,10-4 0 0,21-4-2 15,8-3 0-15,11-7 0 16,14-3-2-16,2-15-1 16,6-4 1-16,1-10-2 15,-2-11 0-15,-3-6 2 0,-8-15-1 16,-22 1 2-16,-10-19 2 15,-16-7 0-15,-12-12 1 16,-7-5 1-16,-29-11 0 16,-11 4-1-16,-12-14 0 15,-8 4 1-15,-14-4-2 0,3 5 1 16,-10 0 0-16,10 10-1 16,7-2 0-16,4 6 0 15,17 8 0-15,7 8-1 0,19 2 0 16,13 3-1-16,15 11 0 15,17-3 1-15,18 9-1 16,17 6 0-16,12 7 0 16,13 5 1-16,7 2-1 0,5 4 1 15,2 8 0-15,-14 9-1 16,-3 11 2-16,-18 4-1 16,-11 7-1-16,-17 6 2 15,-11 19-1-15,-17 9-1 16,-11 2 2-16,-11 16 1 0,-7 1-3 15,0 6 0-15,5 5-10 16,-13 9-66-16,13-24-12 16</inkml:trace>
          <inkml:trace contextRef="#ctx0" brushRef="#br0" timeOffset="2828.1919">5439-317 287 0,'0'0'8'0,"0"17"2"16,0 2 1-16,0 9 4 0,3 11 1 16,11 9 0-16,11 19 2 15,11 18 0-15,2 6-7 16,19 14-2-16,-4 13-3 15,3 2 0-15,-6 7-2 16,-7 10-1-16,-8-4-1 0,-17-6 1 16,-11-1-1-16,-11-16-3 15,-17-4 1-15,-14-13-3 16,-18-17-3-16,-12-17-11 16,-16-1-50-16,-10-38-14 15</inkml:trace>
          <inkml:trace contextRef="#ctx0" brushRef="#br0" timeOffset="3343.8242">6524 399 429 0,'0'0'1'16,"7"-8"2"-16,7 1 0 15,3-4 0-15,13-2 1 0,5-4-1 16,11-2-1-16,17 1-5 16,5 1-16-16,9 3-60 15,7 7-2-15</inkml:trace>
          <inkml:trace contextRef="#ctx0" brushRef="#br0" timeOffset="3765.7133">7408 272 391 0,'0'0'1'0,"0"0"1"0,18 0 1 16,-1 0 0-16,4 6 0 16,8 8 0-16,7 3 0 15,-1 13 0-15,3 4 0 0,5 16-1 16,-11 14-1-16,-19 6-1 16,5-1-1-16,-18 7-1 15,-7-6 1-15,-24-7 0 16,-22-4 0-16,-5-13-1 15,-22-12 1-15,-1-14 2 0,-5-10 1 16,-2-10 1-16,10-6 1 16,8-9 1-16,24-5 0 15,11-6 0-15,30-2 0 16,16 3-1-16,24 11 0 0,25 7 0 16,8 7-2-16,13 4-1 15,7 17 0-15,5 18-2 16,-8-3-3-16,-9 9-5 0,-11 0-15 15,-22-10-54-15,-8 12-5 16</inkml:trace>
          <inkml:trace contextRef="#ctx0" brushRef="#br0" timeOffset="4734.5025">8307 197 347 0,'0'0'5'0,"0"0"0"0,-20-6 1 15,20 6 1-15,-20 0 0 16,5 0 0-16,-13 9-1 16,0 10 0-16,0 2-3 0,6 7-2 15,2 4-1-15,-8 3-1 16,10 8-3-16,6-5-2 16,12 3 1-16,12-2-2 15,6 1 0-15,-1-5 2 16,8-8-2-16,3-1 3 0,0-6 4 15,5 5 2-15,-5-10 2 16,-8-1 1-16,-2 0 2 16,4 0 0-16,-5 4 2 15,1 6-1-15,-5 0-1 0,-1 12 0 16,-12 3-1-16,-4 6-1 16,-7 6 0-16,-21 4-1 15,-6 12-1-15,-33 0-6 0,-24-1-44 16,-29 20-32-16,-49 2-3 15</inkml:trace>
          <inkml:trace contextRef="#ctx0" brushRef="#br0" timeOffset="4328.2334">7962-328 366 0,'0'0'0'0,"0"0"4"16,0 14-2-16,8 8 2 16,-1 8 0-16,3 11 1 15,1 8-1-15,3 14 0 16,4 8-1-16,-3 1-13 16,2-7-53-16,-11 18-13 15</inkml:trace>
          <inkml:trace contextRef="#ctx0" brushRef="#br0" timeOffset="2406.3282">-1760-176 196 0,'0'0'8'0,"-18"7"7"16,-2 10 0-16,-2 8 5 16,-9 14 5-16,-16 14 0 15,5 16 2-15,-11 21 2 16,11 22-5-16,-1 30-6 15,3 16-2-15,10 25-4 0,7 14-9 16,18 11-9-16,10-7-65 16,43 14-6-16</inkml:trace>
        </inkml:traceGroup>
      </inkml:traceGroup>
      <inkml:traceGroup>
        <inkml:annotationXML>
          <emma:emma xmlns:emma="http://www.w3.org/2003/04/emma" version="1.0">
            <emma:interpretation id="{EBC6DDC1-F8C8-4550-A812-70C2E54428C0}" emma:medium="tactile" emma:mode="ink">
              <msink:context xmlns:msink="http://schemas.microsoft.com/ink/2010/main" type="line" rotatedBoundingBox="22607,3371 33441,3009 33493,4563 22659,4925"/>
            </emma:interpretation>
          </emma:emma>
        </inkml:annotationXML>
        <inkml:traceGroup>
          <inkml:annotationXML>
            <emma:emma xmlns:emma="http://www.w3.org/2003/04/emma" version="1.0">
              <emma:interpretation id="{C7F5B52F-6846-43F2-8871-6B0850A5B29B}" emma:medium="tactile" emma:mode="ink">
                <msink:context xmlns:msink="http://schemas.microsoft.com/ink/2010/main" type="inkWord" rotatedBoundingBox="22638,3308 24508,3315 24502,4692 22632,4684"/>
              </emma:interpretation>
              <emma:one-of disjunction-type="recognition" id="oneOf1">
                <emma:interpretation id="interp5" emma:lang="en-US" emma:confidence="0">
                  <emma:literal>4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$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250332.4558">-2403 3042 292 0,'0'0'3'0,"0"0"4"16,-15-15 1-16,15 15 1 15,-20-13 4-15,5 7-1 16,-5 6 1-16,-10 0 4 0,7 23-3 16,-7 8-4-16,-1 11-1 15,9 18 0-15,-3 17-2 16,5 1 1-16,5 9-1 16,15-1-3-16,12-6 2 15,16-16-2-15,14-15 0 0,14-21 1 16,15-17-3-16,17-15 0 15,12-24 0-15,-4-17-1 16,-8-9-2-16,-10-16 2 16,-12-1-2-16,-20 1-2 0,-24 0 1 15,-33 10-2-15,-28 0-3 16,-28 15-5-16,-22 6-7 16,-17 28-39-16,-18 22-21 0,-14 17-6 15</inkml:trace>
          <inkml:trace contextRef="#ctx0" brushRef="#br0" timeOffset="245698.3161">-1025 2625 285 0,'0'0'7'0,"0"0"6"15,0 0 1-15,15-8 5 16,-15 8-1-16,0 0 2 16,13-2 2-16,-13 2-1 15,25 13-6-15,-18 9-3 16,1 16-3-16,2 9-3 0,5 22 1 16,-5 12-1-16,5 18-3 15,-9 3 1-15,1 8-1 16,-3 13-1-16,7-8 2 15,-8-1-2-15,4-15-1 16,0-16 1-16,1-4 0 0,-5-16 0 16,4-7 1-16,-4-24-1 15,4-14-1-15,-7-18 1 16,11 14-3-16,-11-14-15 16,0 0-68-16,22 0-3 0</inkml:trace>
        </inkml:traceGroup>
        <inkml:traceGroup>
          <inkml:annotationXML>
            <emma:emma xmlns:emma="http://www.w3.org/2003/04/emma" version="1.0">
              <emma:interpretation id="{96411487-312C-4675-8613-FBFAA97C3BB9}" emma:medium="tactile" emma:mode="ink">
                <msink:context xmlns:msink="http://schemas.microsoft.com/ink/2010/main" type="inkWord" rotatedBoundingBox="25481,3316 33436,3002 33496,4527 25542,4841"/>
              </emma:interpretation>
              <emma:one-of disjunction-type="recognition" id="oneOf2">
                <emma:interpretation id="interp10" emma:lang="en-US" emma:confidence="0">
                  <emma:literal>*011-151008</emma:literal>
                </emma:interpretation>
                <emma:interpretation id="interp11" emma:lang="en-US" emma:confidence="0">
                  <emma:literal>*0/1-151008</emma:literal>
                </emma:interpretation>
                <emma:interpretation id="interp12" emma:lang="en-US" emma:confidence="0">
                  <emma:literal>*011-15108</emma:literal>
                </emma:interpretation>
                <emma:interpretation id="interp13" emma:lang="en-US" emma:confidence="0">
                  <emma:literal>*01-151008</emma:literal>
                </emma:interpretation>
                <emma:interpretation id="interp14" emma:lang="en-US" emma:confidence="0">
                  <emma:literal>*0/1-15108</emma:literal>
                </emma:interpretation>
              </emma:one-of>
            </emma:emma>
          </inkml:annotationXML>
          <inkml:trace contextRef="#ctx0" brushRef="#br0" timeOffset="269207.7957">3024 3234 331 0,'0'0'5'0,"0"0"3"16,7 0 0-16,-7 0 1 16,25 0 2-16,-4 0 2 15,7 0-1-15,11 0 1 0,7 0-4 16,10 0-2-16,9-3-2 15,13 0 0-15,3-5-1 16,-4 8-1-16,-3-6 1 16,-6-1 0-16,-12 3 1 0,-9-3 1 15,-12 3-1-15,-15 4 0 16,-20 0 1-16,18-2-3 16,-18 2-4-16,0 0-10 15,-3-19-63-15,3 19-12 0</inkml:trace>
          <inkml:trace contextRef="#ctx0" brushRef="#br0" timeOffset="270254.6399">4314 2557 333 0,'0'0'7'15,"0"0"2"-15,0 0 3 16,0 0 3-16,14 13 1 16,-6 4 1-16,2 13 0 15,5 9 0-15,-5 10-5 0,0 9-3 16,5 15-3-16,-2 4 0 16,5-2-2-16,-3 9-3 15,-1-13 1-15,-8-4-1 0,6-1-2 16,-2-13-3-16,-2-6-11 15,-5-17-20-15,4-2-50 16,-7-28-1-16</inkml:trace>
          <inkml:trace contextRef="#ctx0" brushRef="#br0" timeOffset="270676.5308">5028 2557 338 0,'0'0'3'16,"0"0"3"-16,0 0 2 16,-10-13 0-16,-5 13 2 15,-5 0 2-15,-5 2-2 0,-3 9 1 16,-12 4-4-16,2 11-1 16,3 4-3-16,2 12-1 15,-2 0 0-15,7 5-2 16,13 2 1-16,8 0 0 0,7 5-1 15,7-5 0-15,15-8 0 16,6-4-1-16,11-6 1 16,8-7 0-16,-2-3 0 15,-2-3-1-15,2-3 2 16,1-6 0-16,0 3 0 0,-7-1 1 16,0 2 0-16,-10 9 0 15,-1-2 1-15,-7 2-3 16,-4 2 1-16,-2 6 0 0,-12-6 0 15,-3 7-1-15,-8-3 1 16,-5 3-1-16,-15-3 1 16,-7 2 0-16,-12-2-1 15,-13-8-4-15,1 2-4 0,-13-9-13 16,-9-2-59-16,18-7-1 16</inkml:trace>
          <inkml:trace contextRef="#ctx0" brushRef="#br0" timeOffset="252848.1201">5874 2694 307 0,'0'0'7'0,"0"0"3"0,0 0 1 16,0 0 0-16,10-6 2 15,-10 6 3-15,0 0 1 16,18 17 0-16,-15 5-5 15,7 10-3-15,-2 10 0 16,-4 8-1-16,6 12-1 0,-2 5-1 16,-2 1-2-16,-2 5-1 15,-4 2-1-15,0-5 0 16,3-2 0-16,1-9-1 16,-1-3-3-16,0-10-6 0,5 0-17 15,17-11-58-15,-15-7-1 16</inkml:trace>
          <inkml:trace contextRef="#ctx0" brushRef="#br0" timeOffset="253566.8807">6562 2812 337 0,'0'0'6'0,"0"0"1"0,0 0 1 16,0 0 0-16,-13 6 2 16,13-6 0-16,-29 29 0 0,11-8 1 15,0 11-6-15,-2 6 0 16,12 8-1-16,1 3-1 15,4 11 0-15,3 0 0 16,10-3-1-16,8-5 1 16,7-2 0-16,3-11-3 0,4-11 2 15,11-11 0-15,0-7-1 16,2-10 1-16,1-10-1 16,-1-10 1-16,3-9 0 15,-13-6-1-15,-12-4-1 0,-4-3 1 16,-16-8 0-16,-3 1-1 15,-7-3 1-15,-11-1-2 16,-7 6-1-16,-3 2 0 16,1 10 0-16,-13 6-3 0,5 11-2 15,-4 18-8-15,-6 4-20 16,-5 18-45-16,14 10-3 16</inkml:trace>
          <inkml:trace contextRef="#ctx0" brushRef="#br0" timeOffset="254020.0234">7284 2918 350 0,'0'0'6'0,"0"0"1"0,-17 0 3 16,17 0 0-16,-22 10 0 16,1 0 0-16,3 12 0 15,1 2 1-15,7 8-5 0,-2 7-3 16,1-1 2-16,9 5-5 16,2 0 2-16,7 2-1 15,-1-11-1-15,16 5 0 0,-2-13 0 16,5-2 0-16,8-9-1 15,-2-9 1-15,4-6-1 16,-3 0 0-16,7-13 1 16,-17-13 0-16,-5-2 0 15,8-7 0-15,-7-7 0 0,-11-7 0 16,-7-8 0-16,0 1 0 16,-7 2 0-16,0 8-2 15,-8 5 1-15,-9 5-2 16,-1 17 0-16,-4 4-5 0,1 17-6 15,0 13-35-15,-7 7-28 16,10 6-6-16</inkml:trace>
          <inkml:trace contextRef="#ctx0" brushRef="#br0" timeOffset="255816.9171">7902 2808 172 0,'0'0'6'15,"0"0"3"-15,0 0 4 16,0 0 0-16,-10 0 3 15,10 0 0-15,0 0 1 0,0 0 1 16,-18 6-5-16,15 5-2 16,-11 6-1-16,3 1 0 15,-6 5-2-15,-4 7 1 16,-4 3 0-16,7 5-1 0,-7 1 2 16,0 7-2-16,5-11 0 15,2 10-2-15,11-4-1 16,7-3 0-16,3-8 0 15,7-2-1-15,12-2 0 0,6-11 0 16,12-2 0-16,-2-9 0 16,5-4-1-16,-5-4 0 15,-3-7-1-15,12-6 1 16,-12 0-1-16,1-9-1 0,-16 2 1 16,-5-11-1-16,-5 0 1 15,4-4-2-15,-3-4 1 16,-11-2 0-16,-7-4-1 15,-8 2 0-15,2 2 0 0,13 9-1 16,-12 5 0-16,-5 9 0 16,-11 5-2-16,7 17-6 15,-11 0-16-15,-14 24-54 16,1 4-3-16</inkml:trace>
          <inkml:trace contextRef="#ctx0" brushRef="#br0" timeOffset="254629.4017">7836 2904 296 0,'0'0'5'0,"0"0"4"0,0 0 0 16,-15 20 4-16,12-2-1 15,-11 6 2-15,3 5 0 16,1 3 1-16,-5 10-7 0,12-7-1 15,11 4-1-15,5-3-3 16,12-1-1-16,7-15 0 16,9-9-1-16,7-4 1 15,4-7-1-15,1-7 0 16,-7-7-1-16,-11-14 2 0,-13 0-1 16,-4 2 1-16,-12-2-1 15,-6 0 0-15,-24 7-6 16,-15 4-26-16,-11 6-46 15,-17 9-3-15</inkml:trace>
          <inkml:trace contextRef="#ctx0" brushRef="#br0" timeOffset="246120.2241">733 3008 407 0,'0'0'4'16,"-15"0"1"-16,-3 0 0 0,-10 0 2 16,0 0 0-16,-14 12 1 15,-8 12 0-15,-14 12 1 16,4-2-4-16,7 16-1 16,5 14 0-16,5 3-2 15,3 6 0-15,15 0 1 0,19-8-2 16,12-13 0-16,24-6 0 15,15-16-1-15,16-13-1 16,17-17 1-16,5-17-2 0,10-24 0 16,-2-8 1-16,-5-9-1 15,-19-11 0-15,-18-4 2 16,-20-9-1-16,-22 1-1 16,-7 10 2-16,-25 5-1 0,-22 10-2 15,-11 17-4-15,-17 11-7 16,7 11-41-16,5 20-26 15,-5 22-4-15</inkml:trace>
          <inkml:trace contextRef="#ctx0" brushRef="#br0" timeOffset="248488.7075">715 2879 278 0,'0'0'5'0,"0"0"1"16,0 0 5-16,-15 17 0 16,9 0 4-16,-1 8 1 15,-3 17 0-15,-2 16 2 16,2 12-3-16,-4 12-4 0,0 8-2 16,3 9-2-16,-3 4-1 15,0-3-2-15,0-7 0 16,3-16 0-16,0-13 1 15,11-15 1-15,0-18 1 0,0-8-1 16,0-23 2-16,14-26-2 16,-3-17-1-16,0-8 1 15,0-13-2-15,-4-17-2 0,-7-8 1 16,3-16-2-16,-3 0-1 16,0-9 1-16,-3-2 0 15,-9 5-1-15,-1 4 1 16,-5 14-1-16,4 14-1 0,-1 14 1 15,-6 23-1-15,4 18-1 16,7 24 2-16,-8 24-1 16,8 32 1-16,-2 19 1 15,6 17 0-15,-1 17 0 16,7 11 0-16,-5 7 1 0,-1 4-1 16,-1-2 0-16,0-7 0 15,-1-19-1-15,1-17 1 16,0-14 0-16,-7-11 0 15,4-22 2-15,3-22 0 0,7-17-3 16,0-28 0-16,0-18 0 16,13-14 0-16,-6-17 0 15,4-11 0-15,0-22 0 0,0-9 0 16,3-10 0-16,0 5 0 16,-10 10 0-16,-4 13 0 15,0 5 0-15,0 22 0 16,0 21 0-16,0 23 0 0,0 30 0 15,-18 4 0-15,7 37 0 16,3 14 0-16,8 12 0 16,0 21 0-16,-3 15 0 15,0 0 0-15,3 13 0 16,0-5 0-16,6 3 0 0,2-15 0 16,3-5 0-16,-5-23 0 15,6-11 0-15,-2-13 0 16,8-19 0-16,-18-28 0 15,25-11 0-15,-15-29 0 0,3-12 0 16,-8-19 0-16,-2-16 0 16,-3-17 0-16,0-16 0 15,0-2 0-15,0 0 0 0,0 1 0 16,-11 12 0-16,4 20 0 16,-3 16 0-16,0 23 0 15,-1 20 0-15,-3 30 0 16,-7 24 0-16,-1 28 0 0,1 14 0 15,-1 20 0-15,5 10 0 16,3 18 0-16,-3 6 0 16,9-3 0-16,1 0 0 15,7-4 0-15,3-16 0 16,9-5 0-16,1-11 0 0,2-24 0 16,5-12 0-16,2-16 0 15,3-20 0-15,-7-16 0 16,3-14 0-16,-7-27 0 0,-3-13 0 15,-1-12 0-15,-7-13 0 16,-3-15 0-16,-3-5 0 16,-7 0 0-16,-5 5 0 15,2 12 0-15,-2 19 0 0,0 14 0 16,5 14 0-16,0 24 0 16,10 18 0-16,-11 21 0 15,11 18 0-15,0 15 0 16,6 1 0-16,9 8 0 0,-5 4 0 15,5 7 0-15,3-3 0 16,-8-11 0-16,5-15 0 16,-8-8 0-16,3-13 0 15,-2-7 0-15,-8-17 0 0,2-11 0 16,-2-23 0-16,3-16 0 16,-3-14 0-16,0-7 0 15,0-6 0-15,-3-11 0 16,1 0 0-16,2 4 0 15,0 9 0-15,0 15 0 0,-8 19 0 16,4 13 0-16,4 28 0 16,0 0 0-16,-13 31 0 15,8 18 0-15,-1 19 0 0,-1 12 0 16,2 8 0-16,5 15 0 16,0 6 0-16,8 3-8 15,-1-2-19-15,1-8-59 16,12-8-3-16</inkml:trace>
          <inkml:trace contextRef="#ctx0" brushRef="#br0" timeOffset="248832.4365">1564 2808 374 0,'0'0'7'16,"0"0"2"-16,0 0-1 16,-18 10 2-16,8 4 1 0,-1 5 1 15,4 15 1-15,-8 13 1 16,5 1-7-16,3 14-1 15,4 10 0-15,3 21-2 16,3 1 0-16,-3 1-1 0,4 4-1 16,2-5-1-16,-2-1-1 15,-4-2 0-15,3-10-3 16,-3-3-9-16,0-32-22 0,0 0-51 16,5-11-1-16</inkml:trace>
          <inkml:trace contextRef="#ctx0" brushRef="#br0" timeOffset="249144.9397">2105 2812 371 0,'0'0'6'0,"0"0"3"0,0 0 0 16,0 0 2-16,-11 6 1 15,7 12 1-15,1 3 2 16,3 16 0-16,7 15-4 16,7 10-3-16,0 13 0 0,7 6-2 15,4 0-2-15,0 3-1 16,0 11-1-16,-4-3 0 16,-7 0-2-16,-3-15 1 0,-1 1-2 15,-3-11 1-15,-4-4-2 16,-3-6-5-16,0-12-8 15,-6-20-24-15,2-1-49 16,4-7 0-16</inkml:trace>
        </inkml:traceGroup>
      </inkml:traceGroup>
    </inkml:traceGroup>
    <inkml:traceGroup>
      <inkml:annotationXML>
        <emma:emma xmlns:emma="http://www.w3.org/2003/04/emma" version="1.0">
          <emma:interpretation id="{2D48CE6B-FA53-4BE5-B635-0D1A41895E14}" emma:medium="tactile" emma:mode="ink">
            <msink:context xmlns:msink="http://schemas.microsoft.com/ink/2010/main" type="paragraph" rotatedBoundingBox="10101,3612 33686,3484 33706,7107 10120,7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9A662-60AC-4D86-B3D5-734D20A85FA5}" emma:medium="tactile" emma:mode="ink">
              <msink:context xmlns:msink="http://schemas.microsoft.com/ink/2010/main" type="line" rotatedBoundingBox="10101,3612 33686,3484 33706,7107 10120,7235"/>
            </emma:interpretation>
          </emma:emma>
        </inkml:annotationXML>
        <inkml:traceGroup>
          <inkml:annotationXML>
            <emma:emma xmlns:emma="http://www.w3.org/2003/04/emma" version="1.0">
              <emma:interpretation id="{A740DC63-260D-4925-BC0A-2F016F8C8EBC}" emma:medium="tactile" emma:mode="ink">
                <msink:context xmlns:msink="http://schemas.microsoft.com/ink/2010/main" type="inkWord" rotatedBoundingBox="9763,4815 16779,3385 17329,6079 10312,7509">
                  <msink:destinationLink direction="with" ref="{9384DF85-1BBD-44A6-A44F-0DD95A594F80}"/>
                </msink:context>
              </emma:interpretation>
              <emma:one-of disjunction-type="recognition" id="oneOf3">
                <emma:interpretation id="interp15" emma:lang="en-US" emma:confidence="0">
                  <emma:literal>till!!!</emma:literal>
                </emma:interpretation>
                <emma:interpretation id="interp16" emma:lang="en-US" emma:confidence="0">
                  <emma:literal>tip!!!</emma:literal>
                </emma:interpretation>
                <emma:interpretation id="interp17" emma:lang="en-US" emma:confidence="0">
                  <emma:literal>tips!!!</emma:literal>
                </emma:interpretation>
                <emma:interpretation id="interp18" emma:lang="en-US" emma:confidence="0">
                  <emma:literal>tip'!!!</emma:literal>
                </emma:interpretation>
                <emma:interpretation id="interp19" emma:lang="en-US" emma:confidence="0">
                  <emma:literal>tif'!!!</emma:literal>
                </emma:interpretation>
              </emma:one-of>
            </emma:emma>
          </inkml:annotationXML>
          <inkml:trace contextRef="#ctx0" brushRef="#br0" timeOffset="312794.1556">-12820 3630 307 0,'0'0'9'16,"0"0"4"-16,-3-18 3 15,3 18 0-15,-14-12 2 0,14 12 1 16,-24-3 0-16,2 6 0 16,-3 16-7-16,-3 13-4 15,0 17-2-15,-4 7 0 16,1 11-1-16,-1 21 0 0,7-4-1 15,4 8 0-15,17 0-1 16,4-4 1-16,25-11-1 16,17-13-1-16,14-23 1 15,22-20-1-15,10-14 0 0,5-18 0 16,-2-19 0-16,-6-15-2 16,-4-19 0-16,-16 4 0 15,-19-11 0-15,-26-3 0 16,-15 4-1-16,-20-8 0 15,-16 12-1-15,-16-5 0 0,-16 18-1 16,-12 4-3-16,4 16-6 16,-2 9-10-16,12 7-45 15,11 17-19-15</inkml:trace>
          <inkml:trace contextRef="#ctx0" brushRef="#br0" timeOffset="314700.4357">-12896 5204 408 0,'0'0'3'0,"0"0"3"15,6 17 1-15,-2-4 3 0,-1 11-1 16,2 14 2-16,0 7 1 15,3 15 0-15,2 17-1 16,2 9-4-16,-2 11-2 16,3 2-2-16,9 8-2 0,3 0-5 15,-7-7-10-15,7 2-22 16,13-12-50-16,-5-25-2 16</inkml:trace>
          <inkml:trace contextRef="#ctx0" brushRef="#br0" timeOffset="314950.4932">-11946 5341 386 0,'0'0'3'0,"0"0"2"16,0 0 2-16,0 0 4 0,0 7 1 15,4 10 2-15,10 6-1 16,-4 12 2-16,12 10-3 16,-1 15-2-16,1 10-1 15,3 10-6-15,-5 10-4 0,1 9-11 16,-17-9-23-16,-4 6-49 16,8-7-3-16</inkml:trace>
          <inkml:trace contextRef="#ctx0" brushRef="#br0" timeOffset="313122.2861">-11808 3355 374 0,'0'0'10'16,"0"0"2"-16,0 0 1 15,0 0 1-15,0 0 1 0,0 0 1 16,0 0 1-16,10 17 0 16,-10 7-8-16,8 19-2 15,-1 6-2-15,3 11-3 16,1 15-2-16,-1 11 0 16,-3 14 0-16,-2-1 0 0,1 2 0 15,-2 2 0-15,-1 0 0 16,7-9 0-16,-2-3-9 15,-1-10-17-15,3-6-48 0,5-23-17 16</inkml:trace>
          <inkml:trace contextRef="#ctx0" brushRef="#br0" timeOffset="317512.9931">-11083 5275 344 0,'0'0'7'0,"0"0"2"16,-7 17 5-16,0 1 1 16,-1 7 1-16,2 9 2 15,-1 13 0-15,0 9 0 0,4 2-4 16,-2 18-4-16,5-6-3 15,11 0-3-15,6 0-2 16,13-6-2-16,11-18 0 16,1-17-1-16,11-12-1 15,5-17 1-15,2-17-1 0,0-16 1 16,-7-9 0-16,-15-12 1 16,-10-4 0-16,-10-6-1 15,-18 4 0-15,-10 8-1 16,-23 3-3-16,-5 12-2 0,-22 3-6 15,4 20-27-15,13 3-43 16,-10 11-2-16</inkml:trace>
          <inkml:trace contextRef="#ctx0" brushRef="#br0" timeOffset="313403.5414">-11070 3245 417 0,'0'0'4'0,"0"0"0"15,0 7 2-15,0-7 3 16,0 32 0-16,5 0 1 16,5 10 1-16,0 10 0 0,5 13-3 15,-2 8 0-15,-1 19-3 16,-2 5-2-16,1 10-1 15,-4 3-3-15,-7-5-5 16,3 0-5-16,-3-9-11 16,4-19-54-16,-1 4-11 15</inkml:trace>
          <inkml:trace contextRef="#ctx0" brushRef="#br0" timeOffset="317841.1078">-9977 5230 436 0,'0'0'4'16,"0"0"2"-16,-25 13 1 15,8 2 1-15,-4 4 0 0,0 6 1 16,7 3 0-16,-1 14 0 16,12-2-4-16,6 2-2 15,19-4-3-15,16-2-3 16,8-10-2-16,11-2-1 15,3-14 0-15,-4-10 0 0,2-4-1 16,-10-13 2-16,-12-11 1 16,-11 0 2-16,-15 0 2 15,-13-8 2-15,-22 5-2 16,-10 3 0-16,-14-2 1 0,2 13-2 16,-6 6-5-16,7 11-16 15,7 0-58-15,15 0-3 16</inkml:trace>
          <inkml:trace contextRef="#ctx0" brushRef="#br0" timeOffset="313716.0462">-9803 2990 401 0,'0'0'1'0,"0"0"2"15,0 0 4-15,0 0 2 0,-8 11 1 16,8 8 3-16,0 13-1 15,0 9 2-15,11 15 0 16,-4 19-3-16,3 11-3 16,8 10 0-16,-3 21-8 0,-1 14 0 15,4 3 0-15,-5 6 0 16,-1-1 0-16,1 3 0 16,-2 1-55-16,0-18-33 15,3-5-2-15</inkml:trace>
          <inkml:trace contextRef="#ctx0" brushRef="#br0" timeOffset="316887.966">-9043 2879 300 0,'0'0'6'16,"0"0"2"-16,-3 6 3 0,3-6 2 15,0 26 2-15,0-2 4 16,0 14 2-16,3 16 1 16,4 5-6-16,7 26-2 15,3 17-2-15,5 21-3 0,-11 18-2 16,-1 7 0-16,-3 4-5 15,-4 6-11-15,-3 4-53 16,-6-14-21-16</inkml:trace>
          <inkml:trace contextRef="#ctx0" brushRef="#br0" timeOffset="318169.2383">-8743 4990 436 0,'0'0'4'0,"-13"6"1"0,-2 1 2 15,-10 21 1 1,-3 3 0-16,0 12 1 16,6 6 0-16,5 3 0 15,9 6-3-15,16 2-2 16,17-4-1-16,27-20-2 0,23-8 1 16,17-18-2-16,14-10 0 15,-4-7 0-15,4-21 0 16,-7-11 0-16,-9-11 0 15,-20-5-2-15,-29-3 0 16,-26 9-1-16,-33 1-1 0,-34 9-5 16,-19 14-14-16,-28 27-55 15,-26 9-9 1</inkml:trace>
          <inkml:trace contextRef="#ctx0" brushRef="#br0" timeOffset="319294.27">-15187 5852 312 0,'0'0'10'16,"0"0"3"-16,0 0 4 15,0 0 3-15,10 4 3 0,5 3 0 16,-2-3 1-16,12-2 1 16,7-2-8-16,6 0-4 15,15 0-3-15,8-6-6 16,20-1-4-16,7-8 0 16,7 0 0-16,11-4 0 15,-3 0 0-15,-7-1 0 0,-8 2 0 16,-20 0 0-16,-20 5 0 15,-11 6 0-15,-19-1 0 16,-18 8 0-16,0 0 0 0,-22 0 0 16,4 11 0-16,-17-11-15 15,10 0-73-15,-3 4-3 16</inkml:trace>
          <inkml:trace contextRef="#ctx0" brushRef="#br0" timeOffset="319669.2722">-14867 5282 368 0,'0'0'6'0,"0"0"3"16,0 0 2-16,-6 10 3 0,6 8 2 15,0 2 1-15,3 13 1 16,15 5 1-16,0 15-5 15,7 10-1-15,2 8-7 16,-2 6-6-16,3 4 0 16,-3 4 0-16,-7 2 0 0,-3 2 0 15,-9-4 0-15,1-7 0 16,0-6 0-16,-2-7 0 16,1-6 0-16,-2-13 0 15,-1-7 0-15,7-7 0 0,-5-11 0 16,-2-4 0-16,-3-17 0 15,4 11 0-15,-4-11 0 16,0 0 0-16,0 0 0 16,6-14 0-16,-6 14 0 0,32-4-58 15,-32 4-37-15</inkml:trace>
        </inkml:traceGroup>
        <inkml:traceGroup>
          <inkml:annotationXML>
            <emma:emma xmlns:emma="http://www.w3.org/2003/04/emma" version="1.0">
              <emma:interpretation id="{814088FA-0E5D-407C-9950-05111E92D70C}" emma:medium="tactile" emma:mode="ink">
                <msink:context xmlns:msink="http://schemas.microsoft.com/ink/2010/main" type="inkWord" rotatedBoundingBox="24253,5414 27997,5393 28002,6334 24258,6355">
                  <msink:destinationLink direction="with" ref="{2223FBF8-80E2-41B2-ABAB-77D5CBBF23DB}"/>
                </msink:context>
              </emma:interpretation>
              <emma:one-of disjunction-type="recognition" id="oneOf4">
                <emma:interpretation id="interp20" emma:lang="en-US" emma:confidence="0">
                  <emma:literal>511000</emma:literal>
                </emma:interpretation>
                <emma:interpretation id="interp21" emma:lang="en-US" emma:confidence="0">
                  <emma:literal>311000</emma:literal>
                </emma:interpretation>
                <emma:interpretation id="interp22" emma:lang="en-US" emma:confidence="0">
                  <emma:literal>11000,</emma:literal>
                </emma:interpretation>
                <emma:interpretation id="interp23" emma:lang="en-US" emma:confidence="0">
                  <emma:literal>5&gt;11000</emma:literal>
                </emma:interpretation>
                <emma:interpretation id="interp24" emma:lang="en-US" emma:confidence="0">
                  <emma:literal>11000.</emma:literal>
                </emma:interpretation>
              </emma:one-of>
            </emma:emma>
          </inkml:annotationXML>
          <inkml:trace contextRef="#ctx0" brushRef="#br0" timeOffset="259566.9709">-1035 4771 340 0,'0'0'6'0,"0"0"2"16,0 0 3-16,0 0 0 16,-15 0 3-16,15 0 0 15,0 17 2-15,0 9 0 16,12 8-5-16,-6 8-1 0,1 12 0 15,3 5-2-15,2 5-2 16,-6 3 0-16,-2 9-1 16,-4 6-1-16,-7-2-2 15,-3-2-6-15,2 0-20 16,16-11-56-16,-18-7-6 0</inkml:trace>
          <inkml:trace contextRef="#ctx0" brushRef="#br0" timeOffset="260113.8802">499 4809 318 0,'0'0'6'0,"0"0"4"16,-24 0 0-16,7 5 2 31,-5 5 2-31,-6 18 1 16,-8 6 1-16,1 12 1 0,-5 14-4 0,9 6-4 0,-1 3 0 31,14 8-2-31,1 5-2 0,14-20 2 0,6-2-3 16,25-14-1-16,19-17-1 0,12-12-2 31,16-11-1-31,5-16 0 0,9-18-2 0,-1-6-1 16,-6-12 1-16,-11-7-2 15,-23-5-1-15,-15 2 1 0,-26-7 0 16,-11 15 1-16,-20-4 0 16,-26 14 0-16,-6 8 0 15,-1 12-3-15,-14-1-9 16,15 13-41-16,6 10-20 15</inkml:trace>
          <inkml:trace contextRef="#ctx0" brushRef="#br0" timeOffset="260473.2445">1493 4756 377 0,'0'0'6'0,"-10"0"1"0,-5 0 1 16,-6 6 1-16,-4 13 1 15,-7 3 2-15,-3 9-1 16,-1 4 1-16,1 4-5 0,7 10-1 16,10 8-1-16,14-2-1 15,4-1-2-15,18-12-2 16,24-7-2-16,11-5-1 0,12-13-1 15,6-15-1-15,-5-2-1 16,1-24 0-16,1-5 1 16,-19-5 0-16,-17-1 0 15,-17-6 2-15,-15 3 0 0,-25 0-1 16,-11 3-2-16,-17 4-2 16,-4 8-8-16,-16 6-33 15,12 10-28-15,4 3-6 16</inkml:trace>
          <inkml:trace contextRef="#ctx0" brushRef="#br0" timeOffset="260879.5034">2289 4696 344 0,'0'0'8'16,"0"0"3"-16,-28 8 2 0,3 6 1 16,-3 3 1-16,-8 10-1 31,-3 14 1-31,-7 8 1 0,3 0-6 0,8 1-5 15,15 2 0-15,12 1-1 0,11-4-2 32,25-10 0-32,19-15-1 15,19-10-2-15,17-14-1 16,5-14-1-16,8-6 0 0,-5-16 0 0,-16-7 0 0,-9-9 1 16,-21-1 0-16,-20 8 1 15,-25 2 1-15,-30 19-2 16,-23 10-7-16,-30 0-38 31,-1 17-36-31,-8 18-2 0</inkml:trace>
          <inkml:trace contextRef="#ctx0" brushRef="#br0" timeOffset="259238.9007">-2421 4633 339 0,'0'0'4'15,"0"0"3"-15,0 0 1 0,0 0 3 16,0 7-1-16,0-7 2 15,0 32 1-15,0-8 0 32,6 12-3-32,-6 3-1 0,8 14-2 0,2 20 0 31,5 12 0-31,-5 0-1 16,2 6-1-16,1-2 0 15,-3-6-1-15,5 3-2 0,0-10-1 0,-9-14-6 0,5-18-14 16,-5 2-61-16,12-22-4 31</inkml:trace>
          <inkml:trace contextRef="#ctx0" brushRef="#br0" timeOffset="279176.664">-5825 5506 285 0,'0'0'7'0,"0"0"1"16,6-17 3-16,-6 17 3 16,25-6 1-16,-8-2 1 0,5 1 2 15,9 3 2-15,9 1-6 16,6 3-2-16,-1 3-1 15,16-3-4-15,6 0-1 16,17 0 0-16,6 0-2 0,-2-3-1 16,13 0 0-16,13-11-1 15,9 0-1-15,2-8 1 16,6 11-2-16,-7-4 1 16,2 11 0-16,-5-9-1 0,-5 6 1 15,-3 1-1-15,-13 6 0 16,-16 2 0-16,-13-2 1 15,-4 4-1-15,-17-4 0 16,-7 0 1-16,-15 0-1 16,-11 5-1-16,-17-5 1 0,0 0-5 15,0 0-12-15,3 28-45 16,-3-28-20-16</inkml:trace>
          <inkml:trace contextRef="#ctx0" brushRef="#br0" timeOffset="279541.4233">-4022 4996 316 0,'0'0'5'0,"0"0"2"15,0 0 5-15,13 11 1 0,2-1 2 16,10-3 3-16,10 3-2 15,8 4 0-15,5 0-1 16,10-3-5-16,5 8-5 16,5-10 1-16,-2 2-3 0,-6 6-2 15,-7-6 2-15,-13 3-2 16,-5 4-1-16,-7-1 3 0,-13 4 0 16,-15 1-2-16,-5-1 3 15,-12 8 0-15,-8 9 0 16,-3 0 2-16,-15 5-2 0,0 3 0 15,-10-8 0-15,8 13 0 16,-11 5-1-16,3-4 0 16,-7-3-3-16,-1-10-10 15,11-17-59-15,-5 22-17 0</inkml:trace>
        </inkml:traceGroup>
        <inkml:traceGroup>
          <inkml:annotationXML>
            <emma:emma xmlns:emma="http://www.w3.org/2003/04/emma" version="1.0">
              <emma:interpretation id="{390FE721-5815-47D0-AC45-0328D4AA9C8E}" emma:medium="tactile" emma:mode="ink">
                <msink:context xmlns:msink="http://schemas.microsoft.com/ink/2010/main" type="inkWord" rotatedBoundingBox="29607,4670 33692,4648 33702,6514 29617,6536"/>
              </emma:interpretation>
              <emma:one-of disjunction-type="recognition" id="oneOf5">
                <emma:interpretation id="interp25" emma:lang="en-US" emma:confidence="0">
                  <emma:literal>for)</emma:literal>
                </emma:interpretation>
                <emma:interpretation id="interp26" emma:lang="en-US" emma:confidence="0">
                  <emma:literal>-for)</emma:literal>
                </emma:interpretation>
                <emma:interpretation id="interp27" emma:lang="en-US" emma:confidence="0">
                  <emma:literal>-For)</emma:literal>
                </emma:interpretation>
                <emma:interpretation id="interp28" emma:lang="en-US" emma:confidence="0">
                  <emma:literal>fon)</emma:literal>
                </emma:interpretation>
                <emma:interpretation id="interp29" emma:lang="en-US" emma:confidence="0">
                  <emma:literal>-fon)</emma:literal>
                </emma:interpretation>
              </emma:one-of>
            </emma:emma>
          </inkml:annotationXML>
          <inkml:trace contextRef="#ctx0" brushRef="#br0" timeOffset="265457.6912">4308 4883 314 0,'0'0'7'0,"0"0"0"0,0 0 4 16,0 0 0-16,0 0 2 15,0 0 2-15,17-3 0 16,14 3 1-16,19 0-6 15,6 0-3-15,19 0-1 0,11 0-2 16,12 0-2-16,8 0 1 16,-3 0-1-16,-5 0-1 15,-6 0-1-15,-20-4 1 0,-14 4-2 16,-8 0 0-16,-22 0-3 16,-28 0-6-16,8 17-18 15,-8-2-52-15,-11-2-5 16</inkml:trace>
          <inkml:trace contextRef="#ctx0" brushRef="#br0" timeOffset="267254.5973">6779 3957 306 0,'-15'0'6'0,"-13"3"4"16,-10 11 1-16,-15 10 2 0,-15 4 2 16,-3 20 2-16,-14 7 1 15,-6 16 1-15,3 17-5 16,13 11-4-16,11 14-1 16,12 1-1-16,12 14-1 15,15-1 0-15,15 4-2 0,10-2 0 16,22-5 0-16,20-5-2 15,14-8-4-15,18-10-10 16,8-24-15-16,9-2-58 0,22-19 0 16</inkml:trace>
          <inkml:trace contextRef="#ctx0" brushRef="#br0" timeOffset="265942.0661">6340 4834 286 0,'0'0'6'0,"0"0"2"16,0 0 3-16,0 0 3 15,0 4 1-15,18 2 2 0,2-2 3 16,10 0 0-16,5-4-6 16,11 0-2-16,14 0-2 15,3 0-3-15,5-4-2 16,-5-2-1-16,0 2-1 15,-5 0-1-15,-13 1-1 0,-9-1 0 16,-11 1 0-16,-8 3 0 16,-3 0 1-16,-14 0-2 15,0 0-2-15,0 0-3 16,-3 14-8-16,3-14-22 0,-28 4-47 16,28-4-3-16</inkml:trace>
          <inkml:trace contextRef="#ctx0" brushRef="#br0" timeOffset="266926.4587">7380 4805 345 0,'0'0'3'0,"0"15"2"16,-7 3 3-16,-1 3 1 16,-2 6 1-16,0 8 2 15,-5 12 0-15,12 2 1 16,-9 1-3-16,12-1-2 0,8 0-1 16,9-4-1-16,19-6-1 15,3-11-1-15,14-3-1 16,3-14 0-16,15-4 0 15,-7-7 0-15,-8-14-1 0,2-6-1 16,-10-8 1-16,-5-5-1 16,-18-5 0-16,-25 2-2 15,-7-5-1-15,-11-11 1 16,-14 11-1-16,-7-4 1 0,-24-6-1 16,-5 10 1-16,1 3-1 15,6-5 1-15,8 6 2 16,1 7-1-16,16-2 0 15,8 4 0-15,21-4 0 0,14 4 0 16,11 0 0-16,7 0 0 16,13 7-1-16,5-1 0 15,-3 5 1-15,-2 6-1 16,-6 3 0-16,-1 8 0 16,-6 0 1-16,-3 11 1 0,-12 4-1 15,-10 2 0-15,8 9 1 16,-5 5 0-16,7 4 2 15,-6 8-1-15,14 2 0 0,-5 4-1 16,9 1 0-16,3 3-1 16,6-1-9-16,-3-9-22 15,-3 0-52-15,0-5-1 16</inkml:trace>
          <inkml:trace contextRef="#ctx0" brushRef="#br0" timeOffset="267551.4926">8161 4387 349 0,'0'0'4'0,"0"0"3"0,0 0 3 16,3 13 3-16,4 2 0 16,1 9 1-16,-1 7 2 15,18 10 0-15,-4 0-3 16,6 15-4-16,6 8-2 0,-13 9-2 15,5 6 0-15,3 5-2 16,-6 4 0-16,-14 8-1 16,-13-1 0-16,-5 6 0 15,-11 2 0-15,-29 2-5 0,-20-9-20 16,-26 14-60-16,-7 4-4 16</inkml:trace>
        </inkml:traceGroup>
      </inkml:traceGroup>
    </inkml:traceGroup>
    <inkml:traceGroup>
      <inkml:annotationXML>
        <emma:emma xmlns:emma="http://www.w3.org/2003/04/emma" version="1.0">
          <emma:interpretation id="{7B6B1B9A-6D9B-49AF-A0DF-E8DF9BABD1F7}" emma:medium="tactile" emma:mode="ink">
            <msink:context xmlns:msink="http://schemas.microsoft.com/ink/2010/main" type="paragraph" rotatedBoundingBox="10225,7888 17382,6666 17990,10232 10834,11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003B09-0402-45F3-BE90-20495D086C7A}" emma:medium="tactile" emma:mode="ink">
              <msink:context xmlns:msink="http://schemas.microsoft.com/ink/2010/main" type="line" rotatedBoundingBox="10225,7888 17382,6666 17990,10232 10833,11454">
                <msink:destinationLink direction="with" ref="{C1C03AC8-86F6-49A8-A2C1-59AEB7E959F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91D7284-B945-43BA-B276-70FD2E5CAEF7}" emma:medium="tactile" emma:mode="ink">
                <msink:context xmlns:msink="http://schemas.microsoft.com/ink/2010/main" type="inkWord" rotatedBoundingBox="10225,7888 17382,6666 17990,10232 10833,11454"/>
              </emma:interpretation>
              <emma:one-of disjunction-type="recognition" id="oneOf6">
                <emma:interpretation id="interp30" emma:lang="en-US" emma:confidence="0">
                  <emma:literal>you'll</emma:literal>
                </emma:interpretation>
                <emma:interpretation id="interp31" emma:lang="en-US" emma:confidence="0">
                  <emma:literal>you'll,</emma:literal>
                </emma:interpretation>
                <emma:interpretation id="interp32" emma:lang="en-US" emma:confidence="0">
                  <emma:literal>You'll,</emma:literal>
                </emma:interpretation>
                <emma:interpretation id="interp33" emma:lang="en-US" emma:confidence="0">
                  <emma:literal>you"</emma:literal>
                </emma:interpretation>
                <emma:interpretation id="interp34" emma:lang="en-US" emma:confidence="0">
                  <emma:literal>It').</emma:literal>
                </emma:interpretation>
              </emma:one-of>
            </emma:emma>
          </inkml:annotationXML>
          <inkml:trace contextRef="#ctx0" brushRef="#br0" timeOffset="334075.7352">-10581 7143 339 0,'0'0'6'0,"0"0"2"15,0 0 2-15,0 0 2 16,-3 9 3-16,3 10-1 0,3 1 2 16,4 12 0-16,8 10-5 15,5 12-1-15,8 8-2 16,-3 16-2-16,0 3-1 0,0 3-1 15,0 10-1-15,-1-1 0 16,-2-4-1-16,-9-5-1 16,-6-7 1-16,1-14 0 15,-5-10-2-15,-3-14-1 0,7-7-5 16,-7-32-17-16,-28 21-60 16,28-21-2-16</inkml:trace>
          <inkml:trace contextRef="#ctx0" brushRef="#br0" timeOffset="333435.1051">-9446 6869 353 0,'0'0'6'0,"0"0"0"0,0 0 3 15,3 8 1-15,-3-8 1 16,4 22 0-16,-1-8 2 16,-3 14 1-16,3 3-5 15,5 9-1-15,-1 9 0 0,3 14-1 16,5 4-1-16,-5 10 0 16,8 5-1-16,10 1 0 15,-3 10-1-15,0-10 0 16,-5 6-1-16,6-4 1 0,-1-12-2 15,-8-1 0-15,5-16-1 16,-9-7 0-16,-5-10 0 16,-1-11 1-16,-4-7-2 0,2-10 0 15,-5-11 0-15,0 0-14 16,-23 10-71-16,10-20-3 16</inkml:trace>
          <inkml:trace contextRef="#ctx0" brushRef="#br0" timeOffset="335686.7171">-13384 7515 369 0,'0'0'7'16,"0"0"3"-16,0 0 0 16,0 0 1-16,-5 14 1 0,2 10 2 15,-4 19-1-15,0 17 1 16,4 17-6-16,3 22-3 15,0 28-1-15,14 21-2 16,10 14-6-16,11 25-23 0,30 9-56 16,-9 10-2-16</inkml:trace>
          <inkml:trace contextRef="#ctx0" brushRef="#br0" timeOffset="336749.2307">-13384 6899 211 0,'0'0'10'0,"0"0"1"15,0 0 2-15,0 0 4 16,0 0 2-16,0 14 2 0,10 17 2 16,15 7 0-16,6 16-6 15,16 9-2-15,16 16-1 16,11 8-3-16,18 15-2 15,7 5-1-15,7 4-1 0,-3 9-1 16,3 7 0-16,-11 11-1 16,-14 10 2-16,-21 6-1 15,-27 12-1-15,-30 6 0 16,-31 9-2-16,-43 16 0 0,-42 0 0 16,-39 5-2-16,-46 12-3 15,-46 1-3-15,-36 14-10 16,-40-5-34-16,-27 16-34 15,-14 5-3-15</inkml:trace>
          <inkml:trace contextRef="#ctx0" brushRef="#br0" timeOffset="335187.724">-12508 7643 342 0,'0'0'5'16,"-10"13"1"-16,2 8 3 15,-2 7 2-15,0 7 1 0,-5 16-1 16,5 4 0-16,-2 12 1 16,12 0-4-16,0 4-3 15,15-8-1-15,13-11-1 16,4-9-1-16,14-14 0 0,4-23 0 16,10-6-1-16,-4-24 1 15,4-19 0-15,-2-10-1 16,-5-10 1-16,-15-4-2 15,-10-3-1-15,-18-1-3 0,-13 5-3 16,-18 12-5-16,-26 9-14 16,-8 9-45-16,-9 30-12 15</inkml:trace>
          <inkml:trace contextRef="#ctx0" brushRef="#br0" timeOffset="334700.7893">-11420 7508 292 0,'0'0'8'0,"0"0"1"16,-10 0 3-16,10 0 2 16,-18 0 1-16,5 11 1 15,-1 2 3-15,-4 8-1 16,3 11-6-16,-5 15-2 16,2 1-1-16,3 16-2 0,2 3-1 15,6 3-1-15,7 1-1 16,0-5-1-16,13-8 0 15,12-16-1-15,7-15-1 16,6-20 1-16,15-10-1 0,0-22-1 16,-3-16 1-16,3-13-2 15,0-9-3-15,-13-11-3 16,-9 4-7-16,-19-6-17 0,-12 7-43 16,-18 14-9-16</inkml:trace>
          <inkml:trace contextRef="#ctx0" brushRef="#br0" timeOffset="332685.1051">-7880 6645 255 0,'0'0'8'0,"0"0"4"15,0 0 5-15,0 0 2 16,0 0 3-16,0 0 1 16,0 0 4-16,0 0-1 0,0 0-6 15,0 0-4-15,0 0-4 16,14-4-2-16,-14 4-2 16,0 7-1-16,0-7-2 15,0 18-1-15,0-18 0 16,7 27 0-16,-3-1-1 0,-4 6 0 15,6 6-1-15,2 7 0 16,-4 13 0-16,6 4-2 16,1 16 0-16,-4 7 0 15,3-3 0-15,5 2 0 0,-2-3 0 16,-1-4 0-16,6-10 0 16,-5-5 0-16,-3-10 0 15,2-7 0-15,-2-14 0 16,3-7 0-16,-5-2 0 0,-1-7 0 15,-7-15 0-15,7 11 0 16,-7-11 0-16,0 0 0 16,0 0 0-16,0 0 0 0,0 0 0 15,0 0 0-15,11-11 0 16,-11 11 0-16,4-15 0 16,-4 15 0-16,0-17 0 15,0 17 0-15,3-15 0 0,-3 15 0 16,7-14 0-16,-7 14 0 15,8-10 0-15,-8 10 0 16,0 0 0-16,0 0 0 16,0 0 0-16,0 0 0 15,0 0 0-15,-15-14-14 0,0 14-76 16,-2 3-3-16</inkml:trace>
        </inkml:traceGroup>
      </inkml:traceGroup>
    </inkml:traceGroup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1:59.1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223FBF8-80E2-41B2-ABAB-77D5CBBF23DB}" emma:medium="tactile" emma:mode="ink">
          <msink:context xmlns:msink="http://schemas.microsoft.com/ink/2010/main" type="inkDrawing" rotatedBoundingBox="20571,6891 29295,6287 29301,6382 20577,6986" semanticType="underline" shapeName="Other">
            <msink:sourceLink direction="with" ref="{88096CEB-2238-48D5-9EF6-6ABAFA260D1E}"/>
            <msink:sourceLink direction="with" ref="{40EB52FE-D490-4783-A4FC-BA43F868CAE0}"/>
            <msink:sourceLink direction="with" ref="{814088FA-0E5D-407C-9950-05111E92D70C}"/>
          </msink:context>
        </emma:interpretation>
      </emma:emma>
    </inkml:annotationXML>
    <inkml:trace contextRef="#ctx0" brushRef="#br0">0 649 424 0,'0'0'1'0,"17"-9"0"16,4 1 1-16,11-2-1 15,21 0 1-15,18-12 0 16,24 8-1-16,21 1 1 15,26 5 0-15,24-1-2 32,43 0 0-32,35 3 1 0,32 2 1 0,35-1 2 0,39-5 2 31,92-3 1-31,-14-12 0 0,38-7 3 0,26 1-1 31,21-1 0-31,10-11-1 0,0-2-1 0,-3 4-4 0,-74-6-3 16,17 1 0-16,-42 15 0 31,-54-4 0-31,-59 3 0 0,-64 10 0 0,-54 5 0 0,-63 6 0 16,-41 8 0-16,-41 3 0 15,-34 0 0-15,-7 10-14 32,-11 5-72-32,-8-9-4 0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2:31.6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F6771E6-96D0-45B2-BAFD-F085F66144A7}" emma:medium="tactile" emma:mode="ink">
          <msink:context xmlns:msink="http://schemas.microsoft.com/ink/2010/main" type="inkDrawing" rotatedBoundingBox="25233,9082 30624,8760 30627,8804 25235,9126" semanticType="underline" shapeName="Other">
            <msink:sourceLink direction="with" ref="{7CFFB2F5-1764-4B4C-89A9-8E5B7B77AE88}"/>
          </msink:context>
        </emma:interpretation>
      </emma:emma>
    </inkml:annotationXML>
    <inkml:trace contextRef="#ctx0" brushRef="#br0">0 292 297 0,'0'0'3'0,"0"0"1"16,0 0 1-16,0 0 4 0,25 11 2 15,3-11 1-15,7 0 3 16,15 0 0-16,17-4 0 16,25-7-3-16,21 5-1 15,22-1-3-15,17-8 0 0,29-2-3 16,26 2-1-16,27 2 1 16,20-9-1-16,18 5 0 15,15-4 2-15,17 0-1 0,4 3 0 16,2 1 0-16,2-5 0 15,-15 7-1-15,-4 1 0 16,-20 4 0-16,-18-4 0 16,-33 7-1-16,-28 0 0 15,-31 0 0-15,-36 4-3 0,-35-1-4 16,-24 4-17-16,-25 4-63 16,-43-4-4-16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2:29.64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A69154-6A00-494B-9917-F5357F13C778}" emma:medium="tactile" emma:mode="ink">
          <msink:context xmlns:msink="http://schemas.microsoft.com/ink/2010/main" type="writingRegion" rotatedBoundingBox="26242,7427 28323,7427 28323,8594 26242,8594"/>
        </emma:interpretation>
      </emma:emma>
    </inkml:annotationXML>
    <inkml:traceGroup>
      <inkml:annotationXML>
        <emma:emma xmlns:emma="http://www.w3.org/2003/04/emma" version="1.0">
          <emma:interpretation id="{E45D25B3-8B03-4D0D-B9E2-0F5357C4B38D}" emma:medium="tactile" emma:mode="ink">
            <msink:context xmlns:msink="http://schemas.microsoft.com/ink/2010/main" type="paragraph" rotatedBoundingBox="26242,7427 28323,7427 28323,8594 26242,85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FFB2F5-1764-4B4C-89A9-8E5B7B77AE88}" emma:medium="tactile" emma:mode="ink">
              <msink:context xmlns:msink="http://schemas.microsoft.com/ink/2010/main" type="line" rotatedBoundingBox="26242,7427 28323,7427 28323,8594 26242,8594">
                <msink:destinationLink direction="with" ref="{7F6771E6-96D0-45B2-BAFD-F085F66144A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D6150EE-E077-48CC-BAAE-8A4423ADFB27}" emma:medium="tactile" emma:mode="ink">
                <msink:context xmlns:msink="http://schemas.microsoft.com/ink/2010/main" type="inkWord" rotatedBoundingBox="26242,7427 28323,7427 28323,8594 26242,8594"/>
              </emma:interpretation>
              <emma:one-of disjunction-type="recognition" id="oneOf0">
                <emma:interpretation id="interp0" emma:lang="en-US" emma:confidence="0">
                  <emma:literal>-8</emma:literal>
                </emma:interpretation>
                <emma:interpretation id="interp1" emma:lang="en-US" emma:confidence="0">
                  <emma:literal>-of</emma:literal>
                </emma:interpretation>
                <emma:interpretation id="interp2" emma:lang="en-US" emma:confidence="0">
                  <emma:literal>-or</emma:literal>
                </emma:interpretation>
                <emma:interpretation id="interp3" emma:lang="en-US" emma:confidence="0">
                  <emma:literal>-o</emma:literal>
                </emma:interpretation>
                <emma:interpretation id="interp4" emma:lang="en-US" emma:confidence="0">
                  <emma:literal>~8</emma:literal>
                </emma:interpretation>
              </emma:one-of>
            </emma:emma>
          </inkml:annotationXML>
          <inkml:trace contextRef="#ctx0" brushRef="#br0">580-1300 338 0,'0'0'6'16,"0"0"4"-16,0 0 4 0,0 0 1 15,0 0 1-15,0 0 2 16,0 0-1-16,14 0 1 16,-14 0-4-16,22-4-5 15,-5 4-3-15,7-3-1 16,5-1-1-16,20 0-3 0,8-3 1 15,17-3 0-15,4 0-1 16,7-1 1-16,3-2 0 16,1-2-1-16,-9 4 1 0,-5 2-1 15,-14 1 0-15,-19 5 0 16,-11-3 0-16,-9 4-1 16,-22 2-1-16,0 0-2 15,0 11-5-15,-17-9-9 0,2 6-33 16,5-1-37-16,10-7-2 15</inkml:trace>
          <inkml:trace contextRef="#ctx0" brushRef="#br0" timeOffset="671.8841">2100-1525 361 0,'0'0'8'0,"0"0"1"16,0 0 1-16,0 7 1 15,0-7 2-15,-14 21 0 0,-3-4 0 16,-1 4 1-16,-4 3-6 16,1 10-2-16,-6 3-1 15,4 2-1-15,3 3-2 16,13 5 1-16,7 1-1 0,0-6 0 15,13 1 0-15,16-4 0 16,9-11 0-16,8 4 0 16,19-15 0-16,-2-6 0 15,11-9-1-15,3-2 0 16,-2-9 0-16,-8-1-1 0,-3-9 1 16,-18-5 0-16,-8-4-1 15,-13-4 0-15,-15-3 0 0,-12-8 0 16,-19 1 0-16,-14-3 0 15,-18-12 0-15,-8 5 0 16,-21-2 0-16,-6 2 1 16,-8 3-1-16,-2-1 1 15,-5 4 0-15,12 5-1 0,2-2 2 16,19 6-2-16,5 0 1 16,12 6 0-16,15-10 0 15,13 11-1-15,15-9 2 16,10 4-2-16,0 4 0 0,10-6 0 15,15 13 0-15,13-4 0 16,9 7 0-16,9 4 0 16,12 2 0-16,10 4 0 0,2 9 0 15,1 2 0-15,5 0 0 16,-8 11 0-16,-5 9 0 16,-8 4 0-16,-20 15 0 15,-2 9 0-15,-19 10 0 0,-10 15 0 16,-6 2 0-16,-8 10 0 15,0-1 0-15,-8 11 0 16,-6-14-51-16,8 7-36 16,6-15-3-16</inkml:trace>
        </inkml:traceGroup>
      </inkml:traceGroup>
    </inkml:traceGroup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2:43.2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1C780ED-2C05-4EFF-A35D-A83A32D80985}" emma:medium="tactile" emma:mode="ink">
          <msink:context xmlns:msink="http://schemas.microsoft.com/ink/2010/main" type="inkDrawing" rotatedBoundingBox="24222,15364 30024,14292 30032,14337 24231,15408" semanticType="underline" shapeName="Other"/>
        </emma:interpretation>
      </emma:emma>
    </inkml:annotationXML>
    <inkml:trace contextRef="#ctx0" brushRef="#br0">0 1098 353 0,'0'0'1'0,"35"-15"-1"0,6 5 0 16,24-10 0-16,26-5 0 15,22-3 0-15,40-7 1 16,34-5-1-16,29 2 4 16,24 0 3-16,29-13 3 15,24 6 1-15,18-7 0 16,29-5 0-16,3-3 1 0,14-3 2 15,3-5-2-15,-7 1-2 16,-8 0-1-16,-17 5-1 0,-28 6 0 16,-34 2-1-16,-40 12-1 15,-36 8-2-15,-47 4-3 16,-35 6-7-16,-30 13-16 0,-32 4-62 16,-46 7-4-16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2:32.7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29A91A8-D40E-4A46-B05C-9594413C8DD8}" emma:medium="tactile" emma:mode="ink">
          <msink:context xmlns:msink="http://schemas.microsoft.com/ink/2010/main" type="writingRegion" rotatedBoundingBox="24506,9687 28837,9191 29660,16375 25328,16871"/>
        </emma:interpretation>
      </emma:emma>
    </inkml:annotationXML>
    <inkml:traceGroup>
      <inkml:annotationXML>
        <emma:emma xmlns:emma="http://www.w3.org/2003/04/emma" version="1.0">
          <emma:interpretation id="{2FC6E036-84A8-4550-97D5-7FC81FE512A6}" emma:medium="tactile" emma:mode="ink">
            <msink:context xmlns:msink="http://schemas.microsoft.com/ink/2010/main" type="paragraph" rotatedBoundingBox="24518,9666 28810,9246 28938,10550 24646,10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A28A77-7D1A-4C83-8003-17BB580117BF}" emma:medium="tactile" emma:mode="ink">
              <msink:context xmlns:msink="http://schemas.microsoft.com/ink/2010/main" type="line" rotatedBoundingBox="24518,9666 28810,9246 28938,10550 24646,10970"/>
            </emma:interpretation>
          </emma:emma>
        </inkml:annotationXML>
        <inkml:traceGroup>
          <inkml:annotationXML>
            <emma:emma xmlns:emma="http://www.w3.org/2003/04/emma" version="1.0">
              <emma:interpretation id="{E758D084-DF69-47BA-8E74-EB98C61A8498}" emma:medium="tactile" emma:mode="ink">
                <msink:context xmlns:msink="http://schemas.microsoft.com/ink/2010/main" type="inkWord" rotatedBoundingBox="24518,9666 28810,9246 28938,10550 24646,10970"/>
              </emma:interpretation>
              <emma:one-of disjunction-type="recognition" id="oneOf0">
                <emma:interpretation id="interp0" emma:lang="en-US" emma:confidence="0">
                  <emma:literal>0000</emma:literal>
                </emma:interpretation>
                <emma:interpretation id="interp1" emma:lang="en-US" emma:confidence="0">
                  <emma:literal>1000</emma:literal>
                </emma:interpretation>
                <emma:interpretation id="interp2" emma:lang="en-US" emma:confidence="0">
                  <emma:literal>01000</emma:literal>
                </emma:interpretation>
                <emma:interpretation id="interp3" emma:lang="en-US" emma:confidence="0">
                  <emma:literal>(000</emma:literal>
                </emma:interpretation>
                <emma:interpretation id="interp4" emma:lang="en-US" emma:confidence="0">
                  <emma:literal>0/000</emma:literal>
                </emma:interpretation>
              </emma:one-of>
            </emma:emma>
          </inkml:annotationXML>
          <inkml:trace contextRef="#ctx0" brushRef="#br0">0-4 345 0,'0'0'6'0,"0"0"3"16,0 0 2-16,0 0 3 0,7-10-2 15,-7 10 2-15,0 0 0 16,15 10 1-16,-12 15-4 16,0 12-3-16,1 4-2 15,3 12-2-15,-1 5 2 16,6 18-2-16,-5 9-1 0,-1-2 2 15,6 6-1-15,1 5-1 16,2-1 1-16,3-1 0 16,-1-9-1-16,-4-5 0 0,5-8 0 15,0-5-3-15,-1-13 0 16,-2-10 0-16,0-10 0 16,-2-10-3-16,-13-22-9 15,25 10-17-15,-7-14-58 0,-8-17-1 16</inkml:trace>
          <inkml:trace contextRef="#ctx0" brushRef="#br0" timeOffset="390.6416">961 348 309 0,'0'0'8'16,"0"0"3"-16,0 0 3 0,0 0 1 15,-13 0 2-15,-2 0 2 16,-2 8 0-16,-8 14 1 16,-3 1-7-16,0 13-4 15,-4 5-2-15,11 13 0 0,-1 2-3 16,1 8 0-16,17-8 0 16,4 0-1-16,7-5-1 15,18-13 0-15,8-7 1 16,12-10-2-16,4-14-1 0,8-10 0 15,-1-15 0-15,1-13 0 16,-7-7-1-16,-8-5 0 16,-13-6 0-16,-11-3 0 15,-18-2-1-15,-8 1 1 0,-14 3-1 16,-9 7 0-16,-16 5-1 16,2 7-4-16,-8 6-4 15,4 19-12-15,2 6-42 16,12 0-20-16</inkml:trace>
          <inkml:trace contextRef="#ctx0" brushRef="#br0" timeOffset="765.6646">1878 310 347 0,'0'0'3'15,"-8"0"3"-15,-6 0 3 0,-7 10 1 16,-7 5 2-16,-1 8 1 16,-10 7 0-16,1 8 1 15,-5 8-2-15,4 8-3 16,8-2-2-16,13 1-1 0,11-4-1 16,7-3-3-16,20-8 0 15,16-13-1-15,14-11-1 16,10-14-1-16,11-11 0 15,-1-9-1-15,-7-16 1 16,2-5-1-16,-19-2 1 0,-11-11-1 16,-17 5 2-16,-18 0-1 15,-11-3 0-15,-18 5 0 16,-9 9-1-16,-12 5 1 0,-3 13 0 16,0 10-3-16,4 2-5 15,13 12-22-15,12 13-50 16,2 5-3-16</inkml:trace>
          <inkml:trace contextRef="#ctx0" brushRef="#br0" timeOffset="1203.1707">2804 127 378 0,'0'0'6'0,"0"0"0"15,0 0 2-15,0 17 1 0,0 1 1 16,-12 9 0-16,-1 9 1 16,-2 10-2-16,-5 11-2 15,5-1-2-15,5 8-3 16,2-8 1-16,8-6-1 16,15-8 0-16,16-7-1 15,16-22 1-15,6-9-1 0,10-8 0 16,5-20-1-16,-5-11 0 15,0-7 1-15,-13-5-1 16,-14-1 0-16,-22-9-1 0,-14 11-3 16,-22 1-5-16,-28 16-20 15,-8 11-55-15,-35 8-1 16</inkml:trace>
          <inkml:trace contextRef="#ctx0" brushRef="#br0" timeOffset="1812.5281">-905 616 315 0,'0'0'8'0,"0"0"2"16,0 0 4-16,0 0 1 16,0 0 3-16,0 0 1 0,0 0-1 15,-25 10 1-15,7 12-6 16,4 8-4-16,-7 7-2 15,-1 12-2-15,-1 4-1 16,5 4-1-16,6-4 0 16,12-8-1-16,8-9 0 0,19-15-2 15,10-14 1-15,16-14-1 16,6-18 0-16,9-14 0 16,2-14-1-16,-7-3 1 15,-8 0-1-15,-14-8 1 16,-23 8-1-16,-18 9 0 0,-14 10 1 15,-25 15 0-15,-24 15-4 16,-8 11-9-16,-22 21-31 16,5 16-40-16,4 9-1 0</inkml:trace>
        </inkml:traceGroup>
      </inkml:traceGroup>
    </inkml:traceGroup>
    <inkml:traceGroup>
      <inkml:annotationXML>
        <emma:emma xmlns:emma="http://www.w3.org/2003/04/emma" version="1.0">
          <emma:interpretation id="{5A7495E0-BBB3-47DF-A886-5550A23DAB47}" emma:medium="tactile" emma:mode="ink">
            <msink:context xmlns:msink="http://schemas.microsoft.com/ink/2010/main" type="paragraph" rotatedBoundingBox="24880,11704 28641,10949 28900,12236 25138,12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0E9829-B01A-4FA2-9B71-7291217A6749}" emma:medium="tactile" emma:mode="ink">
              <msink:context xmlns:msink="http://schemas.microsoft.com/ink/2010/main" type="line" rotatedBoundingBox="24880,11704 28641,10949 28900,12236 25138,12991"/>
            </emma:interpretation>
          </emma:emma>
        </inkml:annotationXML>
        <inkml:traceGroup>
          <inkml:annotationXML>
            <emma:emma xmlns:emma="http://www.w3.org/2003/04/emma" version="1.0">
              <emma:interpretation id="{EADBD6ED-DF4A-482C-AD24-9308D37D9265}" emma:medium="tactile" emma:mode="ink">
                <msink:context xmlns:msink="http://schemas.microsoft.com/ink/2010/main" type="inkWord" rotatedBoundingBox="24880,11704 28641,10949 28900,12236 25138,12991"/>
              </emma:interpretation>
              <emma:one-of disjunction-type="recognition" id="oneOf1">
                <emma:interpretation id="interp5" emma:lang="en-US" emma:confidence="0">
                  <emma:literal>10111</emma:literal>
                </emma:interpretation>
                <emma:interpretation id="interp6" emma:lang="en-US" emma:confidence="0">
                  <emma:literal>10 III</emma:literal>
                </emma:interpretation>
                <emma:interpretation id="interp7" emma:lang="en-US" emma:confidence="0">
                  <emma:literal>10 111</emma:literal>
                </emma:interpretation>
                <emma:interpretation id="interp8" emma:lang="en-US" emma:confidence="0">
                  <emma:literal>1011</emma:literal>
                </emma:interpretation>
                <emma:interpretation id="interp9" emma:lang="en-US" emma:confidence="0">
                  <emma:literal>10 "I I</emma:literal>
                </emma:interpretation>
              </emma:one-of>
            </emma:emma>
          </inkml:annotationXML>
          <inkml:trace contextRef="#ctx0" brushRef="#br0" timeOffset="4796.9562">-778 2136 398 0,'0'0'4'15,"0"0"0"-15,0 0 1 0,0 0 1 16,0 20 2-16,7-3 1 16,0 12 0-16,8 6 1 15,-2 19-2-15,5 9-2 16,4 9 0-16,-4 10-1 0,5 10-2 16,-1 0-1-16,-1 3 0 15,-7-12 0-15,1 3-2 16,-2-19 1-16,-2-4 0 15,0-13-3-15,-5-15-6 0,2-3-17 16,17-21-59-16,-11-11-2 16</inkml:trace>
          <inkml:trace contextRef="#ctx0" brushRef="#br0" timeOffset="5171.9522">230 2278 404 0,'0'0'6'16,"0"0"1"-16,-19 13 2 0,9 4 0 15,-3 7 2-15,-12 8-1 16,-3 13 1-16,-7 9 0 15,-1 9-5-15,4 3-3 0,4 9 0 16,3-11-1-16,10 3-1 16,12-14 0-16,6-10 0 15,22-19-2-15,11-14 0 16,9-14-1-16,8-20 0 16,4-16 1-16,4-8-2 0,-8-9 1 15,-5-4 0-15,-15 3-2 16,-8 5 0-16,-18-1-4 15,-7 16-8-15,-22 3-22 16,-27 14-46-16,7 12-2 0</inkml:trace>
          <inkml:trace contextRef="#ctx0" brushRef="#br0" timeOffset="6062.5922">898 1924 349 0,'0'0'7'15,"0"0"2"-15,0 0 4 16,0 0 1-16,0 0 1 16,-7 10 1-16,7 19 1 0,7 9 1 15,11 22-6-15,7 15-4 16,0 5-1-16,6 12-2 15,1 13-5-15,-1-2-6 16,1 7-14-16,-10-9-48 0,6-10-19 16</inkml:trace>
          <inkml:trace contextRef="#ctx0" brushRef="#br0" timeOffset="6328.2416">1881 1793 406 0,'0'0'2'16,"0"0"2"-16,0 17 1 16,0 7 2-16,4 13 2 15,2 5 1-15,1 18 1 0,1 18 0 16,2 7-2-16,-3 5-2 15,3 10-2-15,-5-2-3 16,5 7-5-16,-7-12-8 16,4-6-12-16,-7-5-33 0,8-22-31 15,7-11-2-15</inkml:trace>
          <inkml:trace contextRef="#ctx0" brushRef="#br0" timeOffset="6656.3613">3011 1538 448 0,'0'0'2'0,"0"0"2"15,0 0 1-15,5 24 1 0,-2 0 1 16,4 10 2-16,-2 19-1 16,0 18 1-16,7 13-1 15,-12 15-3-15,6 14-5 0,-1 14 0 16,2 8 0-16,-7-6-21 15,-12 12-66-15,12-8-3 16</inkml:trace>
        </inkml:traceGroup>
      </inkml:traceGroup>
    </inkml:traceGroup>
    <inkml:traceGroup>
      <inkml:annotationXML>
        <emma:emma xmlns:emma="http://www.w3.org/2003/04/emma" version="1.0">
          <emma:interpretation id="{AECA8C5B-27B5-45EA-9AC3-7823068DE167}" emma:medium="tactile" emma:mode="ink">
            <msink:context xmlns:msink="http://schemas.microsoft.com/ink/2010/main" type="paragraph" rotatedBoundingBox="27600,13082 28965,13082 28965,14236 27600,142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EF5F903-E693-4D94-B8BD-8FD4791D06F7}" emma:medium="tactile" emma:mode="ink">
              <msink:context xmlns:msink="http://schemas.microsoft.com/ink/2010/main" type="inkBullet" rotatedBoundingBox="27490,13639 28766,13059 29142,13885 27866,14465"/>
            </emma:interpretation>
            <emma:one-of disjunction-type="recognition" id="oneOf2">
              <emma:interpretation id="interp10" emma:lang="en-US" emma:confidence="0">
                <emma:literal>+1</emma:literal>
              </emma:interpretation>
              <emma:interpretation id="interp11" emma:lang="en-US" emma:confidence="0">
                <emma:literal>N</emma:literal>
              </emma:interpretation>
              <emma:interpretation id="interp12" emma:lang="en-US" emma:confidence="0">
                <emma:literal>+</emma:literal>
              </emma:interpretation>
              <emma:interpretation id="interp13" emma:lang="en-US" emma:confidence="0">
                <emma:literal>H</emma:literal>
              </emma:interpretation>
              <emma:interpretation id="interp14" emma:lang="en-US" emma:confidence="0">
                <emma:literal>HI</emma:literal>
              </emma:interpretation>
            </emma:one-of>
          </emma:emma>
        </inkml:annotationXML>
        <inkml:trace contextRef="#ctx0" brushRef="#br0" timeOffset="7593.8648">1938 4312 383 0,'0'0'7'0,"0"0"3"15,0 0 2-15,6-7 1 0,-6 7 2 16,14-14 0-16,1 7 1 16,3 1 0-16,7-2-6 15,3 5-3-15,7-1-2 16,8 4-3-16,2 0-2 15,5 0 0-15,3 0 0 0,0 4 0 16,3-1 0-16,-3-3 0 16,0 0 0-16,-6-3-4 15,2-1-16-15,-10 4-47 16,-8-13-23-16</inkml:trace>
        <inkml:trace contextRef="#ctx0" brushRef="#br0" timeOffset="7922.9954">2316 3949 356 0,'0'0'6'16,"0"0"4"-16,0 0 1 0,0 0 2 16,0 0 1-16,0 0 1 15,0 15 2-15,0-15 1 16,0 21-5-16,0-8-2 15,3 9-2-15,1 2-1 16,4 8 0-16,-3 4-6 0,0-2-2 16,2 9 0-16,-1-4 0 15,1 7 0-15,1 2 0 16,-1 2 0-16,3-7 0 16,-2 2 0-16,5-2 0 0,-6-4 0 15,4-5 0-15,3-2 0 16,1-7 0-16,-2-1 0 15,-13-24-21-15,28 9-56 16,-9-7-14-16</inkml:trace>
        <inkml:trace contextRef="#ctx0" brushRef="#br0" timeOffset="8390.7523">3026 3527 355 0,'0'0'6'0,"0"0"5"16,15-7 2-16,-15 7 1 15,18-6 2-15,-1 6 1 0,1 0 1 16,0 9 2-16,-5 9-6 15,-1 3-2-15,-2 6-3 16,-3 9-3-16,3 10-6 16,-7 11 0-16,2-1 0 0,1 10 0 15,1-3 0-15,0 9 0 16,4-3 0-16,0-4 0 16,-5-5 0-16,2-11 0 15,-1-3 0-15,3-11 0 0,-2 0 0 16,-5-16 0-16,1-2 0 15,-1-6 0-15,-3-11 0 16,15 9 0-16,-15-9 0 16,0 0 0-16,0 0 0 0,0 0 0 15,10 4 0-15,-10-4 0 16,0 0 0-16,0 0 0 16,0 0 0-16,15-6-59 15,-15 6-37-15</inkml:trace>
      </inkml:traceGroup>
    </inkml:traceGroup>
    <inkml:traceGroup>
      <inkml:annotationXML>
        <emma:emma xmlns:emma="http://www.w3.org/2003/04/emma" version="1.0">
          <emma:interpretation id="{F6A8AB29-17AF-4B93-B47A-DF82745C54A2}" emma:medium="tactile" emma:mode="ink">
            <msink:context xmlns:msink="http://schemas.microsoft.com/ink/2010/main" type="paragraph" rotatedBoundingBox="25773,15424 29502,14997 29660,16375 25930,16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EE147D-9DC0-48B0-9F1E-F4C6DDE18A62}" emma:medium="tactile" emma:mode="ink">
              <msink:context xmlns:msink="http://schemas.microsoft.com/ink/2010/main" type="line" rotatedBoundingBox="25773,15424 29502,14997 29660,16375 25930,16802"/>
            </emma:interpretation>
          </emma:emma>
        </inkml:annotationXML>
        <inkml:traceGroup>
          <inkml:annotationXML>
            <emma:emma xmlns:emma="http://www.w3.org/2003/04/emma" version="1.0">
              <emma:interpretation id="{310DB6B8-C074-4C29-979E-5AC7C3CBD474}" emma:medium="tactile" emma:mode="ink">
                <msink:context xmlns:msink="http://schemas.microsoft.com/ink/2010/main" type="inkWord" rotatedBoundingBox="25773,15424 29502,14997 29660,16375 25930,16802"/>
              </emma:interpretation>
              <emma:one-of disjunction-type="recognition" id="oneOf3">
                <emma:interpretation id="interp15" emma:lang="en-US" emma:confidence="0">
                  <emma:literal>1000</emma:literal>
                </emma:interpretation>
                <emma:interpretation id="interp16" emma:lang="en-US" emma:confidence="0">
                  <emma:literal>(1000</emma:literal>
                </emma:interpretation>
                <emma:interpretation id="interp17" emma:lang="en-US" emma:confidence="0">
                  <emma:literal>4000</emma:literal>
                </emma:interpretation>
                <emma:interpretation id="interp18" emma:lang="en-US" emma:confidence="0">
                  <emma:literal>11000</emma:literal>
                </emma:interpretation>
                <emma:interpretation id="interp19" emma:lang="en-US" emma:confidence="0">
                  <emma:literal>1100</emma:literal>
                </emma:interpretation>
              </emma:one-of>
            </emma:emma>
          </inkml:annotationXML>
          <inkml:trace contextRef="#ctx0" brushRef="#br0" timeOffset="11547.0529">3719 5588 228 0,'0'0'8'0,"0"0"6"0,4-4 2 16,-4 4 3-16,0 0 4 16,0 0 3-16,0 0 0 15,0 18 5-15,-4-8-10 0,-9 11-2 16,-5 7-3-16,-4 13-3 15,1 7-4-15,-7 4-2 16,-1 13-2-16,1 1-2 16,7 1-1-16,-1-3-1 15,9-6 0-15,13-15-1 16,10-7-1-16,11-22 1 0,14-14 0 16,12-7 0-16,6-21 0 15,3-15 1-15,-3-10-1 16,-3-3 0-16,-15-8-1 15,-17 5-4-15,-11 6-11 0,-24 8-47 16,-18 2-23-16</inkml:trace>
          <inkml:trace contextRef="#ctx0" brushRef="#br0" timeOffset="11984.5537">2772 5760 411 0,'0'0'3'0,"0"0"2"0,-11 14 1 15,-6 0 0-15,2 5 1 16,-13 9 1-16,-4 6 0 16,-3 9 0-16,4 6-2 0,-5 5-2 15,1 1-1-15,17-3-2 16,4-4 1-16,14-10-2 15,10-14 0-15,15-16 0 16,13-8-1-16,9-18 1 0,6-13-1 16,3-14 1-16,-3-7 0 15,-7 1-2-15,-17-5-4 16,-11 5-6-16,-26-1-22 0,-31 12-48 16,0 12-3-16</inkml:trace>
          <inkml:trace contextRef="#ctx0" brushRef="#br0" timeOffset="12375.2137">1860 5869 414 0,'0'0'4'0,"0"22"1"0,-10-5 0 16,-8 4 0-16,0 11 1 16,-7 7 0-16,0 11 0 15,-7-2 2-15,4 2-4 0,7-4-1 16,7-11-1-16,11-7 1 15,9-15-1-15,16-13-1 16,13-10 0-16,11-14-1 16,7-14 0-16,-3-14 1 0,-5-2-1 15,-10 1 0-15,-17 3-2 16,-18 7-2-16,-18 9-5 16,-20 17-7-16,-26 0-27 15,-20 17-41-15,6 13-2 0</inkml:trace>
          <inkml:trace contextRef="#ctx0" brushRef="#br0" timeOffset="12703.3389">933 5764 388 0,'0'0'7'15,"0"0"3"-15,0 0 2 0,0 0 1 16,-14 0 1-16,14 0 1 16,-8 10 1-16,5 12 1 15,3 6-6-15,0 4-3 16,3 14-8-16,9 9 0 0,1 14 0 15,5 3 0-15,0 17 0 16,4-8 0-16,-2 3 0 16,-2-3 0-16,0-3 0 15,-14-18 0-15,14-24-73 16,-18 9-18-16</inkml:trace>
          <inkml:trace contextRef="#ctx0" brushRef="#br0" timeOffset="13031.449">173 5895 438 0,'0'0'3'16,"0"0"2"-16,0 0 2 16,0 17 1-16,0 7 1 15,0 12 1-15,-7 18 0 0,7 12 1 16,0 25-3 0,0 20-6-16,10 18-2 0,12 8 0 15,13 22 0-15,-2 2-53 16,15 10-35-16,10 1-2 15</inkml:trace>
        </inkml:traceGroup>
      </inkml:traceGroup>
    </inkml:traceGroup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2:56.3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384DF85-1BBD-44A6-A44F-0DD95A594F80}" emma:medium="tactile" emma:mode="ink">
          <msink:context xmlns:msink="http://schemas.microsoft.com/ink/2010/main" type="inkDrawing" rotatedBoundingBox="11630,7672 17092,6765 17113,6890 11651,7797" semanticType="underline" shapeName="Other">
            <msink:sourceLink direction="with" ref="{A740DC63-260D-4925-BC0A-2F016F8C8EBC}"/>
          </msink:context>
        </emma:interpretation>
      </emma:emma>
    </inkml:annotationXML>
    <inkml:trace contextRef="#ctx0" brushRef="#br0">-2 843 352 0,'0'0'0'0,"0"0"0"15,-14 0 1-15,14 0 0 0,0 0 3 16,0 0 3-16,-3 17 3 16,13-9 2-16,25-1-1 15,23-3 1-15,30 0 1 16,33-4-2-16,37-8-2 16,40-9-2-16,46-22-2 0,35-6 0 15,40-13 2-15,34-12 0 16,30-1 1-16,8-9 0 15,9-1 0-15,7 0-1 16,-16 7-1-16,-26 7-6 0,-40 14 0 16,-41 10 0-16,-55 8 0 15,-52 15 0-15,-46 2 0 16,-46 14 0-16,-44-2-18 0,-41 6-67 16,-31-15-4-16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3:17.5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C03AC8-86F6-49A8-A2C1-59AEB7E959F5}" emma:medium="tactile" emma:mode="ink">
          <msink:context xmlns:msink="http://schemas.microsoft.com/ink/2010/main" type="inkDrawing" rotatedBoundingBox="12226,8882 17864,6558 18839,8920 13201,11245" semanticType="scratchOut" shapeName="Other">
            <msink:sourceLink direction="with" ref="{67003B09-0402-45F3-BE90-20495D086C7A}"/>
          </msink:context>
        </emma:interpretation>
      </emma:emma>
    </inkml:annotationXML>
    <inkml:trace contextRef="#ctx0" brushRef="#br0">315 3246 288 0,'0'0'7'0,"0"0"2"0,-25 0 3 15,8 0 1-15,-7 0-1 16,-5 4 1-16,-2 7-1 15,-2-1 1-15,-2 4-5 16,0 4-4-16,7-1-1 0,3 1-1 16,7-1 2-16,8 2 0 15,5-8 0-15,5-11 2 16,25 13 0-16,11-13 0 16,27-7-1-16,19-8 0 15,27-6-1-15,22-11 1 0,28-2-1 16,25-9 0-16,25 0 0 15,14-5 0-15,10 1 0 16,15-6 0-16,-1 11 1 16,5 0-1-16,2 1-1 0,-4 0 1 15,-6 11-1-15,-10-2-1 16,-7 0 1-16,-13 6 0 16,-12-2-1-16,-11 4 1 0,-15 0-1 15,-20 0 0-15,-3 0-1 16,-16 0 1-16,-9 5-2 15,-12-3 1-15,-13 1-1 16,-12 7-1-16,-13-4 2 0,-13 12-1 16,-20-1 2-16,-6 0-2 15,-10 3 0-15,-19 0 0 16,-10 4 0-16,21-7 0 16,-21 7 0-16,15-4 0 15,-15 4 0-15,28-15 0 0,-8 10 0 16,5-7 0-16,5 5 0 15,5-7 0-15,-4 4 0 16,4-8 0-16,5 5 0 0,3-2 0 16,-8 2 0-16,-4 2 0 15,-3 0 0-15,-3 1 0 16,0 1 0-16,-3 3 0 16,-5 2 0-16,-17 4 0 15,18-7 0-15,-18 7 0 0,0 0 0 16,13-11 0-16,-13 11 0 15,0 0 0-15,0 0 0 16,5-13 0-16,-5 13 0 0,0-17 0 16,0 6 0-16,0-3 0 15,-12-10 0-15,6-4 0 16,-6-9 0-16,6-8 0 16,-11-8 0-16,-8-7 0 15,3-13 0-15,-3-6 0 0,1-7 0 16,-5-14 0-16,1-2 0 15,0-7 0-15,3-3 0 16,0-5 0-16,0 4 0 16,1 8 0-16,-5-1 0 0,5 10 0 15,-8 5 0-15,7 3 0 16,-3 17 0-16,-4 4 0 16,7 12 0-16,1-6 0 0,-1 8 0 15,3 8 0-15,9 6 0 16,-2 0 0-16,5 8 0 15,0-2 0-15,5 8 0 16,-2 1 0-16,7 10 0 0,0 14 0 16,-13-14 0-16,13 14 0 15,0 0 0-15,-15-14 0 16,15 14 0-16,-13-4 0 16,13 4 0-16,-22-10 0 0,22 10 0 15,-21-15 0-15,21 15 0 16,-28-2 0-16,3 2 0 15,-10 7 0-15,-5 7 0 16,-9 6 0-16,-18 5 0 16,-18 3 0-16,-21 5 0 0,-33 5 0 15,-27 11-13-15,-43 16-72 16,-45-7-3-16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16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8E8200-B6AC-4788-8EE8-DCC1376F83D2}" emma:medium="tactile" emma:mode="ink">
          <msink:context xmlns:msink="http://schemas.microsoft.com/ink/2010/main" type="inkDrawing" rotatedBoundingBox="7036,8192 11130,8049 11132,8121 7038,8265" semanticType="callout" shapeName="Other"/>
        </emma:interpretation>
      </emma:emma>
    </inkml:annotationXML>
    <inkml:trace contextRef="#ctx0" brushRef="#br0">4094 11 268 0,'0'0'3'16,"0"0"0"-16,0 0 4 0,0 0 0 15,-3 6 3-15,3-6 1 16,0 0 2-16,0 0 0 16,0 0 0-16,0 0 0 15,0 0 1-15,0 0-1 0,0 0-2 16,0 0-1-16,0 0-1 16,-21 8-2-16,8-8-2 15,-1 0-1-15,-6 0 0 16,-4 0-4-16,-2 0 1 0,-5 0 0 15,0-4 0-15,1 0-1 16,-1 1 1-16,-3-4-1 16,0 5 1-16,-10 2-1 0,-7-4 1 15,-4 4-1-15,-12 0 1 16,-15 0 0-16,-3 4 1 16,-12 2 0-16,-9 0 1 15,-3-2 0-15,-3 0 0 0,1-1 0 16,-2 0 1-16,4-3-1 15,1 3 1-15,6-3-1 16,-3 0-1-16,7 0 1 16,-4 0-2-16,3 0 1 15,-5 3 0-15,1-3-1 0,-2 7-1 16,-1-3 1-16,2 2 0 16,-8 0-1-16,3 5 1 15,-3-3 0-15,0 0 0 16,3 3-1-16,1 1 2 0,3-6-2 15,2 4 1-15,8-3 0 16,8-3 0-16,8-2-1 16,8 6 1-16,6-8-1 0,14 2 1 15,3-2-1-15,15 0 0 16,6 4-1-16,7-1-4 16,-1-3-15-16,-9 7-63 15,23 3-4-15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37.9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EED2C6-AB20-497F-BDE6-FA9835F42DBC}" emma:medium="tactile" emma:mode="ink">
          <msink:context xmlns:msink="http://schemas.microsoft.com/ink/2010/main" type="inkDrawing" rotatedBoundingBox="5420,14126 10900,14248 10816,17971 5336,17849" semanticType="enclosure" shapeName="Other">
            <msink:sourceLink direction="with" ref="{D9BCC001-2583-4720-8BE5-9F0D0AC6A6BA}"/>
            <msink:sourceLink direction="with" ref="{CCF1041D-B923-44A3-AE15-462819D009B7}"/>
            <msink:sourceLink direction="with" ref="{1AB74E2F-CD43-4B19-85EE-6C7EF837359E}"/>
            <msink:sourceLink direction="with" ref="{A87FB999-31FC-4F80-98AD-7B0BC1B7F1E1}"/>
            <msink:sourceLink direction="with" ref="{7A1D27F0-C644-4716-A2DA-2184B7F28C4A}"/>
            <msink:sourceLink direction="with" ref="{4E927583-910F-49CB-94CC-E32380E64861}"/>
            <msink:sourceLink direction="with" ref="{270CA5FD-38AE-4C12-A596-6DFEFEB6E124}"/>
            <msink:sourceLink direction="with" ref="{DD44B7A8-FC32-4F0F-9169-ACA6B7A6CDFB}"/>
            <msink:sourceLink direction="with" ref="{88EA2673-9B95-4C37-B684-2797373CC3BB}"/>
            <msink:sourceLink direction="with" ref="{19C7F510-F755-479F-BAFF-AC083537A409}"/>
            <msink:destinationLink direction="with" ref="{BF5263EB-FBAD-4648-A0BE-086F0107AEB9}"/>
            <msink:destinationLink direction="with" ref="{D4775541-B1C7-41D8-A105-9C86EE856475}"/>
          </msink:context>
        </emma:interpretation>
      </emma:emma>
    </inkml:annotationXML>
    <inkml:trace contextRef="#ctx0" brushRef="#br0">-2 41 361 0,'0'0'7'0,"0"0"0"15,0-16 4-15,0 16-2 16,10-15 2-16,-10 15 0 0,10-12 1 16,-10 12 0-16,14 0-4 15,-7 10-2-15,-4 15-2 16,-1 8 0-16,3 16-1 16,-2 11 0-16,1 16 0 0,-1 13-1 15,-3 14-1-15,0 16 1 16,0 10 0-16,0 6 1 15,0 11 1-15,0 2-1 16,0 8 0-16,0-1 1 16,0 2 0-16,0 1-1 0,0-1 0 15,2-5-2-15,3-3 0 16,-5-7 2-16,0-7-3 16,0-7 0-16,0-9 0 15,0-12 0-15,0-8 0 0,0-8 0 16,0-11 0-16,7-4 0 15,0-12 0-15,-4-4 0 16,6-6 0-16,-4-3 0 0,0-6 0 16,2-8 0-16,-2 0 0 15,-5-18 0-15,2 6-14 16,-2-25-74-16,0 0-3 16</inkml:trace>
    <inkml:trace contextRef="#ctx0" brushRef="#br0" timeOffset="1468.7716">-16-155 305 0,'0'0'4'0,"0"0"0"16,0 11 2-16,0-11 2 0,0 20 0 15,0-20 3-15,24 23 1 16,3-8 1-16,14-5-3 16,9-4 0-16,22-2-1 15,13-4-1-15,17 0-2 0,19 0-1 16,19-4 0-16,12 1-1 15,15 0 1-15,12 3 0 16,9 0-1-16,8 0 1 16,8 6-1-16,3 1 0 0,1 0 0 15,5-4-2-15,-3 0 0 16,1 4-1-16,-8-4 1 16,-5 4-1-16,-5-3 1 15,-9 2 1-15,-15-2-1 16,-17 6 1-16,-16-1 0 0,-10 1 0 15,-18-2 0-15,-13 7 0 16,-13-7-1-16,-14 0 0 16,-3 3-1-16,-12-5 0 0,-5-3 1 15,-4 4-1-15,-3-4 0 16,-7 7 1-16,-7-7-1 16,-3 4 1-16,0 0 0 15,-10 0-1-15,-4 3 0 0,-3 7 0 16,-2 3 1-16,2 3-2 15,0 8 0-15,0 10 0 16,1 2 0-16,-3 11 0 16,6 8 0-16,-5 10-2 0,5 0 2 15,-4 7 0-15,3 9 2 16,0 3-2-16,0 3 0 16,0 5 0-16,-3 6 0 15,3 3 0-15,1 4 0 16,-1 6 0-16,0-1 0 0,4 6 0 15,-1 2 0-15,-3 4 0 16,7-7 0-16,0-1 0 16,4-6 0-16,-1-7 0 0,4-3 0 15,0-6 0-15,2-15 0 16,1-3 0-16,-3-10 0 16,0-7 0-16,0-6 0 15,-4-3 0-15,-6-8 0 0,0-3 0 16,-11-7 0-16,4-6 0 15,-7-5 0-15,0-2 0 16,-7-11 0-16,7-13 0 16,-24 17 0-16,4-17 0 0,-4 0 0 15,-14-4 0-15,-6-2 0 16,-9 2 0-16,-12 4 0 16,-13 0 0-16,-11 0 0 15,-12 10 0-15,-11 4 0 0,-11-1 0 16,-5 5 0-16,-12-1 0 15,-5 0 0-15,-1-4 0 16,-4 1 0-16,-6-5 0 16,-4 1 0-16,5-3 0 0,-9 3 0 15,5-6 0-15,-4 6 0 16,1 1 0-16,-2-1 0 16,2-4 0-16,5 2 0 15,5-5 0-15,6 1 0 0,6-4 0 16,8-4 0-16,6-7 0 15,7-3 0-15,8 1 0 16,2-3 0-16,0 1 0 16,8 5 0-16,-8 1 0 0,10 2 0 15,-2 7 0-15,2 0 0 16,14 0 0-16,0 0 0 16,18 0 0-16,6 3 0 15,13 1 0-15,7-1 0 0,14-3 0 16,10 0 0-16,0 0-3 15,17 0-5-15,-24 0-9 16,24 0-36-16,0 0-35 16,0-23-3-16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45.3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309C44-6D38-40BE-BC0B-67769BF5119F}" emma:medium="tactile" emma:mode="ink">
          <msink:context xmlns:msink="http://schemas.microsoft.com/ink/2010/main" type="inkDrawing" rotatedBoundingBox="2863,2612 6904,2405 7077,5775 3036,5982" semanticType="enclosure" shapeName="Other">
            <msink:destinationLink direction="with" ref="{A0D1EE23-BB9C-4059-8319-C9F2029876AE}"/>
          </msink:context>
        </emma:interpretation>
      </emma:emma>
    </inkml:annotationXML>
    <inkml:trace contextRef="#ctx0" brushRef="#br0">-278 782 336 0,'0'0'6'0,"0"0"1"0,10 0 3 15,-10 0 2-15,22 15 2 16,-8 0-1-16,0 2 1 16,4 11-1-16,0 7-5 0,-1 3-1 15,1 11-3-15,0 4 0 16,4 8-2-16,-2-1-1 15,1 9 1-15,4-1 0 16,0 3 1-16,3-4-1 16,1 3 0-16,6-3 0 15,-7-1 0-15,5-3 0 0,-2-2 0 16,1-5-1-16,-1-2 1 16,-6-2-1-16,3 1 0 0,-6-8 0 15,-2 1 0-15,3-4 0 16,-3-3-1-16,-2-3 1 15,-4-1 0-15,4-1 0 16,0 0 0-16,-1-6 0 0,4 0 0 16,-3-1 1-16,-4 1-1 15,4-4 1-15,-3 9-1 16,2-12 1-16,1 7-1 16,-5 0 0-16,5-3 0 15,0 3 0-15,7 0 0 0,-8 1 0 16,5-1 0-16,-1-1 0 15,-1 1 1-15,2 6-1 16,-8-10 1-16,0 4-1 16,-3-4 1-16,-1 1-1 0,5-1 1 15,-8 1-2-15,3 4 0 16,-2-1 0-16,2-1 0 16,5 1 0-16,-5 6 0 0,5-3 0 15,-5 0 0-15,8 1 0 16,-5 3 0-16,2-3 0 15,2 3 0-15,-6-4 0 16,3 2 0-16,-3-1 0 16,3-1 0-16,-3-3 0 0,6-4 0 15,-2 0 0-15,3 2 0 16,-1-5 0-16,1-3 0 0,2-1 0 16,5 1 0-16,-4 0 0 15,1-5 0-15,-4 2 0 16,2-2 0-16,-5 2 0 0,-5-4 0 15,1 4 0-15,-11-15 0 16,14 19 0-16,-14-19 0 16,14 22 0-16,-14-22 0 15,14 14 0-15,-14-14 0 0,18 11 0 16,-18-11 0-16,15 6 0 16,-15-6 0-16,0 0 0 15,13 0 0-15,-13 0 0 16,0 0 0-16,0 0 0 0,0 0 0 15,15 5 0-15,-15-5 0 16,10 6 0-16,-10-6 0 16,22 7 0-16,-22-7 0 15,18 10 0-15,-18-10 0 16,13 5 0-16,-13-5 0 0,0 0 0 16,0 0 0-16,0 0 0 15,15 6 0-15,-15-6 0 16,0 0 0-16,0 0 0 15,0 0 0-15,0 0 0 0,0 0 0 16,0 0-60-16,10-6-31 16</inkml:trace>
    <inkml:trace contextRef="#ctx0" brushRef="#br0" timeOffset="-1316.5042">-168 550 230 0,'0'0'6'15,"0"0"4"-15,0 0 4 16,0 0 1-16,-4 11 3 16,4-11 2-16,0 21 1 15,0-4 1-15,12-3-4 0,1 4-3 16,9 2-3-16,1 6-3 15,2-1 0-15,8 3-3 16,-1 0 0-16,-1 2-2 16,1 7-1-16,-4-3-2 0,-3 2 0 15,3-1 0-15,-3 8 0 16,3-11 0-16,0 6-1 16,2-7 1-16,1-3 0 15,1-3 0-15,3 3 1 0,0-3-1 16,1-3 1-16,2 2 0 15,-1-7 0-15,-2 5 1 16,0 3-1-16,1-4 1 0,2 4 0 16,5-5 0-16,-1 2-1 15,4-5 0-15,7 1 0 16,4-3 0-16,2-1-1 16,1-7 0-16,5 3 0 15,-2 1 0-15,0-8 1 0,5 8-1 16,-8-8 1-16,4 4-1 15,-1-3 1-15,-3 2-1 16,8-1 0-16,-5-3 0 16,-3 2 0-16,8-4 1 0,-5 0-1 15,5 0 0-15,-2 0 0 16,-6 0 1-16,4-4 0 16,-4 4-1-16,0-2 1 15,3-7 0-15,-5 7-1 0,2-9 0 16,-4 8 1-16,4-5-2 15,-7-2 0-15,5 3 0 16,-3-3 0-16,1-1 0 0,5 1 0 16,-4-1 0-16,-1-2 0 15,4-2 0-15,0 0 0 16,1 2 0-16,-5-9 0 16,1 5 0-16,-4 3 0 15,3-4 0-15,-6 1 0 0,-5 0 0 16,-2-2 0-16,0 8 0 15,-5-2 0-15,-6-2 0 16,4 1 0-16,-1-4 0 16,-10 7 0-16,3-2 0 0,-6 3 0 15,-2-1 0-15,-2 0 0 16,0 0 0-16,-8 5 0 16,-10 6 0-16,18-9 0 0,-18 9 0 15,0 0 0-15,0 0 0 16,14-13 0-16,-14 13 0 15,0 0 0-15,0 0 0 16,0 0 0-16,0 0 0 0,0 0 0 16,0 0 0-16,0 0 0 15,0-15 0-15,0 15 0 16,0 0 0-16,0 0 0 16,0 0 0-16,0 0 0 15,-10 0 0-15,10 0 0 0,-4 15 0 16,4-15 0-16,-3 22 0 15,-2-7 0-15,2 2 0 16,0 0 0-16,-1 4 0 16,1 0 0-16,-4 8 0 0,4-5 0 15,-5-1 0-15,1 3 0 16,0 6 0-16,-1 0 0 16,3-2 0-16,0 3 0 15,-2-1 0-15,1 3 0 0,-1 0 0 16,-4 2 0-16,4 1 0 15,-8 0 0-15,5-3 0 16,-5 4 0-16,2 0 0 0,-5-8 0 16,1 8 0-16,-1-8 0 15,0 5 0-15,4-4 0 16,-1 0 0-16,-3-2 0 16,5 7 0-16,-2-2 0 15,-2 0 0-15,2 0 0 0,2 4 0 16,-5-3 0-16,-4-2 0 15,1 1 0-15,4 1 0 16,-4-1 0-16,-1-3 0 16,2 2 0-16,-5 0 0 0,0 1 0 15,4-7 0-15,-4 6 0 16,0-6 0-16,0 0 0 16,-7 4 0-16,4-3 0 15,0-1 0-15,0-4 0 0,-5 6 0 16,3-8 0-16,-3 4 0 15,-2-5 0-15,3 7 0 16,-4-7 0-16,1 3 0 0,0 2 0 16,-4 2 0-16,-3 0 0 15,-1 0 0-15,0-1 0 16,-2 3 0-16,-5 2 0 16,4-4 0-16,1 3 0 0,-5-6 0 15,0 11 0-15,4-8 0 16,-4 7 0-16,4-4 0 15,-6 0 0-15,2 5 0 16,-6-1 0-16,6-3 0 16,1 0 0-16,2-4 0 0,-1 8 0 15,8-12 0-15,2 0 0 16,2 1 0-16,4-3 0 16,1 3 0-16,-1-5 0 15,4 6 0-15,-12-10 0 0,9 9 0 16,2-4 0-16,-2 0 0 15,6-2 0-15,0-6 0 16,4 2 0-16,7-6 0 0,14-9 0 16,-21 19 0-16,21-19 0 15,-15 10 0-15,15-10 0 16,0 0 0-16,-20 10-40 16,20-10-48-16,-12-17-3 0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6:59.0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A19DBC-7DF6-46E3-82B9-710F8B1FB2F8}" emma:medium="tactile" emma:mode="ink">
          <msink:context xmlns:msink="http://schemas.microsoft.com/ink/2010/main" type="inkDrawing" rotatedBoundingBox="6916,6567 6959,6654 6944,6661 6902,6574" semanticType="strikethrough" shapeName="Other"/>
        </emma:interpretation>
      </emma:emma>
    </inkml:annotationXML>
    <inkml:trace contextRef="#ctx0" brushRef="#br0">40 86 472 0,'0'0'0'0,"-7"-7"-1"0,7 7-3 16,-25-21-9-16,22-13-62 15,-5 10-6-15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48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A6C2FB-208F-4D42-A34C-218AC5DE6754}" emma:medium="tactile" emma:mode="ink">
          <msink:context xmlns:msink="http://schemas.microsoft.com/ink/2010/main" type="inkDrawing" rotatedBoundingBox="8386,2957 12030,1051 13810,4456 10166,6361" semanticType="enclosure" shapeName="Other">
            <msink:destinationLink direction="with" ref="{D69A0332-337F-4D35-B1F9-8A6F1F0F93EA}"/>
          </msink:context>
        </emma:interpretation>
      </emma:emma>
    </inkml:annotationXML>
    <inkml:trace contextRef="#ctx0" brushRef="#br0">0 120 285 0,'0'0'7'0,"0"0"3"16,0 0 3-16,0 0 3 0,17-8 1 15,-17 8 1-15,25 0 4 16,-4 0-2-16,4 4-5 16,7 0-3-16,3 5-4 15,11 2-1-15,0 11-3 0,4-2-1 16,0 2-2-16,5 4 0 16,-2 2-1-16,8-4 0 15,-4 10 0-15,-1-6 0 16,7 0 1-16,5-3-1 0,2 1 0 15,1-2 1-15,7-3 0 16,7 0 0-16,1-8-1 16,2 2 1-16,3-4 1 15,5-4-1-15,-1 1 1 16,4-6 0-16,1-2 0 0,6 0-1 16,-1-2 2-16,4-6-2 15,-3 1 1-15,2-4 0 16,-7 5-1-16,2-5 0 15,0 0 0-15,-7 0 1 0,-5 1-2 16,-6-4 1-16,0 4 0 16,-1-1 0-16,1-3 0 15,-4 1 1-15,-3 2-2 0,0-6 1 16,-10-2 0-16,2 4 0 16,1 1 1-16,-11-3-1 15,1 0-1-15,-5-8 2 16,-6 8-1-16,-2-3 0 0,-1 3 2 15,-9 0-2-15,-2-1 1 16,-1-2 0-16,0 2-2 16,-7 1 0-16,2 2 0 15,-10 2 0-15,8-4 0 0,2 2 0 16,-3 0 0-16,-2 8 0 16,-7 1 0-16,3 1 0 15,-7-5 0-15,0 3 0 16,0 0 0-16,1 7 0 0,-15 0 0 15,0 0 0-15,0 0 0 16,0 0 0-16,0 0 0 16,13-10 0-16,-13 10 0 15,0 14 0-15,0 0 0 0,5 6 0 16,-2 1 0-16,-3 9 0 16,0 9 0-16,-8-9 0 15,1 6 0-15,-3 7 0 16,2-5 0-16,-2 7 0 0,0 3 0 15,2-7 0-15,1 1 0 16,-3 8 0-16,2-5 0 16,-5-3 0-16,1 4 0 15,2-7 0-15,-3 7 0 0,-2-1 0 16,-3 3 0-16,1-7 0 16,-1 1 0-16,3 4 0 15,5-8 0-15,0 9 0 16,-5-9 0-16,5 6 0 15,-5-14 0-15,9 9 0 0,-16-8 0 16,5 8 0-16,-8 0 0 16,-3 0 0-16,3-5 0 15,-6 5 0-15,6-3 0 0,-3 3 0 16,3 3 0-16,-3-3 0 16,3 0 0-16,3-4 0 15,-3 0 0-15,4 0 0 16,-7 4 0-16,-4-7 0 0,7-1 0 15,-3-2 0-15,0 7 0 16,0-8 0-16,-1 3 0 16,1-4 0-16,-3 1 0 15,1 8 0-15,3-3 0 0,-6-2 0 16,2 4 0-16,-8-3 0 16,8 7 0-16,-5-1 0 15,-3-3 0-15,0 1 0 0,7-1 0 16,-6-3 0-16,5 2 0 15,-2 2 0-15,7-1 0 16,-4-3 0-16,4 3 0 16,0-8 0-16,-1 10 0 15,-7 2 0-15,1-5 0 0,0 2 0 16,-1 0 0-16,-2-5 0 16,-2 1 0-16,2 6 0 15,-7-2 0-15,2-1 0 16,0-3 0-16,-2 7 0 0,-5-5 0 15,4 3 0-15,-7 1 0 16,-4-4 0-16,4 5 0 16,-3-7 0-16,3 1 0 15,0-6 0-15,0-3 0 0,3-3 0 16,0 1 0-16,8-7 0 16,3-2 0-16,4 4 0 15,0-2 0-15,2-1 0 0,2 0 0 16,6 1 0-16,-2-6 0 15,2 1 0-15,0-5 0 16,7 1-35-16,18-6-53 16,-25-17-2-16</inkml:trace>
    <inkml:trace contextRef="#ctx0" brushRef="#br0" timeOffset="1203.1274">-89 84 260 0,'0'0'8'0,"-7"11"3"15,7-11 3-15,-21 25 2 0,11-1 3 16,3 0 2-16,-1 4 2 16,8 10 2-16,3-1-6 15,12 5-4-15,17 4-2 16,7 7-2-16,6-1-1 15,8 4-4-15,4 12-1 0,-4-1-2 16,8 7-1-16,-8 4-1 16,-3 3 0-16,-9-5-1 15,1 6 0-15,-6-1 0 0,-7-4 0 16,2 2 0-16,-6-2-1 16,3-6 1-16,0-2 0 15,1-5 0-15,-1-1 1 16,8-4-1-16,-8 2 0 15,-1-8 1-15,6-4 0 0,-5 1 0 16,1-5-1-16,2 0 1 16,-3 2-1-16,-3-1 1 15,0-4-1-15,3 1-1 16,-6-4 1-16,-1-1 0 0,-4 1 0 16,1-1 0-16,0-3 1 15,-4-3-1-15,-3-4 0 16,6 0 0-16,1 4 0 15,-3-4 0-15,2 0 1 0,1-3-1 16,0-3 0-16,2 3 0 16,2-5 1-16,-4 6-1 15,-1-9 0-15,-3 0 0 0,0 4 0 16,-3 1 0-16,-1-5 1 16,-6 0-2-16,4 5 1 15,-2-5 0-15,5 1 0 16,3 3 1-16,-4-4 0 0,5 2-1 15,-1-2 0-15,0-2 0 16,3 2 1-16,-6-4 0 16,3 2 0-16,-14-15-1 15,21 18 1-15,-6-12-1 16,-15-6 1-16,17 14 0 0,-17-14 0 16,25 11 0-16,-10 0-1 15,-2 0 1-15,-3 4-1 16,2-2 0-16,-2 2 1 15,-2 2 0-15,-2 0-1 0,1-3 1 16,0 0-1-16,-4 3 0 16,5-2 1-16,-1-2 0 15,3 4-1-15,1-4 1 0,3 0 0 16,-3 2 0-16,-4-2 1 16,3-2-2-16,2 3 0 15,-12-14 0-15,13 17 0 16,-13-17 0-16,11 18 0 0,-11-18 0 15,14 17 0-15,-14-17 0 16,18 17 0-16,-8-2 0 16,-10-15 0-16,18 26 0 15,-18-26 0-15,18 21 0 16,-18-21 0-16,10 10 0 0,-10-10 0 16,0 0 0-16,15 7 0 15,-15-7 0-15,10-7-53 16,-10 7-34-16,4-18-3 15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51.1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9ABA7-B514-4158-9C99-3B1F0E7037F8}" emma:medium="tactile" emma:mode="ink">
          <msink:context xmlns:msink="http://schemas.microsoft.com/ink/2010/main" type="inkDrawing" rotatedBoundingBox="14153,1889 17631,1738 17648,2139 14171,2290" semanticType="callout" shapeName="Other">
            <msink:sourceLink direction="with" ref="{AF1544E6-6EFB-4C5C-9E71-40E0104630AC}"/>
            <msink:sourceLink direction="with" ref="{5F935141-1B5F-45C7-8573-5C1D10879671}"/>
          </msink:context>
        </emma:interpretation>
      </emma:emma>
    </inkml:annotationXML>
    <inkml:trace contextRef="#ctx0" brushRef="#br0">0 123 292 0,'0'0'6'0,"0"0"0"0,0 0 2 16,0 0 4-16,10 0 0 15,-10 0 1-15,25-3 3 16,-10 3-1-16,5 0-3 15,8 0 0-15,-3 10-3 0,10 7-2 16,5 0 0-16,3 7-1 16,-2 2-1-16,12 2-1 15,-3-2 1-15,0-2-1 16,6-7 0-16,1 1-1 0,-1 0 0 16,1 3-1-16,-1-4 1 15,2-2-1-15,0-1-2 16,7-8 2-16,-5 12-2 15,-7-7 1-15,8-4 1 16,-8-4-1-16,3-3-1 0,1 0 2 16,-1 0-1-16,-3 0-1 15,-3 0 1-15,-2 0 0 16,5-3-2-16,12-1 2 0,-9 4 0 16,7 0-1-16,-6-10 1 15,4 6 0-15,5-3-1 16,6 4 2-16,-9-5-1 15,3-2-2-15,-1-8 3 0,-5 11-3 16,-1 5 1-16,6-6 1 16,-17-3 0-16,10-4-3 15,-2 2 2-15,-3 6 1 16,-3-4-2-16,0 1 3 0,-8-8-2 16,4-2 0-16,2 5 0 15,-5-5 1-15,0 5-1 16,-4 2 1-16,0-4-1 15,3-3 0-15,4 3 0 16,-1 3 1-16,5 0-1 0,-7 0 0 16,7-8 2-16,-9 5-2 15,6-2 0-15,-4-1 1 16,-5 9-1-16,-5 4-1 0,-10 4 1 16,-11-8-6-16,1 15-19 15,9-1-57-15,-22-3-4 16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52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B2BBCC-63DC-4B26-A543-9FF81825581B}" emma:medium="tactile" emma:mode="ink">
          <msink:context xmlns:msink="http://schemas.microsoft.com/ink/2010/main" type="inkDrawing" rotatedBoundingBox="14923,899 18874,2790 17079,6541 13128,4650" semanticType="enclosure" shapeName="Other">
            <msink:destinationLink direction="with" ref="{D1C0C9EB-4722-4E73-9AAB-2FAC4FAEBD8E}"/>
          </msink:context>
        </emma:interpretation>
      </emma:emma>
    </inkml:annotationXML>
    <inkml:trace contextRef="#ctx0" brushRef="#br0">0 313 284 0,'0'0'3'0,"0"0"2"15,0 0 5-15,0 0 3 16,17 4 1-16,8 0 0 16,11-2 2-16,6 7 0 0,16-3-2 15,15 5-2-15,2 0-4 16,13-1-3-16,4 1 0 15,3 2 0-15,-7 6-3 16,11 5 2-16,-14-7-2 16,-4 0-1-16,4 7 0 15,1 0 0-15,-5-3 0 0,0 3-1 16,1 1 2-16,-1-8-1 16,4-4 1-16,6 2 1 0,2-2 1 15,-2 2-1-15,9-4 1 16,-6-3-1-16,9-8 0 15,0 0 1-15,-4-4-1 16,-4 0 0-16,-2 2 1 16,-5-9-2-16,0-6 0 0,4-2 2 15,-4 4-2-15,-3 1 0 16,-4 0 1-16,1-6-1 16,-1-1 0-16,-3-5 1 15,-4 2 0-15,-10 3-2 0,0-7 2 16,-8 6-2-16,4-5-1 15,3-1 3-15,-13 2-2 16,3 5-1-16,-7-7 2 0,8 4-2 16,-13 6 0-16,6-7 0 15,-9 6 0-15,2-5 0 16,6-4 0-16,-8 4 0 16,2 6 0-16,-2-2 0 0,-10-1 0 15,1-5 0-15,-1 5 0 16,-3 8 0-16,-7 5 0 15,-18 8 0-15,13 0-5 16,-13 0-12-16,0 0-65 0,0 0-4 16</inkml:trace>
    <inkml:trace contextRef="#ctx0" brushRef="#br0" timeOffset="1109.3757">17 385 325 0,'0'0'5'0,"0"0"0"16,0 9 2-16,0-9 1 15,0 22-1-15,0-1 1 16,0 0 2-16,0 7 1 16,0 5-5-16,0-2 1 15,8 4-3-15,2 10 0 0,5-13 1 16,-1 11 0-16,10 2-1 15,1-2-1-15,-3 2 0 16,6-2-2-16,-3 0 2 16,0 0-1-16,-2 5-1 0,0-2 1 15,-6 4 0-15,1-8-1 16,2-1-1-16,2 6 0 16,-1 2 0-16,1-4 1 0,-1 9-1 15,4-12 1-15,0 0-1 16,3-1 3-16,-3 4 0 15,-5-1 1-15,5-2 0 16,-4-6 0-16,11 3 0 16,-4-1-1-16,7 7 0 0,-2 7-1 15,-1-11 2-15,3 12-2 16,7-1 0-16,0 5 2 16,8-1-1-16,-4 8 0 0,-4-8 2 15,11 5-3-15,0-2 0 16,0 0 0-16,5-1 0 15,-2-3-2-15,1-5 1 16,-1 6 0-16,4-3-1 0,0 7 2 16,-4-4-2-16,5-3 1 15,-8 4 0-15,10-2 0 16,-9 3 1-16,2-6-2 16,-6-7 0-16,3 6 0 0,7-12 0 15,-4-1 0-15,5 7 0 16,-6-13 0-16,6 11 0 15,-1-9 0-15,8 5 0 16,-2-2 0-16,-9 4 0 0,-1-3 0 16,-3-6 0-16,-3-4 0 15,-4-2 0-15,-4-2 0 16,-6-3 0-16,-7-4 0 16,-1 0 0-16,0-8 0 0,-3-3 0 15,0-3 0-15,-2 5 0 16,-11-6 0-16,1-2 0 15,-13 0 0-15,18 0 0 16,-18 0-55-16,4-13-33 0,4-2-2 16</inkml:trace>
    <inkml:trace contextRef="#ctx0" brushRef="#br0" timeOffset="2093.7533">4338 89 267 0,'0'0'6'0,"0"0"4"16,0 20 3-16,-7-2 2 16,-1 0 3-16,-9 10-1 0,7 11 2 15,-4 10-1-15,3 11-6 16,-10 11-2-16,6 8-2 15,2 3-4-15,9 10-1 16,4 2 0-16,0 5 0 16,0 2 0-16,0-5 2 15,0-3-1-15,0-1-3 16,0-8 2-16,0 1 0 0,-6-1-2 16,-12-7 1-16,-1-2-1 15,1 3-1-15,-2-12 2 0,-5 3-1 16,0-1-2-16,1-8 3 15,-8 1-1-15,4-2 0 16,3 2 1-16,-8-13-1 16,8 2 0-16,-5-7 1 0,5-2 0 15,-3 4-2-15,6 6 2 16,-3-5-1-16,4-8-1 16,6 7 1-16,-5-2-1 15,-1 6 0-15,3-8 0 0,-7 11 0 16,3-11-1-16,2-3 1 15,-2 7 1-15,1-1-1 16,-4 5 0-16,5-3 2 16,-2-3-1-16,1-5 1 0,3 0-1 15,-4 6 1-15,-6-7-1 16,3 6 2-16,-3-9-2 16,0 3-1-16,0-9 1 15,-1 11-1-15,1-1 1 0,0 2 0 16,3-5 0-16,0 0-1 15,5-1 3-15,-1 0-1 16,-8 11-1-16,-2-14 1 16,-2 7 0-16,1-2 0 0,4-4 0 15,-3 3 0-15,2-4-2 16,4-9 1-16,7-2 1 16,5-5-1-16,13-15 1 15,-15 10 0-15,15-10-1 0,0 0-1 16,-7-10-3-16,7 10-12 15,0 0-66-15,-13-7-5 16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55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3AB30D-A09D-428E-9D1D-C55700BEA6A9}" emma:medium="tactile" emma:mode="ink">
          <msink:context xmlns:msink="http://schemas.microsoft.com/ink/2010/main" type="inkDrawing" rotatedBoundingBox="19421,1455 21979,1134 22046,1669 19488,1990" semanticType="callout" shapeName="Other">
            <msink:sourceLink direction="with" ref="{AF1544E6-6EFB-4C5C-9E71-40E0104630AC}"/>
            <msink:sourceLink direction="with" ref="{8AC52AFB-4830-46CA-B25B-EC3807E9F5C8}"/>
          </msink:context>
        </emma:interpretation>
      </emma:emma>
    </inkml:annotationXML>
    <inkml:trace contextRef="#ctx0" brushRef="#br0">0 310 278 0,'0'0'7'16,"0"0"4"-16,10-7 2 0,-10 7 3 15,17 3 2-15,-2 1 1 16,6-1 2-16,8 1-1 16,-1 6-7-16,-7 15-4 15,11-7 0-15,-7-1-4 0,6 4-3 16,9-3 1-16,-2 7-2 15,-3 6 1-15,5 0 0 16,3-9 0-16,2 6-3 16,11-10 4-16,-3 0-1 15,0 3-2-15,1-14 3 16,-1 3-1-16,3-3-3 0,0-3 4 16,-2 3-2-16,2-3-2 15,0 3 1-15,2-5 1 0,-8 6-2 16,5-1 3-16,-15-7 0 15,6 0-1-15,2 0 2 16,-1-7 0-16,2-1 0 16,-9 1 1-16,8 1 1 0,-1-12-2 15,6 4 0-15,3 0-1 16,-3-3 0-16,-6 6 0 16,2-9 2-16,3-2-2 15,-6-4-2-15,9-8 3 16,-3 6-2-16,-10-4 1 0,0-4 0 15,5-3-2-15,-5 5 0 16,5-1 0-16,-12-5 0 16,-4 12 0-16,-2-10 0 15,-8 14 0-15,4 0 0 0,3 2 0 16,-11-1 0-16,5 6 0 16,-4 3 0-16,6 4 0 15,-7 6 0-15,8 4 0 0,-25 0 0 16,18-10 0-16,-8 6-3 15,-10 4-9-15,12-17-64 16,-12 17-11-16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57.0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AE84D2-CD46-487B-8605-C19408487511}" emma:medium="tactile" emma:mode="ink">
          <msink:context xmlns:msink="http://schemas.microsoft.com/ink/2010/main" type="inkDrawing" rotatedBoundingBox="17581,5956 18955,1484 22484,2569 21110,7041" hotPoints="18838,2835 22079,3094 -2147483648,-2147483648" semanticType="enclosure" shapeName="IsoscelesTriangle">
            <msink:destinationLink direction="with" ref="{6C700C6D-CE33-468E-A337-6822B560DE3F}"/>
            <msink:destinationLink direction="with" ref="{C77CE3C2-F90F-45FF-BEFC-323089B55ADB}"/>
            <msink:destinationLink direction="with" ref="{F068525A-CB3E-4F1E-8130-4B90801BCE03}"/>
          </msink:context>
        </emma:interpretation>
      </emma:emma>
    </inkml:annotationXML>
    <inkml:trace contextRef="#ctx0" brushRef="#br0">-7-7 282 0,'0'0'7'0,"0"0"4"0,-5-13 0 16,5 13 2-16,0 0 1 16,0 0 2-16,0 0 1 15,10 3 1-15,3 12-6 16,6 5-3-16,2 4-1 0,4 1 0 16,6 0-2-16,8 3 0 15,7 8-2-15,-6 2 0 16,5-3 0-16,1 2-1 15,0-7 0-15,4-2 1 0,2 4-1 16,-6 6 0-16,1-8 1 16,-6 5-1-16,12-4-2 15,0-7 2-15,2 5-1 0,-2 7-1 16,2-12 1-16,-9 7-2 16,7-3-1-16,0-4 2 15,1 0 0-15,-5 0-2 16,4-14 3-16,-8 8-2 15,13-4 0-15,5 0 2 0,-3-8 0 16,4-2-2-16,0-4 0 16,7 0 1-16,-1 10-1 15,1-5 1-15,-8-3 0 16,0-2-1-16,2 0 2 0,1 0-1 16,-5 0 1-16,-4 0 0 15,-1-2 1-15,1-7-2 16,2-1 0-16,-2-7 2 0,4 6-2 15,-8-2-1-15,3 6 1 16,1-12 2-16,-1 2-3 16,-3 2 0-16,0-6 0 15,-3 12 0-15,-11-16 0 0,0 7 0 16,-4-6 0-16,0 3 0 16,-2-1 0-16,-13 3 0 15,2 0 0-15,-9 0 0 16,2 5 0-16,6-6 0 15,-4 6 0-15,-2-1 0 0,-2-6 0 16,5 4 0-16,4-1 0 16,6 0 0-16,-3 1 0 15,0-1 0-15,0-6 0 16,-7 5 0-16,-1 10 0 0,1-1 0 16,-18 10 0-16,6-20 0 15,-6 20 0-15,0-17 0 16,0 17 0-16,0 0 0 0,0 0 0 15,-10-14 0-15,10 14 0 16,0 0 0-16,0 0 0 16,0 0 0-16,0 0 0 15,0 0 0-15,0 0 0 0,0 0 0 16,7 8 0-16,-7-8 0 16,-7 19 0-16,4-4 0 15,-2 4 0-15,2-1 0 16,0 6 0-16,-8 7 0 15,0 1 0-15,1 1 0 0,0 8 0 16,-1-2 0-16,-11-1 0 16,5 11 0-16,-8-10 0 15,4 3 0-15,-1 1 0 16,4 0 0-16,-5 5 0 0,1-5 0 16,4 4 0-16,5-6 0 15,1 14 0-15,2-3 0 16,-5-4 0-16,5 5 0 0,10-10 0 15,-10 9 0-15,2 1 0 16,1 4 0-16,-3-5 0 16,2 0 0-16,2 2 0 15,2 2 0-15,-3 12 0 0,1-2 0 16,-6 9 0-16,6-9 0 16,-1 5 0-16,-1-1 0 15,1 8 0-15,-11-1 0 16,5-1 0-16,-2-4 0 0,-2-5 0 15,-1 0 0-15,-4 1 0 16,-2 1 0-16,-1 2 0 16,0-7 0-16,-2-6 0 15,-3 0 0-15,7 5 0 16,-13 3 0-16,1-2 0 0,0-2 0 16,-8 0 0-16,3 0 0 15,-2-1 0-15,-4 6 0 16,-4-14 0-16,4 3 0 0,1 3 0 15,-1-7 0-15,4 6 0 16,-1-6 0-16,-3-1 0 16,4 1 0-16,-1 7 0 15,5-5 0-15,-15 2 0 0,3-11 0 16,-3 6 0-16,0-6 0 16,-4 1 0-16,4 3 0 15,-3-10 0-15,6-12 0 16,-3 1 0-16,7-4 0 0,-4 0 0 15,2-7 0-15,-7 4 0 16,7-11 0-16,2 1 0 16,7-4 0-16,0 7 0 15,0-4 0-15,11 0 0 0,7-5 0 16,6-5 0-16,15 0 0 16,0 0 0-16,-20-5-67 15,20-19-19-15</inkml:trace>
    <inkml:trace contextRef="#ctx0" brushRef="#br0" timeOffset="1343.7534">-357 105 244 0,'0'0'8'15,"8"0"3"-15,-8 0 3 0,29 13 2 16,-8-3 3-16,11 3 2 16,-4 12-1-16,7 10 3 15,-10 6-6-15,3 2-5 16,-3 14-3-16,0 10-2 15,-7 10-3-15,-12 9-1 0,1 4 0 16,1-4-2-16,2 9 1 16,0 0-1-16,5 3 0 15,-5 1 1-15,5-8 0 16,-2 2-1-16,6-6 1 0,-1 2-1 16,0-10 0-16,-13 11 1 15,0-8 2-15,5 1-1 16,0-5-1-16,1-1 3 15,3 5-1-15,-6-3 1 0,-1 3 0 16,3-8-2-16,1 4-1 16,-1-5 1-16,-6-5 0 15,2 1-2-15,-6-5 0 16,8-4 0-16,2 0-1 0,5-7 1 16,-1 3 0-16,7-2-1 15,1-6 2-15,9 5-1 16,1 3 1-16,-1-2 0 15,2-5 0-15,-6 0 0 0,9-6 0 16,-7-2 1-16,-5 2-1 16,-2 0 0-16,-2-2-2 15,2-3 0-15,3-4 0 16,3-3 0-16,0 8 0 0,0-5 0 16,5 4 0-16,-5-4 0 15,4-6 0-15,-4 0 0 16,-3 6 0-16,-5-1 0 15,-2 1 0-15,0-5 0 0,-4-11 0 16,-3 2 0-16,3-1 0 16,-3 0 0-16,-1-4 0 15,-3 4 0-15,-7-19 0 16,21 18 0-16,-9-5 0 0,-6 1 0 16,-6-14 0-16,11 13 0 15,-11-13 0-15,14 15 0 16,-14-15 0-16,17 22 0 0,-17-22 0 15,0 0 0-15,15 19 0 16,-15-19 0-16,13 15 0 16,-13-15 0-16,19 9 0 15,-19-9 0-15,11 17 0 0,-1-4 0 16,-10-13 0-16,10 18 0 16,0-8 0-16,5 4 0 15,-5 4 0-15,1-3 0 16,-4 2 0-16,-7-17 0 15,22 15 0-15,-22-15 0 0,18 17 0 16,-18-17 0-16,0 0 0 16,0 0 0-16,10 7 0 15,-10-7 0-15,0 0 0 16,13 0 0-16,-13 0 0 0,0 0 0 16,18 0 0-16,-18 0 0 15,19-4 0-15,-19 4 0 16,0 0 0-16,0 0 0 0,18-18 0 15,-18 3-33-15,0-8-54 16,-5-12-7-16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13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7CE3C2-F90F-45FF-BEFC-323089B55ADB}" emma:medium="tactile" emma:mode="ink">
          <msink:context xmlns:msink="http://schemas.microsoft.com/ink/2010/main" type="inkDrawing" rotatedBoundingBox="20959,467 26573,-113 26705,1169 21091,1749" semanticType="callout" shapeName="Other">
            <msink:sourceLink direction="with" ref="{645E42C2-59A4-478B-B0AA-129F0EE5A068}"/>
            <msink:sourceLink direction="with" ref="{7EAE84D2-CD46-487B-8605-C19408487511}"/>
          </msink:context>
        </emma:interpretation>
      </emma:emma>
    </inkml:annotationXML>
    <inkml:trace contextRef="#ctx0" brushRef="#br0">98 1298 249 0,'0'0'3'0,"0"0"3"0,0-10 3 16,0 10 2-16,0 0 1 15,-3-10 2-15,3 10 1 16,-4-21 3-16,4 21-3 15,0-10-1-15,0 10 0 0,-11-35-1 16,11 9-3-16,-3-6 0 16,3 1-2-16,-4-11-1 15,1-1-1-15,-1-13-2 16,4-3-3-16,0-13 3 0,0 9-3 16,0 0-1-16,-6-11 3 15,-6 7-3-15,12 0-1 16,-3 5 4-16,-4 4-2 15,-1 13-2-15,2-9 2 16,-1 15 0-16,3 1-3 0,4 10 5 16,-11 0-3-16,8 7 0 15,3-12 1-15,-4 12 0 16,4 21-1-16,0-21 0 16,0 21 1-16,-3-24-2 0,3 24 1 15,3-17 1-15,-3 17-1 16,0 0 2-16,0 0-1 15,0 0 0-15,0 0 0 0,12-17 2 16,-12 17-2-16,0 0-1 16,0 0 2-16,0 0-4 15,0 0 1-15,0 0 2 16,0 0-2-16,17 0-1 0,-3 10 4 16,8-10-2-16,9 0-1 15,8 0 3-15,10 0-2 16,11 3 0-16,8-3 3 15,2 0-3-15,11-7-1 0,2 7 3 16,1 0-2-16,4 0-1 16,0-4 3-16,2 4-2 15,1 0-2-15,7 11 2 16,2-7 0-16,2-2-2 0,11 3 2 16,0-1 0-16,5 9-2 15,1-6 2-15,-1 0 1 16,1-7-1-16,9 0 0 15,-2 0 0-15,2 0 1 0,0 7-2 16,6-7 3-16,10 0-1 16,5 0-1-16,-1-7 1 15,13 7-1-15,-3 0 0 16,12 0 2-16,0 0-2 0,2-3-1 16,2 3 2-16,-1-4 0 15,8 4-2-15,-4-10 2 16,-8 6 0-16,-6-2-3 15,-4 2 4-15,-21-3-2 0,-19 0-1 16,-16 3-4-16,-28-2-14 16,-19-9-58-16,-13 15-4 15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14.4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1544E6-6EFB-4C5C-9E71-40E0104630AC}" emma:medium="tactile" emma:mode="ink">
          <msink:context xmlns:msink="http://schemas.microsoft.com/ink/2010/main" type="inkDrawing" rotatedBoundingBox="16473,1147 21012,54 21243,1012 16704,2105" semanticType="underline" shapeName="Other">
            <msink:sourceLink direction="with" ref="{5F935141-1B5F-45C7-8573-5C1D10879671}"/>
            <msink:sourceLink direction="with" ref="{8AC52AFB-4830-46CA-B25B-EC3807E9F5C8}"/>
            <msink:destinationLink direction="with" ref="{C37E98E7-67F1-4577-81BB-A13BA3DB7525}"/>
            <msink:destinationLink direction="with" ref="{113AB30D-A09D-428E-9D1D-C55700BEA6A9}"/>
            <msink:destinationLink direction="with" ref="{E6F9ABA7-B514-4158-9C99-3B1F0E7037F8}"/>
          </msink:context>
        </emma:interpretation>
      </emma:emma>
    </inkml:annotationXML>
    <inkml:trace contextRef="#ctx0" brushRef="#br0">22 1579 229 0,'0'0'10'0,"0"0"7"0,0 0 2 15,-12-7 4-15,12 7 2 16,0-17 0-16,0 17 2 16,0-26 2-16,0 11-10 15,8-5-7-15,-1-15-1 0,0 0-4 16,-4-5-2-16,-3-12-1 15,0-1-1-15,-3-14-3 16,-1 1 2-16,1-6-1 16,0 6-2-16,-1-16 1 15,4 12 0-15,0 6-1 0,0 12 1 16,0 3-1-16,0 10-1 16,0 3 2-16,-8 16 0 15,8 20-1-15,-10-21 0 0,10 21 0 16,0 0 0-16,0 0 0 15,15-8 1-15,-2 8-1 16,16 11 0-16,2-4 2 16,12-7-2-16,14 0 1 0,9-3 0 15,9-4 0-15,-1-4-1 16,14 5 2-16,0-13-1 16,5-1-2-16,6-6 3 15,-4 9-1-15,-2 6-1 0,-5-3 1 16,-4-3-1-16,6 2-2 15,1-3 4-15,-3 8-3 16,0 10-1-16,-5-18 4 16,0 8-2-16,0 5-1 0,1-5 3 15,-2-1-1-15,-6 4-1 16,-1-13 1-16,-1 2 1 16,-2 12-3-16,5-5 3 0,-17-2-1 15,10-6-2-15,-2 1 2 16,-5 3 0-16,2 9 0 15,-6 2 0-15,-5-3 0 16,-1-10-2-16,3 10 2 16,-3-7 0-16,-3 7 0 0,-4 0 0 15,-1-3 3-15,2-7-4 16,2 2 1-16,-4 2 1 16,5 0-2-16,-10 7 1 15,1 6 2-15,2-5-2 0,0 3-3 16,7-2 5-16,-5 0-2 15,1 4 0-15,-4 0 2 16,1-3-1-16,3-8-3 16,-4 5 4-16,-3 2-2 0,-3 0-3 15,-8 4 3-15,3 0 0 16,-1 0-2-16,5 0 3 16,-7 4-1-16,4 0-2 0,-1-8 3 15,4 0-1-15,5 4 0 16,-5 0 0-16,1 0 0 15,-1-10-2-15,3 0 2 16,-10 6 0-16,2 4-1 16,-3 4 2-16,-6 6 0 0,1-10-1 15,3 0 0-15,-7 0 0 16,10 0-6-16,-11 0-15 16,-17 0-56-16,21 0-3 15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16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7E98E7-67F1-4577-81BB-A13BA3DB7525}" emma:medium="tactile" emma:mode="ink">
          <msink:context xmlns:msink="http://schemas.microsoft.com/ink/2010/main" type="inkDrawing" rotatedBoundingBox="11429,1532 16737,599 16895,1494 11587,2427" semanticType="callout" shapeName="Other">
            <msink:sourceLink direction="with" ref="{AF1544E6-6EFB-4C5C-9E71-40E0104630AC}"/>
            <msink:sourceLink direction="with" ref="{E54DA171-2C29-4646-8C6E-FAAAF16286BB}"/>
          </msink:context>
        </emma:interpretation>
      </emma:emma>
    </inkml:annotationXML>
    <inkml:trace contextRef="#ctx0" brushRef="#br0">5 1382 287 0,'0'0'5'0,"0"0"3"0,0 0 3 15,3-11 3-15,-3 11 1 16,8-21 2-16,-6-1 3 16,-2-2-1-16,0-8-3 15,0-6-4-15,0-9-4 0,0-5-2 16,-2-4-3-16,2-12-1 16,0 2-2-16,0-8 0 15,2 4-1-15,6 1 1 0,9 0-1 16,1 5 1-16,7 14-1 15,-4 12 0-15,4 4 1 16,-8 8-1-16,8 9-1 16,-7 10 2-16,0 7-1 15,-4 0 0-15,0 0 1 0,3 0 0 16,13 7-1-16,5-5 2 16,11 6-1-16,7-5 0 15,14 9 0-15,7-12 0 0,18 0 0 16,7-4 0-16,4-4 1 15,-2 3-1-15,10-10 1 16,-6 0-1-16,1-2-1 16,0 3 1-16,-10-4 0 0,-1 8-1 15,4-8-1-15,-3 12 1 16,-1-5-1-16,8 4 2 16,-7-5-1-16,2 7 0 15,2-10 1-15,-6 4 0 0,9-4 0 16,-4 5-1-16,-4-7 1 15,-2-7-1-15,6 7 0 16,-7-5 1-16,-3 7-1 16,-1 0 2-16,-7 9-1 15,-3-12 0-15,0 12 0 0,-5-5 0 16,2 7 0-16,-12-3-1 16,8 4 2-16,-3-4-2 15,-5-3 1-15,7-5 1 16,-2 8-1-16,-12 7 0 0,1-11 2 15,-7 9-3-15,3-6 0 16,0 5 2-16,-7 3-1 16,-1 0-1-16,-2-6 1 0,3 0-1 15,7 6-1-15,-1 0 2 16,6-3-2-16,-2 3-1 16,4-2 1-16,-3-2 0 15,-1 4 0-15,8 6 0 0,-14-3 1 16,2-3-1-16,1 0 2 15,0 0 0-15,5 6-2 16,-10-6-9-16,10-6-43 16,-3-3-21-16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30.2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88BEB9-E088-4796-AF61-3846F4E24690}" emma:medium="tactile" emma:mode="ink">
          <msink:context xmlns:msink="http://schemas.microsoft.com/ink/2010/main" type="inkDrawing" rotatedBoundingBox="2238,4719 12774,9586 9997,15600 -539,10732" semanticType="callout" shapeName="Other">
            <msink:sourceLink direction="with" ref="{DB8D89F1-609E-48FF-A089-FC5235FEC277}"/>
            <msink:sourceLink direction="with" ref="{C0D83BE9-4F27-4E56-A1EE-DADF58465FBF}"/>
            <msink:sourceLink direction="with" ref="{115D8224-A826-4561-A3B3-360287B0A6BB}"/>
          </msink:context>
        </emma:interpretation>
      </emma:emma>
    </inkml:annotationXML>
    <inkml:trace contextRef="#ctx0" brushRef="#br0">-633 5640 309 0,'0'0'3'0,"0"0"2"15,0 0 3-15,0 0 1 0,17 0 2 16,-3 0 3-16,6-4 1 16,11 0 2-16,3-2-4 15,10 0-1-15,11-1-1 16,8-3 0-16,12 3-4 0,10-3-1 15,11 0 0-15,3 1-2 16,2-2 0-16,11 1-1 16,-1 0-1-16,8-1-1 0,-6 3 1 15,5 2-1-15,-2 0 0 16,-1 2 0-16,0 1 1 16,-6-5 1-16,7 8-1 15,-7-2 0-15,-5 2 1 0,5-4-1 16,-3 2 0-16,2-2 0 15,1-3 0-15,-2 0-2 16,6 4 0-16,3-3 1 16,-2-2-1-16,2 5 1 15,3 0 0-15,-1 3-1 0,-2 0 0 16,7 0 1-16,-4 0 0 16,2 0 0-16,2-4-1 15,-2 1 1-15,2 0 0 0,3-4 0 16,2 1 0-16,-5-4 1 15,-2 6-1-15,-2-3 1 16,1 3-2-16,-8 4 0 16,-4 0 0-16,1 0 0 0,-7 4 0 15,-1-1 0-15,1 1 0 16,0-4 0-16,-1 4 0 16,2-4 0-16,-5 0 0 15,-2-4 0-15,1-3 0 0,-1 3 0 16,-8 2 0-16,-4-2 0 15,1-2 0-15,-3 6 0 16,3 0 0-16,-8-4 0 16,5 4 0-16,-4 0 0 0,4-4 0 15,3 0 0-15,-1 1 0 16,-2-4 0-16,3 0 0 16,0 1 0-16,-1-4 0 15,-2-1 0-15,-4-1 0 0,-6 1 0 16,-2-2 0-16,-2 0 0 15,0-1 0-15,-3 1 0 16,7-1 0-16,-9 3 0 16,2 1 0-16,-4 0 0 0,-3-1 0 15,-10 1 0-15,-1 7 0 16,-14-3 0-16,-9 2 0 16,-7 0 0-16,-2 4 0 15,-15 0 0-15,0 0 0 0,12-3 0 16,-12 3 0-16,0 0 0 15,0 0 0-15,17-6 0 16,-17 6 0-16,14-7 0 16,0 4 0-16,3-4 0 0,0 1 0 15,10-2 0-15,-7-2 0 16,11 3 0-16,-4-3 0 16,-3 0 0-16,3 3 0 15,1-3 0-15,-8 4 0 0,4-2 0 16,-7 5 0-16,-1-1 0 15,1-2 0-15,-2 2 0 16,-3 4 0-16,2-3 0 16,-4 0 0-16,4 0 0 0,-1-5 0 15,8 5 0-15,-1-3 0 16,11-1 0-16,-1-3 0 16,11 0 0-16,2-4 0 15,3 5 0-15,0-5 0 0,-5 6 0 16,-3-3 0-16,-8 9 0 15,-3-2 0-15,-10 2 0 16,-3 2 0-16,-14 0 0 0,0 0 0 16,0 0 0-16,10-4 0 15,-10 4 0-15,0 0 0 16,0 0 0-16,0 0 0 16,0 0 0-16,0 0-19 15,-13-7-70-15,13 7-4 16</inkml:trace>
    <inkml:trace contextRef="#ctx0" brushRef="#br0" timeOffset="-19924.5202">-924-1791 350 0,'0'0'6'0,"0"0"1"0,0 0 4 16,0 0 0-16,0 0 0 16,0 0 0-16,0 0 1 15,0 0 0-15,-7 10-4 0,7 4-3 16,0 6 0-16,7 5-2 16,-4 2 0-16,4 10 0 15,0 0-1-15,-1 7 0 16,1 10-1-16,0 3 0 0,-4 7 0 15,1 7 0-15,3 4-1 16,-7 3 1-16,3 10-1 16,0-3 1-16,1 5-1 0,3-2 0 15,-1 6 0-15,-2 1-1 16,3 4 2-16,3 3-2 16,0-5 1-16,0 8 1 15,1 0 0-15,-5 4 0 16,1-6 0-16,0 10 1 0,-4-1 0 15,1-1 0-15,-4 4 1 16,0-8-1-16,0 12 1 16,0-3-1-16,0-1 1 0,0-3 0 15,0 2-1-15,0-5 2 16,0 2-2-16,0-3 0 16,0-3 1-16,3 0-1 15,1 1 1-15,-1-3-3 0,-1-1 0 16,-2 3 0-16,0 1 0 15,0 2 0-15,0 2 0 16,-2-1 0-16,2 2 0 16,-3 5 0-16,3-1 0 0,0 2 0 15,0-1 0-15,3-1 0 16,-3 0 0-16,7-1 0 16,-7-6 0-1,7 4 0-15,-7-13 0 0,3 2 0 16,-3-9 0-16,2-3 0 15,3-13 0-15,-5-4 0 16,2-8 0-16,6-6 0 16,-6-8 0-16,-2-13 0 0,12 3-27 15,-12-15-61-15,0-15-3 16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17.5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2298EA-314E-44FA-9AD3-296AAD20F843}" emma:medium="tactile" emma:mode="ink">
          <msink:context xmlns:msink="http://schemas.microsoft.com/ink/2010/main" type="inkDrawing" rotatedBoundingBox="5827,669 12852,885 12790,2911 5764,2695" semanticType="callout" shapeName="Other">
            <msink:sourceLink direction="with" ref="{8E2E0FC4-01D9-4978-8712-73365CC41773}"/>
            <msink:sourceLink direction="with" ref="{E54DA171-2C29-4646-8C6E-FAAAF16286BB}"/>
          </msink:context>
        </emma:interpretation>
      </emma:emma>
    </inkml:annotationXML>
    <inkml:trace contextRef="#ctx0" brushRef="#br0">22 1311 286 0,'0'0'7'16,"0"0"3"-16,0 0 1 0,-7-17 4 15,7 17 1-15,-10-26 1 16,5 9 4-16,-2-7-2 16,1-11-6-16,2-3-2 15,4-9-3-15,4-8-2 0,2-10-3 16,9-5-1-16,-1-4-2 16,0-7 0-16,3-5-1 15,1 10 0-15,-3 2 0 16,-5 8 0-16,0 8 1 0,-2 12 0 15,-5 8 0-15,1 14 0 16,-4 3 0-16,0 6 0 16,0 15-1-16,7-15 0 15,-7 15 0-15,0 0 1 0,21 0 0 16,-21 0-2-16,18 0 2 16,-4 0 0-16,7 0 0 15,4-2 0-15,0 2 0 16,6-5 0-16,8-1 0 0,11 2 2 15,3 1-2-15,8-1 0 16,2 4 0-16,8 0 0 16,6 0 0-16,1 0 0 15,6-4 0-15,2 1 0 0,2-3-2 16,4-2 1-16,4-2 1 16,3 3-1-16,-1-4 0 15,-2 1 0-15,2 7 1 0,-2-5-1 16,-1 5 1-16,-6 3-1 15,3-4 1-15,-3 4-1 16,-1-6 0-16,0 6 0 16,-3-5 0-16,4-1 0 15,-4-1 0-15,-4-5 0 16,0 1 0-16,-3 4 1 0,-8 1 0 16,5-5 0-16,-9 0 0 15,5 5 0-15,0-1 0 16,1-4 0-16,-6 4 0 0,1 0 0 15,1 4 0-15,-2-4 0 16,2 4 0-16,-5-1 0 16,2 0 0-16,-2-3 1 15,0 7-1-15,1 0-1 0,-4 0 2 16,3 0-1-16,5 0-1 16,-8 4 2-16,8 3-1 15,-5-3 0-15,5 3 0 16,-8-1 0-16,11-6 0 15,-5 7 0-15,4-7 0 0,5 4 0 16,-7-1 0-16,8 4 1 16,2-3-1-16,0-1 0 15,-3 5 1-15,-1-6-1 0,-4 9 0 16,-2-4 1-16,-5 1 0 16,-5-1-2-16,-2-5 2 15,4 6-1-15,-10-1 0 16,-2 1 1-16,2-1-1 0,-4-1-1 15,0-1 2-15,-4 1-1 16,-6-2-2-16,6-4-6 16,-7 3-19-16,-12-3-51 15,18 0-1-15</inkml:trace>
    <inkml:trace contextRef="#ctx0" brushRef="#br0" timeOffset="3266.228">4162-587 303 0,'0'0'6'0,"0"0"2"15,0 0 4-15,-17-3 0 0,17 3 1 16,-15 0 1-16,15 0 2 16,-10 17 0-16,10 4-6 15,0 3 0-15,3 9-3 16,4 6 0-16,-7 13-1 15,10 5 0-15,-5 3 0 0,-2 9-1 16,-3 2 0-16,0 3-1 16,-3 8-1-16,3-5 0 15,0 1-1-15,3-1 1 0,0 0-2 16,1-4 1-16,-1 2 0 16,4-2 1-16,-2-1-1 15,-5-7 2-15,0 4-1 16,-5-10 0-16,2-5 1 15,-1-6-1-15,4 1 0 0,-3-9 1 16,-1-5-4-16,4-11 0 16,0-2 0-16,0-22 0 15,0 25 0-15,0-25-11 16,-24 0-74-16,24 0-3 0</inkml:trace>
    <inkml:trace contextRef="#ctx0" brushRef="#br0" timeOffset="-30750.0997">2904 652 249 0,'0'0'6'0,"0"0"5"0,0 0 3 15,-8-13 4-15,8 13 0 16,0 0 4-16,0 0-1 16,18-15 3-16,-1 15-7 15,1 11-4-15,10 0-3 0,4 3-2 16,4 3-1-16,6 4-2 16,1 8 0-16,0-4 0 15,2 3-1-15,4-4 0 16,1 1 0-16,3-1-2 0,-3 0 1 15,0-1-1-15,6-3-1 16,-3 2 0-16,10-2 0 16,-3 2 0-16,0-5 0 15,4 0 0-15,-4 5-1 16,0-3 0-16,3-2 1 0,-5-3-1 16,-2 3 1-16,-6-3-1 15,3-3 1-15,-3 2-1 16,3 2 1-16,-5-4 0 0,9-5-1 15,-1 5 1-15,12-9 0 16,3 7 0-16,-1-3 0 16,5-2 0-16,-1-4-1 15,4 0 2-15,3 0-1 0,-3-4 0 16,-8 2 0-16,5-2 1 16,-1-5-1-16,1-4 0 15,3-2 0-15,-2 6 0 0,-1 1 0 16,-1-2 1-16,4-1 0 15,-8-6-1-15,5 0 1 16,-1 3 0-16,1-1 0 16,-8-4-2-16,4 0 0 15,0-7 0-15,6-1 0 16,-3-1 0-16,1 4 0 0,-4-5 0 16,-8 4 0-16,0 3 0 15,-3 5 0-15,-7 3 0 16,-7 3 0-16,-6-6 0 15,-5 10 0-15,-7 1 0 0,4 1 0 16,-14 3 0-16,-8-13 0 16,8 15-6-16,-18 0-32 15,0 0-50-15,0 0 1 0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19.2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348174-7F07-43DF-9F28-931D3549C42C}" emma:medium="tactile" emma:mode="ink">
          <msink:context xmlns:msink="http://schemas.microsoft.com/ink/2010/main" type="inkDrawing" rotatedBoundingBox="20105,119 20202,1845 20131,1849 20034,123" semanticType="verticalRange" shapeName="Other">
            <msink:sourceLink direction="with" ref="{6103895D-7789-41F7-88FC-B730C2F0F5D3}"/>
            <msink:sourceLink direction="with" ref="{0D58EE82-04EC-4107-A97E-D263B7E7A5EA}"/>
          </msink:context>
        </emma:interpretation>
      </emma:emma>
    </inkml:annotationXML>
    <inkml:trace contextRef="#ctx0" brushRef="#br0">-2 0 284 0,'0'0'6'0,"0"0"5"0,0 0 1 16,0 0 3-16,0 0 1 15,0 0-1-15,0 0 3 16,0 0 0-16,0 0-6 0,0 6-3 16,0 13-3-16,5 4 0 15,-2-4-2-15,7 4 2 16,-3 9-2-16,-7 3 0 16,5 9 1-16,-5-6 0 0,0-3-3 15,0-7 0-15,3 9 2 16,7-3-2-16,-6-2 0 15,2 9 1-15,9-13-2 16,-5-2-1-16,2 6 4 0,-6-1-2 16,1 4-1-16,-7-13 2 15,0 6-1-15,0-11-2 16,0 5 3-16,-7 5-2 16,7-3-2-16,0-5 2 15,0 7 0-15,0 2-2 0,12 6 3 16,-12-10-2-16,0 8-1 15,5-13 3-15,-5 9-1 16,0 0 0-16,0 3 0 0,-2 0 2 16,-1-9-3-16,3 3 2 15,0 3-1-15,0 4 0 16,0-4 1-16,0 0 0 16,0-8-1-16,0 3-1 0,0-3 2 15,5 8 1-15,-5-7-3 16,0 15 0-16,-2-12 0 15,2 2 0-15,0 2 0 0,0 3 0 16,0 4 0-16,-3-14 0 16,-2 7 0-16,5-2 0 15,0-9 0-15,0 4 0 16,0-1 0-16,0-20 0 16,0 21 0-16,0-6 0 15,5-4 0-15,-5-11 0 0,0 22 0 16,0-22 0-16,-5 20-71 15,-2-9-18-15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20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FCBB0-BC9A-4A13-9026-156110DF6A68}" emma:medium="tactile" emma:mode="ink">
          <msink:context xmlns:msink="http://schemas.microsoft.com/ink/2010/main" type="inkDrawing" rotatedBoundingBox="15213,508 15277,2235 15211,2238 15146,511" semanticType="callout" shapeName="Other">
            <msink:sourceLink direction="with" ref="{5F935141-1B5F-45C7-8573-5C1D10879671}"/>
          </msink:context>
        </emma:interpretation>
      </emma:emma>
    </inkml:annotationXML>
    <inkml:trace contextRef="#ctx0" brushRef="#br0">0 31 244 0,'0'0'5'0,"0"0"5"0,6-13 4 16,-6 13 3-16,17-14 2 15,-5 10 1-15,-12 4-1 16,21 0 4-16,-21 0-4 16,10 24-7-16,-10 4-1 0,0 11-4 15,-3 4-2-15,-4 6 0 16,-1 10 0-16,5-5-1 16,-1 9 2-16,-2 2-2 15,6-3 0-15,0 2 1 16,0-1 0-16,3 5 0 0,0-2 0 15,-3-7-2-15,7 3-1 16,-2-14 1-16,-2 7-2 16,-3 3 1-16,7-3-2 0,-4-1 1 15,-3-1 0-15,4-1 0 16,4-2 1-16,-8 3 0 16,0-1 0-16,0-5 1 15,0-5-1-15,6-11 1 16,-2 3-1-16,-1 0-1 0,1-6 1 15,2 3 1-15,-1-13-1 16,2-1-2-16,-7-17 0 16,13 24 0-16,-13-24 0 15,0 22-15-15,0-22-69 0,0 0-5 16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21.5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B7640D-5517-4C1D-8BCA-F154A3CB9598}" emma:medium="tactile" emma:mode="ink">
          <msink:context xmlns:msink="http://schemas.microsoft.com/ink/2010/main" type="inkDrawing" rotatedBoundingBox="4478,967 4520,2681 4505,2682 4464,968" semanticType="callout" shapeName="Line"/>
        </emma:interpretation>
      </emma:emma>
    </inkml:annotationXML>
    <inkml:trace contextRef="#ctx0" brushRef="#br0">-3 0 305 0,'0'0'3'0,"0"0"2"16,0 0 3-16,0 14 0 15,0-14 1-15,0 27 2 16,0 3 0-16,0 2 2 0,0 9 0 16,0 8-3-16,0 16-1 15,7 1 0-15,-7 11-2 16,3 0 0-16,1 12 0 15,-4 3-1-15,0-4-1 16,0 0-1-16,0 3 0 16,0 1 1-16,0-7-1 0,3-4 1 15,2-8 0-15,-2-6-1 16,0-3 1-16,4-8 0 16,-7-6 0-16,4-6-1 0,-4-3 0 15,0-10-1-15,0-7 0 16,0 1 0-16,0-11-1 15,0-14-2-15,0 28-18 16,0-28-66-16,3 13-3 16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7:41.9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6AC04B-CCCD-437C-ACB1-DB1FFC963664}" emma:medium="tactile" emma:mode="ink">
          <msink:context xmlns:msink="http://schemas.microsoft.com/ink/2010/main" type="inkDrawing" rotatedBoundingBox="3149,2117 6849,2056 6863,2917 3164,2979" semanticType="callout" shapeName="Other">
            <msink:sourceLink direction="with" ref="{8E2E0FC4-01D9-4978-8712-73365CC41773}"/>
            <msink:sourceLink direction="with" ref="{92D1F10C-1A03-49AA-9A26-A276F5E3D183}"/>
          </msink:context>
        </emma:interpretation>
      </emma:emma>
    </inkml:annotationXML>
    <inkml:trace contextRef="#ctx0" brushRef="#br0">12 145 254 0,'0'0'9'16,"0"0"2"-16,0 0 4 16,0 0 2-16,0 0 2 0,0 0-1 15,-14-11 1-15,14 11 3 16,0 0-9-16,0 0-2 16,0 0-3-16,0 0-2 0,18 7-1 15,-8 0 0-15,5 4 1 16,6-1-3-16,-4 4 0 15,1-1 0-15,3 6 0 16,-2-1-1-16,1 3 1 0,-2 1-1 16,3-2 0-16,1 1-1 15,-2 0 1-15,5 4-1 16,-4-3 0-16,8-1 1 16,-1-1-1-16,0 2 0 0,0-5 1 15,7 1-1-15,1 0 1 16,-4-1-1-16,3 0 0 15,-2 5 0-15,2-5 0 16,-4 1 0-16,1 0 1 16,-4-1-2-16,7 0 1 0,-2 3 0 15,2-1 0-15,0 0 1 16,5-1-1-16,-2 2 0 16,-2-2 1-16,6-1 0 15,-4-4 0-15,5 6-1 0,0-10 1 16,-1 6 0-16,1-6-1 15,6 1 0-15,-7-7 0 16,1 3 0-16,7-1 0 0,-7-1-1 16,2-2 1-16,1 2 0 15,-4-4 0-15,-3 4-1 16,3 2 1-16,-6-2 0 16,-1-4 0-16,5 0 1 0,-5 4-2 15,-4-4 0-15,8 0 0 16,-3 0 0-16,2-4 0 15,5 0 0-15,-1 1 0 16,1 0 0-16,-5-5 0 16,9 2 0-16,-6 1 0 0,2-1 0 15,-3 3 0-15,-5-5 0 16,3 1 0-16,-5 1 0 16,2-7 0-16,0 4 0 15,-2-1 0-15,2-1 0 0,-4-4 0 16,9 2 0-16,-10 2 0 15,10-3 0-15,-9 1 0 16,9-2 0-16,-5-3 0 0,0-1 0 16,4 2 0-16,-4-3 0 15,0 2 0-15,2-7 0 16,-2 1 0-16,3-1 0 16,-2-3 0-16,-1 0 0 0,5-1 0 15,-5-1 0-15,3-5 0 16,0-1 0-16,2 3 0 15,-2 2 0-15,2 0 0 16,-5 3 0-16,1-2 0 0,6 6 0 16,-3 0 0-16,-7 2 0 15,-4 5 0-15,0-1 0 16,-3 1 0-16,-7 2 0 16,-4 4 0-16,-14 11 0 15,21-21 0-15,-21 21 0 0,0 0 0 16,17-10 0-16,-17 10 0 15,0 0 0-15,11-21-73 16,-11 21-18-16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32.9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284D04-37A1-43BA-8966-C1B98D9AB934}" emma:medium="tactile" emma:mode="ink">
          <msink:context xmlns:msink="http://schemas.microsoft.com/ink/2010/main" type="writingRegion" rotatedBoundingBox="26280,652 30005,835 29852,3967 26126,3784"/>
        </emma:interpretation>
      </emma:emma>
    </inkml:annotationXML>
    <inkml:traceGroup>
      <inkml:annotationXML>
        <emma:emma xmlns:emma="http://www.w3.org/2003/04/emma" version="1.0">
          <emma:interpretation id="{D9AF1A79-3ABC-47F4-AC15-C73272E6F40B}" emma:medium="tactile" emma:mode="ink">
            <msink:context xmlns:msink="http://schemas.microsoft.com/ink/2010/main" type="paragraph" rotatedBoundingBox="26280,652 30005,835 29961,1741 26235,1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7834B5-B56E-4AFE-8E3C-B934B62C280B}" emma:medium="tactile" emma:mode="ink">
              <msink:context xmlns:msink="http://schemas.microsoft.com/ink/2010/main" type="line" rotatedBoundingBox="26280,652 30005,835 29961,1741 26235,1559">
                <msink:destinationLink direction="with" ref="{8292CB6B-771B-42A0-92B6-3D7C9D84FFD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45E42C2-59A4-478B-B0AA-129F0EE5A068}" emma:medium="tactile" emma:mode="ink">
                <msink:context xmlns:msink="http://schemas.microsoft.com/ink/2010/main" type="inkWord" rotatedBoundingBox="26280,652 30005,835 29961,1741 26235,1559">
                  <msink:destinationLink direction="with" ref="{C77CE3C2-F90F-45FF-BEFC-323089B55ADB}"/>
                </msink:context>
              </emma:interpretation>
              <emma:one-of disjunction-type="recognition" id="oneOf0">
                <emma:interpretation id="interp0" emma:lang="en-US" emma:confidence="0">
                  <emma:literal>6=0</emma:literal>
                </emma:interpretation>
                <emma:interpretation id="interp1" emma:lang="en-US" emma:confidence="0">
                  <emma:literal>€0</emma:literal>
                </emma:interpretation>
                <emma:interpretation id="interp2" emma:lang="en-US" emma:confidence="0">
                  <emma:literal>c=0</emma:literal>
                </emma:interpretation>
                <emma:interpretation id="interp3" emma:lang="en-US" emma:confidence="0">
                  <emma:literal>€=0</emma:literal>
                </emma:interpretation>
                <emma:interpretation id="interp4" emma:lang="en-US" emma:confidence="0">
                  <emma:literal>2=0</emma:literal>
                </emma:interpretation>
              </emma:one-of>
            </emma:emma>
          </inkml:annotationXML>
          <inkml:trace contextRef="#ctx0" brushRef="#br0">455 114 267 0,'0'0'6'15,"0"0"5"-15,15-15 2 16,-15 15 3-16,18-13 4 0,-18 13 0 16,25-21 3-16,-11 7 2 15,-14 14-6-15,14-18-4 16,-14 18 0-16,0-13-4 16,0 13-3-16,-21-17 0 0,3 13-2 15,-11 4-1-15,-2 0 0 16,-4 0-1-16,-5 0-3 15,-3 0 3-15,8 10-2 16,0 11 0-16,-6 3 1 0,5 4-1 16,7 7-2-16,1 1 0 15,3 10 0-15,0 7 0 16,1-6 0-16,-1 11 0 0,15-2 0 16,6 2 0-16,1 1 0 15,6 2 0-15,19-13 0 16,6 2 0-16,14 0 0 15,17-12 0-15,9-4 0 16,13-8 0-16,4-11 0 0,8-13 0 16,-5 5 0-16,0-7 0 15,-7 0 0-15,-6-9 0 16,-15 1 0-16,-7-7 0 16,-12 4 0-16,-11 4 0 0,-12-3 0 15,-8 7 0-15,-10 3 0 16,10-14 0-16,-10 14 0 15,0 0 0-15,0 0 0 16,0 0 0-16,0 0 0 0,18-7 0 16,-18 7 0-16,0 0-16 15,0 0-74-15,-8 7-4 16</inkml:trace>
          <inkml:trace contextRef="#ctx0" brushRef="#br0" timeOffset="23388.4756">1694 608 385 0,'0'0'5'15,"0"0"1"-15,20-13 2 16,-2 2 0-16,11-4 0 0,2 2-1 16,15-10-1-16,14 3-7 15,0-5-33-15,15 8-46 16,3 6-2-16</inkml:trace>
          <inkml:trace contextRef="#ctx0" brushRef="#br0" timeOffset="23575.9799">1689 966 379 0,'0'0'4'0,"0"0"3"16,22 0 0-16,-4 0 1 15,14-7 1-15,21 1-1 16,10-8-3-16,26 7-20 0,2-4-60 15,12 1-3-15</inkml:trace>
          <inkml:trace contextRef="#ctx0" brushRef="#br0" timeOffset="24294.7548">3245 213 329 0,'0'0'6'0,"0"0"2"0,-13 0 2 16,13 0 2-16,-18 13 2 15,4-2 1-15,3 14-1 0,-6 3 1 16,2 11-3-16,0 10-3 16,5 9-2-16,3 1-2 15,1 2-1-15,6 5-1 16,6-7 0-16,19-1 0 15,10-20-5-15,18-14-1 16,11-14-1-16,10-10-1 0,1-13-1 16,3-18 1-16,-7-12-1 15,-16-14-1-15,-5 2 3 16,-22-14 1-16,-20 7 0 0,-16 0 1 16,-20 4-1-16,-19 13-8 15,-26 24-47-15,-15 3-20 16</inkml:trace>
        </inkml:traceGroup>
      </inkml:traceGroup>
    </inkml:traceGroup>
    <inkml:traceGroup>
      <inkml:annotationXML>
        <emma:emma xmlns:emma="http://www.w3.org/2003/04/emma" version="1.0">
          <emma:interpretation id="{EF46BF5B-879D-4DF9-84FB-B3A6C5F8121E}" emma:medium="tactile" emma:mode="ink">
            <msink:context xmlns:msink="http://schemas.microsoft.com/ink/2010/main" type="paragraph" rotatedBoundingBox="26725,2572 29829,2586 29823,3847 26720,3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E8313C-3694-4B35-B3F6-00E4D1ACDC7F}" emma:medium="tactile" emma:mode="ink">
              <msink:context xmlns:msink="http://schemas.microsoft.com/ink/2010/main" type="line" rotatedBoundingBox="26725,2572 29829,2586 29823,3847 26720,3833">
                <msink:destinationLink direction="with" ref="{301F611D-8634-4E19-81E3-730B6992E2C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1ACFEF-C068-4C90-A4A3-8690E311CA0B}" emma:medium="tactile" emma:mode="ink">
                <msink:context xmlns:msink="http://schemas.microsoft.com/ink/2010/main" type="inkWord" rotatedBoundingBox="26725,2572 29829,2586 29823,3847 26720,3833"/>
              </emma:interpretation>
              <emma:one-of disjunction-type="recognition" id="oneOf1">
                <emma:interpretation id="interp5" emma:lang="en-US" emma:confidence="0">
                  <emma:literal>(2-1</emma:literal>
                </emma:interpretation>
                <emma:interpretation id="interp6" emma:lang="en-US" emma:confidence="0">
                  <emma:literal>(2.1</emma:literal>
                </emma:interpretation>
                <emma:interpretation id="interp7" emma:lang="en-US" emma:confidence="0">
                  <emma:literal>c=1</emma:literal>
                </emma:interpretation>
                <emma:interpretation id="interp8" emma:lang="en-US" emma:confidence="0">
                  <emma:literal>6=1</emma:literal>
                </emma:interpretation>
                <emma:interpretation id="interp9" emma:lang="en-US" emma:confidence="0">
                  <emma:literal>9=1</emma:literal>
                </emma:interpretation>
              </emma:one-of>
            </emma:emma>
          </inkml:annotationXML>
          <inkml:trace contextRef="#ctx0" brushRef="#br1" timeOffset="268814.1262">983 2291 322 0,'0'0'8'0,"-4"-6"3"15,4 6 2-15,-21-14 3 16,11 3 2-16,-8 4-1 16,-7 7 2-16,-3-4 0 15,-1 4-8-15,-2 11-2 16,-1 10-2-16,-14 11-2 0,1 7 1 15,2 0-2-15,-4 9 0 16,9 17 0-16,5-10 0 16,5 12 0-16,8-3 0 15,8 3 0-15,12-3-2 0,15-2-2 16,5-5 0-16,13-4 0 16,9-11 0-16,8 2 0 15,6-14 0-15,12-5 0 0,2-8-16 16,4-10-71-16,8-7-2 15</inkml:trace>
          <inkml:trace contextRef="#ctx0" brushRef="#br1" timeOffset="269048.4908">1588 2665 436 0,'0'0'6'16,"0"0"1"-16,0 0 0 16,0 0 2-16,0 0-1 0,0-11 0 15,17 1 1-15,11-5-3 16,22 12-13-16,3-14-22 16,18-5-56-16,7 2-2 15</inkml:trace>
          <inkml:trace contextRef="#ctx0" brushRef="#br1" timeOffset="269220.3809">1891 2979 433 0,'0'0'5'0,"0"0"-1"0,11 0 2 15,7-7-1-15,17-6 1 16,14-9-1-16,11-3-3 15,23 1-5-15,5-15-17 0,3 1-62 16,19-3-2-16</inkml:trace>
          <inkml:trace contextRef="#ctx0" brushRef="#br1" timeOffset="269564.1418">3175 1908 444 0,'0'0'6'0,"0"0"0"0,0 0 1 16,0 0 1-16,0 0 0 16,-14 0 1-16,14 0 0 15,0 15 1-15,11 5-6 16,6 12-4-16,4 6 0 16,1 22 0-16,-2 0 0 15,1 11 0-15,1 6 0 0,3 9 0 16,-12-3 0-16,5 9 0 15,0-5 0-15,-1-1 0 16,1-5 0-16,4 0 0 0,-4-10 0 16,2-12 0-16,2-11 0 15,-4-7 0-15,-8-10 0 16,5-10 0-16,-12-11 0 16,-3-10 0-16,18 4 0 0,-18-4 0 15,14-11 0-15,-14-3 0 16,11 1-48-16,-11 13-45 15</inkml:trace>
        </inkml:traceGroup>
      </inkml:traceGroup>
    </inkml:traceGroup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30.3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D1EE23-BB9C-4059-8319-C9F2029876AE}" emma:medium="tactile" emma:mode="ink">
          <msink:context xmlns:msink="http://schemas.microsoft.com/ink/2010/main" type="inkDrawing" rotatedBoundingBox="4539,5843 4751,7670 4659,7680 4447,5853" semanticType="callout" shapeName="Other">
            <msink:sourceLink direction="with" ref="{00309C44-6D38-40BE-BC0B-67769BF5119F}"/>
            <msink:sourceLink direction="with" ref="{180E870A-E002-4BAE-AA9A-E975983F4278}"/>
          </msink:context>
        </emma:interpretation>
      </emma:emma>
    </inkml:annotationXML>
    <inkml:trace contextRef="#ctx0" brushRef="#br0">-20082-1841 277 0,'0'0'8'0,"0"0"4"15,-11 0 3-15,11 0 3 16,0 0-1-16,0 0 4 16,-11 17 0-16,11 4 2 15,7 7-7-15,8 13-3 0,5 10-2 16,5 25-2-16,0 14-1 15,3 15-2-15,-3 15-1 16,-4 9-1-16,-4 16-1 16,1-1-1-16,-11 4-1 0,1-7-2 15,-5-14 2-15,-3-6 1 16,4-19-1-16,-4-25 1 16,0-10 0-16,0-28 2 15,0-11 0-15,0-18 0 16,0-10-2-16,0 0-2 0,0-14 0 15,0 14 0-15,-4-35-28 16,4 35-58-16,-6-19-4 16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28.7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C0C9EB-4722-4E73-9AAB-2FAC4FAEBD8E}" emma:medium="tactile" emma:mode="ink">
          <msink:context xmlns:msink="http://schemas.microsoft.com/ink/2010/main" type="inkDrawing" rotatedBoundingBox="16862,6178 17032,7934 16996,7937 16827,6182" rotationAngle="1511336412" semanticType="callout">
            <msink:sourceLink direction="with" ref="{ABB2BBCC-63DC-4B26-A543-9FF81825581B}"/>
            <msink:sourceLink direction="with" ref="{FF18BFDE-D0C1-4C84-8D9A-BAE67B38F649}"/>
          </msink:context>
        </emma:interpretation>
      </emma:emma>
    </inkml:annotationXML>
    <inkml:trace contextRef="#ctx0" brushRef="#br0">-7729-1511 376 0,'0'0'7'0,"0"0"2"0,0 0-2 16,0 0 2-16,0 0 1 16,11 10 2-16,-9 23 1 15,6 10 0-15,-1 19-4 0,6 15-4 16,2 18 2-16,3 22-1 15,-1 13-1-15,-6 18-2 16,3 0-1-16,1 4-1 16,-5-15 1-16,-2-2 1 15,2-13-2-15,-3-17 1 0,-4-19 0 16,0-24-2-16,2-12-3 16,-5-24-13-16,0-9-67 0,0-17-4 15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28.1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C700C6D-CE33-468E-A337-6822B560DE3F}" emma:medium="tactile" emma:mode="ink">
          <msink:context xmlns:msink="http://schemas.microsoft.com/ink/2010/main" type="inkDrawing" rotatedBoundingBox="20343,6542 20578,12066 20415,12073 20180,6549" semanticType="connector" shapeName="Other">
            <msink:sourceLink direction="with" ref="{7EAE84D2-CD46-487B-8605-C19408487511}"/>
            <msink:sourceLink direction="with" ref="{63A7EDCD-1D51-47F2-9230-7A68C37E956C}"/>
          </msink:context>
        </emma:interpretation>
      </emma:emma>
    </inkml:annotationXML>
    <inkml:trace contextRef="#ctx0" brushRef="#br0">-4371-1099 344 0,'0'0'7'0,"0"0"4"0,-3-13 4 16,3 13 2-16,0-17 0 16,0 17 0-16,15-15 1 0,-15 15 0 15,5 9-7-15,7 10-4 16,-6 5-3-16,6 15-2 15,-6 18-1-15,1 5 1 16,0 22-1-16,8 2 1 16,-5 17-1-16,1 4 0 0,-1 14-1 15,-6 6 1-15,4 3 0 16,-8-6 0-16,0-11 0 16,0-5 0-16,0-12 1 0,0-16-1 15,-12-12 1-15,12-23-1 16,0-10-4-16,-6-23-15 15,-23-3-66-15,29-9-4 16</inkml:trace>
    <inkml:trace contextRef="#ctx0" brushRef="#br1" timeOffset="217406.9695">-4218 362 118 0,'0'0'10'0,"0"0"4"16,0 0 3-16,-11-5 2 15,11 5 0-15,0 0 3 16,-11-15-5-16,11 15 2 16,0 0-7-16,0 0-7 0,0 0-2 15,-18-8 1-15,18 8-1 16,-13 0 0-16,13 0 2 15,0 0 4-15,-15 11-1 16,15-11 4-16,0 0 1 0,0 0-2 16,0 0 2-16,0 0-1 15,0 0-4-15,0 0 2 16,0 0-4-16,0 0-2 16,7 0 1-16,-7 0-3 0,3 17 0 15,-3-17 1-15,0 19-1 16,5-4 1-16,-2-6 1 15,-3-9 0-15,7 22 0 0,-7-22 1 16,15 17 0 0,-15-17 0-16,13 14 0 0,-13-14 0 15,0 0-1-15,15 13-1 16,-15-13 1-16,0 0-1 16,0 15-1-16,0-15 1 0,0 0-1 15,0 13-1-15,0-13 2 16,0 0-2-16,0 15 0 15,0-15 0-15,3 19 0 16,1-8-1-16,-1 2 1 0,7 5 0 16,-5 2-1-16,-2 2 1 15,0 2 0-15,-3 1-1 16,0 1 1-16,0-2 0 0,4 0-1 16,-4-3 0-16,0 4 0 15,0 3 1-15,3-4-1 16,4 2 0-16,4-2 0 15,-4 7 0-15,3-7 1 16,1 13-1-16,-4-2 0 0,-3 0 1 16,2 4 0-16,-6-3-1 15,0-1 0-15,0 6 1 16,0-3-1-16,0 10 0 16,-3-10 0-16,3 5 0 0,0 0 1 15,0-5 0-15,-3 7-1 16,-1-4 2-16,4 2-1 15,0 0-1-15,-3 0 1 16,-1-6-1-16,1 7-1 0,0-6 2 16,-5 6-1-16,4-3-1 15,4 4 2-15,0-2-1 16,0 6-1-16,0-3 2 16,0 7 0-16,0 0-2 0,0 7 2 15,0-8 0-15,0 2-1 16,0 1 2-16,0 5-1 15,0-3 0-15,-3 2 1 0,0-1 0 16,-1 1-1-16,4 4 1 16,0 1 0-16,-3-1-2 15,3 1 0-15,0 3 0 16,0 0 0-16,3-8 0 16,4 6 0-16,0-7 0 0,1 6 0 15,-2-4 0-15,1-4 0 16,-3 8 0-16,2-12 0 15,-1 8 0-15,-2 0 0 16,1-4 0-16,-1 1 0 0,1 0 0 16,-1-2 0-16,5-1 0 15,-1-5 0-15,-4 3 0 16,0-1 0-16,1-2 0 16,-1-8 0-16,2 6 0 0,-5-8 0 15,0-5 0-15,0-8 0 16,0-2 0-16,0-11 0 15,0-13 0-15,0 16 0 0,0-16 0 16,-15-10-23-16,0-5-65 16,-2-13-2-16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1:48.2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3A7EDCD-1D51-47F2-9230-7A68C37E956C}" emma:medium="tactile" emma:mode="ink">
          <msink:context xmlns:msink="http://schemas.microsoft.com/ink/2010/main" type="inkDrawing" rotatedBoundingBox="19275,11873 23363,12048 23232,15127 19144,14953" hotPoints="22969,11937 23197,14683 19712,14972 19485,12225" semanticType="enclosure" shapeName="Rectangle">
            <msink:sourceLink direction="with" ref="{84CFD9BF-DCE3-488C-8465-5734550FE1FF}"/>
            <msink:sourceLink direction="with" ref="{1F983020-C42C-4D07-BD11-ECD58BD694B4}"/>
            <msink:destinationLink direction="with" ref="{F417D01C-93F9-4CF6-96D2-96861E200AEE}"/>
            <msink:destinationLink direction="with" ref="{6C700C6D-CE33-468E-A337-6822B560DE3F}"/>
            <msink:destinationLink direction="with" ref="{43E9D063-981B-422C-8368-53CB62DE0EEE}"/>
          </msink:context>
        </emma:interpretation>
      </emma:emma>
    </inkml:annotationXML>
    <inkml:trace contextRef="#ctx0" brushRef="#br0">0 12 318 0,'0'0'5'15,"0"0"0"-15,0 0 2 16,0 0 2-16,0 0 2 16,6-14 0-16,-6 14 2 0,0 0 0 15,0 0-3-15,18 0-2 16,-18 0-1-16,7 14-1 15,-2 5-2-15,-5 5 0 16,5 8-1-16,7 10 1 0,-6-1-1 16,1 13-1-16,1-1 1 15,2 3 0-15,0 9 0 16,2-7-1-16,-6 6 1 16,-2 0-1-16,-1-6 1 0,5 7-1 15,-1-5 0-15,-4-4-1 16,4 7 1-16,1-4 0 15,2 2-1-15,0-2 0 16,2 5 1-16,-6-4-1 0,6 5 1 16,-6-3-1-16,1-2 1 15,0 7-1-15,-4-1 1 16,-3 3 0-16,0-3 0 16,5 5 0-16,-5 2 1 0,3 6 0 15,4-4 0-15,0 1-1 16,4 0 0-16,-1 0 0 15,5-8 0-15,-2 3-1 16,-1-11 0-16,1-4 1 0,-6-9-2 16,1-9 0-16,-1-10 0 15,-4 1-3-15,-3-19-3 16,0-10-12-16,0 0-49 0,0-10-20 16</inkml:trace>
    <inkml:trace contextRef="#ctx0" brushRef="#br0" timeOffset="1578.1377">-138-194 268 0,'0'0'4'16,"0"0"1"-16,0 0 2 15,0 0 2-15,-4 10 5 0,4-10 2 16,14 17 1-16,7-10 1 15,11 0-2-15,14-4 1 16,11 1-4-16,14-1-2 16,7-3-4-16,13 0-1 0,9-7-2 15,12 4-1-15,5-4 0 16,10 3-1-16,8 1 0 16,2 0 0-16,6-1 0 15,1 4 0-15,9 0 0 0,1-3-1 16,-1-1 1-16,-4-3-1 15,-5 3 1-15,9-2-1 16,-12 1 0-16,3-4 0 0,-9 1 0 16,-1 0 0-16,-10 3-1 15,-7-3 1-15,-8 3 0 16,-13 3-1-16,-11-2 1 16,-14 4 0-16,-11 0 0 15,-15 0 1-15,-9 0 0 16,-8 0-1-16,-11 0 1 0,-17 0 0 15,22 4-1-15,-22-4 0 16,0 0 0-16,0 0 0 16,0 0-1-16,0 0 0 0,0 0 0 15,0 0 1-15,0 0-1 16,6 15 1-16,-6-15-1 16,8 28 1-16,-4-11 0 15,2 7 0-15,1 4 0 0,4 4-1 16,-4 4 0-16,3 6 1 15,-2 4-1-15,-1 2 0 16,-4 6 0-16,1 1 0 16,-4 14 1-16,0 1-1 0,0 3 1 15,-4 2 0-15,1 7 0 16,0 1 0-16,3 2 1 16,0 4-1-16,0-2-1 0,6 4 1 15,1 1 0-15,1-3 1 16,2-4-1-16,0-6 1 15,-2-1 0-15,3 0 0 16,-5-8 0-16,2-3 2 16,2-1-4-16,2-1 0 0,1-2 0 15,-3 0 0-15,2 1 0 16,-2-8 0-16,0-3 0 16,1-3 0-16,-1-1 0 15,2-10 0-15,-6-5 0 0,5-2 0 16,-8-8 0-16,0 2 0 15,5-9 0-15,-8 1 0 16,0-18 0-16,4 24 0 0,-4-24 0 16,0 22 0-16,0-22 0 15,0 17 0-15,0-17 0 16,0 0 0-16,-4 13 0 16,4-13 0-16,0 0 0 15,-25 9 0-15,14-9 0 0,-6 0 0 16,-8 2 0-16,-6-2 0 15,-4 0 0-15,-8 0 0 16,-3 0 0-16,-7 0 0 16,-7 0 0-16,3 4 0 0,-6-4 0 15,-5 0 0-15,5 9 0 16,-8-9 0-16,-4 2 0 16,4 2 0-16,-7 3 0 15,8-1 0-15,-11-1 0 0,0 1 0 16,0 2 0-16,-1-1 0 15,-6 3 0-15,-4 4 0 16,7-4 0-16,-7 5 0 16,3-2 0-16,-2 2 0 0,6-2 0 15,-1 0 0-15,3 0 0 16,12-7 0-16,-7 5 0 16,3-3 0-16,5-5 0 15,-4 1 0-15,-1-1 0 0,-6 1 0 16,6-1 0-16,-1 0 0 15,-7 1 0-15,5 0 0 16,5 2 0-16,5-2 0 16,5-4 0-16,10 0 0 0,0 3 0 15,7-3 0-15,4 0 0 16,6 0 0-16,-3-3 0 16,3 3 0-16,6 0 0 15,-6 3 0-15,4 1 0 0,0-1 0 16,11 5 0-16,-4-6 0 15,7 2 0-15,4 1 0 16,3-5 0-16,11 0-25 16,0 0-62-16,0 0-3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13.3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FEA717-3D6B-4D7A-9815-588451F504E4}" emma:medium="tactile" emma:mode="ink">
          <msink:context xmlns:msink="http://schemas.microsoft.com/ink/2010/main" type="writingRegion" rotatedBoundingBox="947,10839 2582,10839 2582,12074 947,12074"/>
        </emma:interpretation>
      </emma:emma>
    </inkml:annotationXML>
    <inkml:traceGroup>
      <inkml:annotationXML>
        <emma:emma xmlns:emma="http://www.w3.org/2003/04/emma" version="1.0">
          <emma:interpretation id="{CE82DAB6-504B-4352-91D7-BB26BAC86FFA}" emma:medium="tactile" emma:mode="ink">
            <msink:context xmlns:msink="http://schemas.microsoft.com/ink/2010/main" type="paragraph" rotatedBoundingBox="947,10839 2582,10839 2582,12074 947,12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A9E44B-41E6-4C09-A621-06845F3E0B87}" emma:medium="tactile" emma:mode="ink">
              <msink:context xmlns:msink="http://schemas.microsoft.com/ink/2010/main" type="line" rotatedBoundingBox="947,10839 2582,10839 2582,12074 947,12074"/>
            </emma:interpretation>
          </emma:emma>
        </inkml:annotationXML>
        <inkml:traceGroup>
          <inkml:annotationXML>
            <emma:emma xmlns:emma="http://www.w3.org/2003/04/emma" version="1.0">
              <emma:interpretation id="{254CC2A0-F910-4DC3-B40A-0E093067FF51}" emma:medium="tactile" emma:mode="ink">
                <msink:context xmlns:msink="http://schemas.microsoft.com/ink/2010/main" type="inkWord" rotatedBoundingBox="947,10839 2582,10839 2582,12074 947,12074"/>
              </emma:interpretation>
              <emma:one-of disjunction-type="recognition" id="oneOf0">
                <emma:interpretation id="interp0" emma:lang="en-US" emma:confidence="0">
                  <emma:literal>$</emma:literal>
                </emma:interpretation>
                <emma:interpretation id="interp1" emma:lang="en-US" emma:confidence="0">
                  <emma:literal>4 |</emma:literal>
                </emma:interpretation>
                <emma:interpretation id="interp2" emma:lang="en-US" emma:confidence="0">
                  <emma:literal>☺ |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x |</emma:literal>
                </emma:interpretation>
              </emma:one-of>
            </emma:emma>
          </inkml:annotationXML>
          <inkml:trace contextRef="#ctx0" brushRef="#br0">-754 4362 156 0,'0'0'9'0,"0"0"6"0,10-11 6 16,-10 11 5-16,14-13 0 15,-14 13 2-15,12-10 0 16,-12 10 0-16,0 0-7 0,0 0-4 16,0 0-4-16,-12 3-5 15,12-3-2-15,-21 24-1 16,11-7-1-16,0 4 0 15,3-5-1-15,0 8 0 0,7-1 0 16,0 10 0-16,0 2-1 16,7 7 1-16,0 0 0 15,5 8 0-15,3 9-1 16,-1 2 0-16,3 7 0 0,0 2 0 16,-5 2-1-16,5 2 0 15,0-6 1-15,-3 2 0 16,3-8 1-16,-3-5 2 15,-4-7 0-15,-3-9 0 16,-1-7 1-16,-6-7 0 0,0-8 0 16,0 0-1-16,-3-11 0 15,3-8-1-15,-14 19-1 16,14-19 0-16,-13 6 0 0,13-6-3 16,0 0 0-16,-10 4 0 15,10-4-7-15,0 0-25 16,0 0-53-16,-7-17-3 15</inkml:trace>
          <inkml:trace contextRef="#ctx0" brushRef="#br0" timeOffset="134647.236">-1736 4801 267 0,'0'0'1'0,"0"0"0"16,0 0 3-16,0 0 2 15,0 7 2-15,0-7 3 16,8 7 1-16,1 1 1 16,8-2-1-16,10 0-1 0,4 1-1 15,6 1-1-15,1 4-4 16,6-1-2-16,-6 2-2 15,-1 4 0-15,-6 4 0 16,-2-5 0-16,-7 3 0 0,-10 0 0 16,0 1 0-16,-7 0 2 15,-5 0-1-15,0 0 0 16,-3 4 2-16,-7 1 0 0,-4 8 3 16,-10 7 0-16,-5 2 0 15,-12 12 0-15,-10 6-5 16,-17 4-27-16,-4 14-49 15,-13 7-2-15</inkml:trace>
          <inkml:trace contextRef="#ctx0" brushRef="#br0" timeOffset="134272.2145">-1902 5045 239 0,'0'0'5'16,"0"0"4"-16,0 0 2 15,0 0 3-15,-13 6 1 0,13-6 2 16,0 0 1-16,-17 7 0 16,17-7-5-16,-14 8 0 15,0-6-5-15,1 2 0 16,-4 6-4-16,0 1-1 0,-4-3 0 16,1 7 0-16,-6-5-1 15,2 4 1-15,0-1 1 16,4-3 0-16,3-3 1 15,3 3-1-15,14-10 1 0,-20 7-1 16,20-7 2-16,0 0-2 16,0 0 0-16,0 0-1 15,-14 0 1-15,14 0-1 16,0 0 1-16,0 0-3 16,0 0 1-16,-10-4-2 0,10 4 0 15,0 0 0-15,0 0-2 16,0 0 1-16,0 0 0 15,0 0 1-15,0 0-2 16,0 6 3-16,0-6-1 0,13 8 0 16,1-5 1-16,3-3 0 15,3 0-2-15,11-7 1 16,10-6 0-16,2-1-1 0,8 1 1 16,7 0-1-16,0-1 0 15,3 4 0-15,-3 1 0 16,-10 1 1-16,-5 6 0 15,-9 2-1-15,-7 0 1 0,-6 2-1 16,-11 0 1-16,-10-2 0 16,20 15 0-16,-20-15 1 15,14 4-1-15,-14-4 0 0,24 0 1 16,-11 0-1-16,8 0 0 16,-4-4 0-16,3-5-1 15,4 1-3-15,-5 2-4 16,-2-5-10-16,4 1-33 15,-6 6-29-15,-15 4-6 0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1:51.67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B386C5-CD7B-48BA-A474-87754BDAA84E}" emma:medium="tactile" emma:mode="ink">
          <msink:context xmlns:msink="http://schemas.microsoft.com/ink/2010/main" type="inkDrawing" rotatedBoundingBox="13787,12484 17563,10815 19130,14362 15354,16031" semanticType="enclosure" shapeName="Other">
            <msink:sourceLink direction="with" ref="{81B44ABA-0804-4AB5-BE41-A8D8D196A33E}"/>
            <msink:destinationLink direction="with" ref="{308D9080-41FF-4610-9668-8EF93CE0ED54}"/>
          </msink:context>
        </emma:interpretation>
      </emma:emma>
    </inkml:annotationXML>
    <inkml:trace contextRef="#ctx0" brushRef="#br0">0 103 318 0,'0'0'1'16,"0"0"1"-16,0 0 0 15,0 0 2-15,0 0 2 0,8 9 2 16,14-5 1-16,13-4 1 16,11 0 2-16,17-4 0 15,18-3-2-15,11-4-2 16,14 5-1-16,15-1-2 0,2-4-2 16,16 5 0-16,5-2-1 15,1 5-1-15,-1 3 1 16,2-3 1-16,3 3-1 0,-1 0 1 15,-4 0 0-15,-1-4 1 16,-9 1-1-16,-8 3-1 16,2-4 0-16,-7 1 0 15,-12-5-1-15,-6 6 0 0,-11-7 0 16,-8 7 0-16,-13-2 1 16,-7 1 1-16,-15-1-1 15,-9 4 0-15,-10-4 1 16,-8 4-1-16,-8 0 0 15,-14 0 0-15,17 0-1 16,-17 0 1-16,0 0-1 0,0 15 1 16,-6-4-1-16,2 2 0 15,-3 8 0-15,-4 0 1 16,4 7-1-16,1 3 0 0,-1 5-1 16,2 6 1-16,-2 0-1 15,7 11 0-15,0 7 1 16,0 3-1-16,0 15 0 15,0 0 1-15,0 6-1 0,0 6 1 16,0 4 0-16,0 1 0 16,0 3 0-16,4 1 1 15,-1 3 0-15,5-7-1 0,-4 8 0 16,2-5 1-16,1 4-1 16,1 1 1-16,-1-5-1 15,-4 5 1-15,7-6-1 16,-2-1 1-16,-1-3 1 15,3-6-3-15,-2-2 0 0,2-13 0 16,-3-3 0-16,1-9 0 16,-5-4 0-16,4-11 0 15,-4-3 0-15,-3-7 0 16,0-5 0-16,-6-6 0 0,-1-3 0 16,-4-4 0-16,0-2 0 15,0-2 0-15,-6-6 0 16,-1 3 0-16,0-1 0 0,-2-7 0 15,-2 2 0-15,-3-4 0 16,-6 0 0-16,-4 0 0 16,-5 0 0-16,-16-4 0 15,-4 2 0-15,-11 2 0 0,-10 0 0 16,-7 0 0-16,-12 0 0 16,-6 0 0-16,0 0 0 15,-7 2 0-15,0 2 0 16,-1-1 0-16,1-3 0 15,-3 6 0-15,-5 0 0 0,1-2 0 16,-4 5 0-16,5 2 0 16,2-3 0-16,-4 6 0 15,2-4 0-15,6-3 0 16,2 0 0-16,13 0 0 0,5 0 0 16,9-7 0-16,6 4 0 15,11-2 0-15,11-2 0 16,10 0 0-16,9 4 0 15,9 3-3-15,1-7-25 0,2 4-59 16,11 3-2-16</inkml:trace>
    <inkml:trace contextRef="#ctx0" brushRef="#br0" timeOffset="-1124.9979">224 242 361 0,'0'0'2'16,"0"0"1"-16,0 0 1 16,0 0-1-16,0 0 1 0,0 11 2 15,0 4 1-15,-5 5-1 16,5 16-1-16,-5 6 0 16,0 19 0-16,2 9-1 15,-1 14 1-15,4 11-2 0,0 19 0 16,0 10 0-16,4 2 0 15,6 7 0-15,1 5 1 16,6 5 0-16,-2-5 0 16,3-1 1-16,-5-2 1 15,9-1-1-15,-9-8 0 0,9 2-1 16,-7-1-1-16,-2-11 0 16,-2-7 0-16,0-3-2 15,-5-10-1-15,6-17 0 16,-6-8-3-16,-6-21-4 0,7-12-11 15,-7-17-31-15,0-21-35 16,8-25-4-16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1:53.17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740B4F0-2CBF-4DCC-8A4C-87733FBF8B98}" emma:medium="tactile" emma:mode="ink">
          <msink:context xmlns:msink="http://schemas.microsoft.com/ink/2010/main" type="inkDrawing" rotatedBoundingBox="10952,10309 14094,13445 11102,16442 7960,13306" semanticType="enclosure" shapeName="Other">
            <msink:sourceLink direction="with" ref="{F04A007F-3269-487E-9C81-4AF896B6E2D9}"/>
            <msink:destinationLink direction="with" ref="{0DC65F90-A15F-4CDA-A89B-90808723CD06}"/>
            <msink:destinationLink direction="with" ref="{21962BDD-FCBD-4343-825C-8060506E8BC3}"/>
          </msink:context>
        </emma:interpretation>
      </emma:emma>
    </inkml:annotationXML>
    <inkml:trace contextRef="#ctx0" brushRef="#br0">-1 103 328 0,'0'0'4'0,"0"0"2"15,0 0-1-15,0-15 2 16,0 15 0-16,13-15 1 0,5 9 2 16,10-1 1-16,19-4-4 15,13 5 0-15,17 6-2 16,23-4 1-16,13 4-1 16,18 0 0-16,17 0-2 15,11 0 0-15,10 0 0 16,2 0-1-16,6 0 0 0,-1 4-1 15,0-2 2-15,-2 2-3 16,-8 1 1-16,-10 1 2 16,-12-3-1-16,-6 5 1 0,-24 3 1 15,-11-1-1-15,-25 5 0 16,-18 5 1-16,-12 5-1 16,-15-1-1-16,-13 4-1 15,-12 13 1-15,-5-3-2 0,-3 7 1 16,-6 11 0-16,-6 1-1 15,2 6 1-15,-4 12 0 16,3 1-1-16,0 16 1 16,4 0 1-16,-3 2 0 15,7 10 0-15,3 1 0 0,0 8 1 16,3 3-1-16,4-3 1 16,3-1-1-16,8 6 0 15,0-4 1-15,7 3-1 16,0-4 0-16,3-4-1 0,-3 0 2 15,3-3-1-15,0-6 0 16,1-3 0-16,-8-5-2 16,-1-4 0-16,2-7 0 0,-7-6 0 15,-9-16 0-15,-2-4 0 16,-4-12 0-16,-10-7 0 16,-9-8 0-16,-9-11 0 15,-7-6 0-15,-14-4 0 0,-8-3 0 16,-14-4 0-16,-14 0 0 15,-11 2 0-15,-13 3 0 16,-11-1 0-16,-4-2 0 16,-14 5 0-16,-11-1 0 15,5 0 0-15,-12-2 0 0,1 3 0 16,-7-5 0-16,-1 3 0 16,-1 1 0-16,5 2 0 15,8-1 0-15,-2 3 0 0,19-3 0 16,11 3 0-16,6-6-4 15,17 3-14-15,2 6-53 16,20-13-17-16</inkml:trace>
    <inkml:trace contextRef="#ctx0" brushRef="#br0" timeOffset="-843.7854">179 215 384 0,'0'0'2'16,"0"0"0"-16,0 0 0 16,0 0 1-16,0 0 0 0,0 15 1 15,-11 10 0-15,1 10 1 16,-5 16-2-16,5 18 1 15,-5 8-1-15,5 15 0 16,0 18 1-16,2 12-1 0,1 11 1 16,7 11 1-16,0 8-3 15,0 3 2-15,0-3 0 16,7 2 1-16,4-6-1 16,3-6 0-16,1-9-1 0,3-2 1 15,2-11-1-15,1-6 0 16,-3-9-2-16,4-11-1 15,-5-8 0-15,4-17 0 16,-4-7-4-16,-5-24-3 0,1-14-8 16,-13-24-23-16,0-7-43 15,0-29-4-15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1:53.8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05C7A2-953C-484D-BDA5-A936A74367DF}" emma:medium="tactile" emma:mode="ink">
          <msink:context xmlns:msink="http://schemas.microsoft.com/ink/2010/main" type="inkDrawing" rotatedBoundingBox="3793,10867 8027,12063 7123,15261 2889,14064" semanticType="enclosure" shapeName="Other">
            <msink:sourceLink direction="with" ref="{F04A007F-3269-487E-9C81-4AF896B6E2D9}"/>
            <msink:destinationLink direction="with" ref="{5797A73D-F5E9-4780-A0A2-9741551FC4C8}"/>
            <msink:destinationLink direction="with" ref="{8DCC3E7B-04E4-404D-AE23-57FFAB1EE10E}"/>
          </msink:context>
        </emma:interpretation>
      </emma:emma>
    </inkml:annotationXML>
    <inkml:trace contextRef="#ctx0" brushRef="#br0">140 15 289 0,'0'0'7'0,"-15"-7"2"0,15 7 2 16,-21-4 2-16,4 0 1 15,2 2 1-15,-6 2 1 0,4 0 1 16,7 6-5-16,-1 7-3 15,7 13-1-15,1 8-1 16,3 16-2-16,3 14 1 16,4 9-2-16,3 23 0 15,8 14 0-15,0 16 0 16,4 7-1-16,-5 13 0 0,4 2 0 16,-3 6 0-16,4-3 0 15,-5-3 0-15,1-9-1 16,-5-8 0-16,2-7 0 0,-2-14-1 15,-1-11 1-15,-2-16-1 16,1-10-1-16,-4-14-2 16,-4-21-4-16,1-13-7 15,-4-25-20-15,14 10-50 0,-7-28-3 16</inkml:trace>
    <inkml:trace contextRef="#ctx0" brushRef="#br0" timeOffset="969.7562">-284-144 341 0,'0'0'1'15,"0"0"-1"-15,0 0 1 0,0-21 0 16,6 10 1-16,1-6 0 16,18 2 2-16,3-3 2 15,12 1 1-15,13 3 1 16,7 1 0-16,18 4 2 0,10 3-2 16,18-1 0-16,8 7-2 15,12 0-2-15,15 0-1 16,5 0-1-16,13 0-1 15,0 0 0-15,7 0 0 0,4 0 0 16,-1 0 0-16,-2 0 1 16,-1 0-1-16,-7 0 1 15,-6 4 0-15,-9 3 0 16,-13 0 1-16,-11 3 0 0,-14 1 1 16,-18 2 0-16,-10 1 0 15,-14 4 0-15,-22-1 0 16,-7 6-1-16,-10-3 1 0,-14 8-2 15,-4 0 0-15,-7 4 0 16,0 7 0-16,0-1-1 16,-3 12 0-16,3 3-1 15,0 7 1-15,0 2 0 16,6 18-1-16,6-1 1 0,1 14 1 16,5 3 0-16,-4 0 0 15,7 11 0-15,4-1 0 16,0 3 0-16,3-4 0 0,0 1 1 15,4-4-2-15,1 3 1 16,2-5-1-16,-7-4 0 16,7-6 0-16,-3 2 0 15,-4-4-1-15,-3-7 1 0,0-3 0 16,-7-8 0-16,0-7 1 16,-5-3-2-16,-6-10 0 15,-7-12 0-15,0-3 0 16,-3-12 0-16,-14-13 0 15,-8-7 0-15,-18-3 0 0,-3-13 0 16,-18-5 0-16,-2-5 0 16,-12-1 0-16,-11 3 0 15,-3 3 0-15,1-2 0 16,-12 9 0-16,-3 4 0 0,-5 3 0 16,-5 4 0-16,-7 0 0 15,-11 8 0-15,-12 2 0 16,-2 8 0-16,-4-4 0 0,-8 2 0 15,1 3 0-15,3-1 0 16,-3-3 0-16,8 2 0 16,5-10 0-16,5 3 0 15,7-6 0-15,11-1 0 0,10-3 0 16,10 0 0-16,14-3 0 16,11-5 0-16,15 6 0 15,13-7 0-15,12 7 0 16,6 2 0-16,14 0 0 15,8 0-6-15,10 0-80 0,0 7-2 16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29.5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9A0332-337F-4D35-B1F9-8A6F1F0F93EA}" emma:medium="tactile" emma:mode="ink">
          <msink:context xmlns:msink="http://schemas.microsoft.com/ink/2010/main" type="inkDrawing" rotatedBoundingBox="10275,6034 10351,7667 10303,7669 10227,6036" rotationAngle="1511336412" semanticType="callout">
            <msink:sourceLink direction="with" ref="{62A6C2FB-208F-4D42-A34C-218AC5DE6754}"/>
            <msink:sourceLink direction="with" ref="{248D3C66-C480-41B4-866E-8D8ED6320219}"/>
          </msink:context>
        </emma:interpretation>
      </emma:emma>
    </inkml:annotationXML>
    <inkml:trace contextRef="#ctx0" brushRef="#br0">80-1328 376 0,'0'0'7'16,"0"0"1"-16,0 0 0 0,0 0 2 15,-4 7 1-15,-2 10 1 16,2 4 0-16,1 14 2 16,-5 9-6-16,8 14-1 15,0 13-1-15,3 17-1 0,9 15-1 16,-2 7-1-16,1 8 0 15,-1 10-2-15,-3-6 1 16,4 2-2-16,-4-7 1 0,0-12-1 16,-7-10 1-16,3-14 0 15,-3-14-1-15,0-18 0 16,0-13-4-16,0-11-8 16,0-25-32-16,-13 14-41 0,-2-18-2 15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0.7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17D01C-93F9-4CF6-96D2-96861E200AEE}" emma:medium="tactile" emma:mode="ink">
          <msink:context xmlns:msink="http://schemas.microsoft.com/ink/2010/main" type="inkDrawing" rotatedBoundingBox="22334,9186 22335,11990 22255,11991 22253,9187" semanticType="callout" shapeName="Other">
            <msink:sourceLink direction="with" ref="{63A7EDCD-1D51-47F2-9230-7A68C37E956C}"/>
            <msink:sourceLink direction="with" ref="{1E9BA6DB-C8EF-4B50-988C-C1EF8D9FB99B}"/>
          </msink:context>
        </emma:interpretation>
      </emma:emma>
    </inkml:annotationXML>
    <inkml:trace contextRef="#ctx0" brushRef="#br0">6 0 326 0,'0'0'3'0,"0"0"-1"0,0 0 2 15,0 0 1-15,-3 11 1 16,3 2 2-16,0 13 0 16,3 13 2-16,4 16-2 0,-7 5 1 15,8 18-2-15,-5 3-1 16,4 11 0-16,-4 6-1 15,1 6 1-15,4-8-1 16,-2 4-1-16,1-4 1 16,3-6 0-16,-5-1-1 0,2-2 1 15,-4-5 0-15,-3-1-2 16,0 0 1-16,0 1-1 16,-7-10-1-16,-1 10 0 15,2-9 0-15,-1 2 0 0,0-9 0 16,4 5 0-16,3-11 0 15,-5 3 1-15,5-5 1 16,-3-7-1-16,-1 3 0 16,4-5-1-16,-6 3 1 0,-1-3-1 15,2-2 0-15,2-5-1 16,0-4 0-16,3-2 1 16,0-8-1-16,0-3 0 0,3-4 0 15,0-7 0-15,5 3 0 16,-8-17 1-16,10 26-2 15,-10-11 2-15,0-2-2 16,0-13 0-16,0 25-3 0,0-25-2 16,0 24-12-16,-6-7-68 15,6-17-2-15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4.1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D547E27-734C-475D-A5E2-7997542EC15E}" emma:medium="tactile" emma:mode="ink">
          <msink:context xmlns:msink="http://schemas.microsoft.com/ink/2010/main" type="writingRegion" rotatedBoundingBox="14886,8175 15710,8175 15710,9479 14886,9479"/>
        </emma:interpretation>
      </emma:emma>
    </inkml:annotationXML>
    <inkml:traceGroup>
      <inkml:annotationXML>
        <emma:emma xmlns:emma="http://www.w3.org/2003/04/emma" version="1.0">
          <emma:interpretation id="{E3ACBCD2-724E-4DF4-BEBD-6A1A25B005AA}" emma:medium="tactile" emma:mode="ink">
            <msink:context xmlns:msink="http://schemas.microsoft.com/ink/2010/main" type="paragraph" rotatedBoundingBox="14886,8175 15710,8175 15710,9479 14886,9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282E26-5A1C-4841-A655-642C2659032C}" emma:medium="tactile" emma:mode="ink">
              <msink:context xmlns:msink="http://schemas.microsoft.com/ink/2010/main" type="line" rotatedBoundingBox="14886,8175 15710,8175 15710,9479 14886,9479"/>
            </emma:interpretation>
          </emma:emma>
        </inkml:annotationXML>
        <inkml:traceGroup>
          <inkml:annotationXML>
            <emma:emma xmlns:emma="http://www.w3.org/2003/04/emma" version="1.0">
              <emma:interpretation id="{FF18BFDE-D0C1-4C84-8D9A-BAE67B38F649}" emma:medium="tactile" emma:mode="ink">
                <msink:context xmlns:msink="http://schemas.microsoft.com/ink/2010/main" type="inkWord" rotatedBoundingBox="14886,8175 15710,8175 15710,9479 14886,9479">
                  <msink:destinationLink direction="with" ref="{308D9080-41FF-4610-9668-8EF93CE0ED54}"/>
                  <msink:destinationLink direction="with" ref="{D1C0C9EB-4722-4E73-9AAB-2FAC4FAEBD8E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As</emma:literal>
                </emma:interpretation>
                <emma:interpretation id="interp3" emma:lang="en-US" emma:confidence="0">
                  <emma:literal>Al</emma:literal>
                </emma:interpretation>
                <emma:interpretation id="interp4" emma:lang="en-US" emma:confidence="0">
                  <emma:literal>At</emma:literal>
                </emma:interpretation>
              </emma:one-of>
            </emma:emma>
          </inkml:annotationXML>
          <inkml:trace contextRef="#ctx0" brushRef="#br0">723 416 403 0,'0'0'3'0,"0"0"1"0,-12 15 1 16,6 2 2-16,2 9-1 15,4 4 1-15,0 17 0 16,0 9-1-16,4 15-7 16,10 17-26-16,13 10-51 0,-4 1-4 15</inkml:trace>
          <inkml:trace contextRef="#ctx0" brushRef="#br0" timeOffset="-171.8534">-55 618 369 0,'0'0'2'16,"0"0"-1"-16,21-3 1 0,4-5 1 16,10-7-1-16,15-2-6 15,20-7-30-15,14-4-37 16,6-4-4-16</inkml:trace>
          <inkml:trace contextRef="#ctx0" brushRef="#br0" timeOffset="-359.3922">101 1294 299 0,'0'0'5'0,"0"0"2"0,0 0 4 16,0 10 0-16,0-10 2 15,0 0 0-15,-15-21 2 16,8 1 0-16,-1-18-4 15,1-5-5-15,-3-18-2 0,2-7-1 16,-2-8-1-16,3-9-1 16,-4-7-1-16,4-6 0 15,4-8 0-15,0 1 1 16,3 3-1-16,0 2 0 0,0 13 0 16,3 9 0-16,7 19-1 15,1 20-1-15,3 13 1 16,7 26 1-16,1 26-1 15,3 19 1-15,0 19 1 0,6 20-1 16,4 16 2-16,5 8-1 16,-5 5-6-16,-4 4-12 15,2-2-36-15,-5-16-24 16,-1-17-5-16</inkml:trace>
        </inkml:traceGroup>
      </inkml:traceGroup>
    </inkml:traceGroup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8:26.4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58EE82-04EC-4107-A97E-D263B7E7A5EA}" emma:medium="tactile" emma:mode="ink">
          <msink:context xmlns:msink="http://schemas.microsoft.com/ink/2010/main" type="writingRegion" rotatedBoundingBox="4510,-91 20138,-642 20180,560 4552,1110">
            <msink:destinationLink direction="with" ref="{60348174-7F07-43DF-9F28-931D3549C42C}"/>
          </msink:context>
        </emma:interpretation>
      </emma:emma>
    </inkml:annotationXML>
    <inkml:traceGroup>
      <inkml:annotationXML>
        <emma:emma xmlns:emma="http://www.w3.org/2003/04/emma" version="1.0">
          <emma:interpretation id="{15F278D6-A435-4CB6-B71B-FB7A290AC1BC}" emma:medium="tactile" emma:mode="ink">
            <msink:context xmlns:msink="http://schemas.microsoft.com/ink/2010/main" type="paragraph" rotatedBoundingBox="4510,-91 20138,-642 20180,560 4552,1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4048AB-86D0-471C-8A3E-B0FF2F827F2F}" emma:medium="tactile" emma:mode="ink">
              <msink:context xmlns:msink="http://schemas.microsoft.com/ink/2010/main" type="line" rotatedBoundingBox="4510,-91 20138,-642 20180,560 4552,1110"/>
            </emma:interpretation>
          </emma:emma>
        </inkml:annotationXML>
        <inkml:traceGroup>
          <inkml:annotationXML>
            <emma:emma xmlns:emma="http://www.w3.org/2003/04/emma" version="1.0">
              <emma:interpretation id="{8E2E0FC4-01D9-4978-8712-73365CC41773}" emma:medium="tactile" emma:mode="ink">
                <msink:context xmlns:msink="http://schemas.microsoft.com/ink/2010/main" type="inkWord" rotatedBoundingBox="4514,33 6515,-37 6552,1011 4551,1082">
                  <msink:destinationLink direction="with" ref="{BD2298EA-314E-44FA-9AD3-296AAD20F843}"/>
                  <msink:destinationLink direction="with" ref="{CD6AC04B-CCCD-437C-ACB1-DB1FFC963664}"/>
                </msink:context>
              </emma:interpretation>
              <emma:one-of disjunction-type="recognition" id="oneOf0">
                <emma:interpretation id="interp0" emma:lang="en-US" emma:confidence="0">
                  <emma:literal>By or</emma:literal>
                </emma:interpretation>
                <emma:interpretation id="interp1" emma:lang="en-US" emma:confidence="0">
                  <emma:literal>By o</emma:literal>
                </emma:interpretation>
                <emma:interpretation id="interp2" emma:lang="en-US" emma:confidence="0">
                  <emma:literal>soon</emma:literal>
                </emma:interpretation>
                <emma:interpretation id="interp3" emma:lang="en-US" emma:confidence="0">
                  <emma:literal>nod</emma:literal>
                </emma:interpretation>
                <emma:interpretation id="interp4" emma:lang="en-US" emma:confidence="0">
                  <emma:literal>Bo</emma:literal>
                </emma:interpretation>
              </emma:one-of>
            </emma:emma>
          </inkml:annotationXML>
          <inkml:trace contextRef="#ctx0" brushRef="#br0">-10298-8004 373 0,'0'0'4'0,"0"0"4"0,0 22 0 16,0-1 2-16,4 7 1 16,-1 7 0-16,7 14 2 15,1 9-2-15,3 8-3 16,4 5-3-16,-3 2-3 15,5-2-7-15,-5-12-13 0,6-17-61 16,4 5-2-16</inkml:trace>
          <inkml:trace contextRef="#ctx0" brushRef="#br0" timeOffset="844.72">-9661-7789 409 0,'0'0'2'0,"0"0"1"16,20-2 1-16,5-9 0 15,3 4-1-15,12-3 1 16,-2-5 0-16,2 4 1 16,-5 3-5-16,-4 8 1 0,-13 0-1 15,-11 15 0-15,-7 6-1 16,-7 5 1-16,-4 1 0 16,-2 4 0-16,1 1 0 15,6-2 0-15,6-11 1 0,6 0 2 16,9-5 1-16,6-8 0 15,4 2 2-15,4-5-1 16,-1 0 1-16,0 1-1 16,-3 3-1-16,-5 6 0 15,3 2-2-15,-6 3 0 0,1 3-1 16,-1 5 0-16,-6 1-1 16,-1 12 1-16,-10-4 0 15,0 8 0-15,-18 9-4 16,-20-14-18-16,-27 26-61 0,-15 2-3 15</inkml:trace>
          <inkml:trace contextRef="#ctx0" brushRef="#br0" timeOffset="74711.6974">-8728-7778 200 0,'0'0'7'15,"0"0"5"-15,-14 21 3 16,6 0 3-16,-2 10 1 16,7 5 2-16,-4 7-1 0,2 2 1 15,5 0-7-15,5-2-3 16,5-7-3-16,11-8-1 15,8-19-3-15,6-5-1 16,4-8 1-16,6-13 0 16,-2-14-1-16,-1-7 0 0,1-13 0 15,-15-1-1-15,-10-4 2 16,-11-4-1-16,-7 4 1 16,-10 9-1-16,-15 2-1 15,-8 13 0-15,-12 11-2 0,-1 21-11 16,-17 25-52-16,-2 9-13 15</inkml:trace>
          <inkml:trace contextRef="#ctx0" brushRef="#br0" timeOffset="81383.6287">-8639-8010 281 0,'0'0'6'0,"0"0"6"0,0 0 2 15,-5-15 4-15,5 15-1 16,0 0 3-16,0 0 1 0,0 0-1 16,-6 6-5-16,-5 20-4 15,5 2-4-15,-2 11-3 16,1 10 0-16,0 9-2 15,7 0-1-15,0 8 0 16,7-4-1-16,8 0 1 0,2-5-1 16,1-8 0-16,0-4 0 15,-5-9 2-15,2-14 0 16,-15-22 0-16,13 11 0 16,-13-18 0-16,0-16 1 15,-6-8 0-15,-1-14 0 0,-1-4-2 16,-2-16 1-16,0-5-1 15,-5-1 0-15,5-6 0 16,-1 4-1-16,0 6 0 0,0 3 1 16,-3 14-1-16,3 2-1 15,1 15 1-15,0 16-1 16,10 17 0-16,-11-4 0 16,7 16 0-16,4 11 0 0,0 19 1 15,0 5 0-15,4 9 0 16,7 8 0-16,-4 3 1 15,6 3-1-15,-2-3 0 16,3-7 0-16,-6-8 0 16,2-5 0-16,-3-13 1 0,1-8 0 15,-5-9 1-15,-3-17-1 16,0 0 2-16,4-14-1 16,-4-6 0-16,0-21 0 0,0-4-1 15,0-7 0-15,3-12 0 16,-3-3-1-16,0-3 1 15,0-1-1-15,-7 9 0 16,-4 4 1-16,-3 6-1 0,3 9 0 16,-6 11 0-16,2 11 0 15,-3 14-1-15,5 7 1 16,13 0 0-16,-22 24 0 16,16 12 0-16,2 14 0 0,4 5 0 15,0 17 0-15,0 4 1 16,10 2-1-16,2 6 0 15,-2 2 0-15,0-5 0 16,-2-4-2-16,2 9-8 16,-13-7-74-16,3-4-1 0</inkml:trace>
          <inkml:trace contextRef="#ctx0" brushRef="#br0" timeOffset="453.0663">-10422-8021 308 0,'0'0'6'0,"8"-15"6"15,12 2 0-15,10-6 2 16,5 2 2-16,0-3 0 16,11-3-2-16,-1 10 0 0,1 2-5 15,-14 11-5-15,-7 11-4 16,-7 10-1-16,-15 12-1 15,-3 8-1-15,-7 4 0 16,-7 6 0-16,0-2 0 0,0-8 1 16,7 2 0-16,0-7 1 15,7-8 1-15,14-11 1 16,7-6 0-16,4 0 1 16,3-5 0-16,0 1 1 15,-3-1-1-15,-8 3 1 0,6 0 1 16,-13 3-1-16,0 1 1 15,-3 6 0-15,1-5 0 16,-2 3-2-16,5 4 0 0,-3 0 1 16,-2 1-2-16,1-1 1 15,-7 3-1-15,0 4-1 16,-10 4 1-16,-1-4-1 16,-11-4-2-16,2 1-11 0,-13 1-67 15,13-19 0-15</inkml:trace>
        </inkml:traceGroup>
        <inkml:traceGroup>
          <inkml:annotationXML>
            <emma:emma xmlns:emma="http://www.w3.org/2003/04/emma" version="1.0">
              <emma:interpretation id="{E54DA171-2C29-4646-8C6E-FAAAF16286BB}" emma:medium="tactile" emma:mode="ink">
                <msink:context xmlns:msink="http://schemas.microsoft.com/ink/2010/main" type="inkWord" rotatedBoundingBox="9728,103 11799,30 11828,833 9756,906">
                  <msink:destinationLink direction="with" ref="{BD2298EA-314E-44FA-9AD3-296AAD20F843}"/>
                  <msink:destinationLink direction="with" ref="{C37E98E7-67F1-4577-81BB-A13BA3DB7525}"/>
                </msink:context>
              </emma:interpretation>
              <emma:one-of disjunction-type="recognition" id="oneOf1">
                <emma:interpretation id="interp5" emma:lang="en-US" emma:confidence="1">
                  <emma:literal>Rao</emma:literal>
                </emma:interpretation>
                <emma:interpretation id="interp6" emma:lang="en-US" emma:confidence="0">
                  <emma:literal>Nzo</emma:literal>
                </emma:interpretation>
                <emma:interpretation id="interp7" emma:lang="en-US" emma:confidence="0">
                  <emma:literal>Nao</emma:literal>
                </emma:interpretation>
                <emma:interpretation id="interp8" emma:lang="en-US" emma:confidence="0">
                  <emma:literal>RAO</emma:literal>
                </emma:interpretation>
                <emma:interpretation id="interp9" emma:lang="en-US" emma:confidence="0">
                  <emma:literal>R o</emma:literal>
                </emma:interpretation>
              </emma:one-of>
            </emma:emma>
          </inkml:annotationXML>
          <inkml:trace contextRef="#ctx0" brushRef="#br0" timeOffset="-937.5674">-5210-7991 306 0,'0'0'5'0,"0"0"3"0,0 0 2 16,24-17 1-16,8 6 1 15,14 5-1-15,7-5 2 16,11 4 0-16,7-3-6 16,-8 10-4-16,0 0 0 15,-15 4-2-15,-21 13-1 0,-24 5 0 16,-3 6 1-16,-25 6-3 15,-3 5 1-15,-2-1-2 16,0 1 0-16,13-7-1 0,9 1 1 16,8-13-1-16,22 2 0 15,6-16 5-15,12 1 3 16,5-7 2-16,-6 0 1 16,3 0 2-16,-14 7 0 15,-6 1 0-15,-8 3-1 0,-7 6-2 16,-7 0-1-16,0 12-3 15,-3 6-1-15,-4 6 0 16,4 0-1-16,-5 0 0 16,4 1 0-16,4-3 0 0,-3-6 0 15,-4-9 0-15,-4-3-5 16,4-4-20-16,7-17-53 16,0 0-3-16</inkml:trace>
          <inkml:trace contextRef="#ctx0" brushRef="#br0" timeOffset="-1375.0178">-4980-8081 393 0,'0'0'2'15,"0"0"2"-15,3 7 2 16,4 10 0-16,3 8 2 0,2 10 1 16,1 19-1-16,5 8 2 15,-8 10-3-15,8 4-2 16,-3 5-1-16,-1 5-7 15,-8-15-8-15,2-9-25 0,17-10-45 16,-15-22-5-16</inkml:trace>
          <inkml:trace contextRef="#ctx0" brushRef="#br0" timeOffset="-593.7991">-4358-7778 409 0,'0'0'2'0,"0"0"1"15,20-11-1-15,-2 9 1 16,4-9 0-16,6 7 0 0,4-3-1 15,4 7 1-15,-8 0-2 16,-3 4-2-16,-5 5 2 16,-8 13 0-16,-12 3 1 15,-4 3 0-15,-14 7 2 0,-3-3 1 16,-8 0 0-16,8 6 0 16,1-7 1-16,-2 5-1 15,11-8 0-15,8-3 0 16,9-4-2-16,24-7 1 0,8-4-1 15,5-7-1-15,10-3 0 16,7 0 0-16,3-9-3 16,-6-9-5-16,7 0-26 0,-11 1-52 15,-11-11-1-15</inkml:trace>
          <inkml:trace contextRef="#ctx0" brushRef="#br0" timeOffset="71852.2771">-3308-7723 238 0,'0'0'8'0,"-15"-2"4"0,15 2 3 16,-18-15 4-16,5 12 0 15,13 3 3-15,-22-14-1 16,9 7 1-16,13 7-7 16,-10 0-3-16,2 14-3 15,1 11-4-15,0 5-1 0,-4 11 0 16,1-3-2-16,6 12 1 15,1-5-1-15,3-6 0 16,0-1-1-16,10-3 2 16,12-20-2-16,9-11 1 0,9-4 0 15,1-15 0-15,1-13-1 16,1-7 1-16,-8-7 0 16,-2-8-1-16,-13-6 0 15,-12 14-1-15,-16-1-5 0,-17 15-13 16,-10 10-61-16,-18 12-2 15</inkml:trace>
        </inkml:traceGroup>
        <inkml:traceGroup>
          <inkml:annotationXML>
            <emma:emma xmlns:emma="http://www.w3.org/2003/04/emma" version="1.0">
              <emma:interpretation id="{5F935141-1B5F-45C7-8573-5C1D10879671}" emma:medium="tactile" emma:mode="ink">
                <msink:context xmlns:msink="http://schemas.microsoft.com/ink/2010/main" type="inkWord" rotatedBoundingBox="15169,-63 16745,-119 16774,680 15197,735">
                  <msink:destinationLink direction="with" ref="{B21FCBB0-BC9A-4A13-9026-156110DF6A68}"/>
                  <msink:destinationLink direction="with" ref="{AF1544E6-6EFB-4C5C-9E71-40E0104630AC}"/>
                  <msink:destinationLink direction="with" ref="{E6F9ABA7-B514-4158-9C99-3B1F0E7037F8}"/>
                </msink:context>
              </emma:interpretation>
              <emma:one-of disjunction-type="recognition" id="oneOf2">
                <emma:interpretation id="interp10" emma:lang="en-US" emma:confidence="0">
                  <emma:literal>BII</emma:literal>
                </emma:interpretation>
                <emma:interpretation id="interp11" emma:lang="en-US" emma:confidence="0">
                  <emma:literal>XT</emma:literal>
                </emma:interpretation>
                <emma:interpretation id="interp12" emma:lang="en-US" emma:confidence="0">
                  <emma:literal>in</emma:literal>
                </emma:interpretation>
                <emma:interpretation id="interp13" emma:lang="en-US" emma:confidence="0">
                  <emma:literal>Nil</emma:literal>
                </emma:interpretation>
                <emma:interpretation id="interp14" emma:lang="en-US" emma:confidence="0">
                  <emma:literal>Bit</emma:literal>
                </emma:interpretation>
              </emma:one-of>
            </emma:emma>
          </inkml:annotationXML>
          <inkml:trace contextRef="#ctx0" brushRef="#br0" timeOffset="-2578.1532">245-8029 408 0,'0'0'2'0,"0"0"3"0,0 0 0 16,7-7 1-16,8 4 2 15,6 3 0-15,-4 10 0 0,8 0 1 16,0 16-2-16,-1 10-5 16,1 6 1-16,-3 6-6 15,-9 10-14-15,-1-13-37 16,-6 7-29-16,-6 2-4 0</inkml:trace>
          <inkml:trace contextRef="#ctx0" brushRef="#br0" timeOffset="-1906.3286">1023-7986 460 0,'0'0'3'0,"0"0"1"15,0 0 0-15,0 14 0 0,0 1 2 16,0 9-1-16,0 11-1 16,0 14 2-16,0 11-10 15,0 4-26-15,-3 9-52 16,-9 13-5-16</inkml:trace>
          <inkml:trace contextRef="#ctx0" brushRef="#br0" timeOffset="60649.0524">1808-8205 315 0,'0'0'9'0,"0"0"3"16,-7-3 2-16,7 3 1 16,-22 0 5-16,9 3-3 15,13-3 1-15,-22 11 2 16,19 3-9-16,-5-1-4 0,8 9 1 15,0 3-3-15,0 14-3 16,11 3 4-16,-11 4-2 16,4 8-3-16,-4-6 2 15,0 11-1-15,0 2-2 0,0-9 3 16,-7 2-1-16,4-12-2 16,3-4 1-16,0-10 1 15,3 0 0-15,4-3 1 16,-7-25 0-16,3 11-1 0,-3-11 2 15,18-2-4-15,-18 2 0 16,7-19 0-16,-7 19 0 16,3-22 0-16,-3 22 0 15,0-24-9-15,-24 24-78 0,7 11-2 16</inkml:trace>
          <inkml:trace contextRef="#ctx0" brushRef="#br0" timeOffset="-2109.4392">230-8191 333 0,'0'0'6'0,"0"0"1"16,0-14 1-16,0 14 1 0,8-10 2 15,9 7 0-15,5-4-1 16,3-3 0-16,17 1-5 15,-7 9-2-15,7 0-2 16,-6 5 0-16,-1 1-2 0,-10 5-1 16,0 6 0-16,-10 5-1 15,-12 5-2-15,-3 1 0 16,0-2-5-16,-8 8-2 16,5-5 2-16,-1 0 0 0,-2 1 0 15,6-7 3-15,0-5 1 16,13 2 3-16,5 4 6 15,4-10 3-15,-1 5 1 16,4-13 4-16,0 12 3 16,-5-8-1-16,2 1 2 0,-8-3-3 15,-4-5-3-15,-10-3-1 16,0 0-2-16,7 25-1 16,-7-8-5-16,-10 14 1 15,3-6-2-15,-4 14 1 0,4-7 0 16,0 6 0-16,-4 1 0 15,1-15 3-15,0-2-1 16,10-22 0-16,-8 10 0 0,8-10-11 16,0 0-51-16,-7-13-16 15</inkml:trace>
        </inkml:traceGroup>
        <inkml:traceGroup>
          <inkml:annotationXML>
            <emma:emma xmlns:emma="http://www.w3.org/2003/04/emma" version="1.0">
              <emma:interpretation id="{8AC52AFB-4830-46CA-B25B-EC3807E9F5C8}" emma:medium="tactile" emma:mode="ink">
                <msink:context xmlns:msink="http://schemas.microsoft.com/ink/2010/main" type="inkWord" rotatedBoundingBox="19087,-605 20138,-642 20174,399 19124,436">
                  <msink:destinationLink direction="with" ref="{113AB30D-A09D-428E-9D1D-C55700BEA6A9}"/>
                  <msink:destinationLink direction="with" ref="{AF1544E6-6EFB-4C5C-9E71-40E0104630AC}"/>
                </msink:context>
              </emma:interpretation>
              <emma:one-of disjunction-type="recognition" id="oneOf3">
                <emma:interpretation id="interp15" emma:lang="en-US" emma:confidence="0">
                  <emma:literal>Boo</emma:literal>
                </emma:interpretation>
                <emma:interpretation id="interp16" emma:lang="en-US" emma:confidence="0">
                  <emma:literal>But</emma:literal>
                </emma:interpretation>
                <emma:interpretation id="interp17" emma:lang="en-US" emma:confidence="0">
                  <emma:literal>Bob</emma:literal>
                </emma:interpretation>
                <emma:interpretation id="interp18" emma:lang="en-US" emma:confidence="0">
                  <emma:literal>Bo?</emma:literal>
                </emma:interpretation>
                <emma:interpretation id="interp19" emma:lang="en-US" emma:confidence="0">
                  <emma:literal>Bo</emma:literal>
                </emma:interpretation>
              </emma:one-of>
            </emma:emma>
          </inkml:annotationXML>
          <inkml:trace contextRef="#ctx0" brushRef="#br0" timeOffset="-3468.8382">4194-8535 328 0,'0'0'6'0,"0"0"3"16,7-14 4-16,8 6 1 16,5-3 1-16,8-4-1 15,9 6 0-15,-2-1 0 0,1 10-3 16,-5-9-7-16,1 7-4 15,-7 2 2-15,0 11-2 16,-19 2-2-16,-6 17 1 16,0-6-2-16,-3 4-6 0,-12 14 5 15,-2-1-2-15,-8 2-3 16,-3-4 5-16,0-1-2 16,7-6 0-16,3 1 5 15,1 1 1-15,12-9-1 0,5-3 3 16,15-9 0-16,6 4-1 15,11-4 2-15,-4-3 0 16,0-3-2-16,7 0 2 16,-13-3 0-16,-4 6 0 0,-11 4 0 15,-7 6 1-15,0-2-1 16,-12-1-1-16,-1 5 0 16,-1 10 0-16,-7 0-1 15,-1-1 1-15,1-2-2 0,-1-5-1 16,5-3 3-16,-1 1-1 15,0-1 1-15,-5-4 2 16,-7-13-1-16,5-1-3 16,2 0 0-16,1-3-17 0,8 0-61 15,-8-6 2-15</inkml:trace>
          <inkml:trace contextRef="#ctx0" brushRef="#br0" timeOffset="-3968.8318">4279-8275 314 0,'0'0'4'0,"0"0"4"0,0-13 3 15,0 13 3-15,0-15 1 16,0 15 3-16,0-15 0 16,0 15 0-16,0 0-2 0,0 0-3 15,3 8-4-15,4 1-2 16,1 15-2-16,-4 10-1 15,-4 11 0-15,0 6-2 16,0-3 0-16,0 1-2 0,0 2-1 16,0 5-8-16,-12-11-14 15,2-13-55-15,3 1-7 16</inkml:trace>
          <inkml:trace contextRef="#ctx0" brushRef="#br0" timeOffset="-3125.0701">4604-7965 360 0,'0'0'3'0,"0"0"4"15,-7 17-3-15,-4-2 1 16,8-1 3-16,-7 10-2 0,3 0 1 15,2 13 3-15,5-12-5 16,12 3-2-16,1-21 4 16,9 3-2-16,9-3-3 15,12-7 4-15,-15-7-4 0,7-20 0 16,1 9 0-16,-11-7-1 16,-14-1-3-16,-8 5 1 15,-10 7-5-15,-18-13-9 16,0 6-45-16,-3 10-18 0</inkml:trace>
          <inkml:trace contextRef="#ctx0" brushRef="#br0" timeOffset="50951.1994">4888-8602 147 0,'0'0'4'0,"0"-11"6"15,0 11 1-15,0 0 4 16,-7-18 0-16,7 18 2 15,-5-20 2-15,5 9-3 0,0 11-4 16,0 0-4-16,0 0-1 16,0 0-3-16,-3 3 1 15,3-3 1-15,-3 21-3 16,-9 4 6-16,7-12 0 16,5-13 0-16,-8 15-2 0,8-15 1 15,-7 11-2-15,7-11 0 16,-3 32 0-16,3-32-3 15,3 28 0-15,4-11 1 16,11 7-2-16,-5 8 1 0,5-17 1 16,-1 2-2-16,5-9-2 15,9 1 6-15,-9-9-4 16,11 0-2-16,-10-19 3 0,7 1-1 16,1-5-2-16,1 2 4 15,-11-7-2-15,1-6-2 16,-9 1 1-16,-1 1 1 15,-12 8-1-15,0-3 2 0,-12-1-1 16,-6-6-3-16,1 1 2 16,-4 10 0-16,-1 8 0 15,-6 4 1-15,7 4-2 16,-4-3-1-16,5 10 0 16,-2 4-6-16,1 6-40 0,-8 23-27 15,1 4-3-15</inkml:trace>
        </inkml:traceGroup>
      </inkml:traceGroup>
    </inkml:traceGroup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4.8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E3FE4C7-80CC-42C0-8286-12D03D579CCE}" emma:medium="tactile" emma:mode="ink">
          <msink:context xmlns:msink="http://schemas.microsoft.com/ink/2010/main" type="writingRegion" rotatedBoundingBox="11001,11400 11984,8517 13552,9052 12569,11935"/>
        </emma:interpretation>
      </emma:emma>
    </inkml:annotationXML>
    <inkml:traceGroup>
      <inkml:annotationXML>
        <emma:emma xmlns:emma="http://www.w3.org/2003/04/emma" version="1.0">
          <emma:interpretation id="{98B4051D-A45B-44EF-A288-3A52809B4886}" emma:medium="tactile" emma:mode="ink">
            <msink:context xmlns:msink="http://schemas.microsoft.com/ink/2010/main" type="paragraph" rotatedBoundingBox="11001,11400 11984,8517 13552,9052 12569,11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B8FA9E-5954-4185-91F8-229F108CFF7D}" emma:medium="tactile" emma:mode="ink">
              <msink:context xmlns:msink="http://schemas.microsoft.com/ink/2010/main" type="line" rotatedBoundingBox="11001,11400 11984,8517 13552,9052 12569,11935"/>
            </emma:interpretation>
          </emma:emma>
        </inkml:annotationXML>
        <inkml:traceGroup>
          <inkml:annotationXML>
            <emma:emma xmlns:emma="http://www.w3.org/2003/04/emma" version="1.0">
              <emma:interpretation id="{248D3C66-C480-41B4-866E-8D8ED6320219}" emma:medium="tactile" emma:mode="ink">
                <msink:context xmlns:msink="http://schemas.microsoft.com/ink/2010/main" type="inkWord" rotatedBoundingBox="11001,11400 11984,8517 13552,9052 12569,11935">
                  <msink:destinationLink direction="with" ref="{21962BDD-FCBD-4343-825C-8060506E8BC3}"/>
                  <msink:destinationLink direction="with" ref="{D69A0332-337F-4D35-B1F9-8A6F1F0F93EA}"/>
                </msink:context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-is</emma:literal>
                </emma:interpretation>
                <emma:interpretation id="interp2" emma:lang="en-US" emma:confidence="0">
                  <emma:literal>-i</emma:literal>
                </emma:interpretation>
                <emma:interpretation id="interp3" emma:lang="en-US" emma:confidence="0">
                  <emma:literal>"as</emma:literal>
                </emma:interpretation>
                <emma:interpretation id="interp4" emma:lang="en-US" emma:confidence="0">
                  <emma:literal>-is'</emma:literal>
                </emma:interpretation>
              </emma:one-of>
            </emma:emma>
          </inkml:annotationXML>
          <inkml:trace contextRef="#ctx0" brushRef="#br0">-3152 3443 184 0,'0'0'5'0,"0"0"7"16,0 0 1-16,-22 0 3 16,22 0 3-16,-14 8 1 15,14-8 3-15,-22 9 4 16,22-9-3-16,-10 11-2 0,10-11 0 15,0 0-4-15,-3-20-1 16,3-8-3-16,0-8-2 16,0-6-3-16,0-19-4 0,0-9-2 15,-4-14 0-15,1-11-1 16,-5-12-1-16,1-5-1 16,0-3 0-16,1-16 0 0,-6 4-1 15,2 0 1-15,-1 10-2 16,-3 8 1-16,1 11-1 15,-2 17 1-15,-3 11 0 16,5 20 0-16,-2 7-1 16,5 22 1-16,-5 0 0 0,15 21-2 15,-13-13-4-15,13 13-8 16,0 0-28-16,0 0-39 16,10-5-3-16</inkml:trace>
          <inkml:trace contextRef="#ctx0" brushRef="#br0" timeOffset="531.2641">-2877 1617 289 0,'0'0'7'0,"-6"-20"2"0,1 2 1 16,-5-16 2-16,0-9 0 15,-5-7-1-15,0-16 1 0,2-12 0 16,-1-11-7-16,3-5-1 16,1-6-4-16,6-1 1 15,4-4-1-15,0 2 0 16,4 9 1-16,6 12 1 0,1 12-1 15,6 13 1-15,1 22-1 16,-1 22 0-16,6 13 1 16,-6 30-1-16,1 19 0 15,7 22 0-15,-2 21 0 0,7 17 1 16,-2 14 0-16,4 1-1 16,-4 0-3-16,10-1-10 15,-10-12-28-15,5-15-35 16,-6-18-5-16</inkml:trace>
          <inkml:trace contextRef="#ctx0" brushRef="#br0" timeOffset="703.134">-3079 973 362 0,'0'0'1'0,"0"0"1"16,8-14 3-16,9 12-2 15,11-13 1-15,8-3-1 0,11-6-7 16,19-5-32-16,12 5-35 16,4-8-5-16</inkml:trace>
          <inkml:trace contextRef="#ctx0" brushRef="#br0" timeOffset="1031.283">-2354 977 348 0,'0'0'2'0,"0"0"0"0,0 0 1 16,11-10 2-16,3 2 0 15,11-3 3-15,3 2 0 16,8-6 2-16,6 5-3 0,8 1 0 16,3 4-2-16,-7 5-1 15,-8 0-1-15,-6 18 1 16,-11 10-2-16,-9 3 0 15,-9 15 1-15,-11 2 1 0,-9 10 2 16,-8 4-1-16,-3 2 1 16,3-4 0-16,0-2 0 15,14-6-1-15,8-8 0 16,11-11-1-16,20-12-1 0,17-17-2 16,23-10-4-16,20-18-10 15,3-10-17-15,5-8-53 16,7-4-1-16</inkml:trace>
        </inkml:traceGroup>
      </inkml:traceGroup>
    </inkml:traceGroup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1.2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DB1539B-C615-4AA6-8B39-351F7BBB73F0}" emma:medium="tactile" emma:mode="ink">
          <msink:context xmlns:msink="http://schemas.microsoft.com/ink/2010/main" type="writingRegion" rotatedBoundingBox="22660,7913 24064,7913 24064,9138 22660,9138"/>
        </emma:interpretation>
      </emma:emma>
    </inkml:annotationXML>
    <inkml:traceGroup>
      <inkml:annotationXML>
        <emma:emma xmlns:emma="http://www.w3.org/2003/04/emma" version="1.0">
          <emma:interpretation id="{DB364351-C4DB-47A0-B0EE-E83D640E4C06}" emma:medium="tactile" emma:mode="ink">
            <msink:context xmlns:msink="http://schemas.microsoft.com/ink/2010/main" type="paragraph" rotatedBoundingBox="22660,7913 24064,7913 24064,9138 22660,9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7B80B-B757-425D-BE99-ECE37F3304D6}" emma:medium="tactile" emma:mode="ink">
              <msink:context xmlns:msink="http://schemas.microsoft.com/ink/2010/main" type="line" rotatedBoundingBox="22660,7913 24064,7913 24064,9138 22660,9138"/>
            </emma:interpretation>
          </emma:emma>
        </inkml:annotationXML>
        <inkml:traceGroup>
          <inkml:annotationXML>
            <emma:emma xmlns:emma="http://www.w3.org/2003/04/emma" version="1.0">
              <emma:interpretation id="{1E9BA6DB-C8EF-4B50-988C-C1EF8D9FB99B}" emma:medium="tactile" emma:mode="ink">
                <msink:context xmlns:msink="http://schemas.microsoft.com/ink/2010/main" type="inkWord" rotatedBoundingBox="22660,7913 24064,7913 24064,9138 22660,9138">
                  <msink:destinationLink direction="with" ref="{F417D01C-93F9-4CF6-96D2-96861E200AEE}"/>
                  <msink:destinationLink direction="with" ref="{1A650C6C-B39D-48D6-8410-E7D59EA30E00}"/>
                </msink:context>
              </emma:interpretation>
              <emma:one-of disjunction-type="recognition" id="oneOf0">
                <emma:interpretation id="interp0" emma:lang="en-US" emma:confidence="0">
                  <emma:literal>A o</emma:literal>
                </emma:interpretation>
                <emma:interpretation id="interp1" emma:lang="en-US" emma:confidence="0">
                  <emma:literal>U A</emma:literal>
                </emma:interpretation>
                <emma:interpretation id="interp2" emma:lang="en-US" emma:confidence="0">
                  <emma:literal>u A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o A</emma:literal>
                </emma:interpretation>
              </emma:one-of>
            </emma:emma>
          </inkml:annotationXML>
          <inkml:trace contextRef="#ctx0" brushRef="#br0">7878 963 314 0,'0'0'9'16,"0"0"0"-16,0-17 2 0,0 0 0 15,0-17 3-15,-3-1-3 16,3-10 2-16,-3-15-1 16,3-7-7-16,0-6-3 15,3-12 0-15,0-3-1 16,14 0 0-16,1-8 2 0,0 1 0 15,4 3 0-15,3 1 1 16,0 14 0-16,3 9-2 16,-3 19 2-16,-2 14-1 15,7 22-2-15,-7 20 1 0,2 27-1 16,-3 26-1-16,3 18 2 16,-7 9-1-16,2 19-1 0,1 11 0 15,1 6 0-15,-1-6-4 16,-7-9-9-16,1-5-20 15,9-18-48-15,-13-12-2 16</inkml:trace>
          <inkml:trace contextRef="#ctx0" brushRef="#br0" timeOffset="453.1139">8720 498 427 0,'0'0'3'15,"-4"15"0"-15,-3 2 0 0,-7 4 1 16,0 7-1-16,-7 8 0 16,4 1 1-16,-6 13-1 15,13-8-2-15,7 5 1 16,9-12-2-16,24-4 0 0,8-13 1 15,19-16 0-15,14-2-1 16,-1-17 0-16,1-10 0 16,-8-12-1-16,-10-11-1 15,-18-3-1-15,-13 1-2 0,-22-2-3 16,-14 9-7-16,-29 3-23 16,-25 11-43-16,2 12-3 15</inkml:trace>
          <inkml:trace contextRef="#ctx0" brushRef="#br0" timeOffset="187.4868">7719 442 373 0,'0'0'2'0,"0"0"1"15,10-15 2-15,5 4-1 16,13 1 0-16,12-7 0 16,2 3-1-16,24-5-13 15,-5 10-29-15,14-6-35 16,6 2-5-16</inkml:trace>
        </inkml:traceGroup>
      </inkml:traceGroup>
    </inkml:traceGroup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6.4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DCC3E7B-04E4-404D-AE23-57FFAB1EE10E}" emma:medium="tactile" emma:mode="ink">
          <msink:context xmlns:msink="http://schemas.microsoft.com/ink/2010/main" type="inkDrawing" rotatedBoundingBox="6029,11552 6134,9951 6311,9962 6205,11563" semanticType="callout" shapeName="Other">
            <msink:sourceLink direction="with" ref="{2E05C7A2-953C-484D-BDA5-A936A74367DF}"/>
            <msink:sourceLink direction="with" ref="{180E870A-E002-4BAE-AA9A-E975983F4278}"/>
          </msink:context>
        </emma:interpretation>
      </emma:emma>
    </inkml:annotationXML>
    <inkml:trace contextRef="#ctx0" brushRef="#br0">-8735 3389 334 0,'0'0'9'0,"0"0"3"0,0 0 3 16,0 0 3-16,-7-10-1 16,7 10 1-16,-25-17 0 15,4 0 1-15,-1-5-9 16,1-8-3-16,1-13-3 16,1-10-2-16,8-17 0 0,9-15-1 15,2-18-1-15,13-13 0 16,9-11 0-16,6-10-1 15,-3-4 1-15,7 8-1 16,-8 9-1-16,-2 14 0 0,-12 15 0 16,0 24 0-16,-10 16 0 15,0 27 0-15,-7 9 0 16,-6 19-1-16,2 8 1 16,-3 14-4-16,3-1-8 0,7 6-37 15,1 5-32-15,3-1-1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39.9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5263EB-FBAD-4648-A0BE-086F0107AEB9}" emma:medium="tactile" emma:mode="ink">
          <msink:context xmlns:msink="http://schemas.microsoft.com/ink/2010/main" type="inkDrawing" rotatedBoundingBox="8040,14095 8180,17995 8094,17998 7955,14099" semanticType="callout" shapeName="Other">
            <msink:sourceLink direction="with" ref="{43EED2C6-AB20-497F-BDE6-FA9835F42DBC}"/>
          </msink:context>
        </emma:interpretation>
      </emma:emma>
    </inkml:annotationXML>
    <inkml:trace contextRef="#ctx0" brushRef="#br0">4876 7585 409 0,'0'0'1'15,"0"0"-1"-15,0 0 1 16,0 17 0-16,0 0 1 0,0 10 0 15,0 7 0-15,0 16 1 16,0 12 0-16,4 22 0 16,-4 12 1-16,0 25 0 15,-4 17 2-15,-6 15 0 0,6 9 2 16,1 17-1-16,0 3 0 16,-1 5 0-16,4-1 0 15,7-8-1-15,0-2 0 16,10 1-2-16,3-14-1 15,-3-2 0-15,-3-6 0 0,6-2 0 16,-6-5-3-16,0-2 0 16,-4-8 0-16,-3-8 0 15,-7-9 0-15,3-15 0 0,-3-16 0 16,0-18 0-16,0-22 0 16,-3-19 0-16,-1-21-30 15,4-24-57-15,-10-36-3 16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23.1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797A73D-F5E9-4780-A0A2-9741551FC4C8}" emma:medium="tactile" emma:mode="ink">
          <msink:context xmlns:msink="http://schemas.microsoft.com/ink/2010/main" type="inkDrawing" rotatedBoundingBox="1225,12815 3698,11829 4086,12802 1613,13788" semanticType="callout" shapeName="Other">
            <msink:sourceLink direction="with" ref="{871B43A5-1CBF-43CC-82AB-A84701A9583F}"/>
            <msink:sourceLink direction="with" ref="{2E05C7A2-953C-484D-BDA5-A936A74367DF}"/>
          </msink:context>
        </emma:interpretation>
      </emma:emma>
    </inkml:annotationXML>
    <inkml:trace contextRef="#ctx0" brushRef="#br0">-10998 4267 246 0,'0'0'6'0,"0"0"2"16,-8 0 2-16,8 0 3 16,-20 0 1-16,5 0 0 0,-6 0 2 15,-4 0-2-15,-2 4-3 16,-9-4-3-16,-6 4 0 16,-11-2-3-16,-3 2-1 15,-12-1 2-15,-7 5-2 16,-3-5 1-16,-10 2 1 0,-3-2-2 15,-5-1 0-15,-2 3-1 16,-5-1 0-16,-3 5-1 16,3-1 0-16,0-1-1 15,4 3-1-15,1 1 0 0,-2 0 1 16,12 3-1-16,-4 0 0 16,7 0 1-16,-3-3 0 15,0 2 0-15,7 4 0 0,-2 1 0 16,10 1 1-16,-5-2-1 15,15 5 2-15,2-2-1 16,11 2 0-16,12-2-1 16,9 5 1-16,8-3 0 0,14 6-2 15,7 3 2-15,7 0-1 16,8 8 0-16,5 8-1 16,8 6 1-16,5 3 0 15,-1 7 0-15,-1 3-1 16,1 6 0-16,1-3 1 0,-5-1-1 15,0-1 1-15,-3-6-1 16,-5-13 1-16,-2-2 0 16,-8-10 1-16,2-8 0 0,-2-8 1 15,-7-6 1-15,-3-14 0 16,0 0 1-16,0 0 0 16,0 0-2-16,0 0 1 15,-10-6-1-15,10 6-1 0,-18-14-2 16,18 14 1-16,-25-11-2 15,12 11-1-15,-5-3-9 16,6-14-53-16,-5 19-20 16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24.03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5D988B-377E-4EFA-8ADB-57077D9D5B64}" emma:medium="tactile" emma:mode="ink">
          <msink:context xmlns:msink="http://schemas.microsoft.com/ink/2010/main" type="writingRegion" rotatedBoundingBox="790,14115 1415,14115 1415,15312 790,15312"/>
        </emma:interpretation>
      </emma:emma>
    </inkml:annotationXML>
    <inkml:traceGroup>
      <inkml:annotationXML>
        <emma:emma xmlns:emma="http://www.w3.org/2003/04/emma" version="1.0">
          <emma:interpretation id="{54940EDB-C570-4036-A4A1-C310DEE0967B}" emma:medium="tactile" emma:mode="ink">
            <msink:context xmlns:msink="http://schemas.microsoft.com/ink/2010/main" type="paragraph" rotatedBoundingBox="790,14115 1415,14115 1415,15312 790,15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3355F6-DC37-4216-8126-A96DE9F81577}" emma:medium="tactile" emma:mode="ink">
              <msink:context xmlns:msink="http://schemas.microsoft.com/ink/2010/main" type="line" rotatedBoundingBox="790,14115 1415,14115 1415,15312 790,15312"/>
            </emma:interpretation>
          </emma:emma>
        </inkml:annotationXML>
        <inkml:traceGroup>
          <inkml:annotationXML>
            <emma:emma xmlns:emma="http://www.w3.org/2003/04/emma" version="1.0">
              <emma:interpretation id="{871B43A5-1CBF-43CC-82AB-A84701A9583F}" emma:medium="tactile" emma:mode="ink">
                <msink:context xmlns:msink="http://schemas.microsoft.com/ink/2010/main" type="inkWord" rotatedBoundingBox="790,14115 1415,14115 1415,15312 790,15312">
                  <msink:destinationLink direction="with" ref="{5797A73D-F5E9-4780-A0A2-9741551FC4C8}"/>
                </msink:context>
              </emma:interpretation>
              <emma:one-of disjunction-type="recognition" id="oneOf0">
                <emma:interpretation id="interp0" emma:lang="en-US" emma:confidence="0">
                  <emma:literal>(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&lt;</emma:literal>
                </emma:interpretation>
              </emma:one-of>
            </emma:emma>
          </inkml:annotationXML>
          <inkml:trace contextRef="#ctx0" brushRef="#br0">-4641 4156 336 0,'0'0'5'0,"-14"0"2"16,4 0 2-16,-15 4 3 16,-7 7 0-16,-6 8 3 15,-12 1 0-15,-11 19 2 16,-6-1-5-16,3 20-3 15,-3 8-1-15,8 7-1 0,9 13-2 16,4 2-1-16,17 10 0 16,16-3-2-16,13 4 1 15,13-7-1-15,27-8 1 16,12-5-1-16,19-17-2 16,25-13-11-16,10-21-71 0,32-19-3 15</inkml:trace>
        </inkml:traceGroup>
      </inkml:traceGroup>
    </inkml:traceGroup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26.8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3862019-E593-4822-9ADC-6EA3B9D016FD}" emma:medium="tactile" emma:mode="ink">
          <msink:context xmlns:msink="http://schemas.microsoft.com/ink/2010/main" type="inkDrawing" rotatedBoundingBox="5418,14097 5495,16097 5390,16102 5313,14102" semanticType="verticalRange" shapeName="Other">
            <msink:sourceLink direction="with" ref="{157682D7-5D99-4CB8-BF90-04AF6A77CAAD}"/>
          </msink:context>
        </emma:interpretation>
      </emma:emma>
    </inkml:annotationXML>
    <inkml:trace contextRef="#ctx0" brushRef="#br0">-9523 5923 326 0,'0'0'5'0,"0"0"1"16,0 0 3-16,-15 12 1 16,15-12 2-16,-18 28 1 15,8 0 2-15,0 14 0 0,2 11-5 16,1 17-1-16,0 23-1 16,4 12-2-16,3 21-1 15,0 15-1-15,7 10-1 16,3 4-1-16,1 1 1 15,3-6-2-15,-3-8 1 0,3-12 0 16,-3-17 0-16,-4-21 1 16,-1-15 0-16,1-24 1 15,-2-10 0-15,-5-19 1 16,0-6-2-16,0-18 0 0,0 0-5 16,0-11-18-16,10-9-63 15,-14-3-4-15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26.2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DC65F90-A15F-4CDA-A89B-90808723CD06}" emma:medium="tactile" emma:mode="ink">
          <msink:context xmlns:msink="http://schemas.microsoft.com/ink/2010/main" type="inkDrawing" rotatedBoundingBox="10925,16396 11030,14855 11100,14860 10994,16400" semanticType="callout" shapeName="Other">
            <msink:sourceLink direction="with" ref="{3740B4F0-2CBF-4DCC-8A4C-87733FBF8B98}"/>
            <msink:sourceLink direction="with" ref="{E2F053BC-5FCD-4C64-9CA0-DFB5024BA307}"/>
          </msink:context>
        </emma:interpretation>
      </emma:emma>
    </inkml:annotationXML>
    <inkml:trace contextRef="#ctx0" brushRef="#br0">-3863 6684 377 0,'0'0'4'0,"0"0"2"0,0 0 0 16,-4 15 2-16,4-2 1 16,-7 13 1-16,4 12 1 15,0 14 1-15,-2 23-4 16,2 11-2-16,-1 14-1 0,1 14 0 15,-4 13-3-15,7 4 0 16,-3 2-2-16,-5-4-1 16,1-5-3-16,-6-8-7 15,-12-13-27-15,0-15-44 0,-8-21-3 16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25.6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8BA6A81-D246-45EC-ACCC-F7E9A281A7CE}" emma:medium="tactile" emma:mode="ink">
          <msink:context xmlns:msink="http://schemas.microsoft.com/ink/2010/main" type="inkDrawing" rotatedBoundingBox="16786,14830 16863,16479 16806,16481 16729,14833" semanticType="callout" shapeName="Other">
            <msink:sourceLink direction="with" ref="{E2F053BC-5FCD-4C64-9CA0-DFB5024BA307}"/>
            <msink:sourceLink direction="with" ref="{81B44ABA-0804-4AB5-BE41-A8D8D196A33E}"/>
          </msink:context>
        </emma:interpretation>
      </emma:emma>
    </inkml:annotationXML>
    <inkml:trace contextRef="#ctx0" brushRef="#br0">1839 6656 298 0,'0'0'5'0,"0"0"3"0,-3 18 4 15,3-18 2-15,-7 21 2 16,4-4 4-16,-1 9 2 15,4 8-1-15,-3 11-3 16,3 17-2-16,0 11-3 0,0 19-2 16,0 18-3-16,3 10-2 15,1 9-2-15,2 4 0 16,-2 2-2-16,7-8 0 16,-1-11-2-16,2-11 0 0,-2-16-3 15,0-15-5-15,5-18-16 16,-5-14-61-16,-2-18 0 15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25.0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CC3EA66-3BB2-442D-AA9C-5374E3A03C6F}" emma:medium="tactile" emma:mode="ink">
          <msink:context xmlns:msink="http://schemas.microsoft.com/ink/2010/main" type="inkDrawing" rotatedBoundingBox="21696,14774 21746,16312 21716,16314 21665,14775" semanticType="callout" shapeName="Line"/>
        </emma:interpretation>
      </emma:emma>
    </inkml:annotationXML>
    <inkml:trace contextRef="#ctx0" brushRef="#br0">6754 6600 292 0,'0'0'7'16,"0"0"3"-16,0 0 5 0,0 0 1 15,0 0 2-15,0 0 3 16,-7 3 2-16,7 11 0 16,0 10-6-16,0 13-3 15,0 16-4-15,0 14-1 16,4 17-3-16,-4 12-2 16,6 11-1-16,-1 14-1 0,2 6-1 15,-4-3 0-15,0 0 0 16,1-10 0-16,4-8-1 15,-6-13 1-15,1-20-1 0,2-9-3 16,2-15-8-16,-7-18-32 16,-12-10-43-16,-5-14 0 15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4:26.4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8ECDB4D-D039-4F10-8406-2A2BA3A492E8}" emma:medium="tactile" emma:mode="ink">
          <msink:context xmlns:msink="http://schemas.microsoft.com/ink/2010/main" type="writingRegion" rotatedBoundingBox="29656,5210 29627,6821 29375,6816 29403,5206"/>
        </emma:interpretation>
      </emma:emma>
    </inkml:annotationXML>
    <inkml:traceGroup>
      <inkml:annotationXML>
        <emma:emma xmlns:emma="http://www.w3.org/2003/04/emma" version="1.0">
          <emma:interpretation id="{EFDC3E47-3BB9-4C2C-9516-816F7A4087A4}" emma:medium="tactile" emma:mode="ink">
            <msink:context xmlns:msink="http://schemas.microsoft.com/ink/2010/main" type="paragraph" rotatedBoundingBox="29656,5210 29627,6821 29375,6816 29403,52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436C61-2A1A-4424-A865-348BF23A09B3}" emma:medium="tactile" emma:mode="ink">
              <msink:context xmlns:msink="http://schemas.microsoft.com/ink/2010/main" type="line" rotatedBoundingBox="29656,5210 29627,6821 29375,6816 29403,5206"/>
            </emma:interpretation>
          </emma:emma>
        </inkml:annotationXML>
        <inkml:traceGroup>
          <inkml:annotationXML>
            <emma:emma xmlns:emma="http://www.w3.org/2003/04/emma" version="1.0">
              <emma:interpretation id="{745BBA4C-4B97-4CBE-8155-D2A1ACF1426A}" emma:medium="tactile" emma:mode="ink">
                <msink:context xmlns:msink="http://schemas.microsoft.com/ink/2010/main" type="inkWord" rotatedBoundingBox="29656,5210 29627,6821 29375,6816 29403,5206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+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14546-2808 336 0,'0'0'4'0,"0"0"2"15,0 0 2-15,0 0 0 16,7 0 1-16,-7 0 0 16,0 0 2-16,15 26 0 15,-8-1-3-15,-4 10-1 0,4 10 0 16,4 15 2-16,-1 21 0 15,-6 3-1-15,-4 19-1 16,-4 0 0-16,-3 9-2 16,-7-3 1-16,0-4-3 0,-4 2-1 15,0-23-1-15,5-7 0 16,6-12 0-16,7-20 1 16,-5-18-1-16,5-27-1 15,0 0 2-15,15-20 1 0,-7-22-1 16,9-16 0-16,-9-11-1 15,9-16 0-15,-7-14-1 16,1-10 0-16,-1 0-1 16,-6-3 0-16,-1-2-1 0,-3 3 0 15,0 4 0-15,-3 5 1 16,-4 17 0-16,0 12 0 16,-4 16 1-16,7 11 0 15,-2 11 0-15,6 16 0 0,0 19 1 16,3 22-1-16,4 18 0 15,4 19 1-15,-1 15 0 16,5 18 1-16,-8 17 1 16,0 15-1-16,-4 0 2 0,-3 0-1 15,-3 5-1-15,-4-18 1 16,-8-7-2-16,5-17 1 16,0-20-2-16,10-18 0 15,-8-14 0-15,8-20 0 16,0-15 0-16,0-18 0 0,3-21 0 15,2-14 0-15,5-9 0 16,-10-19 0-16,7-12 0 16,-4-10 0-16,5-4 0 0,-5-3 0 15,1 3 0-15,-4 11 0 16,0 3 0-16,-4 14 0 16,-4 21 0-16,2 12 0 15,-1 11-2-15,-3 17 1 0,10 18 1 16,-18 7-1-16,11 25 0 15,2 10 2-15,2 17 0 16,3 20 0-16,0 7 1 16,0 15-2-16,0 14 0 0,-2 2 0 15,-3-6 0-15,-2 7 0 16,-4-16 0-16,-2-11 0 16,1-16 0-16,2-12 0 15,0-20 0-15,7-23 0 16,3-20 0-16,0-10 0 0,6-24 0 15,11-18 0-15,-2-25 0 16,3-11 0-16,-1-17 0 16,1-17 0-16,-3-2 0 0,-9 0 0 15,-6-6 0-15,-3 10 0 16,-8 15 0-16,1 13 0 16,-12 14 0-16,2 18 0 15,2 15 0-15,0 17 0 0,4 20 0 16,14 8 0-16,-21 26 0 15,21 12 0-15,3 14 0 16,7 26 0-16,2 9 0 16,9 16 0-16,-7 11 0 0,4 8 0 15,-5 6 0-15,-6 1 0 16,1-2 0-16,-8-17 0 16,3-4 0-16,-6-20 0 15,3-15 0-15,-5-22 0 0,5-12 0 16,0-37 0-16,0 0 0 15,12-15 0-15,-6-27 0 16,12-15 0-16,-1-16 0 16,2-12 0-16,-1-20 0 0,-5-9 0 15,2-6 0-15,-2 0 0 16,-5-3 0-16,-4 3 0 16,-4 11 0-16,-4 10 0 15,-4 22 0-15,-2 10 0 0,0 18 0 16,-1 15 0-16,1 12 0 15,10 22 0-15,-12 0 0 16,9 14 0-16,0 21 0 16,3 15 0-16,3 10 0 0,5 13 0 15,-1 19 0-15,-4 4 0 16,4 8 0-16,-4 10 0 16,2-1 0-16,-5 3 0 15,-8-7 0-15,-2-3 0 16,-2-14 0-16,-1-5 0 0,-5-13 0 15,11-15 0-15,-8-5 0 16,8-15 0-16,1-11 0 16,-1-3 0-16,2-12 0 0,5-13 0 15,0 0 0-15,0 0 0 16,12 0 0-16,-12 0 0 16,3-21 0-16,-3 21 0 15,15-24 0-15,-15 9 0 0,0 15 0 16,0-23 0-16,0 23-89 15,0 0-2-15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40.7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3E9D063-981B-422C-8368-53CB62DE0EEE}" emma:medium="tactile" emma:mode="ink">
          <msink:context xmlns:msink="http://schemas.microsoft.com/ink/2010/main" type="inkDrawing" rotatedBoundingBox="23075,13104 25335,409 27715,832 25455,13528" semanticType="connector" shapeName="Other">
            <msink:sourceLink direction="with" ref="{63A7EDCD-1D51-47F2-9230-7A68C37E956C}"/>
            <msink:sourceLink direction="with" ref="{D4B413CE-BDAB-40B3-9CFA-9DBF5F820C67}"/>
          </msink:context>
        </emma:interpretation>
      </emma:emma>
    </inkml:annotationXML>
    <inkml:trace contextRef="#ctx0" brushRef="#br0">2435 0 306 0,'0'0'7'0,"0"0"2"16,0 0 2-16,0 0 0 16,0 0 0-16,0 0 2 0,0 0 3 15,0 14-1-15,8 8-7 16,-1 4-1-16,6 12-2 16,-1 14 0-16,1 12 0 15,2 9-1-15,3 13-4 0,-1-3 3 16,-9 13-1-16,2 13-2 15,-3-4 3-15,-1 8-2 16,2 11-1-16,-1-1 3 16,3 12-2-16,1 2 0 0,0 7 3 15,3 4 0-15,-3 15-1 16,3-2 2-16,-7 5 0 16,8 6-2-16,-2-6 2 15,-3 10-2-15,8 2-1 0,-6 11 0 16,-7-3 0-16,3 3-2 15,-4 7 1-15,-4 0-1 16,0 4 0-16,-12 9 0 16,-5-5 1-16,-1 12-1 0,-2-9 1 15,5 4 1-15,5 2 0 16,-4 7-1-16,0-5 2 16,9 0-1-16,2 1-1 15,3-6 2-15,8 3-1 0,-5 5-2 16,1-7 2-16,-4 4 1 15,0-8-1-15,0 2-2 16,-7-2 0-16,-4 6 0 16,0-9 0-16,-3-5 0 0,4 1 0 15,6-8 0-15,-4-2 0 16,8 1 0-16,0-7 0 16,5-5 0-16,2 4 0 0,-1 0 0 15,1-7 0-15,-2-6 0 16,-2-1 0-16,-3-4 0 15,0-13 0-15,-3-4 0 16,-9-8 0-16,9-16 0 16,-4-8 0-16,4-11 0 0,-5-2 0 15,5-15 0-15,-4-4 0 16,3-5 0-16,-2-13 0 16,1-1 0-16,2-7 0 15,-1-13 0-15,4-6 0 0,0-5 0 16,0-14 0-16,0-2 0 15,0-18 0-15,4 17 0 16,-4-17 0-16,0 0 0 16,0 0 0-16,-14 3 0 0,-4-3 0 15,-3 0 0-15,-7 0 0 16,-1 0 0-16,-9 0 0 16,2 0 0-16,1 0 0 0,-7 0 0 15,2 0 0-15,-6 4 0 16,-7 0 0-16,0 5 0 15,-14 8 0-15,1 2 0 16,-23-1 0-16,1 7 0 0,-12 3 0 16,-3-4 0-16,-3 1 0 15,-3 1 0-15,3-9 0 16,6-4 0-16,6 5 0 16,5-14 0-16,8 3 0 15,10-3 0-15,1 2 0 0,9-6 0 16,5 8 0-16,3-5 0 15,-1 0 0-15,13 1 0 16,6 3 0-16,-1-4 0 0,11 1 0 16,8 0 0-16,6-2 0 15,11-2 0-15,0 0 0 16,0 0 0-16,0 0 0 16,0 0 0-16,0 0 0 0,-22 18 0 15,2-8 0-15,-10 5 0 16,-5 0 0-16,7-2 0 15,-7 2 0-15,2-5 0 16,5-6 0-16,15-4 0 0,13 0 0 16,-12-7 0-16,12-6 0 15,15 2 0-15,0-4 0 16,2 2 0-16,7-2 0 16,-2 4 0-16,-4 3 0 0,-4-1 0 15,4 1 0-15,-18 8 0 16,13-14 0-16,-13 14 0 15,5-20 0-15,-5-2 0 16,3 1 0-16,0-3 0 0,4-13 0 16,0 3 0-16,4-11 0 15,-1 0 0-15,8-3 0 16,-1 4 0-16,2 1 0 16,-5 6 0-16,0 13 0 0,-3 0 0 15,-4 10 0-15,-7 14 0 16,0 0 0-16,0 0 0 15,0 14 0-15,-4 10 0 16,-2 4 0-16,-9 11 0 0,-3 8 0 16,-4 1 0-16,-9 8 0 15,6 2 0-15,-10-7 0 16,0 3 0-16,-5-5 0 0,5-7 0 16,4-5 0-16,3-9 0 15,3-4 0-15,0-7 0 16,15-3 0-16,-5 0 0 15,15-14 0-15,-3 21 0 16,3-10 0-16,3 0 0 16,12 3 0-16,10 0 0 0,3-4 0 15,10 1 0-15,7-7 0 16,5-4 0-16,11 0 0 16,2-4 0-16,8 2 0 0,-11-13-8 15,3 8-81-15,-3-4-2 16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3:08.0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01F611D-8634-4E19-81E3-730B6992E2C6}" emma:medium="tactile" emma:mode="ink">
          <msink:context xmlns:msink="http://schemas.microsoft.com/ink/2010/main" type="inkDrawing" rotatedBoundingBox="26777,4678 31074,4227 31081,4297 26785,4748" semanticType="underline" shapeName="Other">
            <msink:sourceLink direction="with" ref="{82E8313C-3694-4B35-B3F6-00E4D1ACDC7F}"/>
          </msink:context>
        </emma:interpretation>
      </emma:emma>
    </inkml:annotationXML>
    <inkml:trace contextRef="#ctx0" brushRef="#br0">-5 453 311 0,'0'0'4'16,"0"0"4"-16,0 0 1 16,0 0 1-16,-11-7 2 0,11 7 3 15,0 0 0-15,0 0 0 16,8-11-4-16,-8 11-2 15,28 0-1-15,-3 0 0 16,5 0-3-16,18 0-1 0,4 3 1 16,26-3-1-16,0 0-1 15,24-7 2-15,11-4-3 16,11-2-1-16,6-4 2 16,9-2-2-16,2 4 0 0,-3 2 0 15,3-1-1-15,1 7 0 16,-7-4 1-16,-1 1 0 15,-3 7-1-15,7-8 1 16,-7-4 0-16,10 5 0 0,0-8 1 16,-3-3-1-16,-4-1 0 15,4 2 1-15,4-4 0 16,-9 6 0-16,6 1-1 16,-11 2 1-16,-5-4-1 15,-7 10 1-15,0-2 0 0,-13 3 0 16,-7-1 0-16,-18 1 1 15,-18-6-1-15,-4 7 1 16,-9-3 1-16,-16 3-2 0,-13 4-2 16,-18 3 0-16,17-4 0 15,-17 4 0-15,0 0 0 16,0 0 0-16,0 0 0 16,0 0 0-16,0 0 0 0,0 0 0 15,0 0 0-15,15-4 0 16,-15 4-9-16,-18 0-79 15,18 0-1-15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3:22.1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68525A-CB3E-4F1E-8130-4B90801BCE03}" emma:medium="tactile" emma:mode="ink">
          <msink:context xmlns:msink="http://schemas.microsoft.com/ink/2010/main" type="inkDrawing" rotatedBoundingBox="1132,1740 22569,-12 23149,7073 1712,8827" semanticType="callout" shapeName="Other">
            <msink:sourceLink direction="with" ref="{20644CEE-09AE-428A-8FD5-FC67FF661FEA}"/>
            <msink:sourceLink direction="with" ref="{7EAE84D2-CD46-487B-8605-C19408487511}"/>
          </msink:context>
        </emma:interpretation>
      </emma:emma>
    </inkml:annotationXML>
    <inkml:trace contextRef="#ctx0" brushRef="#br0">114 1089 279 0,'0'0'7'0,"0"0"5"15,0 0 1-15,-18-11 2 16,18 11 0-16,0 0-1 16,-14-7 2-16,14 7 0 15,-11 11-7-15,4 6-4 16,7 15-2-16,-3 15-1 0,-1 16-2 15,1 9 2-15,-2 28 0 16,2 13 0-16,-4 13 0 16,4 12 0-16,-4 14-1 0,-4 9 1 15,4 4 0-15,-3 2-1 16,2 5 0-16,4 0-1 16,1-5-1-16,3 2 1 15,3-8 0-15,9 2 0 0,1-4 1 16,2-4-1-16,-1-1 0 15,0-2 0-15,-4-4 0 16,-3 0 0-16,1-8 0 0,2-5 1 16,0-9-1-16,2-6 0 15,1-11 2-15,2-7-1 16,10-10 1-16,-1-8 0 16,5-5 0-16,-8-6 0 15,4-2 1-15,-5-4-2 0,2-5 0 16,-4 2 0-16,-8 2-1 15,-3 3 1-15,1-7-1 16,-5-2 0-16,4 1 0 16,0-2 0-16,-1-5-1 0,6-3 2 15,-2-12 0-15,1 4 0 16,3-11-1-16,0 2 1 16,-3-6 0-16,0 2 0 15,2-6 1-15,2-6-1 0,-1 3 0 16,7-4 1-16,-3-3-1 15,7-3 1-15,7-4-1 16,6-3 1-16,0-4-1 0,9 0 0 16,-1-8 0-16,7 1 0 15,-3-4-1-15,-1 5 0 16,1-1 1-16,-5 0-1 16,5 0 0-16,-7 3 0 15,5 4 0-15,2 0 0 0,-7 0 0 16,7 4 1-16,-1 3-1 15,-4-4 0-15,10 4 0 16,-7 1 0-16,5-2 0 16,0 1 0-16,0-3 0 0,-3 3 0 15,0-3 1-15,-2-2-1 16,2-2 1-16,-7 0-1 16,3 0 0-16,4 5 1 15,-2-5-1-15,5 0 1 0,5 0-2 16,2 2 1-16,3 2 0 15,8 0 0-15,-1-4 0 16,8 7 0-16,0-3 0 0,0 0 0 16,-4 1 0-16,8 3 0 15,-1 1 1-15,7-3-1 16,0 1 0-16,-2 0 0 16,5 0 0-16,9 0 1 15,-2 0-1-15,5 0 0 0,3 3 0 16,0-3 0-16,3 0 1 15,4-3-1-15,0-1 0 16,8 1 1-16,0-4-1 16,2 0 0-16,8-4 1 0,0-3-1 15,7 0 0-15,-1 0 1 16,11-3-1-16,5-1 0 16,9-2 1-16,4 2-1 15,1-6 1-15,6-1-1 0,8-1 1 16,3-2-1-16,-5 3 1 15,2 1 0-15,0 0 0 16,-2 0-1-16,-2 2 1 0,-4 2 0 16,1-2-1-16,-12 4 1 15,4 1-1-15,0 3 1 16,-3-4 0-16,-4 0-1 16,-3 7 0-16,3-6 1 15,-3 4-1-15,0-2 0 0,-5 1 0 16,5 4 1-16,0 3-1 15,-2-4 1-15,2 1 0 16,10 3-1-16,-2-8 1 16,-3 6 0-16,6-2-1 0,3 0 0 15,7-3 1-15,-1 1-1 16,5-1 0-16,-1-1 0 16,3 4 1-16,1 4-1 15,-3 0 0-15,-4 0 1 0,-4 0-1 16,4 0 1-16,-4 8-1 15,-4 3 1-15,-3-7 0 16,8-2-1-16,2 2 0 0,8-1 1 16,0 1-1-16,4-4 0 15,-1 0 1-15,7 0 0 16,2 0-2-16,-2 4 3 16,-7-2-1-16,4 6-1 15,-3-8 2-15,-1 7-1 0,-3 0-1 16,-3 4 1-16,-2-1-1 15,2-4 0-15,3 5 0 16,-5-4 1-16,-1 10-2 16,-1-2 1-16,-4-4 0 0,-1-1 0 15,-5 5 0-15,-1-8 0 16,-3 7 0-16,-4 0 0 16,-3 3 1-16,-5-7-1 15,5 5 0-15,0-4 1 0,-5 2-1 16,2 2 0-16,-4-11 1 15,-1 7 1-15,1-9-4 16,-5-2 4-16,-3 9-2 0,-5-7 0 16,-6 2 0-16,-6-4 0 15,-8 7 0-15,-5-7 0 16,-10 0 0-16,-5 0 0 16,-11-7 0-16,-12 3 0 15,-2 2 0-15,-14-9 0 0,-7 5 0 16,-8 6 0-16,-7-2 0 15,-6-1 0-15,-8 3 0 16,1 0 0-16,-12-4 0 16,3 4 0-16,2-11 0 0,0 1 0 15,2 3 0-15,1-4 0 16,3-4 0-16,-1 2 0 16,5-8 0-16,8 4 0 15,-8 0 0-15,0-5 0 0,-5-8 0 16,1 0 0-16,-6-9 0 15,2-11 0-15,-7 1 0 16,-5-10 0-16,8-1 0 0,-8-11 0 16,2-6 0-16,3-9 0 15,3 5 0-15,-1 1 0 16,1-12 0-16,-2 4 0 16,1-6 0-16,1-3 0 0,1 0 0 15,0 1 0-15,-7-17 0 16,0 1 0-16,4-4 0 15,3-1 0-15,-6-3 0 16,5 3 0-16,-6-10 0 16,8 9 0-16,-2 1 0 0,2 4 0 15,-5-4 0-15,1 3 0 16,0-6 0-16,-5 3 0 16,-1-3 0-16,-2 10 0 15,-3-2 0-15,0-10 0 0,0 1 0 16,7 8 0-16,-7 4 0 15,3-1 0-15,-3 1 0 16,4-1 0-16,7 5 0 0,-1 4 0 16,-6 5 0-16,-4 6 0 15,0 0 0-15,3-5 0 16,-3 5 0-16,0 4 0 16,-3-2 0-16,-8 3 0 0,5-3 0 15,-6 4 0-15,2-4 0 16,2 4 0-16,8 6 0 15,-3 4 0-15,-4 0 0 16,4 11 0-16,-1 2 0 16,4 6 0-16,0-1 0 0,0 13 0 15,0-14 0-15,-3 11 0 16,3 7 0-16,0-3 0 16,-3 8 0-16,3-5 0 15,-8 0 0-15,8 7 0 0,-4 7 0 16,4 7 0-16,-6 5 0 15,-1-12 0-15,7-1 0 16,0 9 0-16,0 17 0 0,-5-24 0 16,5 24 0-16,-10-17 0 15,10 6 0-15,0 11 0 16,0 0 0-16,0 0 0 16,0-15 0-16,0 15 0 0,0 0 0 15,0-17 0-15,0 17 0 16,0 0 0-16,0 0 0 15,-10-11 0-15,10 11 0 16,0 0 0-16,0 0 0 16,0 0 0-16,0 0 0 0,0 0 0 15,0 0 0-15,-3 15 0 16,3-15 0-16,0 0 0 16,0 0 0-16,0 0 0 15,0 0 0-15,0 0 0 0,0 0 0 16,0 0 0-16,0 0 0 15,0-12 0-15,0 12 0 16,0 0 0-16,-12 6 0 0,-1-12-6 16,-12 3-81-16,0 3-1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24.2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0A0501-2EED-4022-BF1A-3D51448D230B}" emma:medium="tactile" emma:mode="ink">
          <msink:context xmlns:msink="http://schemas.microsoft.com/ink/2010/main" type="inkDrawing" rotatedBoundingBox="6910,3485 7098,4960 7035,4968 6847,3493" shapeName="Other"/>
        </emma:interpretation>
      </emma:emma>
    </inkml:annotationXML>
    <inkml:trace contextRef="#ctx0" brushRef="#br0">3742-3025 213 0,'0'0'8'0,"0"0"4"16,0 0 1-16,0 0 4 0,0 0 1 16,0 0 1-16,0 0 0 15,0 0 4-15,0 0-8 16,7 18 1-16,-7-1-3 16,0-1-3-16,0 10 0 0,-7 8-2 15,2-1-1-15,0 10-1 16,0-3-2-16,3 0-1 15,2 1-1-15,2-1 0 16,5 4-1-16,3-2 2 0,4 2 0 16,-4-2 0-16,4 0 1 15,-4-5 0-15,-3 3-1 16,-4-6 1-16,-3-1 0 16,3-4-2-16,-3 0 0 15,4-5 0-15,-1-1-1 0,1 4 0 16,2-2 0-16,1-5 0 15,3 3 0-15,1 1-1 16,-5-7 1-16,1 3 0 16,-3-1 0-16,-1 0 0 0,-3 1-1 15,0-3 1-15,0 0 0 16,0-1-1-16,0 4 1 16,0 1 0-16,0-5-1 0,0 7 0 15,4 0 1-15,-1-3-1 16,0 6 1-16,-3-6-1 15,4 11 1-15,-4-3-1 16,0 1 0-16,-4 2-4 0,4 2-11 16,-6 19-58-16,6-18-12 15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08.8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5EFB19A-24D8-4AED-8276-5528C1E3C2E6}" emma:medium="tactile" emma:mode="ink">
          <msink:context xmlns:msink="http://schemas.microsoft.com/ink/2010/main" type="inkDrawing" rotatedBoundingBox="4630,7434 4833,11721 4719,11726 4516,7440" semanticType="callout" shapeName="Other">
            <msink:sourceLink direction="with" ref="{180E870A-E002-4BAE-AA9A-E975983F4278}"/>
            <msink:sourceLink direction="with" ref="{1FC10231-1EC5-46A3-8F95-7F8E6884C5DF}"/>
          </msink:context>
        </emma:interpretation>
      </emma:emma>
    </inkml:annotationXML>
    <inkml:trace contextRef="#ctx0" brushRef="#br0">-20012-254 202 0,'0'0'5'0,"0"0"4"16,-17 7 4-16,17-7 2 0,0 0 3 15,-8 17 1-15,8-2 1 16,0 4 2-16,11-2-4 15,0 7-4-15,10 12 0 0,-11 1-3 16,8 7-1-16,-3 1-4 16,-5 9 0-16,0 5-2 15,-5 0-1-15,-3 10-2 16,1-11 1-16,2 11-2 16,-2-7 1-16,1 6 0 15,-1-2-1-15,4-3 1 0,-4 2-1 16,5-3 2-16,-5-2 0 15,4 4-1-15,0-6 1 16,-2 4 0-16,-2-4 1 0,-3 4-1 16,3-3 0-16,1 2-1 15,-4 2 1-15,0-3 0 16,0 2 0-16,3 2 0 16,-3 1 0-16,0 1 0 0,4-3 1 15,-1 4 0-15,-3-1-1 16,0-2 1-16,0 2-1 15,0-1 0-15,0 1-1 16,-3-1 0-16,3 5 0 0,-4-7 1 16,4-3-1-16,0 6 1 15,0-6 0-15,0 4 0 16,0-3 0-16,0-2 0 16,0-3 1-16,4 5-2 15,-1-2 1-15,-3-3 0 0,3 1-1 16,-3-2 1-16,0-1 0 15,5-1-1-15,-2-1-1 16,-3-1 1-16,7-6-1 0,-4 4 1 16,4-6-1-16,-2 2 0 15,-2-4 0-15,4 2 0 16,-4 0 0-16,4-5 1 16,-4 5-1-16,2-8 0 0,-5 1 1 15,3-5 0-15,-3 5-1 16,4-11 1-16,-4 3-1 15,3-8 0-15,-3-2 1 16,3 0-1-16,1-1 1 0,-4-4-1 16,3 6 1-16,2-4 0 15,-5 3 0-15,3-1-1 16,-3-4 1-16,0 5 0 16,0-4-1-16,0 0 1 15,0-14 0-15,0 18-1 0,0-18 1 16,0 0 1-16,0 13-1 15,0-13 0-15,0 0-3 16,0 0-14-16,28-2-67 0,-28 2-4 16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4:51.4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650C6C-B39D-48D6-8410-E7D59EA30E00}" emma:medium="tactile" emma:mode="ink">
          <msink:context xmlns:msink="http://schemas.microsoft.com/ink/2010/main" type="inkDrawing" rotatedBoundingBox="22688,10314 22717,10321 22716,10325 22687,10318" semanticType="callout" shapeName="Other">
            <msink:sourceLink direction="with" ref="{1E9BA6DB-C8EF-4B50-988C-C1EF8D9FB99B}"/>
          </msink:context>
        </emma:interpretation>
      </emma:emma>
    </inkml:annotationXML>
    <inkml:trace contextRef="#ctx0" brushRef="#br0">7776 2150 362 0,'0'0'1'16,"0"0"1"-16,0 0-2 0,-14-7-2 15,14 7-5-15,0 0-18 16,-15 0-44-16,15 0-6 16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07.53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1962BDD-FCBD-4343-825C-8060506E8BC3}" emma:medium="tactile" emma:mode="ink">
          <msink:context xmlns:msink="http://schemas.microsoft.com/ink/2010/main" type="inkDrawing" rotatedBoundingBox="10267,7358 10465,11824 10321,11830 10122,7364" semanticType="callout" shapeName="Other">
            <msink:sourceLink direction="with" ref="{3740B4F0-2CBF-4DCC-8A4C-87733FBF8B98}"/>
            <msink:sourceLink direction="with" ref="{248D3C66-C480-41B4-866E-8D8ED6320219}"/>
          </msink:context>
        </emma:interpretation>
      </emma:emma>
    </inkml:annotationXML>
    <inkml:trace contextRef="#ctx0" brushRef="#br0">-5 0 194 0,'0'0'4'0,"0"0"3"0,0 11 4 15,0-11 3-15,0 17 3 16,0-3 3-16,5 4 1 16,0 3 1-16,7-1-2 0,-2 17-3 15,-2 1-4-15,-2 26-1 16,1-1-4-16,-7 11-2 15,0 14-1-15,0 11-2 16,0 6-1-16,-7 4-1 16,7-3 0-16,0 1 0 0,0-2-1 15,7-6 1-15,3-5-1 16,5 1 1-16,3-3 0 16,-1 0 1-16,-6 0 0 15,3 0 0-15,-6-2 1 0,-1 6-1 16,-1-5 0-16,-2 4-1 15,-1-3 0-15,5 0-1 16,-1-4 1-16,0 0 1 0,-4-4 1 16,-3 2 1-16,3-7 0 15,-3 0 1-15,0-2 1 16,-3-3-1-16,3 0-1 16,-3-3 0-16,-1-2-2 0,4-4 0 15,0 5 0-15,4-6-1 16,-1-2 0-16,5 9 0 15,-5-8 0-15,4 3 1 16,-7 3-1-16,3-3 1 0,-3 1-1 16,0-1 1-16,0 3 0 15,0-7 0-15,-3 2 0 16,3-4-1-16,-3 0 1 0,-1-10-1 16,1-5 1-16,-5-2-1 15,5-9-1-15,-1-6-2 16,-3-2-6-16,7-26-22 15,-36 21-53-15,26-21-1 16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6.9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CC31EF3-ADA6-4450-9CF8-D1482FFDBEB5}" emma:medium="tactile" emma:mode="ink">
          <msink:context xmlns:msink="http://schemas.microsoft.com/ink/2010/main" type="writingRegion" rotatedBoundingBox="4986,8255 23423,8908 23073,18788 4636,18135"/>
        </emma:interpretation>
      </emma:emma>
    </inkml:annotationXML>
    <inkml:traceGroup>
      <inkml:annotationXML>
        <emma:emma xmlns:emma="http://www.w3.org/2003/04/emma" version="1.0">
          <emma:interpretation id="{A00E3364-35F5-499B-AC97-3F2AF30EBAE3}" emma:medium="tactile" emma:mode="ink">
            <msink:context xmlns:msink="http://schemas.microsoft.com/ink/2010/main" type="paragraph" rotatedBoundingBox="6515,8298 8018,8589 7776,9843 6272,95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1B47AB-2A3D-4707-9EE4-965E93BE9613}" emma:medium="tactile" emma:mode="ink">
              <msink:context xmlns:msink="http://schemas.microsoft.com/ink/2010/main" type="line" rotatedBoundingBox="6515,8298 8018,8589 7776,9843 6272,9552"/>
            </emma:interpretation>
          </emma:emma>
        </inkml:annotationXML>
        <inkml:traceGroup>
          <inkml:annotationXML>
            <emma:emma xmlns:emma="http://www.w3.org/2003/04/emma" version="1.0">
              <emma:interpretation id="{180E870A-E002-4BAE-AA9A-E975983F4278}" emma:medium="tactile" emma:mode="ink">
                <msink:context xmlns:msink="http://schemas.microsoft.com/ink/2010/main" type="inkWord" rotatedBoundingBox="6515,8298 8018,8589 7776,9843 6272,9552">
                  <msink:destinationLink direction="with" ref="{8DCC3E7B-04E4-404D-AE23-57FFAB1EE10E}"/>
                  <msink:destinationLink direction="with" ref="{A0D1EE23-BB9C-4059-8319-C9F2029876AE}"/>
                  <msink:destinationLink direction="with" ref="{A5EFB19A-24D8-4AED-8276-5528C1E3C2E6}"/>
                </msink:context>
              </emma:interpretation>
              <emma:one-of disjunction-type="recognition" id="oneOf0">
                <emma:interpretation id="interp0" emma:lang="en-US" emma:confidence="0">
                  <emma:literal>AZ</emma:literal>
                </emma:interpretation>
                <emma:interpretation id="interp1" emma:lang="en-US" emma:confidence="0">
                  <emma:literal>A n</emma:literal>
                </emma:interpretation>
                <emma:interpretation id="interp2" emma:lang="en-US" emma:confidence="0">
                  <emma:literal>A m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A N</emma:literal>
                </emma:interpretation>
              </emma:one-of>
            </emma:emma>
          </inkml:annotationXML>
          <inkml:trace contextRef="#ctx0" brushRef="#br0">-8392 1431 278 0,'0'0'6'0,"3"-24"2"16,1-4 1-16,-4-4 1 0,0-11 1 16,-4-12-2-16,-2-17 1 15,-6-9 0-15,2-7-6 16,-4-2-2-16,3-6-1 16,5-3 0-16,1 0 1 0,5 1 2 15,0 9 1-15,8 6 0 16,6 8 1-16,-3 19 2 15,6 11-2-15,4 15 0 16,-3 19-1-16,10 15 0 16,4 33-2-16,3 12-1 0,5 20-1 15,1 20 0-15,6 17-1 16,-1 10 0-16,-4 6-4 16,1 2-5-16,-5-14-16 15,-2-15-44-15,-1 3-10 0</inkml:trace>
          <inkml:trace contextRef="#ctx0" brushRef="#br0" timeOffset="171.8568">-8548 757 347 0,'0'0'2'0,"7"-13"1"0,11-2 0 16,7-2 1-16,17-7 0 15,4 3 1-15,17-3-8 16,8 5-48-16,14-9-20 16</inkml:trace>
          <inkml:trace contextRef="#ctx0" brushRef="#br0" timeOffset="562.4756">-7720 663 385 0,'0'0'1'16,"0"0"-1"-16,17-13 1 0,8-2 0 15,3-2 1-15,8-1 0 16,14-7 1-16,3 4 0 16,0 4-1-16,-5 10 0 15,-5 3 1-15,-15 4-2 16,-11 17 0-16,-12 11 0 15,-13 10-1-15,-12 5-1 0,-10 4 1 16,2-2-1-16,-7 2 1 16,10-9-1-16,15-7 1 15,7-10 1-15,9-16 0 0,23-3 1 16,9-4 1-16,13-7 2 16,1-4 1-16,1-1 1 15,0 3 1-15,-7 8-1 16,-3 3 1-16,-15 11-1 0,-6 17 1 15,-9 11-2-15,-13 14-1 16,0 14-1-16,-18 17-2 16,-10 12-8-16,-7 22-75 15,-21 17-4-15</inkml:trace>
        </inkml:traceGroup>
      </inkml:traceGroup>
    </inkml:traceGroup>
    <inkml:traceGroup>
      <inkml:annotationXML>
        <emma:emma xmlns:emma="http://www.w3.org/2003/04/emma" version="1.0">
          <emma:interpretation id="{C160ABCC-2E57-44B2-9940-A5F08E79AA96}" emma:medium="tactile" emma:mode="ink">
            <msink:context xmlns:msink="http://schemas.microsoft.com/ink/2010/main" type="paragraph" rotatedBoundingBox="4855,11942 21702,12538 21634,14443 4788,13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7682D7-5D99-4CB8-BF90-04AF6A77CAAD}" emma:medium="tactile" emma:mode="ink">
              <msink:context xmlns:msink="http://schemas.microsoft.com/ink/2010/main" type="line" rotatedBoundingBox="4855,11942 21702,12538 21634,14443 4788,13846">
                <msink:destinationLink direction="with" ref="{33862019-E593-4822-9ADC-6EA3B9D016F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FC10231-1EC5-46A3-8F95-7F8E6884C5DF}" emma:medium="tactile" emma:mode="ink">
                <msink:context xmlns:msink="http://schemas.microsoft.com/ink/2010/main" type="inkWord" rotatedBoundingBox="4852,12026 11864,12274 11800,14095 4788,13846">
                  <msink:destinationLink direction="with" ref="{A5EFB19A-24D8-4AED-8276-5528C1E3C2E6}"/>
                </msink:context>
              </emma:interpretation>
              <emma:one-of disjunction-type="recognition" id="oneOf1">
                <emma:interpretation id="interp5" emma:lang="en-US" emma:confidence="0">
                  <emma:literal>FFA</emma:literal>
                </emma:interpretation>
                <emma:interpretation id="interp6" emma:lang="en-US" emma:confidence="0">
                  <emma:literal>FA</emma:literal>
                </emma:interpretation>
                <emma:interpretation id="interp7" emma:lang="en-US" emma:confidence="0">
                  <emma:literal>FFFA</emma:literal>
                </emma:interpretation>
                <emma:interpretation id="interp8" emma:lang="en-US" emma:confidence="0">
                  <emma:literal>FAFA</emma:literal>
                </emma:interpretation>
                <emma:interpretation id="interp9" emma:lang="en-US" emma:confidence="0">
                  <emma:literal>Ft Ft</emma:literal>
                </emma:interpretation>
              </emma:one-of>
            </emma:emma>
          </inkml:annotationXML>
          <inkml:trace contextRef="#ctx0" brushRef="#br0" timeOffset="18718.9146">-4242 4801 391 0,'0'0'2'16,"0"0"1"-16,7 0 0 0,11-9 1 16,10-1-1-16,15-8-2 15,10 3-7-15,14-2-19 16,-4 0-48-16,20 3-6 16</inkml:trace>
          <inkml:trace contextRef="#ctx0" brushRef="#br0" timeOffset="19078.2554">-3608 5642 378 0,'0'0'1'0,"0"0"3"15,0-11 0-15,0-6 0 0,0-8 0 16,0-7 1-16,0-10 0 15,-5-7 0-15,5-8-1 16,-7-17-1-16,4-3-2 16,3-9 0-16,0-8 0 15,0-5 0-15,7 0-1 0,4-2 1 16,6 5 0-16,-2 4 1 16,6 15 0-16,-4 14 2 15,1 13-1-15,4 16 1 16,-1 13 0-16,4 21 0 0,-5 17 0 15,10 21-1-15,1 19 0 16,8 17-2-16,-1 13-3 16,1 15-8-16,3 8-21 0,16 4-50 15,-16-9-2-15</inkml:trace>
          <inkml:trace contextRef="#ctx0" brushRef="#br0" timeOffset="19265.7758">-3595 5099 431 0,'0'0'1'0,"4"-21"0"16,14 8 0-16,7-9 0 16,13-4 2-16,15-5-3 15,18-4-6-15,7-6-24 16,14 5-47-16,0 0-4 15</inkml:trace>
          <inkml:trace contextRef="#ctx0" brushRef="#br0" timeOffset="20765.7874">-9025 5293 347 0,'0'0'5'16,"0"0"3"-16,0 0 1 0,-14-8 1 15,3-5 0-15,-6-5 0 16,-8-6 0-16,0-8 1 16,-3-14-6-16,7-7-2 15,-1-11-1-15,9-9 0 0,6-13-1 16,7-4-1-16,2-9 0 15,13 0 0-15,-2 1 1 16,9 3 0-16,-1 14 0 16,1 6 1-16,-4 19 0 15,2 13 1-15,5 22 1 0,-4 14-1 16,8 11 1-16,2 27-1 16,5 16 0-16,3 12-2 15,4 19-1-15,2 14-9 16,-6-1-16-16,0 1-51 0,3 13-7 15</inkml:trace>
          <inkml:trace contextRef="#ctx0" brushRef="#br0" timeOffset="21015.7905">-9095 4683 424 0,'0'0'1'0,"0"0"1"0,17-17 1 16,11 6 0-16,18-6-1 16,25 4-1-16,14-13-15 15,3 18-62-15,43 8-1 0</inkml:trace>
          <inkml:trace contextRef="#ctx0" brushRef="#br0" timeOffset="18562.6277">-4330 4505 394 0,'0'0'1'0,"0"0"1"16,0-15 0-16,0 15 1 15,7-22 1-15,8 5-1 16,2-2 1-16,19 2 0 15,2-3-1-15,15 2-5 16,0-2-8-16,15 1-26 0,9 10-40 16,-13-2-6-16</inkml:trace>
          <inkml:trace contextRef="#ctx0" brushRef="#br0" timeOffset="19797.0278">-10100 4370 343 0,'0'0'4'0,"0"0"2"16,0 0 0-16,0 0 3 16,-7 14 1-16,7 10 2 15,0 8 0-15,0 22 2 16,0 12-5-16,10 16-1 0,5 15 0 16,10 13-3-16,3 3-1 15,4 3-3-15,4-7-4 16,2-7-6-16,-3-17-10 15,0-22-31-15,5-10-32 16,-5-21-4-16</inkml:trace>
          <inkml:trace contextRef="#ctx0" brushRef="#br0" timeOffset="20047.015">-10100 4338 219 0,'0'0'6'15,"0"0"7"-15,0 0 4 16,8 8 5-16,-8-8 0 16,35 0 1-16,-7 0-1 0,10-8 0 15,15-12-4-15,4-6-7 16,17-2-5-16,4-3-4 15,4-2-8-15,-8-1-15 16,-7 6-52-16,-3 6-5 0</inkml:trace>
          <inkml:trace contextRef="#ctx0" brushRef="#br0" timeOffset="20375.1425">-10089 5058 325 0,'0'0'3'0,"0"0"3"0,3-8 2 16,11-3 1-16,4 0 1 15,7-2 1-15,10-9 0 16,3 2 0-16,12-4-5 16,-4-6-16-16,7 2-62 15,7 6-3-15</inkml:trace>
          <inkml:trace contextRef="#ctx0" brushRef="#br0" timeOffset="18343.8809">-4283 4584 315 0,'0'0'7'16,"0"0"2"-16,0-11 4 0,0 11 1 16,0 0 3-16,0 0 2 15,13 15-1-15,-9 24 0 16,-4 14-5-16,0 23-4 15,0 24-2-15,-4 13-3 0,4 17-1 16,0 5-2-16,4-2-1 16,7-4-1-16,2-9-3 15,12-17-6-15,-3-22-12 16,9-31-56-16,1-15-5 0</inkml:trace>
          <inkml:trace contextRef="#ctx0" brushRef="#br0" timeOffset="5265.6675">-5224 4370 274 0,'0'0'7'16,"0"0"-1"-16,-15 3 4 15,2 1 1-15,-5 0 3 0,-7 2 1 16,-3 2 1-16,-4-2 2 15,-11-2-4-15,-3-1-2 16,1-3-2-16,-8 0-3 16,-7 0-1-16,-4 0-2 0,-8-7-2 15,-9 1-1-15,1-5 0 16,-9 0-1-16,1 5 0 16,-5-8 0-16,5 7 1 15,-7-4-2-15,6 5 1 16,1-3 1-16,-5 3-1 0,10 2 0 15,-6-3 0-15,7 7 1 16,1-3-1-16,0 3 0 16,6 0 0-16,5 0 0 15,3 0 0-15,0 0 0 0,4 0 0 16,-2 3 0-16,5-1 0 16,4 3 0-16,-5-1 0 15,16-4 1-15,2 4-1 0,8-4 0 16,7 0 1-16,6 0-1 15,9 0 1-15,13 0-1 16,-15 0 1-16,15 0-1 16,0 0 0-16,0 0 0 0,0 0 0 15,0 0 0-15,0 0 0 16,0 0 0-16,7-15 0 16,8 4 0-16,3-6 0 15,2-5 1-15,8-2-1 0,-3-11 1 16,3 3 1-16,-3-3-2 15,-7-1 1-15,-1 2 0 16,-9 4 0-16,-8 2-1 16,0 8 1-16,-3 2-1 0,-9 4 1 15,-1 7-1-15,-5 4 0 16,0 3 0-16,-4 3-1 16,2 8 1-16,-2 2 0 15,1 4 0-15,-4 9 0 0,0 2-1 16,0 4 1-16,-3 0 0 15,3-2 0-15,2 7 0 16,1-3 0-16,8-1 1 16,10-2 0-16,4-7 2 0,22 2 0 15,16-9 1-15,8-6 0 16,14 0 0-16,3-11-1 16,12 0 1-16,3 0-2 15,-4-11-4-15,1 0-13 0,-15 11-58 16,-4-13-9-16</inkml:trace>
        </inkml:traceGroup>
        <inkml:traceGroup>
          <inkml:annotationXML>
            <emma:emma xmlns:emma="http://www.w3.org/2003/04/emma" version="1.0">
              <emma:interpretation id="{F04A007F-3269-487E-9C81-4AF896B6E2D9}" emma:medium="tactile" emma:mode="ink">
                <msink:context xmlns:msink="http://schemas.microsoft.com/ink/2010/main" type="inkWord" rotatedBoundingBox="12569,12295 14921,12379 14901,12932 12550,12848">
                  <msink:destinationLink direction="with" ref="{2E05C7A2-953C-484D-BDA5-A936A74367DF}"/>
                  <msink:destinationLink direction="with" ref="{3740B4F0-2CBF-4DCC-8A4C-87733FBF8B98}"/>
                </msink:context>
              </emma:interpretation>
              <emma:one-of disjunction-type="recognition" id="oneOf2">
                <emma:interpretation id="interp10" emma:lang="en-US" emma:confidence="0">
                  <emma:literal>{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_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4156.2732">-34 4614 278 0,'0'0'3'15,"0"0"2"-15,0 0 1 16,0 0 4-16,-18 0 0 16,18 0 3-16,-18 0 1 0,18 0 0 15,-17 0-2-15,-1-13-2 16,0 3-1-16,-10-1-3 16,-7 2-2-16,-8-2-2 15,-14 0-1-15,-9 5-1 16,-12-2 1-16,-7 5-2 0,-11 3 1 15,-2 0 0-15,-5 0 0 16,-6 3 0-16,-2 5 0 16,-2-2 0-16,0 8 1 0,0-4-1 15,-3 5 1-15,2-4-1 16,1 6 1-16,7-6 0 16,11 4 1-16,6-8 0 15,19-3 1-15,2-2 1 0,22-2 1 16,4 0 0-16,17-2 1 15,7-9-1-15,18 11 0 16,-17-17-2-16,17 17 0 0,0-24-1 16,0 24-1-16,0-13-1 15,0 13 1-15,0 0-1 16,0-15 0-16,0 15 0 16,11-13-1-16,0-1 1 15,2-3-1-15,9-7 1 0,6-4-1 16,4-9 1-16,-1-2 0 15,4 1 0-15,-5-5 0 16,-2 4 1-16,-11 5-1 16,-2 2 1-16,-9 4 0 0,-6 7-1 15,0 2 1-15,0 19-1 16,-18-14 0-16,5 14 0 16,-2 7 0-16,-5 10-1 15,-2 7 1-15,-6 10-1 0,0 4 1 16,-5 4-1-16,-2 5 1 15,0 6 0-15,3-5 0 16,-4 3 1-16,8-13 0 0,11 1 0 16,2-9 0-16,12-4 1 15,3-4 0-15,18-9 1 16,10-2-1-16,14-7 1 16,8-4-1-16,13 0 1 15,5 0-1-15,6-8 0 0,4 1-3 16,0 0-4-16,-8-10-11 15,5-7-63-15,-12 20-4 16</inkml:trace>
        </inkml:traceGroup>
        <inkml:traceGroup>
          <inkml:annotationXML>
            <emma:emma xmlns:emma="http://www.w3.org/2003/04/emma" version="1.0">
              <emma:interpretation id="{81B44ABA-0804-4AB5-BE41-A8D8D196A33E}" emma:medium="tactile" emma:mode="ink">
                <msink:context xmlns:msink="http://schemas.microsoft.com/ink/2010/main" type="inkWord" rotatedBoundingBox="15967,12335 19382,12456 19320,14228 15904,14107">
                  <msink:destinationLink direction="with" ref="{58B386C5-CD7B-48BA-A474-87754BDAA84E}"/>
                  <msink:destinationLink direction="with" ref="{28BA6A81-D246-45EC-ACCC-F7E9A281A7CE}"/>
                </msink:context>
              </emma:interpretation>
              <emma:one-of disjunction-type="recognition" id="oneOf3">
                <emma:interpretation id="interp15" emma:lang="en-US" emma:confidence="0">
                  <emma:literal>FAT</emma:literal>
                </emma:interpretation>
                <emma:interpretation id="interp16" emma:lang="en-US" emma:confidence="0">
                  <emma:literal>FAE</emma:literal>
                </emma:interpretation>
                <emma:interpretation id="interp17" emma:lang="en-US" emma:confidence="0">
                  <emma:literal>FAC</emma:literal>
                </emma:interpretation>
                <emma:interpretation id="interp18" emma:lang="en-US" emma:confidence="0">
                  <emma:literal>FACT</emma:literal>
                </emma:interpretation>
                <emma:interpretation id="interp19" emma:lang="en-US" emma:confidence="0">
                  <emma:literal>AZ</emma:literal>
                </emma:interpretation>
              </emma:one-of>
            </emma:emma>
          </inkml:annotationXML>
          <inkml:trace contextRef="#ctx0" brushRef="#br0" timeOffset="17843.9277">1857 5165 449 0,'0'0'1'15,"12"-10"1"-15,11 3 0 16,12-10-1-16,18-4 1 16,15-7-2-16,13-4-3 15,15-1-11-15,-1-1-27 0,5 0-41 16,-12-3-2-16</inkml:trace>
          <inkml:trace contextRef="#ctx0" brushRef="#br0" timeOffset="17656.385">1836 5557 377 0,'0'0'2'0,"0"0"4"0,0-10-1 16,0-5-1-16,-4-8 2 16,4-10 0-16,-6-6-1 15,2-9 1-15,1-17-2 16,-2-5-2-16,5-8-1 0,0-10 1 15,8 0-1-15,6-2 0 16,4-6-1-16,7 10 1 16,0 11 0-16,3 10 1 0,-3 9 0 15,3 18 2-15,0 15-2 16,0 20 2-16,-3 18 0 16,7 23 0-16,-4 21 0 15,4 14-1-15,-1 13-4 0,5 10-7 16,-1 18-22-16,15-5-51 15,-25-8-3-15</inkml:trace>
          <inkml:trace contextRef="#ctx0" brushRef="#br0" timeOffset="3000">4431 4591 263 0,'0'0'4'15,"0"0"2"-15,0 0 5 0,0 0 3 16,0 0 2-16,0 0 3 15,0 0 1-15,0 0 2 16,0 0-2-16,0 0-5 16,0 0-3-16,0 0-3 0,0 0-2 15,-18 0-3-15,5 0-2 16,-9 0-1-16,-6 4 0 16,-11 0 0-16,-11 3 0 15,-10 1 0-15,-11-6 1 0,-2 7 0 16,-9-3 0-16,4-3-1 15,1 1 1-15,-1 7-1 16,11-5 0-16,6 5 0 16,8 0 0-16,3-1-1 15,15 0 0-15,0 4 1 0,11-6-1 16,5-2 1-16,6-3 0 16,13-3 0-16,-15 8 1 15,15-8-1-15,0 0 2 0,0 0-1 16,0 0-1-16,0 0 1 15,10 0-1-15,-10 0 0 16,0 0 0-16,0 0 0 16,0 0-1-16,0 0 1 0,0-15-1 15,0 15 0-15,12-27 1 16,1 2-1-16,10-6 0 16,2-6-1-16,5-4 0 15,6-5 0-15,-1 0 0 0,0 1 1 16,-5 3-1-16,-7 3 1 15,-5 7 0-15,-11 6 0 16,-2 9-1-16,-5 7 1 0,0 10 0 16,-30-4-1-16,10 8 1 15,-5 10-1-15,-3 3 1 16,0 9 0-16,-5 8 0 16,-5 9-1-16,-2-2 2 15,-5 10-1-15,2-2 0 0,1 3 1 16,-1-2-1-16,8-4 1 15,7-5 0-15,7-8 0 16,9-5 0-16,12-7 0 16,12-7 1-16,12-3 0 0,11-11 0 15,15 3 0-15,13-3 0 16,9-3-1-16,2-4-2 16,11-7-5-16,6 8-18 15,-3-5-59-15,-5-6-3 0</inkml:trace>
          <inkml:trace contextRef="#ctx0" brushRef="#br0" timeOffset="17172.0471">1008 4725 363 0,'0'0'3'0,"0"-14"3"15,0 0 1-15,0 0 3 16,12 0 0-16,1 0 2 16,9 1 0-16,2 2 0 0,11 7-2 15,5 4-2-15,5 0-3 16,8 4-2-16,5-1-5 15,5 7-11-15,-7-1-26 16,-9 0-42-16,1-2-4 0</inkml:trace>
          <inkml:trace contextRef="#ctx0" brushRef="#br0" timeOffset="16937.6414">1038 4715 306 0,'0'0'1'16,"0"0"-1"-16,0 0 2 15,0 0 2-15,-12 24 5 0,12-1 2 16,0 7 3-16,4 19 2 16,4 12 2-16,12 20 1 15,1 11-2-15,8 13-2 16,2 11-5-16,2 1-4 15,-6 2-6-15,-2-12-9 0,-4-9-13 16,-3-9-34-16,-4-23-25 16,-11-14-6-16</inkml:trace>
          <inkml:trace contextRef="#ctx0" brushRef="#br0" timeOffset="17343.8654">1069 5127 396 0,'0'0'4'15,"0"0"1"-15,0 0-1 16,25 0 2-16,-5 0-1 0,17-3-1 16,9-8-2-16,9 8-9 15,10-8-26-15,-2 8-45 16,18 3-3-16</inkml:trace>
        </inkml:traceGroup>
        <inkml:traceGroup>
          <inkml:annotationXML>
            <emma:emma xmlns:emma="http://www.w3.org/2003/04/emma" version="1.0">
              <emma:interpretation id="{1F983020-C42C-4D07-BD11-ECD58BD694B4}" emma:medium="tactile" emma:mode="ink">
                <msink:context xmlns:msink="http://schemas.microsoft.com/ink/2010/main" type="inkWord" rotatedBoundingBox="20289,12709 21694,12759 21638,14328 20233,14278">
                  <msink:destinationLink direction="with" ref="{63A7EDCD-1D51-47F2-9230-7A68C37E956C}"/>
                </msink:context>
              </emma:interpretation>
              <emma:one-of disjunction-type="recognition" id="oneOf4">
                <emma:interpretation id="interp20" emma:lang="en-US" emma:confidence="1">
                  <emma:literal>FA</emma:literal>
                </emma:interpretation>
                <emma:interpretation id="interp21" emma:lang="en-US" emma:confidence="0">
                  <emma:literal>FRA</emma:literal>
                </emma:interpretation>
                <emma:interpretation id="interp22" emma:lang="en-US" emma:confidence="0">
                  <emma:literal>FAP</emma:literal>
                </emma:interpretation>
                <emma:interpretation id="interp23" emma:lang="en-US" emma:confidence="0">
                  <emma:literal>FAD</emma:literal>
                </emma:interpretation>
                <emma:interpretation id="interp24" emma:lang="en-US" emma:confidence="0">
                  <emma:literal>FAX</emma:literal>
                </emma:interpretation>
              </emma:one-of>
            </emma:emma>
          </inkml:annotationXML>
          <inkml:trace contextRef="#ctx0" brushRef="#br0" timeOffset="16484.4961">6170 5310 438 0,'0'0'1'0,"0"0"1"16,22-14-1-16,6 3 0 15,18 1 0-15,17 0-1 0,15-8-4 16,22-3-13-16,13 3-62 16,-1-7-2-16</inkml:trace>
          <inkml:trace contextRef="#ctx0" brushRef="#br0" timeOffset="15750.1609">5354 4825 348 0,'0'0'4'15,"0"0"0"-15,0 0 2 0,0 0 3 16,0 0 1-16,7-15 2 16,18 8-1-16,3 1 0 15,21-1-2-15,8-4-3 16,17-4-2-16,11 0-6 16,8 5-8-16,-12-4-22 0,-14 4-47 15,7 6-2-15</inkml:trace>
          <inkml:trace contextRef="#ctx0" brushRef="#br0" timeOffset="15515.7281">5488 4807 334 0,'0'0'5'16,"0"0"4"-16,0 0 4 0,0 18 2 15,0 9 2-15,4 12 0 16,-4 19 0-16,0 15 0 16,0 15-3-16,0 10-4 15,0 14-4-15,0 1-1 0,0 8-3 16,0-5 0-16,3-7-3 16,0-11-2-16,5-12-7 15,-8-24-26-15,0-12-48 16,0-14 0-16</inkml:trace>
          <inkml:trace contextRef="#ctx0" brushRef="#br0" timeOffset="15921.9779">5322 5272 420 0,'0'0'1'0,"17"0"0"15,16-11 1-15,5 1 0 16,12 0-1-16,7-1 0 15,7-4-7-15,14 6-29 0,5 9-43 16,-18 0-3-16</inkml:trace>
          <inkml:trace contextRef="#ctx0" brushRef="#br0" timeOffset="16312.6119">6157 5881 433 0,'0'0'1'0,"0"0"-1"0,0 0 1 15,-15-10 0-15,15 10 1 16,-14-28 1-16,8 7 1 16,-2-9 1-16,4-5 0 15,-2-7 0-15,6-10-1 0,0-12 0 16,0-9-1-16,10-12-2 15,8-8 0-15,7-4-1 16,-1-6-1-16,1-2 1 16,4 7 1-16,6 2-1 0,-7 11 1 15,0 18-1-15,0 12 0 16,0 12 1-16,-3 21 0 16,5 18-1-16,-7 19 1 15,6 24 0-15,-5 17-1 0,5 23 0 16,-8 18 1-16,4 13-2 15,-10 3-2-15,2 11-6 16,-6-12-11-16,-4-7-63 16,-1-9 0-16</inkml:trace>
        </inkml:traceGroup>
      </inkml:traceGroup>
    </inkml:traceGroup>
    <inkml:traceGroup>
      <inkml:annotationXML>
        <emma:emma xmlns:emma="http://www.w3.org/2003/04/emma" version="1.0">
          <emma:interpretation id="{2D86A20A-E123-4ACA-8180-5B8E8566430F}" emma:medium="tactile" emma:mode="ink">
            <msink:context xmlns:msink="http://schemas.microsoft.com/ink/2010/main" type="paragraph" rotatedBoundingBox="5288,16583 23117,16528 23122,18139 5293,18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29E5E0-AA4B-481D-94FE-9977DED64E0D}" emma:medium="tactile" emma:mode="ink">
              <msink:context xmlns:msink="http://schemas.microsoft.com/ink/2010/main" type="inkBullet" rotatedBoundingBox="5288,16583 6527,16579 6532,18191 5293,18194"/>
            </emma:interpretation>
            <emma:one-of disjunction-type="recognition" id="oneOf5">
              <emma:interpretation id="interp25" emma:lang="en-US" emma:confidence="0">
                <emma:literal>5}</emma:literal>
              </emma:interpretation>
              <emma:interpretation id="interp26" emma:lang="en-US" emma:confidence="0">
                <emma:literal>53</emma:literal>
              </emma:interpretation>
              <emma:interpretation id="interp27" emma:lang="en-US" emma:confidence="0">
                <emma:literal>sy</emma:literal>
              </emma:interpretation>
              <emma:interpretation id="interp28" emma:lang="en-US" emma:confidence="0">
                <emma:literal>5</emma:literal>
              </emma:interpretation>
              <emma:interpretation id="interp29" emma:lang="en-US" emma:confidence="0">
                <emma:literal>s,</emma:literal>
              </emma:interpretation>
            </emma:one-of>
          </emma:emma>
        </inkml:annotationXML>
        <inkml:trace contextRef="#ctx0" brushRef="#br0" timeOffset="14421.9783">-9248 8407 293 0,'0'0'2'0,"0"0"-1"15,-21 0-1-15,4 10 1 0,-5 5-1 16,-6 5 0-16,-8 14 1 16,-6 7 0-16,-4 4 0 15,3 13 0-15,-2-3 0 16,9 6 1-16,1-5-1 0,18-3 2 16,2 1 0-16,15-13-1 15,7-2 1-15,18-12-1 16,13-1 2-16,9-16-1 15,9-1 3-15,5-9-1 0,2 0 1 16,-3 0 1-16,3 0 1 16,-15 0 1-16,-7 9 2 15,-9 6 0-15,-14 2-2 16,-11 10 0-16,-7 6-2 0,-4 5 0 16,-14 8-1-16,-3 7-1 15,-4 1-2-15,-3-2-1 16,1 3 0-16,-6-1-2 15,-2-5-2-15,3-4-6 16,-4-17-25-16,-9-9-46 0,30-12-4 16</inkml:trace>
        <inkml:trace contextRef="#ctx0" brushRef="#br0" timeOffset="14828.2471">-8795 8943 415 0,'0'0'3'0,"0"0"0"0,-18 22 1 16,11-9 0-16,-1 1 1 15,5-1 0-15,3 9 0 16,0-5 0-16,18-2-2 16,14-4 0-16,7-5-2 0,6 3 0 15,2-3-1-15,-5 8 0 16,0 0 0-16,-17 7-1 15,-7 7 1-15,-18 4 0 16,-3 3 0-16,-19 1 0 16,1 3 0-16,-4-9 1 0,8 7 0 15,-1-14 1-15,15-1 0 16,3-1 0-16,13-6 1 16,5-2 1-16,10 4 0 15,4 1 0-15,3 5 1 0,-2-3 0 16,-5 8 0-16,-8 3 0 15,-5 10-1-15,-15 0-1 16,-3 8-1-16,-19 3-1 0,-24 2-7 16,-4-8-56-16,-30 21-25 15,-23-8-1-15</inkml:trace>
      </inkml:traceGroup>
      <inkml:traceGroup>
        <inkml:annotationXML>
          <emma:emma xmlns:emma="http://www.w3.org/2003/04/emma" version="1.0">
            <emma:interpretation id="{CBA67FF2-1C01-4920-A432-B6F7F52F04C1}" emma:medium="tactile" emma:mode="ink">
              <msink:context xmlns:msink="http://schemas.microsoft.com/ink/2010/main" type="line" rotatedBoundingBox="10719,16632 23117,16594 23121,18070 10723,18109"/>
            </emma:interpretation>
          </emma:emma>
        </inkml:annotationXML>
        <inkml:traceGroup>
          <inkml:annotationXML>
            <emma:emma xmlns:emma="http://www.w3.org/2003/04/emma" version="1.0">
              <emma:interpretation id="{5A22291F-9E2F-43B7-B74B-6B5488EBF011}" emma:medium="tactile" emma:mode="ink">
                <msink:context xmlns:msink="http://schemas.microsoft.com/ink/2010/main" type="inkWord" rotatedBoundingBox="10719,16721 12505,16715 12509,18103 10723,18109"/>
              </emma:interpretation>
              <emma:one-of disjunction-type="recognition" id="oneOf6">
                <emma:interpretation id="interp30" emma:lang="en-US" emma:confidence="1">
                  <emma:literal>52</emma:literal>
                </emma:interpretation>
                <emma:interpretation id="interp31" emma:lang="en-US" emma:confidence="0">
                  <emma:literal>s,</emma:literal>
                </emma:interpretation>
                <emma:interpretation id="interp32" emma:lang="en-US" emma:confidence="0">
                  <emma:literal>sz</emma:literal>
                </emma:interpretation>
                <emma:interpretation id="interp33" emma:lang="en-US" emma:confidence="0">
                  <emma:literal>Sz</emma:literal>
                </emma:interpretation>
                <emma:interpretation id="interp34" emma:lang="en-US" emma:confidence="0">
                  <emma:literal>so</emma:literal>
                </emma:interpretation>
              </emma:one-of>
            </emma:emma>
          </inkml:annotationXML>
          <inkml:trace contextRef="#ctx0" brushRef="#br0" timeOffset="12937.5914">-3852 8545 371 0,'0'0'4'0,"-18"3"-1"16,0 1 0-16,-7 6 2 15,-3 8-2-15,-11 6 1 0,-4 8-1 16,-5 7 0-16,5 6-3 16,3 6-1-16,5-3 0 15,14 5 2-15,11 1-2 16,10-9 0-16,10-2-1 16,23-9 1-16,5-6-1 0,12-6 1 15,6-8 0-15,4-7-1 16,0-3 2-16,-7-1 1 15,-7-3 2-15,-11 0 0 16,-2 7 2-16,-13 3 0 0,-12 4 2 16,-4 8 0-16,-4 4 0 15,-12 2 0-15,-1 6 1 16,-5 4-1-16,-4-3 0 16,-6 6-1-16,8-3-1 0,-10 1-1 15,2-9-1-15,0 0 0 16,-4-6-2-16,-3-7 0 15,-3-3-3-15,-2-7-4 16,2-3-9-16,-5-8-27 0,8-9-41 16,10-12-3-16</inkml:trace>
          <inkml:trace contextRef="#ctx0" brushRef="#br0" timeOffset="13718.8639">-3273 9338 219 0,'0'0'6'0,"0"0"8"0,-15 0 3 16,15 0 4-16,0 0 1 16,0 0 1-16,0 0 1 15,-10 0 2-15,10 0-5 16,10 0-5-16,5-4-4 0,10-3-2 15,3-1-3-15,7-1 0 16,15-10-2-16,3 5-2 16,8 0-1-16,-1 3-1 0,-1 9-1 15,-5 2 1-15,-8 13-1 16,-15 12 1-16,-17 21-1 16,-11 1 1-16,-9 11 0 15,-19 9 0-15,-14 0 1 0,-2 0-1 16,-7 0-1-16,10-7 0 15,6-6 1-15,7-12-1 16,22-8 1-16,13-10-1 16,26-15 1-16,16-9-1 0,19-19 0 15,17-12-5-15,20 0-16 16,0-12-61-16,-2-7 0 16</inkml:trace>
        </inkml:traceGroup>
        <inkml:traceGroup>
          <inkml:annotationXML>
            <emma:emma xmlns:emma="http://www.w3.org/2003/04/emma" version="1.0">
              <emma:interpretation id="{33F1414D-9E4A-480E-9C0C-E0412255DCC7}" emma:medium="tactile" emma:mode="ink">
                <msink:context xmlns:msink="http://schemas.microsoft.com/ink/2010/main" type="inkWord" rotatedBoundingBox="16857,16949 17748,16946 17752,18023 16860,18026"/>
              </emma:interpretation>
              <emma:one-of disjunction-type="recognition" id="oneOf7">
                <emma:interpretation id="interp35" emma:lang="en-US" emma:confidence="0">
                  <emma:literal>s,</emma:literal>
                </emma:interpretation>
                <emma:interpretation id="interp36" emma:lang="en-US" emma:confidence="0">
                  <emma:literal>5,</emma:literal>
                </emma:interpretation>
                <emma:interpretation id="interp37" emma:lang="en-US" emma:confidence="0">
                  <emma:literal>sy</emma:literal>
                </emma:interpretation>
                <emma:interpretation id="interp38" emma:lang="en-US" emma:confidence="0">
                  <emma:literal>51</emma:literal>
                </emma:interpretation>
                <emma:interpretation id="interp39" emma:lang="en-US" emma:confidence="0">
                  <emma:literal>S,</emma:literal>
                </emma:interpretation>
              </emma:one-of>
            </emma:emma>
          </inkml:annotationXML>
          <inkml:trace contextRef="#ctx0" brushRef="#br0" timeOffset="11984.4742">2147 8774 310 0,'0'0'4'0,"-24"15"3"15,6-5-2-15,-4 4 1 16,-3 3 0-16,-3 8 0 16,-4 3 0-16,1 2 1 15,9 7-4-15,4 2-1 0,8-8-1 16,10 6 1-16,10-9-2 15,12-1 0-15,17-10 1 16,8 1-1-16,9-8 2 16,7-5 1-16,-6-5 3 15,4 0 2-15,-8 0 0 16,-8 0 2-16,-13 2 2 0,-14 5 0 16,-18-7 0-16,6 21-3 15,-6-4-1-15,-10 7-1 0,-4 3-3 16,-3 1 0-16,2 7-2 15,-3-3 0-15,1 4 0 16,-1-5-1-16,-7-4 1 16,-3 1 0-16,0-2-1 0,-7-9 0 15,6-8-4-15,-7-9-5 16,19-11-19-16,14-15-56 16,3-13-2-16</inkml:trace>
          <inkml:trace contextRef="#ctx0" brushRef="#br0" timeOffset="12203.2095">2794 9098 455 0,'0'0'4'0,"0"0"1"16,-11 4 1-16,11-4 1 15,-10 17 0-15,7 7 1 16,-4 8 1-16,2 8-1 0,5 8-6 15,0 16-2-15,8 7 0 16,6 8 0-16,0 14-3 16,-7 10-60-16,3-16-27 15,-10 2-1-15</inkml:trace>
        </inkml:traceGroup>
        <inkml:traceGroup>
          <inkml:annotationXML>
            <emma:emma xmlns:emma="http://www.w3.org/2003/04/emma" version="1.0">
              <emma:interpretation id="{4BF17B40-89F9-4DC7-85AC-564EECC182C0}" emma:medium="tactile" emma:mode="ink">
                <msink:context xmlns:msink="http://schemas.microsoft.com/ink/2010/main" type="inkWord" rotatedBoundingBox="21665,16598 23117,16594 23121,17870 21669,17874"/>
              </emma:interpretation>
              <emma:one-of disjunction-type="recognition" id="oneOf8">
                <emma:interpretation id="interp40" emma:lang="en-US" emma:confidence="0">
                  <emma:literal>so</emma:literal>
                </emma:interpretation>
                <emma:interpretation id="interp41" emma:lang="en-US" emma:confidence="0">
                  <emma:literal>So</emma:literal>
                </emma:interpretation>
                <emma:interpretation id="interp42" emma:lang="en-US" emma:confidence="0">
                  <emma:literal>go</emma:literal>
                </emma:interpretation>
                <emma:interpretation id="interp43" emma:lang="en-US" emma:confidence="0">
                  <emma:literal>No</emma:literal>
                </emma:interpretation>
                <emma:interpretation id="interp44" emma:lang="en-US" emma:confidence="0">
                  <emma:literal>oh</emma:literal>
                </emma:interpretation>
              </emma:one-of>
            </emma:emma>
          </inkml:annotationXML>
          <inkml:trace contextRef="#ctx0" brushRef="#br0" timeOffset="11328.241">7850 9327 439 0,'0'0'3'16,"0"0"0"-16,0 0 0 15,-8 7 0-15,8-7 1 0,-20 14 0 16,-1 4 1-16,-1 7 1 16,-3 3-2-16,0 11-1 15,-3 4 0-15,0-2-1 16,8 1 0-16,5-1 0 16,12-4-2-16,3-16 0 0,28-7-1 15,7-14-1-15,21-14-1 16,9-14 0-16,6-15 1 15,5-2-1-15,-1-11 1 16,-12-6-1-16,-20 7 0 16,-15 5-2-16,-24 7-6 0,-21 5-30 15,-36 10-40-15,-18 8-4 16</inkml:trace>
          <inkml:trace contextRef="#ctx0" brushRef="#br0" timeOffset="10906.314">7253 8445 362 0,'0'0'6'0,"0"0"2"16,0 0 2-16,0-13-1 16,0 13 0-16,0 0 1 15,-11-10 0-15,0 10-1 16,-10 0-3-16,-11 17-4 0,-7 4 0 15,-6 7-1-15,-8 11 0 16,-7-1-1-16,-4 5 0 16,7 3 0-16,7 0-1 15,9-9 1-15,9 0-1 0,21-5 0 16,11-5 0-16,18-5 1 16,17-5-1-16,18-6 1 15,7-4 1-15,11-1-1 16,0 2 1-16,-4-8 1 15,-1 7-1-15,-8-5 1 0,-17 7 1 16,-9-3 0-16,-4 9 1 16,-16-1 1-16,-6 10 0 15,-6 0 1-15,0 13 0 16,-13 2-1-16,-5 6-1 0,-4 8 0 16,-9-3-1-16,-9 2-4 15,-13 1-3-15,-7 0-9 16,-18-1-41-16,-3-5-32 15,-7-15-1-15</inkml:trace>
        </inkml:traceGroup>
      </inkml:traceGroup>
    </inkml:traceGroup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06.5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08D9080-41FF-4610-9668-8EF93CE0ED54}" emma:medium="tactile" emma:mode="ink">
          <msink:context xmlns:msink="http://schemas.microsoft.com/ink/2010/main" type="inkDrawing" rotatedBoundingBox="16974,7783 17283,12121 17149,12131 16840,7792" semanticType="callout" shapeName="Other">
            <msink:sourceLink direction="with" ref="{58B386C5-CD7B-48BA-A474-87754BDAA84E}"/>
            <msink:sourceLink direction="with" ref="{FF18BFDE-D0C1-4C84-8D9A-BAE67B38F649}"/>
          </msink:context>
        </emma:interpretation>
      </emma:emma>
    </inkml:annotationXML>
    <inkml:trace contextRef="#ctx0" brushRef="#br0">-7663 96 311 0,'0'0'4'0,"0"0"3"0,0 0 1 16,0 0 3-16,8 11 0 15,-5 2 2-15,1 5-1 16,-4 10 1-16,3 7-4 16,-3 12-2-16,4 4-2 0,-4 18-2 15,0 7 0-15,3 5 0 16,0 7-1-16,2 8 1 15,2-4-1-15,6 2 1 16,-1 2 0-16,1-2-1 0,2-6 1 16,6 4-1-16,-7-4 0 15,4 0 0-15,-5-4 0 16,-1 5 0-16,-6-5-1 16,1 4 1-16,1-2 0 0,-1-7-1 15,-4 7 1-15,7-6-1 16,-2 6 2-16,-1-5 0 15,3-4 0-15,2 0 0 0,-9 8 1 16,0-7-1-16,-3 2 0 16,0-9-1-16,-3 10 0 15,-4-10 0-15,4-1-1 16,-2 1 0-16,5-9 0 16,0 7-1-16,0-7 1 0,5-2 1 15,2 3-1-15,-1 1 0 16,6 0 1-16,-9-2-1 15,4 1 1-15,0-2-1 16,-4 2 0-16,0-2 0 0,-3-6 0 16,5 5 0-16,-2-10 0 15,-3 5 0-15,7-1 1 16,-4-1-1-16,1-1 0 0,-1 2 1 16,-3-1-2-16,0-12 0 15,0 6 0-15,0-15 0 16,-7-8-9-16,-11-17-23 15,5-7-53-15,-9-24-3 0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3:23.5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D1F10C-1A03-49AA-9A26-A276F5E3D183}" emma:medium="tactile" emma:mode="ink">
          <msink:context xmlns:msink="http://schemas.microsoft.com/ink/2010/main" type="inkDrawing" rotatedBoundingBox="1245,1791 3267,1712 3271,1830 1250,1908" shapeName="Other">
            <msink:destinationLink direction="with" ref="{CD6AC04B-CCCD-437C-ACB1-DB1FFC963664}"/>
          </msink:context>
        </emma:interpretation>
      </emma:emma>
    </inkml:annotationXML>
    <inkml:trace contextRef="#ctx0" brushRef="#br0">0 56 220 0,'0'0'4'0,"0"0"3"0,0 0 1 15,0 0 3-15,0 0 1 16,10 4 0-16,-10-4 2 0,10 15 0 16,-10-15-4-16,15 20 0 15,-15-20-2-15,25 23 0 16,-12-21-2-16,12 3 0 0,4-5 0 16,7-5-1-16,5-1 2 15,9-5-3-15,7 7 0 16,2 0-1-16,9 4-2 15,7 0 2-15,-2 4-2 16,2 0 0-16,-1 7 1 0,4-5-1 16,-15 1 1-16,5-3 0 15,-5-4-1-15,-13 0 1 16,3 0-1-16,-5-4 1 16,-1-3-1-16,-8 1-1 0,3-1 1 15,-6 3-1-15,-1 0 0 16,-3 0 1-16,4 4-1 15,-1 0 0-15,3 0 0 16,2 0 0-16,-5-3 0 0,0 3 0 16,1-2 1-16,-1-6-1 15,-7 1 1-15,-3-1 0 16,3 1-1-16,-3-4 1 16,0 1-1-16,-5 3 0 0,3 0 0 15,-3 0 1-15,-2 4-2 16,4-1 1-16,-9 1 0 15,2 3 0-15,-2 0 0 16,2 0 0-16,-1 0-4 0,-14 0-9 16,21-3-62-16,-3-1-3 15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3:45.1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292CB6B-771B-42A0-92B6-3D7C9D84FFD1}" emma:medium="tactile" emma:mode="ink">
          <msink:context xmlns:msink="http://schemas.microsoft.com/ink/2010/main" type="inkDrawing" rotatedBoundingBox="26610,2293 32161,1835 32164,1870 26613,2328" semanticType="underline" shapeName="Other">
            <msink:sourceLink direction="with" ref="{157834B5-B56E-4AFE-8E3C-B934B62C280B}"/>
          </msink:context>
        </emma:interpretation>
      </emma:emma>
    </inkml:annotationXML>
    <inkml:trace contextRef="#ctx0" brushRef="#br0">0 477 265 0,'0'0'4'0,"10"-11"1"15,8 11 4-15,4-7 0 0,6 1 4 16,15 1 0-16,2-1 2 16,16-1-1-16,12-1-1 15,9 5-2-15,20-11-3 16,21 3 0-16,26-4-4 0,17 2-2 16,18-5 1-16,15 0 0 15,20 1 0-15,15-1 3 16,-2-3 1-16,9 6 0 0,-1-5 1 15,1 2 0-15,3 4 0 16,0 0-1-16,-1-7-2 16,-9 3-1-16,-5-2-2 15,-16 3 1-15,-11-2 0 16,-15 1 0-16,-31 8 0 0,-18-4 0 16,-15 0 0-16,-21 4-1 15,-12 2 0-15,-10 5 0 16,-16-1-1-16,-7 1 0 15,-4-5-1-15,0 1 1 0,-10 7-1 16,-8-2 1-16,-12 2-4 16,-8-11-16-16,-15 11-65 15,10 11-2-15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3:55.01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6BC93D5-58FD-4533-A123-AEEA41E5E755}" emma:medium="tactile" emma:mode="ink">
          <msink:context xmlns:msink="http://schemas.microsoft.com/ink/2010/main" type="writingRegion" rotatedBoundingBox="-780,4477 539,4477 539,5036 -780,5036"/>
        </emma:interpretation>
      </emma:emma>
    </inkml:annotationXML>
    <inkml:traceGroup>
      <inkml:annotationXML>
        <emma:emma xmlns:emma="http://www.w3.org/2003/04/emma" version="1.0">
          <emma:interpretation id="{D7354A4E-901C-4471-95CC-6FCC94066FB8}" emma:medium="tactile" emma:mode="ink">
            <msink:context xmlns:msink="http://schemas.microsoft.com/ink/2010/main" type="paragraph" rotatedBoundingBox="-780,4477 539,4477 539,5036 -780,5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B6B959-A15B-4361-B716-450ACAADCFDB}" emma:medium="tactile" emma:mode="ink">
              <msink:context xmlns:msink="http://schemas.microsoft.com/ink/2010/main" type="line" rotatedBoundingBox="-780,4477 539,4477 539,5036 -780,5036"/>
            </emma:interpretation>
          </emma:emma>
        </inkml:annotationXML>
        <inkml:traceGroup>
          <inkml:annotationXML>
            <emma:emma xmlns:emma="http://www.w3.org/2003/04/emma" version="1.0">
              <emma:interpretation id="{20644CEE-09AE-428A-8FD5-FC67FF661FEA}" emma:medium="tactile" emma:mode="ink">
                <msink:context xmlns:msink="http://schemas.microsoft.com/ink/2010/main" type="inkWord" rotatedBoundingBox="-780,4477 539,4477 539,5036 -780,5036">
                  <msink:destinationLink direction="with" ref="{F068525A-CB3E-4F1E-8130-4B90801BCE03}"/>
                </msink:context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&gt;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7</emma:literal>
                </emma:interpretation>
              </emma:one-of>
            </emma:emma>
          </inkml:annotationXML>
          <inkml:trace contextRef="#ctx0" brushRef="#br0">0 351 255 0,'0'0'4'0,"0"0"3"16,0 0 1-16,22-13 2 16,3-9 2-16,10 1 0 15,11-8 2-15,14 1 0 0,14-7-4 16,11 4-3-16,8-9-1 16,13 12-2-16,2 0-1 15,3 7-9-15,-10 1-23 16,-16-3-43-16,11 10-2 15</inkml:trace>
          <inkml:trace contextRef="#ctx0" brushRef="#br0" timeOffset="218.7127">460 558 326 0,'0'0'6'0,"11"-6"2"0,14-5 2 16,13-14 1-16,22 1 1 16,15-12 0-16,21-6-2 15,17-6-3-15,24-2-43 16,11 0-35-16,8 5-9 16</inkml:trace>
        </inkml:traceGroup>
      </inkml:traceGroup>
    </inkml:traceGroup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2:13.2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40FC54F-0819-486F-A5D9-DCC426358649}" emma:medium="tactile" emma:mode="ink">
          <msink:context xmlns:msink="http://schemas.microsoft.com/ink/2010/main" type="inkDrawing" rotatedBoundingBox="15628,9882 15918,11836 15722,11864 15432,9911" semanticType="verticalRange" shapeName="Other">
            <msink:sourceLink direction="with" ref="{CB4E4DD2-4B95-494A-8A71-AA2BA0E08086}"/>
          </msink:context>
        </emma:interpretation>
      </emma:emma>
    </inkml:annotationXML>
    <inkml:trace contextRef="#ctx0" brushRef="#br0">977 3661 296 0,'0'0'2'0,"0"0"2"16,0 0 3-16,0 0 5 15,-14-3 0-15,14 3 3 16,-18 0 2-16,8 0 2 16,-5 0-3-16,-3-3-1 15,-2-11-2-15,-2-8-3 0,-6-8-2 16,3-13-2-16,0-10-2 16,-3-17-1-16,7-8-2 15,4-17 1-15,9-15-1 16,1-5-1-16,4-16 1 15,3-4-1-15,0-2-1 0,0 0 1 16,0 3 0-16,-4 10 0 16,-7 12-2-16,1 14 1 15,-5 16 0-15,-2 16 0 0,-1 14 0 16,0 15 0-16,1 9 0 16,6 13 0-16,11 15 0 15,-20-10 0-15,20 10-1 16,0 0-9-16,0 8-27 0,3 5-42 15,11 4-3-15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4:14.4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83EC196-CD6D-447F-BF09-FDCC38D39D9C}" emma:medium="tactile" emma:mode="ink">
          <msink:context xmlns:msink="http://schemas.microsoft.com/ink/2010/main" type="writingRegion" rotatedBoundingBox="26793,5492 32947,5324 32991,6928 26837,7097"/>
        </emma:interpretation>
      </emma:emma>
    </inkml:annotationXML>
    <inkml:traceGroup>
      <inkml:annotationXML>
        <emma:emma xmlns:emma="http://www.w3.org/2003/04/emma" version="1.0">
          <emma:interpretation id="{079A747C-CB6B-44F8-95BA-168B6BBD8C86}" emma:medium="tactile" emma:mode="ink">
            <msink:context xmlns:msink="http://schemas.microsoft.com/ink/2010/main" type="paragraph" rotatedBoundingBox="26793,5492 32947,5324 32991,6928 26837,7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5C17A6-993D-4B26-A8F3-E1FA45115363}" emma:medium="tactile" emma:mode="ink">
              <msink:context xmlns:msink="http://schemas.microsoft.com/ink/2010/main" type="line" rotatedBoundingBox="26793,5492 32947,5324 32991,6928 26837,7097"/>
            </emma:interpretation>
          </emma:emma>
        </inkml:annotationXML>
        <inkml:traceGroup>
          <inkml:annotationXML>
            <emma:emma xmlns:emma="http://www.w3.org/2003/04/emma" version="1.0">
              <emma:interpretation id="{3BE29538-5109-4970-94C2-102FF23091CF}" emma:medium="tactile" emma:mode="ink">
                <msink:context xmlns:msink="http://schemas.microsoft.com/ink/2010/main" type="inkWord" rotatedBoundingBox="26793,5492 32947,5324 32991,6928 26837,7097"/>
              </emma:interpretation>
              <emma:one-of disjunction-type="recognition" id="oneOf0">
                <emma:interpretation id="interp0" emma:lang="en-US" emma:confidence="0">
                  <emma:literal>A no lol</emma:literal>
                </emma:interpretation>
                <emma:interpretation id="interp1" emma:lang="en-US" emma:confidence="0">
                  <emma:literal>A = 010 |</emma:literal>
                </emma:interpretation>
                <emma:interpretation id="interp2" emma:lang="en-US" emma:confidence="0">
                  <emma:literal>A = 0101</emma:literal>
                </emma:interpretation>
                <emma:interpretation id="interp3" emma:lang="en-US" emma:confidence="0">
                  <emma:literal>A = 0/0 |</emma:literal>
                </emma:interpretation>
                <emma:interpretation id="interp4" emma:lang="en-US" emma:confidence="0">
                  <emma:literal>A = 0/01</emma:literal>
                </emma:interpretation>
              </emma:one-of>
            </emma:emma>
          </inkml:annotationXML>
          <inkml:trace contextRef="#ctx0" brushRef="#br0">15837-2767 444 0,'0'0'3'15,"0"0"0"-15,0 0 1 0,0 17 1 16,0 0 1-16,0 7 0 15,3 14 1-15,4 14 2 16,4 10-3-16,-7 19 0 16,9 7 0-16,2 25 0 0,0 0-6 15,2 13 0-15,1 3 0 16,3 0 0-16,-7-10 0 16,10-2-15-16,-12-1-59 15,1-31-14-15</inkml:trace>
          <inkml:trace contextRef="#ctx0" brushRef="#br0" timeOffset="656.285">17000-2377 403 0,'0'0'4'0,"0"0"1"16,-14 11 1-16,-11 6 2 15,-3 9 0-15,-8 8 0 0,-2 4 1 16,-12 14 0-16,15 10-3 15,0 0-1-15,7 3-1 16,28-10-2-16,10-7 1 16,25-14-2-16,15-12 1 15,27-16-1-15,-13-10 0 0,17-24 1 16,-3-11-1-16,-7-6-1 16,-18-8 0-16,-21-12-4 15,-14 10-2-15,-23-4-4 16,-15 8-6-16,-30 13-17 0,-11 10-52 15,6 6-4-15</inkml:trace>
          <inkml:trace contextRef="#ctx0" brushRef="#br0" timeOffset="843.7616">17844-2836 401 0,'0'0'5'0,"0"0"3"16,5-10 2-16,-5 10 0 15,0 0 0-15,0 0 1 0,25 0 0 16,-19 14 2-16,6 21-5 16,-2 19-2-16,7 9 0 15,-6 26-1-15,6 7 2 16,-2 22-7-16,-8 8 0 15,-1 12 0-15,-1-8 0 0,-2 2 0 16,1-6 0-16,-1-12 0 16,4-14 0-16,4-15 0 15,3-15 0-15,4-16 0 16,-8-22 0-16,-10-8-80 0,0-24-11 16</inkml:trace>
          <inkml:trace contextRef="#ctx0" brushRef="#br0" timeOffset="-2000.0314">11888-1377 374 0,'0'0'4'0,"0"0"4"16,0 0 1-16,11 14 1 16,-11-14 3-16,0 0 0 15,7 0 1-15,-7 0 0 16,13-14-2-16,-8-6-4 0,0-12-2 15,3-8 0-15,2-2-2 16,2-11-2-16,1-9-1 16,-6-9 1-16,11-10-3 15,-3-10 1-15,5-12-1 16,5 5-1-16,3-5 0 0,5 11 0 16,-2 1-1-16,8 14 1 15,0 10 0-15,0 17 0 0,-11 26 0 16,5 17 1-16,-8 7 1 15,-2 24 1-15,-1 8 0 16,-1 22 1-16,-7 15-1 16,0 10 2-16,-3 11 0 0,7 12-1 15,-5 4-1-15,2 3 0 16,3 5-1-16,-1-9-4 16,-2-6-7-16,6-5-15 15,-4-16-57-15,-2-19-4 16</inkml:trace>
          <inkml:trace contextRef="#ctx0" brushRef="#br0" timeOffset="-1796.8947">12002-2098 372 0,'0'0'6'16,"0"-15"5"-16,5 1 0 0,17-6 0 15,14-2 3-15,12-2-1 16,24-10-2-16,9 4 3 16,15 5-10-16,2-3-13 15,13 0-49-15,-13 17-25 0</inkml:trace>
          <inkml:trace contextRef="#ctx0" brushRef="#br0" timeOffset="-1437.4968">13196-2106 418 0,'0'0'3'0,"0"0"3"0,0 0-1 15,20 0 2-15,-8-7 0 16,-2 3 0-16,15 1 0 15,3 3 1-15,8 0-4 0,-1-3-4 16,10 3-9-16,-2 0-36 16,14 0-38-16,2 3-1 15</inkml:trace>
          <inkml:trace contextRef="#ctx0" brushRef="#br0" timeOffset="-1234.3591">13224-1831 426 0,'0'0'4'16,"11"0"1"-16,10 0 0 0,14-4 2 16,18 1-2-16,10-8-2 15,12-9-13-15,9 1-65 16,16 2-7-16</inkml:trace>
          <inkml:trace contextRef="#ctx0" brushRef="#br0" timeOffset="-296.8695">14815-2452 429 0,'0'0'3'0,"0"0"0"15,-18 0 0-15,1 5 2 16,-8 5 0-16,-6 11 1 15,-9 10 1-15,-6 13 1 16,-4 12-2-16,2 13 0 0,-2 10-1 16,7 5 0-16,15-3 0 15,14 1-2-15,14-16 0 16,17-10-2-16,30-19 1 16,12-20-1-16,16-17 1 0,3-21-1 15,6-18-1-15,1-14 2 16,-14-4-2-16,-18-7 0 15,-14 2-3-15,-25-3 0 0,-17 6-2 16,-18 7-2-16,-21 9-4 16,-8 21-13-16,-6 16-61 15,1 2-2-15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18.5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93A70D-5AE2-4B15-B0F1-532D961501B1}" emma:medium="tactile" emma:mode="ink">
          <msink:context xmlns:msink="http://schemas.microsoft.com/ink/2010/main" type="writingRegion" rotatedBoundingBox="3092,4666 3696,4666 3696,5623 3092,5623">
            <msink:destinationLink direction="with" ref="{C0D83BE9-4F27-4E56-A1EE-DADF58465FBF}"/>
          </msink:context>
        </emma:interpretation>
      </emma:emma>
    </inkml:annotationXML>
    <inkml:traceGroup>
      <inkml:annotationXML>
        <emma:emma xmlns:emma="http://www.w3.org/2003/04/emma" version="1.0">
          <emma:interpretation id="{390EF43E-9CAB-441C-8B4A-E5012AF42757}" emma:medium="tactile" emma:mode="ink">
            <msink:context xmlns:msink="http://schemas.microsoft.com/ink/2010/main" type="paragraph" rotatedBoundingBox="3092,4666 3696,4666 3696,5623 3092,5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1E778B-2BE3-41F9-9B00-DB71E2E457ED}" emma:medium="tactile" emma:mode="ink">
              <msink:context xmlns:msink="http://schemas.microsoft.com/ink/2010/main" type="line" rotatedBoundingBox="3092,4666 3696,4666 3696,5623 3092,5623"/>
            </emma:interpretation>
          </emma:emma>
        </inkml:annotationXML>
        <inkml:traceGroup>
          <inkml:annotationXML>
            <emma:emma xmlns:emma="http://www.w3.org/2003/04/emma" version="1.0">
              <emma:interpretation id="{E333D14F-4C49-415A-BC1A-35E58134B4D4}" emma:medium="tactile" emma:mode="ink">
                <msink:context xmlns:msink="http://schemas.microsoft.com/ink/2010/main" type="inkWord" rotatedBoundingBox="3092,4666 3696,4666 3696,5623 3092,5623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-2359 856 377 0,'0'0'6'0,"0"0"2"16,0 0 2-16,-3-14 1 0,1-3 1 15,-5-9 2-15,0-5-3 16,-1-10 2-16,6-13-5 16,2-2-3-16,0-13-2 15,2-4-2-15,15-3 0 0,7-4 0 16,0-2 0-16,7 9-1 15,-1 1 1-15,-3 15 0 16,1 5-1-16,-5 12 0 16,-2 14 0-16,-7 12 0 15,-1 10 0-15,1 8 0 0,3 13 0 16,0 13 0-16,10 10 0 16,-1 15 0-16,5 5 1 15,3 16-1-15,0 6 1 16,0 7-1-16,-7 2 0 0,-3-5 2 15,-7-6-2-15,-3-8-4 16,-4-8-8-16,-10-26-20 16,0-2-52-16,0-15-1 0</inkml:trace>
          <inkml:trace contextRef="#ctx0" brushRef="#br0" timeOffset="187.5259">-2412 558 354 0,'0'0'8'0,"0"0"3"0,2-10 2 15,13 7-1-15,16-7 1 16,5-7 0-16,22-3 1 16,7-7-10-16,27-4-53 15,5 7-29-15,9 1-4 16</inkml:trace>
        </inkml:traceGroup>
      </inkml:traceGroup>
    </inkml:traceGroup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4:40.8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B413CE-BDAB-40B3-9CFA-9DBF5F820C67}" emma:medium="tactile" emma:mode="ink">
          <msink:context xmlns:msink="http://schemas.microsoft.com/ink/2010/main" type="inkDrawing" rotatedBoundingBox="25762,7534 33487,7187 33580,9268 25856,9615" hotPoints="33206,7180 33383,9020 26265,9702 26089,7861" semanticType="container" shapeName="Rectangle">
            <msink:sourceLink direction="with" ref="{D1861D7F-E50F-4E80-A06C-0AF890E62D05}"/>
            <msink:destinationLink direction="with" ref="{43E9D063-981B-422C-8368-53CB62DE0EEE}"/>
          </msink:context>
        </emma:interpretation>
      </emma:emma>
    </inkml:annotationXML>
    <inkml:trace contextRef="#ctx0" brushRef="#br0">0 134 269 0,'0'0'2'16,"0"0"1"-16,18-19 2 15,-3 10 0-15,13-2 3 0,11-6 0 16,14 2 2-16,11 1 2 15,6 0-3-15,18 4 0 16,15 3-2-16,18 0 0 16,10 7-2-16,6 0-2 0,16 3 0 15,5-3 0-15,19 7-2 16,7-3 0-16,4-1 0 16,6 1-1-16,3-4 1 15,5 0 0-15,7 0 0 16,7 0 0-16,0-7 0 0,3 7 0 15,0-7 1-15,0 3-1 16,-4 1 0-16,1 3 2 16,-7 0-2-16,0 0 0 0,-8 3 0 15,-14 4 0-15,4-3 0 16,-7 3 0-16,-10-4 1 16,-1-3-2-16,-11 4 1 15,-11-4-1-15,10 0 1 0,-7 0-1 16,-11 0 1-16,1 0-1 15,-6 3 1-15,-17 4 1 16,-8 0 1-16,-14 0 2 16,-21 4-1-16,-18 0 1 0,-12-1 0 15,-12-3 0-15,-14 1-1 16,-2-3 0-16,-2 3-1 16,0-1-1-16,-1 1-1 15,1-1 0-15,7-3 0 16,0 6 0-16,0 0 0 0,0 4 0 15,3 3-1-15,-3 5 0 16,-7 6 0-16,7 4 1 16,-8 3-1-16,-4 3 0 15,12 9 0-15,-7 3 0 0,0-2 0 16,-1 9 0-16,11-1 0 16,-3-1-1-16,8 14 1 15,-13-10-1-15,-5 8 1 0,6-4 0 16,-14 3 0-16,3-1 0 15,-5-1-1-15,0-2 1 16,-5-2 0-16,0-2 0 16,0-2 0-16,5-7-1 0,2-6 1 15,-4-2 0-15,5-5 0 16,-6-6 0-16,3-7 0 16,-2 1 0-16,0-9 0 15,-6-1 1-15,-18-4 0 16,-8-3-1-16,-20 0 2 0,-11-3-1 15,-11-1 0-15,-21 0 0 16,-10 1-1-16,-11 3 1 16,-8 1 0-16,-17 1 0 15,4-1 0-15,-7 3-1 0,-12-2 1 16,-3 1 0-16,-5 5 0 16,-16-4 0-16,1-3-1 15,-13 1 0-15,-5 0 1 0,-7 1-1 16,-15-4 1-16,4 5-1 15,-4 0 0-15,-6-1 0 16,5 4 0-16,-2-4 0 16,4 4 0-16,-1 1 0 0,7-5 1 15,1 5-1-15,11-4 0 16,8 0 0-16,5-1 0 16,8-4 1-16,10 5-1 15,10-4 1-15,7 0-1 16,16 0 0-16,5 3 0 0,4 0 0 15,15-1 1-15,9-3-1 16,16 3 0-16,6-7 1 16,14 0-1-16,11 3 0 15,12-5 2-15,8 0-2 0,8 0 1 16,11 0 0-16,14 0-1 16,-18-5 0-16,18 5 1 15,0 0-1-15,-10 0 0 0,10 0 0 16,0 0 0-16,-14 9 0 15,14-9 0-15,0 0 1 16,-11 9-1-16,11-9 1 16,-18 8 0-16,5-8 0 0,-5 4-1 15,-4-1 1-15,-6 5 0 16,-4-6-1-16,-4 3 1 16,-5 1-1-16,6-2 0 15,-5 3 0-15,5-4 1 16,0-3-1-16,-1 0 1 0,8 0-1 15,-4 0 0-15,11-3 1 16,-4-4-1-16,8 1 0 16,-5-3 1-16,9 3-1 15,-2-5 0-15,15 11 1 0,-18-17 0 16,18 17 0-16,-13-26 1 16,9 5-1-16,4 1 1 15,4-8 0-15,2-10-1 0,6-5 0 16,-2-10 0-16,0-8 0 15,5-9-1-15,-5-8 0 16,-2-6 1-16,-3-12-1 16,0-5 0-16,-5-5 2 0,3-4-2 15,-3 6 1-15,-8 4 0 16,5-2-1-16,1 11 0 16,-3-1 1-16,5 10-1 15,-3 16-1-15,-1-1 3 16,-2 14-2-16,6 8-1 0,0 6 2 15,0 19-1-15,0 1-1 16,-5 4 1-16,5 15 0 16,0 0-2-16,0 0 2 15,0 0-1-15,0 0 0 0,0 0 0 16,0 0 0-16,0 0 0 16,0 0 0-16,5 11 0 15,-5-11-2-15,0 15 1 0,0-15 0 16,3 21-2-16,-3-12 1 15,0 6 1-15,0-15-2 16,0 22 1-16,0-22 1 16,0 17-2-16,0-17-1 0,0 21 0 15,0-21-2-15,0 21-4 16,0-21-4-16,0 22-9 16,0-9-23-16,-15 2-32 15,12 0-4-15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4:16.0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1861D7F-E50F-4E80-A06C-0AF890E62D05}" emma:medium="tactile" emma:mode="ink">
          <msink:context xmlns:msink="http://schemas.microsoft.com/ink/2010/main" type="writingRegion" rotatedBoundingBox="26536,7701 32974,7623 32992,9098 26554,9176">
            <msink:destinationLink direction="with" ref="{D4B413CE-BDAB-40B3-9CFA-9DBF5F820C67}"/>
          </msink:context>
        </emma:interpretation>
      </emma:emma>
    </inkml:annotationXML>
    <inkml:traceGroup>
      <inkml:annotationXML>
        <emma:emma xmlns:emma="http://www.w3.org/2003/04/emma" version="1.0">
          <emma:interpretation id="{0BAF91F3-9B00-4C17-AE6D-DDCC4117BC60}" emma:medium="tactile" emma:mode="ink">
            <msink:context xmlns:msink="http://schemas.microsoft.com/ink/2010/main" type="paragraph" rotatedBoundingBox="26536,7701 32974,7623 32992,9098 26554,9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C37E17-167C-4175-BC7D-D512CC0F131F}" emma:medium="tactile" emma:mode="ink">
              <msink:context xmlns:msink="http://schemas.microsoft.com/ink/2010/main" type="line" rotatedBoundingBox="26536,7701 32974,7623 32992,9098 26554,9176"/>
            </emma:interpretation>
          </emma:emma>
        </inkml:annotationXML>
        <inkml:traceGroup>
          <inkml:annotationXML>
            <emma:emma xmlns:emma="http://www.w3.org/2003/04/emma" version="1.0">
              <emma:interpretation id="{18DBDC77-A83E-4132-8672-6D42D19A76A6}" emma:medium="tactile" emma:mode="ink">
                <msink:context xmlns:msink="http://schemas.microsoft.com/ink/2010/main" type="inkWord" rotatedBoundingBox="26536,7701 32974,7623 32992,9098 26554,9176"/>
              </emma:interpretation>
              <emma:one-of disjunction-type="recognition" id="oneOf0">
                <emma:interpretation id="interp0" emma:lang="en-US" emma:confidence="0">
                  <emma:literal>3=1011</emma:literal>
                </emma:interpretation>
                <emma:interpretation id="interp1" emma:lang="en-US" emma:confidence="0">
                  <emma:literal>B = 10 l</emma:literal>
                </emma:interpretation>
                <emma:interpretation id="interp2" emma:lang="en-US" emma:confidence="0">
                  <emma:literal>B = 101 l</emma:literal>
                </emma:interpretation>
                <emma:interpretation id="interp3" emma:lang="en-US" emma:confidence="0">
                  <emma:literal>31=1011</emma:literal>
                </emma:interpretation>
                <emma:interpretation id="interp4" emma:lang="en-US" emma:confidence="0">
                  <emma:literal>B = loll</emma:literal>
                </emma:interpretation>
              </emma:one-of>
            </emma:emma>
          </inkml:annotationXML>
          <inkml:trace contextRef="#ctx0" brushRef="#br0">11697-390 371 0,'0'0'6'0,"0"0"3"15,0 0 1-15,0 0 1 16,-10 11 1-16,2 10 2 0,8 10 0 16,0 15 1-16,0 8-5 15,8 14-3-15,-2 22-1 16,-2 7 0-16,3 10-2 15,-1 2-2-15,2 1-1 0,-4-3 0 16,-1-7-3-16,4-9-6 16,-7-20-16-16,0-11-62 15,14-17-1-15</inkml:trace>
          <inkml:trace contextRef="#ctx0" brushRef="#br0" timeOffset="499.9627">11597-351 388 0,'0'0'5'0,"0"0"2"16,7-4 1-16,4 1 0 16,6-1 1-16,13 1 1 0,1-1-1 15,11 0 1-15,8 2-5 16,11 2-2-16,-8 6-2 15,2 8 0-15,-2 7-1 16,-6 4 0-16,-11 11 0 16,-13 3-1-16,-11 9 0 0,-12 1 0 15,-18 5-1-15,-7 1 0 16,-7 1 0-16,-6-5 0 16,3-2 0-16,2-6 1 0,8-4-1 15,12-5 1-15,13-3 1 16,18-6 0-16,10-3 0 15,14-1 2-15,11-3-1 16,3-1-1-16,4 4 2 0,-7-4-1 16,5 4-1-16,-13 1 1 15,1 4 0-15,-14 2 0 16,-7-1 0-16,-7 8 1 16,-12-1 1-16,-2 3 1 0,-8 5 0 15,-14-1 2-15,-10 6-1 16,-10-4 1-16,-9-5-1 15,-2-7 0-15,-11 1-1 16,-3-6-1-16,-2-13 0 0,2-2-2 16,7-18-6-16,13-3-16 15,15-25-63-15,11-12-5 16</inkml:trace>
          <inkml:trace contextRef="#ctx0" brushRef="#br0" timeOffset="937.4554">12941 491 479 0,'0'0'3'0,"0"0"2"16,0 0 0-16,25 11 0 16,6-11 1-16,16 0-1 15,14-4-2-15,9 1-3 0,8-16-44 16,21 2-43-16,6-5-4 15</inkml:trace>
          <inkml:trace contextRef="#ctx0" brushRef="#br0" timeOffset="750.0109">12956 103 465 0,'0'0'3'0,"0"0"0"0,10 4 1 16,4-4 0-16,11 0 1 15,2 0 0-15,13 0 0 16,16-8 0-16,4-2-3 0,15 0-5 16,-4-11-14-16,2 10-67 15,10 0-3-15</inkml:trace>
          <inkml:trace contextRef="#ctx0" brushRef="#br0" timeOffset="2453.1238">14550-231 349 0,'0'0'6'0,"0"0"4"15,0 0 3-15,0 0 2 0,0 0-1 16,13 4 2-16,-1 6 2 15,6 11-1-15,-1 7-4 16,4 18-4-16,1 3-2 16,2 13-1-16,-2 14-1 15,-5 11-2-15,-3 2 0 0,-7 9-2 16,-3-4 0-16,-4-1 0 16,0-1-1-16,0-8 0 15,0-10 0-15,0-7 0 16,0-15-2-16,3-12-4 0,5-22-13 15,5-8-67-15,9-10-3 16</inkml:trace>
          <inkml:trace contextRef="#ctx0" brushRef="#br0" timeOffset="2812.4887">15915 107 443 0,'0'0'3'15,"0"0"1"-15,0 3 0 0,-4 11 1 16,-7 10 0-16,-6 6 0 16,-8 9 1-16,-3 9 0 15,0 9-3-15,6 3-1 16,1 2 0-16,6-2-1 0,15-3 0 15,15-18 0-15,13-11-1 16,18-13 1-16,11-15-1 16,3-15 0-16,6-13 0 15,2-11-1-15,0-9 0 16,-23-4-2-16,-5-3 0 0,-19 3 0 16,-18-2-1-16,-9 5-2 15,-24 11-2-15,-1 9-5 16,-19 1-14-16,-10 18-56 15,15 10-2-15</inkml:trace>
          <inkml:trace contextRef="#ctx0" brushRef="#br0" timeOffset="3203.1207">17096-298 400 0,'0'0'7'0,"0"0"2"16,13 0 1-16,-13 0 2 15,12 6 0-15,-6 9 1 0,6 7 1 16,-9 12 1-16,-1 8-7 16,3 15-2-16,-2 13-1 15,1 8-5-15,2-1 0 16,-1 11 0-16,2 0 0 16,6-2 0-16,-3-7 0 0,2-4 0 15,1-15 0-15,5 0-3 16,-11-18-19-16,8-14-63 15,-5-8-6-15</inkml:trace>
          <inkml:trace contextRef="#ctx0" brushRef="#br0" timeOffset="3468.743">17867-549 343 0,'0'0'8'16,"0"0"3"-16,13 11 4 15,-1 4 2-15,5 9 1 16,1 14 2-16,5 15 1 0,2 14 1 16,-10 14-8-16,10 7-4 15,-12 15-2-15,-1 7-4 16,-12-3-4-16,3 0 0 15,-6-1 0-15,-12-12 0 16,1-9-8-16,11-33-65 0,-12 19-17 16</inkml:trace>
        </inkml:traceGroup>
      </inkml:traceGroup>
    </inkml:traceGroup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44:52.7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A6040EE-25AB-4502-A33F-E52739F27488}" emma:medium="tactile" emma:mode="ink">
          <msink:context xmlns:msink="http://schemas.microsoft.com/ink/2010/main" type="writingRegion" rotatedBoundingBox="24104,10448 33208,9832 33643,16256 24538,16871"/>
        </emma:interpretation>
      </emma:emma>
    </inkml:annotationXML>
    <inkml:traceGroup>
      <inkml:annotationXML>
        <emma:emma xmlns:emma="http://www.w3.org/2003/04/emma" version="1.0">
          <emma:interpretation id="{13106D34-0900-4F7C-9AC4-46959EFAEC55}" emma:medium="tactile" emma:mode="ink">
            <msink:context xmlns:msink="http://schemas.microsoft.com/ink/2010/main" type="paragraph" rotatedBoundingBox="25774,10335 30136,10040 30212,11157 25849,114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B4E4DD2-4B95-494A-8A71-AA2BA0E08086}" emma:medium="tactile" emma:mode="ink">
              <msink:context xmlns:msink="http://schemas.microsoft.com/ink/2010/main" type="line" rotatedBoundingBox="25774,10335 30136,10040 30212,11157 25849,11452">
                <msink:destinationLink direction="with" ref="{B40FC54F-0819-486F-A5D9-DCC42635864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0A88584-759A-42AC-A9D5-AB63AE9F717A}" emma:medium="tactile" emma:mode="ink">
                <msink:context xmlns:msink="http://schemas.microsoft.com/ink/2010/main" type="inkWord" rotatedBoundingBox="25774,10335 30136,10040 30212,11157 25849,11452"/>
              </emma:interpretation>
              <emma:one-of disjunction-type="recognition" id="oneOf0">
                <emma:interpretation id="interp0" emma:lang="en-US" emma:confidence="0">
                  <emma:literal>-7=0</emma:literal>
                </emma:interpretation>
                <emma:interpretation id="interp1" emma:lang="en-US" emma:confidence="0">
                  <emma:literal>-4=0</emma:literal>
                </emma:interpretation>
                <emma:interpretation id="interp2" emma:lang="en-US" emma:confidence="0">
                  <emma:literal>-2=0</emma:literal>
                </emma:interpretation>
                <emma:interpretation id="interp3" emma:lang="en-US" emma:confidence="0">
                  <emma:literal>-3=0</emma:literal>
                </emma:interpretation>
                <emma:interpretation id="interp4" emma:lang="en-US" emma:confidence="0">
                  <emma:literal>~{=0</emma:literal>
                </emma:interpretation>
              </emma:one-of>
            </emma:emma>
          </inkml:annotationXML>
          <inkml:trace contextRef="#ctx0" brushRef="#br0">10862 2583 397 0,'0'0'1'0,"0"0"0"0,14-9 0 16,11-6-2-16,11-4-2 15,9 2-3-15,13-7-10 16,12-11-41-16,8 4-18 15</inkml:trace>
          <inkml:trace contextRef="#ctx0" brushRef="#br0" timeOffset="567722.8441">12096 2094 344 0,'0'0'6'16,"0"0"2"-16,-6-7 3 0,6 7 0 16,-30-4 3-16,13 4 0 15,-14 0 1-15,1 0 1 16,-5 13-5-16,-6 10-2 16,-2 1-1-16,-7 14 1 0,5 8-3 15,-5 8 0-15,4 16 0 16,0 5-2-16,7 9 0 15,1 4-2-15,5 0 0 16,16 3 0-16,3-2-1 16,14-10 1-16,3-3-2 0,18-13 0 15,8-15 0-15,9-7 0 16,8-17 0-16,11-7 0 16,10-10-3-16,-10-11-21 0,-7-10-62 15,21-6-4-15</inkml:trace>
          <inkml:trace contextRef="#ctx0" brushRef="#br0" timeOffset="567988.481">12702 2464 439 0,'0'0'3'15,"0"0"1"-15,30 0 0 16,-5 0 1-16,8-4-1 16,12 1 0-16,8-4 0 0,15 0-4 15,-5-7-14-15,8-8-65 16,-4 13-5-16</inkml:trace>
          <inkml:trace contextRef="#ctx0" brushRef="#br0" timeOffset="568175.9725">12860 2756 395 0,'0'0'3'0,"0"0"2"0,0 0 1 15,18 0 1-15,7 0 0 16,10-3 1-16,11-1 0 16,2-6-3-16,25 2-17 15,-3 2-65-15,8-5-1 0</inkml:trace>
          <inkml:trace contextRef="#ctx0" brushRef="#br0" timeOffset="568660.3548">14953 2140 322 0,'0'0'4'0,"0"0"2"15,-15 0 3-15,2 0 2 0,-4 7 3 16,-5 3 3-16,-9 4 0 16,-5 7 0-16,-6 3-2 15,-1 10-2-15,0 1-2 16,5 9-3-16,-2 10-2 0,8 2 0 15,11 4-1-15,11-4-1 16,10 1 0-16,18-9-2 16,13-7 1-16,23-17-1 15,5-10 0-15,19-14 0 16,4-4-1-16,-1-20 0 16,0-12-1-16,-10-6 1 0,-7-8-1 15,-25 2 0-15,-14-13 0 16,-25 2 1-16,-8-5-2 0,-20 1 0 15,-25 6-1-15,-11 15-4 16,-20 3-12-16,-4 26-66 16,-15 13-4-16</inkml:trace>
        </inkml:traceGroup>
      </inkml:traceGroup>
    </inkml:traceGroup>
    <inkml:traceGroup>
      <inkml:annotationXML>
        <emma:emma xmlns:emma="http://www.w3.org/2003/04/emma" version="1.0">
          <emma:interpretation id="{B2E9B7FE-6404-4149-BEF5-EBBA400DE962}" emma:medium="tactile" emma:mode="ink">
            <msink:context xmlns:msink="http://schemas.microsoft.com/ink/2010/main" type="paragraph" rotatedBoundingBox="24273,12962 29264,12596 29342,13652 24350,14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94DB1B-7933-48E5-B2BD-883CEF29236D}" emma:medium="tactile" emma:mode="ink">
              <msink:context xmlns:msink="http://schemas.microsoft.com/ink/2010/main" type="line" rotatedBoundingBox="24273,12962 29264,12596 29342,13652 24350,14018"/>
            </emma:interpretation>
          </emma:emma>
        </inkml:annotationXML>
        <inkml:traceGroup>
          <inkml:annotationXML>
            <emma:emma xmlns:emma="http://www.w3.org/2003/04/emma" version="1.0">
              <emma:interpretation id="{A9CD324D-25D8-4613-BEE1-C367CCDDD43C}" emma:medium="tactile" emma:mode="ink">
                <msink:context xmlns:msink="http://schemas.microsoft.com/ink/2010/main" type="inkWord" rotatedBoundingBox="24275,12988 24502,12972 24577,14001 24350,14018"/>
              </emma:interpretation>
              <emma:one-of disjunction-type="recognition" id="oneOf1">
                <emma:interpretation id="interp5" emma:lang="en-US" emma:confidence="0">
                  <emma:literal>{</emma:literal>
                </emma:interpretation>
                <emma:interpretation id="interp6" emma:lang="en-US" emma:confidence="0">
                  <emma:literal>(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97546.4025">9569 4902 193 0,'0'0'3'0,"0"0"4"16,0 0 4-16,-4-11 4 0,4 11 2 16,0 0 4-16,0 0 0 15,-11-15 2-15,11 15-2 16,0 0-1-16,0 0-2 16,0 0-2-16,0 0-3 0,0 0-2 15,-14-2-2-15,14 2-1 16,0 0-2-16,0 0-1 15,-14 0-3-15,14 0 0 16,-17 0-1-16,17 0 0 0,-15 6 0 16,15-6 1-16,-15 7 0 15,15-7 1-15,0 0 1 16,0 0-1-16,0 0 1 16,0 0 0-16,0 0 0 0,0 0-1 15,-10 8-1-15,10-8 0 16,0 0 0-16,0 0-1 15,0 0-1-15,0 0 1 16,0 0-1-16,0 0 1 0,0 0 0 16,0 0 0-16,0 0 0 15,0 0 1-15,0 0-1 16,0 0 1-16,0 0 0 16,0 0-1-16,0 0 1 0,0 0 0 15,0 0 0-15,0 0 0 16,0 0 0-16,0 0-1 15,0 0 1-15,0 0-1 16,0 0 0-16,0 15 1 0,0-15-2 16,0 24 0-16,4-3 0 15,2 3 0-15,2 12 0 16,2 1 0-16,2 10 0 0,-2-1 0 16,0 0 0-16,-2-3 0 15,-1 2 0-15,0-4 0 16,-4 0 0-16,0-7 0 15,2-9 0-15,-2-8 0 0,-3 3 0 16,0-20 0-16,4 11 0 16,-4-11 0-16,0-17 0 15,0-11 0-15,0 0 0 16,-4-19 0-16,1-5 0 16,-5-10 0-16,5-2 0 0,-1 0 0 15,1-7 0-15,-1 12 0 16,4 6 0-16,-3 6 0 15,-2 9 0-15,2 17 0 16,0 5 0-16,3 16 0 0,-17 0 0 16,5 16 0-16,6 12 0 15,-6 11 0-15,6 7 0 16,-5 10 0-16,8 8 0 16,0 3 0-16,3 3 0 0,0 1 0 15,0-5 0-15,3-6 0 16,0-7 0-16,4-7 0 15,0-10 0-15,-4-8 0 0,2-14 0 16,-5-14 0-16,0 0 0 16,0 0 0-16,0-29 0 15,0-9 0-15,-8-5 0 16,5-13 0-16,-4-8 0 16,3-6 0-16,4 0 0 0,-3 3 0 15,3 3 0-15,0 15 0 16,0 3 0-16,0 19 0 15,0 5 0-15,0 22 0 16,0 0 0-16,0 0 0 0,0 11 0 16,-3 13 0-16,3 8 0 15,0 9 0-15,3 13 0 16,4 2 0-16,3 10 0 16,5 3 0-16,3-3 0 0,-5-2 0 15,2-6 0-15,-1-4 0 16,-3-15 0-16,-4 0 0 15,3-19 0-15,-7-2 0 16,-3-18 0-16,0 0 0 0,5-13 0 16,-5-12 0-16,0-10 0 15,-5-15 0-15,2-10 0 16,-7-10 0-16,6-4 0 16,-4 0 0-16,2 3 0 0,-1 4 0 15,0 7 0-15,2 18 0 16,5 7 0-16,-3 18 0 15,3 17 0-15,0 0 0 16,0 0 0-16,-7 28 0 0,4 3 0 16,3 8 0-16,0 11 0 15,0 5 0-15,0 8 0 16,7-2 0-16,4 2 0 16,-4-3 0-16,6-11 0 0,-1-3 0 15,-2-14 0-15,1 0 0 16,-4-14 0-16,0-4 0 15,-7-14 0-15,11 17 0 16,-11-17-18-16,-8 4-70 0,8-4-4 16</inkml:trace>
          <inkml:trace contextRef="#ctx0" brushRef="#br0" timeOffset="514721.7975">9529 4904 212 0,'0'0'4'0,"0"0"3"16,0 0 4-16,0 0 4 15,0 0 1-15,0 0 2 16,0 0 2-16,-7 15 1 0,7 0-2 15,0 9-4-15,-7 4-1 16,4 10-2-16,-5 9-3 16,-2 9-1-16,-5 8-1 15,2 3-1-15,-2 6-1 16,2-2 1-16,6-1-1 0,-4-3-1 16,7-7 0-16,4-7 0 15,4-10-1-15,7-12-1 16,-1-10 1-16,5-11-1 15,-5-10 0-15,3-4 1 0,-1-16-2 16,-2-8 2-16,-2-7-2 16,-5-15-1-16,0-3 0 15,-3-3 0-15,0-4 0 0,-6-2-1 16,-9 1 1-16,0-2 0 16,-2 4 0-16,-1 5 1 15,5 5 1-15,-9 6 0 16,4 11 0-16,5 8 0 0,-2 6 1 15,8 5-2-15,7 13 1 16,0 0-2-16,0 0 1 16,-8 27 0-16,13 5-2 15,2 11 2-15,11 9-2 0,-8 12 2 16,5 6 0-16,-2 8 0 16,2 0 1-16,-8-1-1 15,-1 0 1-15,-2-9 0 16,-1-9 0-16,2-10 0 15,-5-15-1-15,0-4 0 0,3-19 1 16,-3-11-1-16,7-11 0 16,0-13 0-16,-4-19-1 15,0-6 0-15,2-15-1 16,-5-6 0-16,3-8 0 0,-3 1 1 16,0-5-1-16,-3 1 0 15,-2 8 1-15,-1 6 1 16,2 7-1-16,1 14 1 0,-4 7-1 15,4 11 0-15,-2 10 0 16,5 3 0-16,0 15-1 16,0 0 1-16,0 19-1 15,0 10 0-15,0 9 1 0,0 11-1 16,5 12 0-16,-5 16 2 16,3 4 0-16,-3 3 0 15,0 4 0-15,0 0 0 16,-3-10 1-16,-2-8-1 15,5-14 1-15,-3-9-1 0,3-17 0 16,0-11 0-16,0-19 0 16,0 0 0-16,8-32 0 15,-5-7-1-15,0-10-1 16,4-11 0-16,0-10 0 0,-4-8 0 16,2 1 0-16,-2-1 0 15,-3 4 1-15,0 7-1 16,0 14 2-16,0 7-1 0,0 10 0 15,0 16 0-15,0 10-1 16,0 10 1-16,0 0-1 16,0 2 0-16,0 19 0 15,0 9 0-15,0 8 1 0,4 8-1 16,-1 8 1-16,4 8 0 16,-4 4 1-16,5 2 0 15,-5-5-1-15,8-5 2 16,-5-7-1-16,-1-12 0 15,-2-2 0-15,1-20 0 0,-1 0 0 16,-3-17 1-16,0 0-2 16,0 0 1-16,7-17 0 15,-7 0-1-15,0-16 0 16,0-2-1-16,0-7 0 0,0-3-1 16,0-2 1-16,0 5 0 15,-3 0 0-15,-1 10 1 16,4 3-1-16,-3 4 2 0,3 12-2 15,0 13 0-15,0 0 1 16,0 0-1-16,-4 10 0 16,4 18 0-16,0 8 1 15,0 9 1-15,4 1-1 0,-4 11 1 16,3 3 1-16,-3-5-1 16,4-5 0-16,-4-4 1 15,0-7 0-15,0-8-2 16,3-10 2-16,-3-2-1 15,0-19 0-15,0 18 1 0,0-18-2 16,0 0 0-16,0 0 0 16,0 0 0-16,0 0 0 15,0 0 0-15,11-11 0 16,-11 11 0-16,0 0 0 0,0-15 0 16,0 15 0-16,0 0 0 15,0 0 0-15,0 0 0 16,0 0 0-16,0-11 0 0,0 11 0 15,0 0 0-15,0 0 0 16,0 0 0-16,0 0 0 16,0 0 0-16,4-15 0 15,-4 15 0-15,0 0 0 0,0 0 0 16,0 0 0-16,0 0 0 16,0 0 0-16,0 0 0 15,0 0 0-15,10-13 0 16,-10 13 0-16,0 0 0 15,0 0 0-15,0 0 0 0,11-11 0 16,-11 11 0-16,0 0 0 16,10-6 0-16,-10 6 0 15,0 0 0-15,0 0 0 16,15-4 0-16,-15 4 0 0,0 0 0 16,0 0 0-16,0 0 0 15,0 0 0-15,0 0 0 16,0 0 0-16,0 0 0 0,0 0 0 15,0 0 0-15,7-14 0 16,-7 14 0-16,0 0 0 16,0 0 0-16,0 0 0 15,0 0 0-15,0 0 0 0,0 0 0 16,0 0 0-16,0 0 0 16,0 0 0-16,0 0 0 15,0 0 0-15,0 0 0 16,0 0 0-16,0 0 0 15,0 0 0-15,0 0 0 0,0 0 0 16,0 0 0-16,0 0 0 16,0 0 0-16,0 0 0 15,0 0 0-15,0 0 0 16,0 0 0-16,0 0 0 0,0 0 0 16,6-14-65-16,-6 14-24 15,-6 0-1-15</inkml:trace>
        </inkml:traceGroup>
        <inkml:traceGroup>
          <inkml:annotationXML>
            <emma:emma xmlns:emma="http://www.w3.org/2003/04/emma" version="1.0">
              <emma:interpretation id="{9FE7EA59-1FEA-425C-9E99-9F1527D01FC6}" emma:medium="tactile" emma:mode="ink">
                <msink:context xmlns:msink="http://schemas.microsoft.com/ink/2010/main" type="inkWord" rotatedBoundingBox="26574,12793 29264,12596 29341,13645 26651,13843"/>
              </emma:interpretation>
              <emma:one-of disjunction-type="recognition" id="oneOf2">
                <emma:interpretation id="interp10" emma:lang="en-US" emma:confidence="0">
                  <emma:literal>[=1</emma:literal>
                </emma:interpretation>
                <emma:interpretation id="interp11" emma:lang="en-US" emma:confidence="0">
                  <emma:literal>€1</emma:literal>
                </emma:interpretation>
                <emma:interpretation id="interp12" emma:lang="en-US" emma:confidence="0">
                  <emma:literal>{=1</emma:literal>
                </emma:interpretation>
                <emma:interpretation id="interp13" emma:lang="en-US" emma:confidence="0">
                  <emma:literal>6=1</emma:literal>
                </emma:interpretation>
                <emma:interpretation id="interp14" emma:lang="en-US" emma:confidence="0">
                  <emma:literal>9=1</emma:literal>
                </emma:interpretation>
              </emma:one-of>
            </emma:emma>
          </inkml:annotationXML>
          <inkml:trace contextRef="#ctx0" brushRef="#br0" timeOffset="583938.7225">12178 4625 346 0,'0'0'5'0,"0"0"1"0,0 0 2 16,-15-15 1-16,15 15 2 16,-28-15-1-16,6 8 1 15,-6 7 3-15,-3 0-5 0,-1 3 0 16,-3 12-3-16,0 10 0 15,-5 10 1-15,5 7-2 16,-1 4 0-16,1 7-1 16,4 7 0-16,2 3-1 15,5 4 0-15,2-4 0 0,9 1-1 16,5-5 0-16,8 1 0 16,14-7 0-16,11-3 0 15,14-7 0-15,14-12 0 16,14-3 0-16,8-10 0 0,10-5-1 15,3-13 0-15,8 0 0 16,-8 0-2-16,-10-7 0 16,-8 1-1-16,-17-3-5 15,-10-7-8-15,-8-8-52 0,-14 16-20 16</inkml:trace>
          <inkml:trace contextRef="#ctx0" brushRef="#br0" timeOffset="584391.853">12994 5328 411 0,'0'0'2'0,"0"0"1"15,0 0 1-15,0 0 2 16,15-8 1-16,8 1 0 0,14 4 2 16,16-7 0-16,13-1-2 15,17 1-2-15,5-4-4 16,10 3-17-16,1 4-64 15,-3-17-5-15</inkml:trace>
          <inkml:trace contextRef="#ctx0" brushRef="#br0" timeOffset="584188.7247">13037 5052 376 0,'0'0'5'0,"0"0"3"15,0 0 1-15,0 0 3 16,0 0 0-16,15 0 2 15,2 0-1-15,4 0 1 0,11 8-4 16,3-8-4-16,11 5-6 16,-3-5-15-16,10-7-68 15,3-1-2-15</inkml:trace>
          <inkml:trace contextRef="#ctx0" brushRef="#br0" timeOffset="584610.6118">14338 4619 438 0,'0'0'3'0,"0"0"1"15,-14 0 3-15,14 0 0 0,-11 15 2 16,1 6 1-16,3 11 0 16,-1 9 0-16,-2 17-1 15,-2 15-5-15,6 8-4 16,-5 18 0-16,5 10 0 16,-2-3-5-16,-17 11-81 15,23-3-3-15</inkml:trace>
        </inkml:traceGroup>
      </inkml:traceGroup>
    </inkml:traceGroup>
    <inkml:traceGroup>
      <inkml:annotationXML>
        <emma:emma xmlns:emma="http://www.w3.org/2003/04/emma" version="1.0">
          <emma:interpretation id="{FEE04379-0647-4F20-A920-03F8B6CF6853}" emma:medium="tactile" emma:mode="ink">
            <msink:context xmlns:msink="http://schemas.microsoft.com/ink/2010/main" type="paragraph" rotatedBoundingBox="25025,14238 33578,14068 33622,16270 25069,16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0B4857-16CE-4009-A947-9E4B8E520184}" emma:medium="tactile" emma:mode="ink">
              <msink:context xmlns:msink="http://schemas.microsoft.com/ink/2010/main" type="line" rotatedBoundingBox="25025,14238 33578,14068 33622,16270 25069,16441"/>
            </emma:interpretation>
          </emma:emma>
        </inkml:annotationXML>
        <inkml:traceGroup>
          <inkml:annotationXML>
            <emma:emma xmlns:emma="http://www.w3.org/2003/04/emma" version="1.0">
              <emma:interpretation id="{0492A042-FBE1-4AEE-9B54-E5EDD9D2A2CB}" emma:medium="tactile" emma:mode="ink">
                <msink:context xmlns:msink="http://schemas.microsoft.com/ink/2010/main" type="inkWord" rotatedBoundingBox="24949,15508 25854,15204 25999,15637 25094,15941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[</emma:literal>
                </emma:interpretation>
                <emma:interpretation id="interp17" emma:lang="en-US" emma:confidence="0">
                  <emma:literal>T</emma:literal>
                </emma:interpretation>
                <emma:interpretation id="interp18" emma:lang="en-US" emma:confidence="0">
                  <emma:literal>5</emma:literal>
                </emma:interpretation>
                <emma:interpretation id="interp1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596595.1727">10771 7551 444 0,'0'0'4'0,"0"0"2"16,0 0 0-16,-8 11 2 0,-9-9-1 16,-11 6 0-16,-12 1 1 15,-19-3-1-15,-13 1-3 16,-9-1-2-16,-7 3-2 16,0 4-11-16,-8 15-70 0,18-25-5 15</inkml:trace>
          <inkml:trace contextRef="#ctx0" brushRef="#br0" timeOffset="596392.0359">10969 7195 435 0,'0'0'4'16,"0"0"1"-16,0 0 0 15,-18 0 1-15,-7 0 0 0,0 0 0 16,-14 0 0-16,-14 0 1 16,-7 0-3-16,-7 8-2 15,-14-2 0-15,6 1 0 16,8 0 0-16,4 1 0 0,7 1 0 16,13-1-1-16,15-5-1 15,13-3-2-15,15 0-4 16,8 0-12-16,20 0-65 15,4 0-3-15</inkml:trace>
        </inkml:traceGroup>
        <inkml:traceGroup>
          <inkml:annotationXML>
            <emma:emma xmlns:emma="http://www.w3.org/2003/04/emma" version="1.0">
              <emma:interpretation id="{CF0C1E31-29EA-4139-ABBD-CBFE16D98426}" emma:medium="tactile" emma:mode="ink">
                <msink:context xmlns:msink="http://schemas.microsoft.com/ink/2010/main" type="inkWord" rotatedBoundingBox="26564,14729 28515,14534 28650,15892 26700,16086"/>
              </emma:interpretation>
              <emma:one-of disjunction-type="recognition" id="oneOf4">
                <emma:interpretation id="interp20" emma:lang="en-US" emma:confidence="1">
                  <emma:literal>At</emma:literal>
                </emma:interpretation>
                <emma:interpretation id="interp21" emma:lang="en-US" emma:confidence="0">
                  <emma:literal>AT</emma:literal>
                </emma:interpretation>
                <emma:interpretation id="interp22" emma:lang="en-US" emma:confidence="0">
                  <emma:literal>Atv</emma:literal>
                </emma:interpretation>
                <emma:interpretation id="interp23" emma:lang="en-US" emma:confidence="0">
                  <emma:literal>Ate</emma:literal>
                </emma:interpretation>
                <emma:interpretation id="interp24" emma:lang="en-US" emma:confidence="0">
                  <emma:literal>Apt</emma:literal>
                </emma:interpretation>
              </emma:one-of>
            </emma:emma>
          </inkml:annotationXML>
          <inkml:trace contextRef="#ctx0" brushRef="#br0" timeOffset="591735.7241">11768 7896 406 0,'0'0'5'0,"0"0"2"16,0 0 2-16,0 0 2 16,0 0-1-16,0 0 1 0,-11-6 1 15,11-13 1-15,0-9-5 16,3-7-2-16,5-20-1 15,2-14-3-15,8-6 1 16,2-22-2-16,2-1 1 0,6-14-2 16,5-1 0-16,2-8 0 15,3 8 0-15,-3 8 0 16,12 10 0-16,-5 14-2 16,0 14 2-16,5 11-1 0,-8 20 1 15,-1 14-1-15,-3 16 1 16,-3 10 0-16,-7 24 0 15,0 17 0-15,-11 19 0 0,0 18 1 16,-11 15-1-16,-3 20 0 16,0 10 1-16,-6 0-1 15,-1-1 0-15,3-6-1 16,1-11-2-16,0-9-6 16,3-21-8-16,3-18-31 0,0-15-39 15,11-18-2-15</inkml:trace>
          <inkml:trace contextRef="#ctx0" brushRef="#br0" timeOffset="591954.4661">11732 7171 319 0,'0'0'7'0,"0"0"2"15,14-17 2-15,15 13 2 16,9-7 2-16,12 0 0 0,16 5-2 16,17-3-3-16,8-1-20 15,-9 3-62-15,20 5-5 16</inkml:trace>
          <inkml:trace contextRef="#ctx0" brushRef="#br0" timeOffset="592157.5939">13044 7175 431 0,'0'0'1'0,"0"0"-1"0,18-8 1 16,0 6 1-16,9-7 1 15,12 7 1-15,8-2 0 0,13 4 2 16,11 0-2-16,7 0-3 15,-2-7-16-15,-1 3-64 16,16 2-1-16</inkml:trace>
          <inkml:trace contextRef="#ctx0" brushRef="#br0" timeOffset="592376.3452">13432 6783 450 0,'0'0'2'0,"0"0"2"16,-13 21 1-16,6-10 2 16,2 15 1-16,5 2 1 15,0 6 1-15,8 9 0 16,9 13-4-16,6 7-6 0,4 3 0 16,4 12 0-16,5 7 0 15,0 6 0-15,-8-6 0 16,8 7-45-16,-8-11-44 15,4-12-2-15</inkml:trace>
        </inkml:traceGroup>
        <inkml:traceGroup>
          <inkml:annotationXML>
            <emma:emma xmlns:emma="http://www.w3.org/2003/04/emma" version="1.0">
              <emma:interpretation id="{D18220F5-BD77-4A5A-BCCF-DBC322E4F837}" emma:medium="tactile" emma:mode="ink">
                <msink:context xmlns:msink="http://schemas.microsoft.com/ink/2010/main" type="inkWord" rotatedBoundingBox="29617,14147 33578,14068 33622,16270 29661,16349"/>
              </emma:interpretation>
              <emma:one-of disjunction-type="recognition" id="oneOf5">
                <emma:interpretation id="interp25" emma:lang="en-US" emma:confidence="0">
                  <emma:literal>2's</emma:literal>
                </emma:interpretation>
                <emma:interpretation id="interp26" emma:lang="en-US" emma:confidence="0">
                  <emma:literal>2'S</emma:literal>
                </emma:interpretation>
                <emma:interpretation id="interp27" emma:lang="en-US" emma:confidence="0">
                  <emma:literal>25</emma:literal>
                </emma:interpretation>
                <emma:interpretation id="interp28" emma:lang="en-US" emma:confidence="0">
                  <emma:literal>a's</emma:literal>
                </emma:interpretation>
                <emma:interpretation id="interp2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593782.6163">14772 6841 331 0,'0'0'6'15,"0"0"2"-15,11-9 2 0,11 3 3 16,6-3 2-16,11-1-1 15,14 1 1-15,10-2 1 16,11 0-4-16,1 4-3 16,-1 3-2-16,1 4-1 0,-12 11-1 15,-13 11 0-15,-22 21-2 16,-18 9 0-16,-13 7 0 16,-29 12-2-16,-14 2 1 15,-14 6-1-15,-14-6-1 16,-4-8 0-16,-4-7 0 0,-2-15 1 15,14-7-1-15,2-16 1 16,15-12 0-16,7-8 0 16,21-4 1-16,15-18 0 0,10-3 1 15,24 5 0-15,15-8-1 16,4 6 1-16,17 5 0 16,-1 7-1-16,9 10 0 15,2 10-2-15,-6 14 0 0,-4 15 0 16,-10 8 0-16,0 5 0 15,-7 8-6-15,-13-11-15 16,3-10-62-16,-5-1-6 16</inkml:trace>
          <inkml:trace contextRef="#ctx0" brushRef="#br0" timeOffset="594095.1211">15543 5955 430 0,'0'0'2'16,"0"0"1"-16,15 11 2 16,-5 4 0-16,5 15 0 15,2 12 0-15,1 16 0 16,7 11-2-16,-7 13-7 0,-1 10-17 16,11 3-61-16,-18 1-1 15</inkml:trace>
          <inkml:trace contextRef="#ctx0" brushRef="#br0" timeOffset="594517.0117">16081 6483 397 0,'0'0'2'16,"-10"0"1"-16,-5 0 0 15,-10 0 0-15,5 0 1 16,-10 8-1-16,-5 3 1 0,-3 2 0 16,2 4-2-16,8 9-1 15,-1 2-1-15,11 0-1 16,8 10-3-16,10-3-1 16,7 5 0-16,11-2 0 0,7 1 2 15,3-2 1-15,7-7 1 16,5-2 2-16,6-7 3 15,-4-4 1-15,-4 1-1 16,2-8 2-16,-5 5-2 16,-7 0 0-16,-3 3-1 0,-11-1 0 15,-10 4 1-15,-4 7-2 16,-7 4 0-16,-11 7-1 16,-10-4 0-16,-4 3-3 0,-6 0-2 15,-10-5-1-15,3 3-3 16,-1-12-7-16,1-24-54 15,2 7-13-15</inkml:trace>
        </inkml:traceGroup>
        <inkml:traceGroup>
          <inkml:annotationXML>
            <emma:emma xmlns:emma="http://www.w3.org/2003/04/emma" version="1.0">
              <emma:interpretation id="{D74054AD-E810-4E85-B27B-ADD780B61519}" emma:medium="tactile" emma:mode="ink">
                <msink:context xmlns:msink="http://schemas.microsoft.com/ink/2010/main" type="inkWord" rotatedBoundingBox="31865,14143 34003,15058 33335,16620 31197,15705"/>
              </emma:interpretation>
              <emma:one-of disjunction-type="recognition" id="oneOf6">
                <emma:interpretation id="interp30" emma:lang="en-US" emma:confidence="0">
                  <emma:literal>(B)</emma:literal>
                </emma:interpretation>
                <emma:interpretation id="interp31" emma:lang="en-US" emma:confidence="0">
                  <emma:literal>(13)</emma:literal>
                </emma:interpretation>
                <emma:interpretation id="interp32" emma:lang="en-US" emma:confidence="0">
                  <emma:literal>CB)</emma:literal>
                </emma:interpretation>
                <emma:interpretation id="interp33" emma:lang="en-US" emma:confidence="0">
                  <emma:literal>(R)</emma:literal>
                </emma:interpretation>
                <emma:interpretation id="interp34" emma:lang="en-US" emma:confidence="0">
                  <emma:literal>{13)</emma:literal>
                </emma:interpretation>
              </emma:one-of>
            </emma:emma>
          </inkml:annotationXML>
          <inkml:trace contextRef="#ctx0" brushRef="#br0" timeOffset="594813.9147">16937 6480 434 0,'0'0'2'0,"-18"-4"2"16,4 4 0-16,-8-3 2 0,-6 3 1 15,-3 7 1-15,-4 10 0 16,-8 7 2-16,0 13-1 16,4 12 0-16,0 13-1 15,11 14-6-15,3 14-2 0,3 10 0 16,5 6 0-16,11 7 0 15,6-1 0-15,10 1 0 16,8-7 0-16,24-10 0 16,1-24-3-16,13-22-84 0,12-5-5 15</inkml:trace>
          <inkml:trace contextRef="#ctx0" brushRef="#br0" timeOffset="595048.2669">17492 6822 449 0,'0'0'2'0,"0"0"1"15,0 0 2-15,2 19 2 16,-2 0 1-16,5 14 0 0,5 9 2 16,-2 14 0-16,-6 11-1 15,3 14-9-15,-2 7 0 16,4 11 0-16,6-1 0 0,2 5 0 15,-12-12 0-15,15-4-12 16,-11-1-74-16,15-30-5 16</inkml:trace>
          <inkml:trace contextRef="#ctx0" brushRef="#br0" timeOffset="595470.1472">17512 6703 461 0,'0'0'1'0,"12"-8"0"0,6 6 0 15,17-4 1-15,7 6 1 16,11 0 0-16,11 0-1 16,9 16 1-16,2-2 0 0,-9 10-1 15,-1 7 0-15,-19 8-2 16,-18 0 0-16,-6 4-1 15,-27-5-1-15,-15-4 0 0,-16 7-2 16,-3-6 1-16,-7-4 0 16,0-3 1-16,4-2 0 15,4 4 2-15,16 3 2 16,19-2 1-16,-5 4 2 16,11 4 1-16,9 4 0 15,16-1 0-15,0 6 0 0,0-1 0 16,0-2 0-16,-11 0-6 15,8 0 0-15,-7-1 0 16,-6 2 0-16,-12 1 0 16,0-2 0-16,-8-4 0 0,-9 6 0 15,-1-5 0-15,-4-3 0 16,-3-8 0-16,2-3-12 16,-10-16-9-16,13-12-46 0,-13 0-21 15</inkml:trace>
          <inkml:trace contextRef="#ctx0" brushRef="#br0" timeOffset="595751.3968">18280 6551 451 0,'0'0'2'0,"0"0"2"16,15 4 1-16,2 14 3 0,8 6 0 15,6 10 1-15,1 15 1 16,4 16 0-16,-1 12-6 16,8 14-4-16,-12 15 0 0,1 6 0 15,0 8 0-15,-11 4 0 16,7 6 0-16,-14-2 0 16,-14-13 0-16,-27-3 0 15,-21-19 0-15,-40-12-91 0,-13-14 0 16</inkml:trace>
        </inkml:traceGroup>
      </inkml:traceGroup>
    </inkml:traceGroup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05.9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DB46DEE-17AD-485A-BE6D-E706737127D1}" emma:medium="tactile" emma:mode="ink">
          <msink:context xmlns:msink="http://schemas.microsoft.com/ink/2010/main" type="inkDrawing" rotatedBoundingBox="4325,3148 9868,3109 9881,5052 4339,5092" semanticType="enclosure" shapeName="Other">
            <msink:destinationLink direction="with" ref="{614243FA-2433-469C-9A83-52739518F251}"/>
            <msink:destinationLink direction="with" ref="{4C6D1A54-52B6-4CBE-90FA-E117748D5E5C}"/>
          </msink:context>
        </emma:interpretation>
      </emma:emma>
    </inkml:annotationXML>
    <inkml:trace contextRef="#ctx0" brushRef="#br0">0 155 327 0,'0'0'7'15,"0"0"4"-15,0 0 2 0,5-7 4 16,-5 7 0-16,0 0 1 15,7-13 1-15,-7 13-1 16,0 0-6-16,0 0-4 16,0 0-2-16,10-4-2 0,-10 4-1 15,18 11 0-15,-11 2-1 16,7 6 0-16,0 2 0 16,4 3 0-16,0 1 0 15,-1 3 0-15,4-4-1 0,1 6 1 16,-2 0-1-16,3-1 1 15,-3 2-1-15,1 1-1 16,4-4 1-16,0 5 0 16,0-5-1-16,3 3 0 0,0 0 1 15,-3-1-1-15,3-2 0 16,1-1 1-16,-4-2-1 16,3 6 0-16,0-9 1 15,4 6-1-15,-1-3 0 0,1-1 0 16,7 1 0-16,0-3 0 15,4-1 0-15,3 1 0 16,-4 5 0-16,4-10 1 16,-1 11-1-16,5-4 1 0,-4 6 1 15,4-2-2-15,3-4 0 16,0 4 0-16,3 0 0 16,1-3 0-16,6 1 0 15,5-6 0-15,3 1 0 0,7-7 0 16,2 0 0-16,13 0 0 15,-2-3 0-15,8-8 0 16,4 5 0-16,0-6 0 16,3-2 0-16,0 0 0 0,-1 0 0 15,6 0 0-15,-5-6 0 16,7-5 0-16,3-2 0 16,0-5 0-16,5-3 0 0,2 0 0 15,1-7 0-15,7-2 0 16,-3 2 0-16,0-6 0 15,5 0 0-15,-9-7 0 16,0-4 0-16,-1 3 0 16,-10-12 0-16,-2 2 0 0,-13-4 0 15,-2-2 0-15,-8 3 0 16,-10-1 0-16,-7 2 0 16,-4-1 0-16,-11 3 0 15,-3 0 0-15,0 1 0 0,-10 6 0 16,-4 2 0-16,0-4 0 15,-11 6 0-15,1 0 0 16,-6 13 0-16,-5 1 0 0,-6 5 0 16,1 5 0-16,-6 4 0 15,-7 13 0-15,15-15 0 16,-15 15 0-16,0 0 0 16,0 0 0-16,0 0 0 0,6-15 0 15,-6 15-75-15,0 0-15 16</inkml:trace>
    <inkml:trace contextRef="#ctx0" brushRef="#br0" timeOffset="1062.5297">-84 910 298 0,'0'0'3'0,"0"0"1"0,0 0 2 16,0 0 2-16,0 0 4 15,0 15 0-15,3-2 1 16,12 5 3-16,3-1-3 16,2 15 0-16,5-1-2 0,0 10-3 15,11 0 0-15,-5 4-2 16,1 6-2-16,0-3 0 16,4 5 0-16,-1 1-2 15,0-2 0-15,8-4 0 0,-1 2-1 16,4 0 0-16,7-4 0 15,0-1 0-15,7-6 1 16,-4-1 0-16,9-3 0 16,-2 1 1-16,5-7 0 0,2-5 0 15,4 0 0-15,4-6-1 16,3-3 0-16,7-2 0 16,5-1-1-16,5-5 0 15,-2-1 0-15,7 1 0 16,0-3 0-16,-2-4 1 0,2 0-1 15,3 0 1-15,-3 0-1 16,3 0 1-16,7-4-1 16,-4 2 0-16,11-9 0 0,-3 4 0 15,3-5 0-15,-7 1 0 16,11 0-1-16,-11 2 1 16,5-2 1-16,-9-3-1 15,-3-3 1-15,-1 0-1 0,-2-5 1 16,8-6-1-16,-3-4 0 15,-2-7 0-15,0 1 0 16,5-1-1-16,-6-8 2 16,1 2-2-16,0-2 0 0,-3 2 0 15,-4 3 0-15,-11 4 0 16,-3-2 0-16,-11 1 0 16,-7 5 0-16,-6 2 0 15,-11 8 0-15,-12-2 0 16,-3 5 0-16,-7 3 0 0,-3 5 0 15,-3 2 0-15,-4 8 0 16,-5-4 0-16,2 0 0 16,3 7-17-16,-18 0-66 0,0 0-4 15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07.9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C6D1A54-52B6-4CBE-90FA-E117748D5E5C}" emma:medium="tactile" emma:mode="ink">
          <msink:context xmlns:msink="http://schemas.microsoft.com/ink/2010/main" type="inkDrawing" rotatedBoundingBox="4369,3974 7705,8335 6962,8903 3626,4542" semanticType="callout" shapeName="Other">
            <msink:sourceLink direction="with" ref="{BB744740-A3DA-4D80-A077-D5BD6A8236B9}"/>
            <msink:sourceLink direction="with" ref="{2DB46DEE-17AD-485A-BE6D-E706737127D1}"/>
          </msink:context>
        </emma:interpretation>
      </emma:emma>
    </inkml:annotationXML>
    <inkml:trace contextRef="#ctx0" brushRef="#br0">121-3 306 0,'0'0'7'0,"0"0"4"0,0 0 0 15,-14-3 1-15,14 3 2 16,-25 3 1-16,11 11 0 16,1 7-1-16,-10 3-5 15,10 12-2-15,-1 7-2 0,11 6 0 16,3 7 0-16,0 4 0 15,13 7 0-15,9 4 0 16,3 6-1-16,6-3 0 16,4 8-1-16,0-2-1 15,1 6 0-15,-1-7-1 0,5 11 0 16,-5 0-1-16,3 6 0 16,2-1 0-16,-2 6 1 15,8 2 1-15,4 3 0 16,3-4 1-16,0 3 0 0,7 2 1 15,3-2 0-15,2 5 0 16,5-9 0-16,4 6-2 16,-6-4 1-16,5 1-1 0,2 2-1 15,-1 4 0-15,4-3 0 16,0 4-1-16,10-5 1 16,5 1 0-16,2-4 0 15,7-4 2-15,8-5-3 0,10-2 0 16,4-2 0-16,2-11 0 15,10-1 0-15,-2-3 0 16,-1-8 0-16,-2-8 0 16,-3-1 0-16,-12-13 0 0,-5-7 0 15,-13-3 0-15,-9-11 0 16,-19-9 0-16,-7-4-18 16,-16-3-60-16,-8-16-11 0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10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037B7BE-639F-4ACB-BD45-99A8A2B027D9}" emma:medium="tactile" emma:mode="ink">
          <msink:context xmlns:msink="http://schemas.microsoft.com/ink/2010/main" type="inkDrawing" rotatedBoundingBox="11816,2828 16164,2729 16177,3307 11830,3405" semanticType="callout" shapeName="Other">
            <msink:sourceLink direction="with" ref="{F402AE1D-B6A7-4DB6-80BD-F2188D8F03A8}"/>
            <msink:sourceLink direction="with" ref="{4AB97A60-6F0C-4900-8B07-0A4D75160C30}"/>
          </msink:context>
        </emma:interpretation>
      </emma:emma>
    </inkml:annotationXML>
    <inkml:trace contextRef="#ctx0" brushRef="#br0">0 58 312 0,'0'0'7'16,"0"0"4"-16,0 0 1 15,0 0 1-15,17 0 2 0,-17 0 1 16,21 11 0-16,-6-5-1 16,7 5-6-16,9 4-3 15,8 6 0-15,7 3-4 16,7 8 0-16,7 7 0 0,14-5-2 15,11 5 0-15,3-1 0 16,11 5 0-16,8-4 1 16,5 3-1-16,5-7 1 0,10-3 0 15,8-6 2-15,9-5 0 16,5-4-1-16,7-6 2 16,13-11-1-16,12-8 0 15,6-12 0-15,8-12 0 0,-5 0 0 16,6-18 2-16,-2 2-1 15,-8-13-1-15,-5 5 1 16,-19 1 0-16,-6 1-2 16,-18 4 0-16,-14 8-1 15,-18 7-1-15,-18 14 1 0,-20 4-4 16,-11 2-8-16,-11 11-21 16,-19 4-51-16,-27 0-3 15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09.6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14243FA-2433-469C-9A83-52739518F251}" emma:medium="tactile" emma:mode="ink">
          <msink:context xmlns:msink="http://schemas.microsoft.com/ink/2010/main" type="inkDrawing" rotatedBoundingBox="7549,8566 9649,4181 10091,4392 7990,8778" semanticType="callout" shapeName="Other">
            <msink:sourceLink direction="with" ref="{BB744740-A3DA-4D80-A077-D5BD6A8236B9}"/>
            <msink:sourceLink direction="with" ref="{2DB46DEE-17AD-485A-BE6D-E706737127D1}"/>
          </msink:context>
        </emma:interpretation>
      </emma:emma>
    </inkml:annotationXML>
    <inkml:trace contextRef="#ctx0" brushRef="#br0">2159-5 144 0,'0'0'4'16,"0"0"2"-16,0 0 1 16,0 0 1-16,10 0 2 15,-10 0 3-15,0 0 1 0,0 0 3 16,0 0-1-16,0 0 0 15,8 11 0-15,-8-11-1 16,0 0 0-16,0 0-2 16,4 10-1-16,-4-10-2 0,0 0-1 15,0 0-2-15,0 0 0 16,0 0-1-16,6 21 0 16,-6-21-1-16,4 24-2 15,-4-9 2-15,0 4-2 0,0 1 0 16,0-2 0-16,0 3 0 15,-4-3 0-15,4-5 1 16,0 4 0-16,0 5 0 16,-3-3 0-16,3 1-1 15,0 5 1-15,0 3-1 0,-3 4-1 16,-1 3 1-16,-4-3-2 16,2 3 1-16,2 7-1 15,-6-1 0-15,2-4 0 0,1 1 1 16,-3 0-2-16,2 3 0 15,2-6 1-15,2-1 0 16,-6 0 0-16,7 3-1 16,-5-1 1-16,1-2 0 0,0 5-1 15,-4 0 1-15,4-4 0 16,-3 4-1-16,2-2 0 16,1 0 1-16,-3 2-1 15,-1-8 1-15,-3 1 0 0,3-1-1 16,1 1 1-16,0 0 0 15,-2 0 0-15,-6-2 1 16,1 4-1-16,3 1 1 16,-3 0-1-16,2-1 1 15,2 4 0-15,-6-1-1 0,1-2 1 16,0 3-1-16,1-2 0 16,-1-4 1-16,1 0-1 15,-4-4 0-15,0 0-1 0,-1 8 1 16,2-8 0-16,-2 6 0 15,1 1 0-15,-4 6-1 16,7 0 1-16,-7 1 0 16,8 4-1-16,-8 1 1 0,0-3 0 15,1 6-1-15,-5-5-1 16,5 2 1-16,-1 1 0 16,-3-1-1-16,3-2 1 15,0 4-1-15,3 1 0 0,2-1 2 16,2 0-1-16,0 1 1 15,1 3-1-15,-1-4 1 16,3 1-1-16,2-5 1 16,-2 4-1-16,-2-2 1 0,-1-1 0 15,-2-5-1-15,-2 5 0 16,4-7 0-16,-3 3-1 16,-1 0 1-16,2-2 0 15,2 2-1-15,-4 0 0 0,1-1 1 16,4 2 0-16,-8 3 0 15,-3 0 1-15,0-5-1 16,-5 6 0-16,-2-5 0 16,3 0 0-16,-6 1 1 0,-5-4-1 15,8-4 0-15,-8 0 1 16,5 4 0-16,-2-7 0 16,-1-1 1-16,-2 0 0 15,3 1 0-15,-2 5 0 0,4-7 0 16,-8-1 0-16,6 6 0 15,-2-3-1-15,6-4 1 16,1-4-1-16,4-6-1 16,2 0-2-16,8-12-5 0,6-1-19 15,15-14-59-15,0-25-2 16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13.1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36895B3-B1A7-47B6-B867-D19A2EC222F2}" emma:medium="tactile" emma:mode="ink">
          <msink:context xmlns:msink="http://schemas.microsoft.com/ink/2010/main" type="inkDrawing" rotatedBoundingBox="17926,2317 23295,1829 23344,2362 17974,2850" semanticType="callout" shapeName="Other">
            <msink:sourceLink direction="with" ref="{E62C011B-03C0-4B5D-9FC9-2FD7406E3635}"/>
            <msink:sourceLink direction="with" ref="{F402AE1D-B6A7-4DB6-80BD-F2188D8F03A8}"/>
          </msink:context>
        </emma:interpretation>
      </emma:emma>
    </inkml:annotationXML>
    <inkml:trace contextRef="#ctx0" brushRef="#br0">0 438 311 0,'0'0'3'0,"10"0"1"16,-10 0 1-16,30 0 0 16,-10 0 1-16,5 11 0 15,10-1 1-15,8 8 1 16,0 3-3-16,5 5 0 0,17 1-2 16,1 5 0-16,17 3 2 15,0 0 0-15,6 1 3 16,16-5-1-16,20-3 1 15,12-7 2-15,19 0 1 0,10-8-1 16,15-4 1-16,13-9-4 16,23-11-1-16,2-11-1 15,10-9-2-15,-2 3-1 16,2-20 0-16,8-6-1 0,-3-5-2 16,5-6 1-16,-8-5-1 15,-1 7 0-15,-8-15 1 16,-13 8-1-16,-8 10-1 15,-17 11 1-15,-25 6 0 0,-21 0-4 16,-22 23-12-16,-28 20-48 16,-27 0-19-16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12.4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787743E-FDCF-4836-990A-64F846613DDB}" emma:medium="tactile" emma:mode="ink">
          <msink:context xmlns:msink="http://schemas.microsoft.com/ink/2010/main" type="inkDrawing" rotatedBoundingBox="10211,4696 15035,1258 17963,5366 13139,8804" hotPoints="11503,4057 16372,4198 13366,8939" semanticType="enclosure" shapeName="Triangle"/>
        </emma:interpretation>
      </emma:emma>
    </inkml:annotationXML>
    <inkml:trace contextRef="#ctx0" brushRef="#br0">-5 1 194 0,'0'0'8'0,"-3"20"4"0,3 5 4 15,0 3 3-15,0 11 0 16,3 14 2-16,8 8 0 0,3 9 2 15,11 1-9-15,3 10-2 16,7 4-3-16,0 3-3 16,0 10 0-16,8 0 0 15,-8 13-1-15,8 5 0 0,-8 12 2 16,11 2-1-16,-7 8 1 16,7-1-1-16,4 5 1 15,6-4 2-15,1-3-4 16,-1 11 1-16,4-12-1 15,1 3-1-15,-6-2-1 0,-2-4 0 16,5-8-1-16,-5 4-1 16,0-9 0-16,4-7 0 15,2-4-1-15,8-9 2 0,1-4-1 16,3-4 0-16,2-8 1 16,2-9-1-16,-1 5 1 15,1-11 0-15,-9 3-1 16,1-9 0-16,1 1 0 0,-5-4 1 15,-6-2-2-15,2 0 1 16,-9-9-1-16,11-9 0 16,-6-3 1-16,-5-7-1 15,0-5-2-15,-4-16-7 0,7-1-35 16,-8-6-40-16,5-6-1 16</inkml:trace>
    <inkml:trace contextRef="#ctx0" brushRef="#br0" timeOffset="-703.1225">-5 18 274 0,'0'0'5'0,"0"0"0"15,0 0 3-15,14 0 2 16,-3 0-1-16,14 7 3 16,3 8-2-16,14 4 2 15,11 7-4-15,7 10-2 0,4 3-3 16,13 0 0-16,6 4 1 15,8-2-1-15,15 4 2 16,7-2 2-16,15-4-1 16,9-8 1-16,15-7 2 15,7 2-1-15,10-5 1 16,9-6-1-16,9-4-1 0,4-8-4 16,0-3 1-16,3 0-1 15,-3-3-1-15,-4-5 1 16,-3-10-2-16,0-10 0 0,-8-7 2 15,2-4-2-15,-9-3 0 16,0-12 1-16,1-1-1 16,-8-10 0-16,-3-1 0 15,-3 6 0-15,-21 3-1 0,-16-2 3 16,-13 5-1-16,-16 15 1 16,-20 1 2-16,-21 6-1 15,-17 6-1-15,-14 2 1 0,-15 6-2 16,-3 18 0-16,0-20-2 15,0 20 0-15,-14-8-2 16,14 8 1-16,0 0 0 16,-4 8 0-16,4 2 1 15,0 7 0-15,0-17 0 0,7 17 0 16,-7-17 1-16,15 26 0 16,-15-11-1-16,0 7 0 15,3-9 0-15,1 1 0 16,-1 7 1-16,0 6-1 0,-3 9 0 15,-10 1 1-15,3 3 0 16,1 4-2-16,1-1 1 16,-5 12 0-16,-8 8-1 15,-4 2 1-15,2 1 0 0,-1 9-1 16,-8-2 1-16,1 9 1 16,-10 13-2-16,-2-7 3 15,-3 15-1-15,-5-5-2 16,2 12 2-16,-8 2-1 0,1 9-1 15,-6-4 2-15,-1 2 0 16,-5 5-1-16,6-4 2 16,-13 0 0-16,2-3-1 15,4 1 2-15,-9 0-1 0,-3 5 1 16,-3-3 0-16,0-4-3 16,-7 7 0-16,3-3 0 15,-8-2 0-15,5 2 0 16,-3 1 0-16,-2-9 0 0,-3 0 0 15,1-3 0-15,-4 2 0 16,-4-3 0-16,2-2 0 16,-5 4 0-16,-7-8 0 15,3 1 0-15,1 3 0 0,-1-3 0 16,4-2 0-16,0 1 0 16,10-13 0-16,4-8-4 15,11-14-2-15,10-10-7 16,8-23-26-16,3-20-47 0,14-14-2 15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14.2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7C9080F-C33C-4293-9840-511E02E84843}" emma:medium="tactile" emma:mode="ink">
          <msink:context xmlns:msink="http://schemas.microsoft.com/ink/2010/main" type="inkDrawing" rotatedBoundingBox="16193,4424 20982,233 24461,4207 19671,8399" hotPoints="17964,4369 23335,2711 20558,8813" semanticType="enclosure" shapeName="Triangle"/>
        </emma:interpretation>
      </emma:emma>
    </inkml:annotationXML>
    <inkml:trace contextRef="#ctx0" brushRef="#br0">0 643 256 0,'0'0'3'0,"0"0"3"0,4 19 1 16,7-1 5-16,6-1 0 0,14 4 0 16,4-1 2-16,26 16-2 15,14-6-2-15,6 11-1 16,14-6-4-16,11 7-3 15,18-3 1-15,11 3-1 16,16 3 1-16,5-12 0 0,6-1 0 16,22-1 0-16,0-10 4 15,14-4-1-15,7-7-1 16,-4-10 2-16,2 0-1 16,4-13-1-16,7-4 1 0,-13-15-1 15,11-15-2-15,-3 2 0 16,-5-15 0-16,-15 0-2 15,-13-11-1-15,-7 5-1 16,-16-18-2-16,-6 5-3 0,-1-5 1 16,-18 6-1-16,-9 1 1 15,4 11 1-15,-9 2 2 16,-11 3 4-16,-5 13 2 0,-20 6 4 16,-13 17 2-16,-24-1 2 15,-9 9-1-15,-17 4-3 16,-15 13 0-16,0 0-3 15,-7-8-1-15,-11 16-2 0,3 5-2 16,2 8-1-16,1 11 1 16,2 7 0-16,7 10 0 15,-1 1 1-15,4 17-1 16,0 1-1-16,0 12 2 16,0 5-1-16,0 3-1 0,4 10 1 15,-4 4 1-15,0 13-2 16,-7 5 2-16,-8 4 0 15,-3 4-2-15,1 5 1 16,-7 15 0-16,-8 4 0 0,-18 10 1 16,-6 7 0-16,-9-4-1 15,-5 8 2-15,-14 11 0 16,-12-5 0-16,-14 1 2 16,-9-5 0-16,-6 1 0 0,1-4-3 15,-13-9 2-15,2 7 0 16,-16-5-1-16,-5-3-1 15,0-6 0-15,-13-12-2 0,3-3 2 16,-8-14-1-16,5 1 0 16,-2-25 1-16,2-10 0 15,10-15-2-15,11-19 1 16,12-6 1-16,6-14-3 0,13-18-1 16,9-6-9-16,15-12-27 15,25-3-45-15,2-22-3 16</inkml:trace>
    <inkml:trace contextRef="#ctx0" brushRef="#br0" timeOffset="921.9027">-25 819 239 0,'0'0'7'0,"0"0"5"15,0 0 4-15,12 15 3 16,-12-15 1-16,17 24 2 15,-3-6-1-15,3 11 2 16,1 1-7-16,-3 21-6 16,-5 5-3-16,0 15-4 0,0 6-4 15,2 11-2-15,-2 11 1 16,-2 6-2-16,5 8 1 16,2 4 1-16,5-4 1 0,10 1 0 15,5 3 3-15,6 11 0 16,2-2 0-16,0 1 2 15,2-1-1-15,2-2-1 16,2 6 2-16,1-6-1 0,-5 7 0 16,1-22 2-16,1 7-1 15,9-4 2-15,7-9 0 16,2-5 1-16,5-4-2 16,4-1 2-16,4-10-1 0,0 10-2 15,7-10 1-15,-4-1-1 16,-3-1-2-16,3-6 0 15,-3-2-1-15,-3-6 0 16,-9 1 0-16,2-9 0 16,-5-2-1-16,2-7 1 0,5-2 0 15,-11 2-1-15,1-5 1 16,-2-2 0-16,2-1 0 16,-4-7-1-16,-3 0 1 0,4 1 0 15,-14-2-1-15,-2-6 2 16,-6 2-1-16,1-10-1 15,0-1 1-15,-8 1 0 16,-3-2-1-16,-4-8 2 0,-1 0 0 16,-2 1-2-16,0-1 3 15,-1-10-1-15,1 7-2 16,-18-7 0-16,22 0 0 16,-22 0 0-16,15 0 0 0,-15 0 0 15,0 0 0-15,13-7 0 16,-13 7 0-16,0 0 0 15,-3-24-24-15,-22 14-62 0,25 10-4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28.4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FE7494-8FDF-4DE5-B82D-660A60489F52}" emma:medium="tactile" emma:mode="ink">
          <msink:context xmlns:msink="http://schemas.microsoft.com/ink/2010/main" type="writingRegion" rotatedBoundingBox="7775,9198 4612,12729 780,9296 3943,5765"/>
        </emma:interpretation>
      </emma:emma>
    </inkml:annotationXML>
    <inkml:traceGroup>
      <inkml:annotationXML>
        <emma:emma xmlns:emma="http://www.w3.org/2003/04/emma" version="1.0">
          <emma:interpretation id="{6A24BA7D-BE5D-4252-88C6-A591FA8AA607}" emma:medium="tactile" emma:mode="ink">
            <msink:context xmlns:msink="http://schemas.microsoft.com/ink/2010/main" type="paragraph" rotatedBoundingBox="7775,9198 4612,12729 2192,10561 5355,7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07454E-477B-4FCA-B807-F03F9C71A5A3}" emma:medium="tactile" emma:mode="ink">
              <msink:context xmlns:msink="http://schemas.microsoft.com/ink/2010/main" type="line" rotatedBoundingBox="7775,9198 4612,12729 2192,10561 5355,7030"/>
            </emma:interpretation>
          </emma:emma>
        </inkml:annotationXML>
        <inkml:traceGroup>
          <inkml:annotationXML>
            <emma:emma xmlns:emma="http://www.w3.org/2003/04/emma" version="1.0">
              <emma:interpretation id="{AB76DA02-00F5-4654-B8EB-B6B7FBF95ABC}" emma:medium="tactile" emma:mode="ink">
                <msink:context xmlns:msink="http://schemas.microsoft.com/ink/2010/main" type="inkWord" rotatedBoundingBox="7775,9198 4612,12729 2192,10561 5355,7030">
                  <msink:destinationLink direction="with" ref="{E1325E03-F754-425D-BBE6-ED17541D9E77}"/>
                </msink:context>
              </emma:interpretation>
              <emma:one-of disjunction-type="recognition" id="oneOf0">
                <emma:interpretation id="interp0" emma:lang="en-US" emma:confidence="0">
                  <emma:literal>#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€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☹</emma:literal>
                </emma:interpretation>
              </emma:one-of>
            </emma:emma>
          </inkml:annotationXML>
          <inkml:trace contextRef="#ctx0" brushRef="#br0">573 4382 425 0,'0'0'5'16,"0"0"1"-16,0 0 1 16,-7 11 1-16,0 5 1 0,-3 8 0 15,0 6 1-15,3 13 1 16,-3 13-5-16,3 7-2 15,7 12-1-15,0 3 0 16,10 13-2-16,4 7 3 16,3 1-4-16,3-2 0 0,4-5 0 15,0-1-7-15,-12-19-8 16,10-16-68-16,-6-5-5 16</inkml:trace>
          <inkml:trace contextRef="#ctx0" brushRef="#br0" timeOffset="-8843.9645">2342-1705 390 0,'0'0'7'0,"0"0"2"0,0 0 1 15,0 0 0-15,0 0 2 16,7-11-1-16,17 7 1 0,12-3 0 15,15 2-6-15,7 1-3 16,7 0-1-16,3 4 0 16,0 4-1-16,-10 5-1 15,-7 5 0-15,-10 4-1 16,-15 8 0-16,-12-3 0 0,-6 8 0 16,-8-1 0-16,-8 2-1 15,-6 1 0-15,-3 0 0 16,5-2 0-16,-2 0 1 15,7-4 0-15,-1 0 0 16,8-3 0-16,0-5 1 0,8 3 0 16,-1-5 0-16,10-1 1 15,-1 1-1-15,-1 3 0 16,2-3 0-16,-5-1 0 0,2 5 1 16,-4-1-1-16,4 1 1 15,-4 2 0-15,0-2 0 16,-3-1 1-16,0 0-1 0,-1 1 1 15,-2-2 0-15,-1 6 0 16,-3-2 1-16,0 1 1 16,-10 2 0-16,-7 1 0 15,-7 2 1-15,-3-6-1 16,-7-2-1-16,-9-2-3 0,-3-6 0 16,-4-5 0-16,3 1-3 15,-18-9-82-15,7 0-3 16</inkml:trace>
          <inkml:trace contextRef="#ctx0" brushRef="#br0" timeOffset="-9359.6326">2569-1767 436 0,'0'0'3'0,"0"0"1"15,0 0 2-15,0 17 1 16,0 1 1-16,-3 1 0 0,3 16 0 15,-3 1 1-15,3 18-3 16,-4 7-1-16,4 10-2 16,0 7-2-16,0-1-1 15,0 9-6-15,-3-16-8 16,3-2-43-16,0 0-28 0,-7-17-3 16</inkml:trace>
          <inkml:trace contextRef="#ctx0" brushRef="#br0" timeOffset="-1312.5169">2895 1152 403 0,'0'0'6'0,"0"0"1"15,-12-13 1-15,12 13 2 16,-24 0 0-16,10 4 1 16,-3 12 0-16,0 11 1 15,2 20-5-15,3 7-2 0,5 16-1 16,0 17-1-16,7 6-2 16,0 5 0-16,0 4-2 15,0-6-8-15,0-6-38 16,7-1-39-16,-7-13-1 15</inkml:trace>
          <inkml:trace contextRef="#ctx0" brushRef="#br0" timeOffset="-1734.3951">518 1423 322 0,'0'0'11'0,"-10"0"4"0,-4 6 3 16,-3 1 4-16,-3 7-1 15,-7-1 1-15,1 11 0 16,-6 3 0-16,-4 7-10 16,5 6-5-16,4 7-4 0,3 9-1 15,7 4 0-15,3-1-2 16,14 1 0-16,4-5-1 16,19-13 1-16,18-7 0 15,9-19 0-15,15-16 0 0,6-23 0 16,4-20 1-16,4-7 0 15,-11-17 0-15,-8 0 0 16,-16-8-1-16,-17 0 1 16,-23 12-1-16,-14 1 0 0,-30 19-2 15,-11 6 0-15,-17 16-3 16,-17 17-6-16,6 18-21 16,4 13-52-16,2 7-2 15</inkml:trace>
        </inkml:traceGroup>
      </inkml:traceGroup>
    </inkml:traceGroup>
    <inkml:traceGroup>
      <inkml:annotationXML>
        <emma:emma xmlns:emma="http://www.w3.org/2003/04/emma" version="1.0">
          <emma:interpretation id="{75F65F68-C704-469C-A928-ACC6DC1880AF}" emma:medium="tactile" emma:mode="ink">
            <msink:context xmlns:msink="http://schemas.microsoft.com/ink/2010/main" type="paragraph" rotatedBoundingBox="3674,6431 4072,8428 3415,8559 3017,6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5E9AA4-4098-4564-86A3-B34D4BD598F7}" emma:medium="tactile" emma:mode="ink">
              <msink:context xmlns:msink="http://schemas.microsoft.com/ink/2010/main" type="line" rotatedBoundingBox="3674,6431 4072,8428 3415,8559 3017,6563"/>
            </emma:interpretation>
          </emma:emma>
        </inkml:annotationXML>
        <inkml:traceGroup>
          <inkml:annotationXML>
            <emma:emma xmlns:emma="http://www.w3.org/2003/04/emma" version="1.0">
              <emma:interpretation id="{FBB955B2-FB92-4100-8F25-F34AFD53268B}" emma:medium="tactile" emma:mode="ink">
                <msink:context xmlns:msink="http://schemas.microsoft.com/ink/2010/main" type="inkWord" rotatedBoundingBox="3674,6431 4072,8428 3415,8559 3017,6563"/>
              </emma:interpretation>
              <emma:one-of disjunction-type="recognition" id="oneOf1">
                <emma:interpretation id="interp5" emma:lang="en-US" emma:confidence="1">
                  <emma:literal>00</emma:literal>
                </emma:interpretation>
                <emma:interpretation id="interp6" emma:lang="en-US" emma:confidence="1">
                  <emma:literal>0 0</emma:literal>
                </emma:interpretation>
                <emma:interpretation id="interp7" emma:lang="en-US" emma:confidence="0">
                  <emma:literal>O 0</emma:literal>
                </emma:interpretation>
                <emma:interpretation id="interp8" emma:lang="en-US" emma:confidence="0">
                  <emma:literal>☺ 0</emma:literal>
                </emma:interpretation>
                <emma:interpretation id="interp9" emma:lang="en-US" emma:confidence="0">
                  <emma:literal>o 0</emma:literal>
                </emma:interpretation>
              </emma:one-of>
            </emma:emma>
          </inkml:annotationXML>
          <inkml:trace contextRef="#ctx0" brushRef="#br0" timeOffset="-828.1464">247 2691 387 0,'0'0'7'0,"0"0"1"0,0 0 0 15,0 0 2-15,0 11 2 16,3 1 1-16,1 15 0 16,-1 8 1-16,1 6-6 15,-1 13-2-15,4 9 0 16,-4 12-2-16,1 3-2 0,-1 6-1 16,-1 5-3-16,5-3-9 15,-2 3-48-15,0-15-27 16,7-10-2-16</inkml:trace>
          <inkml:trace contextRef="#ctx0" brushRef="#br0" timeOffset="-2203.1857">2431 43 385 0,'0'0'2'0,"0"0"3"16,0 0 1-16,-15 3 3 16,15-3 1-16,-16 10 1 0,6 0 0 15,-7 10 0-15,3 3 0 16,-3 10-4-16,0 10-2 16,0 4-3-16,0 7 0 15,4 3-1-15,6 5-1 0,3-5 0 16,8-6 0-16,16-6 0 15,14-22 0-15,14-10 0 16,12-13 0-16,12-17 0 16,3-16 1-16,-4-15-1 15,4-5 0-15,-10-1 1 0,-14-5-1 16,-15 5 1-16,-19 6 0 16,-17 5-1-16,-12 9 1 0,-26 9-3 15,-6 16-9-15,-21 24-59 16,-6-9-14-16</inkml:trace>
        </inkml:traceGroup>
      </inkml:traceGroup>
    </inkml:traceGroup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17.9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D19101-B9CA-4F37-9A22-5C863E0B1B67}" emma:medium="tactile" emma:mode="ink">
          <msink:context xmlns:msink="http://schemas.microsoft.com/ink/2010/main" type="inkDrawing" rotatedBoundingBox="20984,900 26913,-114 27163,1342 21234,2358" semanticType="callout" shapeName="Other">
            <msink:sourceLink direction="with" ref="{E387A83E-F2AF-475F-AECA-B077E8560C3E}"/>
          </msink:context>
        </emma:interpretation>
      </emma:emma>
    </inkml:annotationXML>
    <inkml:trace contextRef="#ctx0" brushRef="#br0">-6 1669 278 0,'0'0'6'0,"0"0"6"0,0 0 1 16,-3-13 3-16,3 13 3 15,-3-17-1-15,3 3 3 0,0-10 0 16,0-2-7-16,3 2-4 15,7-6 0-15,-5-4-5 16,5-8-1-16,0-11 0 16,5-10 0-16,-2 4-2 0,2-13 3 15,-5 3-2-15,0-17 0 16,2-2-1-16,1 4 0 16,-13 5-1-16,0 10 0 15,-2-2 2-15,-6 8-3 16,5 6 0-16,-4 1 0 0,2 14 0 15,-12 3 0-15,9 9 2 16,3-7-1-16,0 5-2 16,-2 5 3-16,4-1-1 15,-5 13-1-15,-2-3 2 0,3 3-2 16,7 2-2-16,-3-2 2 16,3 15-1-16,0 0-3 15,0 0 3-15,13 0 0 0,5 7-2 16,11 4 4-16,2-11-1 15,19 10-1-15,6-10 1 16,19-2 1-16,13-2-1 16,15-7 0-16,13 7 1 0,15-9-3 15,18 2 2-15,2 4-1 16,10 7 0-16,8-3 1 16,12 3 1-16,5-7-1 15,13-7-2-15,16 0 3 16,14 4-1-16,9 3 1 0,2-1 0 15,14-1-1-15,5-6-1 16,-4 4 3-16,-8 3-1 16,-13 8-2-16,-12 0 3 15,-13-3-1-15,-5-3-1 0,-13-3 1 16,-14 7-2-16,-11 2-5 16,-6-8-4-16,-19 1-11 15,-14 4-63-15,-7 3 2 0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19.0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02AE1D-B6A7-4DB6-80BD-F2188D8F03A8}" emma:medium="tactile" emma:mode="ink">
          <msink:context xmlns:msink="http://schemas.microsoft.com/ink/2010/main" type="inkDrawing" rotatedBoundingBox="14659,1650 20976,252 21264,1552 14947,2949" semanticType="underline" shapeName="Other">
            <msink:sourceLink direction="with" ref="{F01DE5DE-7B19-4E62-AA88-86C48143900D}"/>
            <msink:sourceLink direction="with" ref="{5C6E07EA-8621-46DA-A4B9-FC6ADA69C854}"/>
            <msink:destinationLink direction="with" ref="{136895B3-B1A7-47B6-B867-D19A2EC222F2}"/>
            <msink:destinationLink direction="with" ref="{D037B7BE-639F-4ACB-BD45-99A8A2B027D9}"/>
          </msink:context>
        </emma:interpretation>
      </emma:emma>
    </inkml:annotationXML>
    <inkml:trace contextRef="#ctx0" brushRef="#br0">84 2036 296 0,'0'0'9'0,"0"0"5"0,0 0 3 16,0 0 2-16,0 0 3 16,0 0-1-16,0 0 1 15,-4-13-1-15,-7-12-7 0,-6-3-6 16,-1-14-2-16,5-9-2 16,1-11-3-16,9-16 2 15,3 1-3-15,0-12 0 16,3-9 0-16,12 3-2 0,3-8 0 15,-1 8 2-15,-7 4-1 16,1 6-1-16,-7 8 1 16,-4 12 1-16,0 13-1 15,0 14 2-15,-10 2 0 0,3 12-3 16,-1 5 2-16,8 19-1 16,0-13-1-16,10 9 1 15,8 4 0-15,10-3-2 16,19-1 2-16,13-3-1 15,11 4 0-15,10-4 0 0,17 3 1 16,8-9-1-16,15-8 0 16,10 6 1-16,7-3 0 15,-4 1 0-15,12 2 2 0,2-6-2 16,4 0 1-16,6 1 1 16,9 5 0-16,-9 2-2 15,3-13 2-15,11 5-2 16,1-3-1-16,4 2 3 0,-4-5-2 15,11 1 0-15,-7-12 1 16,-4 5 0-16,8 6-1 16,-7-1 1-16,-13 4 1 15,3-2-3-15,-6 5 3 16,-12 6-1-16,-5 12-1 0,3 3 2 16,-13 0 0-16,7-4-1 15,4 2 1-15,-1-9-1 16,0 7 0-16,2-3-1 0,-2 1-3 15,-3-15-7-15,11 6-19 16,2 2-47-16,-24-2-5 16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20.2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AB97A60-6F0C-4900-8B07-0A4D75160C30}" emma:medium="tactile" emma:mode="ink">
          <msink:context xmlns:msink="http://schemas.microsoft.com/ink/2010/main" type="inkDrawing" rotatedBoundingBox="7951,2296 14252,1068 14560,2648 8259,3876" semanticType="underline" shapeName="Other">
            <msink:sourceLink direction="with" ref="{F01DE5DE-7B19-4E62-AA88-86C48143900D}"/>
            <msink:destinationLink direction="with" ref="{D037B7BE-639F-4ACB-BD45-99A8A2B027D9}"/>
          </msink:context>
        </emma:interpretation>
      </emma:emma>
    </inkml:annotationXML>
    <inkml:trace contextRef="#ctx0" brushRef="#br0">445 2045 314 0,'0'0'9'0,"0"0"0"16,-11-28 3-16,4 11 2 15,0-7 2-15,-8-12 1 16,-3-7-1-16,-2-5 0 15,-8-11-6-15,-5-6-3 0,-2-5-2 16,-3-8-1-16,-2-5-1 16,2-10-2-16,3-3 0 15,2 2 0-15,8-1-1 16,5-3 0-16,5 10 0 16,2 0-1-16,5 13 1 0,8 8-1 15,-4 12 0-15,1 9 1 16,3 10 0-16,-4 8-1 0,4 10 1 15,0 4-1-15,0 14-1 16,0 0 1-16,0 0-1 16,4-10 0-16,11 6 1 15,5 1-1-15,16 3 0 16,6-4 2-16,14 1-2 16,15-1 1-16,14-2 0 0,14-1 0 15,11-4 1-15,11-1-2 16,5-6 1-16,12 1 0 15,11-4-1-15,2-7 1 0,13 0-1 16,2-4 0-16,7 0 0 16,-4 1 1-16,5 0-1 15,-5 3 2-15,2-5-1 16,-2 8 0-16,-10 4 0 0,-1 7 1 16,-2 0-1-16,-10 11 1 15,-5-1 0-15,-3 1 0 16,-4 0 0-16,0-1 0 0,-6 0 1 15,-4-3-1-15,-4 4 0 16,-4-7 0-16,0-5 0 16,-5 8 1-16,-5 3-1 15,-8 4 0-15,-2 0 1 16,-8 4-1-16,-3 3 0 0,1 1 0 16,-5 1 1-16,-4-1-1 15,1-8 1-15,3 0-1 16,0 0-1-16,4 0 2 15,4-8-1-15,-11 8 0 0,3-7 1 16,-4 7-1-16,-2 5-1 16,-4-3-1-16,3 6-5 15,-4-5-10-15,13 1-19 16,15 7-40-16,5-5-6 0</inkml:trace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23.6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AE8340C-F434-48A0-9B8C-D3B1289FD3DD}" emma:medium="tactile" emma:mode="ink">
          <msink:context xmlns:msink="http://schemas.microsoft.com/ink/2010/main" type="inkDrawing" rotatedBoundingBox="5490,4251 5672,1065 5886,1078 5704,4263" shapeName="Other"/>
        </emma:interpretation>
      </emma:emma>
    </inkml:annotationXML>
    <inkml:trace contextRef="#ctx0" brushRef="#br0">5 3191 314 0,'0'0'5'0,"0"0"4"16,0 0 1-16,0 0 1 15,0 0 2-15,-11-6 2 16,11 6 2-16,0-22-1 15,0 5-2-15,8-4-4 0,2-11-1 16,0-4 0-16,5-6-2 16,-5-11 0-16,1-10-1 15,-4-11-1-15,0-14-1 16,-4-11-1-16,-3-12-1 16,0-13-1-16,5-10 0 0,-2-14-2 15,4-4 0-15,6-2-1 16,5-5 0-16,4 4 0 15,-2 3-1-15,2 0 1 0,-1 4 0 16,-3 11 1-16,-4 7 0 16,-3 10 1-16,-11 7-2 15,0 12 2-15,-8 5-1 16,-2 10 0-16,-11 13-1 0,-1 15-3 16,2 6-4-16,-5 18-4 15,0 2-8-15,0 15-41 16,4 17-21-16</inkml:trace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24.79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BBE9460-3285-4B6C-88FF-6F2690EB258D}" emma:medium="tactile" emma:mode="ink">
          <msink:context xmlns:msink="http://schemas.microsoft.com/ink/2010/main" type="inkDrawing" rotatedBoundingBox="12781,893 13036,3272 13004,3275 12750,897" semanticType="callout" shapeName="Other">
            <msink:sourceLink direction="with" ref="{D442C741-110D-4B9E-967F-D07ACDB61358}"/>
            <msink:sourceLink direction="with" ref="{38B8E564-A541-40B5-8969-DF54B2389D92}"/>
            <msink:sourceLink direction="with" ref="{F01DE5DE-7B19-4E62-AA88-86C48143900D}"/>
          </msink:context>
        </emma:interpretation>
      </emma:emma>
    </inkml:annotationXML>
    <inkml:trace contextRef="#ctx0" brushRef="#br0">275 2375 322 0,'0'0'5'0,"0"0"2"15,0 0 2-15,-6-26 4 16,-1 7 0-16,-1-6 3 0,1-8 1 16,-3-10 1-16,-1-9-5 15,7-14-1-15,-2-11-2 16,2-5-4-16,1-13 2 15,-15-14-4-15,8-15-2 0,-2-5-1 16,-1-12-1-16,-2-1-1 16,0 1 0-16,-2 4 1 15,-1-3-2-15,12 12 0 16,-1 9 1-16,-4 8 1 0,0 21 0 16,-3 8 0-16,4 12 0 15,3 18-1-15,-1 5 2 16,1 16-2-16,-3 6-2 15,2 12-4-15,8 13-9 16,0-26-50-16,0 26-15 0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25.5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2D1DA36-7F67-4D54-A73D-9E6BD3F58B2A}" emma:medium="tactile" emma:mode="ink">
          <msink:context xmlns:msink="http://schemas.microsoft.com/ink/2010/main" type="inkDrawing" rotatedBoundingBox="19219,357 19365,2806 19260,2813 19114,364" semanticType="callout" shapeName="Other">
            <msink:sourceLink direction="with" ref="{5C6E07EA-8621-46DA-A4B9-FC6ADA69C854}"/>
          </msink:context>
        </emma:interpretation>
      </emma:emma>
    </inkml:annotationXML>
    <inkml:trace contextRef="#ctx0" brushRef="#br0">114 2456 403 0,'0'0'4'0,"6"-13"2"16,-2-2-1-16,3-9 1 15,-1-7 0-15,9-19 2 16,0-6-2-16,-9-15 0 16,1-6-2-16,-7-15-3 15,0-17 0-15,-3-14 1 0,-1-4-1 16,-10-8-1-16,0-13 2 15,-4 0-1-15,5-10-1 16,1-4 2-16,6 14-1 16,-6 18-1-16,-5-1 3 0,3 15-2 15,3 18-2-15,8 16 5 16,-12 16-3-16,12 19-2 16,-7 1 1-16,5 16 0 15,2 12-4-15,3 18 3 0,0 0-2 16,0 0-8-16,3 4-10 15,5 27-57-15,-1-3-5 16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28.2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21F4A9F-49E9-4961-9D41-F5FD2C4FE665}" emma:medium="tactile" emma:mode="ink">
          <msink:context xmlns:msink="http://schemas.microsoft.com/ink/2010/main" type="writingRegion" rotatedBoundingBox="5441,-5 19164,-209 19194,1779 5471,1983"/>
        </emma:interpretation>
      </emma:emma>
    </inkml:annotationXML>
    <inkml:traceGroup>
      <inkml:annotationXML>
        <emma:emma xmlns:emma="http://www.w3.org/2003/04/emma" version="1.0">
          <emma:interpretation id="{B205FA6F-0B5F-4EAF-87AC-1BD5FB9E3DD4}" emma:medium="tactile" emma:mode="ink">
            <msink:context xmlns:msink="http://schemas.microsoft.com/ink/2010/main" type="paragraph" rotatedBoundingBox="5441,-5 19164,-209 19194,1779 5471,19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8A6ECC-66E2-417F-A083-F1F62B6F65BB}" emma:medium="tactile" emma:mode="ink">
              <msink:context xmlns:msink="http://schemas.microsoft.com/ink/2010/main" type="line" rotatedBoundingBox="5441,-5 19164,-209 19194,1779 5471,1983"/>
            </emma:interpretation>
          </emma:emma>
        </inkml:annotationXML>
        <inkml:traceGroup>
          <inkml:annotationXML>
            <emma:emma xmlns:emma="http://www.w3.org/2003/04/emma" version="1.0">
              <emma:interpretation id="{C3F1CF96-8CF9-40BD-AABE-6F21A3B77B4F}" emma:medium="tactile" emma:mode="ink">
                <msink:context xmlns:msink="http://schemas.microsoft.com/ink/2010/main" type="inkWord" rotatedBoundingBox="5444,203 7117,178 7133,1240 5460,1265"/>
              </emma:interpretation>
              <emma:one-of disjunction-type="recognition" id="oneOf0">
                <emma:interpretation id="interp0" emma:lang="en-US" emma:confidence="0">
                  <emma:literal>BZ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Be</emma:literal>
                </emma:interpretation>
                <emma:interpretation id="interp3" emma:lang="en-US" emma:confidence="0">
                  <emma:literal>BE</emma:literal>
                </emma:interpretation>
                <emma:interpretation id="interp4" emma:lang="en-US" emma:confidence="0">
                  <emma:literal>Br</emma:literal>
                </emma:interpretation>
              </emma:one-of>
            </emma:emma>
          </inkml:annotationXML>
          <inkml:trace contextRef="#ctx0" brushRef="#br0">-2 88 365 0,'0'0'6'0,"0"0"2"0,-14-6 3 15,14 6-1-15,10-11 2 16,15 4 1-16,18-7 0 16,7-1-2-16,20 6-3 0,11 1-4 15,4-3-1-15,-4 7-2 16,-10 4-1-16,-11 8-1 15,-22 14 0-15,-15 13-1 16,-23 3 0-16,-12 14 0 16,-12-1 0-16,-8 4 0 0,4 2 1 15,0-8 0-15,6-2 0 16,19-13 1-16,6-6 1 16,19-9 0-16,16-9 0 15,8-3 1-15,7-4-1 0,7 1 0 16,0 0 1-16,1 2-1 15,-8 8 0-15,-15 11-1 16,-6 6 0-16,-7 5 1 0,-17 17-1 16,-8 1 1-16,-25 9 0 15,-8 3 0-15,-20-2-8 16,-7-12-66-16,-21 19-9 16</inkml:trace>
          <inkml:trace contextRef="#ctx0" brushRef="#br0" timeOffset="-406.2474">337 68 394 0,'0'0'3'0,"0"0"1"16,0 0 2-16,4 10 1 15,-1 7 1-15,1 15 0 16,2 15 0-16,9 9 1 15,-5 17-3-15,8 12-3 16,0 4-7-16,-1 1-16 0,-2 13-55 16,0-23-7-16</inkml:trace>
          <inkml:trace contextRef="#ctx0" brushRef="#br0" timeOffset="2093.8092">1143 578 318 0,'0'0'7'0,"0"0"2"15,-6-15 2-15,6 15 0 16,0-24 3-16,6 7 0 15,8 0 0-15,11 0 0 16,8 6-5-16,2-4-4 16,6 7-2-16,2 5 0 0,-1 3-2 15,-6 0 0-15,-4 15 0 16,-11 3-1-16,-7 6 0 16,-11 11 1-16,-6 6 1 0,-7 7 0 15,-5 0 2-15,-2 4 0 16,-1 0 1-16,8 3 2 15,2-5-1-15,8-7 0 16,11-9-1-16,21-10-3 0,24-7-9 16,12-2-67-16,35-15-10 15</inkml:trace>
        </inkml:traceGroup>
        <inkml:traceGroup>
          <inkml:annotationXML>
            <emma:emma xmlns:emma="http://www.w3.org/2003/04/emma" version="1.0">
              <emma:interpretation id="{F01DE5DE-7B19-4E62-AA88-86C48143900D}" emma:medium="tactile" emma:mode="ink">
                <msink:context xmlns:msink="http://schemas.microsoft.com/ink/2010/main" type="inkWord" rotatedBoundingBox="11853,157 14943,111 14969,1842 11879,1888">
                  <msink:destinationLink direction="with" ref="{5BBE9460-3285-4B6C-88FF-6F2690EB258D}"/>
                  <msink:destinationLink direction="with" ref="{F402AE1D-B6A7-4DB6-80BD-F2188D8F03A8}"/>
                  <msink:destinationLink direction="with" ref="{4AB97A60-6F0C-4900-8B07-0A4D75160C30}"/>
                </msink:context>
              </emma:interpretation>
              <emma:one-of disjunction-type="recognition" id="oneOf1">
                <emma:interpretation id="interp5" emma:lang="en-US" emma:confidence="0">
                  <emma:literal>B I.</emma:literal>
                </emma:interpretation>
                <emma:interpretation id="interp6" emma:lang="en-US" emma:confidence="0">
                  <emma:literal>Be.</emma:literal>
                </emma:interpretation>
                <emma:interpretation id="interp7" emma:lang="en-US" emma:confidence="0">
                  <emma:literal>is,</emma:literal>
                </emma:interpretation>
                <emma:interpretation id="interp8" emma:lang="en-US" emma:confidence="0">
                  <emma:literal>BE.</emma:literal>
                </emma:interpretation>
                <emma:interpretation id="interp9" emma:lang="en-US" emma:confidence="0">
                  <emma:literal>BI.</emma:literal>
                </emma:interpretation>
              </emma:one-of>
            </emma:emma>
          </inkml:annotationXML>
          <inkml:trace contextRef="#ctx0" brushRef="#br0" timeOffset="-843.7619">6393 50 357 0,'0'0'5'0,"0"0"5"16,0 0-2-16,15-15 3 15,10 6-1-15,7-6 0 0,9 1 1 16,12-1-1-16,7 1-4 15,5 8-5-15,1 2 1 16,-5 4-3-16,-19 10-1 16,-14 23 2-16,-13-1-4 15,-20 13 1-15,-15 4-1 0,-12 7 1 16,-10 8 0-16,0-8 1 16,2 1 0-16,9-9 1 15,9-9 1-15,22-2 1 0,7-13 1 16,21-10 2-16,8-4 0 15,14-3 0-15,6 0 3 16,1-3-2-16,3 0 0 16,-7-2 0-16,-7 5 0 15,-4 14-2-15,-14 5 0 0,-6 2-1 16,-8 4-1-16,-10 9-4 16,-11 4-5-16,-15 13-14 15,-24 2-58-15,-22-2-3 16</inkml:trace>
          <inkml:trace contextRef="#ctx0" brushRef="#br0" timeOffset="-1249.9605">6536 102 368 0,'0'0'7'0,"0"0"4"0,0 0 2 15,0 0-1-15,0 0 1 16,0 0 1-16,0 14-2 15,3 15 2-15,4 9-7 16,0 19-4-16,6 6-2 16,5 12-1-16,0 9-2 0,4 4-9 15,-9-11-12-15,2-2-60 16,5-15-2-16</inkml:trace>
          <inkml:trace contextRef="#ctx0" brushRef="#br0" timeOffset="1218.7691">7443 477 378 0,'0'0'8'0,"0"0"1"0,0 0 3 16,0 0 0-16,0 0 0 15,0 0 2-15,4 11 1 16,7 13 0-16,3 10-7 15,7 19-4-15,-3 11-9 0,4 18-42 16,-9 12-37-16,-9 1-2 16</inkml:trace>
          <inkml:trace contextRef="#ctx0" brushRef="#br0" timeOffset="-7125.0699">8239 1667 235 0,'0'0'1'0,"0"0"3"16,0 0 0-16,0 0 4 0,7-13 3 16,-7 13 0-16,10-18 1 15,5 8 3-15,6-5-2 16,4 8 1-16,10-6-3 16,7 0-1-16,11 3-3 0,8 3 2 15,9-4-3-15,8 1-1 16,3 0-1-16,12-4 1 15,-5 10-2-15,0-2 0 16,-10 2-1-16,3-10-2 16,-3 4-1-16,-7 5-2 0,-8 3-8 15,-16-2-20-15,-9 4-43 16,5-4-4-16</inkml:trace>
          <inkml:trace contextRef="#ctx0" brushRef="#br0" timeOffset="-6937.5931">9265 1530 244 0,'0'0'-2'15,"0"0"-40"-15,13-14-18 16</inkml:trace>
        </inkml:traceGroup>
        <inkml:traceGroup>
          <inkml:annotationXML>
            <emma:emma xmlns:emma="http://www.w3.org/2003/04/emma" version="1.0">
              <emma:interpretation id="{5C6E07EA-8621-46DA-A4B9-FC6ADA69C854}" emma:medium="tactile" emma:mode="ink">
                <msink:context xmlns:msink="http://schemas.microsoft.com/ink/2010/main" type="inkWord" rotatedBoundingBox="17821,-189 19164,-209 19180,815 17836,835">
                  <msink:destinationLink direction="with" ref="{F402AE1D-B6A7-4DB6-80BD-F2188D8F03A8}"/>
                  <msink:destinationLink direction="with" ref="{42D1DA36-7F67-4D54-A73D-9E6BD3F58B2A}"/>
                </msink:context>
              </emma:interpretation>
              <emma:one-of disjunction-type="recognition" id="oneOf2">
                <emma:interpretation id="interp10" emma:lang="en-US" emma:confidence="1">
                  <emma:literal>Bo</emma:literal>
                </emma:interpretation>
                <emma:interpretation id="interp11" emma:lang="en-US" emma:confidence="0">
                  <emma:literal>Bu</emma:literal>
                </emma:interpretation>
                <emma:interpretation id="interp12" emma:lang="en-US" emma:confidence="0">
                  <emma:literal>B,</emma:literal>
                </emma:interpretation>
                <emma:interpretation id="interp13" emma:lang="en-US" emma:confidence="0">
                  <emma:literal>B0</emma:literal>
                </emma:interpretation>
                <emma:interpretation id="interp14" emma:lang="en-US" emma:confidence="0">
                  <emma:literal>BO</emma:literal>
                </emma:interpretation>
              </emma:one-of>
            </emma:emma>
          </inkml:annotationXML>
          <inkml:trace contextRef="#ctx0" brushRef="#br0" timeOffset="-1750.0236">12376-254 343 0,'0'0'5'15,"0"0"5"-15,-15-9 0 0,15 9 1 16,0-25 4-16,19 10-2 16,9-3 0-16,10 1 3 15,15-4-7-15,12 4-5 16,8 10 2-16,1 1-4 0,-6 12-3 16,-23-6 2-16,-10 9-2 15,-17 20-2-15,-18 9 4 16,-20 0-2-16,-13 3-3 15,-8 4 3-15,-6 0 1 16,9 13-2-16,2-3 3 0,4-9 0 16,22-14-2-16,10-6 1 15,25-2 1-15,6-10 0 16,4 3 1-16,12 0 2 0,-1-17-3 16,-1 5 0-16,2 1 3 15,-11 12-2-15,-19 1 1 16,-7 9 0-16,-10-1-2 15,0 4-2-15,-4 5 4 0,-2 3-3 16,-16 3-1-16,-6-7 2 16,-4-1 0-16,-3-4-4 15,-11-12-9-15,-25-1-69 16,-4 0-3-16</inkml:trace>
          <inkml:trace contextRef="#ctx0" brushRef="#br0" timeOffset="-2187.4743">12542-170 426 0,'0'0'-1'0,"0"-13"0"0,0 13 0 16,0 9 2-16,0 8-1 16,0 11 1-16,0 7 0 15,4 18 0-15,2 20 0 16,1 12-6-16,1-8-15 15,-1 1-57-15,11-8 0 0</inkml:trace>
          <inkml:trace contextRef="#ctx0" brushRef="#br0" timeOffset="750.0143">13370 288 387 0,'0'0'3'16,"-5"-6"0"-16,5 6 2 16,-3 6 2-16,-4 9 0 0,4 3 1 15,-1 7 0-15,4 10 0 16,0 14-2-16,10 0 1 16,-3 4-3-16,8-22-3 15,13 1 0-15,4-10-1 16,7-14-1-16,-4-8 1 0,10-4 1 15,-2-28-2-15,0-7 2 16,-4-10 0-16,-15 8 0 16,-17-7 0-16,-10 6 0 15,-25-3-8-15,-19 8-18 16,-1 13-54-16,-34 14-3 0</inkml:trace>
        </inkml:traceGroup>
      </inkml:traceGroup>
    </inkml:traceGroup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59.9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18AAC67-0110-4F5E-B24F-BE94C7508A93}" emma:medium="tactile" emma:mode="ink">
          <msink:context xmlns:msink="http://schemas.microsoft.com/ink/2010/main" type="writingRegion" rotatedBoundingBox="28314,1600 21398,12140 18456,10210 25373,-329"/>
        </emma:interpretation>
      </emma:emma>
    </inkml:annotationXML>
    <inkml:traceGroup>
      <inkml:annotationXML>
        <emma:emma xmlns:emma="http://www.w3.org/2003/04/emma" version="1.0">
          <emma:interpretation id="{764DEBBD-3515-4E9F-9737-798BECA9B457}" emma:medium="tactile" emma:mode="ink">
            <msink:context xmlns:msink="http://schemas.microsoft.com/ink/2010/main" type="paragraph" rotatedBoundingBox="28314,1600 21398,12140 18456,10210 25373,-3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DCB476-927B-44F4-B670-CF02C0086558}" emma:medium="tactile" emma:mode="ink">
              <msink:context xmlns:msink="http://schemas.microsoft.com/ink/2010/main" type="line" rotatedBoundingBox="28314,1600 21398,12140 18456,10210 25373,-329"/>
            </emma:interpretation>
          </emma:emma>
        </inkml:annotationXML>
        <inkml:traceGroup>
          <inkml:annotationXML>
            <emma:emma xmlns:emma="http://www.w3.org/2003/04/emma" version="1.0">
              <emma:interpretation id="{E387A83E-F2AF-475F-AECA-B077E8560C3E}" emma:medium="tactile" emma:mode="ink">
                <msink:context xmlns:msink="http://schemas.microsoft.com/ink/2010/main" type="inkWord" rotatedBoundingBox="28314,1600 25401,6040 23045,4494 25959,54">
                  <msink:destinationLink direction="with" ref="{DED19101-B9CA-4F37-9A22-5C863E0B1B67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oil</emma:literal>
                </emma:interpretation>
                <emma:interpretation id="interp3" emma:lang="en-US" emma:confidence="0">
                  <emma:literal>ovine</emma:literal>
                </emma:interpretation>
                <emma:interpretation id="interp4" emma:lang="en-US" emma:confidence="0">
                  <emma:literal>opine</emma:literal>
                </emma:interpretation>
              </emma:one-of>
            </emma:emma>
          </inkml:annotationXML>
          <inkml:trace contextRef="#ctx0" brushRef="#br0">3690-3978 445 0,'0'0'3'15,"-10"-21"2"-15,10 21 1 0,-21-17 0 16,14 2 1-16,4 0-1 16,3 2 2-16,21-5 0 15,17 14-4-15,22 0 0 16,15 2-3-16,9 2-1 0,9 10 2 16,-1 10-1-16,-15 6-3 15,-12 6 2-15,-27 6-1 16,-24 8 0-16,-24 12 1 15,-22-3 0-15,-11 1-2 0,-10 1 2 16,3-5 0-16,8-2 0 16,3 0 0-16,25-6 0 15,14-16 0-15,25 5 0 16,14-8 0-16,4-4 0 0,3 7 1 16,2-4 1-16,-1-2-2 15,-4-1 0-15,-15 3 1 16,-3 8 0-16,-19 3-1 15,-2 3 2-15,-4 3-1 16,0-3-1-16,-4 3 1 0,-14 6 1 16,-10-1-2-16,-15-8 0 15,-10-6 0-15,-13 0 0 16,-9-15 0-16,-10-6 0 0,-14-11-6 16,4 0-16-16,17-21-62 15,-6-18-6-15</inkml:trace>
          <inkml:trace contextRef="#ctx0" brushRef="#br0" timeOffset="-437.4672">3726-4052 461 0,'0'0'3'15,"14"0"0"-15,1 4 1 0,3 2 0 16,7 12 1-16,-2 14 0 16,2 3 0-16,-3 22 1 15,-4 13-4-15,-5 6 1 0,-3 17-2 16,-5 13-2-16,-5-3-1 15,0-6-4-15,0-1-6 16,3-23-10-16,4-30-52 16,3-4-14-16</inkml:trace>
          <inkml:trace contextRef="#ctx0" brushRef="#br0" timeOffset="-718.7495">5009-3284 399 0,'0'0'4'16,"0"0"3"-16,18 0 1 16,14 0 1-16,17-11 2 15,19 2-1-15,13-6 0 16,19 0-1-16,8-9-14 0,16-14-58 15,-11 12-18-15</inkml:trace>
          <inkml:trace contextRef="#ctx0" brushRef="#br0" timeOffset="-906.2251">5115-3591 419 0,'0'0'6'0,"0"0"0"0,0 0 2 16,0 0 1-16,8-11 1 15,12 7-1-15,17-5 2 16,4-2-1-16,20 0-5 0,14-6-1 16,13 10-3-16,0-4-9 15,8 4-19-15,12 4-58 16,-25 0-3-16</inkml:trace>
          <inkml:trace contextRef="#ctx0" brushRef="#br0" timeOffset="749.9931">5749-4951 498 0,'0'0'1'0,"0"0"1"15,13 0 0-15,10-7 0 16,12-4 0-16,21-3-4 16,1-10-15-16,14 0-65 15,20-4-5-15</inkml:trace>
          <inkml:trace contextRef="#ctx0" brushRef="#br0" timeOffset="593.7715">5399-5179 480 0,'0'0'3'15,"0"0"0"-15,10 0 1 16,4 0-1-16,15-8 0 0,20-5 1 16,11-4-7-16,25 8-28 15,4-2-51-15,2-6-5 16</inkml:trace>
          <inkml:trace contextRef="#ctx0" brushRef="#br0" timeOffset="406.2449">4632-5715 375 0,'0'0'6'0,"0"0"5"15,2-14 0-15,-2 14 1 0,0 0 2 16,0 0-1-16,-13 0-1 16,-4 20 4-16,-5 8-7 15,-6 20-3-15,-5 4 0 16,2 11-1-16,3 22 0 16,3 0 2-16,8 5-4 0,9-1-3 15,19-2 0-15,21-8 0 16,24-16 0-16,22-16 0 15,32-28-84-15,14-4-4 16</inkml:trace>
          <inkml:trace contextRef="#ctx0" brushRef="#br0" timeOffset="-20797.1995">7243-6775 343 0,'0'0'6'0,"-3"-11"3"0,3 11 4 16,0-21 2-16,-2 6 1 15,2 2 1-15,-5-8 2 16,-2 2-1-16,7 19-5 0,-18-20-2 16,-5 20-3-16,-7 0-2 15,-5 2-1-15,-14 13-2 16,-4 11 0-16,0 4 0 16,-7 6 0-16,3 3-3 15,8 0 0-15,7 6 0 0,6 8 0 16,7 3 0-16,11 5 0 15,5-6 0-15,13 10 0 16,7-10 0-16,17 5 0 0,11-3 0 16,15-15 0-16,18-8 0 15,20-4 0-15,15-12 0 16,3-8 0-16,3-10 0 16,1-4 0-16,-7-9 0 0,-15-2 0 15,-10 4 0-15,-29 3 0 16,-10-5 0-16,-8 6 0 15,-13 3 0-15,-18 4 0 16,0 0 0-16,0 0 0 0,0 0 0 16,15 0-24-16,-15 0-64 15,0 0-4-15</inkml:trace>
          <inkml:trace contextRef="#ctx0" brushRef="#br0" timeOffset="953.1218">7188-5764 469 0,'0'0'3'16,"0"0"2"-16,0 0 1 15,-11 0 0-15,1 13 2 16,3 12 0-16,2 14-2 0,2 10-6 15,6 22 0-15,5 11 0 16,2 14 0-16,5 25 0 16,5 13 0-16,2 3 0 15,21 11-43-15,-23 24-49 0</inkml:trace>
        </inkml:traceGroup>
        <inkml:traceGroup>
          <inkml:annotationXML>
            <emma:emma xmlns:emma="http://www.w3.org/2003/04/emma" version="1.0">
              <emma:interpretation id="{E8A12CF5-A2C5-4266-983D-109C60BC62CA}" emma:medium="tactile" emma:mode="ink">
                <msink:context xmlns:msink="http://schemas.microsoft.com/ink/2010/main" type="inkWord" rotatedBoundingBox="22809,9573 21207,12015 18456,10210 20059,7768"/>
              </emma:interpretation>
              <emma:one-of disjunction-type="recognition" id="oneOf1">
                <emma:interpretation id="interp5" emma:lang="en-US" emma:confidence="0">
                  <emma:literal>if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">
                  <emma:literal>it.</emma:literal>
                </emma:interpretation>
                <emma:interpretation id="interp8" emma:lang="en-US" emma:confidence="0">
                  <emma:literal>if.</emma:literal>
                </emma:interpretation>
                <emma:interpretation id="interp9" emma:lang="en-US" emma:confidence="0">
                  <emma:literal>E.</emma:literal>
                </emma:interpretation>
              </emma:one-of>
            </emma:emma>
          </inkml:annotationXML>
          <inkml:trace contextRef="#ctx0" brushRef="#br0" timeOffset="-28999.0023">0 24 429 0,'0'0'3'0,"0"0"1"15,14-17 1-15,-14 17 2 16,22-7 1-16,-9 7 0 15,5 4 2-15,-4 20-1 16,-3 18-3-16,-4 21 1 16,-4 18-3-16,1 14-1 0,-1 18-2 15,-3 10 0-15,5 12-4 16,-2-6 0-16,4 2-7 16,0-24-26-16,6-2-49 15,10-11-3-15</inkml:trace>
          <inkml:trace contextRef="#ctx0" brushRef="#br0" timeOffset="-28155.2376">-248 2282 434 0,'0'0'2'0,"0"0"1"15,-10-13 0-15,10 13 0 16,0-11 1-16,14 4 1 16,11-4 0-16,13 1 1 15,15 10-1-15,5 0-2 0,12 0 1 16,1 10-1-16,-5 8 0 16,-6 10-1-16,-14 11 0 15,-17 4-1-15,-15 5-1 16,-14 1 0-16,-6 9-1 15,-19-3 2-15,-5-3-2 0,-5-1 0 16,12-6 1-16,-7-2 0 16,20-8 0-16,10-3 1 15,7-5 0-15,14-5 0 16,14 2 0-16,12-1 1 0,2-3-1 16,4 5 0-16,-3-1 0 15,-8 1 0-15,-3 3-1 16,-14 5 0-16,-11 1 0 15,-11 1-1-15,-13 1 2 0,-15 2-1 16,-18 1 0-16,-5-1 0 16,-17 1 0-16,-6-11-2 15,5 5-11-15,-12-5-40 0,14-18-32 16,15-6-2-16</inkml:trace>
          <inkml:trace contextRef="#ctx0" brushRef="#br0" timeOffset="-28577.1195">-103 2334 409 0,'0'0'3'16,"0"0"2"-16,0 0 2 15,0 0 0-15,0 0 2 0,15 8 2 16,-9 18 0-16,6 12 1 16,1 18-3-16,2 15-1 15,-5 17-2-15,0 10-1 16,-5 2-2-16,1 7-7 0,-6-7-7 15,4-9-15-15,-1-10-55 16,1-23-7-16</inkml:trace>
          <inkml:trace contextRef="#ctx0" brushRef="#br0" timeOffset="-27733.3327">689 3001 456 0,'0'0'1'0,"-18"0"2"16,5 0 2-16,-5 4 0 15,-4 10 0-15,1 2 2 16,-1 10 0-16,5 13 0 15,11 3-1-15,6 10-1 16,3 13-1-16,17 1-4 0,2 5 0 16,11 3 0-16,-10-3 0 15,10-9 0-15,-13-10 0 16,-2-4 0-16,0-24 0 16,-4-17 0-16,-14-7 0 0,11-36 0 15,-11-13-2-15,0-14 0 16,0-16 2-16,-3 0-1 15,3-9 1-15,0 7 1 0,0 5-1 16,7 10 1-16,6 12 0 16,9 20 1-16,3 20-2 15,11 14 0-15,2 11 0 16,0 24 0-16,12 8 0 0,-7 9 0 16,-1 12 0-16,1 3 0 15,-12-4-2-15,4 11-37 16,0-15-48-16,-5-11-4 15</inkml:trace>
          <inkml:trace contextRef="#ctx0" brushRef="#br0" timeOffset="-27452.1052">1668 3205 475 0,'0'0'3'0,"0"0"0"16,-20 21 1-16,2-6 1 15,-7 7 0-15,-7 2 0 16,-4 11 0-16,1 2 1 0,0 4-6 16,10-3 0-16,7 1 0 15,18-11 0-15,12-11 0 16,16-6 0-16,14-11 0 16,11-15 0-16,3-13-3 0,-3-10 1 15,-6-7 0-15,-12-9 1 16,-24 2 1-16,-16 3-1 15,-26 2-1-15,-19 16-11 16,-27 16-63-16,-4 1-9 0</inkml:trace>
        </inkml:traceGroup>
      </inkml:traceGroup>
    </inkml:traceGroup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40.2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7FCD936-3E83-40AB-A082-60DA5C6150B6}" emma:medium="tactile" emma:mode="ink">
          <msink:context xmlns:msink="http://schemas.microsoft.com/ink/2010/main" type="inkDrawing" rotatedBoundingBox="19319,11497 25644,12080 25250,16349 18925,15766" hotPoints="19349,12118 25114,11841 25292,15529 19526,15806" semanticType="enclosure" shapeName="Rectangle">
            <msink:sourceLink direction="with" ref="{3200DEAB-890B-4294-884E-EE3FB7B74486}"/>
          </msink:context>
        </emma:interpretation>
      </emma:emma>
    </inkml:annotationXML>
    <inkml:trace contextRef="#ctx0" brushRef="#br0">221 11 430 0,'0'0'1'0,"0"0"3"15,-11-11 0-15,11 11 0 16,-17-3 1-16,2 3 1 0,-3 6 0 16,-4 19 1-16,2 14-1 15,-1 17-1-15,-4 21 0 16,3 19-1-16,9 16 1 16,3 23-1-16,2 20 1 15,4 14-1-15,4 13 0 16,0 16-2-16,0 14-2 0,4 3 0 15,-1 4 0-15,2-3 0 16,-2-6 0-16,-1-14 0 16,10-12 0-16,-6-30 0 0,6-23 0 15,-2-18 0-15,-2-37-21 16,-8-24-66-16,2-25-4 16</inkml:trace>
    <inkml:trace contextRef="#ctx0" brushRef="#br0" timeOffset="734.396">-162-214 406 0,'0'0'1'16,"22"0"1"-16,14-4 1 16,12-7-1-16,40-4 1 15,33-2-1-15,31-4 1 0,43-14 0 16,37 3-1-16,38-11 2 16,30 5 1-16,26-1 1 15,17 4 1-15,10 6 2 16,11 9 0-16,-3 12 1 0,-14 8-1 15,-15 8-1-15,-29 12-2 16,-23 14-1-16,-29 11-2 16,-29 6 0-16,-31 14-3 15,-27 8 0-15,-31 13 0 0,-19 12 0 16,-19 7 0-16,-21 12 0 16,-14 11 0-16,-13 9 0 15,-12 11 0-15,-4 2 0 16,-6 9 0-16,-7 3 0 0,0 10 0 15,-4 0 0-15,0 10 0 16,3-12 0-16,1 4 0 16,0-1 0-16,-1-8 0 0,-2-3 0 15,0-10 0-15,-10-15 0 16,0-10 0-16,-5-9 0 16,-18-22 0-16,-10-10 0 15,-19-15 0-15,-9-15 0 16,-25-14 0-16,-19-11 0 0,-19-8 0 15,-29-10 0-15,-18-13 0 16,-23 0 0-16,-19-13 0 16,-25-6 0-16,-15-3 0 15,-10-2 0-15,-14 4 0 0,-12-2 0 16,-8 5 0-16,-8 6 0 16,-2 9 0-16,2 2 0 15,3 0 0-15,7 9 0 0,4 1 0 16,14 5 0-16,14 3 0 15,17-8 0-15,19 7 0 16,20-2 0-16,22 2 0 16,28 1 0-16,27-5 0 15,24-1-4-15,33-12-65 0,25 7-22 16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33.2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D9C06B6-E2B3-4AB2-BD4D-DB50B72ADA26}" emma:medium="tactile" emma:mode="ink">
          <msink:context xmlns:msink="http://schemas.microsoft.com/ink/2010/main" type="writingRegion" rotatedBoundingBox="11935,5192 15843,10615 9668,15067 5759,9644">
            <msink:destinationLink direction="with" ref="{E62C011B-03C0-4B5D-9FC9-2FD7406E3635}"/>
          </msink:context>
        </emma:interpretation>
      </emma:emma>
    </inkml:annotationXML>
    <inkml:traceGroup>
      <inkml:annotationXML>
        <emma:emma xmlns:emma="http://www.w3.org/2003/04/emma" version="1.0">
          <emma:interpretation id="{F2CEF16F-ACAC-4EB4-9F0A-7CBB104A14C3}" emma:medium="tactile" emma:mode="ink">
            <msink:context xmlns:msink="http://schemas.microsoft.com/ink/2010/main" type="paragraph" rotatedBoundingBox="14388,7749 15061,11443 13086,11802 12413,81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704EABF-129B-4943-87D8-898910CEB80F}" emma:medium="tactile" emma:mode="ink">
              <msink:context xmlns:msink="http://schemas.microsoft.com/ink/2010/main" type="line" rotatedBoundingBox="14388,7749 15061,11443 13086,11802 12413,8109"/>
            </emma:interpretation>
          </emma:emma>
        </inkml:annotationXML>
        <inkml:traceGroup>
          <inkml:annotationXML>
            <emma:emma xmlns:emma="http://www.w3.org/2003/04/emma" version="1.0">
              <emma:interpretation id="{49079A31-FD05-4347-BCC9-5A9EAAFE51BE}" emma:medium="tactile" emma:mode="ink">
                <msink:context xmlns:msink="http://schemas.microsoft.com/ink/2010/main" type="inkWord" rotatedBoundingBox="14388,7749 15061,11443 13086,11802 12413,8109"/>
              </emma:interpretation>
              <emma:one-of disjunction-type="recognition" id="oneOf0">
                <emma:interpretation id="interp0" emma:lang="en-US" emma:confidence="0">
                  <emma:literal>an'</emma:literal>
                </emma:interpretation>
                <emma:interpretation id="interp1" emma:lang="en-US" emma:confidence="0">
                  <emma:literal>inns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ins</emma:literal>
                </emma:interpretation>
                <emma:interpretation id="interp4" emma:lang="en-US" emma:confidence="0">
                  <emma:literal>sins</emma:literal>
                </emma:interpretation>
              </emma:one-of>
            </emma:emma>
          </inkml:annotationXML>
          <inkml:trace contextRef="#ctx0" brushRef="#br0">-6181 59 359 0,'0'0'6'0,"0"0"1"16,0 0 1-16,0 0 4 15,5 20 0-15,-3 14 2 16,-2 8 0-16,5 17 1 16,-2 23-5-16,0 23-1 0,-3 15-2 15,0 20-3-15,0 12 0 16,4 6-2-16,-1 4 0 16,4-4-1-16,1-10 0 15,5-13 0-15,5-22-3 0,11-11-15 16,9-25-65-16,-10-17-4 15</inkml:trace>
          <inkml:trace contextRef="#ctx0" brushRef="#br0" timeOffset="1593.7951">-7302 2046 422 0,'0'0'1'16,"0"0"1"-16,0-15-1 15,0 15 1-15,33-23 0 0,-5 5 1 16,11-3 0-16,10 0 1 16,11-1-1-16,4 5 0 15,3 6 1-15,-6 11-1 16,-11 15 0-16,-9 9-1 15,-16 18-2-15,-18 8 0 0,-7 10-3 16,-18 9 1-16,-7 3-1 16,-10 4 1-16,0-1-1 15,0-4 1-15,14-7 1 16,6-2 0-16,15-12 2 0,3-11 0 16,22-4-1-16,10-11 2 15,13 0 1-15,4-1 0 16,1-5 0-16,0-5 0 15,-4 8 1-15,-6 0-1 0,-8 4 1 16,-10 2-2-16,-10 1 0 16,-15 6-1-16,-8-3 1 15,-17 7 0-15,-17 2-1 0,-7 2-1 16,-8-8-3-16,-11-2-11 16,5-11-64-16,0 1-7 15</inkml:trace>
          <inkml:trace contextRef="#ctx0" brushRef="#br0" timeOffset="1156.263">-7018 2127 414 0,'0'0'3'0,"0"0"1"0,0 0 1 16,11 18 1-16,-4 10 0 16,3 8 0-16,-2 13 1 15,-2 25 1-15,1 10-4 16,-3 18-1-16,-4 10-5 0,3 12-13 15,-3 7-46-15,0-18-22 16</inkml:trace>
          <inkml:trace contextRef="#ctx0" brushRef="#br0" timeOffset="500.0289">-6371 2754 455 0,'0'0'2'0,"0"0"2"16,0 7 1-16,0 10 1 15,6 9 0-15,6 20 2 0,1 6 0 16,2 26-1-16,6 11-1 15,-4 12-2-15,1 12-4 16,0 4 0-16,-1-4 0 16,-5-5 0-16,-2-16 0 15,-7-15 0-15,2-23 0 0,-5-19 0 16,0-35 0-16,-15-4 0 16,5-38 0-16,-5-22-3 15,8-9-2-15,-4-23 1 16,11-6 0-16,0-7 1 15,11 0 0-15,14 10 2 0,2 11 2 16,6 6 1-16,5 23 1 16,-3 13 1-16,-2 21 0 0,2 15 0 15,-7 17 1-15,1 21-5 16,-5 15 0-16,-2 16 0 16,-1 15 0-16,-4 7 0 15,5 15 0-15,-8-2-29 0,0 2-57 16,11 7-4-16</inkml:trace>
          <inkml:trace contextRef="#ctx0" brushRef="#br0" timeOffset="1829.1489">-5113 2863 511 0,'0'0'0'0,"-10"8"0"15,-4 6 0-15,-3 10 0 0,-5 12 0 16,-6 13 0-16,-5 11 0 16,-5 14 0-16,6 20 0 15,-4 9 0-15,11 17-3 16,-10 21-77-16,7-3-9 16</inkml:trace>
        </inkml:traceGroup>
      </inkml:traceGroup>
    </inkml:traceGroup>
    <inkml:traceGroup>
      <inkml:annotationXML>
        <emma:emma xmlns:emma="http://www.w3.org/2003/04/emma" version="1.0">
          <emma:interpretation id="{04C41B94-C8B4-4768-A82E-D85AC66365A1}" emma:medium="tactile" emma:mode="ink">
            <msink:context xmlns:msink="http://schemas.microsoft.com/ink/2010/main" type="paragraph" rotatedBoundingBox="7762,8201 10278,11692 8276,13135 5759,9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64BD14-A240-4BD6-8C40-496CC1559F05}" emma:medium="tactile" emma:mode="ink">
              <msink:context xmlns:msink="http://schemas.microsoft.com/ink/2010/main" type="line" rotatedBoundingBox="7762,8201 10278,11692 8276,13135 5759,9644"/>
            </emma:interpretation>
          </emma:emma>
        </inkml:annotationXML>
        <inkml:traceGroup>
          <inkml:annotationXML>
            <emma:emma xmlns:emma="http://www.w3.org/2003/04/emma" version="1.0">
              <emma:interpretation id="{BB744740-A3DA-4D80-A077-D5BD6A8236B9}" emma:medium="tactile" emma:mode="ink">
                <msink:context xmlns:msink="http://schemas.microsoft.com/ink/2010/main" type="inkWord" rotatedBoundingBox="7762,8201 10278,11692 8276,13135 5759,9644">
                  <msink:destinationLink direction="with" ref="{614243FA-2433-469C-9A83-52739518F251}"/>
                  <msink:destinationLink direction="with" ref="{4C6D1A54-52B6-4CBE-90FA-E117748D5E5C}"/>
                </msink:context>
              </emma:interpretation>
              <emma:one-of disjunction-type="recognition" id="oneOf1">
                <emma:interpretation id="interp5" emma:lang="en-US" emma:confidence="0">
                  <emma:literal>ion</emma:literal>
                </emma:interpretation>
                <emma:interpretation id="interp6" emma:lang="en-US" emma:confidence="0">
                  <emma:literal>'nor</emma:literal>
                </emma:interpretation>
                <emma:interpretation id="interp7" emma:lang="en-US" emma:confidence="0">
                  <emma:literal>'ion</emma:literal>
                </emma:interpretation>
                <emma:interpretation id="interp8" emma:lang="en-US" emma:confidence="0">
                  <emma:literal>ipr</emma:literal>
                </emma:interpretation>
                <emma:interpretation id="interp9" emma:lang="en-US" emma:confidence="0">
                  <emma:literal>birr</emma:literal>
                </emma:interpretation>
              </emma:one-of>
            </emma:emma>
          </inkml:annotationXML>
          <inkml:trace contextRef="#ctx0" brushRef="#br0" timeOffset="3170.4987">-13439 2334 443 0,'0'0'3'15,"0"0"-1"-15,0 0 2 16,0 0-1-16,0 0 2 0,28-17-2 15,12 10 1-15,9-4 0 16,18-2-2-16,11 6 0 16,13-1-1-16,2 8 0 15,-9 8 1-15,-9 10 0 16,-8 12 0-16,-28 7 0 0,-17 12-1 16,-22 3 0-16,-12 9 0 15,-16-2 0-15,-7 1-2 16,-1 0 1-16,1-4 0 0,10-2 0 15,8-6 0-15,14-2 1 16,10-6 1-16,16-2 0 16,10-3 0-16,12-3 0 15,1 3 0-15,4-3 0 0,3 3 0 16,-10 1-1-16,-5 2 1 16,-6 1-2-16,-14 3 1 15,-11 4 0-15,-10 1 0 16,-22-2 1-16,-14-4-2 0,-14 0 0 15,-11-3 0-15,-6-14-2 16,-5-3-11-16,1-8-44 16,14-19-30-16,10-18-2 15</inkml:trace>
          <inkml:trace contextRef="#ctx0" brushRef="#br0" timeOffset="2732.9665">-13240 2406 459 0,'0'0'1'0,"0"0"-1"0,0 7 1 16,0 10 1-16,0 15-1 16,3 18 1-16,0 13 1 0,4 15-1 15,1 19 1-15,6 20-3 16,4 3-2-16,5 10-13 16,-5-6-36-16,14-12-30 15,1-20-5-15</inkml:trace>
          <inkml:trace contextRef="#ctx0" brushRef="#br0" timeOffset="3701.7303">-12272 3046 311 0,'0'0'1'0,"0"0"-1"15,0 0 1-15,-14 0 3 16,14 0 5-16,0 0 4 0,0 0 5 15,11 15 4-15,2 11 1 16,5-2 1-16,7 18 0 16,7 7-3-16,0 14-4 15,-1 7-5-15,-3 6-4 16,2 3-5-16,-10-4-3 0,-2-4 0 16,-1-9 0-16,-6-12 0 15,-4-14 0-15,0-11 0 16,-7-25 0-16,0 0 0 0,-10-19 0 15,-5-16 0-15,1-11-4 16,-4-8 2-16,-3-4 0 16,4-13 0-16,-8 0 1 15,7 1 1-15,1 3 0 0,-1 5 1 16,8-2 0-16,10 11-1 16,0 7 1-16,17 3 0 15,8 15 0-15,11 4 1 16,9 13-1-16,5 8 2 15,3 3-3-15,3 14 0 0,-3 10 0 16,-3 15 0-16,-12 8 0 16,2 1 0-16,-12 7 0 15,-3 10 0-15,-8-1-4 16,4 0-46-16,-3-2-38 0,4-2-1 16</inkml:trace>
          <inkml:trace contextRef="#ctx0" brushRef="#br0" timeOffset="4061.1198">-11328 3544 426 0,'0'0'1'15,"0"0"1"-15,-18-13 1 16,18 13 1-16,-10-15 2 0,10 15 1 15,7-26 2-15,14 13 1 16,14-2 0-16,11 5 0 16,11 7-1-16,6-1-2 15,5 4 0-15,-5 7-7 16,-3 14 0-16,-14 7 0 0,-6 8 0 16,-17 10 0-16,-15 7 0 15,-8 18 0-15,-21 1 0 16,-11 17 0-16,-4 0 0 15,-2 5 0-15,6-3 0 0,24-3 0 16,13-6 0-16,33-18 0 16,50-8 0-16,40-21-66 15,41-17-27-15</inkml:trace>
          <inkml:trace contextRef="#ctx0" brushRef="#br0" timeOffset="2342.3346">-12268 412 426 0,'0'0'5'15,"0"0"2"-15,-4 6 1 16,4 9 1-16,-11 9 1 0,1 15-1 16,-5 14 1-16,5 21 0 15,0 21-5-15,-1 21-7 16,-3 11-10-16,14 3-68 16,0 32-8-16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40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9EF50E-155C-4AEB-A4B2-C7B8C74F78AC}" emma:medium="tactile" emma:mode="ink">
          <msink:context xmlns:msink="http://schemas.microsoft.com/ink/2010/main" type="inkDrawing" rotatedBoundingBox="5417,15788 10214,15576 10217,15637 5419,15850" semanticType="underline" shapeName="Other">
            <msink:sourceLink direction="with" ref="{CCF1041D-B923-44A3-AE15-462819D009B7}"/>
            <msink:sourceLink direction="with" ref="{4E927583-910F-49CB-94CC-E32380E64861}"/>
            <msink:sourceLink direction="with" ref="{DD44B7A8-FC32-4F0F-9169-ACA6B7A6CDFB}"/>
            <msink:sourceLink direction="with" ref="{247E635A-AB78-4C0B-B240-E487E968A14A}"/>
          </msink:context>
        </emma:interpretation>
      </emma:emma>
    </inkml:annotationXML>
    <inkml:trace contextRef="#ctx0" brushRef="#br0">2256 9339 308 0,'0'0'3'0,"0"0"2"0,10-8 3 16,4 0-1-16,13 1 1 16,11-3 2-16,8 0 1 15,26-3 3-15,10 3-3 16,20 0-3-16,16 4 1 0,15-2-2 16,15 8 1-16,19-3-1 15,14 3-2-15,8 0 0 16,11 0 0-16,18 0-1 15,-1 0 0-15,18-10-1 16,-2 0-1-16,8-4 0 0,-4-1 0 16,2-4 0-16,-5 3 0 15,-14-2 1-15,-12 5 1 16,-22-1 1-16,-16 4 0 0,-21 7 0 16,-23-3 1-16,-22 6-2 15,-19 0 0-15,-17 0-3 16,-20 0-1-16,-11 0-3 15,-23 0-5-15,-14 0-15 0,0 0-61 16,-27 6-3-16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43.0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E91BE8-6605-4749-B436-9F6C3FA7E216}" emma:medium="tactile" emma:mode="ink">
          <msink:context xmlns:msink="http://schemas.microsoft.com/ink/2010/main" type="writingRegion" rotatedBoundingBox="20572,12914 31431,9539 32066,11584 21208,14960"/>
        </emma:interpretation>
      </emma:emma>
    </inkml:annotationXML>
    <inkml:traceGroup>
      <inkml:annotationXML>
        <emma:emma xmlns:emma="http://www.w3.org/2003/04/emma" version="1.0">
          <emma:interpretation id="{832E1816-13E9-4C14-8A91-1D81F109077E}" emma:medium="tactile" emma:mode="ink">
            <msink:context xmlns:msink="http://schemas.microsoft.com/ink/2010/main" type="paragraph" rotatedBoundingBox="20572,12914 31431,9539 32066,11584 21208,14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D192BE-0547-4709-B2D6-12DE6117E3CB}" emma:medium="tactile" emma:mode="ink">
              <msink:context xmlns:msink="http://schemas.microsoft.com/ink/2010/main" type="line" rotatedBoundingBox="20572,12914 31431,9539 32066,11584 21208,14960"/>
            </emma:interpretation>
          </emma:emma>
        </inkml:annotationXML>
        <inkml:traceGroup>
          <inkml:annotationXML>
            <emma:emma xmlns:emma="http://www.w3.org/2003/04/emma" version="1.0">
              <emma:interpretation id="{3200DEAB-890B-4294-884E-EE3FB7B74486}" emma:medium="tactile" emma:mode="ink">
                <msink:context xmlns:msink="http://schemas.microsoft.com/ink/2010/main" type="inkWord" rotatedBoundingBox="20834,12711 22840,12800 22770,14372 20765,14284">
                  <msink:destinationLink direction="with" ref="{07FCD936-3E83-40AB-A082-60DA5C6150B6}"/>
                </msink:context>
              </emma:interpretation>
              <emma:one-of disjunction-type="recognition" id="oneOf0">
                <emma:interpretation id="interp0" emma:lang="en-US" emma:confidence="0">
                  <emma:literal>FA</emma:literal>
                </emma:interpretation>
                <emma:interpretation id="interp1" emma:lang="en-US" emma:confidence="0">
                  <emma:literal>FAP</emma:literal>
                </emma:interpretation>
                <emma:interpretation id="interp2" emma:lang="en-US" emma:confidence="0">
                  <emma:literal>FRA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FAD</emma:literal>
                </emma:interpretation>
              </emma:one-of>
            </emma:emma>
          </inkml:annotationXML>
          <inkml:trace contextRef="#ctx0" brushRef="#br0">2237 6321 485 0,'0'0'0'0,"-10"-23"0"16,3 3 0-16,-4-12 0 15,4-10-2-15,-6-8 1 0,8-20-2 16,-5-12 1-16,10-12 0 15,0-8 0-15,10-5 0 16,8-8 1-16,7-1 1 16,3 7 0-16,4 5 1 15,4 10 0-15,-1 20 1 0,0 17 0 16,0 27 1-16,5 26-1 16,-5 19 1-16,1 29 0 15,-1 34-1-15,0 16 0 16,-4 27-1-16,5 16-3 0,-11-2-9 15,4 15-25-15,-6-12-48 16,-11-10-2-16</inkml:trace>
          <inkml:trace contextRef="#ctx0" brushRef="#br0" timeOffset="188.5144">2103 5679 446 0,'0'0'2'0,"0"0"1"16,0 0 0-16,0 0 1 16,28-18 1-16,12 15-1 15,20-4-1-15,17-11-11 0,18 7-71 16,36-6-5-16</inkml:trace>
          <inkml:trace contextRef="#ctx0" brushRef="#br0" timeOffset="-406.2447">817 5725 431 0,'0'0'2'0,"14"-4"1"16,10-7 1-16,18 0 0 15,11-6-1-15,18 3-4 0,7-7-11 16,18-4-65-16,6 15-2 15</inkml:trace>
          <inkml:trace contextRef="#ctx0" brushRef="#br0" timeOffset="-796.8608">912 5288 336 0,'0'0'8'0,"-7"10"3"0,4 8 5 15,-4 10 3-15,2 11 0 16,-1 7 1-16,2 17 1 16,1 14 0-16,3 12-7 15,3 2-4-15,7 12-3 16,2 6-4-16,-2 3-4 16,0-3-8-16,8 7-11 0,-3 1-58 15,2-26-10-15</inkml:trace>
          <inkml:trace contextRef="#ctx0" brushRef="#br0" timeOffset="-562.4989">809 5118 402 0,'0'0'3'0,"0"0"2"15,-13-7 2-15,13 7-1 0,3-14 2 16,12 0 0-16,16 0 0 16,14 0 0-16,30-2-5 15,10-3-10-15,24 10-24 16,22-2-49-16,-15 7-3 16</inkml:trace>
        </inkml:traceGroup>
        <inkml:traceGroup>
          <inkml:annotationXML>
            <emma:emma xmlns:emma="http://www.w3.org/2003/04/emma" version="1.0">
              <emma:interpretation id="{2F5E00FB-A9ED-4909-BA0F-D3EC59DAC88F}" emma:medium="tactile" emma:mode="ink">
                <msink:context xmlns:msink="http://schemas.microsoft.com/ink/2010/main" type="inkWord" rotatedBoundingBox="24651,11953 31184,9130 32030,11090 25498,13912"/>
              </emma:interpretation>
              <emma:one-of disjunction-type="recognition" id="oneOf1">
                <emma:interpretation id="interp5" emma:lang="en-US" emma:confidence="0">
                  <emma:literal>foil</emma:literal>
                </emma:interpretation>
                <emma:interpretation id="interp6" emma:lang="en-US" emma:confidence="0">
                  <emma:literal>troll</emma:literal>
                </emma:interpretation>
                <emma:interpretation id="interp7" emma:lang="en-US" emma:confidence="0">
                  <emma:literal>iron,</emma:literal>
                </emma:interpretation>
                <emma:interpretation id="interp8" emma:lang="en-US" emma:confidence="0">
                  <emma:literal>frons</emma:literal>
                </emma:interpretation>
                <emma:interpretation id="interp9" emma:lang="en-US" emma:confidence="0">
                  <emma:literal>en</emma:literal>
                </emma:interpretation>
              </emma:one-of>
            </emma:emma>
          </inkml:annotationXML>
          <inkml:trace contextRef="#ctx0" brushRef="#br0" timeOffset="984.4187">5108 5290 392 0,'0'0'4'16,"0"0"2"-16,0 0 2 0,0 0 0 16,0 0 2-16,0 0 0 15,0-7 0-15,7 7 2 16,21-6-4-16,19 2-3 15,20-3 0-15,25-6-2 16,21-2 0-16,32-6-1 0,15-3 0 16,19-4 0-16,15-2 0 15,5 2 1-15,-1 1 1 16,-8-1 0-16,-4 4-1 0,-17 7 0 16,-13 2-1-16,-26 4-2 15,-28 0 0-15,-17 7-10 16,-25-7-11-16,-32 9-66 15,-3 2-3-15</inkml:trace>
          <inkml:trace contextRef="#ctx0" brushRef="#br0" timeOffset="27200.7652">5624 4643 247 0,'0'0'9'0,"0"0"5"15,0 0 4-15,12-14 4 16,-12 14 2-16,0 0 0 0,0 0 1 15,0 0-1-15,0 0-7 16,0 17-7-16,-12 4-3 16,-5 16-4-16,-7 2-2 15,-1 5 0-15,0 8 0 16,0 2 0-16,0 2 0 0,-3-5-1 16,0-6 1-16,6-3 0 15,1-4 1-15,-6-2 0 16,2-8 1-16,2-3 0 15,3-1-1-15,5-2 1 0,5-9 0 16,7 2 0-16,3 6 0 16,10-4-1-16,15 1 1 15,11-3-1-15,16 5 1 0,4-2-1 16,16-5 1-16,5-2 0 16,5-1 0-16,-1-3-1 15,-3-1 1-15,7-6-1 16,-11 0 0-16,-6 0-1 0,-8 0 1 15,-7 0-1-15,-15 2 1 16,-6 5-2-16,-7 4 0 16,-14 4 0-16,-8 2 0 15,-3 0 0-15,-8 1-2 16,2 2-4-16,-11-9-9 0,5 6-20 16,12-17-53-16,0 20-2 15</inkml:trace>
          <inkml:trace contextRef="#ctx0" brushRef="#br0" timeOffset="1515.659">6710 3389 359 0,'0'0'7'0,"-6"-6"3"15,-12 1 3-15,-4 1 0 16,-9 0 1-16,-12 4 1 0,-4 0 1 16,-11 4 1-16,-3 11-6 15,-3 9-3-15,5 12-1 16,-2 9-1-16,4 13-2 16,14 4 0-16,5 13-1 0,18 5-1 15,8 6 0-15,19-3-2 16,18-1 0-16,31-13 0 15,16-5 0-15,27-11 0 16,14-22 0-16,21-6-3 0,-3-16-37 16,2-9-48-16,-2-15 0 15</inkml:trace>
          <inkml:trace contextRef="#ctx0" brushRef="#br0" timeOffset="35169.6332">8238 2739 355 0,'0'0'7'0,"0"0"5"16,0 0 2-16,-18 0 2 0,18 0 0 15,-28 11 2-15,10 4-1 16,-7 13 1-16,-7 8-6 16,1 16-4-16,-4 19-3 15,5 10-2-15,0 14-1 16,5 3 0-16,10 1-1 0,12-7 1 16,10-15-1-16,24-19 1 15,19-27-2-15,13-25 0 16,20-12 0-16,5-29 0 15,3-19 0-15,-3-16 0 0,-5-1 0 16,-20-13 0-16,-17 7 0 16,-21 6 0-16,-25 4-8 15,-25 24-13-15,-36 19-64 0,-17 24-4 16</inkml:trace>
          <inkml:trace contextRef="#ctx0" brushRef="#br0" timeOffset="34482.1246">9748 2465 389 0,'0'0'5'16,"0"0"3"-16,0 0-1 15,0 0 2-15,0 0 1 0,0 0 0 16,0 0 1-16,0 0 1 16,-15 17-4-16,15 9-1 15,0 6 0-15,3 17 0 16,9 7 0-16,-6 14-1 0,9 12 2 15,-1 6-8-15,4 4 0 16,0-6 0-16,-1 0 0 16,1-5 0-16,-5-10 0 15,2-7 0-15,-5-16 0 16,0-9 0-16,-5-8 0 0,2-9 0 16,-4-9 0-16,0 2 0 15,-3-15 0-15,4 15 0 16,-4-15-19-16,-22-11-70 0,12-4-3 15</inkml:trace>
          <inkml:trace contextRef="#ctx0" brushRef="#br0" timeOffset="33935.2689">11516 2409 268 0,'0'0'3'0,"0"0"0"16,3-14 5-16,-3 14 2 15,14-14 4-15,-14 14 2 16,21-17 2-16,-21 17 3 16,18-22-1-16,-18 22 0 0,0 0-4 15,10-10-2-15,-10 10-2 16,0 0-3-16,-10-7-2 16,10 7-2-16,-18 0-1 15,18 0-1-15,-21-8-1 16,21 8-1-16,-11-3 1 0,11 3-2 15,0 0 1-15,0 0 0 16,-14 0-1-16,14 0 1 16,0 0-1-16,0 0 1 15,0 0 0-15,0 0 0 0,0 0 1 16,0 0-1-16,0 0 1 16,-14 0-1-16,14 0 1 15,0 0 0-15,0 0-1 16,0 0 0-16,0 0 0 0,0 0-1 15,0 0 0-15,0 0 0 16,0 0 0-16,0 0 0 16,0 0 0-16,0 0 0 15,0 0 1-15,0 0-1 0,0 0 1 16,0 0 0-16,0 0 0 16,0 0 0-16,0 0 0 15,0 0 0-15,0 0 0 0,0 0 0 16,0 0 0-16,0 0 0 15,0 0 0-15,7 0 0 16,-7 0 0-16,0 0 1 16,0 0-2-16,0 13 0 15,0 2 0-15,0 11 0 0,0 12 0 16,0 14 0-16,3 8 0 16,-3 22 0-16,0 2 0 15,0 18 0-15,0-1 0 16,-3 6 0-16,3-4 0 0,0-17 0 15,-3 0 0-15,3-15 0 16,0-11 0-16,0-19 0 16,6-9 0-16,-2-7 0 15,-1-10 0-15,-3-15 0 0,-10 0-81 16,10 0-11-16</inkml:trace>
        </inkml:traceGroup>
      </inkml:traceGroup>
    </inkml:traceGroup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7:05.19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62C011B-03C0-4B5D-9FC9-2FD7406E3635}" emma:medium="tactile" emma:mode="ink">
          <msink:context xmlns:msink="http://schemas.microsoft.com/ink/2010/main" type="inkDrawing" rotatedBoundingBox="1102,2676 24089,989 24674,8962 1687,10648" hotPoints="23709,2909 23351,10250 1646,9192 2004,1851" semanticType="container" shapeName="Rectangle">
            <msink:sourceLink direction="with" ref="{AD9C06B6-E2B3-4AB2-BD4D-DB50B72ADA26}"/>
            <msink:destinationLink direction="with" ref="{136895B3-B1A7-47B6-B867-D19A2EC222F2}"/>
          </msink:context>
        </emma:interpretation>
      </emma:emma>
    </inkml:annotationXML>
    <inkml:trace contextRef="#ctx0" brushRef="#br0">1181 937 398 0,'0'0'1'0,"-25"-10"0"0,0 5 0 15,-6 5 0-15,-6 15 0 16,-9 13 0-16,-7 17 0 0,-10 22-1 15,0 27 0-15,3 38-1 16,-8 19 0-16,0 36-1 16,5 17 1-16,-5 28-1 15,10 19 1-15,-7 24 2 0,9 10 1 16,6 15 1-16,1 9 3 16,7 5 0-16,-1 3 1 15,8 0 1-15,0 0 0 0,10-12-3 16,0-11 0-16,7-13-1 15,8-9-2-15,10-18-1 16,7-14-1-16,14-22-1 16,14-14 1-16,10-17-1 15,16-13 1-15,14-24-1 0,13-13 0 16,11-8 0-16,21-15 1 16,11-11-1-16,18-15 1 15,12-11-1-15,23-2 1 16,12-12 0-16,16-6 0 0,10-15 0 15,22-3 1-15,18-9-1 16,7-4 0-16,17-11 1 16,10-8-1-16,19-7 1 15,7 0-1-15,15-7 0 0,-2-1 1 16,18-3-1-16,1 4 1 16,7-1 0-16,-1 1-1 15,8 5 1-15,-11 2 0 0,11 0-1 16,-4-4 1-16,-3 4-1 15,6-7 0-15,-3 0 1 16,11-3-1-16,0-8 0 16,7-3 0-16,6 3 1 0,2-6-1 15,9-6 1-15,4 6-1 16,4-3 0-16,3-1 1 16,-4-1-1-16,-3 6 0 15,4-3 0-15,4 0 1 16,-13 2-1-16,2-1 1 0,-7-3 0 15,0 9 0-15,-5-7-1 16,-6 4 1-16,-11-2 0 16,-6 4 1-16,-20-6-1 0,-5 5 1 15,-22-1 0-15,-14 5 0 16,-14-4 0-16,-18-4 0 16,-10 0-1-16,-18-3-1 15,-7-4 1-15,-14 4-1 0,-14-7 0 16,-19 1 1-16,-12-5 0 15,-12-1 2-15,-25 2 0 16,-10-8 0-16,-18 3 1 16,-22-5-1-16,-5 2-1 0,-8-8 0 15,-5-1 0-15,-5-14-2 16,-5 3 1-16,0-7-1 16,2-8 0-16,-9-8 1 15,1-9 0-15,-4-11 1 16,-4-12-2-16,4-1 0 0,-3-13 0 15,-5-5 0-15,8-4 0 16,-3-12 0-16,0-3 0 16,-1-2 0-16,1-2 0 15,-12 4 0-15,12 1 0 0,-10-7 0 16,-5-7 0-16,0 2 0 16,6 1 0-16,-16 4 0 15,8-9 0-15,-5 5 0 0,7-7 0 16,0 4 0-16,8 3 0 15,-8 6 0-15,5 4 0 16,-9 2 0-16,1 9 0 16,-1 7 0-16,-6-1 0 0,-3 7 0 15,-15-7 0-15,-1 12 0 16,-1 5 0-16,5 6 0 16,-7-5 0-16,9 5 0 15,-2 7 0-15,8 5 0 16,-1 8 0-16,8 5 0 0,-14 9 0 15,9-4 0-15,2 12 0 16,-14 6 0-16,-8 9-3 16,-8 10 1-16,-17 1 1 0,-14-1-1 15,-7 3-1-15,-28 2 3 16,-8 9-1-16,-30 3-2 16,-16 3 4-16,-23 4-2 15,-23-1-1-15,-17 1 2 0,-21 14-1 16,-32 11-2-16,-20-8 1 15,-23 11 0-15,-21 0-2 16,-14 4 3-16,-20 10-2 16,-19 7-1-16,-25-8 3 0,-17 9-2 15,-14 10 0-15,-8 0 1 16,-20-1 1-16,-11 4-3 16,-7 2 2-16,-4 0 1 15,-11 13 0-15,2-2 1 16,-8 2 0-16,-4-4 1 0,7 0 0 15,-10 1 0-15,2 1 1 16,-2-2-1-16,3 0-1 16,4-7 0-16,6-1-1 15,12 0 0-15,-5 1 1 0,11 0-1 16,4-3 0-16,8-6 0 16,6-2 1-16,10 2 0 15,1-8 2-15,10 2-1 0,8-8 1 16,10 2 1-16,11-3-1 15,-1-1 1-15,15 4-1 16,3-1 0-16,7 5-1 16,1 2-1-16,2 7-2 0,5-3-13 15,7 15-65-15,6 7-3 16</inkml:trace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6:54.8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857E17-9DD0-41EA-AB7B-5B2618790E6A}" emma:medium="tactile" emma:mode="ink">
          <msink:context xmlns:msink="http://schemas.microsoft.com/ink/2010/main" type="writingRegion" rotatedBoundingBox="27802,3460 32563,3393 32623,7598 27861,7666"/>
        </emma:interpretation>
      </emma:emma>
    </inkml:annotationXML>
    <inkml:traceGroup>
      <inkml:annotationXML>
        <emma:emma xmlns:emma="http://www.w3.org/2003/04/emma" version="1.0">
          <emma:interpretation id="{58022F2D-05ED-46CB-B42E-62CD3EC19EBE}" emma:medium="tactile" emma:mode="ink">
            <msink:context xmlns:msink="http://schemas.microsoft.com/ink/2010/main" type="paragraph" rotatedBoundingBox="28292,3454 32563,3393 32584,4872 28313,4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C72FC-6DD9-4AFB-BAE6-AC70583127EA}" emma:medium="tactile" emma:mode="ink">
              <msink:context xmlns:msink="http://schemas.microsoft.com/ink/2010/main" type="line" rotatedBoundingBox="28292,3454 32563,3393 32584,4872 28313,4932"/>
            </emma:interpretation>
          </emma:emma>
        </inkml:annotationXML>
        <inkml:traceGroup>
          <inkml:annotationXML>
            <emma:emma xmlns:emma="http://www.w3.org/2003/04/emma" version="1.0">
              <emma:interpretation id="{2520B92D-6770-4E02-B073-2C5A76A24FDF}" emma:medium="tactile" emma:mode="ink">
                <msink:context xmlns:msink="http://schemas.microsoft.com/ink/2010/main" type="inkWord" rotatedBoundingBox="28292,3454 32563,3393 32584,4872 28313,4932"/>
              </emma:interpretation>
              <emma:one-of disjunction-type="recognition" id="oneOf0">
                <emma:interpretation id="interp0" emma:lang="en-US" emma:confidence="0">
                  <emma:literal>101832</emma:literal>
                </emma:interpretation>
                <emma:interpretation id="interp1" emma:lang="en-US" emma:confidence="0">
                  <emma:literal>10 loess</emma:literal>
                </emma:interpretation>
                <emma:interpretation id="interp2" emma:lang="en-US" emma:confidence="0">
                  <emma:literal>10 foes</emma:literal>
                </emma:interpretation>
                <emma:interpretation id="interp3" emma:lang="en-US" emma:confidence="0">
                  <emma:literal>10182</emma:literal>
                </emma:interpretation>
                <emma:interpretation id="interp4" emma:lang="en-US" emma:confidence="0">
                  <emma:literal>10 hoes</emma:literal>
                </emma:interpretation>
              </emma:one-of>
            </emma:emma>
          </inkml:annotationXML>
          <inkml:trace contextRef="#ctx0" brushRef="#br0">448-2839 355 0,'0'0'6'0,"0"0"5"15,0 0 1-15,0 0 0 0,-7-19 2 16,7 19 1-16,0-15 0 15,0 15 0-15,0 0-5 16,0 0-3-16,0 0-1 16,13 15-1-16,2 10 1 0,-1 17-1 15,-3 6-1-15,3 17 1 16,-1 1-1-16,-2 9 0 16,1 9-4-16,-7 8 0 15,0 7 0-15,-2-9 0 0,-3 10 0 16,4-1 0-16,-1-5 0 15,4-1 0-15,-7-9 0 16,3-10 0-16,-3-11 0 16,0-7 0-16,0-13 0 15,0-12 0-15,0-7 0 0,0-9 0 16,0-15 0-16,0 0-12 16,0 0-74-16,11 0-4 15</inkml:trace>
          <inkml:trace contextRef="#ctx0" brushRef="#br0" timeOffset="390.6304">1752-2395 414 0,'0'0'5'0,"-4"-15"2"15,4 15 0-15,-18-4 0 16,1 4 1-16,-4 8 0 16,-7 9 1-16,-12 11 0 0,5 17-4 15,-3 15-3-15,-5 11 1 16,11 0-1-16,11 6 1 16,7-2-2-16,14-6 1 15,22-9-1-15,19-21 0 16,16-14 0-16,24-22 0 0,7-16-1 15,5-13 0-15,-5-24 1 16,-2 2-1-16,-20-19-1 16,-16 0 0-16,-18 1 1 15,-22-3 0-15,-17 14-1 0,-25-6 1 16,-14 20-1-16,-7 5-2 16,-7 12-4-16,7 14-15 15,7 10-62-15,7 0-3 16</inkml:trace>
          <inkml:trace contextRef="#ctx0" brushRef="#br0" timeOffset="734.3712">2841-2862 392 0,'0'0'7'0,"0"0"2"16,0 0 1-16,0 0 1 16,0 0 0-16,0 0 1 15,7 0 1-15,0 25 1 16,1 14-5-16,-2 10-3 16,1 19-1-16,3 12 0 0,5 12-1 15,-5 11-1-15,-2 2-3 16,-1-3 0-16,0 4 0 15,-1-9 0-15,-1-4 0 16,-2-10 0-16,-3-11 0 0,0-13 0 16,7-5 0-16,0-16 0 15,1-2 0-15,-8-21-25 16,3-2-62-16,11-9-3 0</inkml:trace>
          <inkml:trace contextRef="#ctx0" brushRef="#br0" timeOffset="1078.1337">3913-2552 440 0,'0'0'4'0,"-8"0"0"15,8 0 2-15,-22 0 0 16,2 15 1-16,-5 6 0 15,-3 7 1-15,-7 11-1 16,7 6-2-16,13 8-2 0,0 14-1 16,15 0 0-16,15-3-1 15,13-8-1-15,15-14 0 16,24-11 0-16,4-12-1 16,-8-19 1-16,12-11 0 0,-12-17-2 15,-7-14 1-15,-16-12 0 16,-12-5-1-16,-28-11 1 15,-10 6-1-15,-23 8-2 0,-20 3-6 16,-10 18-28-16,-25 13-47 16,2 19-1-16</inkml:trace>
          <inkml:trace contextRef="#ctx0" brushRef="#br0" timeOffset="2906.2932">4082-2305 198 0,'0'0'4'16,"0"0"0"-16,-21 11 2 0,-4-1 3 16,-7 8 2-16,-6 1 1 15,-9 5 3-15,1-4 0 16,1 4 1-16,9-2 1 16,8-9 1-16,14-9-2 0,14-4-3 15,25-11 1-15,17-10-4 16,14-10 1-16,1-4-3 15,2-2-4-15,2-4-1 16,-11 0 0-16,-18 9-1 16,-14 7 0-16,-30 7 0 0,-23 18 1 15,-21 0-1-15,-12 22 2 16,-20 2 1-16,-3 11-1 16,2 0 1-16,7 0 1 15,19 1 0-15,17-8 1 0,31-7-1 16,15-21-1-16,43 15-2 15,28-19 0-15,24-10 0 16,26-4 0-16,2-6-1 0,4-1-1 16,-6-3 0-16,-29 6-1 15,-18 9 1-15,-42 5-2 16,-32 8 1-16,-28 10 0 16,-37 12-1-16,-18-1 0 0,-20 7 2 15,-3 5-1-15,6-2 0 16,16-3 2-16,9-4-2 15,32-5 2-15,20-8 0 0,33-4-1 16,46-7 0-16,22-5 0 16,28-1 0-16,11-5 0 15,7 3 0-15,-5 1-2 16,-12 3 1-16,-26 4 0 16,-45 11-1-16,-29 8 1 0,-42 2-1 15,-30 3 0-15,-26 1 1 16,-8-1 0-16,-4 0 0 15,0 2 1-15,22-11-1 16,21-9 1-16,35-6 1 0,25 0-1 16,22-19 0-16,31-3 0 15,21-4 0-15,18-2-1 16,4 0 1-16,-8 7-1 16,-14 0 1-16,-21 14-1 0,-21 7 0 15,-32 0 0-15,-35 13-1 16,-23 2 1-16,-12 3 0 15,-11 2-1-15,10-6 2 16,4 0-1-16,11-7 0 0,31-7 1 16,25 0-1-16,20-17 1 15,33-4 0-15,22-3 0 16,16-2 0-16,9-6-1 16,2 8 1-16,-9-1-1 15,-8 11-1-15,-29 0-5 0,-11 18-29 16,-37 13-50-16,-29 7-4 15</inkml:trace>
        </inkml:traceGroup>
      </inkml:traceGroup>
    </inkml:traceGroup>
    <inkml:traceGroup>
      <inkml:annotationXML>
        <emma:emma xmlns:emma="http://www.w3.org/2003/04/emma" version="1.0">
          <emma:interpretation id="{36C6BC02-55C0-4E47-8F69-2B4D9A7571C5}" emma:medium="tactile" emma:mode="ink">
            <msink:context xmlns:msink="http://schemas.microsoft.com/ink/2010/main" type="paragraph" rotatedBoundingBox="27738,6204 31108,5782 31313,7429 27944,7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A8C060-CC2D-478F-8CEB-EA4E0F0C462C}" emma:medium="tactile" emma:mode="ink">
              <msink:context xmlns:msink="http://schemas.microsoft.com/ink/2010/main" type="line" rotatedBoundingBox="27738,6204 31108,5782 31313,7429 27944,7850"/>
            </emma:interpretation>
          </emma:emma>
        </inkml:annotationXML>
        <inkml:traceGroup>
          <inkml:annotationXML>
            <emma:emma xmlns:emma="http://www.w3.org/2003/04/emma" version="1.0">
              <emma:interpretation id="{B775865D-046A-4855-BB57-BC71093FAD64}" emma:medium="tactile" emma:mode="ink">
                <msink:context xmlns:msink="http://schemas.microsoft.com/ink/2010/main" type="inkWord" rotatedBoundingBox="27738,6204 31108,5782 31313,7429 27944,7850">
                  <msink:destinationLink direction="with" ref="{8483D26B-CCA6-4B98-860B-66B8FC41DBA3}"/>
                </msink:context>
              </emma:interpretation>
              <emma:one-of disjunction-type="recognition" id="oneOf1">
                <emma:interpretation id="interp5" emma:lang="en-US" emma:confidence="0">
                  <emma:literal>010</emma:literal>
                </emma:interpretation>
                <emma:interpretation id="interp6" emma:lang="en-US" emma:confidence="0">
                  <emma:literal>0/0</emma:literal>
                </emma:interpretation>
                <emma:interpretation id="interp7" emma:lang="en-US" emma:confidence="0">
                  <emma:literal>00</emma:literal>
                </emma:interpretation>
                <emma:interpretation id="interp8" emma:lang="en-US" emma:confidence="0">
                  <emma:literal>000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12875.1658">508-1 427 0,'0'0'6'0,"0"0"-1"0,0 0 1 15,-14 0-1-15,-1 0 2 16,-10 14-1-16,-6 8 2 15,-12 13-1-15,-10 14-4 16,-4 11 1-16,-2 26 0 16,-6 8 0-16,10 18 0 0,5-3 0 15,19-2-1-15,23-13 1 16,16-12 0-16,30-26-4 16,30-17 0-16,15-37 0 0,28-19 0 15,2-21 0-15,8-21 0 16,-13-10 0-16,-5-3 0 15,-17-4 0-15,-23-1 0 16,-28 10 0-16,-27 1 0 0,-16 13 0 16,-27 7-5-16,-23 4 3 15,-8 14-4-15,-9 9-5 16,-6 6-8-16,11-9-51 16,7 29-17-16</inkml:trace>
          <inkml:trace contextRef="#ctx0" brushRef="#br0" timeOffset="13376.2006">1519-327 392 0,'0'0'7'0,"0"0"2"15,0 0 1-15,0 0 0 16,0 0 1-16,0 0 1 16,10 17 1-16,0 14 1 15,2 17-5-15,-2 17-3 0,5 18 0 16,3 21-1-16,-5 19 0 15,2 7-3-15,-8 9-2 16,3 5 0-16,-2-7 0 16,2-8 0-16,-3-9 0 0,6-21 0 15,-2-7 0-15,0-22 0 16,7-20-2-16,0-12-38 16,-1-20-48-16,1-14-1 15</inkml:trace>
          <inkml:trace contextRef="#ctx0" brushRef="#br0" timeOffset="13718.9582">2777-124 467 0,'0'0'3'0,"0"0"1"0,-25 7 0 15,0 10 1-15,0 9 1 16,-5 8 0-16,-3 23 0 16,5 2 1-16,6 16-4 15,12 2-3-15,14 1 0 0,24-8 0 16,18-14 0-16,29-9 0 16,6-23 0-16,10-20 0 15,5-15 0-15,-1-24 0 16,-2-13 0-16,-23-17 0 0,-20-1 0 15,-22-16 0-15,-25 1 0 16,-13 3 0-16,-25 8 0 16,-18 16-15-16,-33 20-30 15,-5 24-43-15,-15 13-1 0</inkml:trace>
        </inkml:traceGroup>
      </inkml:traceGroup>
    </inkml:traceGroup>
  </inkml:traceGroup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7:13.8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CC0314E-88C7-460D-94A7-A9CDA6368F6C}" emma:medium="tactile" emma:mode="ink">
          <msink:context xmlns:msink="http://schemas.microsoft.com/ink/2010/main" type="inkDrawing" rotatedBoundingBox="27209,9628 32614,9084 32622,9167 27218,9712" semanticType="underline" shapeName="Other">
            <msink:destinationLink direction="with" ref="{8483D26B-CCA6-4B98-860B-66B8FC41DBA3}"/>
          </msink:context>
        </emma:interpretation>
      </emma:emma>
    </inkml:annotationXML>
    <inkml:trace contextRef="#ctx0" brushRef="#br0">0 502 289 0,'0'0'7'16,"0"0"-2"-16,0 0 2 15,0 0 1-15,0 0 3 0,0 0 1 16,15 0 3-16,3 0 2 15,7-7-4-15,5 3-1 16,17 0 0-16,6 4 0 16,18-2-3-16,17 2-2 15,21 0-3-15,15-4 0 0,36 0-1 16,12 1-1-16,34-8 1 16,16-3 0-16,27-14 0 15,23 0 1-15,17-8 1 16,11-6 0-16,12-2 1 0,10-4-1 15,-4 3-1-15,-3 7 1 16,-15-5-1-16,-24 15-1 16,-29 3 0-16,-25 4-1 15,-34 7 0-15,-43 10-1 0,-35 2 0 16,-29-2 0-16,-31 4-2 16,-8 0 0-16,-24 0-3 15,-18 0-4-15,13 0-16 16,-13 0-61-16,0 0-4 0</inkml:trace>
  </inkml:traceGroup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57:12.5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483D26B-CCA6-4B98-860B-66B8FC41DBA3}" emma:medium="tactile" emma:mode="ink">
          <msink:context xmlns:msink="http://schemas.microsoft.com/ink/2010/main" type="inkDrawing" rotatedBoundingBox="30977,7600 31078,8812 31050,8814 30948,7602" semanticType="callout" shapeName="Other">
            <msink:sourceLink direction="with" ref="{ACC0314E-88C7-460D-94A7-A9CDA6368F6C}"/>
            <msink:sourceLink direction="with" ref="{B775865D-046A-4855-BB57-BC71093FAD64}"/>
          </msink:context>
        </emma:interpretation>
      </emma:emma>
    </inkml:annotationXML>
    <inkml:trace contextRef="#ctx0" brushRef="#br0">3105 1275 321 0,'0'0'7'0,"0"0"3"0,0 0 0 16,0 0 3-16,0 9 1 15,0-9 2-15,0 26 0 0,5-5 1 16,-2 4-6-16,1 12-2 16,-4 8-1-16,11 10 0 15,-1 12-2-15,-3 7 0 16,1 9-1-16,5 10 0 0,-1 3-1 15,-7-2 0-15,3 1 1 16,-4-5-1-16,-4-14-1 16,3-13 1-16,0-9 1 15,-3-13-5-15,0-12 0 16,0-7 0-16,0-22 0 0,4 17 0 16,-4-17 0-16,0 0 0 15,0 0-87-15,-7 0-2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04.4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1E5973-F764-4773-9500-8CABF968D508}" emma:medium="tactile" emma:mode="ink">
          <msink:context xmlns:msink="http://schemas.microsoft.com/ink/2010/main" type="inkDrawing" rotatedBoundingBox="11820,7735 12781,7626 12812,7900 11851,8010" semanticType="callout" shapeName="Other">
            <msink:sourceLink direction="from" ref="{C0D83BE9-4F27-4E56-A1EE-DADF58465FBF}"/>
            <msink:sourceLink direction="to" ref="{C0D83BE9-4F27-4E56-A1EE-DADF58465FBF}"/>
          </msink:context>
        </emma:interpretation>
      </emma:emma>
    </inkml:annotationXML>
    <inkml:trace contextRef="#ctx0" brushRef="#br0">8674 1378 271 0,'0'0'4'0,"0"0"2"16,0 0 1-16,0 0 3 16,17-11 1-16,7 9 2 15,10-6-1-15,10-1 0 0,18 5-2 16,1-6-3-16,12 7 0 16,3-3-4-16,4-1-1 15,2 0-1-15,-9 0 0 0,0 1 1 16,-3-1-1-16,-16 1 4 15,-8-2 0-15,-14 2 0 16,-10 6 0-16,-10-4-4 16,-14 4-10-16,0 0-62 15,-11-7-3-15</inkml:trace>
    <inkml:trace contextRef="#ctx0" brushRef="#br0" timeOffset="-312.5058">8908 1196 212 0,'0'0'4'0,"0"0"5"16,0 0 1-16,0 0 2 16,0 0 1-16,0 0 1 0,-7 13 1 15,7-13 1-15,-10 20-6 16,1-5-2-16,-6 1-2 16,3 5-2-16,-2-4-1 15,-3 3-1-15,-3-4-1 0,3 1 0 16,-4-3 0-16,11-4 0 15,-4 1-1-15,14-11 1 16,-10 16 2-16,10-16-1 16,7 17 3-16,7-13-1 15,9 2 0-15,5-6 0 0,6 7 1 16,0-3-1-16,0 0-2 16,2-4-4-16,-2 0-7 15,0 0-13-15,0 9-38 0,-10-6-14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22.1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8D2F9D-1652-4FA8-B3F7-DAFC4F34FCBF}" emma:medium="tactile" emma:mode="ink">
          <msink:context xmlns:msink="http://schemas.microsoft.com/ink/2010/main" type="writingRegion" rotatedBoundingBox="11267,4948 9605,13465 4991,12565 6653,4047"/>
        </emma:interpretation>
      </emma:emma>
    </inkml:annotationXML>
    <inkml:traceGroup>
      <inkml:annotationXML>
        <emma:emma xmlns:emma="http://www.w3.org/2003/04/emma" version="1.0">
          <emma:interpretation id="{2146E185-3B54-403D-BD98-E70679B51DF7}" emma:medium="tactile" emma:mode="ink">
            <msink:context xmlns:msink="http://schemas.microsoft.com/ink/2010/main" type="paragraph" rotatedBoundingBox="10373,4730 10539,5338 10059,5469 9892,4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9767CB-6887-4E2C-8D18-B186FB668EDB}" emma:medium="tactile" emma:mode="ink">
              <msink:context xmlns:msink="http://schemas.microsoft.com/ink/2010/main" type="line" rotatedBoundingBox="10373,4730 10539,5338 10059,5469 9892,4862">
                <msink:destinationLink direction="with" ref="{C0D83BE9-4F27-4E56-A1EE-DADF58465FB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5795DDF-780E-416C-BADE-C6165DAFDFE9}" emma:medium="tactile" emma:mode="ink">
                <msink:context xmlns:msink="http://schemas.microsoft.com/ink/2010/main" type="inkWord" rotatedBoundingBox="10373,4730 10539,5338 10059,5469 9892,4862"/>
              </emma:interpretation>
              <emma:one-of disjunction-type="recognition" id="oneOf0">
                <emma:interpretation id="interp0" emma:lang="en-US" emma:confidence="0">
                  <emma:literal>u</emma:literal>
                </emma:interpretation>
                <emma:interpretation id="interp1" emma:lang="en-US" emma:confidence="0">
                  <emma:literal>U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7208-1736 375 0,'0'0'5'15,"0"0"5"-15,-13-4 1 16,-4 4 1-16,0 0 1 0,-4 0 1 16,1 0 0-16,-11 0 1 15,4 0-5-15,1 10-3 16,-3-2-2-16,2 9-2 15,3 3 0-15,5 3-1 16,-5 4-1-16,4 6 2 0,-1 2-2 16,4 2 0-16,7 6 0 15,0-4 0-15,3 5 1 16,4-2 0-16,3-8-2 0,3 7 0 16,14-10 0-16,0-1 0 15,7-3 0-15,10-6 0 16,0-7 0-16,7-1 0 0,5-9 0 15,2-2 0-15,3-2 0 16,-3 0 0-16,-4-2 0 16,-6-5 0-16,-4-1 0 15,-7 6 0-15,-10-2 0 16,-7 0 0-16,-10 4 0 0,0 0 0 16,14 0 0-16,-14 0 0 15,0 0 0-15,0 0 0 16,0 0 0-16,0 0 0 15,0-14-26-15,0 14-60 0,0 0-4 16</inkml:trace>
        </inkml:traceGroup>
      </inkml:traceGroup>
    </inkml:traceGroup>
    <inkml:traceGroup>
      <inkml:annotationXML>
        <emma:emma xmlns:emma="http://www.w3.org/2003/04/emma" version="1.0">
          <emma:interpretation id="{3DD5C8E3-1DB8-462A-9346-58BCE6C797B9}" emma:medium="tactile" emma:mode="ink">
            <msink:context xmlns:msink="http://schemas.microsoft.com/ink/2010/main" type="paragraph" rotatedBoundingBox="10993,6352 9605,13465 4991,12565 6379,54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6E0260-3464-4682-BE0B-D605C4EE1ED1}" emma:medium="tactile" emma:mode="ink">
              <msink:context xmlns:msink="http://schemas.microsoft.com/ink/2010/main" type="inkBullet" rotatedBoundingBox="6195,9355 6098,9855 5541,9746 5638,9246"/>
            </emma:interpretation>
            <emma:one-of disjunction-type="recognition" id="oneOf1">
              <emma:interpretation id="interp5" emma:lang="en-US" emma:confidence="0">
                <emma:literal>0</emma:literal>
              </emma:interpretation>
              <emma:interpretation id="interp6" emma:lang="en-US" emma:confidence="0">
                <emma:literal>o</emma:literal>
              </emma:interpretation>
              <emma:interpretation id="interp7" emma:lang="en-US" emma:confidence="0">
                <emma:literal>•</emma:literal>
              </emma:interpretation>
              <emma:interpretation id="interp8" emma:lang="en-US" emma:confidence="0">
                <emma:literal>O</emma:literal>
              </emma:interpretation>
              <emma:interpretation id="interp9" emma:lang="en-US" emma:confidence="0">
                <emma:literal>☺</emma:literal>
              </emma:interpretation>
            </emma:one-of>
          </emma:emma>
        </inkml:annotationXML>
        <inkml:trace contextRef="#ctx0" brushRef="#br0" timeOffset="5937.6707">2504 2838 385 0,'0'0'4'0,"-14"8"2"15,4 3 2-15,-4 5 1 0,4 11 1 16,-4 3 1-16,4 4 1 16,0 8 0-16,10 5-4 15,0 3-2-15,17-2 0 16,10-4-3-16,11-8-1 0,6-5 0 16,14-13-1-16,3-18 0 15,4-7 0-15,-5-23 0 16,1-9 0-16,-3-10 0 15,-17-5 1-15,-5-8-1 16,-19 5 0-16,-12 5 0 0,-10 6 0 16,-17 12-2-16,-19 11-3 15,-7 18-14-15,-13 5-65 16,-4 18-4-16</inkml:trace>
      </inkml:traceGroup>
      <inkml:traceGroup>
        <inkml:annotationXML>
          <emma:emma xmlns:emma="http://www.w3.org/2003/04/emma" version="1.0">
            <emma:interpretation id="{B2BDC1D9-3C38-41A4-BD48-4E728427D6B3}" emma:medium="tactile" emma:mode="ink">
              <msink:context xmlns:msink="http://schemas.microsoft.com/ink/2010/main" type="line" rotatedBoundingBox="10993,6352 9605,13465 6633,12885 8020,5772"/>
            </emma:interpretation>
          </emma:emma>
        </inkml:annotationXML>
        <inkml:traceGroup>
          <inkml:annotationXML>
            <emma:emma xmlns:emma="http://www.w3.org/2003/04/emma" version="1.0">
              <emma:interpretation id="{CBB26046-3614-43B2-B764-DB9CDF049FEF}" emma:medium="tactile" emma:mode="ink">
                <msink:context xmlns:msink="http://schemas.microsoft.com/ink/2010/main" type="inkWord" rotatedBoundingBox="10993,6352 9605,13465 6633,12885 8020,5772">
                  <msink:destinationLink direction="with" ref="{5B2C8BDD-E0AA-4AFD-AC9F-EA419AB38891}"/>
                  <msink:destinationLink direction="with" ref="{C0D83BE9-4F27-4E56-A1EE-DADF58465FBF}"/>
                </msink:context>
              </emma:interpretation>
              <emma:one-of disjunction-type="recognition" id="oneOf2">
                <emma:interpretation id="interp10" emma:lang="en-US" emma:confidence="0">
                  <emma:literal>:d it</emma:literal>
                </emma:interpretation>
                <emma:interpretation id="interp11" emma:lang="en-US" emma:confidence="0">
                  <emma:literal>:d it.</emma:literal>
                </emma:interpretation>
                <emma:interpretation id="interp12" emma:lang="en-US" emma:confidence="0">
                  <emma:literal>:d see</emma:literal>
                </emma:interpretation>
                <emma:interpretation id="interp13" emma:lang="en-US" emma:confidence="0">
                  <emma:literal>:d see.</emma:literal>
                </emma:interpretation>
                <emma:interpretation id="interp14" emma:lang="en-US" emma:confidence="0">
                  <emma:literal>:d are.</emma:literal>
                </emma:interpretation>
              </emma:one-of>
            </emma:emma>
          </inkml:annotationXML>
          <inkml:trace contextRef="#ctx0" brushRef="#br0" timeOffset="53335.9649">5234 5342 268 0,'0'0'7'0,"0"0"5"0,3 0 2 16,-3 0 3-16,0 0 2 16,17 6 2-16,-17-6 1 0,14 15 2 15,-14-15-8-15,10 20-2 16,-7-3-3-16,4 3-2 16,3 7-2-16,-3 0-2 15,7 4-1-15,-4 0 0 16,3 2-1-16,1 4 0 0,3-3-1 15,0-7 0-15,0 4 0 16,4-8-1-16,-1-3 0 16,-6-3 1-16,3-3-2 0,-17-14 1 15,20 23-1-15,-20-23-3 16,10 14-5-16,-10-14-15 16,0 0-56-16,0 0-6 15</inkml:trace>
          <inkml:trace contextRef="#ctx0" brushRef="#br0" timeOffset="53773.4442">5247 5725 383 0,'0'0'4'0,"0"0"2"0,0 0 2 16,0 0 2-16,0 0 1 15,14 7 2-15,-14-7 0 0,7 23 1 16,-4-4-4-16,-3 8-1 16,0 6-2-16,0 10-3 15,-3 5-1-15,-1 5-1 16,-6 5 0-16,3 10-1 0,-3 3 0 15,3-4-1-15,-3 4 0 16,7-2 1-16,-1-6-1 16,4-6 1-16,-3-6-1 15,3-6 1-15,0-12-1 0,0-2 1 16,3-10 0-16,-3-5 1 16,0-16 1-16,4 17-3 15,-4-17 0-15,0 0 0 16,0 0 0-16,0 0-27 15,0 0-57-15,-7-10-5 0</inkml:trace>
          <inkml:trace contextRef="#ctx0" brushRef="#br0" timeOffset="17584.3059">7099-150 287 0,'0'0'6'0,"0"0"4"15,-5-7 3-15,5 7 2 16,-25-6 1-16,11-2 0 16,-5 4 2-16,-5 4 0 0,-3 0-5 15,-4 0-4-15,-1 8-3 16,-2 9-1-16,-2 3-1 15,-2 11 0-15,-2 2-1 16,6 12 0-16,6-1 0 16,4 3-1-16,11 4-1 15,3-1 1-15,10-7 0 0,13-2-1 16,14-14 0-16,14-8 1 16,14-10-1-16,8-9 1 15,10-13 1-15,-3-10-1 0,5-16 0 16,0-8 0-16,-10 1-1 15,-11-6 0-15,-13-9 1 16,-14 3-1-16,-13 1-1 16,-7 3 0-16,-7 9 0 0,-14 9 0 15,-13 8 0-15,-14 12-2 16,-6 16-7-16,-18 16-53 16,0 8-20-16</inkml:trace>
          <inkml:trace contextRef="#ctx0" brushRef="#br0" timeOffset="9078.4028">4100 4697 287 0,'0'0'8'0,"0"0"4"16,0 0 3-16,0 0 2 16,0 0 2-16,0 0 1 15,0 0 1-15,0 0-1 16,0 0-7-16,0 0-4 0,0 0-4 16,0 7-2-16,0 9-2 15,0 8-1-15,2 6 1 16,1 11-1-16,4 3 1 15,-7 2 0-15,7 6 1 0,-7-1 1 16,7-1-1-16,-4-7 3 16,4-1-1-16,3-8 1 15,-3-5 0-15,3 0 0 0,-3-9-1 16,0-3 1-16,-7-17-1 16,10 20-1-16,-10-20-1 15,0 0 1-15,7 13 0 16,-7-13 0-16,0 0-3 0,0 0 0 15,0 0 0-15,0 0 0 16,0 0 0-16,0 0 0 16,0 0 0-16,0 0 0 15,0 0 0-15,10 10 0 16,-10-10 0-16,0 0-11 0,4 27-48 16,-4-27-28-16,0 0-2 15</inkml:trace>
          <inkml:trace contextRef="#ctx0" brushRef="#br0" timeOffset="24412.6311">6811 3997 328 0,'0'0'8'0,"0"0"3"16,0 0 2-16,0 0 2 0,0 0 0 16,0 0 1-16,0 0 1 15,10 17 0-15,-6 6-7 16,6 3-2-16,-7 15-1 15,6 7 0-15,-1 3-1 16,-1 7-1-16,-5 5 0 0,6 2-2 16,-8-1 1-16,0-7-2 15,0-1 0-15,0-14 0 16,0-4-1-16,0-9 1 0,0-4-1 16,0-11 1-16,0-14 2 15,4 13-4-15,-4-13 0 16,0 0 0-16,0 0 0 15,0 0 0-15,0 0 0 16,0 0 0-16,0 0 0 0,0 0-36 16,0 0-51-16,-14 7-3 15</inkml:trace>
          <inkml:trace contextRef="#ctx0" brushRef="#br0" timeOffset="22631.3495">6862 2599 429 0,'0'0'4'0,"0"0"1"16,0 0-1-16,0 0 2 16,0 8 0-16,-7 8 1 15,-3 5 0-15,-7 8 1 16,-7 12-4-16,-3 13 0 0,0 5-1 16,-4 1-1-16,7 4 0 15,4-6-1-15,13-1 0 16,7-9 1-16,7-17-1 15,23-11 1-15,11-17-1 16,17-6 1-16,10-21-1 0,4-6 1 16,-2-15-1-16,-5-6 0 15,-4-3 1-15,-13 0-2 16,-11-3 1-16,-23 10 1 0,-11-4-2 16,-13 7 0-16,-14 7 0 15,-10 10 0-15,-10 9 0 16,-14 5-6-16,7 17-16 15,1 9-63-15,-11 10-4 0</inkml:trace>
          <inkml:trace contextRef="#ctx0" brushRef="#br0" timeOffset="23788.6036">5097 4139 286 0,'0'0'6'0,"0"0"6"16,14-10 1-16,-14 10 3 15,0 0 1-15,17-6 1 16,-17 6 1-16,14 0 0 0,-14 0-5 16,0 23-3-16,0 7-2 15,3-1-1-15,-3 16-2 16,7 9 1-16,-4 4-1 15,4 10 0-15,0-1-1 0,0 4-1 16,-4-8 0-16,4 6-1 16,0-8 0-16,-4-5 0 15,-3-7-1-15,0-10 0 16,0-12 0-16,3-2 0 16,-3-8 0-16,0-7 0 0,0-10 0 15,0 0 0-15,0 0-2 16,0 0 0-16,0 0 0 15,4-10 0-15,-4 10-6 16,0-27-11-16,0-4-57 0,3 18-15 16</inkml:trace>
          <inkml:trace contextRef="#ctx0" brushRef="#br0" timeOffset="28287.7319">5121 4166 292 0,'0'0'5'0,"0"0"2"15,0 0 4-15,0 0 3 16,0 0 1-16,0 0 0 16,0 0 3-16,0 0 0 15,-13 6-5-15,-1 8-3 0,4-1-2 16,-4 14-1-16,-3 4-2 15,0 3-1-15,3 3 1 16,4 3-1-16,0 1 0 16,8 0 0-16,2 2 0 0,0-5-1 15,9-1 0-15,1-3-1 16,5 3 1-16,-6-1-1 16,8-1-1-16,-7 2 1 15,0-3-1-15,-3 8 0 0,3-3 0 16,-3-2 0-16,0-4 0 15,3 6 0-15,0-9 0 16,1-3 0-16,2 0 1 0,1-8-1 16,3 0 1-16,0-5 0 15,3-5 1-15,-3-1-1 16,7-6 1-16,-3-2 0 16,-4 0 0-16,3-10 0 15,-3-5-3-15,0-1 0 0,0-7 0 16,0-7 0-16,-3-4 0 15,-1-7 0-15,1-3 0 16,-4-3 0-16,4-4 0 16,-7-3 0-16,3 3 0 0,-3-1 0 15,-4 9 0-15,-3 0 0 16,0 2 0-16,-3 3 0 16,-8 8 0-16,-2 0 0 0,-1-4 0 15,-3-1 0-15,0 9 0 16,0-4 0-16,4-1 0 15,-1 4 0-15,0 3 0 16,4 1 0-16,3 6 0 0,-6 7 0 16,2-4 0-16,-6 4 0 15,7 0 0-15,-10 7 0 16,-1-1 0-16,-2 0 0 16,-5 4 0-16,4 0 0 0,-3 0 0 15,3 8 0-15,1 2 0 16,7 3 0-16,1 11 0 15,-2-1 0-15,10 12 0 16,5 12-2-16,-10 9-81 16,12-4-6-16</inkml:trace>
          <inkml:trace contextRef="#ctx0" brushRef="#br0" timeOffset="52742.1812">5227 5336 305 0,'0'0'7'0,"0"0"5"0,17-14 4 15,-17 14 2-15,13-7 3 16,-13 7 0-16,14-2 0 16,-14 2-1-16,0 0-5 0,0 0-6 15,0 12-3-15,-10-1-4 16,-4 5 0-16,1 5-1 16,-8 6 0-16,-3 7 0 15,-3-1 0-15,-4 9 0 16,-3-1 0-16,0 2 0 0,0-4 0 15,-2 3 0-15,9-5-1 16,-4-7 1-16,14-9 0 16,2-1-1-16,6-9 0 0,9-11 0 15,0 0 0-15,0 0 0 16,0 0 0-16,17 2 0 16,-3-2-1-16,-2 0 1 15,12-2-1-15,-7-2 1 0,7 0-1 16,3-3 1-16,4 3-1 15,-4-2 0-15,7 0 1 16,4-1-1-16,-1 3 1 16,4 1-1-16,0 3 1 0,-4 0-1 15,1 0 0-15,-4 3 1 16,-4 8-1-16,-6-5 0 16,-3 4-2-16,-8-3-2 15,-13-7-6-15,10 10-10 0,-10-10-53 16,0 0-8-16</inkml:trace>
          <inkml:trace contextRef="#ctx0" brushRef="#br0" timeOffset="20928.1571">6985 1077 358 0,'0'0'7'0,"0"0"0"0,0 0 4 16,0 0 0-16,-17 14 1 15,3-1 1-15,-3 8 1 16,-3 6 0-16,-9 3-5 0,5 13-1 15,2 7-3-15,1 0 0 16,4 3-1-16,7 5-1 16,7-7-1-16,6-4 0 15,21-10 1-15,5-6-1 0,17-15 0 16,7-12-1-16,13-11 0 16,1-13 0-16,1-10 0 15,-3-7 0-15,-11-8-1 16,-6-2 1-16,-14-3-1 15,-17-2 0-15,-10 5 0 0,-14 0 0 16,-14 9 0-16,-13 2-1 16,-10 19-6-16,-17-7-15 15,-17 24-62-15,6 10-2 16</inkml:trace>
          <inkml:trace contextRef="#ctx0" brushRef="#br0" timeOffset="14302.9799">4992-255 322 0,'0'0'6'0,"0"0"2"16,0 0 3-16,0 0 1 15,0 0 3-15,0 0 0 0,-14-6 0 16,14 6 0-16,-12 0-5 16,-3 0-3-16,1 6-1 15,-3 7-3-15,0 4 0 16,-5 6 0-16,-2 8-1 15,-7 0 1-15,7 2-1 0,-3 8 1 16,3 0 0-16,4 0-1 16,-1-1 1-16,8 1-1 15,2 0 0-15,5-5 0 16,6 2 1-16,0-9-2 0,6 4 1 16,8-4-1-16,7-5 0 15,6-4 1-15,3-7-1 16,8-7 1-16,6 2-1 15,-1-8 0-15,3-8 0 0,0-2 0 16,-1-6 1-16,-5-4-1 16,1 1 1-16,-10-8-1 15,-4 0 0-15,-10-6 0 0,-3 1 0 16,-4-6-1-16,-7 1 1 16,-3-11-1-16,0 8 0 15,-6-8 0-15,-5 1 0 16,-2 4-1-16,-4 9 1 15,-7 2 0-15,-3 6 0 0,-11 9-1 16,1 10 1-16,-8 7-1 16,-6 4-2-16,0 19-10 15,-16 14-68-15,9-2-6 16</inkml:trace>
          <inkml:trace contextRef="#ctx0" brushRef="#br0" timeOffset="22084.4581">4874 2708 386 0,'0'0'7'16,"0"0"2"-16,0 0 3 0,0-13 2 15,0 13 1-15,0 0 1 16,0-10 1-16,0 10 0 16,0 0-6-16,0 0-4 15,0 0-7-15,0 0 0 16,0 0 0-16,0 0 0 0,0 0 0 16,0 0 0-16,0 0 0 15,0 0 0-15,0 0 0 16,0 0 0-16,0 0 0 15,0 0 0-15,0 0 0 0,0 0 0 16,0 0 0-16,0 0 0 16,0 0 0-16,0 0 0 15,0 0 0-15,0 0 0 16,0 0 0-16,0 0 0 0,0 0 0 16,0 0 0-16,0 0 0 15,0 0 0-15,0 0 0 16,0 0 0-16,0 0 0 0,0 0 0 15,0 0 0-15,0 0 0 16,0 0 0-16,0-14 0 16,0 14 0-16,0 0 0 15,0 0 0-15,0 0 0 0,0 0 0 16,0 0 0-16,0-10 0 16,0 10 0-16,0 0 0 15,0 0 0-15,0 0 0 16,0 0 0-16,0 0 0 15,0 0 0-15,0 0 0 0,0 0 0 16,3 6 0-16,-3 8 0 16,0 3 0-16,4 10 0 15,-1 9 0-15,4 6 0 16,3 5 0-16,-3 6 0 0,3-1 0 16,-1 2 0-16,1-1 0 15,2-1 0-15,-7-11 0 16,2-4 0-16,-2-4 0 0,-3-5 0 15,1-11 0-15,1-7 0 16,-4-10 0-16,3 13 0 16,-3-13 0-16,0 0 0 15,0 0 0-15,0 0 0 0,0 0 0 16,0 0 0-16,0 0 0 16,-10 17-76-16,10-17-15 15</inkml:trace>
          <inkml:trace contextRef="#ctx0" brushRef="#br0" timeOffset="20303.1516">4860 1229 268 0,'0'0'6'0,"0"0"5"16,0 0 3-16,2-16 2 15,-2 16 3-15,5-17 2 0,-5 17 2 16,3-17 1-16,-3 17-7 15,4-10-4-15,-4 10-2 16,0 0-3-16,0 10-2 16,0 7-2-16,0 10 0 15,0 2 0-15,0 13 0 16,0 8 0-16,0 0 1 0,3 12-1 16,1-4-1-16,-1 3-1 15,-1-3 0-15,3-7-1 16,2-5 1-16,-4-5-1 0,-1-10-1 15,3-8 1-15,-5-3-1 16,3-9 2-16,-3-11 0 16,0 14-1-16,0-14-2 15,0 0-13-15,0 0-69 0,0 0-4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17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3ED7BA-B74E-4D23-A815-1DF74A9FA5C1}" emma:medium="tactile" emma:mode="ink">
          <msink:context xmlns:msink="http://schemas.microsoft.com/ink/2010/main" type="inkDrawing" rotatedBoundingBox="7148,9448 11244,9034 11250,9102 7155,9516" shapeName="Other"/>
        </emma:interpretation>
      </emma:emma>
    </inkml:annotationXML>
    <inkml:trace contextRef="#ctx0" brushRef="#br0">4097 2 302 0,'0'0'2'0,"0"0"2"16,0 0 0-16,0 0 1 15,-7-6 2-15,7 6 1 0,-24 0 1 16,4 0 0-16,-1 4-1 15,-6-2-1-15,-3 2 0 16,-1 2-1-16,-3-2-1 16,-4 3-3-16,-1 3 0 0,-6-4-1 15,-6 5 0-15,0-2 0 16,-10 2-1-16,-7-1 2 16,-9 3 0-16,-5-3 1 15,-10-2 0-15,-2 2 2 0,-8 0-1 16,-4-3 1-16,0-1 0 15,2 2 0-15,-2-6 0 16,1 6-1-16,-3-5 1 16,6 1-2-16,-7-2 1 15,8 2-2-15,-1 2 1 0,0-2-2 16,-1 3 1-16,-1 2-2 16,2 2 1-16,-4 3-1 15,2-1 1-15,-2 1 0 16,-3 3-1-16,5-1 2 0,-2 2-1 15,11-2 0-15,1 4 1 16,-5-6-1-16,7 2 1 16,3-5-1-16,1-1 0 0,11 0 0 15,2 1 0-15,3-5 0 16,14-2 2-16,14-4 0 16,3 4 1-16,15-4 0 15,9 0 0-15,17 0 1 0,-15-10-1 16,15 10-1-16,0 0-2 15,0 0-5-15,-2-17-17 16,-22 17-62-16,24 0-5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15.2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023F88-C73C-42A2-A2AC-D4C3D074F248}" emma:medium="tactile" emma:mode="ink">
          <msink:context xmlns:msink="http://schemas.microsoft.com/ink/2010/main" type="inkDrawing" rotatedBoundingBox="24149,2909 26199,5723 24901,6668 22852,3854" semanticType="callout" shapeName="Other">
            <msink:sourceLink direction="with" ref="{1CDF0240-8434-422F-B9F6-FF3D4E28C0A1}"/>
            <msink:sourceLink direction="with" ref="{AFB0EA57-E3EF-4315-A0C7-25C3FFAC7339}"/>
          </msink:context>
        </emma:interpretation>
      </emma:emma>
    </inkml:annotationXML>
    <inkml:trace contextRef="#ctx0" brushRef="#br0">18377-1662 292 0,'0'0'4'0,"0"0"1"0,0 0-1 15,0 0 2-15,-7 9 2 16,7 15 3-16,0 9-1 16,3 18 3-16,-3 7-4 15,14 16 1-15,3 14 1 0,7 7-2 16,5 23-3-16,-5 5 2 16,3 5-2-16,11 3-1 15,-4 1 1-15,3 3-2 16,-6 4-1-16,0-3 1 0,-7-8 0 15,-1-2-4-15,-2-9 2 16,-8-2-1-16,-9 0-1 16,-4-13 2-16,-7-8 0 0,0-9 0 15,0-11 1-15,1-13 0 16,-1-13-1-16,-3-17 3 16,6-5-1-16,4-5 0 15,0-11 1-15,0-10-2 16,0 0 0-16,0 0 2 0,0 0-2 15,0 0-2-15,0 0 1 16,0 0 0-16,7-8-2 16,-7 8 1-16,10-13 0 15,-10 13-2-15,17-7 3 0,-17 7-2 16,10-12 0-16,7 4 0 16,-17 8 0-16,21-3 0 15,-9 3 0-15,-12 0 0 0,29 3-1 16,0 5 0-16,2-2 1 15,6 4-1-15,11 4 1 16,3-2 0-16,10-8-1 16,11 3 1-16,10-3 0 0,-5-2 0 15,8-2 0-15,7 0 0 16,6 0 0-16,0-10-1 16,8 3 2-16,-2 5 0 15,-2 2-1-15,-3-8 0 16,-3 6 1-16,-6-5-1 0,-4 7 0 15,-12 0-1-15,-12 0 1 16,-11 0 1-16,-10-4-1 16,-12 4 0-16,-2-3 0 0,-10 3-1 15,-17 0-4-15,0 0-11 16,-3 26-58-16,-14-19-13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20.0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051C78-0E41-4FC6-B09B-5CF201E777F3}" emma:medium="tactile" emma:mode="ink">
          <msink:context xmlns:msink="http://schemas.microsoft.com/ink/2010/main" type="writingRegion" rotatedBoundingBox="30004,3146 33943,4215 33360,6366 29420,5298"/>
        </emma:interpretation>
      </emma:emma>
    </inkml:annotationXML>
    <inkml:traceGroup>
      <inkml:annotationXML>
        <emma:emma xmlns:emma="http://www.w3.org/2003/04/emma" version="1.0">
          <emma:interpretation id="{A1D4A902-AF20-46DE-BF5B-F63BB937A7F5}" emma:medium="tactile" emma:mode="ink">
            <msink:context xmlns:msink="http://schemas.microsoft.com/ink/2010/main" type="paragraph" rotatedBoundingBox="30004,3146 33943,4215 33360,6366 29420,5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EC38F6-EDFF-4A73-BDCE-09E540E91ED9}" emma:medium="tactile" emma:mode="ink">
              <msink:context xmlns:msink="http://schemas.microsoft.com/ink/2010/main" type="line" rotatedBoundingBox="30004,3146 33943,4215 33360,6366 29420,5298"/>
            </emma:interpretation>
          </emma:emma>
        </inkml:annotationXML>
        <inkml:traceGroup>
          <inkml:annotationXML>
            <emma:emma xmlns:emma="http://www.w3.org/2003/04/emma" version="1.0">
              <emma:interpretation id="{CCE0CD6F-1200-4759-AEE1-7BFB57926F59}" emma:medium="tactile" emma:mode="ink">
                <msink:context xmlns:msink="http://schemas.microsoft.com/ink/2010/main" type="inkWord" rotatedBoundingBox="30004,3146 33943,4215 33360,6366 29420,5298">
                  <msink:destinationLink direction="with" ref="{4AE916CB-9BBC-4C2D-9EFD-F31516A3DAA9}"/>
                  <msink:destinationLink direction="with" ref="{3469D62F-89DD-4CAC-93CE-7B13191F3ECF}"/>
                </msink:context>
              </emma:interpretation>
              <emma:one-of disjunction-type="recognition" id="oneOf0">
                <emma:interpretation id="interp0" emma:lang="en-US" emma:confidence="0">
                  <emma:literal>I's</emma:literal>
                </emma:interpretation>
                <emma:interpretation id="interp1" emma:lang="en-US" emma:confidence="0">
                  <emma:literal>ITS</emma:literal>
                </emma:interpretation>
                <emma:interpretation id="interp2" emma:lang="en-US" emma:confidence="0">
                  <emma:literal>FTS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Fs</emma:literal>
                </emma:interpretation>
              </emma:one-of>
            </emma:emma>
          </inkml:annotationXML>
          <inkml:trace contextRef="#ctx0" brushRef="#br0">24805 772 272 0,'0'0'7'16,"14"0"1"-16,3-6 5 15,6-1 2-15,8-3 2 16,10-6 2-16,12-3 1 0,19-5 0 16,6 5-5-16,4-12-4 15,3-2-3-15,14-6-2 16,-5-4-2-16,8-4-1 16,-3-7-3-16,-8-4 1 15,1-12 0-15,0-2 0 0,-7 2 0 16,-11-6 0-16,0 6 0 15,-16-2 0-15,-7 10-1 16,-13 6 0-16,-2 9 0 0,-9 6-1 16,1 8 0-16,-8 6 1 15,-3 3-1-15,7 1 0 16,0-2 1-16,10 1-1 16,0 5 0-16,-3-6 1 15,-8 5-1-15,5 3 1 0,-6-3-2 16,-5 11 1-16,-17 9 0 15,14-14 0-15,-14 14-1 16,-9 0-2-16,9 0-4 16,-22 16-12-16,5 8-42 0,-5-13-17 15</inkml:trace>
          <inkml:trace contextRef="#ctx0" brushRef="#br0" timeOffset="-609.3767">24455-1454 192 0,'0'0'6'16,"11"-10"5"-16,6 3 2 0,17-3 3 16,13 7 2-16,11-4 1 15,19 4 3-15,19 3-2 16,13 10-4-16,17 7-3 15,2 10-3-15,8 8-1 0,10 5-5 16,-7 3 1-16,1 8-1 16,-5 3 1-16,-13 3-1 15,-2 9-1-15,-16-2 0 16,-5 4 1-16,-19-5 0 0,-5 6-1 16,-13-9 0-16,-11-7-1 15,-10 3 0-15,-7-17 0 16,-4-2 1-16,-6-2-1 15,0-15 0-15,-7 0 1 16,-1-3-1-16,-1-10-4 0,-3-1-8 16,-12-6-40-16,17 8-26 15,-17-8-6-15</inkml:trace>
          <inkml:trace contextRef="#ctx0" brushRef="#br0" timeOffset="-1078.1271">24561-1454 212 0,'0'0'7'0,"10"0"3"16,11 10 3-16,6 7 2 15,9 5 3-15,5 5 3 16,14 5 0-16,2 16 2 0,5 4-4 15,-1 7-3-15,-3 9-3 16,0 3-2-16,-12 9-4 16,2 6 0-16,-7 5-1 15,-4 4-2-15,-6 3 0 0,-7 1-1 16,-14-2 0-16,-3 2-1 16,0-5 1-16,-7 5-1 15,-14-12-1-15,0 2 0 0,-3-9 1 16,0-2-1-16,-3-6 0 15,-1-12-1-15,4-3 2 16,0-5-1-16,4-12 1 16,3-10-1-16,-1-7 1 15,1-5-2-15,10-18-2 0,-13 14-7 16,13-14-20-16,0 0-51 16,-14-22-3-16</inkml:trace>
          <inkml:trace contextRef="#ctx0" brushRef="#br0" timeOffset="656.2698">26875-546 321 0,'0'0'4'16,"0"0"2"-16,-13-4 2 15,-1 4 1-15,-3 4 1 0,-7 2 1 16,-13 4 1-16,-1 7 1 15,4 3-5-15,8 1-1 16,-11 2-2-16,16 5 0 16,8-5 0-16,6 0 0 15,10 1-1-15,14-7 1 0,4-4-2 16,6-6-1-16,14-4 0 16,-5-3-1-16,-2 0 0 15,4-7-2-15,-11-3 0 16,-7 0-1-16,-13-3 1 0,-7 0 0 15,-3 0 0-15,-14-4 0 16,-4-1 1-16,-13 4 0 16,12 1 1-16,-9-1 1 0,4 4-1 15,6 3 2-15,1-3 0 16,3 7 0-16,17 3-1 16,0 0 1-16,-17 0 0 15,17 0 0-15,0 0-1 0,10 17 1 16,4-7 0-16,6 1 0 15,4-3 0-15,22 0 0 16,19-5 1-16,13-3-1 16,11 0-1-16,3 0 0 15,2-11 0-15,8 3-1 0,-3-3 0 16,-5 1-1-16,-12 0-1 16,-10 3 1-16,-8 0 0 15,-4 7 0-15,-7 0 0 16,-14-3 0-16,6 3 0 0,-8 0 0 15,-6 3 0-15,13 1 0 16,-7-1 0-16,8-3 0 16,1 0-1-16,12 3 0 0,3-3-3 15,-13 0-9-15,10-10-44 16,-21 10-29-16,8-3-4 16</inkml:trace>
          <inkml:trace contextRef="#ctx0" brushRef="#br0" timeOffset="1296.908">27822 31 356 0,'0'0'6'0,"0"0"3"16,-3-9 1-16,-11-1 2 15,-5 2-1-15,-13 1 0 16,6-7 0-16,-18 8 1 15,-11 2-7-15,11 4-1 0,-7 0-2 16,0 14-1-16,8 7 0 16,12-1-1-16,-17 11 0 15,28-1 0-15,-1 0 0 0,8 7 0 16,9 1 0-16,4-4 0 16,7-5 0-16,17 2 1 15,7-6-1-15,3-2 1 16,9-3-1-16,1-3 0 15,4-4 1-15,-1 0-1 0,-2-3 1 16,-8 5 0-16,6-1 1 16,-9-1-1-16,-3 1 1 15,-4-1 0-15,-3 3 0 16,0 5 0-16,0-5 0 0,-7 1-1 16,-10 3 1-16,-4 2 1 15,-3-3-1-15,0 2 1 16,-10 3 0-16,-11-5 0 0,-2 8 2 15,-8 0-1-15,-5-2-1 16,-12-5 1-16,-7-3-1 16,-13 3 0-16,-7-10-2 15,-3 0-7-15,-20 11-61 16,0-21-20-16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32.0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C8F3FB-EACA-4CE7-AE7B-428A15883A80}" emma:medium="tactile" emma:mode="ink">
          <msink:context xmlns:msink="http://schemas.microsoft.com/ink/2010/main" type="inkDrawing" rotatedBoundingBox="20890,696 25901,10814 19681,13895 14670,3777" semanticType="callout" shapeName="Other">
            <msink:sourceLink direction="from" ref="{1CDF0240-8434-422F-B9F6-FF3D4E28C0A1}"/>
            <msink:sourceLink direction="to" ref="{A7F4AE8A-321A-4012-9412-FCF6F86BB4AC}"/>
          </msink:context>
        </emma:interpretation>
      </emma:emma>
    </inkml:annotationXML>
    <inkml:trace contextRef="#ctx0" brushRef="#br0">157 3 302 0,'0'0'2'0,"0"0"0"0,0 0 1 16,0 0 4-16,0 0 1 15,0 7-1-15,0-7 3 16,0 24-1-16,0-7-1 16,11-7 2-16,-1 5-3 0,0-3-3 15,-10-12 4-15,17 7-4 16,-3-3-2-16,10-8 3 15,-11-7-2-15,-3 3-3 16,-3-15 3-16,0 11-3 16,-4-5-1-16,-3 17 2 0,-6-24-2 15,-8 17-2-15,-6 4 2 16,-1 3 1-16,-9 7-2 16,-1 10 2-16,0 3 2 15,4-5-3-15,10 1 2 0,3 3 1 16,12-1-1-16,2 2 0 15,2-3 1-15,22-14-2 16,3 0-2-16,11-3 2 0,-4 0-1 16,-7-6-1-16,0-1 1 15,-6-13-1-15,-8 3-1 16,-2-8 1-16,-11 8 0 0,-11 13 1 16,-6-19 3-16,-3 11-2 15,0 1 0-15,3 5 1 16,0 6 1-16,-4 3 0 15,7 7 2-15,4 4 0 16,3 5-3-16,7 3 4 0,0 1-2 16,0 11 0-16,0-4 3 15,0 9-3-15,0 0-3 16,7 15 4-16,0-1-3 16,-4 16-2-16,1 2 2 0,3 4-1 15,-4 9-1-15,4 4 3 16,-7 3-2-16,0 0-1 15,-10 1 2-15,-1 6-1 16,1 2 1-16,-7 5 1 0,0 5-1 16,5-2-1-16,0 4 3 15,-5 3-2-15,15 8 2 16,-8 0 0-16,0 2 1 16,-2-3-1-16,7 1-1 15,-2-4-1-15,0 11 0 0,2-5 1 16,-7 1-1-16,8-8 0 15,4-3 0-15,0-4-1 16,0-2 2-16,0 2 0 0,0-5 0 16,0-8-1-16,4-5 0 15,3 6 0-15,-2-4 0 16,-5 3 0-16,0 0 1 16,-2-2-1-16,-5-3-1 0,0-1 2 15,4 7-1-15,-4-2-1 16,4-3 2-16,3-3-2 15,7 0-1-15,6-2 3 16,4 1-1-16,-1 2 0 0,1-3 3 16,-2-2-1-16,1 8-1 15,-1-7 2-15,-3 7-1 16,-2 3-1-16,2-7 2 0,-7 8-3 16,2-5-1-16,10-2 1 15,0-2 0-15,0 8-1 16,0-5 0-16,0 0 1 15,7 2-3-15,-3-6 6 16,2 1-4-16,-6 5-2 0,-3-9 4 16,-4 1-2-16,-3-5 0 15,0-2 0-15,-7 1-2 16,0-3 1-16,-4 0 0 16,1-4 1-16,0 4-1 0,-1-3 2 15,1-8-1-15,-1 8-1 16,4-14 2-16,0-1-1 15,0-2 0-15,4-1 0 16,-1-5-1-16,7-5 1 0,-3-3 0 16,4-5-1-16,-8 6 1 15,7-8 0-15,-6 0 0 16,1-2 0-16,7 2 0 0,-7-4 0 16,7 0 0-16,-9 2 0 15,-1-4 0-15,5-1 0 16,3-7 1-16,-3 1 0 15,3-2 0-15,-3-3-1 16,3-5 3-16,-3-1-3 0,3 4 0 16,1-7 0-16,-5 7 0 15,-6-4 0-15,4 10 0 16,-4-1 0-16,0-1 0 16,0 5 0-16,-4-3 0 0,4 4 0 15,0-6 0-15,0 3 0 16,0-7 0-16,7 4 0 15,-3-5 0-15,3 0 0 16,3 1 0-16,-3-3 0 0,6-1 0 16,-3 1 0-16,-3 5 0 15,0-1 0-15,0-1 0 16,0 4 0-16,-1-5 0 16,5 0 0-16,-5 2 0 0,8 2 0 15,0-6 0-15,3 0 0 16,6-8 0-16,8-2 0 15,0-4 0-15,10 0 0 16,5 0 0-16,12-10 0 0,10-4 0 16,11-5 0-16,11-3 0 15,6-1 0-15,16-1 0 16,11-3 0-16,8 2 0 16,6-2 0-16,5 4 0 0,4 3 0 15,-1 4 0-15,8 5 0 16,-6-1 0-16,2 1 0 15,4 1 0-15,6 6 0 16,4-2 0-16,-7-1 0 0,7-1 0 16,3 2 0-16,-3-2 0 15,3 6 0-15,-6-2 0 16,-8 1 0-16,-5 3 0 16,1 0 0-16,-5 0 0 0,0 0 0 15,-4 0 0-15,-3-4 0 16,-1 0 0-16,1 2 0 15,1-8 0-15,-6 3 0 0,2-3 0 16,-10 0 0-16,-5 6 0 16,-2-2 0-16,-9 2 0 15,-1 1 0-15,-4 0 0 16,-7 3 0-16,1 0 0 0,1-4 0 16,-1 4 0-16,-4-6 0 15,2 2 0-15,-2-3 0 16,0 5 0-16,2-6 0 15,-5 2 0-15,-4 2 0 16,-7-5 0-16,-3 3 0 0,-10 0 0 16,-2 2 0-16,-8 2 0 15,-8-2 0-15,-2-3 0 16,-6 1 0-16,2-1 0 16,-2 4 0-16,-10-4 0 0,2 3 0 15,-7-2 0-15,0 2 0 16,-7 1 0-16,-17 3 0 15,13-3 0-15,-13 3 0 0,0 0 0 16,4-14-4-16,-4 14-20 16,0 0-63-16,-14-17-3 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15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1BB408-492F-4CC3-AEE8-2B05F8BDC763}" emma:medium="tactile" emma:mode="ink">
          <msink:context xmlns:msink="http://schemas.microsoft.com/ink/2010/main" type="writingRegion" rotatedBoundingBox="16095,5063 16757,5063 16757,6223 16095,6223"/>
        </emma:interpretation>
      </emma:emma>
    </inkml:annotationXML>
    <inkml:traceGroup>
      <inkml:annotationXML>
        <emma:emma xmlns:emma="http://www.w3.org/2003/04/emma" version="1.0">
          <emma:interpretation id="{E1A25467-9A53-4D53-94E2-2788A386E25F}" emma:medium="tactile" emma:mode="ink">
            <msink:context xmlns:msink="http://schemas.microsoft.com/ink/2010/main" type="paragraph" rotatedBoundingBox="16095,5063 16757,5063 16757,6223 16095,6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90F7B2-2340-48F7-8ECF-683E044D16F4}" emma:medium="tactile" emma:mode="ink">
              <msink:context xmlns:msink="http://schemas.microsoft.com/ink/2010/main" type="line" rotatedBoundingBox="16095,5063 16757,5063 16757,6223 16095,6223"/>
            </emma:interpretation>
          </emma:emma>
        </inkml:annotationXML>
        <inkml:traceGroup>
          <inkml:annotationXML>
            <emma:emma xmlns:emma="http://www.w3.org/2003/04/emma" version="1.0">
              <emma:interpretation id="{C6C21AAD-2FEF-4A4A-A2E9-27C3581D4BC3}" emma:medium="tactile" emma:mode="ink">
                <msink:context xmlns:msink="http://schemas.microsoft.com/ink/2010/main" type="inkWord" rotatedBoundingBox="16095,5063 16757,5063 16757,6223 16095,6223"/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$3</emma:literal>
                </emma:interpretation>
                <emma:interpretation id="interp3" emma:lang="en-US" emma:confidence="0">
                  <emma:literal>ts</emma:literal>
                </emma:interpretation>
                <emma:interpretation id="interp4" emma:lang="en-US" emma:confidence="0">
                  <emma:literal>€3</emma:literal>
                </emma:interpretation>
              </emma:one-of>
            </emma:emma>
          </inkml:annotationXML>
          <inkml:trace contextRef="#ctx0" brushRef="#br0">16760 1763 272 0,'0'0'6'0,"0"0"1"16,15 7 3-16,-1-4 1 15,3 3 1-15,5-2 3 16,16 6 0-16,6 4 2 16,11-1-3-16,6 8-2 0,9-9-4 15,19 3 1 1,16 3-2-16,4 1-2 0,13-2 0 16,11-7-2-16,10 0-1 15,2-7 0-15,12 1-1 16,-5 3 0-16,1-7 1 15,-1 2-2-15,-2-2 0 0,-5 0 2 16,2 4-2-16,-15 2 0 16,-12-6 1-16,-6 4 1 15,-8-4-2-15,-2 0 3 0,-8 0-2 16,-11 0 0-16,-5-6 2 16,-8 2-2-16,3 0-1 15,-4 4 2-15,-6 0-2 16,-7 0 0-16,0-2 0 0,-8 2 1 15,-3 0-1-15,-2 2 1 16,-4-2 0-16,-7 0-1 16,-4 0 2-16,1-2 0 0,-12 2-1 15,3 0 1-15,-22 0-2 16,12 0-8-16,-12 0-20 16,12-4-53-16,-19 1-2 15</inkml:trace>
          <inkml:trace contextRef="#ctx0" brushRef="#br0" timeOffset="-1859.4234">20331 681 313 0,'14'-4'3'0,"13"0"2"0,21-6 0 16,17 1 1-16,22-5-1 15,29-2 2-15,20 5 0 16,20 5-1-16,17 6-1 16,3 6-2-16,5 14-2 15,-5 7 1-15,-6 11-1 0,-15 9 0 16,-15 0 0-16,-17 13 1 15,-22 5 0-15,-16 2 1 16,-21 9 0-16,-19 7 1 0,-21 3 0 16,-12 5-1-16,-12 6 0 15,-2-1 1-15,-20 5-2 16,-4 8-1-16,-8-6 1 16,0 10 0-16,-3-1-1 15,-1-11 1-15,-10 0 0 0,4 1 0 16,-9-13 2-16,2-16 0 15,-7 2 1-15,-3-8 0 16,-14-16 2-16,-4 0-2 16,2-18 1-16,-11 0 0 0,-1-8-2 15,-5-1 1-15,-8-13-1 16,0-11-1-16,3 0-1 16,-2-11-1-16,2 1-6 15,-3-14-9-15,8-24-57 0,2 15-14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25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A2C9EE-5285-468F-BE78-5FC9B778108B}" emma:medium="tactile" emma:mode="ink">
          <msink:context xmlns:msink="http://schemas.microsoft.com/ink/2010/main" type="writingRegion" rotatedBoundingBox="3166,6511 3618,6511 3618,7145 3166,7145">
            <msink:destinationLink direction="with" ref="{C0D83BE9-4F27-4E56-A1EE-DADF58465FBF}"/>
          </msink:context>
        </emma:interpretation>
      </emma:emma>
    </inkml:annotationXML>
    <inkml:traceGroup>
      <inkml:annotationXML>
        <emma:emma xmlns:emma="http://www.w3.org/2003/04/emma" version="1.0">
          <emma:interpretation id="{A180A7E6-1F11-4A92-986E-94A99E617114}" emma:medium="tactile" emma:mode="ink">
            <msink:context xmlns:msink="http://schemas.microsoft.com/ink/2010/main" type="paragraph" rotatedBoundingBox="3166,6511 3618,6511 3618,7145 3166,7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36BD43-2A95-457A-ABBC-F916C39DFDA7}" emma:medium="tactile" emma:mode="ink">
              <msink:context xmlns:msink="http://schemas.microsoft.com/ink/2010/main" type="line" rotatedBoundingBox="3166,6511 3618,6511 3618,7145 3166,7145"/>
            </emma:interpretation>
          </emma:emma>
        </inkml:annotationXML>
        <inkml:traceGroup>
          <inkml:annotationXML>
            <emma:emma xmlns:emma="http://www.w3.org/2003/04/emma" version="1.0">
              <emma:interpretation id="{850A4191-3C46-462F-95C0-CB0BA5BB44FD}" emma:medium="tactile" emma:mode="ink">
                <msink:context xmlns:msink="http://schemas.microsoft.com/ink/2010/main" type="inkWord" rotatedBoundingBox="3166,6511 3618,6511 3618,7145 3166,7145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114 0 336 0,'0'0'6'0,"0"0"2"16,0 0 1-16,0 0 3 15,-10 9 1-15,10-9 0 16,-14 20 2-16,1 0-1 0,-1 7-4 16,1 10-3-16,-3 9-1 15,1 7-2-15,8 9 0 16,-3-3-2-16,10 9-1 0,0-7 1 16,10-4-2-16,12-9 1 15,7-11 0-15,9-17 0 16,6-10 1-16,4-10-1 15,3-10 1-15,0-17-1 16,-8-10 0-16,1-10 1 16,-13 0-1-16,-4-9 1 0,-17 2-1 15,-6-1-1-15,-8 1 1 16,-16-5-1-16,-4 13-1 16,-10 3 0-16,-7 10 0 0,-7 10-2 15,-2 13 0-15,-4 10-5 16,3 10-12-16,-4 29-52 15,4 0-11-15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28.7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2C8BDD-E0AA-4AFD-AC9F-EA419AB38891}" emma:medium="tactile" emma:mode="ink">
          <msink:context xmlns:msink="http://schemas.microsoft.com/ink/2010/main" type="inkDrawing" rotatedBoundingBox="5868,10629 5884,11339 5826,11340 5811,10630" semanticType="callout" shapeName="Other">
            <msink:sourceLink direction="with" ref="{CBB26046-3614-43B2-B764-DB9CDF049FEF}"/>
            <msink:sourceLink direction="with" ref="{C61D7DC1-FC90-4409-97D4-C49843749BA9}"/>
            <msink:sourceLink direction="with" ref="{6159A370-4233-4954-A209-5DB17E311638}"/>
          </msink:context>
        </emma:interpretation>
      </emma:emma>
    </inkml:annotationXML>
    <inkml:trace contextRef="#ctx0" brushRef="#br0">2705 4119 434 0,'0'0'4'0,"0"0"2"16,-17 0-1-16,17 0 1 16,-14 16 1-16,7 8 0 0,-3 6 3 15,5 13-1-15,5 6-3 16,0 11-2-16,5 12 0 15,5 4-2-15,4 10-6 16,-11-9-21-16,4 11-60 16,-5 1-4-16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21.4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BDD19C-1EB5-4A68-9786-BB76234A0967}" emma:medium="tactile" emma:mode="ink">
          <msink:context xmlns:msink="http://schemas.microsoft.com/ink/2010/main" type="inkDrawing" rotatedBoundingBox="10373,4730 10539,5338 10059,5469 9892,4862" shapeName="Other"/>
        </emma:interpretation>
      </emma:emma>
    </inkml:annotationXML>
    <inkml:trace contextRef="#ctx0" brushRef="#br0">5145-1732 292 0,'0'0'8'0,"0"0"3"15,0 0 4-15,0 0 0 0,0 0 2 16,-14-4 2-16,14 4 1 16,-20-4-2-16,0 0-5 15,-1 4-3-15,-3 4-5 16,-6 6 0-16,-1 4-1 0,-3 7-2 15,-6 2 1-15,-1 0-1 16,0 11-1-16,1-4 0 16,6 12 0-16,0-6-1 15,6 1 0-15,15 2 0 16,6 0 0-16,7-9 1 0,10-3-1 16,14-6 1-16,10-3-1 15,7-9 1-15,6-5-1 16,5 0 1-16,2-4-1 15,-4 0 1-15,-2 0-1 0,-1 0 0 16,-6 6 0-16,-3 1 1 16,-11 3-1-16,0 7 0 15,-6 3 0-15,-8 0 0 0,-6 7 0 16,0 4 1-16,-7 2 0 16,-10 4 0-16,-11 4 1 15,-3 1 2-15,-3-6 0 16,-10 1 2-16,-8-10 0 0,1 8 0 15,-7-18 1-15,0 0-2 16,1-11-5-16,-1-3 0 16,3-3 0-16,4-6 0 15,7-8 0-15,6-9-5 16,14-1-81-16,3-3-2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50.3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6E6C60-F110-435A-BCB5-4A2EF7CFB9DC}" emma:medium="tactile" emma:mode="ink">
          <msink:context xmlns:msink="http://schemas.microsoft.com/ink/2010/main" type="inkDrawing" rotatedBoundingBox="19129,5164 22612,5172 22611,5212 19128,5204" semanticType="underline" shapeName="Other">
            <msink:sourceLink direction="with" ref="{64947D83-EA60-4B65-B3BD-4DB99C03D8D4}"/>
          </msink:context>
        </emma:interpretation>
      </emma:emma>
    </inkml:annotationXML>
    <inkml:trace contextRef="#ctx0" brushRef="#br0">13649 438 231 0,'0'0'7'0,"0"0"5"16,-14-12 2-16,14 12 4 0,0 0 3 15,-10-10 0-15,10 10 0 16,14-13 3-16,10 9-6 16,30 4-6-16,16 0-3 15,22 0-3-15,21 0-2 0,25 0-2 16,12 6 0-16,19 2-2 16,18-5 2-16,13-3 0 15,5 4-2-15,5-4 2 16,-7-4-1-16,5 4 0 0,-5 0 1 15,-16-3-2-15,-14 3 0 16,-17-4 1-16,-21 4 0 16,-19 0-2-16,-17 4 2 15,-19-1 0-15,-18-3-1 0,-8 0 0 16,-13 4 1-16,-10-4-1 16,-4 4 2-16,-10-4-2 15,-3-4 0-15,3-3 0 0,-17 7 1 16,13-4 0-16,-13 4 1 15,0 0-2-15,0 0-6 16,0 0-18-16,21 0-53 16,-21 0-2-16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29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053F2C-EBFF-435A-8F11-951D3074CFD5}" emma:medium="tactile" emma:mode="ink">
          <msink:context xmlns:msink="http://schemas.microsoft.com/ink/2010/main" type="inkDrawing" rotatedBoundingBox="17229,6090 25322,2032 28517,8403 20423,12462" semanticType="callout" shapeName="Other">
            <msink:sourceLink direction="to" ref="{1CDF0240-8434-422F-B9F6-FF3D4E28C0A1}"/>
            <msink:sourceLink direction="from" ref="{BFA64017-B2DB-416F-BF50-2C3971F44DA2}"/>
          </msink:context>
        </emma:interpretation>
      </emma:emma>
    </inkml:annotationXML>
    <inkml:trace contextRef="#ctx0" brushRef="#br0">13733 502 314 0,'0'0'4'0,"0"0"3"16,0 0 0-16,-14-4 1 15,14 4 1-15,-22 14 2 16,5-1 0-16,-4 7 1 16,-3 3-5-16,0 12-2 0,1 2 0 15,-1 0-2-15,7 0-1 16,7-6 0-16,10-10 1 15,13-12 0-15,4-1-1 16,7-16 2-16,7-5-2 0,10-14 1 16,-7-8-1-16,2 2 0 15,-12 2-2-15,-7-6 2 16,-4 6-2-16,-13 2-1 16,0 2 2-16,-3 3-2 0,-16 11 1 15,-3 5 0-15,3-2-1 16,-3 10-1-16,10 0 2 15,2 4 0-15,-7 10-1 0,0 3 3 16,6 6-2-16,4-3 0 16,-3 3 1-16,10 4 1 15,-3 5-2-15,3-16 2 16,3 5 0-16,18-12-2 16,6-5 2-16,4-4 0 0,5-10-2 15,1-7 0-15,4-6-2 16,-3-1 1-16,-1-7 0 15,-16-2-1-15,-8-2-1 16,-13-2 2-16,-7 6-1 0,-16 8 0 16,-8-1 1-16,-6 11-1 15,-1 3-1-15,2 6 2 16,-3 8 1-16,10 13-2 16,5 3 3-16,3-4 0 0,8 9-1 15,13-8 2-15,-4 7-1 16,4-1-1-16,10-3 1 15,-10-20 0-15,21 13-1 0,-4-9 0 16,0-4 1-16,-17 0-2 16,24-6 2-16,-22-11 0 15,3-7-1-15,0 3 0 16,-5 2 1-16,0-3 0 0,-10 1 0 16,-2 6 1-16,0 1-2 15,7-3 1-15,5 17 0 16,-24 0 0-16,3 7 0 15,4 6 0-15,7 1 1 16,0 9 0-16,0 1 1 0,3 14 0 16,-7-1 1-16,11 3 0 15,3 2 0-15,0-3-1 16,7 6 0-16,6 9 0 0,-9 0-2 16,6 7 1-16,-3 3-1 15,-1 0-1-15,-2 8 2 16,-1 12-2-16,-3 3 0 15,-3-1 1-15,-4 1-1 0,0 2 0 16,4 1 1-16,-1-2-1 16,1 4 0-16,0-2 1 15,3-1 0-15,0 5-2 16,3-6 2-16,4 4-1 0,-4-2 0 16,1-8 1-16,-1 7 0 15,0-5 0-15,-3-6 2 16,0-1 0-16,0-2-1 15,0-10 2-15,0 2 0 16,0 8-1-16,0-11 2 0,-3-5-2 16,3 3-1-16,0-1 0 15,0 4 0-15,0-2-2 16,10 3 0-16,-3-6 0 16,0 0 0-16,0-2 0 0,0 3 0 15,-1 3 0-15,-2-2 0 16,-4-2 0-16,0 1 0 15,3-3 0-15,-3 6 0 0,4 0 0 16,-4 0 0-16,0-3 0 16,0-3 0-16,0 2 0 15,0-2 0-15,3-3 0 16,0 5 0-16,1-2 0 0,3-8 0 16,3 4 0-16,2-2 0 15,-5-2 0-15,1-7 0 16,1 2 0-16,1-12 0 15,-3-9 0-15,0 3 0 16,0-6 0-16,-7-2 0 0,0-1 0 16,0-4 0-16,0 3 0 15,-4-1 0-15,1 5 0 16,-6 6 0-16,1-3 0 16,1-1 0-16,0 0 0 0,5 1 0 15,2-1 0-15,-3 4 0 16,3-2 0-16,0-9 0 15,10 3 0-15,2-7 0 0,12-1 0 16,0-5 0-16,7-3 0 16,16-6 0-16,11-14 0 15,10-3 0-15,13-7 0 16,11 2 0-16,10-11 0 0,7 5 0 16,13 1 0-16,0-1 0 15,6 4 0-15,2 7 0 16,3 3 0-16,2-3 0 15,4 10 0-15,10-7 0 0,-3 7 0 16,1 0 0-16,2 3 0 16,4-3 0-16,-1 2 0 15,-2 6 0-15,-2-6 0 16,-11 5 0-16,-1-1 0 16,-1-2 0-16,1 3 0 0,-3-4 0 15,2 3 0-15,1 1 0 16,-7-7 0-16,7 4 0 15,-5 2 0-15,2 0 0 0,-3 2 0 16,-11-2 0-16,-8 1 0 16,-2 0 0-16,-3 3 0 15,1 0 0-15,-4 0 0 16,-1 0 0-16,-5 0 0 0,6 0 0 16,-5 0 0-16,-2 3 0 15,-6-3 0-15,-1 0 0 16,-4 0 0-16,-4 7 0 15,-6-5 0-15,-4 6 0 0,1-5 0 16,8 0 0-16,-1-3 0 16,-1 4 0-16,0-4 0 15,-1 0 0-15,2-4 0 16,-8-2 0-16,-9-4 0 16,-5 3 0-16,-16 0 0 0,-10 0 0 15,-14 3 0-15,-17 4 0 16,17-12 0-16,-17 12 0 15,-8-7 0-15,-4 7 0 16,12 0 0-16,-19 0 0 0,19 0 0 16,0 0 0-16,0 0 0 15,0 0 0-15,0 0 0 16,0 0-9-16,0 0-40 0,0-22-39 16,0 22-3-16</inkml:trace>
    <inkml:trace contextRef="#ctx0" brushRef="#br0" timeOffset="-18047.1715">16823 498 243 0,'0'0'6'0,"0"0"2"16,0 0 5-16,0 0-1 16,0 0 1-16,0 0 0 15,0 0 2-15,0 0 1 0,0 0-3 16,0 0-3-16,12 17-1 15,5-14 1-15,11 0 1 16,6 5-3-16,0-6 1 16,10 2-1-16,10 0-3 0,11-2 2 15,0 2-3-15,2-1-1 16,8-3 1-16,0 0-2 16,3 0 0-16,6 0 1 15,1-7-1-15,4 1-1 0,6 0 1 16,-4-5-1-16,-3 5-1 15,4-8 2-15,-3 0-2 16,-9-3 0-16,-1-7 1 16,-15 5 0-16,3-2-1 0,3-3 3 15,-17-3-1-15,-2 0 0 16,0-2 1-16,0 0 0 16,-3-1-1-16,5 3 1 15,-7-10 0-15,4 4-1 0,1-9 0 16,-7 6 0-16,10-4-1 15,-6 1 0-15,-5-4 1 16,-2-7-1-16,3-1 0 16,-13-4 0-16,0 1-1 0,-7 0 3 15,-11-7-2-15,1-10 0 16,-1 0 1-16,1 0-3 16,-4 4 1-16,0-2-1 15,-3 6 0-15,-3-5-1 0,2 7 1 16,1 7 1-16,-7 4-2 15,-3 5 2-15,-7 12 0 16,-1 2 0-16,5 4 0 16,-1 0 0-16,0 10 0 15,-3 4 0-15,10 13 1 0,-10-11-1 16,10 11-1-16,-7-20 1 16,7 20 0-16,0 0-1 15,0 0 1-15,-17 0 0 0,17 0-2 16,0 0 2-16,0 0 0 15,0 0-1-15,0 0 3 16,7 0-1-16,13 0-2 16,11 0 2-16,6 0-1 0,4 0 0 15,12 0 1-15,5 0-1 16,10 0-1-16,7-3 2 16,0-1-1-16,-3 4 0 15,-2-10 0-15,-2 0 0 0,-7 10-1 16,-3-4 2-16,-13-7-1 15,-1 5-1-15,-8 0 1 16,-5 2 0-16,-1 4 0 16,-2 4 1-16,-4-4-1 0,-4 0-1 15,4 0 1-15,-4 2 0 16,1 2 0-16,-8 0 0 16,-13-4 2-16,21 0-3 15,-21 0 2-15,20 0-1 0,-20 0 0 16,0 0 1-16,0 0-1 15,0 0 0-15,-10 0-4 16,10 0-5-16,0 0-28 16,-22 2-48-16,10 9 1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26.2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B3FF57-37AB-4BA6-9F81-18F08DFB61D3}" emma:medium="tactile" emma:mode="ink">
          <msink:context xmlns:msink="http://schemas.microsoft.com/ink/2010/main" type="inkDrawing" rotatedBoundingBox="28522,9934 30390,9887 30391,9915 28523,9963" shapeName="Other"/>
        </emma:interpretation>
      </emma:emma>
    </inkml:annotationXML>
    <inkml:trace contextRef="#ctx0" brushRef="#br0">2639 1078 335 0,'0'0'5'0,"0"0"1"16,0 0 2-16,0 0 1 15,0 0 3-15,7-10 2 16,14 6 1-16,13 1 0 16,13-1-2-16,25 2-3 0,15-2 0 15,19-2 0-15,13 2-3 16,21 1 0-16,5-5 0 15,12 6-1-15,-5 2 0 16,-6-4 0-16,-7 4-1 0,-7 0 0 16,-12-2-5-16,-26 2 0 15,-23 0 0-15,-16 0-10 16,-31-8-30-16,-48 5-47 16,24 3-3-16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18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BDB675-3C17-468D-AF62-7764AC06DD56}" emma:medium="tactile" emma:mode="ink">
          <msink:context xmlns:msink="http://schemas.microsoft.com/ink/2010/main" type="inkDrawing" rotatedBoundingBox="7155,11322 11300,10835 11310,10921 7165,11409" shapeName="Other"/>
        </emma:interpretation>
      </emma:emma>
    </inkml:annotationXML>
    <inkml:trace contextRef="#ctx0" brushRef="#br0">4151-4 267 0,'0'0'4'0,"0"0"2"16,0 0 1-16,0 0 4 16,0 0-1-16,-14 0 2 15,1 0 1-15,-1 0 1 16,-10 2-4-16,-3 4-1 0,-7-4 0 15,-7 5-4-15,-7 0-1 16,-3 4 1-16,-7-2-2 16,-5 1 0-16,-2 0 0 15,-10 4 1-15,0-4-1 0,-5 0 0 16,-2 3 0-16,-3-3 0 16,-4 1-1-16,-8 1 0 15,-2 3-1-15,-3-5 0 16,-4 4 0-16,-5-1 0 15,-1 1 0-15,-1-4 0 0,-2 6 0 16,-4-3-1-16,5 1 1 16,-2 3-1-16,0 1 0 15,-2-5 1-15,2 4-1 0,0-3 1 16,5 3 0-16,-5-4 1 16,7 0-1-16,5-7 1 15,-2 9-1-15,4-5 1 16,0 3-1-16,1-2 0 0,2-6-1 15,4 7 2-15,4-10-2 16,6 6 0-16,10-8 1 16,7 0 1-16,15 0 1 0,12 0 0 15,7-8 1-15,13 6-1 16,8-4 0-16,13 6-5 16,0 0-13-16,-17-11-65 15,17 11-2-15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34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36BB65-A1E3-4B7D-BA1B-A9F3807FC2D3}" emma:medium="tactile" emma:mode="ink">
          <msink:context xmlns:msink="http://schemas.microsoft.com/ink/2010/main" type="inkDrawing" rotatedBoundingBox="29847,9871 31897,9884 31896,9938 29846,9926" shapeName="Other"/>
        </emma:interpretation>
      </emma:emma>
    </inkml:annotationXML>
    <inkml:trace contextRef="#ctx0" brushRef="#br0">3963 1038 356 0,'0'0'6'16,"0"0"5"-16,15 0 1 0,2-4 1 15,5 0 0-15,13-2 0 16,5-2 1-16,15 3-1 16,6 1-6-16,16 0-3 15,12 0-2-15,13 4 0 16,14 0-1-16,9 4-1 0,14 4 2 16,3-3 0-16,-2 7 1 15,-7-6 1-15,5 5 1 16,-22-7 0-16,-7-2 1 15,-27-2-1-15,-19 0 0 0,-15 0-1 16,-4 0-1-16,-13-6-3 16,-18-1 0-16,8-3 0 15,-8 4 0-15,3-2 0 0,-16 8 0 16,29-11 0-16,-29 11-4 16,19-4 1-16,-19 4-2 15,0 0-4-15,0 0-8 16,0 0-35-16,-16 4-35 15,6 4-2-15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35.3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CCCD7A-61EF-4BA4-AB43-30831F01BB8F}" emma:medium="tactile" emma:mode="ink">
          <msink:context xmlns:msink="http://schemas.microsoft.com/ink/2010/main" type="inkDrawing" rotatedBoundingBox="32454,10339 32495,9428 33486,9472 33444,10383" shapeName="Other"/>
        </emma:interpretation>
      </emma:emma>
    </inkml:annotationXML>
    <inkml:trace contextRef="#ctx0" brushRef="#br0">7360 577 371 0,'0'0'4'16,"-12"0"2"-16,12 0 3 15,-27 0 1-15,-1 0 1 16,-6 0 1-16,-10 4 0 0,0 0 2 16,-7 9-4-16,3 3-2 15,-5 9-1-15,-2 7-1 16,4 12-2-16,-10 8 0 16,6 5-1-16,-9 11-1 0,19 0 0 15,-1 2 0-15,19-5 0 16,-1 4 1-16,22-13-2 15,19-3 1-15,28-4 1 0,26-12 0 16,5-4-3-16,16-10 0 16,18-1 0-16,5-9 0 15,-2 1 0-15,-14-3 0 16,-11-5 0-16,-12 0-2 0,-18-2-3 16,-6 3-7-16,-28-7-22 15,-20 0-53-15,0 0-3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44.9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775541-B1C7-41D8-A105-9C86EE856475}" emma:medium="tactile" emma:mode="ink">
          <msink:context xmlns:msink="http://schemas.microsoft.com/ink/2010/main" type="inkDrawing" rotatedBoundingBox="3702,12725 5624,14151 5528,14280 3606,12855" semanticType="connector" shapeName="Other">
            <msink:sourceLink direction="with" ref="{43EED2C6-AB20-497F-BDE6-FA9835F42DBC}"/>
            <msink:sourceLink direction="with" ref="{C0D83BE9-4F27-4E56-A1EE-DADF58465FBF}"/>
          </msink:context>
        </emma:interpretation>
      </emma:emma>
    </inkml:annotationXML>
    <inkml:trace contextRef="#ctx0" brushRef="#br0">2364 7770 334 0,'0'0'6'0,"8"-13"3"16,-6 0 2-16,5-7 2 15,-7-7 1-15,0-7 0 16,-12-3 1-16,-12-7 1 16,-14-1-4-16,-13-2-3 15,-20-7-2-15,-11 1 0 0,-17-5-1 16,-9-3 0-16,-11-8-1 15,1-1 0-15,-11-12-1 16,-4-1-1-16,8-9 0 16,-4 1-1-16,6 1-1 0,15 1 1 15,9 7-2-15,11 11 1 16,13 10-1-16,18 10-1 16,16 18-2-16,7 2-7 15,21 22-31-15,13 9-44 0,0 0-2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24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984E57-C57B-444A-8F16-B06B6882858F}" emma:medium="tactile" emma:mode="ink">
          <msink:context xmlns:msink="http://schemas.microsoft.com/ink/2010/main" type="inkDrawing" rotatedBoundingBox="24808,10897 26227,7936 29042,9286 27623,12246" semanticType="enclosure" shapeName="Other"/>
        </emma:interpretation>
      </emma:emma>
    </inkml:annotationXML>
    <inkml:trace contextRef="#ctx0" brushRef="#br0">43-6 241 0,'0'0'6'16,"0"0"5"-16,-10-8 3 15,10 8 4-15,0 0 2 0,-17 0 3 16,17 0 1-16,-13 24 3 16,13 6-6-16,0 13-6 15,0 14-2-15,10 12-3 16,-3 11-4-16,3 12-2 0,3 10-1 16,-2 10-2-16,-8 6 0 15,0 3 0-15,1 5 1 16,-4-5 0-16,0 8 1 15,0-4 1-15,0 0 0 16,-4-11 1-16,1-5 0 0,3-4 1 16,0-13-2-16,7-8 0 15,-4-2 0-15,4-13-1 16,3-3-1-16,-3-9-1 16,3-13 2-16,0 4-3 0,-3-12 0 15,-3-5-2-15,1-14-1 16,0-1-5-16,-5-16-10 15,7-16-62-15,-7 2-9 0</inkml:trace>
    <inkml:trace contextRef="#ctx0" brushRef="#br0" timeOffset="1593.7949">-86-52 292 0,'0'0'5'0,"0"0"2"16,0 0 2-16,0 0 3 15,7-13 1-15,-7 13 2 16,24-14 2-16,-11 7 1 16,8-3-5-16,13 4-2 0,3-1-2 15,7 3-2-15,11 2-1 16,5 2-1-16,12-8-3 15,13 4 0-15,0 2 0 16,7-1-1-16,-1-5 1 16,1 4-1-16,-4 2 1 0,-4-8-1 15,-6 6 1-15,-3 0 0 16,-13 4-1-16,-4 0 1 16,-2 4 0-16,-1 0-1 0,-1 6 0 15,-3-1 0-15,-3 1 0 16,-4 2-1-16,1 1 1 15,-6-3 0-15,7-4 2 16,-17-2 0-16,-5 3-1 0,0-3 2 16,0-4-1-16,-4 0 0 15,-6 0 0-15,3 0-1 16,-4 0-1-16,-2 0 0 16,-11 0 0-16,23-4-1 0,-23 4 1 15,24-7 0-15,-24 7-1 16,17 0 2-16,-17 0-1 15,24 0-1-15,-3 0 1 16,-2 0 0-16,5 0-1 0,3 0 1 16,0-4 0-16,1 2-1 15,-5-2 1-15,-2 0 1 16,-4 2-1-16,-17 2 1 16,17 0-1-16,-17 0 1 0,0 0-2 15,0 0 0-15,0 0 0 16,0 0 0-16,10 2 0 15,-10-2 0-15,20 8 0 16,-20-8 0-16,24 9 0 0,-10-5 0 16,0 6 0-16,3-4 0 15,0 5 0-15,-7 2 0 16,7-3 0-16,-5 1 0 16,2 1 0-16,1 5 0 0,7 1 0 15,-5 3 0-15,1-4 0 16,5 6 0-16,-2 7 0 15,3 1 0-15,-7 2 0 16,-4 4 0-16,4-2 0 0,0 4 0 16,-3 0 0-16,3 8 0 15,-10-3 0-15,3 10 0 16,0 0 0-16,-1-1 0 0,3 5 0 16,0-1 0-16,-2 9 0 15,2-7 0-15,-2 7 0 16,-3-10 0-16,3 8 0 15,-8-5 0-15,3 5 0 0,-5 0 0 16,0 0 0-16,-5 2 0 16,-2-3 0-16,-5 5 0 15,-3 2 0-15,-4-1 0 16,-5 4 0-16,0-8 0 16,-3 2 0-16,-4-5 0 0,1-5 0 15,-11 0 0-15,3-2 0 16,1-2 0-16,-4-5 0 15,0 4 0-15,-2-6 0 16,-1-2 0-16,-4 4 0 0,4-5 0 16,-7-2 0-16,3 0 0 15,-5-4 0-15,2-10 0 16,-7 10 0-16,0-12 0 16,-3 4 0-16,-11-12 0 0,2 3 0 15,-9-9 0-15,-6-2 0 16,0-3 0-16,-6-2 0 15,-4-4 0-15,3 0 0 0,0-4 0 16,-2-2 0-16,2 0 0 16,7-1 0-16,1 0 0 15,5-3 0-15,8 4 0 16,3 2 0-16,13-3 0 0,4-3-9 16,15 8-3-16,-3-15-21 15,-1 7-54-15,23-2-2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41.2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345151-FF16-470F-BC4E-EF0B4F9812F6}" emma:medium="tactile" emma:mode="ink">
          <msink:context xmlns:msink="http://schemas.microsoft.com/ink/2010/main" type="writingRegion" rotatedBoundingBox="3790,14075 4649,14075 4649,15446 3790,15446"/>
        </emma:interpretation>
      </emma:emma>
    </inkml:annotationXML>
    <inkml:traceGroup>
      <inkml:annotationXML>
        <emma:emma xmlns:emma="http://www.w3.org/2003/04/emma" version="1.0">
          <emma:interpretation id="{9AB0270B-EA9A-497E-A141-8F564B171037}" emma:medium="tactile" emma:mode="ink">
            <msink:context xmlns:msink="http://schemas.microsoft.com/ink/2010/main" type="paragraph" rotatedBoundingBox="3790,14075 4649,14075 4649,15446 3790,15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F72A13-106C-4EC6-989B-7C8EB1758D4A}" emma:medium="tactile" emma:mode="ink">
              <msink:context xmlns:msink="http://schemas.microsoft.com/ink/2010/main" type="line" rotatedBoundingBox="3790,14075 4649,14075 4649,15446 3790,15446"/>
            </emma:interpretation>
          </emma:emma>
        </inkml:annotationXML>
        <inkml:traceGroup>
          <inkml:annotationXML>
            <emma:emma xmlns:emma="http://www.w3.org/2003/04/emma" version="1.0">
              <emma:interpretation id="{D5A45C5C-9A41-4B22-8870-3B69139D9EBF}" emma:medium="tactile" emma:mode="ink">
                <msink:context xmlns:msink="http://schemas.microsoft.com/ink/2010/main" type="inkWord" rotatedBoundingBox="3790,14075 4649,14075 4649,15446 3790,15446"/>
              </emma:interpretation>
              <emma:one-of disjunction-type="recognition" id="oneOf0">
                <emma:interpretation id="interp0" emma:lang="en-US" emma:confidence="1">
                  <emma:literal>F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984 8935 321 0,'0'0'7'0,"0"0"3"0,0 0 3 15,0-18 1-15,3 1 2 16,6-6 1-16,-2-11-2 16,3-3 1-16,2-11-7 0,-7-9-3 15,2-7-3-15,-2 0-2 16,-3-14 1-16,1 0-2 15,4-1 1-15,0-1 0 16,3 2 0-16,4 8 0 0,3 4 0 16,0 17 0-16,0 7 1 15,7 15-1-15,-4 13 0 16,-3 14 0-16,4 22 0 16,-1 8 1-16,4 21-1 0,0 13 1 15,3 17-1-15,-1 5 1 16,1 6-2-16,2 8-2 15,-7-8-6-15,6-2-12 16,-8-9-62-16,0-17-2 16</inkml:trace>
          <inkml:trace contextRef="#ctx0" brushRef="#br0" timeOffset="437.5076">626 7669 470 0,'0'0'0'16,"15"-2"0"-16,9-10 1 16,12 3-1-16,22-5-1 0,13-3 0 15,18 4-5-15,10-7-12 16,5 2-51-16,2 18-14 16</inkml:trace>
          <inkml:trace contextRef="#ctx0" brushRef="#br0" timeOffset="203.1271">987 8530 398 0,'0'0'0'0,"0"0"0"0,0 0 1 15,9-4 1-15,8-3 0 16,7-3 1-16,7-4-1 16,13-3-1-16,7-8-8 15,7-7-46-15,7 5-22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41.1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0B10D5-FA57-4574-9E0E-7EC01199A6FA}" emma:medium="tactile" emma:mode="ink">
          <msink:context xmlns:msink="http://schemas.microsoft.com/ink/2010/main" type="inkDrawing" rotatedBoundingBox="14299,14975 21209,14526 21224,14754 14313,15203" semanticType="underline" shapeName="Other">
            <msink:sourceLink direction="with" ref="{E5F606F7-D7B4-4B22-8EE1-4912D12983BD}"/>
          </msink:context>
        </emma:interpretation>
      </emma:emma>
    </inkml:annotationXML>
    <inkml:trace contextRef="#ctx0" brushRef="#br0">0 330 265 0,'0'0'7'0,"0"0"4"15,0 0 4-15,7 6 0 0,-7-6 3 16,0 0 0-16,14 14 2 16,-14-14 1-16,17 7-8 15,-4-1-2-15,4 2-4 0,9-4-1 16,5 2-2-16,10 1-1 16,3 1 1-16,7-2-1 15,7-2 1-15,7-2 0 16,-4-2 0-16,6 0 0 15,5-6 0-15,-1 0 0 16,7-5 0-16,1-3-1 0,-5 0 0 16,0 7-1-16,-5 3 0 15,-5 4 0-15,-2 4-1 16,-16 7 0-16,5 5 0 0,-7 3 0 16,-3-7 1-16,0 5-2 15,3-3 1-15,6-4 0 16,-2-7 0-16,10-3 0 15,0 0 0-15,7-3 0 0,-1-4-1 16,3 0 1-16,1-3-1 16,7 4 0-16,0-1 1 15,2 3-1-15,3 2 1 0,0-6-1 16,6 6 0-16,2-9 0 16,1 3 0-16,1 0 1 15,2-7-1-15,0 1 1 16,-1 4-1-16,1-3 0 0,-7 3 1 15,-1 7-1-15,1-1 0 16,1-3 1-16,-12 7-1 16,-2 0 0-16,-2 0 0 15,-5 0 0-15,0 3 1 16,-4-3-1-16,4 0 0 0,-7-6 0 16,5 3 1-16,-1-7 0 15,-5-1-1-15,8 1 1 16,-4 0-1-16,3 3 1 0,1-5-1 15,-1 4 0-15,1 1 1 16,7-3-1-16,-2 2 0 16,8 2 0-16,7-7 1 15,0 3-1-15,6-4 1 0,5 1 0 16,2-1 1-16,-2 2-2 16,-2-3 0-16,1 3 0 15,-3 0 0-15,-3 1 0 16,-9 5 0-16,-1 0 0 0,-1 2 0 15,-3-3 0-15,-8 3 0 16,-2 4 0-16,-4 0 0 16,-3-2 0-16,-4 2 0 15,1 0 0-15,-4-4 0 16,-3 4 0-16,-2 0 0 0,2 0 0 16,-1-3 0-16,5-4 0 15,-8 4 0-15,2-1 0 16,-8 1 0-16,-1-3 0 15,-3 6 0-15,0-4 0 0,-6 4 0 16,-1 0 0-16,-7 0 0 16,-3 0 0-16,0 0 0 15,-6 0 0-15,-11 0 0 0,17 0 0 16,-17 0 0-16,0 0 0 16,0 0 0-16,0 0 0 15,0 0 0-15,0 0 0 16,0 0 0-16,-7 0 0 0,7 0-72 15,-21 0-20-15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2:42.3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02D46C-3233-4490-BA31-5FDB07856820}" emma:medium="tactile" emma:mode="ink">
          <msink:context xmlns:msink="http://schemas.microsoft.com/ink/2010/main" type="writingRegion" rotatedBoundingBox="3841,13306 25677,10253 26438,15701 4603,18754">
            <msink:destinationLink direction="with" ref="{D0CF134E-3BD0-41F1-B41B-208096DF5185}"/>
          </msink:context>
        </emma:interpretation>
      </emma:emma>
    </inkml:annotationXML>
    <inkml:traceGroup>
      <inkml:annotationXML>
        <emma:emma xmlns:emma="http://www.w3.org/2003/04/emma" version="1.0">
          <emma:interpretation id="{95571540-2838-4F88-BE6F-88F89ED80D53}" emma:medium="tactile" emma:mode="ink">
            <msink:context xmlns:msink="http://schemas.microsoft.com/ink/2010/main" type="paragraph" rotatedBoundingBox="3999,13147 23229,11498 23584,15645 4355,172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65328-A96F-4B86-9F65-06BD4320CBEA}" emma:medium="tactile" emma:mode="ink">
              <msink:context xmlns:msink="http://schemas.microsoft.com/ink/2010/main" type="inkBullet" rotatedBoundingBox="4233,15873 4757,15828 4849,16905 4325,16950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1122 9974 481 0,'0'0'1'0,"0"0"0"0,7-15 1 16,7 5-1-16,9-9 0 15,8-6-2-15,10-6-6 16,12-12-15-16,12-4-61 16,17-8-4-16</inkml:trace>
        <inkml:trace contextRef="#ctx0" brushRef="#br0" timeOffset="-187.4858">1248 10432 432 0,'0'0'6'15,"0"0"-1"-15,0-16 3 0,0 0 1 16,0-15 0-16,-3-4 0 16,-4-12 0-16,0-9-1 15,-3-13-5-15,-4-4-2 16,1-16-3-16,-4 1-1 15,6-3 0-15,-2-4 2 0,9 7-1 16,4 7 1-16,4 16 0 16,13 4 1-16,3 19 1 15,4 15 0-15,7 12 0 16,3 13-1-16,0 7 0 0,7 19 0 16,-5 17 0-16,5 9 1 15,0 18-1-15,3 10 0 16,-10 13-2-16,0 5-4 15,-3 3-8-15,-11-6-34 0,-4 2-37 16,-1-18-3-16</inkml:trace>
      </inkml:traceGroup>
      <inkml:traceGroup>
        <inkml:annotationXML>
          <emma:emma xmlns:emma="http://www.w3.org/2003/04/emma" version="1.0">
            <emma:interpretation id="{9C389665-344C-4F8A-A4BF-953FB5CB0299}" emma:medium="tactile" emma:mode="ink">
              <msink:context xmlns:msink="http://schemas.microsoft.com/ink/2010/main" type="line" rotatedBoundingBox="6112,12966 23229,11498 23443,13996 6326,15463"/>
            </emma:interpretation>
          </emma:emma>
        </inkml:annotationXML>
        <inkml:traceGroup>
          <inkml:annotationXML>
            <emma:emma xmlns:emma="http://www.w3.org/2003/04/emma" version="1.0">
              <emma:interpretation id="{DD44B7A8-FC32-4F0F-9169-ACA6B7A6CDFB}" emma:medium="tactile" emma:mode="ink">
                <msink:context xmlns:msink="http://schemas.microsoft.com/ink/2010/main" type="inkWord" rotatedBoundingBox="6099,15211 6141,12905 7004,12921 6962,15227">
                  <msink:destinationLink direction="with" ref="{43EED2C6-AB20-497F-BDE6-FA9835F42DBC}"/>
                  <msink:destinationLink direction="with" ref="{299EF50E-155C-4AEB-A4B2-C7B8C74F78AC}"/>
                </msink:context>
              </emma:interpretation>
              <emma:one-of disjunction-type="recognition" id="oneOf1">
                <emma:interpretation id="interp1" emma:lang="en-US" emma:confidence="0">
                  <emma:literal>3:</emma:literal>
                </emma:interpretation>
                <emma:interpretation id="interp2" emma:lang="en-US" emma:confidence="0">
                  <emma:literal>5:</emma:literal>
                </emma:interpretation>
                <emma:interpretation id="interp3" emma:lang="en-US" emma:confidence="0">
                  <emma:literal>5%</emma:literal>
                </emma:interpretation>
                <emma:interpretation id="interp4" emma:lang="en-US" emma:confidence="0">
                  <emma:literal>5¢,</emma:literal>
                </emma:interpretation>
                <emma:interpretation id="interp5" emma:lang="en-US" emma:confidence="0">
                  <emma:literal>5!</emma:literal>
                </emma:interpretation>
              </emma:one-of>
            </emma:emma>
          </inkml:annotationXML>
          <inkml:trace contextRef="#ctx0" brushRef="#br0" timeOffset="6109.466">3230 8438 330 0,'0'0'4'0,"-10"15"1"0,3-4 0 15,-10 16 1-15,7 4 1 16,-7 0 1-16,3 5 3 16,4 2 1-16,3-1-3 15,11-13-1-15,9-7 1 0,21-17-2 16,7-7 0-16,17-19-1 16,0-13-1-16,9-8-1 15,-2-7 0-15,-4-4 1 16,-7-2 1-16,-13 1 1 15,-14 6-1-15,-13-1 0 0,-14 6 0 16,-10 11-2-16,-14 11-1 16,-13 9-4-16,-11 11-2 15,-10 14-6-15,-3 10-12 16,-3 15-62-16,10 7-3 0</inkml:trace>
          <inkml:trace contextRef="#ctx0" brushRef="#br0" timeOffset="406.3137">3339 6693 278 0,'0'0'9'0,"0"9"4"0,0 8 1 15,0 6 3-15,2 12 1 16,10 6 1-16,-2 5 1 16,0 11-1-16,4 9-10 15,-4-2-8-15,6 0-19 0,1-4-57 16,-7-1-4-16</inkml:trace>
          <inkml:trace contextRef="#ctx0" brushRef="#br0" timeOffset="2015.6811">6061 6587 457 0,'0'0'1'16,"0"0"1"-16,0 0-1 0,17-20 0 15,7 14 1-15,2-8-1 16,8 4 1-16,10-1-1 15,1 5 0-15,2 2-1 16,1 4 1-16,-14 14-1 0,-7 9 1 16,-13 4 0-16,-14 7-1 15,-14 6 0-15,-10 5 0 16,-6 2 0-16,-11-2-1 16,4-5 1-16,6 0 0 0,7-6 1 15,17-6 1-15,7-5 0 16,21-2 2-16,16-11 1 15,11-3 1-15,6-1 1 16,11 0-1-16,2 2 1 0,-2-2-7 16,-7 4 0-16,-11 3 0 15,-9 8 0-15,-18-1 0 16,-20 15 0-16,-17-5 0 16,-20 16-9-16,-28 0-28 0,-27 4-51 15,-9 7-2-15</inkml:trace>
          <inkml:trace contextRef="#ctx0" brushRef="#br0" timeOffset="1625.0233">6075 6794 387 0,'0'0'4'15,"0"0"2"-15,0 0 2 16,0 0 1-16,0 0 2 0,0 0 2 15,3 20 0-15,1 1 0 16,6 12-2-16,0 8-3 16,4 13-2-16,3 7-2 15,2 10-6-15,-2-4-9 16,7 12-24-16,10-16-50 0,-20-1-2 16</inkml:trace>
        </inkml:traceGroup>
        <inkml:traceGroup>
          <inkml:annotationXML>
            <emma:emma xmlns:emma="http://www.w3.org/2003/04/emma" version="1.0">
              <emma:interpretation id="{247E635A-AB78-4C0B-B240-E487E968A14A}" emma:medium="tactile" emma:mode="ink">
                <msink:context xmlns:msink="http://schemas.microsoft.com/ink/2010/main" type="inkWord" rotatedBoundingBox="9216,13047 9845,12994 9917,13833 9288,13886">
                  <msink:destinationLink direction="with" ref="{299EF50E-155C-4AEB-A4B2-C7B8C74F78AC}"/>
                </msink:context>
              </emma:interpretation>
              <emma:one-of disjunction-type="recognition" id="oneOf2">
                <emma:interpretation id="interp6" emma:lang="en-US" emma:confidence="1">
                  <emma:literal>B</emma:literal>
                </emma:interpretation>
                <emma:interpretation id="interp7" emma:lang="en-US" emma:confidence="0">
                  <emma:literal>R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L</emma:literal>
                </emma:interpretation>
                <emma:interpretation id="interp10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1093.7638">2976 6489 428 0,'0'0'2'0,"0"0"1"16,0 0 2-16,10 0-1 0,9-4 2 15,12-6 0-15,10 1 0 16,17-1 0-16,10-4-5 16,27 4-17-16,20-3-64 15,4-1-3-15</inkml:trace>
          <inkml:trace contextRef="#ctx0" brushRef="#br0" timeOffset="890.6488">3247 6654 374 0,'0'0'1'15,"0"0"1"-15,0 0 0 16,0-10 4-16,0 10-1 16,24-9 3-16,-7 5 0 0,10-2 0 15,7 2-1-15,6 4 0 16,4 0-2-16,4 4-3 16,-4 6-1-16,-3 7-2 15,-10 3-2-15,-7 7 0 0,-11 3-1 16,-13 8-1-16,-7-1 1 15,-6 3 0-15,-11 0 0 16,7-3 1-16,-3 2 1 16,6-9 2-16,7-3 1 15,7-3 3-15,14-5 0 0,6-1 2 16,7-1 2-16,4-3 0 16,3-1 1-16,0 1 1 15,-1-5-2-15,-6 2-1 0,-3 1-1 16,-3 5-1-16,-4 0-1 15,-11 3-2-15,-2 5 0 16,-4 6-2-16,0-1 1 16,-10 6-1-16,-11 7 0 0,-3-8 0 15,-3-1 0-15,-6 4 0 16,-4-11-1-16,-1-7-3 16,-6-9-5-16,7-11-20 15,6-11-55-15,-3-22 0 0</inkml:trace>
        </inkml:traceGroup>
        <inkml:traceGroup>
          <inkml:annotationXML>
            <emma:emma xmlns:emma="http://www.w3.org/2003/04/emma" version="1.0">
              <emma:interpretation id="{E5F606F7-D7B4-4B22-8EE1-4912D12983BD}" emma:medium="tactile" emma:mode="ink">
                <msink:context xmlns:msink="http://schemas.microsoft.com/ink/2010/main" type="inkWord" rotatedBoundingBox="18783,12332 23268,11948 23443,13996 18959,14380">
                  <msink:destinationLink direction="with" ref="{FF0B10D5-FA57-4574-9E0E-7EC01199A6FA}"/>
                </msink:context>
              </emma:interpretation>
              <emma:one-of disjunction-type="recognition" id="oneOf3">
                <emma:interpretation id="interp11" emma:lang="en-US" emma:confidence="0">
                  <emma:literal>SEABTABA</emma:literal>
                </emma:interpretation>
                <emma:interpretation id="interp12" emma:lang="en-US" emma:confidence="0">
                  <emma:literal>SEABTABI</emma:literal>
                </emma:interpretation>
                <emma:interpretation id="interp13" emma:lang="en-US" emma:confidence="0">
                  <emma:literal>SEABTABAA</emma:literal>
                </emma:interpretation>
                <emma:interpretation id="interp14" emma:lang="en-US" emma:confidence="0">
                  <emma:literal>SEABTABAI</emma:literal>
                </emma:interpretation>
                <emma:interpretation id="interp15" emma:lang="en-US" emma:confidence="0">
                  <emma:literal>SEABIABA</emma:literal>
                </emma:interpretation>
              </emma:one-of>
            </emma:emma>
          </inkml:annotationXML>
          <inkml:trace contextRef="#ctx0" brushRef="#br0" timeOffset="29654.8852">15747 7304 371 0,'0'0'3'16,"0"0"1"-16,0 0 3 0,0 0 2 15,10-10 1-15,7 7 3 16,7-4 0-16,7 1 1 16,17-4-3-16,6-5-3 15,18 3-6-15,-4-13-15 0,16-6-62 16,8 8-9-16</inkml:trace>
          <inkml:trace contextRef="#ctx0" brushRef="#br0" timeOffset="29420.5003">15860 7778 258 0,'0'0'2'0,"0"0"3"0,0 0 2 15,0 0 7-15,0 0 4 16,0 0 3-16,0 0 2 15,6-10 2-15,-2-5-1 16,-4-4-3-16,3-8-3 0,-3-7-5 16,0-7-5-16,0-9-2 15,0-7-3-15,0-12-1 16,0 0-1-16,0-10 0 16,7-3 0-16,3-2-1 0,7-1 1 15,0 7 0-15,0 0-1 16,7 12 1-16,3 4 0 15,1 15 0-15,-6 10 0 0,2 10-1 16,0 14 2-16,3 8 0 16,1 15 0-16,-1 23 0 15,-3 2 1-15,6 20-1 16,-3 16 1-16,1 9 0 0,-5 12-1 16,1 7-1-16,-3-6 1 15,-4 5-2-15,0-5-2 16,-7-13-2-16,4-1-7 15,-12-22-15-15,-2-7-58 16,0-12-3-16</inkml:trace>
          <inkml:trace contextRef="#ctx0" brushRef="#br0" timeOffset="30967.3875">16753 6151 380 0,'0'0'3'15,"0"0"-1"-15,0 0 1 0,0 0 2 16,0 0 3-16,0 0 1 16,0 0 3-16,7 0 0 15,-7 0 0-15,19 7 1 16,-9-4 0-16,7 3-2 0,4-2-2 15,3 3-1-15,3-3-2 16,10-4-1-16,4 0-5 16,10 0 0-16,9-7 0 15,5-1 0-15,7 2 0 16,-1-4 0-16,4 3 0 16,0 0 0-16,-5 1 0 0,-5 2 0 15,-11 2 0-15,-9-2 0 16,-11 4 0-16,-7-3 0 15,-10 3 0-15,-17 0 0 0,14 0 0 16,-14 0 0-16,0 0 0 16,-14 3 0-16,14-3-71 15,0 0-19-15</inkml:trace>
          <inkml:trace contextRef="#ctx0" brushRef="#br0" timeOffset="30483.0052">17135 6551 429 0,'0'0'3'16,"0"0"1"-16,0 0 1 16,7-4 1-16,-7 4 1 15,21-7 1-15,3 7 0 16,3 0 0-16,3 0-2 15,11 0-2-15,4 4 0 0,6 5-2 16,0 5 0-16,-5 3-2 16,-5 7 1-16,-7 3-2 15,-10 6 1-15,-14 1-2 16,-10 6-2-16,-13 1 0 0,-18 3-1 16,-6 0-1-16,-3-4 2 15,-6 1-1-15,3-3 0 16,6-11 3-16,9 3 1 15,15-2 2-15,13-8 2 0,7 4 1 16,17-5 1-16,16 2 1 16,5-1 0-16,1 3 0 15,5 1 0-15,0 3-1 0,-10-2-1 16,-7-2 0-16,0 7-1 16,-17 1-3-16,0 2 0 15,-13-2 0-15,-4 6 0 16,-4 0 0-16,-13 0 0 0,-6-2 0 15,-8 2 0-15,-7-8 0 16,-2 2 0-16,-5-6 0 16,-6-5 0-16,-2-7 0 15,-5-6 0-15,7 0-5 16,-14-7-79-16,18-21-6 0</inkml:trace>
          <inkml:trace contextRef="#ctx0" brushRef="#br0" timeOffset="29967.3735">17244 6614 387 0,'0'0'3'0,"0"0"2"15,0 0 2-15,0 0 3 0,0 13 2 16,0 4 2-16,-3 15-1 16,0 8 1-16,3 13-1 15,0 13-4-15,0 8-1 16,0 11-3-16,0 1-1 0,0 6-3 15,0 0-3-15,0-8-2 16,0-6-8-16,10-8-18 16,10-11-56-16,-16-15-1 15</inkml:trace>
          <inkml:trace contextRef="#ctx0" brushRef="#br0" timeOffset="151855.9135">18246 6002 431 0,'0'0'1'0,"0"0"1"0,23-13 2 16,8 2-3-16,13-1 2 16,21-3-1-16,12-5-7 15,25 3-24-15,21 7-48 16,-7 4-4-16</inkml:trace>
          <inkml:trace contextRef="#ctx0" brushRef="#br0" timeOffset="151652.7836">18419 6553 287 0,'0'0'1'0,"0"0"1"16,0 0 1-16,14-13 1 15,-14 13 3-15,2-24 3 0,3 7 3 16,-5-7 1-16,-5 1-1 16,-2-10 1-16,2-4-2 15,-2-12 1-15,2-1-5 16,3-5-2-16,2-12-2 0,7 0-2 16,5-8 0-16,5 5-1 15,7-5 0-15,0 2 0 16,3 7 0-16,1 9-1 15,-5 9 0-15,5 11 1 0,-5 13 1 16,-6 18 1-16,0 6 0 16,4 20 1-16,-4 17 0 15,3 10 0-15,-3 14 0 16,4 6 0-16,-2 9-2 16,3 4-1-16,-5-6-3 0,0 9-7 15,-5-13-15-15,-5-12-54 16,10 3-4-16</inkml:trace>
          <inkml:trace contextRef="#ctx0" brushRef="#br0" timeOffset="150449.6496">20238 7000 260 0,'0'0'6'0,"0"0"1"16,-9 3 4-16,-6-3 2 15,-2 3 1-15,-4 5 2 16,-1-8 0-16,-12 3 0 0,-4-3-1 15,-3 0-4-15,-10-7-2 16,-7 0-2-16,-6 7 0 16,-15-6-1-16,-5 3 1 15,-4 3-2-15,-6 0 1 0,-9 0 0 16,8 3 0-16,0 0-1 16,6 0 0-16,9 0-1 15,-2 1 0-15,7-4-1 16,3 4-1-16,16-4 0 0,-2 0-1 15,10 0 0-15,11 0-1 16,6 0-2-16,4 0-9 16,17 3-37-16,-1 10-34 0,11-13-4 15</inkml:trace>
          <inkml:trace contextRef="#ctx0" brushRef="#br0" timeOffset="27889.2479">14193 7341 341 0,'0'0'6'15,"0"0"3"-15,0 0 5 16,0 0 1-16,0 0 2 0,0 0 0 16,0 11 2-16,0-11 1 15,7 0-5-15,10 0-4 16,10-4-3-16,11 0-1 15,8-5-2-15,12-1-1 16,14-1-1-16,3-2-3 0,-1-1 0 16,5 5 0-16,-9-1 0 15,-5 3 0-15,-11-1 0 16,-9 2 0-16,-18 4 0 0,-7 2 0 16,-20 0-4-16,0 0-17 15,-10 2-64-15,-14 2-4 16</inkml:trace>
          <inkml:trace contextRef="#ctx0" brushRef="#br0" timeOffset="28170.5249">14471 6804 340 0,'0'0'7'16,"0"0"2"-16,0 0 3 15,-10 6 3-15,10-6 2 0,-3 21 1 16,3-8 2-16,3 11 1 16,4 6-5-16,7 14-3 15,-1 8-1-15,4 7-3 16,0 17-7-16,0 1-2 16,0 8 0-16,-3 7 0 0,-7-6 0 15,3 3 0-15,-7-9 0 16,1-4 0-16,-1-6-2 15,-10-5-85-15,7-19-4 16</inkml:trace>
          <inkml:trace contextRef="#ctx0" brushRef="#br0" timeOffset="23529.7776">9186 7088 373 0,'0'0'5'15,"0"0"4"-15,-16-8-1 16,3 3 0-16,-4 0 0 15,-7 3 1-15,-3 2 1 0,-11 0 1 16,4 2-5-16,-3 8-2 16,-1 8-1-16,4 6 0 15,-2 6 0-15,2 3-1 16,3 8 0-16,0 4-2 0,4 2 0 16,3 3 0-16,4 4 0 15,-1 1-1-15,11-3-1 16,0-9 2-16,10-4-1 0,7 0-1 15,13-12 2-15,14-7 0 16,4-3 0-16,9-11 1 16,8-2-1-16,5-1 1 15,-2 0 0-15,-4 1 0 0,1-1 0 16,-11 4 0-16,-1 2 0 16,-12 2 0-16,-4 5 1 15,-13 9-1-15,-4 0 0 16,-10 7 1-16,-7-1 1 15,-3 6 0-15,-9 5 2 0,-5 1-1 16,-10-4 2-16,-4 2 0 16,-2 1 1-16,-5-6-2 15,-2-2-5-15,-8-6 0 16,7-5 0-16,-3-9 0 0,8-4 0 16,6-7 0-16,6-6 0 15,7-7 0-15,4-14 0 16,16-1-20-16,1-4-68 0,17-8-4 15</inkml:trace>
          <inkml:trace contextRef="#ctx0" brushRef="#br0" timeOffset="27248.5923">13008 6861 406 0,'0'0'5'0,"0"0"2"16,0-13 1-16,0 13 1 0,14-13 0 16,-1 5 2-16,4 2 0 15,4 3 1-15,6 3-5 16,0 3-2-16,7 7-2 15,7 7 0-15,-3 6-2 0,-4 0-1 16,0 11 0-16,-8 1-1 16,-6 8 1-16,-13 2-2 15,-7-1 2-15,-3-1-1 16,-11-2 0-16,-3 0 0 16,-2 0 0-16,-3-8 0 0,10-2 1 15,0-4 0-15,7-3 0 16,5-1 0-16,0-2 0 0,5-1 0 15,12-4 1-15,5 5 0 16,2-4 0-16,2-3 1 16,1 3-1-16,4-5 1 15,-4 3 0-15,0-3 1 16,-6 6-1-16,-1-5 0 0,-6 1-1 16,-7 9 1-16,-1-2 0 15,-6 3-2-15,-6 6 0 16,-8 0 0-16,-6 7 0 15,-11 0 0-15,-3 1 0 0,-10-2 0 16,-4 1 0-16,-2-6 0 16,-1-4 0-16,-7-3 0 15,0-7 0-15,10-11 0 0,1-2 0 16,4-10-10-16,5-8-80 16,14-13-2-16</inkml:trace>
          <inkml:trace contextRef="#ctx0" brushRef="#br0" timeOffset="26701.7251">13076 7070 380 0,'0'0'6'0,"0"0"2"0,0 0 2 16,0 0 1-16,0 0 1 16,0 0 0-16,0 0 2 15,0 0-1-15,0 0-3 0,4 18-4 16,-4 5-1-16,0 11-1 16,0 6-1-16,0 22 0 15,6 1-1-15,1 14-1 16,3 5 0-16,1 4 0 0,2-5 0 15,-2 0 0-15,2-14-2 16,-3-2-2-16,-3-19-9 16,0-19-53-16,-4-2-22 15</inkml:trace>
          <inkml:trace contextRef="#ctx0" brushRef="#br0" timeOffset="25576.68">11589 8042 365 0,'0'0'8'0,"0"0"2"16,0 0 3-16,8 6 3 16,-8-6 0-16,0 0 1 15,14-10 0-15,-12-7 1 16,-2-9-6-16,0-12-3 16,0-7-4-16,0-5-3 0,0-15 1 15,0-2-3-15,0-10 0 16,10-1 0-16,2-3 0 15,0-3 0-15,5 5 0 16,7 9 0-16,3 2 0 0,0 7 0 16,4 9 0-16,3 15 0 15,0 11 0-15,0 12 0 16,0 11 0-16,-1 6 0 16,-2 24 0-16,1 18 0 0,-6 16 0 15,-2 5 0-15,-1 19 0 16,-6 4 0-16,-3 15 0 15,0-2 0-15,-4-7-2 0,4-2-9 16,-8-7-10-16,11-20-37 16,-6-4-30-16,-1-15-2 15</inkml:trace>
          <inkml:trace contextRef="#ctx0" brushRef="#br0" timeOffset="23779.7996">9856 7480 468 0,'0'0'2'0,"0"0"1"16,0 0 1-16,0 0 0 15,12 0 1-15,5 0 0 16,5 0 1-16,11-3-1 16,4-7-2-16,11-1-2 0,3-2-4 15,14 6-17-15,-7-9-65 16,2 2-3-16</inkml:trace>
          <inkml:trace contextRef="#ctx0" brushRef="#br0" timeOffset="23982.9078">9998 7826 489 0,'0'0'2'0,"0"0"1"15,0 0 0-15,0 0 1 16,7 4 1-16,13-4 0 0,7-4-5 16,14-3 0-16,10-1 0 15,16-8 0-15,13 5-8 16,0 7-70-16,12-23-10 16</inkml:trace>
          <inkml:trace contextRef="#ctx0" brushRef="#br0" timeOffset="26107.9971">11258 6713 420 0,'0'0'1'0,"12"0"-1"0,12-3 1 16,14-1 1-16,13-3 1 16,10-3 0-16,17 0 1 15,13-1 0-15,8 1-4 0,6 6-17 16,20-1-58-16,-19-3-4 16</inkml:trace>
          <inkml:trace contextRef="#ctx0" brushRef="#br0" timeOffset="25811.0601">11573 7862 339 0,'0'0'6'0,"0"0"2"15,7-13 4-15,-7 13 1 16,26-17 2-16,-2 4 1 16,7-1 1-16,6-3 0 15,7 3-6-15,4 1-3 16,7-1-5-16,1 4-11 0,-8-10-28 15,3 10-46-15,0-3-3 16</inkml:trace>
        </inkml:traceGroup>
      </inkml:traceGroup>
      <inkml:traceGroup>
        <inkml:annotationXML>
          <emma:emma xmlns:emma="http://www.w3.org/2003/04/emma" version="1.0">
            <emma:interpretation id="{19C7F510-F755-479F-BAFF-AC083537A409}" emma:medium="tactile" emma:mode="ink">
              <msink:context xmlns:msink="http://schemas.microsoft.com/ink/2010/main" type="line" rotatedBoundingBox="5877,16263 9312,14115 10337,15755 6902,17902">
                <msink:destinationLink direction="with" ref="{43EED2C6-AB20-497F-BDE6-FA9835F42DB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AAFF311-9145-4172-8A08-A4C8E5266D44}" emma:medium="tactile" emma:mode="ink">
                <msink:context xmlns:msink="http://schemas.microsoft.com/ink/2010/main" type="inkWord" rotatedBoundingBox="5915,16324 6420,16009 6920,16810 6416,17125"/>
              </emma:interpretation>
              <emma:one-of disjunction-type="recognition" id="oneOf4">
                <emma:interpretation id="interp16" emma:lang="en-US" emma:confidence="0">
                  <emma:literal>•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"</emma:literal>
                </emma:interpretation>
                <emma:interpretation id="interp19" emma:lang="en-US" emma:confidence="0">
                  <emma:literal>a</emma:literal>
                </emma:interpretation>
                <emma:interpretation id="interp20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14250.2103">3159 9634 387 0,'0'0'4'15,"0"0"1"-15,0 0 1 0,0 0 1 16,0 0 3-16,-7 8 0 16,7 8 2-16,0 15 0 15,0 9-2-15,0 15-2 16,0 9 0-16,3 10-2 0,4 4-2 15,7 7-1-15,-4-5-1 16,7-2 0-16,-3-10-2 16,-1-10 1-16,1-14-1 15,-1-10 1-15,1-15 0 16,-14-19 0-16,17 4 0 0,-14-11 0 16,1-20 0-16,-1-7 0 15,-3-9 0-15,0-9-1 16,0-8 0-16,0-12 0 15,0-2 0-15,0-4 0 0,0-5 0 16,0 1 0-16,0 4 1 16,-3 4 0-16,-4 10 0 15,0 12 2-15,4 9-3 0,-7 16 0 16,3 13 0-16,-7 12 0 16,14 2 0-16,-20 27 0 15,10 12 0-15,3 8 0 16,0 19 0-16,0 6 0 0,7 11 0 15,-3 9 0-15,3-9 0 16,0 3 0-16,3-10 0 16,-3-8 0-16,4-14 0 15,-1-9 0-15,-3-12 0 0,3-15 0 16,-3-18 0-16,0 0 0 16,0 0 0-16,11-18 0 15,-8-13 0-15,-3-6 0 16,3-19 0-16,-3-10 0 15,0-7 0-15,0-12 0 0,-3-2 0 16,-4 1 0-16,4 3 0 16,-4 11 0-16,0 11 0 15,0 13 0-15,7 18 0 0,-3 13 0 16,3 17 0-16,0 0 0 16,-14 24 0-16,7 6 0 15,-3 15 0-15,0 9 0 16,3 9 0-16,-3 12 0 0,7 7 0 15,-1 6 0-15,4-3 0 16,0-1 0-16,7-6 0 16,7-8 0-16,-1-2 0 15,4-10 0-15,0-7 0 16,-3-14 0-16,13-14-51 0,-6 4-39 16,-4-7-2-16</inkml:trace>
        </inkml:traceGroup>
        <inkml:traceGroup>
          <inkml:annotationXML>
            <emma:emma xmlns:emma="http://www.w3.org/2003/04/emma" version="1.0">
              <emma:interpretation id="{B730C15D-2ABD-4BF9-BB2B-F2D0263809CA}" emma:medium="tactile" emma:mode="ink">
                <msink:context xmlns:msink="http://schemas.microsoft.com/ink/2010/main" type="inkWord" rotatedBoundingBox="7721,15110 9312,14115 10337,15755 8746,16750"/>
              </emma:interpretation>
              <emma:one-of disjunction-type="recognition" id="oneOf5">
                <emma:interpretation id="interp21" emma:lang="en-US" emma:confidence="0">
                  <emma:literal>on,</emma:literal>
                </emma:interpretation>
                <emma:interpretation id="interp22" emma:lang="en-US" emma:confidence="0">
                  <emma:literal>old,</emma:literal>
                </emma:interpretation>
                <emma:interpretation id="interp23" emma:lang="en-US" emma:confidence="0">
                  <emma:literal>okay</emma:literal>
                </emma:interpretation>
                <emma:interpretation id="interp24" emma:lang="en-US" emma:confidence="0">
                  <emma:literal>olla,</emma:literal>
                </emma:interpretation>
                <emma:interpretation id="interp25" emma:lang="en-US" emma:confidence="0">
                  <emma:literal>ollas</emma:literal>
                </emma:interpretation>
              </emma:one-of>
            </emma:emma>
          </inkml:annotationXML>
          <inkml:trace contextRef="#ctx0" brushRef="#br0" timeOffset="14922.1531">5792 9631 445 0,'0'0'3'0,"-9"0"1"15,9 0 0-15,-24 17 0 0,0 0 2 16,-3 11-1-16,0 11 2 16,-7 9 0-16,0 6-2 15,3 7 0-15,7 3-1 16,4-3 0-16,13-3-2 16,7-11 1-16,3-10 0 0,21-14-3 15,7-12 0-15,10-11 0 16,3-17 0-16,4-10 0 15,-4-9 0-15,-1-12 0 16,-5-4 0-16,-11-5 0 0,-10 3 0 16,-10-3 0-16,-7 7 0 15,-14 5 0-15,-10 8 0 16,-3 6 0-16,1 8 0 16,-8 9 0-16,7 8 0 0,-1 6 0 15,4 14 0-15,4 5 0 16,10 22-15-16,10-2-71 15,-7 10-2-15</inkml:trace>
          <inkml:trace contextRef="#ctx0" brushRef="#br0" timeOffset="13062.7048">5497 8110 335 0,'0'0'6'16,"0"0"2"-16,0 0 2 15,0 0 2-15,0 0 3 0,0 0 0 16,0 12 1-16,0 6 2 15,3 2-6-15,1 6-1 16,-1 17-1-16,4 7-1 16,3 7-2-16,-3 7-2 0,-4 6 0 15,4 6-2-15,-3-2 1 16,-1-3-2-16,1-8 1 16,-4-7-1-16,0-12-1 15,0-11 1-15,0-9-2 0,0-14 0 16,0-10 0-16,3-6 0 15,0-19 0-15,-3-5 0 16,4-10 0-16,-1-7 0 16,-3-11 0-16,4-6-2 15,-4-4 1-15,0-4 1 0,0-1-1 16,0-2 2-16,0 4-1 16,0 2 1-16,0 9 1 15,0 7-2-15,-4 8 0 0,4 11 0 16,-3 11 0-16,-1 3 0 15,4 20 0-15,0 0 0 16,0 0 0-16,-10 16 0 16,7 11 0-16,3 18 0 0,-4 5 0 15,4 10 0-15,0 12 0 16,0 2 0-16,0 1 0 16,0-2 0-16,0 3 0 15,-3-9 0-15,-1-6 0 0,1-14 0 16,-4-9 0-16,7-7 0 15,-7-8 0-15,7-23 0 16,-3 14 0-16,3-14 0 0,0-23 0 16,0-4 0-16,10-8 0 15,-6-16 0-15,2-3 0 16,1-7 0-16,0-6 0 16,0-8 0-16,-4 0 0 15,1 2 0-15,-4 6 0 16,0 1 0-16,0 13 0 0,-4 8 0 15,-2 11 0-15,-1 11 0 16,0 10 0-16,7 13 0 16,-14 0 0-16,11 13 0 0,-4 14 0 15,7 14 0-15,-3 16 0 16,3 10 0-16,0 15 0 16,0-1 0-16,-4 9 0 15,4-1 0-15,-3-1 0 0,-4-3 0 16,-3-13 0-16,1-9 0 15,-3-13 0-15,2-4 0 16,1-17 0-16,6-12 0 16,3-17 0-16,0 0 0 0,0-10 0 15,12-20 0-15,3-11 0 16,-3-16 0-16,9-8 0 16,-4-9 0-16,-4-11 0 15,1-3 0-15,-4-1 0 16,-3 9 0-16,-7-1 0 0,0 10 0 15,0 13 0-15,0 11 0 16,-3 10 0-16,-1 12 0 16,1 15 0-16,3 10 0 0,0 0 0 15,-10 28 0-15,10 6 0 16,0 10 0-16,0 13 0 16,0 8 0-16,0 9 0 15,3 4 0-15,4 3 0 0,0-7 0 16,0-6 0-16,3-10 0 15,-3-11 0-15,3-12 0 16,0-16 0-16,-10-19 0 0,24 4 0 16,-14-10 0-16,0-23 0 15,-3-4 0-15,3-8 0 16,-3-9 0-16,3-12 0 16,-3 3 0-16,-4-7 0 15,1 6 0-15,-1 2 0 0,-3 14 0 16,0 0 0-16,4 17 0 15,-8 3-26-15,-13 21-61 16,7 12-3-16</inkml:trace>
          <inkml:trace contextRef="#ctx0" brushRef="#br0" timeOffset="6500.1254">6455 8095 428 0,'0'0'4'15,"0"0"2"-15,0 0 0 0,0 0 0 16,0 15 1-16,-7 8 0 16,-3 13 1-16,-4 18-1 15,-3 22-3-15,0 9-2 16,4 19-7-16,-8 20-52 0,8-5-27 16,2 4-1-16</inkml:trace>
        </inkml:traceGroup>
      </inkml:traceGroup>
    </inkml:traceGroup>
    <inkml:traceGroup>
      <inkml:annotationXML>
        <emma:emma xmlns:emma="http://www.w3.org/2003/04/emma" version="1.0">
          <emma:interpretation id="{DFA262A0-37A3-4A90-B47B-5F58A568A47A}" emma:medium="tactile" emma:mode="ink">
            <msink:context xmlns:msink="http://schemas.microsoft.com/ink/2010/main" type="paragraph" rotatedBoundingBox="6966,16823 26219,14131 26438,15701 7186,18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462AF2B-13F4-4117-ADF4-7EE613112B06}" emma:medium="tactile" emma:mode="ink">
              <msink:context xmlns:msink="http://schemas.microsoft.com/ink/2010/main" type="line" rotatedBoundingBox="6966,16823 26219,14131 26438,15701 7186,18393"/>
            </emma:interpretation>
          </emma:emma>
        </inkml:annotationXML>
        <inkml:traceGroup>
          <inkml:annotationXML>
            <emma:emma xmlns:emma="http://www.w3.org/2003/04/emma" version="1.0">
              <emma:interpretation id="{88EA2673-9B95-4C37-B684-2797373CC3BB}" emma:medium="tactile" emma:mode="ink">
                <msink:context xmlns:msink="http://schemas.microsoft.com/ink/2010/main" type="inkWord" rotatedBoundingBox="6976,16784 10017,16751 10024,17414 6983,17446">
                  <msink:destinationLink direction="with" ref="{43EED2C6-AB20-497F-BDE6-FA9835F42DBC}"/>
                </msink:context>
              </emma:interpretation>
              <emma:one-of disjunction-type="recognition" id="oneOf6">
                <emma:interpretation id="interp26" emma:lang="en-US" emma:confidence="0">
                  <emma:literal>2 s</emma:literal>
                </emma:interpretation>
                <emma:interpretation id="interp27" emma:lang="en-US" emma:confidence="0">
                  <emma:literal>23</emma:literal>
                </emma:interpretation>
                <emma:interpretation id="interp28" emma:lang="en-US" emma:confidence="0">
                  <emma:literal>2</emma:literal>
                </emma:interpretation>
                <emma:interpretation id="interp29" emma:lang="en-US" emma:confidence="0">
                  <emma:literal>2]</emma:literal>
                </emma:interpretation>
                <emma:interpretation id="interp30" emma:lang="en-US" emma:confidence="0">
                  <emma:literal>25</emma:literal>
                </emma:interpretation>
              </emma:one-of>
            </emma:emma>
          </inkml:annotationXML>
          <inkml:trace contextRef="#ctx0" brushRef="#br0" timeOffset="8281.3734">3834 10426 273 0,'0'0'5'0,"0"0"0"16,0 0 2-16,-10-17 1 16,10 17 2-16,0 0 0 15,-10-16 4-15,10 16-1 0,0-14-3 16,0 14 0-16,3-10 0 15,11 0 0-15,9-1-2 16,8-5-1-16,10-1 0 16,3-1-1-16,14 5 0 15,-8 3-1-15,6 6 0 0,-13 8-1 16,-9 12 1-16,-7 15-2 16,-20 10 1-16,-7 13-1 15,-24 4 0-15,-7 6 1 0,-9-1-1 16,-5-1 1-16,6-5 0 15,1-5-1-15,7-12 2 16,14-10-1-16,14-9 2 16,13-9-1-16,21-12-1 15,12 0 1-15,8-9-1 0,14-8-1 16,3 4 0-16,-7-5-3 16,-3 9-3-16,-17-5-8 15,-8 14-22-15,1 0-53 16,-34 0-3-16</inkml:trace>
          <inkml:trace contextRef="#ctx0" brushRef="#br0" timeOffset="9031.3837">6431 10278 438 0,'0'0'2'16,"0"0"2"-16,0 0 0 0,0 0 0 16,0 0 1-16,0 0-1 15,4-8 1-15,-4 8 0 16,22 0-2-16,0 0-2 0,4 0 0 15,8 0 0-15,0 4 0 16,0 3-1-16,4 6 0 16,-11 0 0-16,-10 8-1 15,-10-1 0-15,-11 7 0 0,-20 0 0 16,-13 7 0-16,-7-4 1 16,-4-3-1-16,-3 1 0 15,11-7 1-15,6-8 1 16,17-3 1-16,17-10 1 15,10 6 1-15,23-6 0 16,15 0 1-16,10 3 1 0,0 5-1 16,6-1 0-16,-6 5 0 15,-10 3-5-15,-5 9 0 16,-16-1 0-16,-13 4 0 0,-14 7 0 16,-2 0 0-16,-22-1 0 15,-15 8-9-15,-11-14-31 16,-8 0-48-16,-10-7-1 15</inkml:trace>
        </inkml:traceGroup>
        <inkml:traceGroup>
          <inkml:annotationXML>
            <emma:emma xmlns:emma="http://www.w3.org/2003/04/emma" version="1.0">
              <emma:interpretation id="{2D297CD9-FEC9-450E-99FD-709C214F9123}" emma:medium="tactile" emma:mode="ink">
                <msink:context xmlns:msink="http://schemas.microsoft.com/ink/2010/main" type="inkWord" rotatedBoundingBox="15839,15670 17916,15379 18107,16749 16030,17040"/>
              </emma:interpretation>
              <emma:one-of disjunction-type="recognition" id="oneOf7">
                <emma:interpretation id="interp31" emma:lang="en-US" emma:confidence="0">
                  <emma:literal>CAB</emma:literal>
                </emma:interpretation>
                <emma:interpretation id="interp32" emma:lang="en-US" emma:confidence="0">
                  <emma:literal>EAB</emma:literal>
                </emma:interpretation>
                <emma:interpretation id="interp33" emma:lang="en-US" emma:confidence="0">
                  <emma:literal>CEAB</emma:literal>
                </emma:interpretation>
                <emma:interpretation id="interp34" emma:lang="en-US" emma:confidence="0">
                  <emma:literal>CA-A B</emma:literal>
                </emma:interpretation>
                <emma:interpretation id="interp35" emma:lang="en-US" emma:confidence="0">
                  <emma:literal>CT-A B</emma:literal>
                </emma:interpretation>
              </emma:one-of>
            </emma:emma>
          </inkml:annotationXML>
          <inkml:trace contextRef="#ctx0" brushRef="#br0" timeOffset="39342.511">12883 10406 335 0,'0'0'8'0,"0"0"2"15,0 0 2-15,0 0 2 16,0 0 2-16,-17 10 0 16,17-10 1-16,0 0 0 15,-13 0-7-15,9-14-3 0,4-9-2 16,-3-14-1-16,3-11-2 16,0-9-2-16,10-18-1 15,0-5-1-15,7-19 0 0,0-3 0 16,9 1 0-16,6-4 0 15,-1 0 1-15,2 8 1 16,8 2 0-16,-1 13 0 16,-2 16 0-16,3 4 1 0,-4 18-2 15,-3 10 1-15,4 17 1 16,-9 17 0-16,0 11 0 16,-7 20 0-16,-1 12 1 15,-4 14 0-15,0 17-1 16,-7 11 0-16,0 10 1 0,-3 6-1 15,0 8 0-15,0-4-1 16,3-4-2-16,-3-10-2 16,6-3-6-16,-6-17-7 15,3-14-28-15,14-12-38 0,-14-15-3 16</inkml:trace>
          <inkml:trace contextRef="#ctx0" brushRef="#br0" timeOffset="39592.5741">12785 9943 330 0,'0'0'4'0,"0"0"2"0,10-3 3 16,3-1 2-16,11-2 2 15,10-8 0-15,10 3 0 0,18-5 0 16,1-5-5-16,16 4-8 16,9-3-16-16,-4 14-58 15,5-18-5-15</inkml:trace>
          <inkml:trace contextRef="#ctx0" brushRef="#br0" timeOffset="40576.9154">14287 9065 345 0,'0'0'1'16,"0"0"2"-16,0 0 0 15,12-10 2-15,0 10 1 0,12-2 3 16,8 2 0-16,4 0 2 16,12 0-1-16,0 0-1 15,9 2-2-15,-6 8-1 16,4 2-1-16,-12 1-2 0,1 12-1 15,-13 1-1-15,-17 1-1 16,-11 6 0-16,-13 8-1 16,-17 0-2-16,-13 9 0 15,-4-5 1-15,-9 2-2 16,7 1 1-16,5-5 0 0,4-2 1 16,16-1 1-16,11-6 1 15,10-3 1-15,14-4 0 16,16-4 2-16,14 1 0 0,1-1 1 15,9 2 2-15,-6-5-1 16,2 1 2-16,-9 2 1 16,-4 3-1-16,-13 5 1 15,-7 4-1-15,-17-1 0 0,0 2 0 16,-14 4-1-16,-9 5-1 16,-5-8 0-16,-2 4-1 15,-11-5 0-15,0-4-4 16,-7-9 0-16,2-6 0 0,-5-4 0 15,0-13 0-15,-1 0 0 16,-9-20-21-16,10-3-66 16,3-4-3-16</inkml:trace>
          <inkml:trace contextRef="#ctx0" brushRef="#br0" timeOffset="40076.9182">14285 8965 375 0,'0'0'5'0,"0"0"3"16,0 0 0-16,0 0 0 0,0 0 2 16,0 8 0-16,0 4 0 15,-3 15 1-15,-4 10-3 16,3 18-3-16,1 9-1 16,0 21 0-16,3 9-1 15,0 11-1-15,0 0 0 0,0 3 0 16,6-7-3-16,1-9-1 15,-3-14-4-15,6-14-10 16,-7-21-31-16,1-8-37 16,3-18-1-16</inkml:trace>
          <inkml:trace contextRef="#ctx0" brushRef="#br0" timeOffset="36217.4659">10501 9878 350 0,'0'0'5'0,"0"0"1"0,0 0 3 16,-14 0 2-16,14 0 3 15,0 0 0-15,0 0 1 16,0 0 2-16,0 0-5 16,7-10-1-16,17 4-2 0,6-2-3 15,10 2-1-15,11-1-1 16,4-3-1-16,9-4-1 16,4 4 0-16,-1-3 0 15,5 3-1-15,-11 0 1 0,-3 2-1 16,-14 1 1-16,-3 3-1 15,-14 2 0-15,-11-2-1 16,-16 4-2-16,0 0-4 0,8 6-10 16,-18-2-20-1,-21 11-51-15,14-1-1 0</inkml:trace>
          <inkml:trace contextRef="#ctx0" brushRef="#br0" timeOffset="36529.9695">10649 10237 343 0,'0'0'5'0,"0"0"4"15,0 0 4-15,-10 10 2 0,10-10 1 16,0 0 1-16,14 4 3 16,6-4-1-16,18 0-4 15,6-8-4-15,10 2-2 16,13 0-2-16,5-5-2 0,6 0-1 15,4 2-1-15,-4-6-3 16,1 5 0-16,-2 0 0 16,-6 3 0-16,-9 1 0 15,-1 2 0-15,-17-2 0 16,-3 6 0-16,-10-3 0 0,-12 3 0 16,-5 0 0-16,-14 0 0 15,0 0-4-15,-31-11-84 16,31 11-1-16</inkml:trace>
          <inkml:trace contextRef="#ctx0" brushRef="#br0" timeOffset="35764.3621">9356 9685 229 0,'0'0'7'0,"0"0"7"0,0 0 5 15,14-2 2-15,-14 2 4 16,0 0 0-16,0 0 3 0,10-10-1 16,-10 10-6-16,-13-8-4 15,-4 5-5-15,-7-1-3 16,-3 4-1-16,-4 0-2 15,-10 4 0-15,5 3-1 16,-9 7-1-16,1 2 0 0,3 5-1 16,-3 2 0-16,3 8-1 15,4 2-1-15,-1 4 0 16,9 4 0-16,0 4 0 16,3-1 1-16,6 2-1 0,-1 2 0 15,8 0 0-15,-1 1 0 16,7 0 0-16,4-3 0 15,3 1 0-15,3-6 0 16,11 7 1-16,6-8-2 0,4-2 0 16,7-5 0-16,5-5 0 15,5-1 0-15,3-7 0 16,4-5 0-16,0 0 0 16,10-9 0-16,-7 2 0 0,2-8 0 15,-2 4 0-15,0-4 0 16,-7-4 0-16,-3 0 0 15,-7 0 0-15,0 2 0 16,-13-2 0-16,-4 0 0 0,-5 1 0 16,3 3 0-16,-15 0 0 15,14 0 0-15,-14 0 0 16,0 0 0-16,0 0 0 16,0 0 0-16,12-4 0 0,-12 4-7 15,0-33-77-15,0 33-6 16</inkml:trace>
        </inkml:traceGroup>
        <inkml:traceGroup>
          <inkml:annotationXML>
            <emma:emma xmlns:emma="http://www.w3.org/2003/04/emma" version="1.0">
              <emma:interpretation id="{5A6D2944-E763-4288-9EA1-0FAEC65D8252}" emma:medium="tactile" emma:mode="ink">
                <msink:context xmlns:msink="http://schemas.microsoft.com/ink/2010/main" type="inkWord" rotatedBoundingBox="21305,15028 26127,13898 26443,15245 21621,16375"/>
              </emma:interpretation>
              <emma:one-of disjunction-type="recognition" id="oneOf8">
                <emma:interpretation id="interp36" emma:lang="en-US" emma:confidence="0">
                  <emma:literal>☹</emma:literal>
                </emma:interpretation>
                <emma:interpretation id="interp37" emma:lang="en-US" emma:confidence="0">
                  <emma:literal>¥</emma:literal>
                </emma:interpretation>
                <emma:interpretation id="interp38" emma:lang="en-US" emma:confidence="0">
                  <emma:literal>E</emma:literal>
                </emma:interpretation>
                <emma:interpretation id="interp39" emma:lang="en-US" emma:confidence="0">
                  <emma:literal>}</emma:literal>
                </emma:interpretation>
                <emma:interpretation id="interp40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51012.2076">19743 8248 333 0,'0'0'3'0,"-21"4"1"16,-2 2-1-16,-8 1 3 16,-7 3 0-16,-13 0 4 15,-10 1 0-15,-4 2 4 16,-5-3-3-16,-2-1 1 0,4-1 0 15,5-6-1-15,-2 6-1 16,4-8-2-16,3 3-1 16,7 1-2-16,3-4-2 15,2 8-1-15,5-6-2 16,7 8-1-16,0-6-3 0,6 9-8 16,5-5-12-16,2-8-56 15,7 6-4-15</inkml:trace>
          <inkml:trace contextRef="#ctx0" brushRef="#br0" timeOffset="138018.6747">19736 8258 331 0,'0'0'3'0,"0"0"2"15,0 0-1-15,0 0 2 16,0 0 1-16,7 0 2 15,10 0 1-15,10 0 1 16,9 0-3-16,12 0 0 0,20 0 0 16,4 0 0-16,20 0-2 15,5 0-1-15,19-2-1 16,10-8 1-16,9-1-1 16,12-3-1-16,6-3 0 15,9-3-1-15,12-1 1 0,-2 1-1 16,4-3 0-16,1 2 0 15,3 3-1-15,-3 2 1 16,-10-1 1-16,-8 7-1 16,-16-1 1-16,-15 5 0 0,-16 3 0 15,-16 0 0-15,-26-1 0 16,-12 4-2-16,-17 0 0 16,-14 0-2-16,-13 0-1 15,-14 0-3-15,0 0-4 0,0 0-11 16,-4 16-57-16,4-16-8 15</inkml:trace>
          <inkml:trace contextRef="#ctx0" brushRef="#br0" timeOffset="152746.5617">18554 8488 425 0,'0'0'2'16,"0"0"0"-16,-10 0 0 0,10 0 1 15,0 0 1-15,-3 17 1 16,3-17 0-16,13 14 0 16,15-3 0-16,9-9-2 15,14 6 1-15,4 5-1 16,13 0 0-16,-8-3-1 0,5 7-1 15,-14 2 0-15,-7 8-1 16,-20 6 1-16,-17 0-1 16,-11 4 0-16,-20 2 0 15,-6 3 0-15,-11-2 0 0,3 1 0 16,4-7 1-16,7 1-1 16,10-6 0-16,10-2 1 15,7-1 0-15,10-1 0 16,9-1 3-16,0-1 0 0,1 1 1 15,4 3 0-15,-3 0 0 16,-4 4 1-16,-7-1-4 16,-3 10-2-16,-7 4 0 15,-11 5 0-15,-16 6 0 0,-20 11 0 16,-22 8 0-16,-25 1-13 16,-22 19-73-16,-32 7-2 15</inkml:trace>
          <inkml:trace contextRef="#ctx0" brushRef="#br0" timeOffset="152324.6742">18588 8695 418 0,'0'0'4'15,"0"0"1"-15,0 0 1 16,0 0 1-16,0 0 1 16,0 0 1-16,0 13 0 15,0 10 2-15,7 11-5 0,0 11 0 16,0 12-1-16,3 14-2 15,-7 3-3-15,8 12-9 16,-5-14-19-16,-6 7-57 16,0-8-2-16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02.9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4177471-A20A-49BA-AE57-F86E76D8540D}" emma:medium="tactile" emma:mode="ink">
          <msink:context xmlns:msink="http://schemas.microsoft.com/ink/2010/main" type="inkDrawing" rotatedBoundingBox="25908,12386 31394,11545 31888,14765 26401,15606" semanticType="enclosure" shapeName="Other"/>
        </emma:interpretation>
      </emma:emma>
    </inkml:annotationXML>
    <inkml:trace contextRef="#ctx0" brushRef="#br0">0 24 195 0,'0'0'8'0,"0"0"5"0,22-2 5 16,2 2 4-16,12-4 3 16,15 1 0-16,14-1 0 15,13-2 0-15,16 6-6 16,8-4-5-16,4 4-5 0,10 0-3 15,9 0-3-15,4 4-1 16,6 9-1-16,-2 3 1 16,0 4-1-16,-2 11 0 15,2 6-1-15,-1 1 2 16,1 2 2-16,-7 4 0 0,-1 4 1 16,-6-2 0-16,0-2 0 15,-1-3 1-15,-2 4 0 16,-7-9-2-16,-8 13 0 0,-6-10-2 15,-3 8 0-15,-3 5-1 16,-12 2 0-16,-2 3 1 16,-7 1-2-16,-10 2 1 15,0-1-1-15,-7-3 1 0,-5-1 0 16,-5-7 1-16,3-9 0 16,-6 2 1-16,-4-13 0 15,-7-5-1-15,4 1 1 16,-19-10-2-16,0-1-4 0,-9 4-7 15,-10-11-30-15,-6 7-45 16,-15 1-1-16</inkml:trace>
    <inkml:trace contextRef="#ctx0" brushRef="#br0" timeOffset="-734.387">68 170 310 0,'0'0'4'15,"0"0"0"-15,17 3 2 0,-17-3 1 16,24 23 2-16,-7-6 0 15,0 10 2-15,7 2 1 16,0 10-1-16,3 6-3 16,4 6 1-16,6-1-2 15,1 3 0-15,6 13-1 16,4-2 0-16,-5 7 0 0,5 0-2 16,-4 0 1-16,-3 2-1 15,3 0 0-15,-8 0-1 16,-2 2 0-16,-3-5-1 0,0 2 0 15,-11-2 0-15,4 2 0 16,0-2 0-16,-7 2 1 16,-4-8-1-16,4 4 1 15,-6-4 0-15,-5 1 0 0,5-1-1 16,-11 0 0-16,3-3 0 16,-3 6 0-16,0-3-1 15,0-2 0-15,-7 6 0 0,0-5-1 16,-3 6 1-16,-3-9-1 15,2 3 1-15,-2-1 0 16,-4 2 1-16,0-2-1 16,0-5 1-16,0 1 0 15,0-5 1-15,1-1-1 0,-1-5 1 16,0-4 0-16,0-6-3 16,0 1 0-16,5-11 0 15,0 0 0-15,-2-10 0 16,7 0 0-16,0-5 0 0,7-12 0 15,-3 15 0-15,3-15 0 16,0 0 0-16,0 0 0 16,0 0-6-16,-20 0-83 15,20-11-1-15</inkml:trace>
    <inkml:trace contextRef="#ctx0" brushRef="#br0" timeOffset="1562.5558">327 3117 351 0,'0'0'3'0,"0"0"2"0,7-11 1 16,7 7 3-16,6-4 1 15,4 6-1-15,2-2 2 16,5 4 0-16,10 0-2 15,-4 4-2-15,7 4 0 0,0 1-3 16,4 1-1-16,7-2 0 16,5-2-1-16,5-3 0 15,9-3-1-15,8-9 0 0,9-9-1 16,8-3 1-16,3-6 0 16,2-3 0-16,12-3 0 15,-4-1 0-15,3-5-1 16,-2 0 0-16,-1 2-1 15,-3-4 1-15,-1 0 0 0,-3-2-1 16,-4-1 1-16,1-4-1 16,-6-2 1-16,3 0 1 15,-12-6-1-15,-2 7 0 16,-7-3 1-16,-10 5-1 0,-11 0 1 16,-6 2 0-16,-10 5 0 15,-10 6 0-15,-7 0 1 16,-7-1-1-16,0 6 0 15,-4-2 0-15,1-1 0 0,0-1 0 16,3 0-1-16,0-1 0 16,3 1-1-16,1-1 1 15,-4 3 0-15,3 4 1 0,-1 4 1 16,-4-1 0-16,-1 3 0 16,-4 5 0-16,2-1 1 15,0-1 0-15,-7-1 0 16,-1 1-1-16,6-9-1 15,0 4 1-15,4-8-2 16,0 0 1-16,-1 2-1 0,1-1 1 16,-1 5-1-16,1 2 0 15,-4 5 0-15,4 5 0 16,-14 13 1-16,7-14-1 0,-7 14 1 16,0 0-1-16,0-13 1 15,0 13-1-15,3-13 1 16,-3 13-1-16,10-14 1 15,-10 14-1-15,10-16 0 0,-10 16 1 16,11-14-2-16,-11 14 2 16,0 0-2-16,0 0 1 15,0 0 0-15,0 0 0 16,0 0-1-16,0 0 1 0,0 0 0 16,0 0 0-16,0 0 1 15,0 0-1-15,0 0 0 16,-7-4 0-16,7 4 0 15,-14 0 0-15,14 0 0 16,-13 0 0-16,13 0 0 0,-17 4 0 16,17-4 0-16,-17 4 0 15,17-4 0-15,0 0 0 16,0 0 0-16,0 0 1 16,0 0-1-16,0 0 0 0,0 0 0 15,13 3 1-15,4-3-1 16,4 0 0-16,-1 3 0 15,11-3 0-15,10 0 0 0,3 0 0 16,6 0 1-16,11-3-2 16,7-4 2-16,7-3-1 15,7 3 0-15,2-3 0 16,1 0 0-16,7 0 0 0,2-1 0 16,-5 1 1-16,-1 0-1 15,-3-1 0-15,-6 2 1 16,-12-2 0-16,1 5-1 15,-7-4 1-15,-10-1-1 16,-3 5 1-16,-4-4-1 0,-4-1 0 16,-3 1 1-16,1 4-1 15,-8-2 0-15,-9 5 0 16,3-1-1-16,-4 4 1 16,-10 0 0-16,-10 0 0 0,0 0 0 15,17 0 0-15,-17 0 0 16,0 0 0-16,14 15 1 15,-14-15-1-15,34 6 0 0,2-2 1 16,-7 0-1-16,5-2 1 16,-1 2 1-16,-3-4-2 15,-2 0-2-15,-5 7-4 16,-23-7-21-16,0 0-58 16,-20 0-4-16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12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7C2D6E-7F29-41DF-ABAC-8DD8B95EAB4A}" emma:medium="tactile" emma:mode="ink">
          <msink:context xmlns:msink="http://schemas.microsoft.com/ink/2010/main" type="writingRegion" rotatedBoundingBox="31854,13819 32879,13819 32879,17979 31854,17979">
            <msink:destinationLink direction="with" ref="{73F355AB-747C-4D6C-8CB2-B99E2363765B}"/>
          </msink:context>
        </emma:interpretation>
      </emma:emma>
    </inkml:annotationXML>
    <inkml:traceGroup>
      <inkml:annotationXML>
        <emma:emma xmlns:emma="http://www.w3.org/2003/04/emma" version="1.0">
          <emma:interpretation id="{B89C3955-A54A-4A8A-A216-39EBD82E29AE}" emma:medium="tactile" emma:mode="ink">
            <msink:context xmlns:msink="http://schemas.microsoft.com/ink/2010/main" type="paragraph" rotatedBoundingBox="31854,13819 32879,13819 32879,17979 31854,17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B66BD3-0006-433F-BB86-5087043D7CFC}" emma:medium="tactile" emma:mode="ink">
              <msink:context xmlns:msink="http://schemas.microsoft.com/ink/2010/main" type="line" rotatedBoundingBox="31854,13819 32879,13819 32879,17979 31854,17979"/>
            </emma:interpretation>
          </emma:emma>
        </inkml:annotationXML>
        <inkml:traceGroup>
          <inkml:annotationXML>
            <emma:emma xmlns:emma="http://www.w3.org/2003/04/emma" version="1.0">
              <emma:interpretation id="{7B05DC2B-8AEB-4621-AAA9-4D81FE2B67D0}" emma:medium="tactile" emma:mode="ink">
                <msink:context xmlns:msink="http://schemas.microsoft.com/ink/2010/main" type="inkWord" rotatedBoundingBox="31900,17123 32879,17123 32879,17979 31900,17979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1025 3304 425 0,'0'0'2'16,"0"0"-1"-16,-7 0 2 15,7 0 1-15,-24 0 1 0,4 0 1 16,-7 4 2-16,-14 6 1 15,-4 4 1-15,-2 3 0 16,-4 2-2-16,-16 5 0 16,-5 3 0-16,-3 6-4 0,-3 2-4 15,1 9 0-15,-2 3 0 16,-2 11 0-16,13-1 0 16,3 3 0-16,31 12 0 15,13-2 0-15,21-2 0 16,12-7 0-16,41-3 0 0,19-24 0 15,26 2-22-15,32-28-68 16,-5-16-3-16</inkml:trace>
          <inkml:trace contextRef="#ctx0" brushRef="#br0" timeOffset="-484.3773">621 87 409 0,'0'0'1'0,"0"0"0"15,0-24 0-15,-7 15 0 16,-10-5 0-16,-3 1 1 15,-11-1 0-15,-3 3 2 16,-7 9 0-16,-10 2 1 16,1 6-1-16,-1 15 0 0,0 2 1 15,6 12-1-15,-6 5-1 16,11 0-1-16,9 5-2 16,12 1 0-16,7 1 0 0,9 5-1 15,11-8 0-15,11-4 0 16,25-7-1-16,4-2 1 15,10-3 1-15,10-5-1 16,-1-9 2-16,-6-5 0 0,4 5 1 16,-7-3 1-16,-7-1 1 15,-7 0 0-15,-18 5-1 16,-9-3 1-16,-5 9-1 0,-12-1 0 16,-7 3-1-16,-15 0-1 15,-7 9 0-15,-19 2-1 16,-3-1 1-16,-10-3 0 15,-14 4-1-15,-9-6 1 16,-1-1-3-16,-4-14-8 0,4-6-71 16,8 3-4-16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08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D51498-DE85-4B17-82AB-47DBF5359F8F}" emma:medium="tactile" emma:mode="ink">
          <msink:context xmlns:msink="http://schemas.microsoft.com/ink/2010/main" type="writingRegion" rotatedBoundingBox="23305,14627 31869,16642 31107,19880 22543,17864">
            <msink:destinationLink direction="with" ref="{73F355AB-747C-4D6C-8CB2-B99E2363765B}"/>
          </msink:context>
        </emma:interpretation>
      </emma:emma>
    </inkml:annotationXML>
    <inkml:traceGroup>
      <inkml:annotationXML>
        <emma:emma xmlns:emma="http://www.w3.org/2003/04/emma" version="1.0">
          <emma:interpretation id="{ED7CDFB8-D919-40B2-801E-8984483A29EF}" emma:medium="tactile" emma:mode="ink">
            <msink:context xmlns:msink="http://schemas.microsoft.com/ink/2010/main" type="paragraph" rotatedBoundingBox="23305,14627 31869,16642 31107,19880 22543,17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ED1910-E2AF-4BC5-80F1-F4881E31D36A}" emma:medium="tactile" emma:mode="ink">
              <msink:context xmlns:msink="http://schemas.microsoft.com/ink/2010/main" type="line" rotatedBoundingBox="23305,14627 31869,16642 31107,19880 22543,17864"/>
            </emma:interpretation>
          </emma:emma>
        </inkml:annotationXML>
        <inkml:traceGroup>
          <inkml:annotationXML>
            <emma:emma xmlns:emma="http://www.w3.org/2003/04/emma" version="1.0">
              <emma:interpretation id="{84E13218-6196-408B-A19B-C143C7E5429E}" emma:medium="tactile" emma:mode="ink">
                <msink:context xmlns:msink="http://schemas.microsoft.com/ink/2010/main" type="inkWord" rotatedBoundingBox="23305,14627 31869,16642 31107,19880 22543,17864"/>
              </emma:interpretation>
              <emma:one-of disjunction-type="recognition" id="oneOf0">
                <emma:interpretation id="interp0" emma:lang="en-US" emma:confidence="0">
                  <emma:literal>LD</emma:literal>
                </emma:interpretation>
                <emma:interpretation id="interp1" emma:lang="en-US" emma:confidence="0">
                  <emma:literal>LID</emma:literal>
                </emma:interpretation>
                <emma:interpretation id="interp2" emma:lang="en-US" emma:confidence="0">
                  <emma:literal>LDD</emma:literal>
                </emma:interpretation>
                <emma:interpretation id="interp3" emma:lang="en-US" emma:confidence="0">
                  <emma:literal>LD'</emma:literal>
                </emma:interpretation>
                <emma:interpretation id="interp4" emma:lang="en-US" emma:confidence="0">
                  <emma:literal>LD"</emma:literal>
                </emma:interpretation>
              </emma:one-of>
            </emma:emma>
          </inkml:annotationXML>
          <inkml:trace contextRef="#ctx0" brushRef="#br0">20268 8146 265 0,'0'0'2'16,"0"0"2"-16,0 0 0 0,-17 4 3 15,4 6 1-15,-1 3 3 16,2 4-1-16,-5 0 2 15,3 7-3-15,4-3-1 0,5-1-1 16,5-4-1-16,0-2-2 16,15-7-1-16,1-5-1 15,4-2 1-15,1-2-2 16,-1-5 1-16,-3-7-1 0,-3-2 1 16,-4 2-1-16,-7 2-1 15,-3-5 2-15,0 17-1 16,-23-16 1-16,6 16 1 15,-11 0 1-15,1 8 0 0,-4 9 1 16,9-3 0-16,-7 3 0 16,13-4 0-16,6 1-1 15,10-14-1-15,0 13-1 16,10-13-2-16,6 0-1 16,8-7 0-16,0-3 0 0,3-3 0 15,-6-1 0-15,-1-3 1 16,-13 7 0-16,-7 10 3 15,0-15 0-15,-10 15 1 0,-7 0 1 16,-4 8 0-16,2 3 1 16,-3 5-2-16,3 5 1 15,2-1-2-15,7 7 1 16,0 8-2-16,-1 4 1 0,8 8 0 16,0 9 0-16,3 0-1 15,0 12 1-15,0 10-1 16,0 10 1-16,-4 3 0 15,4 10 0-15,-3 8-2 0,-1 5 1 16,4 5 0-16,-3 6 0 16,0 4 1-16,3-1-1 15,0 4 0-15,6-6 0 16,8-2 1-16,0-1-1 16,-1-9-1-16,8-3 1 0,-4-8-1 15,0-10 1-15,0-4-1 16,0-4 1-16,-8-8-2 15,6-5 0-15,-6-9 0 16,-2-5 0-16,-1-4 0 0,-2-1 0 16,3-7 0-16,-7 4 0 15,0-6 0-15,0-3 0 16,0 2 0-16,0-9 0 16,0 5 0-16,0-12 0 0,0-4 0 15,3-7 0-15,-3-16 0 16,3 14 0-16,-3-14 0 15,14 0 0-15,-14 0 0 0,14 0 0 16,-14 0 0-16,20-11 0 16,-10 8 0-16,4-3 0 15,-4 2 0-15,4 1 0 16,6 0 0-16,4-1 0 16,7 1 0-16,3-1 0 0,10-2 0 15,4 2 0-15,12-2 0 16,8-5 0-16,10 1 0 15,11 0 0-15,8-1 0 16,9-3 0-16,10 1 0 0,-2 0 0 16,16-1 0-16,-2 1 0 15,8 0 0-15,7-1 0 16,3 1 0-16,0-1 0 0,-6-3 0 16,2-1 0-16,1 1 0 15,-15 1 0-15,-6 3 0 16,-19 3 0-16,-19-4 0 15,-13 8 0-15,-16 2 0 0,-18 1 0 16,-10 3 0-16,-13 0 0 16,-14 0 0-16,0 0 0 15,0 0 0-15,0 0 0 16,-10 0-83-16,10-14-9 16</inkml:trace>
          <inkml:trace contextRef="#ctx0" brushRef="#br0" timeOffset="1227.6743">22980 9747 352 0,'0'0'1'0,"0"0"2"15,14-11 0-15,10 4 3 16,10-2 0-16,13-2 1 15,11-2 3-15,17 0 0 16,16-1 1-16,4 3-1 16,11 1-2-16,5 10 1 0,8 0-2 15,4 10-1-15,-2 7-1 16,-1 10-1-16,-1 3 0 16,-5 12-1-16,-8 1 0 15,-4 2 0-15,-11 9 0 16,-9 0 1-16,-7 3-2 0,-14 1 0 15,-8 5-1-15,-12 5 0 16,-14 0 1-16,-6 10 0 16,-8-1-1-16,-13 9 1 0,-3-3 0 15,-14 9 0-15,0-3 0 16,-2-3 1-16,-5 3-2 16,-3-9 0-16,-4-1 0 15,-3-4 0-15,7-8 0 0,-14-3 0 16,-3 1 0-16,-4-11-1 15,0 0 1-15,-10-4-1 16,-5-2 0-16,1-4 1 16,-16-3-1-16,1-9 2 0,2 2-2 15,-10-2 0-15,0-9 0 16,1 0 0-16,-5-2 0 16,1-7 0-16,9-4 0 15,1-4 0-15,8-6 0 0,5 0 0 16,10 0 0-16,8-10 0 15,9 0 0-15,14 3 0 16,1-6-9-16,16 0-43 16,3-4-37-16,4 1 0 0</inkml:trace>
          <inkml:trace contextRef="#ctx0" brushRef="#br0" timeOffset="562.5447">23004 9959 333 0,'0'0'5'0,"0"0"2"15,0 0 2-15,0 0 2 16,-14 0 0-16,14 0 2 16,0 0 1-16,-6 11 2 0,6 2-4 15,0 10 0-15,0 8-2 16,0 14 1-16,0 1-1 16,10 15 0-16,0 10-3 15,0 3 0-15,0 12-2 0,4 5 0 16,0 3-2-16,-4 5-3 15,0 6 0-15,0-8 0 16,1 5 0-16,2 0 0 16,-3-9 0-16,7-1 0 0,-6-3 0 15,6-9 0-15,0-1 0 16,-4-9 0-16,-4-5 0 16,3-11 0-16,-5-7 0 15,-4-9 0-15,-1-8 0 0,-2-10 0 16,0-7-6-16,-5-13-51 15,5 0-35-15,-11-33 0 16</inkml:trace>
          <inkml:trace contextRef="#ctx0" brushRef="#br0" timeOffset="1868.314">24803 10532 313 0,'0'0'4'0,"0"0"4"16,0 0 2-16,0 0 2 15,7 0 1-15,10 0 2 16,0 0 1-16,10-4 0 0,7 1-3 16,6-1-4-16,8-2-2 15,10 2-2-15,10 0-1 16,10-2-1-16,6-2-1 0,15-5-1 15,13 3 1-15,11-3-2 16,9-5 1-16,21-1 0 16,9-1 0-16,19-1-1 15,8-2 1-15,12 1-1 0,6 3 0 16,6-2 1-16,5 8-1 16,-8-4 0-16,-14 11 2 15,-2-5 2-15,-21 7 0 16,-16-2 2-16,-21 6-1 15,-32 0 1-15,-15 0 1 0,-28 0-3 16,-13 0-2-16,-18 0-8 16,-16-10-21-16,-14 10-58 15,-3-13-3-15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19.6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C984A7-3F45-4481-B878-53F0A9824C7B}" emma:medium="tactile" emma:mode="ink">
          <msink:context xmlns:msink="http://schemas.microsoft.com/ink/2010/main" type="inkDrawing" rotatedBoundingBox="7179,12932 11285,12528 11293,12610 7187,13013" shapeName="Other"/>
        </emma:interpretation>
      </emma:emma>
    </inkml:annotationXML>
    <inkml:trace contextRef="#ctx0" brushRef="#br0">4108-1 296 0,'0'0'7'0,"0"0"2"0,0 0 4 16,-17 0-1-16,17 0 2 16,-17-2 0-16,17 2 2 15,-24 0 0-15,7 0-7 0,0 0-3 16,-3 0-2-16,-11 0-2 15,1 5 0-15,-4 0-1 16,-6 2 0-16,-8-1 0 16,0 0 0-16,-6 5-1 15,-4-7 1-15,4 2 0 0,-4-2 0 16,3 2-1-16,-2-6 1 16,-1 3 0-16,-3 1 0 15,3-1 0-15,-6 4 0 16,-3-4 1-16,-5 3-1 0,-3-2 2 15,-3 3-3-15,-4 3 1 16,2 0 0-16,-6 1 0 16,-2-3-1-16,-4 8 1 15,1-7-1-15,-1 5 1 0,-3-3-1 16,-4-1 0-16,-2 3 0 16,-1 0 1-16,1 1-1 15,2-5 0-15,-3 1 0 16,3 1 0-16,2 1 0 0,8-1 1 15,-3 1-1-15,10-2 1 16,5-8 1-16,2 9 0 16,7-7 0-16,0-2 1 0,7 6-1 15,4-8 1-15,2 2-1 16,1 2 0-16,10-4-1 16,0 4-1-16,6-1 1 15,4-3-1-15,0 3 1 16,8 0-1-16,-5-3 1 0,0 4 0 15,1 2 1-15,-4-2-1 16,-7 0 1-16,7-1 0 16,-4 0 1-16,1 1 0 15,6-2 0-15,4-2 0 0,10 0 1 16,1 0 0-16,16 0-1 16,-13-2 1-16,13 2-1 15,0 0 0-15,0 0-1 16,0-10-2-16,0 10 0 0,0 0 0 15,0 0 0-15,0 0 0 16,0 0 0-16,0 0 0 16,0 0 0-16,0 0 0 0,-14-8 0 15,14 8 0-15,0 0 0 16,0 0 0-16,0 0 0 16,0 0 0-16,0 0 0 15,0 0-7-15,0-27-67 16,0 27-13-16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59.6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E74CD9-E417-4F5C-98D9-AF82BCF991D6}" emma:medium="tactile" emma:mode="ink">
          <msink:context xmlns:msink="http://schemas.microsoft.com/ink/2010/main" type="inkDrawing" rotatedBoundingBox="23194,13499 26133,13340 26135,13382 23196,13542" shapeName="Other"/>
        </emma:interpretation>
      </emma:emma>
    </inkml:annotationXML>
    <inkml:trace contextRef="#ctx0" brushRef="#br0">20031 6997 292 0,'0'0'5'0,"0"0"2"0,0 0 0 15,0 0 4-15,7 0 0 16,-7 0 2-16,17 0 1 16,-3-3 2-16,3 3-2 15,10 0-3-15,2 0-1 16,10 0-1-16,9 0 0 0,5 0 0 15,8 0-4-15,11-4 1 16,6 1-2-16,10-1 0 16,7-2-1-16,10 2-1 15,3-2-1-15,8-1 1 0,10-3-2 16,-3 6 1-16,8-4-1 16,-1 6 1-16,-5-6 1 15,-6 5 0-15,-3-1 1 0,-9 2-1 16,-8 2 1-16,-10-4 0 15,-12-2 1-15,-9 2-1 16,-7-3 0-16,-10 0-2 16,-10 4 1-16,-10-3-1 0,-7 2-1 15,-7-3 2-15,-17 7-2 16,19 0 0-16,-19 0 0 16,0 0 0-16,15 0 0 0,-15 0 0 15,0 0 0-15,17 0 0 16,-1 0 0-16,1-3 1 15,10-1-1-15,4 1 0 16,-1-3 0-16,11-1 0 16,-3 3 0-16,-1-3 0 0,-1 5 0 15,-5 2 0-15,-7 0 0 16,-4 0 0-16,-3 0-1 16,-17 0 1-16,14 2-1 15,-14-2-1-15,0 0-3 0,0 0-10 16,0 0-30-16,0 0-40 15,-10 0-3-15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1:30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E803B5-9057-4B34-A778-C4AC5AE9E8ED}" emma:medium="tactile" emma:mode="ink">
          <msink:context xmlns:msink="http://schemas.microsoft.com/ink/2010/main" type="writingRegion" rotatedBoundingBox="11855,10413 13915,10413 13915,11377 11855,11377"/>
        </emma:interpretation>
      </emma:emma>
    </inkml:annotationXML>
    <inkml:traceGroup>
      <inkml:annotationXML>
        <emma:emma xmlns:emma="http://www.w3.org/2003/04/emma" version="1.0">
          <emma:interpretation id="{6D283673-E401-4C7C-9807-FDC7BD6E48EB}" emma:medium="tactile" emma:mode="ink">
            <msink:context xmlns:msink="http://schemas.microsoft.com/ink/2010/main" type="paragraph" rotatedBoundingBox="11855,10413 13915,10413 13915,11377 11855,11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2720E1-9C0E-4E29-A42F-0C515F757CF6}" emma:medium="tactile" emma:mode="ink">
              <msink:context xmlns:msink="http://schemas.microsoft.com/ink/2010/main" type="line" rotatedBoundingBox="11855,10413 13915,10413 13915,11377 11855,11377"/>
            </emma:interpretation>
          </emma:emma>
        </inkml:annotationXML>
        <inkml:traceGroup>
          <inkml:annotationXML>
            <emma:emma xmlns:emma="http://www.w3.org/2003/04/emma" version="1.0">
              <emma:interpretation id="{115D8224-A826-4561-A3B3-360287B0A6BB}" emma:medium="tactile" emma:mode="ink">
                <msink:context xmlns:msink="http://schemas.microsoft.com/ink/2010/main" type="inkWord" rotatedBoundingBox="11855,10413 13915,10413 13915,11377 11855,11377">
                  <msink:destinationLink direction="with" ref="{DA88BEB9-E088-4796-AF61-3846F4E24690}"/>
                </msink:context>
              </emma:interpretation>
              <emma:one-of disjunction-type="recognition" id="oneOf0">
                <emma:interpretation id="interp0" emma:lang="en-US" emma:confidence="0">
                  <emma:literal>=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85-1 421 0,'0'0'4'0,"-13"0"-1"16,13 0 0-16,-31 3-8 16,14-3-49-16,-7 7-23 15</inkml:trace>
          <inkml:trace contextRef="#ctx0" brushRef="#br0" timeOffset="109849.7449">285-475 322 0,'0'0'4'0,"0"0"3"16,17-8 1-16,7-4 1 15,7-9 1-15,16 1 1 0,8-7 2 16,22-2-2-16,8 2-3 16,17-6-2-16,7 7-3 15,9-1 1-15,5 4-2 16,-2 2 0-16,-1 3-1 16,-1-1 0-16,-5 2 1 0,-11 3-1 15,-8 1 2-15,-17-4 0 16,-11 4 1-16,-12 3 1 15,-11 4-1-15,-13-2 0 16,-11-3 0-16,-6 7-2 0,-14 4-4 16,0 0-12-16,6 25-62 15,-6-25-5-15</inkml:trace>
          <inkml:trace contextRef="#ctx0" brushRef="#br0" timeOffset="109490.3423">638-942 333 0,'0'0'6'15,"0"0"4"-15,0 0 3 0,0 0 2 16,0-13 0-16,0 13-1 16,0 0 0-16,-17 6 0 15,0 5-6-15,-7 9-4 16,2 7-2-16,-7 4-2 15,0 9 0-15,-9-4-1 0,8 14 1 16,2-7 0-16,1 0 0 16,7 5 1-16,3-7-1 15,6-4 0-15,8 0 1 16,3-10 0-16,0 0-1 0,14-7 1 16,6-10-1-16,4 0 1 15,3-3-1-15,7-3 1 16,7 2 0-16,2-2 0 15,5-2 0-15,3 2-1 0,0 0 1 16,4 3-1-16,-1-5-1 16,-3 2-3-16,-3-4-4 15,-5 6-11-15,-6-2-33 0,-6-4-29 16,-7 0-5-16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18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99C25E-3DE2-4E7F-8CA4-67B62AB82954}" emma:medium="tactile" emma:mode="ink">
          <msink:context xmlns:msink="http://schemas.microsoft.com/ink/2010/main" type="inkDrawing" rotatedBoundingBox="14582,12608 33301,11628 33320,12003 14601,12983" semanticType="underline" shapeName="Other">
            <msink:sourceLink direction="with" ref="{D2E2C731-EB05-4FAF-B37A-EC4655DB0D07}"/>
          </msink:context>
        </emma:interpretation>
      </emma:emma>
    </inkml:annotationXML>
    <inkml:trace contextRef="#ctx0" brushRef="#br0">0 787 242 0,'0'0'1'0,"0"0"1"16,0 0 5-16,7 6 1 16,7-2 4-16,3-1 1 0,10 1 1 15,10 3 1-15,4-1 2 16,9 0-3-16,15-2-2 15,6-4 0-15,14 0-4 16,6 0 1-16,11 0-2 0,11-4-1 16,8-2-1-16,15-4 0 15,7 0-1-15,13 0-1 16,7 0 1-16,8 7-2 0,11-1 0 16,1 4-1-16,11 0 0 15,6 7 0-15,1-1 0 16,9 8-1-16,0 0 0 15,8-2 1-15,6-1 0 16,-1-5 1-16,-2 0 1 0,7 2 0 16,-8-5-1-16,1-3 1 15,3 0 1-15,-6 0-2 16,2-3 0-16,-7-7-1 16,2 0-1-16,-5-4 1 0,-7-6-1 15,1-3 0-15,-7 0 1 16,-3-2 0-16,-11-6 0 15,-1 5 0-15,-1-1 0 16,3 0 0-16,-15 2 0 0,1-2 0 16,3 7-1-16,-3-3 0 15,-4 0 1-15,-1-1-1 16,-5-1 0-16,4-2 0 0,-9 4-1 16,-1-1 2-16,-6 1-1 15,-8-1 0-15,-7 3 0 16,-2 4 1-16,-8 5 0 15,2 1 0-15,-6 1 1 16,0 0-2-16,-1 0 1 0,2 3 0 16,2 0 0-16,-7-3-1 15,7 3 0-15,-6-5 0 16,6 5 0-16,-7-3 0 16,-2 2 0-16,1 4 0 0,-1 4 1 15,-4-2-1-15,-1 2 0 16,7 0 0-16,-2 0 0 15,1 0 0-15,2 0 0 16,7 0 0-16,5 0 0 0,5-8 0 16,2 5 0-16,-2-5 0 15,5 2 0-15,-2-4 0 16,4 7 0-16,2-4 0 16,-9 4 0-16,5-1 0 0,-8-2 1 15,13 6-1-15,-5-4 0 16,5 1 0-16,4-4 0 15,-2-3 0-15,5 3 0 0,-2-3 0 16,6 0 0-16,-2 3 0 16,4 1 0-16,0 0 0 15,4 2 0-15,0 4 0 16,2 0 0-16,2 0 0 16,2 0 0-16,-3 4 0 0,6-4 0 15,-5 0 0-15,5 0 1 16,-6 0-1-16,-4 0-1 15,-2 0 1-15,-12-4-1 16,-5 4 1-16,-9-4 0 0,-8 4 1 16,-17-4 0-16,-4 4 1 15,-15 0 0-15,-5 0 1 16,-14-3-1-16,-7 0 1 16,-13-1-2-16,0 1 0 0,8-1 0 15,-11 0-1-15,-8 2-1 16,7 2 1-16,-3-4-1 15,7 4 1-15,-14 0 0 0,-8 0-1 16,-11 0 1-16,-15 0-1 16,16 6 1-16,-16-6-1 15,8 11-2-15,-8-11-10 16,0 0-69-16,0 18-3 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01.3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CF134E-3BD0-41F1-B41B-208096DF5185}" emma:medium="tactile" emma:mode="ink">
          <msink:context xmlns:msink="http://schemas.microsoft.com/ink/2010/main" type="inkDrawing" rotatedBoundingBox="26119,12835 26371,15270 25856,15324 25605,12889" semanticType="verticalRange" shapeName="Other">
            <msink:sourceLink direction="with" ref="{0A02D46C-3233-4490-BA31-5FDB07856820}"/>
          </msink:context>
        </emma:interpretation>
      </emma:emma>
    </inkml:annotationXML>
    <inkml:trace contextRef="#ctx0" brushRef="#br0">22441 6378 339 0,'0'0'5'0,"0"0"2"0,20 0 1 15,-3 0 4-15,0 4 0 16,7-2 0-16,0 8 1 16,9 1 0-16,-2 3-4 15,3 12-1-15,-4 1-3 0,1 11-1 16,3 3-1-16,-3 2 0 15,-4 4-1-15,-3 5 1 16,0 1-1-16,-2 1-1 16,0-2 1-16,-3 1 0 0,3-2-1 15,2 3 1-15,-8-4-1 16,4 1 0-16,0-3 0 16,-3-1 0-16,1 0-1 15,-5 1 1-15,-6 5 0 0,-4-1 0 16,-3-2 1-16,0 2-1 15,0 2 1-15,-3-5 0 16,0 7 0-16,3-9 0 16,0 3-1-16,0-3 0 0,0 1 0 15,0-1 0-15,0-2-1 16,0 5 0-16,-11-3 0 16,1 4 1-16,0 3 0 15,-4-3 0-15,-3 3-1 0,0-1 2 16,-3 1-1-16,6-5 1 15,-3 5 1-15,0-7 0 16,5-3-1-16,-2-3 1 16,-1-4-1-16,-1 0-2 0,3-6 0 15,-1-1 0-15,0-11 0 16,4 0 0-16,3-5 0 16,7-14 0-16,-17 17 0 0,17-17 0 15,0 0-10-15,-6-17-56 16,6 3-24-16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06.6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F355AB-747C-4D6C-8CB2-B99E2363765B}" emma:medium="tactile" emma:mode="ink">
          <msink:context xmlns:msink="http://schemas.microsoft.com/ink/2010/main" type="inkDrawing" rotatedBoundingBox="25266,13040 26086,16803 24191,17216 23370,13454" semanticType="verticalRange" shapeName="Other">
            <msink:sourceLink direction="with" ref="{5A7C2D6E-7F29-41DF-ABAC-8DD8B95EAB4A}"/>
            <msink:sourceLink direction="with" ref="{DAD51498-DE85-4B17-82AB-47DBF5359F8F}"/>
          </msink:context>
        </emma:interpretation>
      </emma:emma>
    </inkml:annotationXML>
    <inkml:trace contextRef="#ctx0" brushRef="#br0">20901 6994 318 0,'0'0'5'0,"0"0"0"15,0 0 1-15,0 0 0 0,0 0 1 16,-17 0 0-16,17 0 0 16,-22 6 1-16,8 4-4 15,4 4-1-15,-2 3-1 16,0-1-1-16,3-3 1 0,6 1 0 16,3-14-1-16,12 14 0 15,10-14 0-15,4-6 0 16,13-11-1-16,0-1 1 15,6-9 0-15,-4 0 0 0,-7-3 0 16,-4-7 0-16,-9 10 0 16,-11 0 1-16,-10 3 0 15,-10 3-1-15,-14 11 1 16,-10 8 0-16,-4 2 0 0,-6 10-1 16,0 3 1-16,1 7 0 15,2 0-1-15,3 3 1 16,4 2-1-16,10-5 0 15,14 1 0-15,7-8 0 0,3-3 0 16,10-4 0-16,10-2-1 16,13-4-1-16,1-4 1 15,2-5-1-15,-2-9 1 16,-5 2-1-16,-5-9 0 0,-7 2 1 16,-10-1 1-16,-7 4 0 15,-4 1 0-15,-9 2 1 16,-8 3 0-16,4 3 1 15,-5 5-1-15,5 6 2 0,-5 0-1 16,5 0 2-16,8 4-1 16,9-4 1-16,-22 17 0 15,22-17 0-15,-9 16-1 16,1-5 0-16,8 1 0 0,-2 6-1 16,-1-2 0-16,3 5-1 15,0 2 0-15,0 8-1 16,3-1 0-16,-3 4 0 15,2 9-1-15,-2 2 1 16,5 2-1-16,-2 7 0 0,1 0 1 16,-4 10-1-16,3-2 0 15,-3-1 1-15,2 3-1 16,-2 0 2-16,7 1-1 0,-7 2 0 16,5-6 0-16,-5 4 0 15,3-2 0-15,-1 1 0 16,3 0 0-16,-3 6-1 15,-2-7 0-15,0 8 0 0,5 0 0 16,-5 0 1-16,0-4 0 16,0 8 0-16,0-4 0 15,-5-2 1-15,3 1-1 16,-3-6 1-16,3 7 0 0,2-6-1 16,0 2 0-16,0 1 0 15,2-4 0-15,5 3 1 16,3-2-2-16,2 7 0 0,-3-9 0 15,6 4 0-15,-6 1 0 16,-1 0 0-16,-3 4 0 16,2-8-2-16,0 0 4 15,0-1-2-15,-4 3 0 16,4-6 0-16,-7-2 0 0,3 0 0 16,1-9 0-16,-1 2 0 15,-3-7 0-15,4-3 0 16,-4-4 0-16,6-2 0 15,-2-8 0-15,-1-11 0 0,4 7 0 16,-4-9 0-16,1-1 0 16,-4-13 0-16,7 20 0 15,-7-20 0-15,0 0 0 16,6 19 0-16,-6-19 0 16,0 0 0-16,0 0 0 0,21-15 0 15,-1 1 0-15,1 1 0 16,9-1 0-16,8-6 0 15,13 4 0-15,9 3 0 16,8-1 0-16,14 1 0 0,6 2 0 16,10 5 0-16,4-2 0 15,7 4 0-15,4 2 0 16,-2-6 0-16,-2 6 0 16,0-2 0-16,-5 0 0 0,-5-3 0 15,-7 5 0-15,-5-2 0 16,-8 0 0-16,-11 2 0 15,-14 2 0-15,-11-4 0 0,-7 4 0 16,-19-7 0-16,-7 0-2 16,-1-6-88-16,-16-10-2 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5:37.8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1284FB-B4DA-4DC9-BB62-7A20134BDF64}" emma:medium="tactile" emma:mode="ink">
          <msink:context xmlns:msink="http://schemas.microsoft.com/ink/2010/main" type="inkDrawing" rotatedBoundingBox="25780,1938 25886,1872 25897,1888 25790,1955" semanticType="callout" shapeName="Other">
            <msink:sourceLink direction="with" ref="{102355D8-B437-4D6A-BA32-91EBDE550AFA}"/>
          </msink:context>
        </emma:interpretation>
      </emma:emma>
    </inkml:annotationXML>
    <inkml:trace contextRef="#ctx0" brushRef="#br0">0 67 318 0,'0'0'6'0,"7"-14"1"15,-7 14 1-15,20-18 2 16,-6 9-1-16,3-1 1 16,0 3-5-16,0-10-52 15,0 30-22-15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08.3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F4AE8A-321A-4012-9412-FCF6F86BB4AC}" emma:medium="tactile" emma:mode="ink">
          <msink:context xmlns:msink="http://schemas.microsoft.com/ink/2010/main" type="inkDrawing" rotatedBoundingBox="18505,2201 21455,3001 21059,4462 18108,3661" semanticType="underline" shapeName="Other">
            <msink:sourceLink direction="with" ref="{A8BEC521-B9C7-4AE8-838E-0A3617783898}"/>
            <msink:destinationLink direction="to" ref="{11C8F3FB-EACA-4CE7-AE7B-428A15883A80}"/>
          </msink:context>
        </emma:interpretation>
      </emma:emma>
    </inkml:annotationXML>
    <inkml:trace contextRef="#ctx0" brushRef="#br0">16088-391 325 0,'0'0'3'0,"7"-7"1"0,3 3 2 15,7 2 0-15,4-6 0 16,13-1 1-16,14-3 1 16,3 2 0-16,0 10-3 0,3-2 0 15,4-2-4-15,-1 4 0 16,-3 0 0-16,-20 10-1 15,-13 8 1-15,-8 1-1 16,-13-2 0-16,-3 10-1 16,-11-3 1-16,-9 9-1 0,-5 2 0 15,1-4 1-15,7-5-1 16,6-3-1-16,7 2 2 16,12-6 0-16,0 3 2 15,14-3-1-15,3-5 0 0,9-3 0 16,3-5 2-16,0 4-1 15,-3 3 0-15,-11-10 2 16,1 11-1-16,-11-3 0 16,0 2 1-16,-10 5-1 0,-10 9 0 15,-14-4 3-15,-3 1 1 16,-1-1-1-16,-2 0 3 16,-8-5-1-16,1-1 0 0,-14-7 2 15,8-6-3-15,-5-4-5 16,0-4-18-16,1-6-63 15,-1 2-4-15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38.1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39DDFD-3532-40FE-BC95-15124A358A0C}" emma:medium="tactile" emma:mode="ink">
          <msink:context xmlns:msink="http://schemas.microsoft.com/ink/2010/main" type="inkDrawing" rotatedBoundingBox="23136,2173 25863,2110 25863,2138 23137,2201" shapeName="Other"/>
        </emma:interpretation>
      </emma:emma>
    </inkml:annotationXML>
    <inkml:trace contextRef="#ctx0" brushRef="#br0">12125 607 343 0,'0'0'7'0,"0"0"3"0,-18 0 2 15,18 0 2-15,-13-4-1 16,13 4 2-16,13-6 0 0,15 6 1 15,16 0-7-15,17 0-2 16,23 0-2-16,18-12-1 16,7 7-1-16,16-7 0 15,15 2 0-15,3-3-1 16,2-3 0-16,-2-5 1 16,-3 7 0-16,-15 4 0 0,-10 1 1 15,-19 5-2-15,-26-6 0 16,-12 4 1-16,-20 2-1 15,-21 4 0-15,-17 0-1 0,0 0-1 16,-17 6-3-16,3-2-9 16,-10 6-71-16,0-6-3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56.1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B0EA57-E3EF-4315-A0C7-25C3FFAC7339}" emma:medium="tactile" emma:mode="ink">
          <msink:context xmlns:msink="http://schemas.microsoft.com/ink/2010/main" type="inkDrawing" rotatedBoundingBox="22309,3608 24107,3391 24109,3410 22311,3627" shapeName="Other">
            <msink:destinationLink direction="with" ref="{11023F88-C73C-42A2-A2AC-D4C3D074F248}"/>
          </msink:context>
        </emma:interpretation>
      </emma:emma>
    </inkml:annotationXML>
    <inkml:trace contextRef="#ctx0" brushRef="#br0">20138-3166 270 0,'0'0'7'0,"0"0"3"0,0 0 2 16,0 0 1-16,0 0 3 15,0 0 0-15,4 17 1 16,-4-17 2-16,3 27-4 0,4-2-5 16,3 6 1-16,4 2-3 15,5 3-2-15,3-5 2 16,4 11-4-16,6-9 0 16,-6-3 0-16,4 1 0 0,-6-14-2 15,-3-1 1-15,-4-5 1 16,-7 3-2-16,-10-14 2 15,14 16-1-15,-14-16 0 16,0 0-2-16,0 0 1 16,0 0 0-16,0 0-1 0,0 0 0 15,0 0 0-15,0 0-1 16,10 17 1-16,-10-3 0 16,0 5-1-16,0 8 2 15,0 5-2-15,-4 1 1 16,-2 11 0-16,6 11-1 0,-11 9 0 15,1 0 2-15,0 14-1 16,7 7-2-16,-1 1 3 16,4 17-1-16,-3 5 0 0,3 0 1 15,0-1 0-15,0 6-2 16,10-8 3-16,-3-10-1 16,3-8-2-16,0-9 1 0,0-14 0 15,1-6-2-15,2-14 2 16,-6-6-1-16,3-9-2 15,-3-4-1-15,-4-17-5 16,8 8-22-16,16-16-54 16,-24-16-3-16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46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B0E698-C2DF-4F32-ADE2-9DFDFBCFDE61}" emma:medium="tactile" emma:mode="ink">
          <msink:context xmlns:msink="http://schemas.microsoft.com/ink/2010/main" type="inkDrawing" rotatedBoundingBox="20836,3669 22644,3568 22646,3599 20837,3699" shapeName="Other"/>
        </emma:interpretation>
      </emma:emma>
    </inkml:annotationXML>
    <inkml:trace contextRef="#ctx0" brushRef="#br0">15332-1098 215 0,'0'0'8'0,"11"0"4"0,-11 0 6 15,27 0 1-15,-10 4 4 16,12-4 0-16,9 0 1 15,3 0-1-15,13 0-2 16,4 0-8-16,17 0-6 0,7-8 1 16,12 8-4-16,8 0-4 15,7-13 2-15,2 5-1 16,2 4-2-16,1 0 3 16,-10-4-2-16,-3 4-1 0,-13-13 2 15,-11 13-1-15,-7 4 0 16,-7 0 1-16,-19-6-1 15,-6-4-1-15,-7 3 1 0,-11 4 1 16,0 3-2-16,-6 0 1 16,-14 0 0-16,17 0-1 15,0 0-2-15,-17 0-5 16,19 0-16-16,-7 20-51 16,-12-20-2-16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22.7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037D76-216A-4A5D-9583-C31714DA28F9}" emma:medium="tactile" emma:mode="ink">
          <msink:context xmlns:msink="http://schemas.microsoft.com/ink/2010/main" type="writingRegion" rotatedBoundingBox="6088,7610 6706,13706 5603,13817 4985,7722"/>
        </emma:interpretation>
      </emma:emma>
    </inkml:annotationXML>
    <inkml:traceGroup>
      <inkml:annotationXML>
        <emma:emma xmlns:emma="http://www.w3.org/2003/04/emma" version="1.0">
          <emma:interpretation id="{23706EE8-CEB1-4F3B-BE07-D6169EA0BD45}" emma:medium="tactile" emma:mode="ink">
            <msink:context xmlns:msink="http://schemas.microsoft.com/ink/2010/main" type="paragraph" rotatedBoundingBox="6088,7610 6706,13706 5603,13817 4985,7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4C4FEC-FF1B-4082-96EB-354D92664A1B}" emma:medium="tactile" emma:mode="ink">
              <msink:context xmlns:msink="http://schemas.microsoft.com/ink/2010/main" type="line" rotatedBoundingBox="6088,7610 6705,13706 5603,13817 4985,7722"/>
            </emma:interpretation>
          </emma:emma>
        </inkml:annotationXML>
        <inkml:traceGroup>
          <inkml:annotationXML>
            <emma:emma xmlns:emma="http://www.w3.org/2003/04/emma" version="1.0">
              <emma:interpretation id="{EF3C4EDD-6082-4813-9308-947EA7828557}" emma:medium="tactile" emma:mode="ink">
                <msink:context xmlns:msink="http://schemas.microsoft.com/ink/2010/main" type="inkWord" rotatedBoundingBox="6066,7612 6143,8372 5067,8481 4990,7721"/>
              </emma:interpretation>
              <emma:one-of disjunction-type="recognition" id="oneOf0">
                <emma:interpretation id="interp0" emma:lang="en-US" emma:confidence="0">
                  <emma:literal>For,</emma:literal>
                </emma:interpretation>
                <emma:interpretation id="interp1" emma:lang="en-US" emma:confidence="0">
                  <emma:literal>F,</emma:literal>
                </emma:interpretation>
                <emma:interpretation id="interp2" emma:lang="en-US" emma:confidence="0">
                  <emma:literal>For.</emma:literal>
                </emma:interpretation>
                <emma:interpretation id="interp3" emma:lang="en-US" emma:confidence="0">
                  <emma:literal>F.</emma:literal>
                </emma:interpretation>
                <emma:interpretation id="interp4" emma:lang="en-US" emma:confidence="0">
                  <emma:literal>Fir,</emma:literal>
                </emma:interpretation>
              </emma:one-of>
            </emma:emma>
          </inkml:annotationXML>
          <inkml:trace contextRef="#ctx0" brushRef="#br0">-66-1275 380 0,'0'0'8'15,"-12"0"1"-15,-3 4 1 0,-1 2 1 16,-4 4 0-16,-4 5 1 16,-4 4-1-16,1 5 0 15,3 3-6-15,4 3-2 0,6 1-2 16,11-1 0-16,3-6-1 16,14 1 0-16,13-12 0 15,7-10 1-15,10-3-1 16,6-10 0-16,-2-10 1 0,-1-7 0 15,-2-4 0-15,-4-7 1 16,-11-2-1-16,-9 7 0 16,-15-2 0-16,-6 1 0 15,-10 14-2-15,-14 4-1 0,-6 9-4 16,-11 3-11-16,0 4-63 16,-7 17-4-16</inkml:trace>
          <inkml:trace contextRef="#ctx0" brushRef="#br0" timeOffset="-343.7592">-839-937 346 0,'0'0'8'0,"0"0"3"16,0 0 0-16,0 0 3 16,0 0 0-16,0-5 1 0,7-1 1 15,12 0-1-15,15 4-6 16,0-6-3-16,14-3-1 16,-4 5-6-16,14 0-7 15,-7-5-31-15,7 2-42 16,-3 2-4-16</inkml:trace>
          <inkml:trace contextRef="#ctx0" brushRef="#br0" timeOffset="-578.1697">-571-1708 353 0,'0'0'7'0,"0"0"3"15,-7-10 1-15,7 10 2 16,0 0 1-16,0-13-1 16,0 13 2-16,0 0 0 0,0 7-6 15,4 9-2-15,-4 8-2 16,0 6-1-16,0 11 0 16,0 6-2-16,-4 7 0 15,1 8-2-15,-1 2-4 0,1-7-10 16,3 11-33-16,10-4-36 15,-6-7-3-15</inkml:trace>
          <inkml:trace contextRef="#ctx0" brushRef="#br0" timeOffset="-812.5233">-972-1518 340 0,'0'0'7'0,"0"0"3"15,0-11 3-15,0 11 2 16,-3-10 1-16,3 10 0 0,0-17 0 16,0 17 1-16,10-13-6 15,0 10-3-15,11 0-3 16,6-1-1-16,10 4-2 16,11-3 0-16,7-4-1 0,5 0 0 15,8 1 0-15,7-1-2 16,-4-3-4-16,-4-4-7 15,5-1-14-15,-21 13-43 16,-3-12-16-16</inkml:trace>
        </inkml:traceGroup>
        <inkml:traceGroup>
          <inkml:annotationXML>
            <emma:emma xmlns:emma="http://www.w3.org/2003/04/emma" version="1.0">
              <emma:interpretation id="{DDDB13D0-3906-489B-AB44-A148663689B0}" emma:medium="tactile" emma:mode="ink">
                <msink:context xmlns:msink="http://schemas.microsoft.com/ink/2010/main" type="inkWord" rotatedBoundingBox="6034,9031 6270,11950 5563,12007 5326,9088"/>
              </emma:interpretation>
              <emma:one-of disjunction-type="recognition" id="oneOf1">
                <emma:interpretation id="interp5" emma:lang="en-US" emma:confidence="0">
                  <emma:literal>.....</emma:literal>
                </emma:interpretation>
                <emma:interpretation id="interp6" emma:lang="en-US" emma:confidence="0">
                  <emma:literal>F...</emma:literal>
                </emma:interpretation>
                <emma:interpretation id="interp7" emma:lang="en-US" emma:confidence="0">
                  <emma:literal>F....</emma:literal>
                </emma:interpretation>
                <emma:interpretation id="interp8" emma:lang="en-US" emma:confidence="0">
                  <emma:literal>Ft..</emma:literal>
                </emma:interpretation>
                <emma:interpretation id="interp9" emma:lang="en-US" emma:confidence="0">
                  <emma:literal>It:</emma:literal>
                </emma:interpretation>
              </emma:one-of>
            </emma:emma>
          </inkml:annotationXML>
          <inkml:trace contextRef="#ctx0" brushRef="#br0" timeOffset="1109.3997">84 0 423 0,'0'0'4'15,"0"0"1"-15,-17 3 1 16,10 12 0-16,-3 1 1 16,-4 5 0-16,4 6 1 0,0 10-2 15,3 6-5-15,0-2-13 16,4 11-69-16,3 1-2 16</inkml:trace>
          <inkml:trace contextRef="#ctx0" brushRef="#br0" timeOffset="921.8835">-588 360 351 0,'0'0'4'0,"0"0"3"0,14 0 2 16,6-4 0-16,4-4 1 16,10-1-1-16,9-1-1 15,13-4-3-15,-3-6-16 0,8-14-57 16,7 18-9-16</inkml:trace>
          <inkml:trace contextRef="#ctx0" brushRef="#br0" timeOffset="687.4979">-347-254 350 0,'0'0'6'0,"0"0"0"16,0 0 4-16,0 0-1 0,0 21 2 16,0-3 0-16,0 1 0 15,0 12 0-15,-4 6-5 16,1 8-2-16,-1 2-1 15,-2 3-8-15,2 8-16 0,4-4-56 16,0-1-4-16</inkml:trace>
          <inkml:trace contextRef="#ctx0" brushRef="#br0" timeOffset="468.7408">-646-219 357 0,'0'0'5'0,"14"-4"2"16,-1 0 1-16,4-2 2 15,11 0 0-15,2-5 0 0,11-3 1 16,9 1-1-16,1-7-4 16,7 6-7-16,-7-5-11 15,7-2-51-15,-4 11-15 16</inkml:trace>
          <inkml:trace contextRef="#ctx0" brushRef="#br0" timeOffset="1500.0268">-184 1231 371 0,'0'0'1'15,"0"0"0"-15,0 0 0 0,0 0-3 16,0 11-15-16,0 13-48 16,-3-11-10-16</inkml:trace>
          <inkml:trace contextRef="#ctx0" brushRef="#br0" timeOffset="1671.9294">-184 1844 330 0,'0'0'1'0,"0"0"-5"16,0 0-30-16,0 19-34 15,0-4-5-15</inkml:trace>
          <inkml:trace contextRef="#ctx0" brushRef="#br0" timeOffset="1906.32">-259 2584 383 0,'0'0'4'0,"0"0"0"0,0 0-1 15,0 0-4-15,0 0-12 16,0 0-49-16,0 0-11 15</inkml:trace>
        </inkml:traceGroup>
        <inkml:traceGroup>
          <inkml:annotationXML>
            <emma:emma xmlns:emma="http://www.w3.org/2003/04/emma" version="1.0">
              <emma:interpretation id="{C70475BD-53A7-4C54-B9DA-4246BA28AB72}" emma:medium="tactile" emma:mode="ink">
                <msink:context xmlns:msink="http://schemas.microsoft.com/ink/2010/main" type="inkWord" rotatedBoundingBox="6524,11913 6706,13706 5603,13817 5421,12025"/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r?</emma:literal>
                </emma:interpretation>
                <emma:interpretation id="interp13" emma:lang="en-US" emma:confidence="0">
                  <emma:literal>t?</emma:literal>
                </emma:interpretation>
                <emma:interpretation id="interp14" emma:lang="en-US" emma:confidence="0">
                  <emma:literal>Lis</emma:literal>
                </emma:interpretation>
              </emma:one-of>
            </emma:emma>
          </inkml:annotationXML>
          <inkml:trace contextRef="#ctx0" brushRef="#br0" timeOffset="2515.7396">-496 3241 358 0,'0'0'5'0,"0"0"3"15,0 0 1-15,0 0 1 16,12-10 1-16,3 6 1 0,6-2 0 16,6 3 1-16,9-5-5 15,2 2-2-15,6 2-1 16,7-2-2-16,0-2-3 16,7 3-5-16,0 1-12 15,-5 4-46-15,2-4-17 0</inkml:trace>
          <inkml:trace contextRef="#ctx0" brushRef="#br0" timeOffset="2765.7087">-269 3200 373 0,'0'0'3'0,"0"0"2"0,0 0 3 16,0 0 1-16,-7 21 1 15,7-21 3-15,4 23 0 16,2 0 1-16,8 8-2 16,-4 7-2-16,0 3-1 15,-3 12-3-15,0 9-1 0,0 5-3 16,-7 4-6-16,3 9-11 16,-6 9-44-16,3-15-26 15,0-3-3-15</inkml:trace>
          <inkml:trace contextRef="#ctx0" brushRef="#br0" timeOffset="3453.2432">224 3783 372 0,'0'0'4'16,"0"0"3"-16,-17 16 0 15,5-5 1-15,3 1 2 16,-1 6 2-16,3 1 0 0,4 8 0 15,3-3-2-15,0 3-2 16,5 4-2-16,10 2-1 16,-1 8-2-16,-2 0-1 15,5 0-1-15,-2-1 0 16,-1 1 0-16,-2-4-1 0,-5-7 0 16,0-7 1-16,1-6-1 15,-8-17 1-15,0 0-1 16,0 0 1-16,5-19-1 15,-5-8 1-15,0-3-1 0,4-4 0 16,-1 0 0-16,1-8 1 16,-1 10-1-16,4-2 1 15,0-1 0-15,-1 8 0 16,5 4 0-16,-5 3 0 0,8 2 1 16,0 8-1-16,3 8 1 15,0 2 0-15,7 6-1 16,-1 11 0-16,5 10 0 0,-1 7 0 15,7 9-1-15,0 8-4 16,14 14-13-16,-5-1-66 16,11-1-4-16</inkml:trace>
          <inkml:trace contextRef="#ctx0" brushRef="#br0" timeOffset="2984.5056">-375 4077 352 0,'0'0'5'0,"0"0"3"15,0 0 4-15,14-8 0 16,0 6 1-16,6-2-1 16,7 1 1-16,4-5-2 15,13 6-11-15,-3-12-21 0,-7 6-56 16,16-1-4-16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37.8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B85AB8-88EE-417B-86FB-51C42F56E64E}" emma:medium="tactile" emma:mode="ink">
          <msink:context xmlns:msink="http://schemas.microsoft.com/ink/2010/main" type="inkDrawing" rotatedBoundingBox="22696,3563 22711,3563 22711,3578 22696,3578" shapeName="Other"/>
        </emma:interpretation>
      </emma:emma>
    </inkml:annotationXML>
    <inkml:trace contextRef="#ctx0" brushRef="#br0">10591 325 301 0,'0'0'7'16,"0"0"1"-16,12-6 4 15,7 0 1-15,3-1 1 0,12-1 1 16,11 6 0-16,6 2 1 16,0 0-8-16,3 2-2 15,6 13-2-15,-7 5-3 16,-14 10-2-16,-5 4 0 0,-17 7-1 15,-10-4-2-15,-3 3 1 16,-11 3 1-16,-14 6-1 16,-6 1 2-16,-9-7 0 15,9-8 0-15,-2-2 1 0,13-6 2 16,3 7 1-16,9-11 0 16,8 6 1-16,16-12 0 15,11-1 1-15,-2-2 1 16,12 2-2-16,-3 5 0 0,3-8 0 15,-11 3-2-15,4 5-1 16,-7-7 1-16,-3 9 0 16,-7 8-3-16,-13 0 2 15,-4-2 0-15,-4 6-2 0,-6 2 3 16,-14 0 0-16,-3 4-1 16,-14-4 3-16,-3 0-1 15,-4-10 0-15,2-4 1 16,-5-5 0-16,-1-1-1 0,-2-13 1 15,0-4-4-15,19-11-9 16,5-13-13-16,9-3-59 16,21-7-3-16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37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A64017-B2DB-416F-BF50-2C3971F44DA2}" emma:medium="tactile" emma:mode="ink">
          <msink:context xmlns:msink="http://schemas.microsoft.com/ink/2010/main" type="inkDrawing" rotatedBoundingBox="26822,952 27935,3342 26319,4095 25205,1705" semanticType="verticalRange" shapeName="Other">
            <msink:sourceLink direction="with" ref="{D9CEDC43-CE64-4505-8F6D-7D1D206B7427}"/>
            <msink:sourceLink direction="with" ref="{C5310E18-5011-4024-9914-BEB8555D03CD}"/>
            <msink:destinationLink direction="from" ref="{7C053F2C-EBFF-435A-8F11-951D3074CFD5}"/>
            <msink:destinationLink direction="with" ref="{3469D62F-89DD-4CAC-93CE-7B13191F3ECF}"/>
          </msink:context>
        </emma:interpretation>
      </emma:emma>
    </inkml:annotationXML>
    <inkml:trace contextRef="#ctx0" brushRef="#br0">10746 340 326 0,'0'0'7'16,"0"0"0"-16,-17 6 2 0,17-6 1 15,0 17 3-15,-3 2 0 16,0 12 2-16,3 7 0 16,0 13-6-16,3 5-2 15,0 16 1-15,-3 12-3 0,0 1-1 16,0-1-2-16,0-2-6 15,0-7-8-15,0-9-12 16,0 6-45-16,4-29-10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17.3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2355D8-B437-4D6A-BA32-91EBDE550AFA}" emma:medium="tactile" emma:mode="ink">
          <msink:context xmlns:msink="http://schemas.microsoft.com/ink/2010/main" type="inkDrawing" rotatedBoundingBox="25889,1577 26096,3807 25849,3830 25642,1600" semanticType="verticalRange" shapeName="Other">
            <msink:sourceLink direction="with" ref="{D9CEDC43-CE64-4505-8F6D-7D1D206B7427}"/>
            <msink:sourceLink direction="with" ref="{C5310E18-5011-4024-9914-BEB8555D03CD}"/>
            <msink:destinationLink direction="with" ref="{D81284FB-B4DA-4DC9-BB62-7A20134BDF64}"/>
          </msink:context>
        </emma:interpretation>
      </emma:emma>
    </inkml:annotationXML>
    <inkml:trace contextRef="#ctx0" brushRef="#br0">21943-1864 253 0,'0'0'5'0,"0"0"3"15,0 0 3-15,24 8 2 16,-10-2 2-16,16-2 1 0,8-1 0 16,23 1 0-16,17-2-4 15,18 4-2-15,22-4-4 16,15-2-1-16,19 0-3 15,4 4 0-15,7-4-1 0,-3 2 0 16,-10 2 1-16,-8-4-1 16,-16 0 2-16,-15 0-1 15,-16 0 0-15,-13-4 1 16,-17 4-1-16,-14-2 1 0,-8-2-2 16,-13-4 0-16,-9 8 0 15,-7-2-1-15,-14 2 1 16,0 0 0-16,0 0 0 15,0 0 1-15,0 0 0 0,0 0-1 16,0 0 2-16,0 0 0 16,0 0-1-16,0 0 1 15,0 0-1-15,0 0-1 16,0 0 2-16,0 0-3 0,0 0 0 16,0 0 1-16,0 0-1 15,0 0 0-15,0 0 1 16,0 0-1-16,-7 2 0 15,7-2 1-15,0 0 0 16,0 0-1-16,0 0 1 0,0 0 0 16,0 0-1-16,0 0 1 15,0 0 0-15,0 0-1 16,0 0 1-16,0 0 0 0,0 0 0 16,0 0 1-16,0 0-1 15,0 0 1-15,13 0-1 16,-13 0 0-16,11-2 1 15,-11 2-1-15,0 0 1 0,0 0-2 16,0 0 0-16,0 0 1 16,0 0-1-16,0 0 0 15,0 0 1-15,0 0-1 16,0 0-1-16,0 0 1 0,6 14 1 16,-6 7-2-16,4 5 1 15,-4 7 1-15,3 15-2 16,-3 6 2-16,0 13-1 15,-3 12-1-15,-4 1 1 16,-3 2 0-16,0 3 0 0,3-8 0 16,-3-6 0-16,3-7 0 15,7-13 0-15,0-7 1 16,0-13 0-16,10-1 0 0,10-7 0 16,1-11-1-16,13-3 1 15,3-5 0-15,8 0 0 16,6-2-1-16,10-2 1 15,6 0-1-15,11-6 0 0,7 2 0 16,4-5 1-16,-5 3-1 16,4 0 0-16,-6-4 0 15,-7-1 0-15,-8 5 0 16,-12-4 0-16,-18 7-1 16,-10-1-1-16,-10-2-9 0,-17 6-26 15,0 0-45-15,-13 10-3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33.1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69D62F-89DD-4CAC-93CE-7B13191F3ECF}" emma:medium="tactile" emma:mode="ink">
          <msink:context xmlns:msink="http://schemas.microsoft.com/ink/2010/main" type="inkDrawing" rotatedBoundingBox="27728,2186 30876,3422 30540,4278 27392,3042" semanticType="callout" shapeName="Other">
            <msink:sourceLink direction="with" ref="{CCE0CD6F-1200-4759-AEE1-7BFB57926F59}"/>
            <msink:sourceLink direction="with" ref="{BFA64017-B2DB-416F-BF50-2C3971F44DA2}"/>
          </msink:context>
        </emma:interpretation>
      </emma:emma>
    </inkml:annotationXML>
    <inkml:trace contextRef="#ctx0" brushRef="#br0">12199 620 180 0,'0'0'12'0,"0"0"6"16,0 0 2-16,0 0 3 0,0 0 2 16,0-13-1-16,0 13 1 15,0-14 1-15,0 14-8 16,0-21-8-16,0 21-1 15,4-17-3-15,-4 17-3 0,-14-3 1 16,-3 3-1-16,-3 0-3 16,-7 6 2-16,-4-2-1 15,-7 10-1-15,-1-8 3 16,1 5-2-16,4-5 0 16,0-2 2-16,7 0-1 15,0 6-2-15,-1-10 2 0,5 0-1 16,-5 3 0-16,8-3 0 15,-1 0 0-15,-1 4-1 16,-2-4 2-16,2 0-2 0,3 0 0 16,4 6 1-16,3-6 0 15,12 0-1-15,-17 0 1 16,17 0 0-16,0 0-2 16,0 0 3-16,-11-4-2 0,11 4 0 15,-17-2 0-15,0 2 0 16,-3 6-1-16,-4 4 2 15,-6-3-1-15,-1-4-1 0,0-3 1 16,4 4 0-16,10-1-1 16,3-3-3-16,14 0-7 15,-12 0-23-15,12 0-42 16,0 0-4-16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56.9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405D0E-737B-4263-B397-9A5F5E27886C}" emma:medium="tactile" emma:mode="ink">
          <msink:context xmlns:msink="http://schemas.microsoft.com/ink/2010/main" type="inkDrawing" rotatedBoundingBox="17597,5365 19393,5212 19395,5235 17599,5387" semanticType="underline" shapeName="Other">
            <msink:sourceLink direction="with" ref="{64947D83-EA60-4B65-B3BD-4DB99C03D8D4}"/>
            <msink:destinationLink direction="with" ref="{B724FED2-8B38-421D-9507-EC4FAF54066B}"/>
          </msink:context>
        </emma:interpretation>
      </emma:emma>
    </inkml:annotationXML>
    <inkml:trace contextRef="#ctx0" brushRef="#br0">19905-3139 247 0,'0'0'7'16,"0"-16"-1"-16,12 9 3 16,5 1 3-16,10-4 0 15,14-1 2-15,17 2 2 16,17-6-2-16,9 15-4 0,15 0 0 15,10 0-2-15,7 4-4 16,8 7-1-16,2 5 0 16,-6 4-2-16,-9 3 0 15,1 8 0-15,-11-4-3 16,-5 11 2-16,-8-2 1 0,-6 9-1 16,-17 5-1-16,5 5 2 15,-9-1-1-15,-6 3 2 16,-1 1 0-16,-10 6 2 0,1 4-2 15,-9-1 3-15,-2 0 0 16,-3-1-1-16,-7 0 1 16,0 4 0-16,-7 10-1 15,0-10 1-15,-14 4-1 0,4-1-1 16,-7-4 2-16,-4 4 1 16,-9 0-3-16,-4-8 1 15,-4-2 1-15,1-1-2 16,-4-1 1-16,-2-3-1 0,-6-8-1 15,-4-3 0-15,-2 1-1 16,1-1 0-16,-4-4 0 16,-3-2 1-16,-4-10-2 15,4-4 1-15,1 0 0 0,-8-3 1 16,3-5-1-16,-7-4 1 16,-2-5 0-16,2-8-1 15,-5 4 1-15,-1-4-1 16,-4 2 1-16,0 0-1 0,11-4 0 15,-1-4 0-15,11 0 0 16,1-4 0-16,2 6-1 16,7-4 0-16,-4-7-3 15,15 5-10-15,-15 4-47 0,11-2-25 16,-4 2-2-16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48.0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24FED2-8B38-421D-9507-EC4FAF54066B}" emma:medium="tactile" emma:mode="ink">
          <msink:context xmlns:msink="http://schemas.microsoft.com/ink/2010/main" type="inkDrawing" rotatedBoundingBox="18405,5283 20256,6759 19448,7771 17598,6295" semanticType="callout" shapeName="Other">
            <msink:sourceLink direction="with" ref="{1CDF0240-8434-422F-B9F6-FF3D4E28C0A1}"/>
            <msink:sourceLink direction="with" ref="{60405D0E-737B-4263-B397-9A5F5E27886C}"/>
          </msink:context>
        </emma:interpretation>
      </emma:emma>
    </inkml:annotationXML>
    <inkml:trace contextRef="#ctx0" brushRef="#br0">12912 525 260 0,'0'0'7'0,"0"0"1"0,0 0 4 16,-17 0 3-16,17 0 0 16,-7 10 3-16,7-10 0 15,-3 31 2-15,6 0-5 16,-3 5-3-16,7 12-4 0,3 23-2 15,1 6-1-15,-8 11-1 16,4 10-3-16,-4-3 2 16,-3 13-3-16,4 0 1 0,-1 1 1 15,-3-8-2-15,0-6 1 16,0-11 0-16,0-2 0 16,-3-9 0-16,-4-11 3 15,-3-11-2-15,-1-10-1 0,1-8 2 16,3-3-1-16,1-9 1 15,2-2-1-15,-3-5 0 16,7-14 0-16,7 13 0 16,14-5 0-16,2-2 0 0,11 5 0 15,11-3-1-15,13-8 0 16,16 6 0-16,11-6 0 16,10 6-1-16,9 1 1 15,12-7 0-15,7 0 0 16,2-10 0-16,7 1-1 0,-7-6 1 15,-2 5-1-15,-4 0 2 16,-13-7-2-16,-15 3 1 16,-20 1 0-16,-13 3 0 15,-17 10-1-15,-17-4 1 0,-24 4-2 16,0 0-7-16,0-10-9 16,0-3-50-16,-14 13-17 15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13.5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659565-9D78-4CF0-A92F-7E64FA6A8EFE}" emma:medium="tactile" emma:mode="ink">
          <msink:context xmlns:msink="http://schemas.microsoft.com/ink/2010/main" type="inkDrawing" rotatedBoundingBox="25974,5568 26064,7419 26043,7419 25954,5569" shapeName="Line"/>
        </emma:interpretation>
      </emma:emma>
    </inkml:annotationXML>
    <inkml:trace contextRef="#ctx0" brushRef="#br0">20468 802 283 0,'0'0'4'0,"0"0"1"15,0 0 4-15,0 0 0 16,0 0 0-16,0 0 2 0,0 0 0 16,-4 11 1-16,4 16-3 15,-3 20 0-15,3 10-3 16,0 10 2-16,3 12-3 16,4 13 1-16,0 11-1 0,-4 12 1 15,4 4 0-15,-4 3-2 16,8 0 0-16,-6 1 0 15,7 3 0-15,-12-3-1 16,5-16 1-16,0-4-2 0,-3-18-1 16,3-12 2-16,2-15-4 15,-7-10-7-15,5-18-18 16,7-17-52-16,-12-13-5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4:18.3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E916CB-9BBC-4C2D-9EFD-F31516A3DAA9}" emma:medium="tactile" emma:mode="ink">
          <msink:context xmlns:msink="http://schemas.microsoft.com/ink/2010/main" type="inkDrawing" rotatedBoundingBox="27833,6139 30254,4173 31029,5129 28608,7094" semanticType="callout" shapeName="Other">
            <msink:sourceLink direction="with" ref="{CCE0CD6F-1200-4759-AEE1-7BFB57926F59}"/>
          </msink:context>
        </emma:interpretation>
      </emma:emma>
    </inkml:annotationXML>
    <inkml:trace contextRef="#ctx0" brushRef="#br0">22405 1466 280 0,'0'0'6'16,"0"0"3"-16,11 6 3 15,6 1 3-15,6 0 1 0,18-4 1 16,14 7 3-16,20-7-1 15,12 1-6-15,19-4-3 16,15-4-2-16,19 1-4 16,6-7 0-16,3 4 1 0,-3-5-2 15,-6 5 1-15,-15-4 0 16,-9 3 0-16,-19-1 1 16,-18 0 0-16,-15 0-2 0,-16-3 0 15,-11-3-1-15,-9 1 0 16,-1-3 1-16,-17-4-2 15,4-7 1-15,-4-6-1 16,-3-10 1-16,-2 0 0 16,0-9-1-16,-5-11 1 15,0-12-1-15,2-9 0 0,-2-7 0 16,0 0-1-16,-2-8 1 16,-8-3-1-16,-2 5-1 15,0 5 1-15,-9 11 0 0,-6 11 0 16,-4 16 0-16,1 5 0 15,-8 19 0-15,8 4 0 16,-1 8 0-16,4 11 0 16,3 7-1-16,5-2 2 0,2 2-1 15,17 0 0-15,-15 2 0 16,15-2 1-16,10 15-1 16,4-5 1-16,11 3-1 0,11-3-1 15,12-7 3-15,10 4-2 16,3-3 0-16,14-4 2 15,9 0-2-15,8-11 1 16,10 2 0-16,-3 2 1 16,2 3-3-16,-13-6 2 0,1 10-1 15,-14-4 0-15,-12 4 0 16,-8-2 1-16,-18 2-1 16,-6 0 1-16,-17 0-1 15,-4 0 0-15,-10 0 1 0,0 0-1 16,0 0-1-16,0 0 1 15,0 0-1-15,0 10-4 16,0-10-10-16,0-18-61 16,0 18-11-16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3:48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CEDC43-CE64-4505-8F6D-7D1D206B7427}" emma:medium="tactile" emma:mode="ink">
          <msink:context xmlns:msink="http://schemas.microsoft.com/ink/2010/main" type="writingRegion" rotatedBoundingBox="22786,6435 20483,7758 19785,6544 22088,5221">
            <msink:destinationLink direction="with" ref="{102355D8-B437-4D6A-BA32-91EBDE550AFA}"/>
            <msink:destinationLink direction="with" ref="{BFA64017-B2DB-416F-BF50-2C3971F44DA2}"/>
          </msink:context>
        </emma:interpretation>
      </emma:emma>
    </inkml:annotationXML>
    <inkml:traceGroup>
      <inkml:annotationXML>
        <emma:emma xmlns:emma="http://www.w3.org/2003/04/emma" version="1.0">
          <emma:interpretation id="{5EF4B270-AB49-40ED-BA8A-ECA5E4F900EC}" emma:medium="tactile" emma:mode="ink">
            <msink:context xmlns:msink="http://schemas.microsoft.com/ink/2010/main" type="paragraph" rotatedBoundingBox="22786,6435 20483,7758 19785,6544 22088,5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92A615-4918-42AC-83A6-765566ED57AD}" emma:medium="tactile" emma:mode="ink">
              <msink:context xmlns:msink="http://schemas.microsoft.com/ink/2010/main" type="line" rotatedBoundingBox="22786,6435 20483,7758 19785,6544 22088,5221"/>
            </emma:interpretation>
          </emma:emma>
        </inkml:annotationXML>
        <inkml:traceGroup>
          <inkml:annotationXML>
            <emma:emma xmlns:emma="http://www.w3.org/2003/04/emma" version="1.0">
              <emma:interpretation id="{1CDF0240-8434-422F-B9F6-FF3D4E28C0A1}" emma:medium="tactile" emma:mode="ink">
                <msink:context xmlns:msink="http://schemas.microsoft.com/ink/2010/main" type="inkWord" rotatedBoundingBox="22786,6435 20483,7758 19785,6544 22088,5221">
                  <msink:destinationLink direction="from" ref="{11C8F3FB-EACA-4CE7-AE7B-428A15883A80}"/>
                  <msink:destinationLink direction="to" ref="{7C053F2C-EBFF-435A-8F11-951D3074CFD5}"/>
                  <msink:destinationLink direction="with" ref="{11023F88-C73C-42A2-A2AC-D4C3D074F248}"/>
                  <msink:destinationLink direction="with" ref="{B724FED2-8B38-421D-9507-EC4FAF54066B}"/>
                </msink:context>
              </emma:interpretation>
              <emma:one-of disjunction-type="recognition" id="oneOf0">
                <emma:interpretation id="interp0" emma:lang="en-US" emma:confidence="0">
                  <emma:literal>Enol</emma:literal>
                </emma:interpretation>
                <emma:interpretation id="interp1" emma:lang="en-US" emma:confidence="0">
                  <emma:literal>Enel</emma:literal>
                </emma:interpretation>
                <emma:interpretation id="interp2" emma:lang="en-US" emma:confidence="0">
                  <emma:literal>Exeat</emma:literal>
                </emma:interpretation>
                <emma:interpretation id="interp3" emma:lang="en-US" emma:confidence="0">
                  <emma:literal>Ere/</emma:literal>
                </emma:interpretation>
                <emma:interpretation id="interp4" emma:lang="en-US" emma:confidence="0">
                  <emma:literal>Ebert</emma:literal>
                </emma:interpretation>
              </emma:one-of>
            </emma:emma>
          </inkml:annotationXML>
          <inkml:trace contextRef="#ctx0" brushRef="#br0">14705 1655 285 0,'0'0'3'0,"0"0"1"15,-4 23 2-15,4-2 4 16,0 3 1-16,4 13 4 16,1 3 0-16,3 7 2 15,1 11 1-15,6 3-2 16,-6-3-2-16,-2 9-5 15,1-4 0-15,-1 2-3 0,-7 4-2 16,2-9 0-16,-2 1-2 16,0-7-2-16,0-10 1 15,0-10-1-15,0 3-5 16,0-12-8-16,0-6-13 0,0-5-52 16,0-14-4-16</inkml:trace>
          <inkml:trace contextRef="#ctx0" brushRef="#br0" timeOffset="562.494">14606 1591 287 0,'0'0'2'0,"0"0"4"15,0 0 2-15,7 0 3 16,6 7 1-16,11-3 0 16,10-2 1-16,14 4 1 15,12 5-4-15,8-7 0 16,4 2-5-16,9 4-2 0,3-3 0 16,-2 3-2-16,0 0-1 15,-11 0 0-15,-9 4 1 16,1-1-2-16,-12 1 2 15,-6 3-1-15,-11 3-1 0,0-3 1 16,-11 3 0-16,-5 1 0 16,-1 6 2-16,-11-11-1 15,5 5-1-15,-5-7 1 16,-6 3 1-16,0 0-1 0,0 2 0 16,0 2 0-16,-10-2-1 15,0 3 1-15,-4 5 0 16,-6 3-1-16,-1 4 1 15,-9 1 0-15,-4-6-1 0,-4 8 2 16,-1 0 1-16,-9 4 0 16,-8-4 1-16,0 4 2 15,-6-8-2-15,1 1 3 16,3 1-1-16,-7-5 0 0,5 0-1 16,2-6 0-16,11-4-1 15,9-5-2-15,4-3-1 16,10-1-1-16,0-5-4 15,24-6-6-15,-17 0-15 0,17 0-58 16,14-10 0-16</inkml:trace>
          <inkml:trace contextRef="#ctx0" brushRef="#br0" timeOffset="937.4862">15957 1803 324 0,'0'0'8'15,"0"0"3"-15,-11 0 2 16,11 0 1-16,-30 7 2 0,6 9-2 16,-3 5 0-16,-4 2 1 15,0 16-8-15,2-3-4 16,2 4-1-16,3-1 0 15,10 5-2-15,11-8 1 16,3-7 2-16,13-13-2 0,15-5 0 16,11-11 1-16,6-15 0 15,6-9-1-15,3-3 0 16,-3-13 0-16,-3-2-1 16,-12-4 1-16,-7 2-1 0,-19 8-1 15,-10 3 1-15,-15 4-1 16,-9 8-1-16,-5 8-2 15,-5 10-6-15,-7 6-11 16,7-3-46-16,10 17-13 0</inkml:trace>
          <inkml:trace contextRef="#ctx0" brushRef="#br0" timeOffset="1203.1726">16180 1857 293 0,'0'0'8'0,"0"0"2"0,0 0 3 16,0 0 2-16,7 4 1 15,17 0 2-15,13-4 0 16,11 0 1-16,24 0-7 16,13-8-5-16,2-2 2 0,5 0-5 15,10-1 0-15,-8 5 2 16,-15-4-2-16,-8 0-2 15,-16-3 2-15,-18 3-3 16,-13 10-9-16,-24 0-19 16,0 0-53-16,-17-14-3 0</inkml:trace>
          <inkml:trace contextRef="#ctx0" brushRef="#br0" timeOffset="18897.7886">15827 965 229 0,'0'0'5'0,"0"0"3"16,0 0 4-16,0 0 2 16,21 0 4-16,-1 0 0 0,7-8 1 15,11 6 1-15,6-9-5 16,14-2-1-16,12-1-5 15,9 1-1-15,-4 0-4 16,10-9 0-16,2 5-2 16,-5 5-1-16,-7-3 1 0,-4 9-2 15,-20 0 0-15,-10 6 0 16,-10 0-2-16,-19 6-4 16,-12-6-4-16,0 0-31 15,0 21-33 1,-19-19-1-16</inkml:trace>
          <inkml:trace contextRef="#ctx0" brushRef="#br0" timeOffset="3828.1667">16160 1036 284 0,'0'0'5'0,"0"0"2"15,0 0 2-15,0 0 2 16,0 0 2-16,0 0 0 15,7-7 1-15,17 7 1 16,6 4-6-16,4 3 0 0,7-3-4 16,0 4-3-16,0 3 1 15,-4 5-3-15,-11-2-1 16,-12 3 2-16,-11 3-1 16,-3 1-1-16,-5-5 2 15,-12 9-1-15,0-5-1 0,0-3 1 16,3 6 1-16,7-3-2 15,7 5 3-15,4-12 1 16,13 3-1-16,3-5 4 16,-1 6-2-16,10 0 1 0,0-5 1 15,-1 5-1-15,6-7-2 16,-4 5 1-16,-3 1-2 16,1 9-2-16,-8-5 3 15,-10 0-2-15,1-3 0 0,-11 6 0 16,-7-2 1-16,-21-1-1 15,-6 1 1-15,-10-8 0 16,-7-3-4-16,-2-6-7 16,-5 2-45-16,0-6-26 0,7-10-4 15</inkml:trace>
          <inkml:trace contextRef="#ctx0" brushRef="#br0" timeOffset="3390.646">16269 1052 339 0,'0'0'4'16,"0"0"2"-16,0 0 1 0,-4 24 5 16,4-3-2-16,0 2 3 15,0 10-2-15,4 8 1 16,6 13-4-16,-7 1-3 16,8 2-8-16,-5-13-11 0,8-7-40 15,0 5-23-15,-7-9-5 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13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8DAB18-5744-4CCA-90A3-AA7FAF59A274}" emma:medium="tactile" emma:mode="ink">
          <msink:context xmlns:msink="http://schemas.microsoft.com/ink/2010/main" type="inkDrawing" rotatedBoundingBox="16403,5766 26746,4969 27334,12590 16990,13387" hotPoints="26953,5736 27030,12694 16983,12805 16906,5847" semanticType="enclosure" shapeName="Rectangle"/>
        </emma:interpretation>
      </emma:emma>
    </inkml:annotationXML>
    <inkml:trace contextRef="#ctx0" brushRef="#br0">-3188-628 289 0,'0'0'7'0,"0"0"1"0,-17 0 3 15,17 0 4-15,-17-7 2 16,17 7 1-16,-17-6 1 0,17 6 0 16,-12-6-6-16,12 6-2 15,12-11-2-15,5 5-3 16,12 6-3-16,0 0 0 16,19-4-1-16,6 0-1 0,14 4-1 15,4 0 1-15,2 8-1 16,11-2 0-16,3 1 0 15,8 3-1-15,8 0 2 16,5 1-1-16,4 3 1 0,8-1 0 16,12-3-1-16,5-6 0 15,5-2 1-15,14 2-1 16,-5 3 0-16,1-3 1 16,6-1 0-16,5 0-2 15,2-3 2-15,-7 3 0 0,-3 8-1 16,4-8 1-16,-3-3-1 15,-2 0 0-15,4 0 2 16,-9 0-2-16,7 0 0 16,-5-7 2-16,4 3-2 0,3-2-1 15,-5 0 2-15,-6 2-1 16,-1 1-1-16,1-5 2 16,-8 6-1-16,0 2-1 0,-2-4 2 15,-2 4-1-15,-4-2 0 16,-3 2 1-16,11-8-1 15,-1 8 0-15,-3-3 1 16,7-5 0-16,-1 8-2 0,-3-2 2 16,-4-6-1-16,5 4-1 15,-5 4 3-15,-6-2-2 16,1-1-1-16,-5 3 1 16,-3 0 1-16,-4 0-2 0,5 0 2 15,-7 0 0-15,5 0-2 16,-2-5 3-16,1 5-2 15,-1 0 1-15,-5 0 0 16,2 0-1-16,-10 5 0 0,-5-5 2 16,-9 3-1-16,0 7-1 15,-5-4 2-15,-9-6-1 16,-3 0-1-16,0 0 1 16,4 0 0-16,-2 4-1 0,5-4 0 15,-8 0 0-15,1 0 0 16,4 0 0-16,-9-4 1 15,-5 4 0-15,-11 0 1 16,-6 0 0-16,-7 0 0 0,-12 0 1 16,-5 0-1-16,-7 0 0 15,-17 0 0-15,0 0 0 16,0 0-1-16,0 0-1 16,0 0 0-16,14 0 1 0,-14 0-2 15,0 15 1-15,0-15 0 16,3 12-1-16,-3-12 1 15,10 31 0-15,-10-8 0 16,0 5 1-16,0-1-1 0,-5 4-1 16,5 2 1-16,-5 8 0 15,2 3 0-15,-4 3 0 16,5 6 0-16,2 5-1 16,0 7 2-16,9 4-1 0,-6 7 0 15,4 6 1-15,3 1-2 16,4 6 0-16,-1 3 2 15,1 2-1-15,0 1-1 16,3 0 1-16,-7 6-1 16,4-3 1-16,-4-2 2 0,0 0 0 0,-3 3-1 15,3-4 1-15,-7 0 0 16,1 2 0-16,3-2 0 16,-1-3 0-16,1 5-4 15,0-4 4-15,0-1-2 0,0 4 0 16,10 0 0-16,-11-10 0 15,1 3 0-15,2-5 0 16,-1 4 0-16,-1-3 0 0,2-1 0 16,-9-3 0-16,5 1 0 15,-2-4 0-15,1 3 0 16,-4 7-2-16,3-7 2 16,-1 7 0-16,-2-1 0 0,5 2 0 15,-5 1 0-15,2-1 0 16,-2 3 0-16,0-2 0 15,0 2 0-15,5-2-1 16,-2-2 1-16,-1 1 0 0,3 6 0 16,-3-7 0-16,5-3 1 15,1-5-1-15,-6 9 0 16,5-9 0-16,-7 5 2 16,3 1-2-16,-3-6-2 15,0 1 2-15,0 3-1 0,0-5 2 16,0-4 1-16,0-2-2 15,0-4 0-15,0-2 0 16,0-10 0-16,0 1 0 0,0-5 0 16,0-1 0-16,0-2 0 15,0-3 0-15,0-2 0 16,4 2 0-16,-4 0 0 16,0-7 0-16,0 5 0 0,0-4 0 15,0-6 0-15,0 0 0 16,0-4 0-16,-4-4 0 15,4-7 0-15,-3 1 0 0,3-9 0 16,0 3 0-16,0-15 0 16,3 16 0-16,-3-16 0 15,0 0 0-15,4 11 0 16,-4-11 0-16,0 0 0 16,0 0 0-16,0 0 0 0,0 0 0 15,0 0 0-15,0 0 0 16,-7 0 0-16,-7 0 0 15,-3 0 0-15,-5 0 0 16,-6 0 0-16,-6 0 0 0,-7 0 0 16,-6 4 0-16,-4-2 0 15,-4 2 0-15,-8 0 0 16,1 2 0-16,-9 1 0 16,-7-7 0-16,-1 4 0 0,-5 2 0 15,-4 0 0-15,-4 1 0 16,-7 4 0-16,-6-5 0 15,3 4 0-15,-10 3 0 0,4-3 0 16,-4 5 0-16,-6-7 0 16,2 3 0-16,0 1 0 15,0 0 0-15,2-4 0 16,-2 1 0-16,0-1 0 0,1-2 0 16,3-3 0-16,0 4 0 15,-3 0 0-15,-1-4 0 16,2 0 0-16,1 0 0 15,1-3 0-15,-4 0 0 16,-2 4 0-16,6-4 0 0,-6 0 0 16,-2 0 0-16,5-4 0 15,-1 4 0-15,-2-3 0 16,2 0 0-16,0 3 0 16,-2-3 0-16,2 0 0 0,2 3 0 15,-9-4 0-15,4 4 0 16,1 0 0-16,-5 0 0 15,1 0 0-15,4-3 0 16,-8 3 0-16,7 0 0 0,4 0 0 16,-4 0 0-16,3 0 0 15,1 0 0-15,-1 0 0 16,-3 0 0-16,1-4 0 0,-1 4 0 16,3 0 0-16,-2 0 0 15,-4-3 0-15,2 3 0 16,6 0 0-16,-2 0 0 15,0 0 0-15,5 0 0 16,-1 0 0-16,4 0 0 0,6-4 0 16,-1 2 0-16,1-6 0 15,8 6 0-15,2-5 0 16,4-1 0-16,-4 6 0 16,8-8 0-16,2 6 0 0,0 1 0 15,4-2 0-15,6 2 0 16,-2 1 0-16,3-4 0 15,10 6 0-15,-4 0 0 16,7 0 0-16,0-2 0 0,5 2 0 16,5 0 0-16,1 0 0 15,6 0 0-15,-4 2 0 16,11-2 0-16,5 6 0 0,2-4 0 16,3-2 0-16,7 0 0 15,0 0 0-15,3 0 0 16,14 0 0-16,-17 0 0 15,17 0 0-15,-14 0 0 16,14 0 0-16,0 0 0 0,0 0 0 16,0 0 0-16,0 0 0 15,-13 8 0-15,13-8 0 16,0 0 0-16,-14 7 0 16,14-7 0-16,-17 6 0 0,17-6 0 15,-20 6 0-15,20-6 0 16,-14 4 0-16,14-4 0 15,-13 4 0-15,13-4 0 0,-18 0 0 16,8 3 0-16,-3 1 0 16,-4-2 0-16,-4 2 0 15,-3-4 0-15,5 4 0 16,-1-4 0-16,-1 0 0 0,4 0 0 16,3 0 0-16,1-4 0 15,13 4 0-15,-17-6 0 16,17 6 0-16,0 0 0 15,-14-4 0-15,14 4 0 0,0 0 0 16,-13-3 0-16,13 3 0 16,-14 0 0-16,14 0 0 15,-17 0 0-15,17 0 0 16,0 0 0-16,-14 0 0 16,14 0 0-16,0 0 0 0,0 0 0 15,0 0 0-15,0 0 0 16,-6-8 0-16,6 8 0 15,0 0 0-15,-17-10 0 16,17 10 0-16,0 0 0 0,-17-14 0 16,17 14 0-16,-11-23 0 15,4 2 0-15,4-2 0 16,0-11 0-16,3-7 0 0,0-9 0 16,0-10 0-16,3-6 0 15,-3-14-10-15,-3-5-78 16,-1-3-2-16</inkml:trace>
    <inkml:trace contextRef="#ctx0" brushRef="#br0" timeOffset="-3240.9978">-3041-390 283 0,'0'0'4'0,"0"0"2"15,-14 0 4-15,14 0 2 16,-7 9 1-16,1 9 2 16,-1-5 1-16,3 5 0 15,4 5-1-15,-6 8-4 0,2 9-5 16,-3-4 1-16,1 13-4 15,2 0-1-15,-3 7 0 16,4 8 0-16,0 6-2 0,-1-6 2 16,4 10-1-16,0 2-1 15,0 2 2-15,4 2 0 16,-1 1-1-16,4 1 2 16,-7 3-1-16,3 2 0 0,1 5 2 15,-4-7-1-15,0 9-1 16,-7-6 1-16,0 4 0 15,0 4-2-15,0-7 3 16,0 6-2-16,4-5-2 0,3-1 2 16,-3 2 0-16,-1 5 0 15,4-1 1-15,0-5-1 16,-3 5-1-16,-1-4 2 16,1 5 0-16,-7-3-1 15,6 2-1-15,-2 1 0 0,2-9-1 16,4 8 1-16,0-4 0 15,0 4-2-15,4-3 2 16,-1-2 1-16,7 2-1 0,-3 0 1 16,0-2 0-16,-4 2-1 15,1 4 1-15,-4-4-1 16,0 4 0-16,0-2 0 16,-4 5 0-16,1-1 0 0,-1 4 1 15,4-8-1-15,0 7 0 16,0-8 1-16,0-3-1 15,0 5 1-15,0-4 1 16,0-3-3-16,0 7 0 0,0-2 0 16,0-1 0-16,0 0 0 15,-3 0 0-15,0 2 0 16,-1-5 0-16,4-9 0 0,0-2 0 16,4-11 0-16,2-5 0 15,-2-16 0-15,-1-12 0 16,-3-34-63-16,10 14-25 15,-10-31-3-15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27.2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21DF81-6E20-4A88-96A9-D2607E2ABDC2}" emma:medium="tactile" emma:mode="ink">
          <msink:context xmlns:msink="http://schemas.microsoft.com/ink/2010/main" type="inkDrawing" rotatedBoundingBox="20537,8068 23499,7988 23500,8023 20538,8103" shapeName="Other"/>
        </emma:interpretation>
      </emma:emma>
    </inkml:annotationXML>
    <inkml:trace contextRef="#ctx0" brushRef="#br0">0 97 241 0,'0'0'4'16,"0"0"3"-16,20-4 0 15,-6-3 3-15,10 3 1 0,10 2 1 16,9-6 3 0,5 2 1-16,13 2-3 0,14 4 2 0,5-3-1 0,12 6-2 15,7-3 2-15,10 0-2 16,13 4-3-16,10 0 1 16,10-4-4-16,8 0-2 15,12-8-1-15,2 1 1 0,3 7-2 16,5-7 3-16,-8 2-2 15,-2-7 0-15,-12 2 1 16,-18 3 0-16,-17 3 0 16,-13 4 2-16,-23-2-3 0,-19-5-2 15,-16 0 1-15,-13 4-2 16,-18 3-2-16,-13 0-4 16,0 0-15-16,0 0-61 15,-23 10-1-15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16.5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9550AB-EF3C-4718-B84E-85C3D4F2C134}" emma:medium="tactile" emma:mode="ink">
          <msink:context xmlns:msink="http://schemas.microsoft.com/ink/2010/main" type="inkDrawing" rotatedBoundingBox="20681,5831 23432,6799 23304,7166 20552,6198" semanticType="callout" shapeName="Other">
            <msink:sourceLink direction="with" ref="{380FAC36-A9DC-486B-BDE1-58550AF0C126}"/>
            <msink:sourceLink direction="with" ref="{99B5F687-CF18-4AF6-9B3A-BA2C4017D98D}"/>
          </msink:context>
        </emma:interpretation>
      </emma:emma>
    </inkml:annotationXML>
    <inkml:trace contextRef="#ctx0" brushRef="#br0">-1 6 256 0,'0'0'7'16,"0"0"4"-16,0 0 7 16,3 0-1-16,-3 0 3 0,31 0 2 15,-9-3 1-15,9 3 1 16,7 0-6-16,6 0-6 16,10-3-4-16,11 3-2 15,5 0-1-15,2 3-3 0,3 3 0 16,7 1-1-16,-1 3-1 15,3 0 0-15,1 3 0 16,-6 8 0-16,1-1 1 16,2-1-1-16,-4 0-1 0,1-3 2 15,2 5-1-15,-7-1 0 16,-6 3 1-16,4-5-1 16,-7-4-1-16,-1 9 2 15,1-2-1-15,-8 9-1 0,1-13 2 16,-1 10-1-16,5 0-1 15,-1 0 3-15,-1 0-2 16,2-1 0-16,-11 1 2 16,6-2-2-16,-5 6-1 0,-1-8 2 15,-12 0-1-15,7 4-2 16,-13-4 3-16,-3 6-2 16,4 1 0-16,-3-3 2 0,-4 6-1 15,-6-2-1-15,-1 0 1 16,-3 3 0-16,-3-2-1 15,-1 1 2-15,-2-12-1 16,-1 4-1-16,-3-8 1 16,-2 0-3-16,7 0-11 0,-9 10-50 15,-3-27-16-15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18.5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0FAC36-A9DC-486B-BDE1-58550AF0C126}" emma:medium="tactile" emma:mode="ink">
          <msink:context xmlns:msink="http://schemas.microsoft.com/ink/2010/main" type="inkDrawing" rotatedBoundingBox="20294,7586 28503,6128 28732,7419 20524,8877" semanticType="callout" shapeName="Other">
            <msink:sourceLink direction="with" ref="{1F30A521-0643-41D2-B86D-9BC9F9B016CD}"/>
            <msink:sourceLink direction="with" ref="{99B5F687-CF18-4AF6-9B3A-BA2C4017D98D}"/>
            <msink:destinationLink direction="with" ref="{6D9550AB-EF3C-4718-B84E-85C3D4F2C134}"/>
          </msink:context>
        </emma:interpretation>
      </emma:emma>
    </inkml:annotationXML>
    <inkml:trace contextRef="#ctx0" brushRef="#br0">0 1903 307 0,'0'0'7'16,"0"0"4"-16,7-14 0 15,7 11 2-15,3-4 3 0,10 0 2 16,2-2-1-16,16-5 1 15,-1 8-6-15,14-1-4 16,13-4 1-16,3-5-3 16,11 3-4-16,11-9 1 0,-1-1-1 15,9 2-1-15,5-5 0 16,-3-5 0-16,-2-5-2 16,2-6 2-16,-4 6-1 15,-3-1 0-15,-5-4 1 16,-5-1 0-16,-4-7 0 0,3 0 0 15,-4 2 0-15,-9 1 0 16,-3 1 1-16,-8-3-1 16,3-1-1-16,-5 0 1 0,-4-1 0 15,-1 9 1-15,-12 0 0 16,-4 1 0-16,-2-10 0 16,-5 4 0-16,-3 0 0 15,-7-1-1-15,-4-2 0 0,1-1-1 16,3-7-1-16,3 6 1 15,-3 4-2-15,-1 11 2 16,-5 1-1-16,2 8 1 0,-6 2 0 16,-4 6-1-16,-3 2 3 15,-4 0 0-15,-3 7-1 16,-3-7 2-16,-1 1-2 16,1-5 0-16,-1-4 1 15,4 9-1-15,-3 0-1 0,0-1 1 16,-1 3 0-16,4 14-3 15,-3-19 2-15,3 19 0 16,-10 2-2-16,10-2 2 16,-24 21-1-16,7-5 0 0,6 1 1 15,-2 3-1-15,3 7 0 16,3-10 1-16,3 5 0 16,4-3-1-16,0-5 2 15,11-1-1-15,2 0-2 0,1-9 2 16,-1 3 0-16,5-7-1 15,-1 0 2-15,0 0-1 16,-4-7-1-16,-9-6 1 16,-4 13 0-16,0-21 0 0,0 21 1 15,-7-20-1-15,7 20-2 16,-24-27 3-16,7 20-2 16,3 7 0-16,1-4 1 15,2 0 0-15,11 4-1 0,-20-2 0 16,20 2 1-16,-14 2-1 15,14-2 2-15,0 0-1 16,0 0 0-16,-10 4 0 16,10-4 0-16,0 0 0 0,0 0 1 15,-7 15-1-15,7-15 0 16,0 0 0-16,11 4 1 16,-11-4-1-16,23 10 1 15,-6-8 0-15,4 2 0 0,3-4-1 16,3 3 0-16,-7 1 1 15,4 2-1-15,-7 2 0 16,4-8 0-16,1 2 0 16,0 2 0-16,2 3 1 0,-5-1-1 15,8-2 1-15,4-1-1 16,3 0 0-16,4 0 0 16,-4 1 1-16,3 3-1 0,-1-7 2 15,3 0-1-15,4 0-2 16,5 0 3-16,6-4-2 15,4 4 1-15,3-3 0 16,13-1-1-16,5 4-1 16,12-3 2-16,-2 3-1 0,3 0-1 15,2 0 2-15,-2 0-1 16,3 0-1-16,1-3 1 16,-2 0 1-16,-9 3-2 15,0-7 1-15,-4 4 0 0,-3-1 0 16,1-3 1-16,-11 5-1 15,0-2-1-15,-10 0 2 16,-2 2-1-16,-4 2-1 0,-8 0 2 16,-7-4-1-16,-3 4-1 15,-8 0 2-15,3 0-1 16,-10 0-1-16,5-7 2 16,-7 3-2-16,3 2 1 0,-3-4 0 15,4 4 0-15,3 2-1 16,-4 0 2-16,1 0-1 15,6 0 0-15,0-2 0 16,-3 2 0-16,3 0 0 16,4 0 1-16,-2 0-1 0,2 0-1 15,6 0 1-15,-6-4 0 16,6 4-1-16,1-4 2 16,-4 0-1-16,0-3 0 15,0 1-1-15,0 2 1 0,-3 0 0 16,-2 2 0-16,-5-2-1 15,7 1 0-15,-1-5 1 16,5 2 0-16,-5 3 0 16,11 3 0-16,0-3 0 0,5-4 0 15,12 0 0-15,0 4 0 16,0 3 0-16,0-3 1 16,3-1-1-16,1-3 0 15,1 4 0-15,-2 0 0 0,4-3 0 16,0 2 0-16,-4-7 0 15,4 5-1-15,5-6 1 16,-2 0 0-16,4 3 0 0,-1-3 0 16,1 6 1-16,-2-1-1 15,5-1 0-15,-3 2 0 16,3 3 0-16,-12 3 0 16,5 0 0-16,-3-3 0 15,0-1 0-15,-7 1 0 0,3-1 0 16,-11 4 0-16,-9-3 1 15,-4 3-2-15,-10-3 0 16,-3-4 0-16,-10 7-7 16,-14 0-20-16,-14 0-57 0,-6 0-2 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0.2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F664AF-9D30-4C0E-96C9-271B6F28CEB8}" emma:medium="tactile" emma:mode="ink">
          <msink:context xmlns:msink="http://schemas.microsoft.com/ink/2010/main" type="inkDrawing" rotatedBoundingBox="20575,9609 22805,10080 22387,12060 20157,11589" hotPoints="20568,9900 21129,9757 22403,10356 22542,11111 21983,11690 20541,11668" semanticType="enclosure" shapeName="Hexagon">
            <msink:destinationLink direction="with" ref="{63591073-0E70-4ADD-B224-E0CD51538945}"/>
          </msink:context>
        </emma:interpretation>
      </emma:emma>
    </inkml:annotationXML>
    <inkml:trace contextRef="#ctx0" brushRef="#br0">-1 188 345 0,'0'0'4'0,"0"0"1"0,0-25 2 15,0 25 0-15,23-27 0 16,1 11 3-16,2-5-1 16,12-2 1-16,10 3-2 15,9 3-1-15,8 3-1 16,13-4 1-16,3 13-1 0,11 5-3 15,7 0 2-15,-2 10-2 16,12 3-1-16,-3 8-1 16,3-1 0-16,-8 13-1 15,4 0 2-15,-13-2-1 0,4 3-1 16,-16 0 1-16,-1 3 0 16,-11 8 0-16,-4 1 1 15,-7 1-1-15,-2 2-1 16,-1 5 1-16,-13 0-1 0,-4 7 1 15,1 5 0-15,-14 0 0 16,0-2 0-16,-4 0 1 16,-6 0 0-16,-9 1 0 0,2-5 0 15,-7 0 0-15,-2-1 0 16,-8-5-1-16,-2 0 0 16,-7 0 0-16,-5-1 0 15,-6 9-1-15,-5-9 1 0,-2 1-1 16,-4 2 1-16,-5-3 0 15,-7-5-1-15,-3-11 1 16,5 3 0-16,-7-11-1 16,3-8 1-16,1-2 0 15,-8-9 0-15,2 0-1 0,-4-3 1 16,-5-1-2-16,-2 1 2 16,-1-1 0-16,-5 2-1 15,-1 1 0-15,6-5 1 0,-1 6-1 16,3-7 1-16,7 1 0 15,1-4-1-15,8 0 0 16,0-4 1-16,6-3-2 16,0-3 1-16,2 1 0 0,1-2 0 15,-2 1 0-15,2-3-1 16,1 3 1-16,7 4-1 16,-1-2 0-16,9-1 0 15,0 3-3-15,7-6-5 0,10 8-18 16,12 4-57-16,-2-19-2 15</inkml:trace>
    <inkml:trace contextRef="#ctx0" brushRef="#br0" timeOffset="-781.2639">67 147 314 0,'0'0'5'0,"0"0"3"15,0 0 1-15,-5 10 2 0,5-10 1 16,-2 21 2-16,-3-2 1 15,5 8-1-15,-2 3-3 16,-1 13-2-16,-1 3-3 0,1 11 1 16,3 9-3-16,0 10-1 15,-5 2 0-15,5 9-1 16,0 5 0-16,0 7 0 16,0-6 0-16,0 3-1 0,0-4 1 15,0-6 1-15,0 3-1 16,-2-11 1-16,2-7-1 15,-7-7 0-15,4-6 0 16,3-4-1-16,-4-9 1 16,1-2-2-16,0-6 1 0,3-2-4 15,0-8-4-15,0-8-10 16,0-5-35-16,3 3-32 16,-3-17-2-16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1.4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E0A9A0-CA82-4B3F-B30F-51F24D90CC7F}" emma:medium="tactile" emma:mode="ink">
          <msink:context xmlns:msink="http://schemas.microsoft.com/ink/2010/main" type="inkDrawing" rotatedBoundingBox="22551,10708 30047,10035 30053,10105 22557,10778" shapeName="Other"/>
        </emma:interpretation>
      </emma:emma>
    </inkml:annotationXML>
    <inkml:trace contextRef="#ctx0" brushRef="#br0">92 673 287 0,'0'0'6'16,"0"0"3"-16,0 0 1 15,0 0 1-15,0 0 1 16,0 0-1-16,0 0 0 0,5-7 1 15,-5 7-6-15,0 0-3 16,0 0-2-16,5 7 0 16,-5-7-1-16,0 16 0 15,0-16 0-15,7 19 0 0,-7-19 1 16,12 12 1-16,-12-12-1 16,21 4 1-16,-8-4 0 15,-13 0 0-15,21-16 0 16,-21 16 0-16,0-19 0 0,0 19-1 15,-24-16-1-15,7 12 0 16,-4 4 0-16,-1 0 0 16,5 0-1-16,-4 0 0 0,8 4 1 15,13-4-1-15,-17 2 1 16,17-2 1-16,0 0 0 16,0 0-1-16,0 0 2 15,0 0 0-15,0 0-1 0,10 0 1 16,-10 0-1-16,0 0 0 15,17-2 0-15,-17 2 1 16,0 0-2-16,0 0 2 16,0 0 0-16,0 0 0 15,0 0 1-15,-10 0 0 0,10 0-1 16,-14 0 1-16,14 0 0 16,-14 10-1-16,14-10 0 15,-13 10 0-15,13-10-1 0,0 0 2 16,0 0-3-16,7 15 1 15,13-15 0-15,14 0 0 16,2-6 0-16,12 0 0 16,7-4 0-16,13-1 0 0,7 2 1 15,10-5-1-15,2 1-1 16,8 0 2-16,11-1 0 16,12-3-1-16,12 7 1 15,6-3-1-15,9-1-1 0,12-3 1 16,2 3 1-16,14 3-1 15,3-1 2-15,-2-5 0 16,9 0-1-16,-3 0 1 16,10 4 0-16,-1-3-1 0,5 1 0 15,3-3-1-15,4 1 0 16,2-2 0-16,1-1 0 16,3 4 0-16,-1-2 0 15,-1 1 0-15,1-4 0 16,-1 5 0-16,5-1 0 0,-4-1 0 15,5 2 0-15,-7-1 0 16,7 4 0-16,-5-5 0 16,-3 1 0-16,-9 3 0 0,-11-3 1 15,-12 5-1-15,-19-2 0 16,-16 4-1-16,-24-4-2 16,-21 7-7-16,-23-1-11 15,-17-19-62-15,-20 19-5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3.2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FA6433-B957-4E78-930F-B5F58035C29C}" emma:medium="tactile" emma:mode="ink">
          <msink:context xmlns:msink="http://schemas.microsoft.com/ink/2010/main" type="inkDrawing" rotatedBoundingBox="15378,6614 18231,6563 18232,6615 15379,6666" shapeName="Other"/>
        </emma:interpretation>
      </emma:emma>
    </inkml:annotationXML>
    <inkml:trace contextRef="#ctx0" brushRef="#br0">37 92 272 0,'0'0'7'0,"0"0"3"15,-15-4 3-15,15 4 2 0,0 0 2 16,-16-13 0-16,16 13 0 15,-6-14 2-15,6 14-7 16,10-11-4-16,7 5-2 0,7 2-1 16,5 4-2-16,5 4 0 15,4-4 0-15,6 2-1 16,4-2 2-16,3 0-2 16,3 4 1-16,4 0-2 15,2-4 1-15,-2 0-1 16,14-4 0-16,3 0 0 0,0 4-1 15,5-2 2-15,-1-2-2 16,6-2 0-16,3-1 1 16,-4 3-1-16,-2 4 0 15,-7 0 0-15,-4 0 1 0,-6 0-2 16,-1 0 1-16,-3 0 1 16,-3 4-1-16,-7-1 0 15,3 1 1-15,-4-4-1 0,1 0 0 16,0 0 1-16,1 0-1 15,-8 0 0-15,0 0 1 16,0 0 0-16,-4-4-1 16,4-3 1-16,-6 3-1 0,-1 2 1 15,-3 2 0-15,0-4 0 16,0-2-1-16,0 2 1 16,7 4-1-16,-10 0 0 15,0 0 2-15,-2 0-2 0,5 0 1 16,-7 0 0-16,4 0 0 15,-10 0 0-15,-4 0 1 16,0 0-1-16,-7 0-1 16,-10 0 1-16,20 0 0 0,-20 0-2 15,0 0 3-15,14 4-2 16,-14-4-1-16,17 6 3 16,-17-6-1-16,20 0-1 15,-20 0 2-15,10 0-1 0,-10 0 0 16,14 0 1-16,-14 0 0 15,0 0-2-15,14-4 1 16,-14 4 0-16,0 0-1 16,12 0 1-16,-12 0-1 0,17 0-1 15,-17 0 2-15,12 0 0 16,-12 0-2-16,17 4 3 16,-17-4-1-16,12 0-1 15,-12 0 2-15,0 0 0 0,0 0-2 16,10 0 2-16,-10 0-1 15,0 0-2-15,0 0 2 16,0 0-1-16,0 0-1 16,0 0 3-16,0 0-2 0,0 0-1 15,0 0 3-15,0 0-2 16,0 0 1-16,0 0 0 16,0 0-2-16,0 0-6 15,0 0-21-15,0 0-55 0,-20 6-4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15.0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B5F687-CF18-4AF6-9B3A-BA2C4017D98D}" emma:medium="tactile" emma:mode="ink">
          <msink:context xmlns:msink="http://schemas.microsoft.com/ink/2010/main" type="inkDrawing" rotatedBoundingBox="21379,6213 21421,8647 20077,8669 20035,6236" hotPoints="20076,8575 20119,6461 20667,6236 21341,6880 21305,8005 20870,8659" semanticType="enclosure" shapeName="Hexagon">
            <msink:destinationLink direction="with" ref="{6D9550AB-EF3C-4718-B84E-85C3D4F2C134}"/>
            <msink:destinationLink direction="to" ref="{E9A172FD-E257-4A8A-BDFC-65E6341D66A1}"/>
            <msink:destinationLink direction="with" ref="{380FAC36-A9DC-486B-BDE1-58550AF0C126}"/>
          </msink:context>
        </emma:interpretation>
      </emma:emma>
    </inkml:annotationXML>
    <inkml:trace contextRef="#ctx0" brushRef="#br0">44 39 296 0,'0'0'6'0,"0"0"3"0,0 0 3 16,0 0 1-16,7-17 2 16,-7 17 2-16,27-10 2 15,-6 4-3-15,2 2-4 16,8 1-3-16,2 3-3 0,-1 3-2 16,-3 11 0-16,2 6-4 15,-4-3 0-15,0 6 1 16,1 0 0-16,-5 9 0 15,-2-2 0-15,-1 6 0 16,8-5-1-16,-6 0 1 0,2 3-1 16,-2 0 0-16,-5 9 0 15,0-1 0-15,-5-6 0 16,0 1 0-16,-7 3 0 16,-5 5 1-16,0 2-1 0,-10 3 1 15,-4-5-1-15,9-4 0 16,-7 7 0-16,7-5 1 15,-7 8 0-15,7 1 1 0,-2-9 1 16,2-3-1-16,3 0 2 16,-1 8 0-16,-9 3-1 15,7-3 2-15,-19 6-1 16,3-4-2-16,4 2 1 0,-7 4-1 16,4 8 0-16,-11-9 1 15,8 5-1-15,-5 2-3 16,11-2 3-16,-10 1-1 15,3-3-1-15,0-9 2 16,-5 3 0-16,5 2-1 0,4-14 2 16,-4-2 0-16,3-10-1 15,4-9 1-15,0 2-1 16,4-5 0-16,13-16-2 0,-11 17 0 16,11-17 0-16,0 0 0 15,-17 7-10-15,17 10-21 16,0-17-52-16,-13 0-5 15</inkml:trace>
    <inkml:trace contextRef="#ctx0" brushRef="#br0" timeOffset="843.7643">486-153 268 0,'0'0'5'0,"0"0"4"0,0 0 1 15,12-10 4-15,-2 4 2 16,4 6-1-16,3 0 1 15,7 0 3-15,3 8-5 16,0 7-5-16,7 1-1 0,0 8-2 16,4 12-2-16,10-4 0 15,-1 5 0-15,3 3-3 16,1 1 2-16,0 0-1 16,0 9 0-16,-3-7 0 0,-10 6 1 15,-4-6-2-15,0 1 2 16,-12 3-3-16,2-2 2 15,-7 2-1-15,-5 1 0 16,0-4-1-16,2-4 0 16,-4 6 1-16,0-1-1 0,-3 2 1 15,-4 3 0-15,4-4 0 16,0-4 0-16,-4 0 2 16,-3 3-1-16,-3 1 1 0,-7 1 1 15,3-6-2-15,-3 0 1 16,3 6-1-16,-3 1 1 15,1-1-2-15,-6 3 1 16,6-1 0-16,1-3-2 0,-1-2 3 16,-3 4-1-16,-5-4 0 15,5-1 2-15,-2-2-2 16,-3-4 0-16,-3 4 2 16,-1 4-3-16,-6 5-1 0,-4-6 1 15,1 4-1-15,-1-2-1 16,1-2 3-16,-1-4-1 15,7 1-2-15,-3-16 5 16,6 1-2-16,4-3 1 16,5-2 0-16,-2-3 0 0,4-9-3 15,10-9 0-15,-24 18 0 16,17-5-7-16,-10-7-7 16,17-6-51-16,-10-2-22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4.5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2124EF-4A78-48B7-97E5-B70485301C71}" emma:medium="tactile" emma:mode="ink">
          <msink:context xmlns:msink="http://schemas.microsoft.com/ink/2010/main" type="inkDrawing" rotatedBoundingBox="15027,11810 17878,11592 17881,11632 15030,11851" semanticType="callout" shapeName="Other">
            <msink:destinationLink direction="from" ref="{E9A172FD-E257-4A8A-BDFC-65E6341D66A1}"/>
          </msink:context>
        </emma:interpretation>
      </emma:emma>
    </inkml:annotationXML>
    <inkml:trace contextRef="#ctx0" brushRef="#br0">12 213 241 0,'0'0'1'0,"0"0"-1"16,0 0 2-16,0 0 3 16,0 0 1-16,-14 17 4 15,14-17 4-15,0 0 2 0,0 0 1 16,0 0 2-16,17 10-1 15,2-10-2-15,17 0-1 16,0-7-3-16,15 0-4 16,10-3-2-16,4 0-1 0,6 0-2 15,3 1-1-15,1-5 0 16,4 7 1-16,6 3-1 16,-5 2-1-16,5-2 1 0,4 4-1 15,-1-4 0-15,1 4 1 16,5-2 0-16,-9 2 0 15,7-4 2-15,-8-4-2 16,1 3 2-16,-6-3 0 16,-1 0 1-16,-3-1-1 0,-5-1-1 15,-2 3-1-15,-3-3 0 16,-4 3-2-16,-3-3 1 16,-3 4-1-16,-5 2-1 15,-6 1 1-15,0-1 0 0,-3 2 1 16,0-2-1-16,-4 4 1 15,-6 0-1-15,0 0 1 16,-5-4 0-16,1 4-1 16,0-2 1-16,-3-2-1 0,-3 0 1 15,-4 4 0-15,-4-3 0 16,1 3-1-16,-4-4 1 16,-10 4 0-16,17 0 0 0,-17 0 0 15,17 4 0-15,-17-4-1 16,27 3 1-16,-13-3 0 15,6 0-1-15,-4 0 1 16,6 0 0-16,-3 0-1 16,-2-7 2-16,0 5-2 0,-17 2 1 15,17-6 0-15,-17 6 0 16,0 0-1-16,0 0 1 16,0 0-1-16,0 0 0 15,0 0-3-15,0 0-11 0,0-8-67 16,0 8-4-16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6.1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7DAACD-D4F1-48AD-BC72-0E2065B4C755}" emma:medium="tactile" emma:mode="ink">
          <msink:context xmlns:msink="http://schemas.microsoft.com/ink/2010/main" type="inkDrawing" rotatedBoundingBox="18085,6548 20592,6675 20584,6831 18077,6704" shapeName="Other"/>
        </emma:interpretation>
      </emma:emma>
    </inkml:annotationXML>
    <inkml:trace contextRef="#ctx0" brushRef="#br0">58 17 204 0,'0'0'2'0,"0"0"2"0,0-7 1 15,0 7 3-15,0 0 0 16,-14-6 1-16,14 6 2 16,-14-4 1-16,14 4 0 0,-20 4 0 15,20-4 0-15,0 0-1 16,0 0 2-16,0 0 0 15,-10 16 0-15,10-16-1 16,0 0-1-16,0 0 0 16,0 0-3-16,0 0-2 0,0 11 0 15,0-11-2-15,0 0-2 16,0 0 0-16,3 16-1 16,-3-16 1-16,7 23-1 15,-4-11 1-15,7 1 0 0,-10-13 0 16,21 21 2-16,-11-11 0 15,-10-10 0-15,10 23 1 16,-10-23-1-16,14 10 0 16,-14-10 0-16,0 0 0 0,0 0-1 15,0 0 2-15,0 0-2 16,0 0 0-16,0 0 0 16,0 0-1-16,0 0 0 0,0 0-1 15,2-10 0-15,-2 10-2 16,12-14 2-16,-12 14-1 15,0 0 0-15,17-3 0 16,-17 3 0-16,19-3-1 0,-4 3 1 16,-3 0 0-16,5 0-1 15,4 0 2-15,3 0-1 16,10 0 0-16,0 0 0 16,6 0 0-16,1 0 0 15,7 0 0-15,5 3 0 0,2 0 0 16,-1 1 1-16,1 0-1 15,-1 5 0-15,-6-2 1 16,3-4-1-16,2 1 0 16,-1 3 1-16,2-5-1 0,0-2-1 15,1 0 1-15,3 0 0 16,0 0 0-16,2 0 1 16,-6 0-1-16,-3 0 0 0,0-6 1 15,-6 6-1-15,-4 0 0 16,-5 0 0-16,-2 0 1 15,-7 0-2-15,4 0 1 16,-7 4 0-16,0-2-1 0,6 6 2 16,-3-8 0-16,1 0-2 15,2 2 1-15,3 2 0 16,1 3 0-16,0-3 1 16,-3-2-1-16,0-2-1 0,-1 0 1 15,-2 0 0-15,-1 6 0 16,-3-4 0-16,6-2 0 15,1 0-1-15,0 0 1 16,-4 0 0-16,2 0 0 0,0 2 0 16,-5-2 2-16,-2 0-2 15,-1 0 0-15,-8-2 1 16,8 2-1-16,-8 0 0 16,1 0 0-16,0-2 1 0,9-4-2 15,-6 4 2-15,4-2-1 16,-1 4-1-16,-3 0 2 15,-1 0-1-15,1 0-1 16,-17 0-3-16,22 0-13 0,-22 0-65 16,-10 12 0-16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7.6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A172FD-E257-4A8A-BDFC-65E6341D66A1}" emma:medium="tactile" emma:mode="ink">
          <msink:context xmlns:msink="http://schemas.microsoft.com/ink/2010/main" type="inkDrawing" rotatedBoundingBox="16710,11270 18123,6863 20087,7492 18674,11899" semanticType="callout" shapeName="Other">
            <msink:sourceLink direction="to" ref="{99B5F687-CF18-4AF6-9B3A-BA2C4017D98D}"/>
            <msink:sourceLink direction="from" ref="{732124EF-4A78-48B7-97E5-B70485301C71}"/>
          </msink:context>
        </emma:interpretation>
      </emma:emma>
    </inkml:annotationXML>
    <inkml:trace contextRef="#ctx0" brushRef="#br0">0 4132 219 0,'0'0'8'16,"0"0"5"-16,0 0 3 0,0 0 6 15,7-8-1-15,-7 8 3 16,19-4 0-16,-19 4 2 15,24 0-6-15,-24 0-4 16,15 0-5-16,-15 0-2 16,0 0 0-16,0 0-4 0,0-8 0 15,-5-9 0-15,2-4-2 16,1-6 0-16,-5-9-1 16,7-12 0-16,0-6-2 15,0-9 2-15,0-9-2 16,2-4 1-16,5-4-1 0,-4-9 0 15,4 6 0-15,-7-9 0 16,0 7 0-16,0-2 0 16,-2-5 1-16,-6 6 0 0,6-3 0 15,-3 1 0-15,3-3 1 16,2 2-1-16,2 3 1 16,3-6-1-16,5 3 0 0,-1-2 1 15,-1 3-1-15,-1 3 0 16,-2 1 0-16,-5 5-1 15,7-5 1-15,0 3 0 16,-7 3 0-16,3 1 0 16,-3 2 0-16,4 1-1 0,-1-3 1 15,7-1-1-15,-3 0 0 16,0 6-1-16,3-2 1 16,-6 4-1-16,3 2 1 15,-1 0 0-15,-6 2 1 0,0 10-1 16,0 3 0-16,-6-3 2 15,-5 6-2-15,4-1 0 16,1 0 0-16,-1 8-1 0,-7-5 0 16,7 3 2-16,-3 2-1 15,3 4-2-15,2-3 3 16,0 11-2-16,3 5 1 16,-6 6 0-16,8 3 0 0,0 3-2 15,0 14 2-15,10-15-1 16,-10 15 0-16,34 0 2 15,-13 6-2-15,13-6 0 16,13 0 1-16,4 2 0 16,11-2 0-16,1-2 1 0,12-4-1 15,10 0-1-15,7 4 2 16,9-2 0-16,2 4-2 16,5-4 3-16,-2 1-2 15,5 3-1-15,12 0 3 0,-4-8-2 16,-1 2-2-16,1-7 3 15,-6 6 0-15,-5-3-2 16,-3 0 4-16,-16-3-2 16,-19 2 0-16,-12-1 2 0,-17 4 0 15,-11 5-2-15,-16-1 2 16,-14 4-2-16,-10-6-2 16,10 6 0-16,-31-12-5 0,18 18-7 15,-4-4-23-15,0 2-49 16,17-4-2-16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29.2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509B91-7342-4EA2-80EB-FC10333D174C}" emma:medium="tactile" emma:mode="ink">
          <msink:context xmlns:msink="http://schemas.microsoft.com/ink/2010/main" type="inkDrawing" rotatedBoundingBox="19693,6466 20565,10431 18820,10815 17948,6850" semanticType="verticalRange" shapeName="Other">
            <msink:sourceLink direction="with" ref="{5D678DB7-4117-41C9-8842-19AA84B489EC}"/>
          </msink:context>
        </emma:interpretation>
      </emma:emma>
    </inkml:annotationXML>
    <inkml:trace contextRef="#ctx0" brushRef="#br0">55 119 271 0,'0'0'4'16,"0"0"1"-16,0-7 0 16,0 7 2-16,0 0 0 0,-17 0 0 15,17 0-1-15,-13 7 1 16,2 9-4-16,8 4 1 16,0-3-2-16,3-1-2 15,0-16 2-15,17 25-2 0,7-19 1 16,6-6 1-16,-6 0-1 15,7-16 0-15,-8-1 0 16,1-4 1-16,-14 2-1 16,4-4 1-16,-14 2-1 0,-7-4 1 15,-3 2-1-15,-10 3-1 16,3 9 0-16,-4 1 1 16,4 4 0-16,4 3 0 0,13 3 1 15,-21-4 1-15,21 4 1 16,-7 10 0-16,7-10 3 15,-3 17-2-15,3-17 1 16,-7 23 1-16,4-10-2 16,-1 9-1-16,-2-3 1 0,-1 2-2 15,3 3-1-15,4-1 0 16,0 10 0-16,0 6-1 16,0 1 0-16,0 0 0 15,0 5 0-15,7 2 0 0,-3-1 0 16,-4 14 1-16,3-4 1 15,4-3-1-15,0 9-1 16,10-1 1-16,0 10 0 16,-4 7 0-16,4 0 2 0,0-1-1 15,0 8-1-15,4 0 1 16,-8 2 0-16,-6 6 0 16,-7 0 1-16,0-1-1 0,-10 3 0 15,3-3 0-15,-13-1-1 16,-1 6-1-16,-6-1 2 15,7-5-2-15,-1-6-1 16,4-1 1-16,4 1 0 16,-1 1-1-16,4-7 2 0,3-1 0 15,3-1-2-15,4-6 2 16,0 4-1-16,0-4 1 16,4-3-1-16,-1 0 0 15,1-5-1-15,3 2 1 0,-4-7 0 16,4-1-2-16,3-3 2 15,0-4-1-15,7 0 0 16,-3 0 0-16,3-7 0 16,-4 0 0-16,1-2 0 0,3 0 0 15,-7-4 0-15,0-1 1 16,-3-3 0-16,0-7-1 16,-4-3 1-16,1-3-1 0,-1-3 1 15,1 0 0-15,-4-17-1 16,7 20 1-16,-7-20-1 15,6 15 2-15,-6-15-1 16,0 0 1-16,14 10 0 16,-14-10 0-16,0 0 0 0,14 0 0 15,-14 0 0-15,17 0-1 16,-5-4 0-16,10 2-1 16,7-6 1-16,5-3-1 15,11 5 0-15,2-4 0 0,11-1 0 16,7 1 1-16,5-3-1 15,9 3 0-15,2 0 0 16,-2 3 0-16,1 0 1 16,2-3-1-16,0 4 0 0,-1-5 0 15,-2 9 0-15,-16-2 1 16,-1 0-1-16,-5 2 0 16,-9-6 0-16,-4 5 0 0,-3 3 0 15,-8-4 0-15,-1 4 2 16,-3-8-2-16,-1 6 0 15,9-6 0-15,-3 6 0 16,-3-2 0-16,3 1 0 0,-3-5 0 16,-4 6 0-16,-3-6 0 15,-7 8 0-15,-17 0-5 16,0 0-3-16,0 0-13 16,0-17-61-16,-17 17-6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28.6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3BFC01-CF14-4890-B201-F1BCEDA60372}" emma:medium="tactile" emma:mode="ink">
          <msink:context xmlns:msink="http://schemas.microsoft.com/ink/2010/main" type="inkDrawing" rotatedBoundingBox="20313,10885 22651,10918 22650,10966 20312,10932" semanticType="underline" shapeName="Other"/>
        </emma:interpretation>
      </emma:emma>
    </inkml:annotationXML>
    <inkml:trace contextRef="#ctx0" brushRef="#br0">0 0 225 0,'0'0'4'16,"0"0"1"-16,0 0 5 15,0 0 1-15,0 0 1 0,0 0 2 16,0 0 2-16,0 0 1 16,0 0 1-16,10 8-2 15,-10-8-3-15,31 11 2 16,-11-8-2-16,14 0-2 0,0-3-1 15,7 4-3-15,10 0-2 16,6-2-1-16,11 2-1 16,7-4-2-16,3 3 0 15,11 1 0-15,9 2-1 0,11-2 2 16,3-1-1-16,3 0 2 16,11-3-2-16,0 0 1 15,-1 0 0-15,1 0 1 16,-2 0-1-16,-8 0-1 0,-10-3 1 15,-4 3-1-15,-15-3-1 16,-12 3 1-16,-13-4-1 16,-11 4-2-16,-7 0-5 15,-15 0-10-15,-12-13-58 0,-17 13-6 16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30.1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591073-0E70-4ADD-B224-E0CD51538945}" emma:medium="tactile" emma:mode="ink">
          <msink:context xmlns:msink="http://schemas.microsoft.com/ink/2010/main" type="inkDrawing" rotatedBoundingBox="17751,11500 20754,11175 20758,11208 17755,11532" semanticType="callout" shapeName="Other">
            <msink:sourceLink direction="with" ref="{6AF664AF-9D30-4C0E-96C9-271B6F28CEB8}"/>
            <msink:sourceLink direction="with" ref="{4E56DACD-36E0-4678-9D95-F0A08EB32286}"/>
          </msink:context>
        </emma:interpretation>
      </emma:emma>
    </inkml:annotationXML>
    <inkml:trace contextRef="#ctx0" brushRef="#br0">-15 342 195 0,'0'0'9'0,"0"0"9"0,-14-3 2 15,14 3 4-15,0 0 0 16,0 0 0-16,0 0 1 16,0 0 1-16,0 0-7 15,11-14-9-15,11 14-2 0,7-2-3 16,7-2-1-16,8 0 0 15,11 2-1-15,13-6 0 16,7 1 0-16,12-1 0 0,5 0 0 16,14-5 0-16,3 5 0 15,5-6-1-15,2 1 1 16,0-1-1-16,2 1-1 16,-6 6 1-16,-6-3-1 0,-7 3-1 15,-2-3 1-15,-8 3 0 16,-4 1-1-16,-11-6 2 15,-3 7-2-15,-6-6 1 16,-4 0 0-16,-6 2-1 16,-9 2 0-16,5 0 1 0,-3 1-1 15,-4 2 0-15,4-2 1 16,0 2-1-16,-4 1-1 16,-1-1 2-16,1 1-1 15,-3 0 0-15,4 3 1 0,-5-7-1 16,1 4 0-16,0-7 0 15,-3 6 0-15,1-2 0 16,2-1 1-16,-7 1 0 16,0-2-2-16,-10-2 3 0,0 7 0 15,-7-1 1-15,-3 4 1 16,-14 0-1-16,0 0 0 16,0 0-1-16,0 0-4 0,0 0-7 15,0 0-37-15,-14 0-37 16,14 0-3-16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32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678DB7-4117-41C9-8842-19AA84B489EC}" emma:medium="tactile" emma:mode="ink">
          <msink:context xmlns:msink="http://schemas.microsoft.com/ink/2010/main" type="writingRegion" rotatedBoundingBox="29253,6175 30995,6175 30995,10734 29253,10734">
            <msink:destinationLink direction="with" ref="{61509B91-7342-4EA2-80EB-FC10333D174C}"/>
          </msink:context>
        </emma:interpretation>
      </emma:emma>
    </inkml:annotationXML>
    <inkml:traceGroup>
      <inkml:annotationXML>
        <emma:emma xmlns:emma="http://www.w3.org/2003/04/emma" version="1.0">
          <emma:interpretation id="{018E8FE6-7BD1-44A5-9242-9CD2B6BB9F81}" emma:medium="tactile" emma:mode="ink">
            <msink:context xmlns:msink="http://schemas.microsoft.com/ink/2010/main" type="paragraph" rotatedBoundingBox="29253,6175 30995,6175 30995,10734 29253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C313C8-D84C-4F53-B4F0-3C77B3FF61A6}" emma:medium="tactile" emma:mode="ink">
              <msink:context xmlns:msink="http://schemas.microsoft.com/ink/2010/main" type="line" rotatedBoundingBox="29253,6175 30995,6175 30995,10734 29253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1F30A521-0643-41D2-B86D-9BC9F9B016CD}" emma:medium="tactile" emma:mode="ink">
                <msink:context xmlns:msink="http://schemas.microsoft.com/ink/2010/main" type="inkWord" rotatedBoundingBox="29253,6175 30995,6175 30995,10734 29253,10734">
                  <msink:destinationLink direction="with" ref="{380FAC36-A9DC-486B-BDE1-58550AF0C126}"/>
                </msink:context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717-2 245 0,'0'0'6'0,"-24"0"2"16,-3 0 3-16,-11 0 1 15,-10 9 1-15,-8 1 0 16,-13 12 1-16,-5-3-2 0,-1 12-4 16,8-1-3-16,5 14-2 15,11-3-2-15,7 10-1 16,10 3-1-16,14-3-1 16,9 5 0-16,15-4 0 0,13-1 0 15,13-12 0-15,15 0-1 16,6-12 1-16,7-7 2 15,2-6 3-15,5-5 1 16,-4 1 2-16,-7-3 1 0,1-1 1 16,-9 4 2-16,0 1 0 15,-10 3-1-15,-9 0-2 16,-3 5 0-16,-10 6-2 16,-4 1 0-16,-10 8 1 0,-14 7-1 15,-20 3 0-15,-10 0 1 16,-23 4-2-16,-11-5 0 15,-11 4-7-15,-30-10-17 16,-26 1-59-16,15-7-2 0</inkml:trace>
          <inkml:trace contextRef="#ctx0" brushRef="#br0" timeOffset="515.6236">1680 3542 338 0,'0'0'5'0,"0"0"1"0,0 0 3 16,-17-6 2-16,5 6 0 15,-10 0 4-15,3 0-2 16,-12 6 1-16,-3 7-3 0,0 9-3 16,-7 8 0-16,-3 7-1 15,0 14-2-15,1 7 0 16,-3 15-1-16,0 6 0 16,1 11 0-16,-6 2-1 0,10 4-1 15,7-10 0-15,7-4 0 16,14-11-1-16,19-17 0 15,39-10-3-15,26-25-3 16,45-5-12-16,12-10-40 0,36-4-28 16,12-14-5-16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34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715C0E-DA0B-40E4-8A91-EBEAADEBCA82}" emma:medium="tactile" emma:mode="ink">
          <msink:context xmlns:msink="http://schemas.microsoft.com/ink/2010/main" type="writingRegion" rotatedBoundingBox="19713,13279 22146,13280 22145,14515 19712,14514"/>
        </emma:interpretation>
      </emma:emma>
    </inkml:annotationXML>
    <inkml:traceGroup>
      <inkml:annotationXML>
        <emma:emma xmlns:emma="http://www.w3.org/2003/04/emma" version="1.0">
          <emma:interpretation id="{E639C6E6-913A-413E-AC5F-C5B1F7A466E8}" emma:medium="tactile" emma:mode="ink">
            <msink:context xmlns:msink="http://schemas.microsoft.com/ink/2010/main" type="paragraph" rotatedBoundingBox="19713,13279 22146,13280 22145,14515 19712,14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7D2A78-888A-457F-BB5A-0FF0626194C8}" emma:medium="tactile" emma:mode="ink">
              <msink:context xmlns:msink="http://schemas.microsoft.com/ink/2010/main" type="line" rotatedBoundingBox="19713,13279 22146,13280 22145,14515 19712,14514"/>
            </emma:interpretation>
          </emma:emma>
        </inkml:annotationXML>
        <inkml:traceGroup>
          <inkml:annotationXML>
            <emma:emma xmlns:emma="http://www.w3.org/2003/04/emma" version="1.0">
              <emma:interpretation id="{4E56DACD-36E0-4678-9D95-F0A08EB32286}" emma:medium="tactile" emma:mode="ink">
                <msink:context xmlns:msink="http://schemas.microsoft.com/ink/2010/main" type="inkWord" rotatedBoundingBox="19713,13279 22146,13280 22145,14515 19712,14514">
                  <msink:destinationLink direction="with" ref="{63591073-0E70-4ADD-B224-E0CD51538945}"/>
                </msink:context>
              </emma:interpretation>
              <emma:one-of disjunction-type="recognition" id="oneOf0">
                <emma:interpretation id="interp0" emma:lang="en-US" emma:confidence="0">
                  <emma:literal>HA</emma:literal>
                </emma:interpretation>
                <emma:interpretation id="interp1" emma:lang="en-US" emma:confidence="0">
                  <emma:literal>n A</emma:literal>
                </emma:interpretation>
                <emma:interpretation id="interp2" emma:lang="en-US" emma:confidence="0">
                  <emma:literal>N A</emma:literal>
                </emma:interpretation>
                <emma:interpretation id="interp3" emma:lang="en-US" emma:confidence="0">
                  <emma:literal>RA</emma:literal>
                </emma:interpretation>
                <emma:interpretation id="interp4" emma:lang="en-US" emma:confidence="0">
                  <emma:literal>M A</emma:literal>
                </emma:interpretation>
              </emma:one-of>
            </emma:emma>
          </inkml:annotationXML>
          <inkml:trace contextRef="#ctx0" brushRef="#br0">271 33 421 0,'0'0'1'0,"0"0"-1"0,0 20 2 15,3 0-1-15,1 11 0 16,3 10 1-16,-4 13 0 0,4 16 0 16,0 12 0-16,-4 9-1 15,0 0 0-15,-3 7 1 16,0-7-1-16,-6-9 1 16,-8-14 0-16,0-14 0 15,-10-17 1-15,-3-23 0 16,-2-11 0-16,-5-14 0 0,-4-16 0 15,1-13 0-15,9-10-1 16,-2-8-1-16,13 4 1 16,7-7-1-16,10 3 0 0,10 9-1 15,14-3 1-15,16 11-1 16,1 8 0-16,16 2 0 16,4 0 0-16,8 7 0 15,5-2-1-15,5-1 0 0,-1 3 0 16,-6-4 0-16,-2-1 0 15,-2 2 0-15,-13-4 1 16,-4 4 1-16,-17-1 0 16,-8 1 0-16,-9 8 2 0,-7-2 0 15,-5 4 1-15,-5 0 0 16,0 17-1-16,-15-17 1 16,15 17 0-16,-14 0-1 15,7 15 0-15,4 8-1 0,3 13 1 16,0 8-1-16,0 18 0 15,7 12-1-15,1 7 1 16,-3 8-2-16,9 4 0 16,0 13 0-16,-4-10-8 0,7 1-5 15,0-13-17-15,-3-14-56 16,16-4-3-16</inkml:trace>
          <inkml:trace contextRef="#ctx0" brushRef="#br0" timeOffset="656.2595">1823 10 448 0,'0'0'1'0,"0"0"0"16,0 0-1-16,0 0 1 0,0 0 1 15,-14 16-1-15,14-16 1 16,-14 23 1-16,11-3 1 16,-4 5 1-16,0 2 0 15,0 10 0-15,4 0 1 16,0 10 0-16,-1 5 0 0,1 1 0 15,-1 11-2-15,-2 8 1 16,6 1-5-16,0 9 0 16,-4 2 0-16,4-2 0 15,-3-1 0-15,-1-3 0 0,4-10 0 16,0-12 0-16,-3-7 0 16,0-16 0-16,-1-13 0 15,4-20 0-15,0 0 0 0,-17-26 0 16,10-18 0-16,1-7 0 15,-1-17 0-15,0-17 0 16,4-7 0-16,3-5 0 16,0-8 0-16,10 0 0 0,0 4 0 15,4 3 0-15,-1 13 0 16,1 11 0-16,-1 10 0 16,1 16 0-16,0 8 0 15,3 13 0-15,7 10 0 0,-1 9 0 16,5 8 0-16,6 8 0 15,7 15 0-15,5 8 0 16,2 16 0-16,3 11 0 16,-3 12 0-16,3 8 0 0,-12 13 0 15,-1 5 0-15,-6-1 0 16,-3 2 0-16,-5-5 0 16,-7-11 0-16,7-10 0 15,-14-14-24-15,4-18-63 0,-1-6-5 16</inkml:trace>
          <inkml:trace contextRef="#ctx0" brushRef="#br0" timeOffset="843.7896">1714 489 431 0,'0'0'5'0,"10"0"3"16,10 4 1-16,7 2 1 0,21 1 1 15,19 3 0-15,22-4-2 16,33 15-14-16,44-11-75 16,1-2-6-16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6:30.9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2BF4BD-94CD-41A8-B53D-AB3B948ADBAC}" emma:medium="tactile" emma:mode="ink">
          <msink:context xmlns:msink="http://schemas.microsoft.com/ink/2010/main" type="writingRegion" rotatedBoundingBox="13274,5860 14424,5860 14424,12903 13274,12903">
            <msink:destinationLink direction="with" ref="{CCBD63B4-E603-49A7-B2BC-78B60713F430}"/>
          </msink:context>
        </emma:interpretation>
      </emma:emma>
    </inkml:annotationXML>
    <inkml:traceGroup>
      <inkml:annotationXML>
        <emma:emma xmlns:emma="http://www.w3.org/2003/04/emma" version="1.0">
          <emma:interpretation id="{CECA259F-DDED-4970-8022-436E8976C670}" emma:medium="tactile" emma:mode="ink">
            <msink:context xmlns:msink="http://schemas.microsoft.com/ink/2010/main" type="paragraph" rotatedBoundingBox="13274,5860 14424,5860 14424,12903 13274,12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9E8A91-245D-40CB-9522-F1581BE18784}" emma:medium="tactile" emma:mode="ink">
              <msink:context xmlns:msink="http://schemas.microsoft.com/ink/2010/main" type="line" rotatedBoundingBox="13274,5860 14424,5860 14424,12903 13274,12903"/>
            </emma:interpretation>
          </emma:emma>
        </inkml:annotationXML>
        <inkml:traceGroup>
          <inkml:annotationXML>
            <emma:emma xmlns:emma="http://www.w3.org/2003/04/emma" version="1.0">
              <emma:interpretation id="{AF8619D1-2512-4302-8954-3D9672772185}" emma:medium="tactile" emma:mode="ink">
                <msink:context xmlns:msink="http://schemas.microsoft.com/ink/2010/main" type="inkWord" rotatedBoundingBox="13231,12890 13453,5838 14602,5875 14380,12926"/>
              </emma:interpretation>
              <emma:one-of disjunction-type="recognition" id="oneOf0">
                <emma:interpretation id="interp0" emma:lang="en-US" emma:confidence="0">
                  <emma:literal>K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☹</emma:literal>
                </emma:interpretation>
              </emma:one-of>
            </emma:emma>
          </inkml:annotationXML>
          <inkml:trace contextRef="#ctx0" brushRef="#br0">10852-354 385 0,'0'0'5'0,"-14"-11"2"16,0-5 1-16,-3-4 1 16,-3-14 0-16,-4-7 0 15,5-13 1-15,2-9 0 0,7-10-5 16,10-4-2-16,0-11-1 15,19-14-2-15,8 4 1 16,11-10 0-16,2 7-1 16,1 6 0-16,-3 3 0 0,3 14 0 15,-4 18 0-15,-3 15-1 16,-8 22 1-16,-4 23 0 16,-3 17 0-16,-2 26-1 15,7 16 1-15,-4 20 0 16,4 11 0-16,-3 18 0 0,6 7 0 15,-3 0 0-15,3 0-3 16,0-14-5-16,4 5-17 16,-7-14-56-16,-5-22 0 0</inkml:trace>
          <inkml:trace contextRef="#ctx0" brushRef="#br0" timeOffset="203.119">10712-1044 370 0,'0'0'5'0,"0"0"5"0,15 0 0 16,9 0 2-16,9 0-1 16,21 0 0-16,14 2-2 15,24 13-23-15,30-3-61 0,-3 0-4 16</inkml:trace>
          <inkml:trace contextRef="#ctx0" brushRef="#br0" timeOffset="1140.6338">10248 4046 412 0,'0'0'2'15,"0"0"1"-15,-14-7 0 16,14 7 0-16,0 0 0 15,10-6 0-15,11 2 0 0,13 1 1 16,12 3-2-16,16 0-2 16,9 3 0-16,4 10 0 15,0 8-3-15,-5 8-1 16,-5 6-1-16,-14 9-2 0,-13 3-2 16,-18 4 0-16,-6 3-2 15,-14 0 0-15,-4 1 2 16,-9-8 1-16,-1-3 3 15,4-7 3-15,6 0 4 0,4-3 4 16,4-7 2-16,16 0 2 16,4-2 2-16,10-2 1 15,10-3-1-15,4 0 0 16,0-1-1-16,5 2-3 16,-2 0-1-16,0-1-1 0,-6 4 0 15,-8 6-1-15,-3 7-1 16,-17 2 0-16,-15 8 0 15,-11 3 0-15,-25 1 0 0,-17 6 0 16,-24-3 0-16,-17-6-2 16,-19-4 1-16,-15-8-5 15,-12-14-28-15,5-5-54 16,10-21-3-16</inkml:trace>
          <inkml:trace contextRef="#ctx0" brushRef="#br0" timeOffset="687.502">10295 4253 409 0,'0'0'3'0,"0"0"2"16,16 14 0-16,1 5 2 16,0 12 0-16,7 9 0 0,-2 12 1 15,2 18-1 1,2 2-2-16,-2 11-4 0,-11 2-5 16,8 9-17-16,-1 9-53 15,0-25-8-15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41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EA4E7D-083A-45FB-8C23-91BA559259EF}" emma:medium="tactile" emma:mode="ink">
          <msink:context xmlns:msink="http://schemas.microsoft.com/ink/2010/main" type="writingRegion" rotatedBoundingBox="9684,6927 9795,6927 9795,8783 9684,8783">
            <msink:destinationLink direction="with" ref="{49332489-9334-4D51-B2FA-1078345F9198}"/>
          </msink:context>
        </emma:interpretation>
      </emma:emma>
    </inkml:annotationXML>
    <inkml:traceGroup>
      <inkml:annotationXML>
        <emma:emma xmlns:emma="http://www.w3.org/2003/04/emma" version="1.0">
          <emma:interpretation id="{96606100-0869-40FC-8758-AAFF1D648417}" emma:medium="tactile" emma:mode="ink">
            <msink:context xmlns:msink="http://schemas.microsoft.com/ink/2010/main" type="paragraph" rotatedBoundingBox="9684,6927 9795,6927 9795,8783 9684,8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418CE4-1E81-4F8F-A830-CCA8A17D31AF}" emma:medium="tactile" emma:mode="ink">
              <msink:context xmlns:msink="http://schemas.microsoft.com/ink/2010/main" type="line" rotatedBoundingBox="9684,6927 9795,6927 9795,8783 9684,8783"/>
            </emma:interpretation>
          </emma:emma>
        </inkml:annotationXML>
        <inkml:traceGroup>
          <inkml:annotationXML>
            <emma:emma xmlns:emma="http://www.w3.org/2003/04/emma" version="1.0">
              <emma:interpretation id="{911718C1-52AD-4474-9711-0527EDE57003}" emma:medium="tactile" emma:mode="ink">
                <msink:context xmlns:msink="http://schemas.microsoft.com/ink/2010/main" type="inkWord" rotatedBoundingBox="9727,6926 9795,8783 9721,8785 9653,6929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6687-566 392 0,'0'0'6'16,"0"0"1"-16,-14 6 2 0,7 7 1 16,1 11 2-16,2 9 0 15,-3 15 2-15,4 20-1 16,1 14-3-16,2 14-3 16,0 16 0-16,0 14-2 15,0 16 0-15,2 3-3 0,5 0-2 16,0-3 0-16,3-10 0 15,0-2 0-15,7-23 0 16,0-13 0-16,4-11-6 16,-15 1-70-16,8-40-11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46.3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A95B10-1A82-4826-8EC3-F4935D200C63}" emma:medium="tactile" emma:mode="ink">
          <msink:context xmlns:msink="http://schemas.microsoft.com/ink/2010/main" type="inkDrawing" rotatedBoundingBox="5110,11032 10328,10381 10340,10475 5122,11126" semanticType="underline" shapeName="Other">
            <msink:sourceLink direction="with" ref="{04901F9A-448B-4393-A500-BBBC6F7C13EF}"/>
          </msink:context>
        </emma:interpretation>
      </emma:emma>
    </inkml:annotationXML>
    <inkml:trace contextRef="#ctx0" brushRef="#br0">-4 665 178 0,'0'0'3'0,"0"0"5"16,0 0 7-16,0 0 3 16,0 0 2-16,0 0 3 15,0 0 0-15,0-10 2 16,0 10-1-16,7-17-6 0,-7 17-3 16,17-20-4-16,0 9 0 15,0 5-4-15,7 2-1 16,9 4-2-16,8 0-1 15,13 0 0-15,18 0-1 16,20 0-1-16,19 0 0 16,22-4 0-16,22-5 1 0,29-1 1 15,19-11 1-15,24-2 0 16,29-13 1-16,15-7-2 0,14 0 2 16,24-5-1-16,3-2 0 15,8-1-1-15,-11 4 0 16,-4-1 0-16,-23 11 0 0,-25 1 1 15,-23 9-1-15,-43 6 0 16,-31 4 0-16,-39 3-1 16,-29 8 0-16,-30 2-1 15,-23 1 0-15,-15 3-1 16,-24 0-2-16,0 0-8 16,-19 7-32-16,-3-5-42 0,0 6-3 15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51.2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332489-9334-4D51-B2FA-1078345F9198}" emma:medium="tactile" emma:mode="ink">
          <msink:context xmlns:msink="http://schemas.microsoft.com/ink/2010/main" type="inkDrawing" rotatedBoundingBox="9084,10472 9185,5983 11092,6025 10991,10515" hotPoints="10287,5990 11111,8487 10068,10901 9243,8404" semanticType="enclosure" shapeName="Ellipse">
            <msink:sourceLink direction="with" ref="{86EA4E7D-083A-45FB-8C23-91BA559259EF}"/>
            <msink:sourceLink direction="with" ref="{EE93FF45-8FF3-43AF-9F0E-1BD59B7B4F99}"/>
          </msink:context>
        </emma:interpretation>
      </emma:emma>
    </inkml:annotationXML>
    <inkml:trace contextRef="#ctx0" brushRef="#br0">816 442 176 0,'0'0'6'0,"0"0"5"16,0 0 2-16,0 0 2 15,0 0 0-15,0 0 1 0,-8-10-1 16,-8 10 1-16,-11-3-7 15,3 3-2-15,-17 3-4 16,4 4-2-16,-7 10 0 16,-1-4 0-16,-6 5 1 0,5 3 0 15,-5-2 0-15,-1 5 0 16,5-4 0-16,-4 7 1 16,7 0 0-16,-1 4-1 15,9-5-1-15,2 8 0 0,3 5 1 16,7-4 0-16,7 7-1 15,4-2 1-15,2 4 1 16,5 0 0-16,2 2 0 16,1 0 0-16,-1 1 0 0,4-7-1 15,0 7 0-15,0-2 0 16,4 2-1-16,6 7 1 16,-3 4-1-1,10-1 0-15,-4 1 0 0,5 2 1 16,-1 1 0-16,3-3 1 15,-11-5 1-15,-1-7 0 16,-1 0 0-16,-5-6 1 16,-2 1-1-16,-2 1 0 0,-8-6 0 15,3 4-1-15,0 1-1 16,4 4-2-16,-1-2 1 16,1 1-1-16,3 4 1 15,0-6 0-15,0 8 0 0,0-7 0 16,-5 4 1-16,3-7 2 15,-1 5-1-15,-4-4 0 16,0-2 0-16,0 6-1 16,0-1 0-16,4-1-1 0,3 6 0 15,0 1 0-15,0-3 0 16,7 7-1-16,0 1 0 16,-1 1 0-16,5 6 0 15,-8-2 0-15,4 5 0 0,-7 3 0 16,0 0 0-16,0 2 0 15,0 2 1-15,-5-2-1 16,3 2 1-16,2 1 0 16,0 3 0-16,0-6 1 0,0 2-1 15,10-6 0-15,-1 6 1 16,8-9 0-16,0-1 0 16,4-8 0-16,3-7 0 15,-4-2-1-15,7-11 1 0,4-8 0 16,0-3-1-16,3-9 0 15,3-1 1-15,7-3-1 16,4-2 0-16,0-4-1 16,5-1 1-16,8 1-1 0,1-4 1 15,2 0-1-15,8 0 1 16,-5-11 0-16,4-1 0 16,-3-11 1-16,-3-4 0 15,0-5 0-15,-5-9 0 0,-5-3 1 16,-1-7-1-16,-6-3 0 15,3-8 0-15,-10-4 0 16,5-10-1-16,-2-6 0 16,1-15 0-16,-4-14 0 0,3-11 0 15,-7-10 0-15,-3-10 0 16,0-14 0-16,-3-3 0 16,-12 1 0-16,-2-5-1 15,-3 5-1-15,-4 3-1 0,-10-1-1 16,0 6 1-16,0-5-1 15,-12 9 1-15,-5 1-1 16,-5-1 1-16,-2 8 0 16,-2-2 2-16,-4 9-1 0,-5 0 1 15,1 8 0-15,-10 6 0 16,0 8 0-16,-4 4-1 16,2 8 0-16,-5 12 0 0,-4 11 0 15,-10 9 0-15,-3 15 0 16,5 9 0-16,-9 14 0 15,-3 10-1-15,-3 17-4 16,-14 9-9-16,1 11-39 16,-4 26-28-16,-4 4-2 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52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EA2C6B-5DCE-4AF5-AC5B-3F8358AC6BB4}" emma:medium="tactile" emma:mode="ink">
          <msink:context xmlns:msink="http://schemas.microsoft.com/ink/2010/main" type="inkDrawing" rotatedBoundingBox="7561,10471 7933,6214 9239,6328 8867,10585" hotPoints="8546,6344 9051,8652 8357,10911 7852,8603" semanticType="enclosure" shapeName="Ellipse">
            <msink:sourceLink direction="with" ref="{A94E9F62-F8B3-46BD-9123-F272E9458454}"/>
          </msink:context>
        </emma:interpretation>
      </emma:emma>
    </inkml:annotationXML>
    <inkml:trace contextRef="#ctx0" brushRef="#br0">853 234 222 0,'0'0'3'16,"0"-17"4"-16,0 3 2 0,-7-3 4 15,-3 1 0-15,-2-1 1 16,-10-3 0-16,-7 3-1 16,-12 9-3-16,0 6-1 15,-10 2-4-15,-7 13-3 0,-3 3-1 16,3 15 0-16,-2 6 0 16,-2 8 0-16,11 5-1 15,0 3 0-15,7 9 0 16,0 6 0-16,11 3 0 15,2 2 0-15,-1-1-1 0,13 6 1 16,2 0 0-16,10 3-1 16,0 0 2-16,7 5 0 0,0-4-1 15,4 4 1-15,2-3 0 16,1 6 1-16,4-1 0 16,-5-8 0-16,-2 3 0 15,3 1-2-15,-4 0 1 16,4 1-1-16,-4-1 1 0,4 1-1 15,-5 1 1-15,5 1-1 16,3-3 1-16,-3-3 1 16,3 1 2-16,-3-6-1 15,0 7 1-15,3-5 0 0,-10 3 0 16,5-4 0-16,-5 4-1 16,-5-3 0-16,-2 0-1 15,2-3 0-15,0-2 0 0,-2-4 1 16,4-2 1-16,1 1 0 15,2-4 0-15,0-6 0 16,2-1 0-16,1-3 0 16,4 2-1-16,-7-7-1 0,7 1-1 15,-4-5 0-15,4 2 0 16,-2-6-1-16,0-4 1 16,2-3 0-16,7 0 0 15,-4-11 1-15,7 0 0 16,-3-5-1-16,6-1 2 0,1-7 0 15,2 4-2-15,8-11 1 16,0-3 0-16,6 0-1 16,4-13 1-16,9-11-1 0,1-7 1 15,10-13 0-15,1-13-1 16,6-11 1-16,-5-9 0 16,2-15-1-16,-4-13 1 15,-10-9-1-15,-3-11 0 0,-4-11 1 16,-13-2-1-16,0-8 0 15,-4 1 0-15,-3 3 0 16,-5-4-1-16,1 11 0 16,-3-1 2-16,-3 8-2 0,-7-1 0 15,-4 7 0-15,-3-2 0 16,-3 1-1-16,-4 1 1 16,-10 5-2-16,-7-5 0 0,4 0 0 15,-6 3 0-15,2 1 0 16,0 3 1-16,0 4 0 15,0-1 0-15,7 10 0 16,0 3 0-16,0 9 1 16,0 9-1-16,0 10 0 0,0 10 0 15,0 4-1-15,-10 13-4 16,3 9-9-16,-10 4-23 16,-19 19-42-16,8 1-2 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54.5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BBA011-A396-4AD4-8004-E63F36A393CF}" emma:medium="tactile" emma:mode="ink">
          <msink:context xmlns:msink="http://schemas.microsoft.com/ink/2010/main" type="inkDrawing" rotatedBoundingBox="6953,6343 7054,10841 5582,10874 5480,6376" hotPoints="6321,11349 5546,8985 6074,6554 6848,8918" semanticType="enclosure" shapeName="Ellipse">
            <msink:sourceLink direction="with" ref="{D72F2FC5-D3F9-47EA-8293-B7050A666C8C}"/>
            <msink:sourceLink direction="with" ref="{04901F9A-448B-4393-A500-BBBC6F7C13EF}"/>
          </msink:context>
        </emma:interpretation>
      </emma:emma>
    </inkml:annotationXML>
    <inkml:trace contextRef="#ctx0" brushRef="#br0">754 198 124 0,'0'0'3'16,"13"-17"3"-16,-13 17 8 16,17-20 4-16,-17 20 3 15,7-22 3-15,-7 22 0 0,-3-13 0 16,-14 13-1-16,-7 13-4 16,-7 12-9-16,-5 12-3 15,-8 7-2-15,-7 10-3 16,0 10-2-16,-7 18 1 0,3 5-1 15,-6 11 0-15,11 12 0 16,-1 7 1-16,3 13 0 16,1 0 0-16,9 10 1 0,7-2 1 15,4 8-2-15,7 5 1 16,-1-4 0-16,9-2-1 16,2 1 1-16,3-4 0 15,2 0 0-15,5 2 0 0,7-4 1 16,3-6 1-16,11-2-1 15,-1-4 1-15,11 1 0 16,-1 0-1-16,5-4 0 16,-5-3 1-16,8-3-1 0,-4-8 2 15,0-6-1-15,2-4 0 16,3-13 1-16,-3-10 0 16,5-10 1-16,3-11 1 15,4-10 0-15,-4-6 0 16,4-10-1-16,-2-8 0 0,2-6-1 15,0-7-1-15,-1-3-1 16,-2-7-1-16,2-4-2 16,-3-9 0-16,8-4 0 15,1-13 0-15,5-1 0 0,7-10 0 16,-4-6 0-16,0-3 1 16,-3-12 0-16,-5-5 1 15,-8-8 0-15,-18-5 0 0,-10-12 1 16,-17-10-1-16,-7-13 0 15,-17-14 0-15,-3-5-1 16,-9-16 0-16,-5-11 1 16,7-2-2-16,3-9 0 0,4-4 0 15,6 7 1-15,8-1-1 16,-1-2 0-16,1 6-1 16,2 4 0-16,-2 7 0 15,-4 6-1-15,-4 3 0 16,1 4-1-16,-1 8 0 0,1 11 1 15,1 8 0-15,2 9 0 16,-5 9 1-16,5 12 1 16,5 5 0-16,-2 8 0 15,-8 7-1-15,3 9 1 0,-1 5 0 16,-4 7 0-16,0 0-1 16,0 10 0-16,0 11-1 15,4 7-1-15,-1 5-6 0,8 11-21 16,16 23-49-16,-6 18-4 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53.5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EC298B-9E73-426A-B7BA-4D7BA836719D}" emma:medium="tactile" emma:mode="ink">
          <msink:context xmlns:msink="http://schemas.microsoft.com/ink/2010/main" type="inkDrawing" rotatedBoundingBox="6602,10553 6676,6175 7854,6195 7780,10573" semanticType="enclosure" shapeName="Other">
            <msink:sourceLink direction="with" ref="{D8BAAEF0-68A6-4286-9FDE-0B843FFF0817}"/>
          </msink:context>
        </emma:interpretation>
      </emma:emma>
    </inkml:annotationXML>
    <inkml:trace contextRef="#ctx0" brushRef="#br0">725 271 230 0,'0'0'3'16,"0"0"2"-16,0 0-1 16,-24 0 1-16,4 4 2 15,-4-4 1-15,-5 10 0 0,-5-6 0 16,-14 9-2-16,0 14-1 16,-3 0-1-16,0 9 0 15,3 8-2-15,-3 8-1 16,0 9 0-16,5 7-1 0,1-1 0 15,5 2 0-15,9 7-1 16,-3-1 0-16,13 6 1 16,4 3 1-16,11 5 0 15,2-5 0-15,4 4 0 0,4 0 0 16,2-4 1-16,5 9 0 16,-1-11 1-16,-3 1-1 15,3 1-1-15,-3 0 0 0,-4 5 0 16,7 2 0-16,-3-6 0 15,10 7 2-15,-7-9-1 16,11 13 1-16,-8-13 2 16,8 2 1-16,-4 0 0 15,0-1 1-15,-10-3 1 0,3 4-1 16,-3-1 0-16,0-3-2 16,-4 0-2-16,4-6 1 15,0-4-1-15,3-6-1 16,-1-4 1-16,8-5 0 0,0 0 0 15,3-3 0-15,-3 3 0 16,4-6-1-16,-4-1 1 16,3 6-2-16,4-1 0 15,-3 3-1-15,-4 1 1 0,0-4-1 16,3 1 0-16,0-2 0 16,1-3 1-16,-2-8 0 15,5-5 1-15,0-10 2 16,3-14 0-16,0-9 1 0,4-12 1 15,3-18-1-15,4-17 0 16,-1-15 0-16,-3-16-1 16,7-18-1-16,0-14-1 0,-5-14-1 15,3-17-1-15,-6-7 0 16,1-13 0-16,-7 2-1 16,0-7 0-16,-6 0 1 15,-4-3-1-15,-4 8 1 16,-6-4 0-16,-4 9 0 0,-3-5 0 15,-10 1-2-15,-3 1 0 16,-8-4 0-16,1 3-1 16,-7-2-1-16,6 2 0 15,4 5 2-15,7 5-2 0,-4 10 1 16,7 11 1-16,-3 10 1 16,3 17 0-16,-3 10 1 15,-2 17 0-15,-3 10 0 0,-9 7-1 16,5 10 2-16,-5 6-1 15,-3 9-1-15,-1 4-1 16,1 9-8-16,-3 12-11 16,-4 10-41-16,-4 23-16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08:31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7AC1FB-C1B4-4509-96F2-E8115195F1BA}" emma:medium="tactile" emma:mode="ink">
          <msink:context xmlns:msink="http://schemas.microsoft.com/ink/2010/main" type="writingRegion" rotatedBoundingBox="25065,7480 24930,12779 23147,12733 23282,7435"/>
        </emma:interpretation>
      </emma:emma>
    </inkml:annotationXML>
    <inkml:traceGroup>
      <inkml:annotationXML>
        <emma:emma xmlns:emma="http://www.w3.org/2003/04/emma" version="1.0">
          <emma:interpretation id="{9EF83951-3419-4B03-8E6E-9DAE29FCFE28}" emma:medium="tactile" emma:mode="ink">
            <msink:context xmlns:msink="http://schemas.microsoft.com/ink/2010/main" type="paragraph" rotatedBoundingBox="25065,7480 24930,12779 23147,12733 23282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9E7DDD-3BD5-4ED8-A55A-C4C06F5F66B0}" emma:medium="tactile" emma:mode="ink">
              <msink:context xmlns:msink="http://schemas.microsoft.com/ink/2010/main" type="line" rotatedBoundingBox="25065,7480 24930,12779 23147,12733 23282,7435"/>
            </emma:interpretation>
          </emma:emma>
        </inkml:annotationXML>
        <inkml:traceGroup>
          <inkml:annotationXML>
            <emma:emma xmlns:emma="http://www.w3.org/2003/04/emma" version="1.0">
              <emma:interpretation id="{C32CC3CB-C32E-4078-8690-4E6E957D5865}" emma:medium="tactile" emma:mode="ink">
                <msink:context xmlns:msink="http://schemas.microsoft.com/ink/2010/main" type="inkWord" rotatedBoundingBox="25065,7480 24930,12779 23147,12733 23282,7435"/>
              </emma:interpretation>
              <emma:one-of disjunction-type="recognition" id="oneOf0">
                <emma:interpretation id="interp0" emma:lang="en-US" emma:confidence="0">
                  <emma:literal>o o</emma:literal>
                </emma:interpretation>
                <emma:interpretation id="interp1" emma:lang="en-US" emma:confidence="0">
                  <emma:literal>o is.</emma:literal>
                </emma:interpretation>
                <emma:interpretation id="interp2" emma:lang="en-US" emma:confidence="0">
                  <emma:literal>o o.</emma:literal>
                </emma:interpretation>
                <emma:interpretation id="interp3" emma:lang="en-US" emma:confidence="0">
                  <emma:literal>o is:</emma:literal>
                </emma:interpretation>
                <emma:interpretation id="interp4" emma:lang="en-US" emma:confidence="0">
                  <emma:literal>oof</emma:literal>
                </emma:interpretation>
              </emma:one-of>
            </emma:emma>
          </inkml:annotationXML>
          <inkml:trace contextRef="#ctx0" brushRef="#br0">228 1590 346 0,'0'0'4'16,"0"0"-1"-16,-13-4 2 15,-4 4 2-15,-10 0 1 16,-4 4 0-16,-7 2 4 0,-6 9-1 16,-7 5-3-16,-2 7 1 15,2 6-1-15,3 8-2 16,7-4 0-16,7 17-2 16,3-4-2-16,14-1 1 0,11-2-2 15,6-4-1-15,23-8 1 16,15-9-1-16,3-3-1 15,17-15 2-15,3-8-2 16,6 0-1-16,4-20 1 16,-2-10 0-16,-15-1 0 0,-6-13 1 15,-9-4-1-15,-10 2-1 16,-12-10 3-16,-15-4-3 16,-2 9-2-16,-19-3-1 0,-5 3-5 15,-7 24-11-15,-10 2-44 16,11 9-14-16</inkml:trace>
          <inkml:trace contextRef="#ctx0" brushRef="#br0" timeOffset="390.6115">740 1905 414 0,'0'0'4'16,"0"0"0"-16,0 0 0 16,-6-10 0-16,2-4 1 0,1 3 0 15,3-5 1-15,0 5 0 16,10-5-3-16,10 5 0 16,14 1 0-16,1 7 0 15,9 3-1-15,0 3 0 0,0 7-1 16,1 1 0-16,-11-1-1 15,-8 7 0-15,-13 2 0 16,-9 9-1-16,-4-1 1 0,-14 3 0 16,-6-3 0-16,-4 11 1 15,-2 3-1-15,-3-1 1 16,12-4 1-16,5-1 0 16,12-8 0-16,12-3 0 0,12-4 0 15,15-11 0-15,11-9-3 16,11 0-6-16,4-12-13 15,-1-9-61-15,-7 15-4 16</inkml:trace>
          <inkml:trace contextRef="#ctx0" brushRef="#br0" timeOffset="687.4973">-125 2865 402 0,'0'0'2'0,"0"0"0"15,0 0 1-15,0 0-1 16,7 6-3-16,-7-6-7 16,-3 14-40-16,-4 3-26 0,0-3-6 15</inkml:trace>
          <inkml:trace contextRef="#ctx0" brushRef="#br0" timeOffset="921.8935">-125 3444 263 0,'38'27'-19'16,"-48"-27"-41"-16,10 0-4 15</inkml:trace>
          <inkml:trace contextRef="#ctx0" brushRef="#br0" timeOffset="812.5152">-125 3444 360 0,'0'0'2'16,"0"0"1"-16,0 0-3 16,0 0-7-16,-20 10-22 15,6-6-41-15,14-4-3 0</inkml:trace>
          <inkml:trace contextRef="#ctx0" brushRef="#br0" timeOffset="-968.7961">350 105 312 0,'0'0'5'0,"0"0"3"0,0 0 4 16,-24 0 0-16,10 0 1 16,-3 6 3-16,0 11-1 15,-16 4-1-15,-4-1-3 16,-4 14-4-16,4 6-3 0,3 12 0 16,0-2-2-16,3 4-1 15,12-8 1-15,7 6-1 16,12-1 0-16,17-14 2 15,11-12-2-15,12-15-1 0,18-10 1 16,0-10-1-16,10-5-1 16,-1-15 2-16,-5-4-2 15,-5-6-2-15,-9-12 1 0,-10 8 1 16,-15-2-2-16,-9-6 2 16,-14 8 1-16,-7-6-3 15,-6 0 2-15,-4 5 0 16,-7 8-1-16,-7 10 1 15,-3 2-4-15,3 9-6 16,8 9-25-16,6 7-39 0,-11 7-5 16</inkml:trace>
          <inkml:trace contextRef="#ctx0" brushRef="#br0" timeOffset="-640.6455">928 301 413 0,'0'0'6'0,"0"0"1"15,3-10 1-15,-3 10 1 16,0 0 2-16,3-11-1 15,-3 11 0-15,0 0 2 0,0 0-5 16,14 11-3-16,-14 1 2 16,2 11-3-16,-2 10-1 15,12-3 1-15,-9 10-3 16,-1 9 0-16,3 0 0 16,-5 3 0-16,2 12-20 15,-2-7-63-15,-7-5-6 0</inkml:trace>
          <inkml:trace contextRef="#ctx0" brushRef="#br0" timeOffset="1468.7759">-261 4309 289 0,'0'0'3'16,"0"0"4"-16,-13 0 2 0,2 8 4 16,-6 2 2-16,0-1 1 15,-5 8 3-15,-7 3 1 16,0 4-4-16,1 7-3 15,-2 10-2-15,9 2-4 16,-2 7-1-16,6 8-3 0,-1 5 0 16,15-1-1-16,3-1-1 15,10-3 0-15,11-8 0 16,9-13 1-16,15-6 0 16,6-18-1-16,7-13 0 0,2-9 0 15,8-16-1-15,-7-8 1 16,-1-14-1-16,-9-9-1 15,-10 0 1-15,-7-9-1 16,-17 2 0-16,-6-4 0 0,-11 5 0 16,-14 5 0-16,-6 16 1 15,-11 7-1-15,-10 10-1 16,-2 18-2-16,-8 6-5 16,7 10-15-16,9 13-55 0,1 1-3 15</inkml:trace>
          <inkml:trace contextRef="#ctx0" brushRef="#br0" timeOffset="2156.2971">370 4762 461 0,'0'0'2'16,"0"0"1"-16,0 0 0 16,11 4 1-16,-11-4 0 15,13 23 0-15,-3-3 0 0,1 7 1 16,-5 12-2-16,1 4-2 15,0 4 0-15,3 7-1 16,-3 3-1-16,7 1 0 0,-8-10 0 16,8-1-1-16,0-14 1 15,-4-8 1-15,0-11-1 16,-10-14 2-16,17-10-1 16,-13-19 1-16,2-11 1 0,-2-6-1 15,3-6 0-15,-1-8 0 16,1 2-1-16,0 1 1 15,7 6-1-15,-4 5 0 16,7 11 0-16,-5 10 0 0,5 9 0 16,2 12 1-16,0 4-1 15,5 17 1-15,-4 3-1 16,1 7 1-16,-1 8-1 16,0-4 1-16,-3 1-1 0,-3-5 0 15,0-2 0-15,-4-11-1 16,-10-14 1-16,10 2-1 15,0-12 1-15,-3-10-1 16,3-11 1-16,4-2-1 0,-4-4 1 16,0-5 0-16,7 5 0 15,-1 5 1-15,6 1 1 16,2 6 0-16,-7 15 0 16,0 10 1-16,7 4-1 0,-2 14 1 15,-1 11-3-15,6 9 0 16,-10 4 0-16,4 18-7 15,-4-7-14-15,3-3-61 16,0 18-7-16</inkml:trace>
          <inkml:trace contextRef="#ctx0" brushRef="#br0" timeOffset="11406.641">348 31 1 0,'0'0'2'16,"0"0"-2"-16,0 0 1 0,0 0 2 15,0 0 4-15,0 0 6 16,0 0 6-16,0 0 6 16,0 0 4-16,0 0 2 15,0 10 2-15,0-10-3 0,0 0-4 16,0 0-4-16,0 0-7 16,0 0-4-16,0 0-5 15,0 0-1-15,0 0-5 16,0 0 0-16,-7-4-1 0,7 4-2 15,-32 11-4-15,16 2-11 16,-4 11-25-16,-8-11-22 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39.1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3C1E44-6FAA-4673-A28E-E2F185EF6C0F}" emma:medium="tactile" emma:mode="ink">
          <msink:context xmlns:msink="http://schemas.microsoft.com/ink/2010/main" type="writingRegion" rotatedBoundingBox="2820,7541 6982,7192 7250,10397 3088,10746"/>
        </emma:interpretation>
      </emma:emma>
    </inkml:annotationXML>
    <inkml:traceGroup>
      <inkml:annotationXML>
        <emma:emma xmlns:emma="http://www.w3.org/2003/04/emma" version="1.0">
          <emma:interpretation id="{C43DED7C-61CF-495B-985F-E781B84E8C5B}" emma:medium="tactile" emma:mode="ink">
            <msink:context xmlns:msink="http://schemas.microsoft.com/ink/2010/main" type="paragraph" rotatedBoundingBox="2940,7532 6429,7231 6532,8424 3043,8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130DDF-A192-41EF-AA74-9BD37E615C22}" emma:medium="tactile" emma:mode="ink">
              <msink:context xmlns:msink="http://schemas.microsoft.com/ink/2010/main" type="inkBullet" rotatedBoundingBox="2940,7532 3531,7481 3633,8674 3043,8725"/>
            </emma:interpretation>
            <emma:one-of disjunction-type="recognition" id="oneOf0">
              <emma:interpretation id="interp0" emma:lang="en-US" emma:confidence="1">
                <emma:literal>n</emma:literal>
              </emma:interpretation>
              <emma:interpretation id="interp1" emma:lang="en-US" emma:confidence="0">
                <emma:literal>H</emma:literal>
              </emma:interpretation>
              <emma:interpretation id="interp2" emma:lang="en-US" emma:confidence="0">
                <emma:literal>N</emma:literal>
              </emma:interpretation>
              <emma:interpretation id="interp3" emma:lang="en-US" emma:confidence="0">
                <emma:literal>v</emma:literal>
              </emma:interpretation>
              <emma:interpretation id="interp4" emma:lang="en-US" emma:confidence="0">
                <emma:literal>V</emma:literal>
              </emma:interpretation>
            </emma:one-of>
          </emma:emma>
        </inkml:annotationXML>
        <inkml:trace contextRef="#ctx0" brushRef="#br0">8 1232 324 0,'0'0'6'0,"0"0"3"15,-4-14 2-15,1-3 0 16,3-6 2-16,0-10 0 0,0-8 0 16,3-17-1-16,11-7-5 15,0-12-2-15,6-11-3 16,6-7 0-16,6-6-2 15,-6-2 0-15,12-4 0 16,-4 13 0-16,0 5-2 0,-4 15 1 16,1 14 0-16,-11 12-1 15,1 18 2-15,-4 15 0 16,-4 15 0-16,-2 19 2 0,-1 14-1 16,0 14 2-16,7 17 0 15,-1 14 0-15,1 13 1 16,5 12-2-16,-3 4 0 15,1 2-4-15,-6-5-7 0,6 2-14 16,-3-9-42-16,-3-23-14 16</inkml:trace>
        <inkml:trace contextRef="#ctx0" brushRef="#br0" timeOffset="1203.1943">-50 593 361 0,'0'0'4'0,"0"0"3"15,0 0 2-15,17 0 3 16,10 0-1-16,14 0 1 0,17 0 0 16,16-4-2-16,14-6-14 15,25-7-70-15,8 7-3 16</inkml:trace>
      </inkml:traceGroup>
      <inkml:traceGroup>
        <inkml:annotationXML>
          <emma:emma xmlns:emma="http://www.w3.org/2003/04/emma" version="1.0">
            <emma:interpretation id="{4E9ED7BC-6765-4586-A2E3-CB3700AA42EE}" emma:medium="tactile" emma:mode="ink">
              <msink:context xmlns:msink="http://schemas.microsoft.com/ink/2010/main" type="line" rotatedBoundingBox="4362,7758 6459,7577 6512,8189 4415,8370"/>
            </emma:interpretation>
          </emma:emma>
        </inkml:annotationXML>
        <inkml:traceGroup>
          <inkml:annotationXML>
            <emma:emma xmlns:emma="http://www.w3.org/2003/04/emma" version="1.0">
              <emma:interpretation id="{1097A7F4-AED8-4AB3-B77A-1BB37AFB4B9A}" emma:medium="tactile" emma:mode="ink">
                <msink:context xmlns:msink="http://schemas.microsoft.com/ink/2010/main" type="inkWord" rotatedBoundingBox="4386,8036 4744,8005 4770,8307 4412,8337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☹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204.1943">1348 562 412 0,'0'0'1'0,"0"0"0"15,7 0 0-15,14 0 0 16,6 0-4-16,9-10-10 16,20-10-60-16,11 13-3 0</inkml:trace>
          <inkml:trace contextRef="#ctx0" brushRef="#br0" timeOffset="1205.1943">1545 828 394 0,'0'0'0'0,"0"0"1"0,3 0-1 16,18 0-5-16,16-6-20 16,18-4-47-16,13-7-2 15</inkml:trace>
        </inkml:traceGroup>
        <inkml:traceGroup>
          <inkml:annotationXML>
            <emma:emma xmlns:emma="http://www.w3.org/2003/04/emma" version="1.0">
              <emma:interpretation id="{D72F2FC5-D3F9-47EA-8293-B7050A666C8C}" emma:medium="tactile" emma:mode="ink">
                <msink:context xmlns:msink="http://schemas.microsoft.com/ink/2010/main" type="inkWord" rotatedBoundingBox="5819,7632 6459,7577 6512,8189 5872,8244">
                  <msink:destinationLink direction="with" ref="{9EBBA011-A396-4AD4-8004-E63F36A393CF}"/>
                </msink:context>
              </emma:interpretation>
              <emma:one-of disjunction-type="recognition" id="oneOf2">
                <emma:interpretation id="interp10" emma:lang="en-US" emma:confidence="0">
                  <emma:literal>O</emma:literal>
                </emma:interpretation>
                <emma:interpretation id="interp11" emma:lang="en-US" emma:confidence="0">
                  <emma:literal>0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g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1206.1943">3211 126 363 0,'0'0'7'0,"-10"-4"0"0,1 4 2 16,-15 4 1-16,-3 10 1 15,-14 7 0-15,0 5 1 16,-7 14 0-16,1 9-5 0,-1 11-1 15,7 4-1-15,12 4-2 16,7-4 0-16,20-3 0 16,4-3-2-16,25-15 1 15,14-16-1-15,17-12 1 0,10-15-2 16,7-17 0-16,7-16 0 16,-8-10 0-16,-10-11 0 15,-6-7-2-15,-17-3-1 16,-17 0 1-16,-21 0-1 0,-6 4 0 15,-21 4-1-15,-10 10 1 16,-7 8-1-16,-3 11-2 16,6 17-10-16,-1 23-52 0,15-5-11 15</inkml:trace>
        </inkml:traceGroup>
      </inkml:traceGroup>
    </inkml:traceGroup>
    <inkml:traceGroup>
      <inkml:annotationXML>
        <emma:emma xmlns:emma="http://www.w3.org/2003/04/emma" version="1.0">
          <emma:interpretation id="{CBF2EB6D-89CF-44A4-9053-97052E6E1661}" emma:medium="tactile" emma:mode="ink">
            <msink:context xmlns:msink="http://schemas.microsoft.com/ink/2010/main" type="paragraph" rotatedBoundingBox="2981,9470 7144,9121 7250,10397 3088,10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901F9A-448B-4393-A500-BBBC6F7C13EF}" emma:medium="tactile" emma:mode="ink">
              <msink:context xmlns:msink="http://schemas.microsoft.com/ink/2010/main" type="line" rotatedBoundingBox="2981,9470 7144,9121 7250,10397 3088,10746">
                <msink:destinationLink direction="with" ref="{4EA95B10-1A82-4826-8EC3-F4935D200C63}"/>
                <msink:destinationLink direction="with" ref="{9EBBA011-A396-4AD4-8004-E63F36A393C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A977FC5-496F-4A7D-916C-2A485FA4460C}" emma:medium="tactile" emma:mode="ink">
                <msink:context xmlns:msink="http://schemas.microsoft.com/ink/2010/main" type="inkWord" rotatedBoundingBox="2981,9470 7144,9121 7250,10397 3088,10746"/>
              </emma:interpretation>
              <emma:one-of disjunction-type="recognition" id="oneOf3">
                <emma:interpretation id="interp15" emma:lang="en-US" emma:confidence="0">
                  <emma:literal>B=11</emma:literal>
                </emma:interpretation>
                <emma:interpretation id="interp16" emma:lang="en-US" emma:confidence="1">
                  <emma:literal>B =11</emma:literal>
                </emma:interpretation>
                <emma:interpretation id="interp17" emma:lang="en-US" emma:confidence="0">
                  <emma:literal>B: "</emma:literal>
                </emma:interpretation>
                <emma:interpretation id="interp18" emma:lang="en-US" emma:confidence="0">
                  <emma:literal>B = "</emma:literal>
                </emma:interpretation>
                <emma:interpretation id="interp19" emma:lang="en-US" emma:confidence="0">
                  <emma:literal>B: Y</emma:literal>
                </emma:interpretation>
              </emma:one-of>
            </emma:emma>
          </inkml:annotationXML>
          <inkml:trace contextRef="#ctx0" brushRef="#br0" timeOffset="3703.1766">-36 1977 336 0,'0'0'7'16,"-14"0"1"-16,14 0 1 16,-7 13 3-16,7-13 1 0,17 20-1 15,24-6 0-15,12 2 0 16,27 1-6-16,14-3-3 16,8 5-1-16,6-2-4 15,-9 12 0-15,-14-6-1 16,-24 11 0-16,-20 6 0 0,-31 5 0 15,-20-2 0-15,-21 15 1 16,-13 0 1-16,-4-5 1 16,1 5 0-16,3-11 0 15,13 4 1-15,14-10 0 0,17-11 1 16,24-6 1-16,13-5 0 16,18-5 0-16,9-4 0 15,8 3 0-15,-2 1 0 0,2-1 0 16,-11 9 0-16,-13 5 0 15,-14 6 1-15,-17 0 1 16,-17 12 0-16,-14-1 1 16,-16-4 1-16,-15 0 0 0,-9-1 0 15,-11-12-1-15,5-7-1 16,-5-14-2-16,7-9-8 16,21-14-34-16,10-22-45 15,16-21-3-15</inkml:trace>
          <inkml:trace contextRef="#ctx0" brushRef="#br0" timeOffset="3250.051">119 1965 397 0,'0'0'3'0,"0"0"1"0,0 0 1 15,-2 22 2-15,-3-3-1 16,5 15 2-16,0 14 0 16,0 16 1-16,12 13-4 0,0 15-1 15,5 9-1-15,0 10-2 16,-3 2-10-16,3 5-20 15,-4-9-53-15,-6-16-2 16</inkml:trace>
          <inkml:trace contextRef="#ctx0" brushRef="#br0" timeOffset="3890.6811">1478 2271 441 0,'0'0'4'0,"0"0"1"15,0 0 1-15,0 0 0 16,19 0 0-16,5-5 0 0,13 0-2 15,14-7-6-15,21 10-22 16,22-6-58-16,2-2-3 16</inkml:trace>
          <inkml:trace contextRef="#ctx0" brushRef="#br0" timeOffset="4031.3196">1729 2612 430 0,'0'0'2'0,"0"0"1"16,10 0 0-16,14 0-1 16,5-3-3-16,26-4-14 15,16-4-62-15,4-8-2 16</inkml:trace>
          <inkml:trace contextRef="#ctx0" brushRef="#br0" timeOffset="4501.0946">3286 1864 422 0,'0'0'1'0,"0"0"3"16,0 15 1-16,0 1 2 16,0 14 0-16,3 8 1 15,8 13 0-15,6 15 1 16,3 13-2-16,7 15-2 0,4 7-3 16,3 12-2-1,-3-1-8-15,3 9-28 0,-7-3-49 16,-8-6-1-16</inkml:trace>
          <inkml:trace contextRef="#ctx0" brushRef="#br0" timeOffset="4718.8465">4101 1783 376 0,'0'0'7'0,"-7"34"3"15,4-3 2-15,3 19 0 16,0 15 2-16,3 12 0 16,7 15-1-16,4 15 0 15,3 2-15-15,9 13-77 0,-2 3-5 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03.2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B0AA76-7CA5-4255-ABD3-70B0738211D2}" emma:medium="tactile" emma:mode="ink">
          <msink:context xmlns:msink="http://schemas.microsoft.com/ink/2010/main" type="writingRegion" rotatedBoundingBox="9979,10875 10637,10875 10637,11880 9979,11880"/>
        </emma:interpretation>
      </emma:emma>
    </inkml:annotationXML>
    <inkml:traceGroup>
      <inkml:annotationXML>
        <emma:emma xmlns:emma="http://www.w3.org/2003/04/emma" version="1.0">
          <emma:interpretation id="{9D34D59B-4C98-426D-A58D-113D95411F1F}" emma:medium="tactile" emma:mode="ink">
            <msink:context xmlns:msink="http://schemas.microsoft.com/ink/2010/main" type="paragraph" rotatedBoundingBox="9979,10875 10637,10875 10637,11880 9979,11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110BE3-9BDF-4F8D-B418-A49F2A7DDA2C}" emma:medium="tactile" emma:mode="ink">
              <msink:context xmlns:msink="http://schemas.microsoft.com/ink/2010/main" type="line" rotatedBoundingBox="9979,10875 10637,10875 10637,11880 9979,11880"/>
            </emma:interpretation>
          </emma:emma>
        </inkml:annotationXML>
        <inkml:traceGroup>
          <inkml:annotationXML>
            <emma:emma xmlns:emma="http://www.w3.org/2003/04/emma" version="1.0">
              <emma:interpretation id="{DA9F1C15-DB53-4157-9687-F399FA910EE0}" emma:medium="tactile" emma:mode="ink">
                <msink:context xmlns:msink="http://schemas.microsoft.com/ink/2010/main" type="inkWord" rotatedBoundingBox="9979,10875 10637,10875 10637,11880 9979,11880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151 252 255 0,'0'0'4'15,"0"0"4"-15,0 0 0 16,0 0 4-16,0 0 2 0,0 0-1 16,0 0 3-16,-10-7-1 15,10 7-3-15,0 0-3 16,0 0-1-16,0 0-2 15,0 0-1-15,0 0-1 0,3-13-1 16,-3 13-1-16,0 0 1 16,0 0-1-16,0 0 0 15,0 0 0-15,0 0 0 16,0 0 0-16,0 0 1 0,0 0-1 16,0 0 1-16,0 0 0 15,0 0 0-15,0 0-1 16,7-10 0-16,-7 10 0 15,0 0 0-15,0 0-1 0,0 0 1 16,0 0-1-16,0 0 0 16,0 0 1-16,0 0 0 15,0 0 0-15,0 0 1 16,0 0 0-16,0 0 0 16,0 0 1-16,0 0-1 0,0 0 0 15,0 0 1-15,0 0-1 16,0 0-1-16,0 0 1 15,0 0-1-15,0 0-1 0,0 0 0 16,-10 0 0-16,10 0-1 16,-17 7 1-16,7 6 0 15,-4 7-1-15,0-3 1 16,-3 14 0-16,0 4-1 0,5 4 1 16,-3 10 0-16,1 7 0 15,9 12 0-15,-2 0 1 16,7 6 0-16,0-6 1 15,9 2 0-15,8-12 0 0,7-7 1 16,10-14-1-16,7-20 1 16,3-11-1-16,14-9-3 15,3-17 0-15,-4-11 0 0,8-8 0 16,-11-13 0-16,1-6 0 16,-8-7 0-16,-9-1 0 15,-11-4 0-15,-10-9 0 16,-7 1 0-16,-10 1 0 15,-3-6 0-15,-14 17 0 0,-10-6 0 16,-11 18 0-16,-3 7 0 16,-13 18 0-16,-11 13 0 15,-10 16-8-15,-5 22-8 16,-2 22-71-16,0 19-2 0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08.1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BD63B4-E603-49A7-B2BC-78B60713F430}" emma:medium="tactile" emma:mode="ink">
          <msink:context xmlns:msink="http://schemas.microsoft.com/ink/2010/main" type="inkDrawing" rotatedBoundingBox="12098,5249 12152,6546 11965,6554 11912,5256" semanticType="verticalRange" shapeName="Other">
            <msink:sourceLink direction="with" ref="{1E2BF4BD-94CD-41A8-B53D-AB3B948ADBAC}"/>
          </msink:context>
        </emma:interpretation>
      </emma:emma>
    </inkml:annotationXML>
    <inkml:trace contextRef="#ctx0" brushRef="#br0">136 14 236 0,'0'0'7'16,"0"0"3"-16,0 0 3 0,0-14 1 15,0 14 2-15,0 0 0 16,0 0 4-16,0 0 0 15,0 0-3-15,0 0-3 16,0 10-3-16,0-10 0 16,0 27 0-16,0-13-1 0,-7 9-2 15,-1 1 0-15,1 1-1 16,0 4 0-16,2 6-2 16,-2-2 0-16,-3 4-1 0,3 1-1 15,2-2-1-15,3-1-1 16,-1-2 0-16,3 1-1 15,0 0 1-15,5-3-1 16,3 2 0-16,1-2 0 16,-2-4 0-16,8-1 1 0,-8-1 0 15,-2-6 0-15,0-1 1 16,-3-4-1-16,-2-14 2 16,0 0 0-16,7 9 0 15,-7-9 1-15,-2-13-1 0,-3-5-1 16,3-1 2-16,-6-18-2 15,1 0-1-15,-2-14 1 16,-1-1-2-16,0-1 0 0,3-11 0 16,0 7 0-16,-3-1 0 15,0 4 0-15,-1 9 0 16,1 9 0-16,3 1 0 16,4 15 0-16,-7 3 0 0,10 17 0 15,-10-13 0-15,10 13 0 16,0 20 0-16,3 7-2 15,0 11 1-15,4 12 0 16,-3 4 1-16,2 20-1 0,-6 0 1 16,0 9 0-16,0-2-1 15,0 0 1-15,0-7-1 16,4-3 0-16,-1-12 2 16,7-16 0-16,1-6-1 15,-1-21 2-15,2-12-1 0,10-8 0 16,-5-16 1-16,0-17-2 15,-1-8 0-15,-1-19 0 16,-3-4 0-16,2-2 0 0,-7-12 0 16,-4 2 0-16,-3-5 0 15,-3 8 0-15,-8 5 0 16,-2 11 0-16,-1 7 0 16,-5 17 0-16,2 7 0 0,3 17 0 15,-1 13 0-15,6 16 0 16,1 11 0-16,6 20 0 15,-1 7 0-15,3 14 0 16,3 14 0-16,4 5 0 0,-4 11 0 16,4 1 0-16,2-2 0 15,-1-2 0-15,1-3 0 16,-2-7 0-16,1-8 0 16,-1-12 0-16,-2-11 0 15,2-11 0-15,-2-6-7 0,-5-2-79 16,0-2-2-16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7:40.4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4E9F62-F8B3-46BD-9123-F272E9458454}" emma:medium="tactile" emma:mode="ink">
          <msink:context xmlns:msink="http://schemas.microsoft.com/ink/2010/main" type="writingRegion" rotatedBoundingBox="7141,7339 9558,7123 9819,10029 7401,10246">
            <msink:destinationLink direction="with" ref="{40EA2C6B-5DCE-4AF5-AC5B-3F8358AC6BB4}"/>
          </msink:context>
        </emma:interpretation>
      </emma:emma>
    </inkml:annotationXML>
    <inkml:traceGroup>
      <inkml:annotationXML>
        <emma:emma xmlns:emma="http://www.w3.org/2003/04/emma" version="1.0">
          <emma:interpretation id="{9811F759-2940-4AEA-BE63-ABEACCDD828A}" emma:medium="tactile" emma:mode="ink">
            <msink:context xmlns:msink="http://schemas.microsoft.com/ink/2010/main" type="paragraph" rotatedBoundingBox="7198,7328 8541,7414 8467,8569 7124,8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BAAEF0-68A6-4286-9FDE-0B843FFF0817}" emma:medium="tactile" emma:mode="ink">
              <msink:context xmlns:msink="http://schemas.microsoft.com/ink/2010/main" type="line" rotatedBoundingBox="7198,7328 8541,7414 8467,8569 7124,8483">
                <msink:destinationLink direction="with" ref="{88EC298B-9E73-426A-B7BA-4D7BA836719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8CBC26F-72B3-463D-874F-F0A18571C152}" emma:medium="tactile" emma:mode="ink">
                <msink:context xmlns:msink="http://schemas.microsoft.com/ink/2010/main" type="inkWord" rotatedBoundingBox="7198,7328 8541,7414 8467,8569 7124,8483"/>
              </emma:interpretation>
              <emma:one-of disjunction-type="recognition" id="oneOf0">
                <emma:interpretation id="interp0" emma:lang="en-US" emma:confidence="1">
                  <emma:literal>10</emma:literal>
                </emma:interpretation>
                <emma:interpretation id="interp1" emma:lang="en-US" emma:confidence="0">
                  <emma:literal>| 0</emma:literal>
                </emma:interpretation>
                <emma:interpretation id="interp2" emma:lang="en-US" emma:confidence="0">
                  <emma:literal>I 0</emma:literal>
                </emma:interpretation>
                <emma:interpretation id="interp3" emma:lang="en-US" emma:confidence="0">
                  <emma:literal>1 0</emma:literal>
                </emma:interpretation>
                <emma:interpretation id="interp4" emma:lang="en-US" emma:confidence="0">
                  <emma:literal>l 0</emma:literal>
                </emma:interpretation>
              </emma:one-of>
            </emma:emma>
          </inkml:annotationXML>
          <inkml:trace contextRef="#ctx0" brushRef="#br0">4200-162 390 0,'0'0'5'16,"0"0"1"-16,-17 4 1 15,17-4 1-15,-17 31 1 16,10-11 2-16,0 17 0 15,7 10 1-15,0 14-5 0,0 13 0 16,4 14-2-16,1 17 0 16,3 10-3-16,-1 3-4 15,2 3-5-15,1-2-16 0,-10-3-59 16,22-11-3-16</inkml:trace>
          <inkml:trace contextRef="#ctx0" brushRef="#br0" timeOffset="656.2873">5146 157 388 0,'0'0'2'0,"-17"10"3"0,0 3 1 16,-3 4 1-16,-11 17 1 15,1 3 1-15,-11 11 0 16,3 9 0-16,8 5-1 16,4 1-3-16,14-1-1 0,12-9 0 15,14-9-1-15,20-15-1 16,17-10 0-16,10-19 1 15,14-13-2-15,0-26 1 16,2-8-1-16,-8-9 0 16,-8-13-1-16,-17-2-1 0,-17 0-1 15,-20 0 0-15,-10 7-1 16,-25 10-1-16,-16 5-3 16,-3 16-3-16,-15 13-10 0,9 0-58 15,2 20-4-15</inkml:trace>
        </inkml:traceGroup>
      </inkml:traceGroup>
    </inkml:traceGroup>
    <inkml:traceGroup>
      <inkml:annotationXML>
        <emma:emma xmlns:emma="http://www.w3.org/2003/04/emma" version="1.0">
          <emma:interpretation id="{53AC270C-A40E-4277-8F93-A2274FAE830D}" emma:medium="tactile" emma:mode="ink">
            <msink:context xmlns:msink="http://schemas.microsoft.com/ink/2010/main" type="paragraph" rotatedBoundingBox="7972,9136 9725,8979 9819,10029 8066,10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93FF45-8FF3-43AF-9F0E-1BD59B7B4F99}" emma:medium="tactile" emma:mode="ink">
              <msink:context xmlns:msink="http://schemas.microsoft.com/ink/2010/main" type="line" rotatedBoundingBox="7972,9136 9725,8979 9819,10029 8066,10186">
                <msink:destinationLink direction="with" ref="{49332489-9334-4D51-B2FA-1078345F919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20F0963-A2FA-4736-9C49-4AFA02A97614}" emma:medium="tactile" emma:mode="ink">
                <msink:context xmlns:msink="http://schemas.microsoft.com/ink/2010/main" type="inkWord" rotatedBoundingBox="7972,9136 9725,8979 9819,10029 8066,10186"/>
              </emma:interpretation>
              <emma:one-of disjunction-type="recognition" id="oneOf1">
                <emma:interpretation id="interp5" emma:lang="en-US" emma:confidence="0">
                  <emma:literal>o I</emma:literal>
                </emma:interpretation>
                <emma:interpretation id="interp6" emma:lang="en-US" emma:confidence="0">
                  <emma:literal>01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4031.3118">5326 1796 391 0,'0'0'7'16,"-14"4"1"-16,-3 6 2 16,-12 3 1-16,-10 12 0 0,-2 9 0 15,-5 9 0-15,-2 9 1 16,0 4-7-16,14 5-2 16,14 1-1-16,13-8 0 15,21-11-1-15,23-12 0 16,21-17 0-16,27-14-1 0,6-24 0 15,8-17-1-15,3-13 0 16,-8-10-1-16,-9-7-3 16,-20-8 0-16,-21 5 0 15,-27 0 1-15,-17 6 0 0,-17 10-1 16,-20 11-1-16,-18 17-3 16,-8 6-11-16,-5 24-59 15,13 11-3-15</inkml:trace>
          <inkml:trace contextRef="#ctx0" brushRef="#br0" timeOffset="4843.8552">6612 1658 299 0,'0'0'7'16,"0"0"5"-16,0 0 5 16,15-17 1-16,-15 17 4 0,9-13 1 15,-9 13 0-15,10-14 1 16,-10 14-7-16,0 0-5 16,0 0-2-16,14 23-3 15,-11 8-2-15,7 17-2 0,-3 13 0 16,7 18-1-16,-4 13 0 15,7 14-2-15,-3 6-5 16,6 16-31-16,-6-2-50 16,-8-9-3-16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47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60AA63-83F6-431F-A332-9506119E276E}" emma:medium="tactile" emma:mode="ink">
          <msink:context xmlns:msink="http://schemas.microsoft.com/ink/2010/main" type="inkDrawing" rotatedBoundingBox="2760,4907 4967,5422 2795,14734 587,14219" semanticType="callout" shapeName="Other">
            <msink:sourceLink direction="with" ref="{994045E4-15CC-4916-8A0E-63D62EFE1292}"/>
          </msink:context>
        </emma:interpretation>
      </emma:emma>
    </inkml:annotationXML>
    <inkml:trace contextRef="#ctx0" brushRef="#br0">85 246 234 0,'0'0'5'0,"0"0"1"0,0 0 3 16,0 0 4-16,0 0 1 15,0 0 3-15,0 0 0 16,0 0 2-16,0 0-3 15,0 2-1-15,0-2-2 0,0 17-2 16,0 1-2-16,0-1-2 16,0 10 0-16,2 0-1 15,-2 3 0-15,0 5-1 0,3 4-1 16,-3-1 1-16,4-4-2 16,-4 7 1-16,0-1-1 15,3 0-1-15,-3 8 1 16,0-1-2-16,0 0 1 15,0 7-1-15,5 0 0 0,-5 3-1 16,0 8 0-16,2 0 0 16,-2-1 0-16,0 6-1 15,0 6 1-15,0-2 0 16,0 1-1-16,0 1 1 0,3 0 0 16,-3 8 1-16,4-6-1 15,-4 3 1-15,3-1 0 16,1 7 0-16,-4 1 0 15,0-5 0-15,0 5 0 0,0 0 0 16,0 7 1-16,0-2-1 16,-7 3 1-16,0-1 1 15,0 2-1-15,4 2 0 0,-4-1 1 16,-2 0 0-16,1-4 0 16,6 8-2-16,-3-4 1 15,5-3-1-15,-2 3 0 16,2-2 1-16,0 2-1 15,0-1 0-15,0 2 0 0,-5-2 1 16,3 4-1-16,-1 1 0 16,-4 0 0-16,2-1-1 15,0 3 1-15,-2-1-1 16,3 2 0-16,-2-8 1 0,2 8-1 16,1 0 1-16,3-4-1 15,0 4 0-15,0-7 1 16,0 4-1-16,3 3 0 15,1-7 0-15,2 4 1 0,-2 1 0 16,-1-1 0-16,1 4 0 16,-4-1 0-16,0-2 1 15,0 10-2-15,0-8 0 0,0 0 0 16,3 4 0-16,-1-2 0 16,6-2 0-16,-1 0 0 15,2 6 0-15,-2-3 0 16,1 1 0-16,-6 2 0 0,5 2 0 15,-7 1 0-15,0 1 0 16,0 0 0-16,0 3 0 16,0-3 0-16,0 3 0 15,0-3 0-15,3-3 0 16,1 0 0-16,-1-3 0 0,4-2 0 16,-4-5 0-16,1 3 0 15,-1-11 0-15,1 8 0 16,-4-7 0-16,3-4 0 15,0-3 0-15,1-7 0 0,3-1 0 16,-4-11 0-16,-3-2 0 16,0-17 0-16,0 2 0 15,-7-16 0-15,0 2 0 0,-3-24-86 16,-2-16-5-16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53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F60CA2-61F4-4C30-9250-7BB58DF2A10B}" emma:medium="tactile" emma:mode="ink">
          <msink:context xmlns:msink="http://schemas.microsoft.com/ink/2010/main" type="inkDrawing" rotatedBoundingBox="8912,4825 8947,14990 8705,14991 8671,4826" semanticType="verticalRange" shapeName="Other">
            <msink:sourceLink direction="with" ref="{6B871EDB-CDA9-40DF-97DC-34AAD8985758}"/>
            <msink:sourceLink direction="with" ref="{12BD1158-25D4-4493-B505-698B8DACA641}"/>
          </msink:context>
        </emma:interpretation>
      </emma:emma>
    </inkml:annotationXML>
    <inkml:trace contextRef="#ctx0" brushRef="#br0">11 0 285 0,'0'0'3'0,"0"0"1"15,0 0 3-15,0 0 1 0,0 19 3 16,0 1 2-16,0 7-1 16,7 12 2-16,-3 11-2 15,-1-1-1-15,4 11-1 16,3 3-4-16,4-1-1 0,-1 11-2 15,-3-1 0-15,4 6-1 16,0 10 0-16,-1-1 0 16,-3 8 0-16,4 8 0 15,-4 4 0-15,-3 4 0 16,0 8 1-16,-4 2 0 0,1 8 1 16,-1 0-2-16,-3 10 1 15,0-1 0-15,-3 8-1 16,-4 2 1-16,0 8 0 0,4 3 0 15,-4-1 1-15,0 7-1 16,0-2 0-16,-3 8 1 16,3-12 0-16,-3 6-1 15,3-3 0-15,-3-4-2 0,3 1 0 16,-3-3 2-16,7 3-2 16,-4-6 1-16,3-1-1 15,1 0 0-15,3-3 0 16,0-1 0-16,0-2 0 0,-3 0-1 15,-1 3 2-15,-3-4-2 16,1-3 1-16,-1 0-1 16,-3 0 1-16,3-3-1 15,0-4 1-15,3-2 1 16,1-5-1-16,3 1 1 0,0-1 0 16,3 0 0-16,4-3 1 15,0 3-1-15,-3-6 0 16,2 7-1-16,1-3 1 0,-3 2-2 15,-1-3 0-15,0-1 0 16,4-1 0-16,-3-2 0 16,-1-2 0-16,7-4 0 15,-3 0 0-15,0 0 0 0,0-4 0 16,3 1 0-16,-3-3 0 16,3-1 0-16,-3 0 0 15,3-4 0-15,3-2 0 16,1 0 0-16,0-11 0 0,-1-2 0 15,1-9 0-15,0-5 0 16,-1-12 0-16,1-7 0 16,-7-14 0-16,-4-8-6 15,-3-18-12-15,0-16-55 16,0 0-14-16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24.5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4045E4-15CC-4916-8A0E-63D62EFE1292}" emma:medium="tactile" emma:mode="ink">
          <msink:context xmlns:msink="http://schemas.microsoft.com/ink/2010/main" type="inkDrawing" rotatedBoundingBox="821,17183 2910,3321 14218,5025 12129,18887" hotPoints="12037,4749 12317,17019 3565,17219 3285,4949" semanticType="enclosure" shapeName="Rectangle">
            <msink:sourceLink direction="with" ref="{6B871EDB-CDA9-40DF-97DC-34AAD8985758}"/>
            <msink:sourceLink direction="with" ref="{2066D037-927B-4317-B98F-C0DE66E4AD9E}"/>
            <msink:sourceLink direction="with" ref="{12BD1158-25D4-4493-B505-698B8DACA641}"/>
            <msink:destinationLink direction="with" ref="{9360AA63-83F6-431F-A332-9506119E276E}"/>
          </msink:context>
        </emma:interpretation>
      </emma:emma>
    </inkml:annotationXML>
    <inkml:trace contextRef="#ctx0" brushRef="#br0">-7962 9201 257 0,'0'0'7'0,"0"0"3"15,5 16 5-15,0 5 3 16,6 6 2-16,-1 21 0 0,7 12 3 15,-4 22 0-15,1 14-6 16,-4 17-4-16,4 15-4 16,-1 11-2-16,1 10-2 15,0 0-1-15,-1 5 0 0,4-8-1 16,0 3 0-16,-1-3 0 16,6-8 1-16,-5-2-1 15,-1-8 1-15,1-5 0 16,-7-9-1-16,4 1-1 0,-4-10 1 15,0-4-1-15,-6-5 0 16,2-3-1-16,-6-8-1 16,0-7 1-16,0-3-1 15,0-8 0-15,-6-9 1 0,2-5-1 16,-3-1 1-16,4-15-1 16,-4-4 0-16,7-9 0 15,-3 1 0-15,3-12 0 16,0 1 1-16,0-14-1 0,0 0 0 15,0 13 1-15,0-13-1 16,0 0 1-16,0 0 0 16,0 0 0-16,0 0-1 15,0 0 1-15,0 0 0 0,0 0-1 16,0 0 0-16,0 0 1 16,17 0-1-16,-17 0 1 15,20-7-1-15,-6 3 0 16,6 2 0-16,1 2 1 0,6 0-1 15,3 0 0-15,1 6 0 16,9 4 0-16,1-3 1 16,10-1-1-16,7 1 0 15,3 0 0-15,4-7 0 0,5 0 0 16,12-7 0-16,3 0 0 16,-1 1 0-16,8-1 0 15,0-3 0-15,-1 4 1 16,4-1-1-16,-3 4 1 0,-3-1 0 15,-2 1 0-15,5-5 0 16,-5 6 0-16,9-5 1 16,-8-3-2-16,10-2 0 15,1 0 0-15,3-5 0 0,2-1 0 16,2 5 0-16,3 3 0 16,-1-4 0-16,1 1 0 15,2 3 0-15,-2 0 0 16,0-1 0-16,2 5 0 15,-2-2 0-15,2 2 0 0,2-1 0 16,1 0 0-16,2 0 0 16,-3 1 0-16,1 3 0 15,2-4 0-15,-5 3 0 0,2-2 0 16,-8 3 0-16,7-1 0 16,-7-6 0-16,1 4 0 15,-2-2 0-15,2-1 0 16,-2 1 0-16,2-2 0 0,3 1 0 15,-5-5 0-15,5 6 0 16,-3-2 0-16,-2 3 0 16,2 1 0-16,-5 0 0 15,1-1 0-15,-8-1 0 0,5 2 0 16,-7 0 0-16,2-5 0 16,-2 4 0-16,3-5 0 15,1 1 0-15,-2 1 0 16,5-3 0-16,-5-1 0 0,8 4 0 15,-3-1 0-15,-5 1 0 16,5 4 0-16,-4-5 0 16,3 1 0-16,1-3 0 15,3 6 0-15,-1-6 0 0,4-1 0 16,3 4 0-16,5-8 0 16,-1 1 0-16,3 4 0 15,-3-1 0-15,3 1 0 16,-6 0 0-16,-7 2 0 0,-1-1 0 15,-12 1 0-15,-4 5 0 16,-12-4 0-16,-8 6 0 16,-4-3 0-16,-6 1 0 15,-4 1 0-15,-11 2 0 0,1-1 0 16,-7 2 0-16,-7 2 0 16,-7-8 0-16,1 5 0 15,-8-1 0-15,-13 4 0 16,14-6 0-16,-14 6 0 15,0 0 0-15,17-14 0 0,-17 14 0 16,14-7 0-16,-14 7 0 16,13-6 0-16,-13 6 0 15,9-6 0-15,-9 6 0 0,0 0 0 16,0 0 0-16,0 0 0 16,0 0 0-16,15-7 0 15,-15 7 0-15,0 0 0 16,14-17 0-16,-14 17 0 0,17-17 0 15,-5 3 0-15,2 1 0 16,-4-7 0-16,4-7 0 16,-11-11 0-16,1-8 0 0,-4-20 0 15,-17-17-31-15,-4-19-56 16,-8-17-3-16</inkml:trace>
    <inkml:trace contextRef="#ctx0" brushRef="#br0" timeOffset="-32435.6692">-3257-152 259 0,'0'0'6'15,"-8"20"1"-15,8 1 3 0,-2 6 1 16,-5 8 4-16,4 1 0 16,-4 12 1-16,2 3 2 15,3-4-3-15,-8 6-1 16,3-2-2-16,0 0-2 15,0 3-2-15,1 1 0 0,-1 1-1 16,0 9-2-16,0 0-1 16,4 5-1-16,3 2 0 15,0 5-2-15,0 4 1 16,3 8-2-16,7 2 1 0,-3-1 0 16,3 9 0-16,4 0 2 15,-4 4-1-15,-1 3 1 16,3 2-1-16,-5 4 1 0,-2 5-1 15,3 6 0-15,-1 5 0 16,-5-3-1-16,5 11 0 16,-7-1 1-16,5 4 0 15,-5 6 1-15,0 0-1 0,0 4 0 16,-5-1 1-16,5 5-1 16,-2-1 1-16,-5 4-2 15,7-3 0-15,-3-1 0 16,-1 3 1-16,4 1-1 0,0 3 0 15,0 0 0-15,-3 0-1 16,3-1 0-16,0 4 1 16,-5 9-1-16,5-6 1 15,0 4 0-15,-2-3-1 0,2 6 2 16,0-2-1-16,0 2 0 16,2 1 3-16,6-5-4 15,-4 1 0-15,1 2 0 16,2 0 0-16,3-5 0 0,-3-1 0 15,3 0 0-15,-3 2 0 16,0 0 0-16,1-12 0 16,-6-5 0-16,5-2 0 15,3-4 0-15,-3-4 0 0,3-6 0 16,4-4 0-16,-4-13 0 16,0 2 0-16,4-14 0 15,-4-10 0-15,-3-19 0 16,0-3 0-16,-4-23 0 0,4-10-4 15,-7-22-84-15,0-18-2 16</inkml:trace>
    <inkml:trace contextRef="#ctx0" brushRef="#br0" timeOffset="-35076.3428">-7791 0 257 0,'0'0'6'15,"0"0"3"-15,0 0 3 16,0 0 1-16,0 0 1 0,0 0 3 15,13-13-2-15,-13 13 2 16,24-7-4-16,0 4-5 16,0-3 0-16,5 6-3 15,5 0-2-15,7 0-1 16,7 3 0-16,3 0 0 0,7 0-1 16,2-3-1-16,5 7 0 15,6-4 0-15,6 1 1 16,2-4-1-16,6 0 1 15,2 0 0-15,5 0 0 16,4 0 0-16,6 0 0 0,-1 0 1 16,8 4 0-16,2-2 1 15,1 6 0-15,4 1 0 16,-1 1-1-16,7-6 2 0,-3 4-1 16,0-8 0-16,-1 2 0 15,4-2-2-15,-2 0 0 16,1 0 0-16,-2 0 0 15,6 0-1-15,-2 0 0 0,-5 0 1 16,1 0 0-16,-1 0 0 16,-2 0 0-16,-4 0 1 15,3 0 0-15,1 0-1 0,-2 0 1 16,2-2 0-16,7-2-1 16,-5 0 0-16,8-2 0 15,-1 2 0-15,1 0 0 16,-5 1 0-16,-2-1-1 15,1 4 2-15,-2-2 0 0,-6-2 0 16,-1 4 0-16,-5 0 0 16,3-4 0-16,-5 2 0 15,2-2 0-15,-5-3 0 16,1 0-1-16,0 1 0 0,-4-1 1 16,4-3-2-16,-8 6 1 15,2 2-1-15,-4-2 0 16,-2 1 1-16,-1-1-1 15,-4 0 0-15,0 2 1 0,-8-2 0 16,2-6-1-16,2 3 1 16,0 1-1-16,-3-2 0 15,4 6 0-15,-5-2 1 0,-2-4-1 16,7 5 0-16,-4 0 0 16,-4-1 0-16,-6 1 0 15,-3 3 1-15,3-4-1 16,-1 2 0-16,-2-6 0 15,-4 5 1-15,-6 3-1 0,-1-7 0 16,-4 4 0-16,-2-1 0 16,-1 1 0-16,-2 0 0 15,-15 3 0-15,4 0 0 16,-3-3 0-16,2-1 1 0,-1 4-1 16,1-3 0-16,-6 3 0 15,7-4 1-15,-3 1-1 16,3 0 0-16,0-3 1 15,0 2-1 1,-8 4 0-16,1 0 0 16,-3-3 1-16,-4 3-2 0,-3-4 3 0,-3 4-2 15,-14 0 0-15,17 0 1 0,-17 0 0 16,14-6-1-16,-14 6 1 16,17-8-1-16,-17 8 0 15,17-6 0-15,-17 6 0 16,13 0 0-16,-13 0 1 0,11 0-1 15,-11 0-1-15,0 0 3 16,0 0-2-16,0 0 0 16,6 10 1-16,-6-10 0 15,0 0-2-15,0 0 2 16,0 17-1-16,0-7 0 0,4 3 1 16,-4 4-1-16,0 6-1 15,0 6 0-15,0-2 1 16,3 9-1-16,4 2 1 0,-4 3-1 15,8-1 0-15,2 3 0 16,3 4 0-16,6 9 2 16,-3 1-1-16,3 3 0 15,0 8 0-15,2 0 0 0,0 10 0 16,0 7-1-16,-7-1 2 16,0 4-2-16,0 3 1 15,3 0 0-15,-3 8-1 16,-1 2 1-16,-1 3 0 0,-1 5 1 15,-2-1-1-15,5 5 1 16,-3 0-1-16,-4 9 1 16,0-1-1-16,0 5 1 15,1 0-1-15,-1 2 1 16,0 5 0-16,0-5 0 0,-6 7 1 16,3-3 0-16,-1-2-1 15,1 8 0-15,0-8 1 16,3 2-2-16,-3 3 0 0,0 1 0 15,3 2 0-15,4-2 0 16,-1 0 0-16,1-1 0 16,-2 4 0-16,3-4 0 15,6 3 0-15,-2-5 0 0,1-1 0 16,1 0 0-16,-4-1 0 16,3 5 0-16,1-6 0 15,-8 8 0-15,4-4 0 16,-7 4 0-16,1 0 0 0,-8 2 0 15,-3-2 0-15,0 1 0 16,0-4 0-16,0-6 0 16,-7 3 0-16,-3-7 0 15,0 0 0-15,0-2 0 0,-1-2 0 16,1 1 0-16,0-5 0 16,-4 2 0-16,4 0 0 15,3 0 0-15,1-4 0 16,2-2 0-16,4 0 0 0,-3-5 0 15,-1 7 0-15,1-10 0 16,1 6 0-16,-3-9 0 16,-2 2 0-16,-5-3 0 15,2 5 0-15,-2-4 0 0,-5-9 0 16,5 5 0-16,-2-2 0 16,0 0 0-16,4-3 0 15,-3 6 0-15,2-5 0 16,1 1 0-16,7-7 0 0,-1 3 0 15,-6-3 0-15,7-3 0 16,-4-5 0-16,4-5 0 16,-1-4 0-16,1-2 0 15,3-4 0-15,0-5 0 0,0-4 0 16,0-9 0-16,3-6 0 16,4-14 0-16,-4-3 0 15,1-11 0-15,-8-19 0 16,-2-11-72-16,-8-17-21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57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178AF6-6D1F-4DFD-A62B-7152B4294843}" emma:medium="tactile" emma:mode="ink">
          <msink:context xmlns:msink="http://schemas.microsoft.com/ink/2010/main" type="writingRegion" rotatedBoundingBox="3418,5387 4063,5387 4063,6323 3418,6323"/>
        </emma:interpretation>
      </emma:emma>
    </inkml:annotationXML>
    <inkml:traceGroup>
      <inkml:annotationXML>
        <emma:emma xmlns:emma="http://www.w3.org/2003/04/emma" version="1.0">
          <emma:interpretation id="{5E580F9C-A112-4169-9DE6-29531D8F4612}" emma:medium="tactile" emma:mode="ink">
            <msink:context xmlns:msink="http://schemas.microsoft.com/ink/2010/main" type="paragraph" rotatedBoundingBox="3418,5387 4063,5387 4063,6323 3418,6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F7320C-7DE4-4FB0-B5C7-FF59E3211450}" emma:medium="tactile" emma:mode="ink">
              <msink:context xmlns:msink="http://schemas.microsoft.com/ink/2010/main" type="line" rotatedBoundingBox="3418,5387 4063,5387 4063,6323 3418,6323"/>
            </emma:interpretation>
          </emma:emma>
        </inkml:annotationXML>
        <inkml:traceGroup>
          <inkml:annotationXML>
            <emma:emma xmlns:emma="http://www.w3.org/2003/04/emma" version="1.0">
              <emma:interpretation id="{3A0BFAD5-410C-48AC-B705-39AB571CDBCC}" emma:medium="tactile" emma:mode="ink">
                <msink:context xmlns:msink="http://schemas.microsoft.com/ink/2010/main" type="inkWord" rotatedBoundingBox="3418,5387 4063,5387 4063,6323 3418,6323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^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43 936 300 0,'0'0'5'0,"0"0"2"15,0 0 5-15,-14 0 0 16,14 0 3-16,-7-20 2 0,2 3 1 16,-2-3 0-16,2-13-3 15,3-6-4-15,2-11-3 16,0-3-1-16,0-13-2 16,2-4-2-16,12-4-1 0,1 0-1 15,4-5 0-15,5 9-1 16,-4 4 1-16,4 9-1 15,-4 6 0-15,-3 15-1 16,0 9 0-16,-3 6-1 0,0 12 0 16,-1 5 1-16,1 8-2 15,0 12 1-15,3 11 1 16,3 6 0-16,4 19 0 0,5 5 1 16,0 11 0-16,4 6 0 15,-3 4 0-15,-2-1 1 16,-1 5-3-16,-3-8-11 15,0-6-25-15,10-4-42 16,-17-9-1-16</inkml:trace>
          <inkml:trace contextRef="#ctx0" brushRef="#br0" timeOffset="203.1265">-65 545 362 0,'0'0'6'0,"0"0"1"16,17-8 3-16,7 4 0 15,5-1 0-15,19-2 1 16,10-4-1-16,20 1-13 16,-3 0-69-16,19-3-4 15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8:58.3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D44680-87DB-4323-9E93-C3925AB0FC69}" emma:medium="tactile" emma:mode="ink">
          <msink:context xmlns:msink="http://schemas.microsoft.com/ink/2010/main" type="writingRegion" rotatedBoundingBox="5523,5110 8567,5497 8424,6618 5381,6231"/>
        </emma:interpretation>
      </emma:emma>
    </inkml:annotationXML>
    <inkml:traceGroup>
      <inkml:annotationXML>
        <emma:emma xmlns:emma="http://www.w3.org/2003/04/emma" version="1.0">
          <emma:interpretation id="{5AE5E2F7-CFB3-4A60-B86C-E69F5DD0B818}" emma:medium="tactile" emma:mode="ink">
            <msink:context xmlns:msink="http://schemas.microsoft.com/ink/2010/main" type="paragraph" rotatedBoundingBox="5523,5110 8567,5497 8424,6618 5381,62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6892BD-5C73-4687-A62C-057F7F234987}" emma:medium="tactile" emma:mode="ink">
              <msink:context xmlns:msink="http://schemas.microsoft.com/ink/2010/main" type="line" rotatedBoundingBox="5523,5110 8567,5497 8424,6618 5381,6231"/>
            </emma:interpretation>
          </emma:emma>
        </inkml:annotationXML>
        <inkml:traceGroup>
          <inkml:annotationXML>
            <emma:emma xmlns:emma="http://www.w3.org/2003/04/emma" version="1.0">
              <emma:interpretation id="{B69785E9-A5CB-4C49-ADE8-4EBD8BB3EEBA}" emma:medium="tactile" emma:mode="ink">
                <msink:context xmlns:msink="http://schemas.microsoft.com/ink/2010/main" type="inkWord" rotatedBoundingBox="5496,5323 6217,5415 6101,6322 5381,6231"/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-2017-24 292 0,'0'0'11'15,"0"0"0"-15,0 0 3 0,0 0 0 16,4-17 1-16,13 11 1 15,7 2 1-15,12-2-2 16,12 3-8-16,3 3-3 16,7 0-1-16,-1 3-2 15,-2 11 0-15,-7-1-1 0,-14 11 0 16,-12 3 0-16,-11 2-1 16,-11 6 1-16,-17-2 0 15,-4 1 0-15,-3 4-1 16,5-1 1-16,2-6 0 0,2-2 0 15,13-5 0-15,9-1 0 16,12-9 1-16,5 3 1 16,8-7 1-16,-3 1 0 0,2-1 0 15,-1-4 0-15,1 5 1 16,-7 5-2-16,-7 2 0 16,0 1 0-16,-7 13 0 15,-3 2 0-15,0-1 0 0,0 4 0 16,-7 4 3-16,0 0 0 15,-11-4 0-15,-2-4 1 16,-8-4 0-16,-9-2-1 16,-11-8 0-16,-10-9-7 15,-4-4-50-15,-13 5-32 0,-6-4-2 16</inkml:trace>
          <inkml:trace contextRef="#ctx0" brushRef="#br0" timeOffset="-468.7572">-1921 33 378 0,'0'0'8'0,"0"0"0"16,0 0 0-16,0 0 1 15,0 0 0-15,2 15 1 0,5-3 1 16,0 13 1-16,-1 6-6 15,8 9-3-15,0 6 1 16,-1 19-1-16,1 0 0 16,-4 9-1-16,0 0-1 0,1-2 0 15,-5-2-2-15,-2-5-4 16,-4-15-7-16,3-2-19 16,4-11-51-16,0-14-1 0</inkml:trace>
        </inkml:traceGroup>
        <inkml:traceGroup>
          <inkml:annotationXML>
            <emma:emma xmlns:emma="http://www.w3.org/2003/04/emma" version="1.0">
              <emma:interpretation id="{DB94B431-90DE-4B36-9777-F8F017291757}" emma:medium="tactile" emma:mode="ink">
                <msink:context xmlns:msink="http://schemas.microsoft.com/ink/2010/main" type="inkWord" rotatedBoundingBox="7565,5370 8567,5497 8451,6410 7449,6282"/>
              </emma:interpretation>
              <emma:one-of disjunction-type="recognition" id="oneOf1">
                <emma:interpretation id="interp5" emma:lang="en-US" emma:confidence="0">
                  <emma:literal>(in</emma:literal>
                </emma:interpretation>
                <emma:interpretation id="interp6" emma:lang="en-US" emma:confidence="0">
                  <emma:literal>Gn</emma:literal>
                </emma:interpretation>
                <emma:interpretation id="interp7" emma:lang="en-US" emma:confidence="0">
                  <emma:literal>Gin</emma:literal>
                </emma:interpretation>
                <emma:interpretation id="interp8" emma:lang="en-US" emma:confidence="0">
                  <emma:literal>[in</emma:literal>
                </emma:interpretation>
                <emma:interpretation id="interp9" emma:lang="en-US" emma:confidence="0">
                  <emma:literal>{in</emma:literal>
                </emma:interpretation>
              </emma:one-of>
            </emma:emma>
          </inkml:annotationXML>
          <inkml:trace contextRef="#ctx0" brushRef="#br0" timeOffset="921.9077">518 37 314 0,'0'0'7'0,"0"0"2"15,-7-14 1-15,7 14 2 16,-20-10 1-16,3 4 3 16,-4 3-1-16,-6-1 0 15,1 4-5-15,-8 0-3 0,3 10 0 16,-6 3-2-16,-4 12 0 16,0 2-1-16,0 7 1 15,4 2-1-15,-1 9 0 16,9-2 0-16,2 5 0 0,3 3 0 15,10 3-1-15,7-3 1 16,7-1-2-16,7-3 1 16,10 1 0-16,4-4-1 0,1-6 0 15,7-5-1-15,0-3 0 16,-2-9-3-16,7-2-8 16,-10-15-23-16,10 2-52 15,-6-6 1-15</inkml:trace>
          <inkml:trace contextRef="#ctx0" brushRef="#br0" timeOffset="2421.9376">349 437 370 0,'0'0'3'0,"0"0"0"0,0 0-1 16,0 0 1-16,0 0-1 16,0 0-15-16,0 0-55 15,0 0-4-15</inkml:trace>
          <inkml:trace contextRef="#ctx0" brushRef="#br0" timeOffset="2235.4225">373 626 336 0,'0'0'6'0,"0"0"4"16,0 0 1-16,0 0 4 15,-14-4 0-15,14 4-1 16,0 0 1-16,0 0 1 16,0 0-7-16,0 11-3 0,4 3-2 15,2 7-1-15,1 5-1 16,0 1 0-16,3 6-1 16,-1 2 1-16,-2-6-1 15,1 2 0-15,-6-7 0 0,3-5-1 16,-5-2 1-16,0-17-2 15,2 18-5-15,-2-18-13 16,0 0-61-16,-7-10-3 16</inkml:trace>
          <inkml:trace contextRef="#ctx0" brushRef="#br0" timeOffset="2921.946">532 559 288 0,'0'0'10'0,"0"0"1"15,0 16 3-15,0-2 0 16,0 3 1-16,10 3 2 16,0 3 1-16,4 4-1 15,3 4-8-15,0-5-2 16,3-1-2-16,-3-6-2 0,-3 3 0 16,-4-5 0-16,0-7 1 15,-10-10-2-15,0 0 2 16,0 0-1-16,0 0 0 0,0 0 1 15,0-16-1-15,-7-3-2 16,1-1 1-16,2-1-1 16,-3-2-1-16,4 0 1 15,3-5-1-15,-3 5 0 16,3 3 1-16,0 3 0 0,3-1-1 16,4 5 2-16,6 3-1 15,1 3 2-15,3 1 0 16,9 3 0-16,-2 3 0 15,3 0 1-15,2 3 0 0,-3 6-1 16,-6 9 0-16,4-1-1 16,0 6 0-16,-10 8 0 15,-4 0-1-15,0 9 0 16,-3-4 0-16,0 7-2 0,-1-1-5 16,-6-2-43-16,0 1-36 15,0-3-2-15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1T04:19:12.6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F62A61-11C1-4EB2-92F6-00A45BDDC37A}" emma:medium="tactile" emma:mode="ink">
          <msink:context xmlns:msink="http://schemas.microsoft.com/ink/2010/main" type="writingRegion" rotatedBoundingBox="3418,7277 4184,7277 4184,8837 3418,8837"/>
        </emma:interpretation>
      </emma:emma>
    </inkml:annotationXML>
    <inkml:traceGroup>
      <inkml:annotationXML>
        <emma:emma xmlns:emma="http://www.w3.org/2003/04/emma" version="1.0">
          <emma:interpretation id="{63222553-A735-4384-8C4C-B9322E6DA4EA}" emma:medium="tactile" emma:mode="ink">
            <msink:context xmlns:msink="http://schemas.microsoft.com/ink/2010/main" type="paragraph" rotatedBoundingBox="3418,7277 4184,7277 4184,8837 3418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15E1AB-AC72-4844-9674-104B6E9E5EAB}" emma:medium="tactile" emma:mode="ink">
              <msink:context xmlns:msink="http://schemas.microsoft.com/ink/2010/main" type="line" rotatedBoundingBox="3418,7277 4184,7277 4184,8837 3418,8837"/>
            </emma:interpretation>
          </emma:emma>
        </inkml:annotationXML>
        <inkml:traceGroup>
          <inkml:annotationXML>
            <emma:emma xmlns:emma="http://www.w3.org/2003/04/emma" version="1.0">
              <emma:interpretation id="{6736AE7F-4C9A-468C-9A15-2C81283A26B0}" emma:medium="tactile" emma:mode="ink">
                <msink:context xmlns:msink="http://schemas.microsoft.com/ink/2010/main" type="inkWord" rotatedBoundingBox="3414,8832 3460,7266 4219,7288 4173,8854"/>
              </emma:interpretation>
              <emma:one-of disjunction-type="recognition" id="oneOf0">
                <emma:interpretation id="interp0" emma:lang="en-US" emma:confidence="0">
                  <emma:literal>6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41 1219 384 0,'0'0'4'0,"-17"4"2"16,4 2 2-16,-8 5-1 0,-6 9 2 16,3 3-1-16,-7 7 1 15,5 8 0-15,13 5-4 16,6 1-1-16,14 3-2 0,20-8 0 16,16-13-2-16,22-12-1 15,13-14 0-15,11-7-1 16,6-24 0-16,-1-12-1 15,-2-9 1-15,-17-5 1 0,-17-1 0 16,-24 5 1-16,-25 9 0 16,-18 3 0-16,-32 18 0 15,-27 8-3-15,-10 15-5 16,-18 11-12-16,-8 20-58 16,12 6-3-16</inkml:trace>
          <inkml:trace contextRef="#ctx0" brushRef="#br0" timeOffset="-1296.8978">106 24 292 0,'0'0'9'0,"0"0"3"15,-17 11 4-15,17-11 0 16,0 0 1-16,-21 16 2 16,15 3 1-16,-5-3-2 15,5 11-5-15,-5 10-5 16,5 6-3-16,-5 12-1 0,5 10 0 15,-1 3-1-15,7-5 0 16,3-5 0-16,14-11-1 16,10-14 0-16,11-20 1 0,13-13-2 15,7-23 1-15,2-13 0 16,1-16-1-16,-3-8 0 16,-10-8-1-16,-11 0 0 15,-20 0-1-15,-10 8 0 16,-17 7-2-16,-21 8-1 0,-13 11-2 15,-17 14-2-15,-6 16-7 16,-15 4-16-16,-10 20-51 16,10 18-3-16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D868B-CED2-466F-BE0A-53396A645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E8D019-3E80-45C2-9841-ECDEA750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770DC7-A337-42C6-9389-F3FAD412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8D56F6-F458-4EC8-A40F-E58D0338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1BA33E-3466-45A4-8F21-7D39E27D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0DE3C-E3C0-44F8-BD74-633DB7BA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FF0A57-A401-4594-A2C8-7BF41C33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52BB00-3BFD-4AFF-9750-5B09BE79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2AD382-B273-4A97-8E13-BE9840E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7DED81-8307-41EE-A835-1D3336D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EF1D335-B51F-4376-8A7E-92049D9A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F277F7-59D3-423A-8D82-35EADA03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AE00D4-0838-4D1F-A6B7-4601AE8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FABC5-2976-4C7F-82A5-96C4EA35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EEA9-458B-491C-AFB1-5FF72EA7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A6605-E07A-4CCC-8DAE-BD161B9C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509A5-4E2E-468D-900F-07D8F085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A64B16-0C56-49D7-B6A6-7715B56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BB3EE9-A679-4233-BDCD-8EFB4BEA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6C28A-38BC-4EC4-BF48-A42494FB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D9887-5D8E-42BF-9ABB-5D28444F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67CC84-E5DB-41C6-8046-AE581726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709E7C-9908-4213-BF47-239AC2BF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F1325-4083-4740-89E1-E3D07EC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473E69-E5DE-4665-8AF6-92C504AC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848CA-15F0-4643-95CC-F42D9B19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C73A4-741C-42EA-9C60-50AE10A8A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5E88BD-C323-4C09-AB21-10A1924A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C0EA88-9293-4BA5-94B4-1AEB8186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209016-717A-472C-AAD2-FF0B1A43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FA8C5F-0494-4C89-BE0C-17D30307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9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8A0D6-01CE-4099-851E-DD03FE1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D3A2D5-84AB-42CB-B183-CD660AD6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6FC545-0CD8-4632-9162-9031E707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252E80-64A1-468D-88B1-430D0F7EA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C1ED51-9A6D-48AC-A431-E28C6A45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9DAD05-F27C-4351-918C-EF696E46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C8FF13-32F3-4F44-8953-F48AF40D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A3592B-D44B-49EE-A27B-F0E3AFB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7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B62698-DA50-42EA-B1B2-8A18D52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7F7F43-4669-4466-91EE-C94483FF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AE5B94-0E5C-4E29-818C-76029348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94971A-AD3F-4E89-B7A2-A018AC64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7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C3CFAF-BA22-4B49-94B7-79BCE20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534856-8CFA-46BC-8BCB-8DC79DF2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FA1324-1222-4D4F-8B15-9A3A4ED9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5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AF205-AE67-4D93-98A6-4DFB5CB9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42AA3-1AB6-4C35-AC31-9868918A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C1B249-56C7-49EF-8820-71B5C473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CAEDBF-88D5-4A44-A90D-4438EFBE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053F25-AF7A-48F0-9B06-65CD939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85B19A-1170-4935-B9A4-F48FE25A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1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BFC74-EE1F-41E3-8405-02FADBB3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9EA67E-D607-4142-B007-B1AC60FD0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B7B476-B5D4-44BD-A607-D31F1969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CD681E-8471-4331-8925-3B96A38A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7B14FD-4E52-421F-BBB6-1B927842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FF1229-6469-4807-97D9-D7F44E3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ADD8DB-A871-4299-95DB-53864626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65E3B8-6188-404C-91E4-92F8CCE0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D7AA14-601E-4BA1-BBA3-ECDC9497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BEEF-73BC-4F6F-AE44-E938E371114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75F394-AD8F-4474-BB81-152FE91F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A9CC8F-D97A-44A3-95B4-56552590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5.xml"/><Relationship Id="rId13" Type="http://schemas.openxmlformats.org/officeDocument/2006/relationships/image" Target="../media/image197.emf"/><Relationship Id="rId3" Type="http://schemas.openxmlformats.org/officeDocument/2006/relationships/image" Target="../media/image192.emf"/><Relationship Id="rId7" Type="http://schemas.openxmlformats.org/officeDocument/2006/relationships/image" Target="../media/image194.emf"/><Relationship Id="rId12" Type="http://schemas.openxmlformats.org/officeDocument/2006/relationships/customXml" Target="../ink/ink197.xml"/><Relationship Id="rId17" Type="http://schemas.openxmlformats.org/officeDocument/2006/relationships/image" Target="../media/image199.emf"/><Relationship Id="rId2" Type="http://schemas.openxmlformats.org/officeDocument/2006/relationships/customXml" Target="../ink/ink192.xml"/><Relationship Id="rId16" Type="http://schemas.openxmlformats.org/officeDocument/2006/relationships/customXml" Target="../ink/ink1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11" Type="http://schemas.openxmlformats.org/officeDocument/2006/relationships/image" Target="../media/image196.emf"/><Relationship Id="rId5" Type="http://schemas.openxmlformats.org/officeDocument/2006/relationships/image" Target="../media/image193.emf"/><Relationship Id="rId15" Type="http://schemas.openxmlformats.org/officeDocument/2006/relationships/image" Target="../media/image198.emf"/><Relationship Id="rId10" Type="http://schemas.openxmlformats.org/officeDocument/2006/relationships/customXml" Target="../ink/ink196.xml"/><Relationship Id="rId4" Type="http://schemas.openxmlformats.org/officeDocument/2006/relationships/customXml" Target="../ink/ink193.xml"/><Relationship Id="rId9" Type="http://schemas.openxmlformats.org/officeDocument/2006/relationships/image" Target="../media/image195.emf"/><Relationship Id="rId14" Type="http://schemas.openxmlformats.org/officeDocument/2006/relationships/customXml" Target="../ink/ink19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209.emf"/><Relationship Id="rId42" Type="http://schemas.openxmlformats.org/officeDocument/2006/relationships/customXml" Target="../ink/ink220.xml"/><Relationship Id="rId47" Type="http://schemas.openxmlformats.org/officeDocument/2006/relationships/image" Target="../media/image222.emf"/><Relationship Id="rId63" Type="http://schemas.openxmlformats.org/officeDocument/2006/relationships/image" Target="../media/image230.emf"/><Relationship Id="rId68" Type="http://schemas.openxmlformats.org/officeDocument/2006/relationships/customXml" Target="../ink/ink233.xml"/><Relationship Id="rId84" Type="http://schemas.openxmlformats.org/officeDocument/2006/relationships/customXml" Target="../ink/ink241.xml"/><Relationship Id="rId89" Type="http://schemas.openxmlformats.org/officeDocument/2006/relationships/image" Target="../media/image243.emf"/><Relationship Id="rId7" Type="http://schemas.openxmlformats.org/officeDocument/2006/relationships/image" Target="../media/image202.emf"/><Relationship Id="rId71" Type="http://schemas.openxmlformats.org/officeDocument/2006/relationships/image" Target="../media/image234.emf"/><Relationship Id="rId92" Type="http://schemas.openxmlformats.org/officeDocument/2006/relationships/customXml" Target="../ink/ink245.xml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9" Type="http://schemas.openxmlformats.org/officeDocument/2006/relationships/image" Target="../media/image213.emf"/><Relationship Id="rId107" Type="http://schemas.openxmlformats.org/officeDocument/2006/relationships/image" Target="../media/image252.emf"/><Relationship Id="rId11" Type="http://schemas.openxmlformats.org/officeDocument/2006/relationships/image" Target="../media/image204.emf"/><Relationship Id="rId24" Type="http://schemas.openxmlformats.org/officeDocument/2006/relationships/customXml" Target="../ink/ink211.xml"/><Relationship Id="rId32" Type="http://schemas.openxmlformats.org/officeDocument/2006/relationships/customXml" Target="../ink/ink215.xml"/><Relationship Id="rId37" Type="http://schemas.openxmlformats.org/officeDocument/2006/relationships/image" Target="../media/image217.emf"/><Relationship Id="rId40" Type="http://schemas.openxmlformats.org/officeDocument/2006/relationships/customXml" Target="../ink/ink219.xml"/><Relationship Id="rId45" Type="http://schemas.openxmlformats.org/officeDocument/2006/relationships/image" Target="../media/image221.emf"/><Relationship Id="rId53" Type="http://schemas.openxmlformats.org/officeDocument/2006/relationships/image" Target="../media/image225.emf"/><Relationship Id="rId58" Type="http://schemas.openxmlformats.org/officeDocument/2006/relationships/customXml" Target="../ink/ink228.xml"/><Relationship Id="rId66" Type="http://schemas.openxmlformats.org/officeDocument/2006/relationships/customXml" Target="../ink/ink232.xml"/><Relationship Id="rId74" Type="http://schemas.openxmlformats.org/officeDocument/2006/relationships/customXml" Target="../ink/ink236.xml"/><Relationship Id="rId79" Type="http://schemas.openxmlformats.org/officeDocument/2006/relationships/image" Target="../media/image238.emf"/><Relationship Id="rId87" Type="http://schemas.openxmlformats.org/officeDocument/2006/relationships/image" Target="../media/image242.emf"/><Relationship Id="rId102" Type="http://schemas.openxmlformats.org/officeDocument/2006/relationships/customXml" Target="../ink/ink250.xml"/><Relationship Id="rId5" Type="http://schemas.openxmlformats.org/officeDocument/2006/relationships/image" Target="../media/image201.emf"/><Relationship Id="rId61" Type="http://schemas.openxmlformats.org/officeDocument/2006/relationships/image" Target="../media/image229.emf"/><Relationship Id="rId82" Type="http://schemas.openxmlformats.org/officeDocument/2006/relationships/customXml" Target="../ink/ink240.xml"/><Relationship Id="rId90" Type="http://schemas.openxmlformats.org/officeDocument/2006/relationships/customXml" Target="../ink/ink244.xml"/><Relationship Id="rId95" Type="http://schemas.openxmlformats.org/officeDocument/2006/relationships/image" Target="../media/image246.emf"/><Relationship Id="rId19" Type="http://schemas.openxmlformats.org/officeDocument/2006/relationships/image" Target="../media/image208.emf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12.emf"/><Relationship Id="rId30" Type="http://schemas.openxmlformats.org/officeDocument/2006/relationships/customXml" Target="../ink/ink214.xml"/><Relationship Id="rId35" Type="http://schemas.openxmlformats.org/officeDocument/2006/relationships/image" Target="../media/image216.emf"/><Relationship Id="rId43" Type="http://schemas.openxmlformats.org/officeDocument/2006/relationships/image" Target="../media/image220.emf"/><Relationship Id="rId48" Type="http://schemas.openxmlformats.org/officeDocument/2006/relationships/customXml" Target="../ink/ink223.xml"/><Relationship Id="rId56" Type="http://schemas.openxmlformats.org/officeDocument/2006/relationships/customXml" Target="../ink/ink227.xml"/><Relationship Id="rId64" Type="http://schemas.openxmlformats.org/officeDocument/2006/relationships/customXml" Target="../ink/ink231.xml"/><Relationship Id="rId69" Type="http://schemas.openxmlformats.org/officeDocument/2006/relationships/image" Target="../media/image233.emf"/><Relationship Id="rId77" Type="http://schemas.openxmlformats.org/officeDocument/2006/relationships/image" Target="../media/image237.emf"/><Relationship Id="rId100" Type="http://schemas.openxmlformats.org/officeDocument/2006/relationships/customXml" Target="../ink/ink249.xml"/><Relationship Id="rId105" Type="http://schemas.openxmlformats.org/officeDocument/2006/relationships/image" Target="../media/image251.emf"/><Relationship Id="rId8" Type="http://schemas.openxmlformats.org/officeDocument/2006/relationships/customXml" Target="../ink/ink203.xml"/><Relationship Id="rId51" Type="http://schemas.openxmlformats.org/officeDocument/2006/relationships/image" Target="../media/image224.emf"/><Relationship Id="rId72" Type="http://schemas.openxmlformats.org/officeDocument/2006/relationships/customXml" Target="../ink/ink235.xml"/><Relationship Id="rId80" Type="http://schemas.openxmlformats.org/officeDocument/2006/relationships/customXml" Target="../ink/ink239.xml"/><Relationship Id="rId85" Type="http://schemas.openxmlformats.org/officeDocument/2006/relationships/image" Target="../media/image241.emf"/><Relationship Id="rId93" Type="http://schemas.openxmlformats.org/officeDocument/2006/relationships/image" Target="../media/image245.emf"/><Relationship Id="rId98" Type="http://schemas.openxmlformats.org/officeDocument/2006/relationships/customXml" Target="../ink/ink248.xml"/><Relationship Id="rId3" Type="http://schemas.openxmlformats.org/officeDocument/2006/relationships/image" Target="../media/image200.emf"/><Relationship Id="rId12" Type="http://schemas.openxmlformats.org/officeDocument/2006/relationships/customXml" Target="../ink/ink205.xml"/><Relationship Id="rId17" Type="http://schemas.openxmlformats.org/officeDocument/2006/relationships/image" Target="../media/image207.emf"/><Relationship Id="rId25" Type="http://schemas.openxmlformats.org/officeDocument/2006/relationships/image" Target="../media/image211.emf"/><Relationship Id="rId33" Type="http://schemas.openxmlformats.org/officeDocument/2006/relationships/image" Target="../media/image215.emf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228.emf"/><Relationship Id="rId67" Type="http://schemas.openxmlformats.org/officeDocument/2006/relationships/image" Target="../media/image232.emf"/><Relationship Id="rId103" Type="http://schemas.openxmlformats.org/officeDocument/2006/relationships/image" Target="../media/image250.emf"/><Relationship Id="rId20" Type="http://schemas.openxmlformats.org/officeDocument/2006/relationships/customXml" Target="../ink/ink209.xml"/><Relationship Id="rId41" Type="http://schemas.openxmlformats.org/officeDocument/2006/relationships/image" Target="../media/image219.emf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236.emf"/><Relationship Id="rId83" Type="http://schemas.openxmlformats.org/officeDocument/2006/relationships/image" Target="../media/image240.emf"/><Relationship Id="rId88" Type="http://schemas.openxmlformats.org/officeDocument/2006/relationships/customXml" Target="../ink/ink243.xml"/><Relationship Id="rId91" Type="http://schemas.openxmlformats.org/officeDocument/2006/relationships/image" Target="../media/image244.emf"/><Relationship Id="rId96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5" Type="http://schemas.openxmlformats.org/officeDocument/2006/relationships/image" Target="../media/image206.emf"/><Relationship Id="rId23" Type="http://schemas.openxmlformats.org/officeDocument/2006/relationships/image" Target="../media/image210.emf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223.emf"/><Relationship Id="rId57" Type="http://schemas.openxmlformats.org/officeDocument/2006/relationships/image" Target="../media/image227.emf"/><Relationship Id="rId106" Type="http://schemas.openxmlformats.org/officeDocument/2006/relationships/customXml" Target="../ink/ink252.xml"/><Relationship Id="rId10" Type="http://schemas.openxmlformats.org/officeDocument/2006/relationships/customXml" Target="../ink/ink204.xml"/><Relationship Id="rId31" Type="http://schemas.openxmlformats.org/officeDocument/2006/relationships/image" Target="../media/image214.emf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231.emf"/><Relationship Id="rId73" Type="http://schemas.openxmlformats.org/officeDocument/2006/relationships/image" Target="../media/image235.emf"/><Relationship Id="rId78" Type="http://schemas.openxmlformats.org/officeDocument/2006/relationships/customXml" Target="../ink/ink238.xml"/><Relationship Id="rId81" Type="http://schemas.openxmlformats.org/officeDocument/2006/relationships/image" Target="../media/image239.emf"/><Relationship Id="rId86" Type="http://schemas.openxmlformats.org/officeDocument/2006/relationships/customXml" Target="../ink/ink242.xml"/><Relationship Id="rId94" Type="http://schemas.openxmlformats.org/officeDocument/2006/relationships/customXml" Target="../ink/ink246.xml"/><Relationship Id="rId99" Type="http://schemas.openxmlformats.org/officeDocument/2006/relationships/image" Target="../media/image248.emf"/><Relationship Id="rId101" Type="http://schemas.openxmlformats.org/officeDocument/2006/relationships/image" Target="../media/image249.emf"/><Relationship Id="rId4" Type="http://schemas.openxmlformats.org/officeDocument/2006/relationships/customXml" Target="../ink/ink201.xml"/><Relationship Id="rId9" Type="http://schemas.openxmlformats.org/officeDocument/2006/relationships/image" Target="../media/image203.emf"/><Relationship Id="rId13" Type="http://schemas.openxmlformats.org/officeDocument/2006/relationships/image" Target="../media/image205.emf"/><Relationship Id="rId18" Type="http://schemas.openxmlformats.org/officeDocument/2006/relationships/customXml" Target="../ink/ink208.xml"/><Relationship Id="rId39" Type="http://schemas.openxmlformats.org/officeDocument/2006/relationships/image" Target="../media/image218.emf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26.emf"/><Relationship Id="rId76" Type="http://schemas.openxmlformats.org/officeDocument/2006/relationships/customXml" Target="../ink/ink237.xml"/><Relationship Id="rId97" Type="http://schemas.openxmlformats.org/officeDocument/2006/relationships/image" Target="../media/image247.emf"/><Relationship Id="rId104" Type="http://schemas.openxmlformats.org/officeDocument/2006/relationships/customXml" Target="../ink/ink2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58.emf"/><Relationship Id="rId18" Type="http://schemas.openxmlformats.org/officeDocument/2006/relationships/customXml" Target="../ink/ink261.xml"/><Relationship Id="rId26" Type="http://schemas.openxmlformats.org/officeDocument/2006/relationships/customXml" Target="../ink/ink265.xml"/><Relationship Id="rId39" Type="http://schemas.openxmlformats.org/officeDocument/2006/relationships/image" Target="../media/image271.emf"/><Relationship Id="rId3" Type="http://schemas.openxmlformats.org/officeDocument/2006/relationships/image" Target="../media/image253.emf"/><Relationship Id="rId21" Type="http://schemas.openxmlformats.org/officeDocument/2006/relationships/image" Target="../media/image262.emf"/><Relationship Id="rId34" Type="http://schemas.openxmlformats.org/officeDocument/2006/relationships/customXml" Target="../ink/ink269.xml"/><Relationship Id="rId42" Type="http://schemas.openxmlformats.org/officeDocument/2006/relationships/customXml" Target="../ink/ink273.xml"/><Relationship Id="rId7" Type="http://schemas.openxmlformats.org/officeDocument/2006/relationships/image" Target="../media/image255.emf"/><Relationship Id="rId12" Type="http://schemas.openxmlformats.org/officeDocument/2006/relationships/customXml" Target="../ink/ink258.xml"/><Relationship Id="rId17" Type="http://schemas.openxmlformats.org/officeDocument/2006/relationships/image" Target="../media/image260.emf"/><Relationship Id="rId25" Type="http://schemas.openxmlformats.org/officeDocument/2006/relationships/image" Target="../media/image264.emf"/><Relationship Id="rId33" Type="http://schemas.openxmlformats.org/officeDocument/2006/relationships/image" Target="../media/image268.emf"/><Relationship Id="rId38" Type="http://schemas.openxmlformats.org/officeDocument/2006/relationships/customXml" Target="../ink/ink271.xml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20" Type="http://schemas.openxmlformats.org/officeDocument/2006/relationships/customXml" Target="../ink/ink262.xml"/><Relationship Id="rId29" Type="http://schemas.openxmlformats.org/officeDocument/2006/relationships/image" Target="../media/image266.emf"/><Relationship Id="rId41" Type="http://schemas.openxmlformats.org/officeDocument/2006/relationships/image" Target="../media/image27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5.xml"/><Relationship Id="rId11" Type="http://schemas.openxmlformats.org/officeDocument/2006/relationships/image" Target="../media/image257.emf"/><Relationship Id="rId24" Type="http://schemas.openxmlformats.org/officeDocument/2006/relationships/customXml" Target="../ink/ink264.xml"/><Relationship Id="rId32" Type="http://schemas.openxmlformats.org/officeDocument/2006/relationships/customXml" Target="../ink/ink268.xml"/><Relationship Id="rId37" Type="http://schemas.openxmlformats.org/officeDocument/2006/relationships/image" Target="../media/image270.emf"/><Relationship Id="rId40" Type="http://schemas.openxmlformats.org/officeDocument/2006/relationships/customXml" Target="../ink/ink272.xml"/><Relationship Id="rId45" Type="http://schemas.openxmlformats.org/officeDocument/2006/relationships/image" Target="../media/image274.emf"/><Relationship Id="rId5" Type="http://schemas.openxmlformats.org/officeDocument/2006/relationships/image" Target="../media/image254.emf"/><Relationship Id="rId15" Type="http://schemas.openxmlformats.org/officeDocument/2006/relationships/image" Target="../media/image259.emf"/><Relationship Id="rId23" Type="http://schemas.openxmlformats.org/officeDocument/2006/relationships/image" Target="../media/image263.emf"/><Relationship Id="rId28" Type="http://schemas.openxmlformats.org/officeDocument/2006/relationships/customXml" Target="../ink/ink266.xml"/><Relationship Id="rId36" Type="http://schemas.openxmlformats.org/officeDocument/2006/relationships/customXml" Target="../ink/ink270.xml"/><Relationship Id="rId10" Type="http://schemas.openxmlformats.org/officeDocument/2006/relationships/customXml" Target="../ink/ink257.xml"/><Relationship Id="rId19" Type="http://schemas.openxmlformats.org/officeDocument/2006/relationships/image" Target="../media/image261.emf"/><Relationship Id="rId31" Type="http://schemas.openxmlformats.org/officeDocument/2006/relationships/image" Target="../media/image267.emf"/><Relationship Id="rId44" Type="http://schemas.openxmlformats.org/officeDocument/2006/relationships/customXml" Target="../ink/ink274.xml"/><Relationship Id="rId4" Type="http://schemas.openxmlformats.org/officeDocument/2006/relationships/customXml" Target="../ink/ink254.xml"/><Relationship Id="rId9" Type="http://schemas.openxmlformats.org/officeDocument/2006/relationships/image" Target="../media/image256.emf"/><Relationship Id="rId14" Type="http://schemas.openxmlformats.org/officeDocument/2006/relationships/customXml" Target="../ink/ink259.xml"/><Relationship Id="rId22" Type="http://schemas.openxmlformats.org/officeDocument/2006/relationships/customXml" Target="../ink/ink263.xml"/><Relationship Id="rId27" Type="http://schemas.openxmlformats.org/officeDocument/2006/relationships/image" Target="../media/image265.emf"/><Relationship Id="rId30" Type="http://schemas.openxmlformats.org/officeDocument/2006/relationships/customXml" Target="../ink/ink267.xml"/><Relationship Id="rId35" Type="http://schemas.openxmlformats.org/officeDocument/2006/relationships/image" Target="../media/image269.emf"/><Relationship Id="rId43" Type="http://schemas.openxmlformats.org/officeDocument/2006/relationships/image" Target="../media/image27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22.emf"/><Relationship Id="rId42" Type="http://schemas.openxmlformats.org/officeDocument/2006/relationships/customXml" Target="../ink/ink33.xml"/><Relationship Id="rId47" Type="http://schemas.openxmlformats.org/officeDocument/2006/relationships/image" Target="../media/image35.emf"/><Relationship Id="rId63" Type="http://schemas.openxmlformats.org/officeDocument/2006/relationships/image" Target="../media/image43.emf"/><Relationship Id="rId68" Type="http://schemas.openxmlformats.org/officeDocument/2006/relationships/customXml" Target="../ink/ink46.xml"/><Relationship Id="rId84" Type="http://schemas.openxmlformats.org/officeDocument/2006/relationships/customXml" Target="../ink/ink54.xml"/><Relationship Id="rId89" Type="http://schemas.openxmlformats.org/officeDocument/2006/relationships/image" Target="../media/image56.emf"/><Relationship Id="rId112" Type="http://schemas.openxmlformats.org/officeDocument/2006/relationships/customXml" Target="../ink/ink68.xml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26.emf"/><Relationship Id="rId107" Type="http://schemas.openxmlformats.org/officeDocument/2006/relationships/image" Target="../media/image65.emf"/><Relationship Id="rId11" Type="http://schemas.openxmlformats.org/officeDocument/2006/relationships/image" Target="../media/image17.emf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0.emf"/><Relationship Id="rId40" Type="http://schemas.openxmlformats.org/officeDocument/2006/relationships/customXml" Target="../ink/ink32.xml"/><Relationship Id="rId45" Type="http://schemas.openxmlformats.org/officeDocument/2006/relationships/image" Target="../media/image34.emf"/><Relationship Id="rId53" Type="http://schemas.openxmlformats.org/officeDocument/2006/relationships/image" Target="../media/image38.emf"/><Relationship Id="rId58" Type="http://schemas.openxmlformats.org/officeDocument/2006/relationships/customXml" Target="../ink/ink41.xml"/><Relationship Id="rId66" Type="http://schemas.openxmlformats.org/officeDocument/2006/relationships/customXml" Target="../ink/ink45.xml"/><Relationship Id="rId74" Type="http://schemas.openxmlformats.org/officeDocument/2006/relationships/customXml" Target="../ink/ink49.xml"/><Relationship Id="rId79" Type="http://schemas.openxmlformats.org/officeDocument/2006/relationships/image" Target="../media/image51.emf"/><Relationship Id="rId87" Type="http://schemas.openxmlformats.org/officeDocument/2006/relationships/image" Target="../media/image55.emf"/><Relationship Id="rId102" Type="http://schemas.openxmlformats.org/officeDocument/2006/relationships/customXml" Target="../ink/ink63.xml"/><Relationship Id="rId110" Type="http://schemas.openxmlformats.org/officeDocument/2006/relationships/customXml" Target="../ink/ink67.xml"/><Relationship Id="rId5" Type="http://schemas.openxmlformats.org/officeDocument/2006/relationships/image" Target="../media/image14.emf"/><Relationship Id="rId61" Type="http://schemas.openxmlformats.org/officeDocument/2006/relationships/image" Target="../media/image42.emf"/><Relationship Id="rId82" Type="http://schemas.openxmlformats.org/officeDocument/2006/relationships/customXml" Target="../ink/ink53.xml"/><Relationship Id="rId90" Type="http://schemas.openxmlformats.org/officeDocument/2006/relationships/customXml" Target="../ink/ink57.xml"/><Relationship Id="rId95" Type="http://schemas.openxmlformats.org/officeDocument/2006/relationships/image" Target="../media/image59.emf"/><Relationship Id="rId19" Type="http://schemas.openxmlformats.org/officeDocument/2006/relationships/image" Target="../media/image21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emf"/><Relationship Id="rId30" Type="http://schemas.openxmlformats.org/officeDocument/2006/relationships/customXml" Target="../ink/ink27.xml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46.emf"/><Relationship Id="rId77" Type="http://schemas.openxmlformats.org/officeDocument/2006/relationships/image" Target="../media/image50.emf"/><Relationship Id="rId100" Type="http://schemas.openxmlformats.org/officeDocument/2006/relationships/customXml" Target="../ink/ink62.xml"/><Relationship Id="rId105" Type="http://schemas.openxmlformats.org/officeDocument/2006/relationships/image" Target="../media/image64.emf"/><Relationship Id="rId113" Type="http://schemas.openxmlformats.org/officeDocument/2006/relationships/image" Target="../media/image68.emf"/><Relationship Id="rId8" Type="http://schemas.openxmlformats.org/officeDocument/2006/relationships/customXml" Target="../ink/ink16.xml"/><Relationship Id="rId51" Type="http://schemas.openxmlformats.org/officeDocument/2006/relationships/image" Target="../media/image37.emf"/><Relationship Id="rId72" Type="http://schemas.openxmlformats.org/officeDocument/2006/relationships/customXml" Target="../ink/ink48.xml"/><Relationship Id="rId80" Type="http://schemas.openxmlformats.org/officeDocument/2006/relationships/customXml" Target="../ink/ink52.xml"/><Relationship Id="rId85" Type="http://schemas.openxmlformats.org/officeDocument/2006/relationships/image" Target="../media/image54.emf"/><Relationship Id="rId93" Type="http://schemas.openxmlformats.org/officeDocument/2006/relationships/image" Target="../media/image58.emf"/><Relationship Id="rId98" Type="http://schemas.openxmlformats.org/officeDocument/2006/relationships/customXml" Target="../ink/ink61.xml"/><Relationship Id="rId3" Type="http://schemas.openxmlformats.org/officeDocument/2006/relationships/image" Target="../media/image13.emf"/><Relationship Id="rId12" Type="http://schemas.openxmlformats.org/officeDocument/2006/relationships/customXml" Target="../ink/ink18.xml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1.emf"/><Relationship Id="rId67" Type="http://schemas.openxmlformats.org/officeDocument/2006/relationships/image" Target="../media/image45.emf"/><Relationship Id="rId103" Type="http://schemas.openxmlformats.org/officeDocument/2006/relationships/image" Target="../media/image63.emf"/><Relationship Id="rId108" Type="http://schemas.openxmlformats.org/officeDocument/2006/relationships/customXml" Target="../ink/ink66.xml"/><Relationship Id="rId20" Type="http://schemas.openxmlformats.org/officeDocument/2006/relationships/customXml" Target="../ink/ink22.xml"/><Relationship Id="rId41" Type="http://schemas.openxmlformats.org/officeDocument/2006/relationships/image" Target="../media/image32.emf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75" Type="http://schemas.openxmlformats.org/officeDocument/2006/relationships/image" Target="../media/image49.emf"/><Relationship Id="rId83" Type="http://schemas.openxmlformats.org/officeDocument/2006/relationships/image" Target="../media/image53.emf"/><Relationship Id="rId88" Type="http://schemas.openxmlformats.org/officeDocument/2006/relationships/customXml" Target="../ink/ink56.xml"/><Relationship Id="rId91" Type="http://schemas.openxmlformats.org/officeDocument/2006/relationships/image" Target="../media/image57.emf"/><Relationship Id="rId96" Type="http://schemas.openxmlformats.org/officeDocument/2006/relationships/customXml" Target="../ink/ink60.xml"/><Relationship Id="rId111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36.emf"/><Relationship Id="rId57" Type="http://schemas.openxmlformats.org/officeDocument/2006/relationships/image" Target="../media/image40.emf"/><Relationship Id="rId106" Type="http://schemas.openxmlformats.org/officeDocument/2006/relationships/customXml" Target="../ink/ink65.xml"/><Relationship Id="rId10" Type="http://schemas.openxmlformats.org/officeDocument/2006/relationships/customXml" Target="../ink/ink17.xml"/><Relationship Id="rId31" Type="http://schemas.openxmlformats.org/officeDocument/2006/relationships/image" Target="../media/image27.emf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44.emf"/><Relationship Id="rId73" Type="http://schemas.openxmlformats.org/officeDocument/2006/relationships/image" Target="../media/image48.emf"/><Relationship Id="rId78" Type="http://schemas.openxmlformats.org/officeDocument/2006/relationships/customXml" Target="../ink/ink51.xml"/><Relationship Id="rId81" Type="http://schemas.openxmlformats.org/officeDocument/2006/relationships/image" Target="../media/image52.emf"/><Relationship Id="rId86" Type="http://schemas.openxmlformats.org/officeDocument/2006/relationships/customXml" Target="../ink/ink55.xml"/><Relationship Id="rId94" Type="http://schemas.openxmlformats.org/officeDocument/2006/relationships/customXml" Target="../ink/ink59.xml"/><Relationship Id="rId99" Type="http://schemas.openxmlformats.org/officeDocument/2006/relationships/image" Target="../media/image61.emf"/><Relationship Id="rId101" Type="http://schemas.openxmlformats.org/officeDocument/2006/relationships/image" Target="../media/image62.emf"/><Relationship Id="rId4" Type="http://schemas.openxmlformats.org/officeDocument/2006/relationships/customXml" Target="../ink/ink14.xml"/><Relationship Id="rId9" Type="http://schemas.openxmlformats.org/officeDocument/2006/relationships/image" Target="../media/image16.emf"/><Relationship Id="rId13" Type="http://schemas.openxmlformats.org/officeDocument/2006/relationships/image" Target="../media/image18.emf"/><Relationship Id="rId18" Type="http://schemas.openxmlformats.org/officeDocument/2006/relationships/customXml" Target="../ink/ink21.xml"/><Relationship Id="rId39" Type="http://schemas.openxmlformats.org/officeDocument/2006/relationships/image" Target="../media/image31.emf"/><Relationship Id="rId109" Type="http://schemas.openxmlformats.org/officeDocument/2006/relationships/image" Target="../media/image66.emf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39.emf"/><Relationship Id="rId76" Type="http://schemas.openxmlformats.org/officeDocument/2006/relationships/customXml" Target="../ink/ink50.xml"/><Relationship Id="rId97" Type="http://schemas.openxmlformats.org/officeDocument/2006/relationships/image" Target="../media/image60.emf"/><Relationship Id="rId104" Type="http://schemas.openxmlformats.org/officeDocument/2006/relationships/customXml" Target="../ink/ink64.xml"/><Relationship Id="rId7" Type="http://schemas.openxmlformats.org/officeDocument/2006/relationships/image" Target="../media/image15.emf"/><Relationship Id="rId71" Type="http://schemas.openxmlformats.org/officeDocument/2006/relationships/image" Target="../media/image47.emf"/><Relationship Id="rId92" Type="http://schemas.openxmlformats.org/officeDocument/2006/relationships/customXml" Target="../ink/ink5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87.emf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47" Type="http://schemas.openxmlformats.org/officeDocument/2006/relationships/image" Target="../media/image91.emf"/><Relationship Id="rId50" Type="http://schemas.openxmlformats.org/officeDocument/2006/relationships/customXml" Target="../ink/ink93.xml"/><Relationship Id="rId7" Type="http://schemas.openxmlformats.org/officeDocument/2006/relationships/image" Target="../media/image71.emf"/><Relationship Id="rId12" Type="http://schemas.openxmlformats.org/officeDocument/2006/relationships/customXml" Target="../ink/ink74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82.emf"/><Relationship Id="rId41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3.emf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86.emf"/><Relationship Id="rId40" Type="http://schemas.openxmlformats.org/officeDocument/2006/relationships/customXml" Target="../ink/ink88.xml"/><Relationship Id="rId45" Type="http://schemas.openxmlformats.org/officeDocument/2006/relationships/image" Target="../media/image90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2.emf"/><Relationship Id="rId10" Type="http://schemas.openxmlformats.org/officeDocument/2006/relationships/customXml" Target="../ink/ink73.xml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4" Type="http://schemas.openxmlformats.org/officeDocument/2006/relationships/customXml" Target="../ink/ink90.xml"/><Relationship Id="rId4" Type="http://schemas.openxmlformats.org/officeDocument/2006/relationships/customXml" Target="../ink/ink70.xml"/><Relationship Id="rId9" Type="http://schemas.openxmlformats.org/officeDocument/2006/relationships/image" Target="../media/image72.emf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1.emf"/><Relationship Id="rId30" Type="http://schemas.openxmlformats.org/officeDocument/2006/relationships/customXml" Target="../ink/ink83.xml"/><Relationship Id="rId35" Type="http://schemas.openxmlformats.org/officeDocument/2006/relationships/image" Target="../media/image85.emf"/><Relationship Id="rId43" Type="http://schemas.openxmlformats.org/officeDocument/2006/relationships/image" Target="../media/image89.emf"/><Relationship Id="rId48" Type="http://schemas.openxmlformats.org/officeDocument/2006/relationships/customXml" Target="../ink/ink92.xml"/><Relationship Id="rId8" Type="http://schemas.openxmlformats.org/officeDocument/2006/relationships/customXml" Target="../ink/ink72.xml"/><Relationship Id="rId51" Type="http://schemas.openxmlformats.org/officeDocument/2006/relationships/image" Target="../media/image93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emf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image" Target="../media/image112.emf"/><Relationship Id="rId21" Type="http://schemas.openxmlformats.org/officeDocument/2006/relationships/image" Target="../media/image103.emf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116.emf"/><Relationship Id="rId50" Type="http://schemas.openxmlformats.org/officeDocument/2006/relationships/customXml" Target="../ink/ink118.xml"/><Relationship Id="rId55" Type="http://schemas.openxmlformats.org/officeDocument/2006/relationships/image" Target="../media/image120.emf"/><Relationship Id="rId63" Type="http://schemas.openxmlformats.org/officeDocument/2006/relationships/image" Target="../media/image124.emf"/><Relationship Id="rId68" Type="http://schemas.openxmlformats.org/officeDocument/2006/relationships/customXml" Target="../ink/ink127.xml"/><Relationship Id="rId76" Type="http://schemas.openxmlformats.org/officeDocument/2006/relationships/customXml" Target="../ink/ink131.xml"/><Relationship Id="rId84" Type="http://schemas.openxmlformats.org/officeDocument/2006/relationships/customXml" Target="../ink/ink135.xml"/><Relationship Id="rId89" Type="http://schemas.openxmlformats.org/officeDocument/2006/relationships/image" Target="../media/image137.emf"/><Relationship Id="rId7" Type="http://schemas.openxmlformats.org/officeDocument/2006/relationships/image" Target="../media/image96.emf"/><Relationship Id="rId71" Type="http://schemas.openxmlformats.org/officeDocument/2006/relationships/image" Target="../media/image128.emf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image" Target="../media/image107.emf"/><Relationship Id="rId11" Type="http://schemas.openxmlformats.org/officeDocument/2006/relationships/image" Target="../media/image98.emf"/><Relationship Id="rId24" Type="http://schemas.openxmlformats.org/officeDocument/2006/relationships/customXml" Target="../ink/ink105.xml"/><Relationship Id="rId32" Type="http://schemas.openxmlformats.org/officeDocument/2006/relationships/customXml" Target="../ink/ink109.xml"/><Relationship Id="rId37" Type="http://schemas.openxmlformats.org/officeDocument/2006/relationships/image" Target="../media/image111.emf"/><Relationship Id="rId40" Type="http://schemas.openxmlformats.org/officeDocument/2006/relationships/customXml" Target="../ink/ink113.xml"/><Relationship Id="rId45" Type="http://schemas.openxmlformats.org/officeDocument/2006/relationships/image" Target="../media/image115.emf"/><Relationship Id="rId53" Type="http://schemas.openxmlformats.org/officeDocument/2006/relationships/image" Target="../media/image119.emf"/><Relationship Id="rId58" Type="http://schemas.openxmlformats.org/officeDocument/2006/relationships/customXml" Target="../ink/ink122.xml"/><Relationship Id="rId66" Type="http://schemas.openxmlformats.org/officeDocument/2006/relationships/customXml" Target="../ink/ink126.xml"/><Relationship Id="rId74" Type="http://schemas.openxmlformats.org/officeDocument/2006/relationships/customXml" Target="../ink/ink130.xml"/><Relationship Id="rId79" Type="http://schemas.openxmlformats.org/officeDocument/2006/relationships/image" Target="../media/image132.emf"/><Relationship Id="rId87" Type="http://schemas.openxmlformats.org/officeDocument/2006/relationships/image" Target="../media/image136.emf"/><Relationship Id="rId5" Type="http://schemas.openxmlformats.org/officeDocument/2006/relationships/image" Target="../media/image95.emf"/><Relationship Id="rId61" Type="http://schemas.openxmlformats.org/officeDocument/2006/relationships/image" Target="../media/image123.emf"/><Relationship Id="rId82" Type="http://schemas.openxmlformats.org/officeDocument/2006/relationships/customXml" Target="../ink/ink134.xml"/><Relationship Id="rId90" Type="http://schemas.openxmlformats.org/officeDocument/2006/relationships/customXml" Target="../ink/ink138.xml"/><Relationship Id="rId19" Type="http://schemas.openxmlformats.org/officeDocument/2006/relationships/image" Target="../media/image102.emf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106.emf"/><Relationship Id="rId30" Type="http://schemas.openxmlformats.org/officeDocument/2006/relationships/customXml" Target="../ink/ink108.xml"/><Relationship Id="rId35" Type="http://schemas.openxmlformats.org/officeDocument/2006/relationships/image" Target="../media/image110.emf"/><Relationship Id="rId43" Type="http://schemas.openxmlformats.org/officeDocument/2006/relationships/image" Target="../media/image114.emf"/><Relationship Id="rId48" Type="http://schemas.openxmlformats.org/officeDocument/2006/relationships/customXml" Target="../ink/ink117.xml"/><Relationship Id="rId56" Type="http://schemas.openxmlformats.org/officeDocument/2006/relationships/customXml" Target="../ink/ink121.xml"/><Relationship Id="rId64" Type="http://schemas.openxmlformats.org/officeDocument/2006/relationships/customXml" Target="../ink/ink125.xml"/><Relationship Id="rId69" Type="http://schemas.openxmlformats.org/officeDocument/2006/relationships/image" Target="../media/image127.emf"/><Relationship Id="rId77" Type="http://schemas.openxmlformats.org/officeDocument/2006/relationships/image" Target="../media/image131.emf"/><Relationship Id="rId8" Type="http://schemas.openxmlformats.org/officeDocument/2006/relationships/customXml" Target="../ink/ink97.xml"/><Relationship Id="rId51" Type="http://schemas.openxmlformats.org/officeDocument/2006/relationships/image" Target="../media/image118.emf"/><Relationship Id="rId72" Type="http://schemas.openxmlformats.org/officeDocument/2006/relationships/customXml" Target="../ink/ink129.xml"/><Relationship Id="rId80" Type="http://schemas.openxmlformats.org/officeDocument/2006/relationships/customXml" Target="../ink/ink133.xml"/><Relationship Id="rId85" Type="http://schemas.openxmlformats.org/officeDocument/2006/relationships/image" Target="../media/image135.emf"/><Relationship Id="rId3" Type="http://schemas.openxmlformats.org/officeDocument/2006/relationships/image" Target="../media/image94.emf"/><Relationship Id="rId12" Type="http://schemas.openxmlformats.org/officeDocument/2006/relationships/customXml" Target="../ink/ink99.xml"/><Relationship Id="rId17" Type="http://schemas.openxmlformats.org/officeDocument/2006/relationships/image" Target="../media/image101.emf"/><Relationship Id="rId25" Type="http://schemas.openxmlformats.org/officeDocument/2006/relationships/image" Target="../media/image105.emf"/><Relationship Id="rId33" Type="http://schemas.openxmlformats.org/officeDocument/2006/relationships/image" Target="../media/image109.emf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122.emf"/><Relationship Id="rId67" Type="http://schemas.openxmlformats.org/officeDocument/2006/relationships/image" Target="../media/image126.emf"/><Relationship Id="rId20" Type="http://schemas.openxmlformats.org/officeDocument/2006/relationships/customXml" Target="../ink/ink103.xml"/><Relationship Id="rId41" Type="http://schemas.openxmlformats.org/officeDocument/2006/relationships/image" Target="../media/image113.emf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70" Type="http://schemas.openxmlformats.org/officeDocument/2006/relationships/customXml" Target="../ink/ink128.xml"/><Relationship Id="rId75" Type="http://schemas.openxmlformats.org/officeDocument/2006/relationships/image" Target="../media/image130.emf"/><Relationship Id="rId83" Type="http://schemas.openxmlformats.org/officeDocument/2006/relationships/image" Target="../media/image134.emf"/><Relationship Id="rId88" Type="http://schemas.openxmlformats.org/officeDocument/2006/relationships/customXml" Target="../ink/ink137.xml"/><Relationship Id="rId91" Type="http://schemas.openxmlformats.org/officeDocument/2006/relationships/image" Target="../media/image13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5" Type="http://schemas.openxmlformats.org/officeDocument/2006/relationships/image" Target="../media/image100.emf"/><Relationship Id="rId23" Type="http://schemas.openxmlformats.org/officeDocument/2006/relationships/image" Target="../media/image104.emf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117.emf"/><Relationship Id="rId57" Type="http://schemas.openxmlformats.org/officeDocument/2006/relationships/image" Target="../media/image121.emf"/><Relationship Id="rId10" Type="http://schemas.openxmlformats.org/officeDocument/2006/relationships/customXml" Target="../ink/ink98.xml"/><Relationship Id="rId31" Type="http://schemas.openxmlformats.org/officeDocument/2006/relationships/image" Target="../media/image108.emf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125.emf"/><Relationship Id="rId73" Type="http://schemas.openxmlformats.org/officeDocument/2006/relationships/image" Target="../media/image129.emf"/><Relationship Id="rId78" Type="http://schemas.openxmlformats.org/officeDocument/2006/relationships/customXml" Target="../ink/ink132.xml"/><Relationship Id="rId81" Type="http://schemas.openxmlformats.org/officeDocument/2006/relationships/image" Target="../media/image133.emf"/><Relationship Id="rId86" Type="http://schemas.openxmlformats.org/officeDocument/2006/relationships/customXml" Target="../ink/ink136.xml"/><Relationship Id="rId4" Type="http://schemas.openxmlformats.org/officeDocument/2006/relationships/customXml" Target="../ink/ink95.xml"/><Relationship Id="rId9" Type="http://schemas.openxmlformats.org/officeDocument/2006/relationships/image" Target="../media/image9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144.emf"/><Relationship Id="rId18" Type="http://schemas.openxmlformats.org/officeDocument/2006/relationships/customXml" Target="../ink/ink147.xml"/><Relationship Id="rId3" Type="http://schemas.openxmlformats.org/officeDocument/2006/relationships/image" Target="../media/image139.emf"/><Relationship Id="rId21" Type="http://schemas.openxmlformats.org/officeDocument/2006/relationships/image" Target="../media/image148.emf"/><Relationship Id="rId7" Type="http://schemas.openxmlformats.org/officeDocument/2006/relationships/image" Target="../media/image141.emf"/><Relationship Id="rId12" Type="http://schemas.openxmlformats.org/officeDocument/2006/relationships/customXml" Target="../ink/ink144.xml"/><Relationship Id="rId17" Type="http://schemas.openxmlformats.org/officeDocument/2006/relationships/image" Target="../media/image146.emf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image" Target="../media/image143.emf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10" Type="http://schemas.openxmlformats.org/officeDocument/2006/relationships/customXml" Target="../ink/ink143.xml"/><Relationship Id="rId19" Type="http://schemas.openxmlformats.org/officeDocument/2006/relationships/image" Target="../media/image147.emf"/><Relationship Id="rId4" Type="http://schemas.openxmlformats.org/officeDocument/2006/relationships/customXml" Target="../ink/ink140.xml"/><Relationship Id="rId9" Type="http://schemas.openxmlformats.org/officeDocument/2006/relationships/image" Target="../media/image142.emf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55.emf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" Type="http://schemas.openxmlformats.org/officeDocument/2006/relationships/image" Target="../media/image150.emf"/><Relationship Id="rId21" Type="http://schemas.openxmlformats.org/officeDocument/2006/relationships/image" Target="../media/image159.emf"/><Relationship Id="rId7" Type="http://schemas.openxmlformats.org/officeDocument/2006/relationships/image" Target="../media/image152.emf"/><Relationship Id="rId12" Type="http://schemas.openxmlformats.org/officeDocument/2006/relationships/customXml" Target="../ink/ink155.xml"/><Relationship Id="rId17" Type="http://schemas.openxmlformats.org/officeDocument/2006/relationships/image" Target="../media/image157.emf"/><Relationship Id="rId25" Type="http://schemas.openxmlformats.org/officeDocument/2006/relationships/image" Target="../media/image161.emf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16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154.emf"/><Relationship Id="rId24" Type="http://schemas.openxmlformats.org/officeDocument/2006/relationships/customXml" Target="../ink/ink161.xml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23" Type="http://schemas.openxmlformats.org/officeDocument/2006/relationships/image" Target="../media/image160.emf"/><Relationship Id="rId28" Type="http://schemas.openxmlformats.org/officeDocument/2006/relationships/customXml" Target="../ink/ink163.xml"/><Relationship Id="rId10" Type="http://schemas.openxmlformats.org/officeDocument/2006/relationships/customXml" Target="../ink/ink154.xml"/><Relationship Id="rId19" Type="http://schemas.openxmlformats.org/officeDocument/2006/relationships/image" Target="../media/image158.emf"/><Relationship Id="rId4" Type="http://schemas.openxmlformats.org/officeDocument/2006/relationships/customXml" Target="../ink/ink151.xml"/><Relationship Id="rId9" Type="http://schemas.openxmlformats.org/officeDocument/2006/relationships/image" Target="../media/image153.emf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6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169.emf"/><Relationship Id="rId18" Type="http://schemas.openxmlformats.org/officeDocument/2006/relationships/customXml" Target="../ink/ink172.xml"/><Relationship Id="rId26" Type="http://schemas.openxmlformats.org/officeDocument/2006/relationships/customXml" Target="../ink/ink176.xml"/><Relationship Id="rId3" Type="http://schemas.openxmlformats.org/officeDocument/2006/relationships/image" Target="../media/image164.emf"/><Relationship Id="rId21" Type="http://schemas.openxmlformats.org/officeDocument/2006/relationships/image" Target="../media/image173.emf"/><Relationship Id="rId7" Type="http://schemas.openxmlformats.org/officeDocument/2006/relationships/image" Target="../media/image166.emf"/><Relationship Id="rId12" Type="http://schemas.openxmlformats.org/officeDocument/2006/relationships/customXml" Target="../ink/ink169.xml"/><Relationship Id="rId17" Type="http://schemas.openxmlformats.org/officeDocument/2006/relationships/image" Target="../media/image171.emf"/><Relationship Id="rId25" Type="http://schemas.openxmlformats.org/officeDocument/2006/relationships/image" Target="../media/image175.emf"/><Relationship Id="rId2" Type="http://schemas.openxmlformats.org/officeDocument/2006/relationships/customXml" Target="../ink/ink164.xml"/><Relationship Id="rId16" Type="http://schemas.openxmlformats.org/officeDocument/2006/relationships/customXml" Target="../ink/ink171.xml"/><Relationship Id="rId20" Type="http://schemas.openxmlformats.org/officeDocument/2006/relationships/customXml" Target="../ink/ink1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6.xml"/><Relationship Id="rId11" Type="http://schemas.openxmlformats.org/officeDocument/2006/relationships/image" Target="../media/image168.emf"/><Relationship Id="rId24" Type="http://schemas.openxmlformats.org/officeDocument/2006/relationships/customXml" Target="../ink/ink175.xml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10" Type="http://schemas.openxmlformats.org/officeDocument/2006/relationships/customXml" Target="../ink/ink168.xml"/><Relationship Id="rId19" Type="http://schemas.openxmlformats.org/officeDocument/2006/relationships/image" Target="../media/image172.emf"/><Relationship Id="rId4" Type="http://schemas.openxmlformats.org/officeDocument/2006/relationships/customXml" Target="../ink/ink165.xml"/><Relationship Id="rId9" Type="http://schemas.openxmlformats.org/officeDocument/2006/relationships/image" Target="../media/image167.emf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82.emf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" Type="http://schemas.openxmlformats.org/officeDocument/2006/relationships/image" Target="../media/image177.emf"/><Relationship Id="rId21" Type="http://schemas.openxmlformats.org/officeDocument/2006/relationships/image" Target="../media/image186.emf"/><Relationship Id="rId7" Type="http://schemas.openxmlformats.org/officeDocument/2006/relationships/image" Target="../media/image179.emf"/><Relationship Id="rId12" Type="http://schemas.openxmlformats.org/officeDocument/2006/relationships/customXml" Target="../ink/ink182.xml"/><Relationship Id="rId17" Type="http://schemas.openxmlformats.org/officeDocument/2006/relationships/image" Target="../media/image184.emf"/><Relationship Id="rId25" Type="http://schemas.openxmlformats.org/officeDocument/2006/relationships/image" Target="../media/image188.emf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0" Type="http://schemas.openxmlformats.org/officeDocument/2006/relationships/customXml" Target="../ink/ink186.xml"/><Relationship Id="rId29" Type="http://schemas.openxmlformats.org/officeDocument/2006/relationships/image" Target="../media/image19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11" Type="http://schemas.openxmlformats.org/officeDocument/2006/relationships/image" Target="../media/image181.emf"/><Relationship Id="rId24" Type="http://schemas.openxmlformats.org/officeDocument/2006/relationships/customXml" Target="../ink/ink188.xml"/><Relationship Id="rId5" Type="http://schemas.openxmlformats.org/officeDocument/2006/relationships/image" Target="../media/image178.emf"/><Relationship Id="rId15" Type="http://schemas.openxmlformats.org/officeDocument/2006/relationships/image" Target="../media/image183.emf"/><Relationship Id="rId23" Type="http://schemas.openxmlformats.org/officeDocument/2006/relationships/image" Target="../media/image187.emf"/><Relationship Id="rId28" Type="http://schemas.openxmlformats.org/officeDocument/2006/relationships/customXml" Target="../ink/ink190.xml"/><Relationship Id="rId10" Type="http://schemas.openxmlformats.org/officeDocument/2006/relationships/customXml" Target="../ink/ink181.xml"/><Relationship Id="rId19" Type="http://schemas.openxmlformats.org/officeDocument/2006/relationships/image" Target="../media/image185.emf"/><Relationship Id="rId31" Type="http://schemas.openxmlformats.org/officeDocument/2006/relationships/image" Target="../media/image191.emf"/><Relationship Id="rId4" Type="http://schemas.openxmlformats.org/officeDocument/2006/relationships/customXml" Target="../ink/ink178.xml"/><Relationship Id="rId9" Type="http://schemas.openxmlformats.org/officeDocument/2006/relationships/image" Target="../media/image180.emf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89.emf"/><Relationship Id="rId30" Type="http://schemas.openxmlformats.org/officeDocument/2006/relationships/customXml" Target="../ink/ink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457E4-948D-400C-8A3D-192105D4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Combinational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1F6F3B-28E8-44E7-8739-434E5225F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7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94DEF-5D70-4B0F-B35C-05FBF0F4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Adder subtractor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3642440" y="134160"/>
              <a:ext cx="8488080" cy="39898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6240" y="117960"/>
                <a:ext cx="8524440" cy="40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/>
              <p14:cNvContentPartPr/>
              <p14:nvPr/>
            </p14:nvContentPartPr>
            <p14:xfrm>
              <a:off x="7407320" y="2268240"/>
              <a:ext cx="3136680" cy="23400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9320" y="2247000"/>
                <a:ext cx="3175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084560" y="3169680"/>
              <a:ext cx="1941840" cy="1094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0520" y="3149160"/>
                <a:ext cx="1972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/>
              <p14:cNvContentPartPr/>
              <p14:nvPr/>
            </p14:nvContentPartPr>
            <p14:xfrm>
              <a:off x="9447440" y="2673600"/>
              <a:ext cx="749160" cy="4215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9080" y="2652720"/>
                <a:ext cx="7884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8723480" y="5152200"/>
              <a:ext cx="2087280" cy="39564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8000" y="5134920"/>
                <a:ext cx="21193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" name="Ink 80"/>
              <p14:cNvContentPartPr/>
              <p14:nvPr/>
            </p14:nvContentPartPr>
            <p14:xfrm>
              <a:off x="8857400" y="3444720"/>
              <a:ext cx="1780200" cy="26006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7600" y="3426720"/>
                <a:ext cx="1819440" cy="26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6" name="Ink 95"/>
              <p14:cNvContentPartPr/>
              <p14:nvPr/>
            </p14:nvContentPartPr>
            <p14:xfrm>
              <a:off x="4195040" y="2458680"/>
              <a:ext cx="1960560" cy="32400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8840" y="2443560"/>
                <a:ext cx="19972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5" name="Ink 104"/>
              <p14:cNvContentPartPr/>
              <p14:nvPr/>
            </p14:nvContentPartPr>
            <p14:xfrm>
              <a:off x="4582400" y="2416920"/>
              <a:ext cx="2119680" cy="121860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4760" y="2396040"/>
                <a:ext cx="2158200" cy="12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1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4" name="Ink 153"/>
              <p14:cNvContentPartPr/>
              <p14:nvPr/>
            </p14:nvContentPartPr>
            <p14:xfrm>
              <a:off x="1035320" y="938460"/>
              <a:ext cx="1463760" cy="118872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200" y="925860"/>
                <a:ext cx="150012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5" name="Ink 154"/>
              <p14:cNvContentPartPr/>
              <p14:nvPr/>
            </p14:nvContentPartPr>
            <p14:xfrm>
              <a:off x="2491160" y="2364780"/>
              <a:ext cx="14760" cy="3132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040" y="2351460"/>
                <a:ext cx="49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2" name="Ink 161"/>
              <p14:cNvContentPartPr/>
              <p14:nvPr/>
            </p14:nvContentPartPr>
            <p14:xfrm>
              <a:off x="3061040" y="1003260"/>
              <a:ext cx="1597320" cy="124056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4120" y="982380"/>
                <a:ext cx="163512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6" name="Ink 165"/>
              <p14:cNvContentPartPr/>
              <p14:nvPr/>
            </p14:nvContentPartPr>
            <p14:xfrm>
              <a:off x="5095760" y="636780"/>
              <a:ext cx="1252800" cy="16596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1360" y="616620"/>
                <a:ext cx="12834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7" name="Ink 166"/>
              <p14:cNvContentPartPr/>
              <p14:nvPr/>
            </p14:nvContentPartPr>
            <p14:xfrm>
              <a:off x="5039600" y="907860"/>
              <a:ext cx="1561680" cy="140580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5560" y="886980"/>
                <a:ext cx="1589040" cy="14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1" name="Ink 170"/>
              <p14:cNvContentPartPr/>
              <p14:nvPr/>
            </p14:nvContentPartPr>
            <p14:xfrm>
              <a:off x="6992240" y="414660"/>
              <a:ext cx="921960" cy="24624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78920" y="397020"/>
                <a:ext cx="9529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5" name="Ink 174"/>
              <p14:cNvContentPartPr/>
              <p14:nvPr/>
            </p14:nvContentPartPr>
            <p14:xfrm>
              <a:off x="6721880" y="830460"/>
              <a:ext cx="1320480" cy="157428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0000" y="814260"/>
                <a:ext cx="1353240" cy="16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7" name="Ink 176"/>
              <p14:cNvContentPartPr/>
              <p14:nvPr/>
            </p14:nvContentPartPr>
            <p14:xfrm>
              <a:off x="7561400" y="162600"/>
              <a:ext cx="2026440" cy="46764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2320" y="146400"/>
                <a:ext cx="20588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9" name="Ink 178"/>
              <p14:cNvContentPartPr/>
              <p14:nvPr/>
            </p14:nvContentPartPr>
            <p14:xfrm>
              <a:off x="6009440" y="188880"/>
              <a:ext cx="1597680" cy="56880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0360" y="170520"/>
                <a:ext cx="1628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1" name="Ink 180"/>
              <p14:cNvContentPartPr/>
              <p14:nvPr/>
            </p14:nvContentPartPr>
            <p14:xfrm>
              <a:off x="4169840" y="376440"/>
              <a:ext cx="1884240" cy="49788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5080" y="358800"/>
                <a:ext cx="19112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3" name="Ink 182"/>
              <p14:cNvContentPartPr/>
              <p14:nvPr/>
            </p14:nvContentPartPr>
            <p14:xfrm>
              <a:off x="2084000" y="288960"/>
              <a:ext cx="2529720" cy="68256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5640" y="272400"/>
                <a:ext cx="25689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6" name="Ink 185"/>
              <p14:cNvContentPartPr/>
              <p14:nvPr/>
            </p14:nvContentPartPr>
            <p14:xfrm>
              <a:off x="7214000" y="44520"/>
              <a:ext cx="40320" cy="62172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96000" y="27240"/>
                <a:ext cx="7956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0" name="Ink 189"/>
              <p14:cNvContentPartPr/>
              <p14:nvPr/>
            </p14:nvContentPartPr>
            <p14:xfrm>
              <a:off x="5453600" y="183840"/>
              <a:ext cx="45360" cy="62172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41360" y="167280"/>
                <a:ext cx="784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4" name="Ink 193"/>
              <p14:cNvContentPartPr/>
              <p14:nvPr/>
            </p14:nvContentPartPr>
            <p14:xfrm>
              <a:off x="1613120" y="348720"/>
              <a:ext cx="14400" cy="61596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5840" y="334320"/>
                <a:ext cx="5184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5" name="Ink 214"/>
              <p14:cNvContentPartPr/>
              <p14:nvPr/>
            </p14:nvContentPartPr>
            <p14:xfrm>
              <a:off x="1135400" y="740460"/>
              <a:ext cx="1330920" cy="320760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7400" y="722100"/>
                <a:ext cx="1367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/>
              <p14:cNvContentPartPr/>
              <p14:nvPr/>
            </p14:nvContentPartPr>
            <p14:xfrm>
              <a:off x="9449960" y="244020"/>
              <a:ext cx="1347120" cy="113760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29080" y="223140"/>
                <a:ext cx="1386000" cy="11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3" name="Ink 272"/>
              <p14:cNvContentPartPr/>
              <p14:nvPr/>
            </p14:nvContentPartPr>
            <p14:xfrm>
              <a:off x="1604480" y="2109540"/>
              <a:ext cx="79200" cy="650520"/>
            </p14:xfrm>
          </p:contentPart>
        </mc:Choice>
        <mc:Fallback>
          <p:pic>
            <p:nvPicPr>
              <p:cNvPr id="273" name="Ink 27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86840" y="2093700"/>
                <a:ext cx="11772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5" name="Ink 274"/>
              <p14:cNvContentPartPr/>
              <p14:nvPr/>
            </p14:nvContentPartPr>
            <p14:xfrm>
              <a:off x="6058040" y="2225820"/>
              <a:ext cx="63360" cy="632160"/>
            </p14:xfrm>
          </p:contentPart>
        </mc:Choice>
        <mc:Fallback>
          <p:pic>
            <p:nvPicPr>
              <p:cNvPr id="275" name="Ink 27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0400" y="2208180"/>
                <a:ext cx="10152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9" name="Ink 298"/>
              <p14:cNvContentPartPr/>
              <p14:nvPr/>
            </p14:nvContentPartPr>
            <p14:xfrm>
              <a:off x="7268360" y="2358300"/>
              <a:ext cx="110160" cy="1987560"/>
            </p14:xfrm>
          </p:contentPart>
        </mc:Choice>
        <mc:Fallback>
          <p:pic>
            <p:nvPicPr>
              <p:cNvPr id="299" name="Ink 29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50360" y="2338860"/>
                <a:ext cx="149040" cy="20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3" name="Ink 352"/>
              <p14:cNvContentPartPr/>
              <p14:nvPr/>
            </p14:nvContentPartPr>
            <p14:xfrm>
              <a:off x="6938240" y="4329300"/>
              <a:ext cx="1431720" cy="1061640"/>
            </p14:xfrm>
          </p:contentPart>
        </mc:Choice>
        <mc:Fallback>
          <p:pic>
            <p:nvPicPr>
              <p:cNvPr id="353" name="Ink 35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23840" y="4309500"/>
                <a:ext cx="1467000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7" name="Ink 356"/>
              <p14:cNvContentPartPr/>
              <p14:nvPr/>
            </p14:nvContentPartPr>
            <p14:xfrm>
              <a:off x="5344880" y="4289340"/>
              <a:ext cx="1183680" cy="110592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30120" y="4269540"/>
                <a:ext cx="121932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0" name="Ink 359"/>
              <p14:cNvContentPartPr/>
              <p14:nvPr/>
            </p14:nvContentPartPr>
            <p14:xfrm>
              <a:off x="3425000" y="4200420"/>
              <a:ext cx="1173240" cy="1185120"/>
            </p14:xfrm>
          </p:contentPart>
        </mc:Choice>
        <mc:Fallback>
          <p:pic>
            <p:nvPicPr>
              <p:cNvPr id="360" name="Ink 35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09520" y="4182060"/>
                <a:ext cx="1209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5" name="Ink 364"/>
              <p14:cNvContentPartPr/>
              <p14:nvPr/>
            </p14:nvContentPartPr>
            <p14:xfrm>
              <a:off x="1276160" y="4177380"/>
              <a:ext cx="1387080" cy="976320"/>
            </p14:xfrm>
          </p:contentPart>
        </mc:Choice>
        <mc:Fallback>
          <p:pic>
            <p:nvPicPr>
              <p:cNvPr id="365" name="Ink 36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61040" y="4159020"/>
                <a:ext cx="1423440" cy="10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2" name="Ink 371"/>
              <p14:cNvContentPartPr/>
              <p14:nvPr/>
            </p14:nvContentPartPr>
            <p14:xfrm>
              <a:off x="3689600" y="2172540"/>
              <a:ext cx="32040" cy="589320"/>
            </p14:xfrm>
          </p:contentPart>
        </mc:Choice>
        <mc:Fallback>
          <p:pic>
            <p:nvPicPr>
              <p:cNvPr id="372" name="Ink 37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69800" y="2155260"/>
                <a:ext cx="727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6" name="Ink 375"/>
              <p14:cNvContentPartPr/>
              <p14:nvPr/>
            </p14:nvContentPartPr>
            <p14:xfrm>
              <a:off x="8010680" y="3307620"/>
              <a:ext cx="30960" cy="1009800"/>
            </p14:xfrm>
          </p:contentPart>
        </mc:Choice>
        <mc:Fallback>
          <p:pic>
            <p:nvPicPr>
              <p:cNvPr id="376" name="Ink 37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92320" y="3292500"/>
                <a:ext cx="6876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3" name="Ink 422"/>
              <p14:cNvContentPartPr/>
              <p14:nvPr/>
            </p14:nvContentPartPr>
            <p14:xfrm>
              <a:off x="5359280" y="2943300"/>
              <a:ext cx="297000" cy="465120"/>
            </p14:xfrm>
          </p:contentPart>
        </mc:Choice>
        <mc:Fallback>
          <p:pic>
            <p:nvPicPr>
              <p:cNvPr id="423" name="Ink 42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3080" y="2925660"/>
                <a:ext cx="3254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2" name="Ink 431"/>
              <p14:cNvContentPartPr/>
              <p14:nvPr/>
            </p14:nvContentPartPr>
            <p14:xfrm>
              <a:off x="1627160" y="-228660"/>
              <a:ext cx="5625720" cy="605160"/>
            </p14:xfrm>
          </p:contentPart>
        </mc:Choice>
        <mc:Fallback>
          <p:pic>
            <p:nvPicPr>
              <p:cNvPr id="432" name="Ink 4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13120" y="-246300"/>
                <a:ext cx="56570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8" name="Ink 437"/>
              <p14:cNvContentPartPr/>
              <p14:nvPr/>
            </p14:nvContentPartPr>
            <p14:xfrm>
              <a:off x="4154720" y="3074700"/>
              <a:ext cx="663840" cy="1118160"/>
            </p14:xfrm>
          </p:contentPart>
        </mc:Choice>
        <mc:Fallback>
          <p:pic>
            <p:nvPicPr>
              <p:cNvPr id="438" name="Ink 43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36000" y="3057780"/>
                <a:ext cx="69480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9" name="Ink 438"/>
              <p14:cNvContentPartPr/>
              <p14:nvPr/>
            </p14:nvContentPartPr>
            <p14:xfrm>
              <a:off x="8157920" y="2848980"/>
              <a:ext cx="505800" cy="441360"/>
            </p14:xfrm>
          </p:contentPart>
        </mc:Choice>
        <mc:Fallback>
          <p:pic>
            <p:nvPicPr>
              <p:cNvPr id="439" name="Ink 43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41720" y="2830260"/>
                <a:ext cx="5407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7" name="Ink 446"/>
              <p14:cNvContentPartPr/>
              <p14:nvPr/>
            </p14:nvContentPartPr>
            <p14:xfrm>
              <a:off x="2180480" y="3585540"/>
              <a:ext cx="68040" cy="578160"/>
            </p14:xfrm>
          </p:contentPart>
        </mc:Choice>
        <mc:Fallback>
          <p:pic>
            <p:nvPicPr>
              <p:cNvPr id="447" name="Ink 44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60320" y="3565740"/>
                <a:ext cx="1080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8" name="Ink 447"/>
              <p14:cNvContentPartPr/>
              <p14:nvPr/>
            </p14:nvContentPartPr>
            <p14:xfrm>
              <a:off x="470120" y="4480500"/>
              <a:ext cx="950040" cy="472320"/>
            </p14:xfrm>
          </p:contentPart>
        </mc:Choice>
        <mc:Fallback>
          <p:pic>
            <p:nvPicPr>
              <p:cNvPr id="448" name="Ink 44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1400" y="4465380"/>
                <a:ext cx="9810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9" name="Ink 448"/>
              <p14:cNvContentPartPr/>
              <p14:nvPr/>
            </p14:nvContentPartPr>
            <p14:xfrm>
              <a:off x="284360" y="5082060"/>
              <a:ext cx="225720" cy="430920"/>
            </p14:xfrm>
          </p:contentPart>
        </mc:Choice>
        <mc:Fallback>
          <p:pic>
            <p:nvPicPr>
              <p:cNvPr id="449" name="Ink 44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4200" y="5066580"/>
                <a:ext cx="2610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0" name="Ink 449"/>
              <p14:cNvContentPartPr/>
              <p14:nvPr/>
            </p14:nvContentPartPr>
            <p14:xfrm>
              <a:off x="1922000" y="5075580"/>
              <a:ext cx="43200" cy="718560"/>
            </p14:xfrm>
          </p:contentPart>
        </mc:Choice>
        <mc:Fallback>
          <p:pic>
            <p:nvPicPr>
              <p:cNvPr id="450" name="Ink 44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02920" y="5060460"/>
                <a:ext cx="792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1" name="Ink 450"/>
              <p14:cNvContentPartPr/>
              <p14:nvPr/>
            </p14:nvContentPartPr>
            <p14:xfrm>
              <a:off x="3933320" y="5349540"/>
              <a:ext cx="55440" cy="553680"/>
            </p14:xfrm>
          </p:contentPart>
        </mc:Choice>
        <mc:Fallback>
          <p:pic>
            <p:nvPicPr>
              <p:cNvPr id="451" name="Ink 45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21440" y="5332620"/>
                <a:ext cx="8424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2" name="Ink 451"/>
              <p14:cNvContentPartPr/>
              <p14:nvPr/>
            </p14:nvContentPartPr>
            <p14:xfrm>
              <a:off x="6034280" y="5339460"/>
              <a:ext cx="37440" cy="593640"/>
            </p14:xfrm>
          </p:contentPart>
        </mc:Choice>
        <mc:Fallback>
          <p:pic>
            <p:nvPicPr>
              <p:cNvPr id="452" name="Ink 45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4120" y="5325420"/>
                <a:ext cx="712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3" name="Ink 452"/>
              <p14:cNvContentPartPr/>
              <p14:nvPr/>
            </p14:nvContentPartPr>
            <p14:xfrm>
              <a:off x="7808000" y="5319300"/>
              <a:ext cx="21960" cy="554760"/>
            </p14:xfrm>
          </p:contentPart>
        </mc:Choice>
        <mc:Fallback>
          <p:pic>
            <p:nvPicPr>
              <p:cNvPr id="453" name="Ink 45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88200" y="5303100"/>
                <a:ext cx="615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5" name="Ink 454"/>
              <p14:cNvContentPartPr/>
              <p14:nvPr/>
            </p14:nvContentPartPr>
            <p14:xfrm>
              <a:off x="10585760" y="1871580"/>
              <a:ext cx="93600" cy="583920"/>
            </p14:xfrm>
          </p:contentPart>
        </mc:Choice>
        <mc:Fallback>
          <p:pic>
            <p:nvPicPr>
              <p:cNvPr id="455" name="Ink 454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64880" y="1851420"/>
                <a:ext cx="1353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6" name="Ink 455"/>
              <p14:cNvContentPartPr/>
              <p14:nvPr/>
            </p14:nvContentPartPr>
            <p14:xfrm>
              <a:off x="8310920" y="159420"/>
              <a:ext cx="975240" cy="4567680"/>
            </p14:xfrm>
          </p:contentPart>
        </mc:Choice>
        <mc:Fallback>
          <p:pic>
            <p:nvPicPr>
              <p:cNvPr id="456" name="Ink 455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0040" y="142860"/>
                <a:ext cx="1016280" cy="46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2" name="Ink 461"/>
              <p14:cNvContentPartPr/>
              <p14:nvPr/>
            </p14:nvContentPartPr>
            <p14:xfrm>
              <a:off x="9646520" y="1527780"/>
              <a:ext cx="1531440" cy="163800"/>
            </p14:xfrm>
          </p:contentPart>
        </mc:Choice>
        <mc:Fallback>
          <p:pic>
            <p:nvPicPr>
              <p:cNvPr id="462" name="Ink 46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29600" y="1506900"/>
                <a:ext cx="1569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6" name="Ink 465"/>
              <p14:cNvContentPartPr/>
              <p14:nvPr/>
            </p14:nvContentPartPr>
            <p14:xfrm>
              <a:off x="479120" y="233220"/>
              <a:ext cx="7757640" cy="2383200"/>
            </p14:xfrm>
          </p:contentPart>
        </mc:Choice>
        <mc:Fallback>
          <p:pic>
            <p:nvPicPr>
              <p:cNvPr id="466" name="Ink 465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120" y="212340"/>
                <a:ext cx="7796880" cy="24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7" name="Ink 466"/>
              <p14:cNvContentPartPr/>
              <p14:nvPr/>
            </p14:nvContentPartPr>
            <p14:xfrm>
              <a:off x="1631480" y="2678340"/>
              <a:ext cx="107640" cy="1538280"/>
            </p14:xfrm>
          </p:contentPart>
        </mc:Choice>
        <mc:Fallback>
          <p:pic>
            <p:nvPicPr>
              <p:cNvPr id="467" name="Ink 46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17080" y="2667900"/>
                <a:ext cx="139320" cy="15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9" name="Ink 468"/>
              <p14:cNvContentPartPr/>
              <p14:nvPr/>
            </p14:nvContentPartPr>
            <p14:xfrm>
              <a:off x="8168000" y="3715860"/>
              <a:ext cx="10800" cy="1800"/>
            </p14:xfrm>
          </p:contentPart>
        </mc:Choice>
        <mc:Fallback>
          <p:pic>
            <p:nvPicPr>
              <p:cNvPr id="469" name="Ink 46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55760" y="3700020"/>
                <a:ext cx="38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0" name="Ink 469"/>
              <p14:cNvContentPartPr/>
              <p14:nvPr/>
            </p14:nvContentPartPr>
            <p14:xfrm>
              <a:off x="3670520" y="2650620"/>
              <a:ext cx="82440" cy="1607040"/>
            </p14:xfrm>
          </p:contentPart>
        </mc:Choice>
        <mc:Fallback>
          <p:pic>
            <p:nvPicPr>
              <p:cNvPr id="470" name="Ink 469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58280" y="2640540"/>
                <a:ext cx="11448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1" name="Ink 470"/>
              <p14:cNvContentPartPr/>
              <p14:nvPr/>
            </p14:nvContentPartPr>
            <p14:xfrm>
              <a:off x="1740920" y="2992620"/>
              <a:ext cx="6583320" cy="3557160"/>
            </p14:xfrm>
          </p:contentPart>
        </mc:Choice>
        <mc:Fallback>
          <p:pic>
            <p:nvPicPr>
              <p:cNvPr id="471" name="Ink 47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22920" y="2975340"/>
                <a:ext cx="6620040" cy="35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2" name="Ink 471"/>
              <p14:cNvContentPartPr/>
              <p14:nvPr/>
            </p14:nvContentPartPr>
            <p14:xfrm>
              <a:off x="6081800" y="2804340"/>
              <a:ext cx="117360" cy="1562760"/>
            </p14:xfrm>
          </p:contentPart>
        </mc:Choice>
        <mc:Fallback>
          <p:pic>
            <p:nvPicPr>
              <p:cNvPr id="472" name="Ink 47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6680" y="2789220"/>
                <a:ext cx="15336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5" name="Ink 474"/>
              <p14:cNvContentPartPr/>
              <p14:nvPr/>
            </p14:nvContentPartPr>
            <p14:xfrm>
              <a:off x="448880" y="624900"/>
              <a:ext cx="728280" cy="47880"/>
            </p14:xfrm>
          </p:contentPart>
        </mc:Choice>
        <mc:Fallback>
          <p:pic>
            <p:nvPicPr>
              <p:cNvPr id="475" name="Ink 47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640" y="610140"/>
                <a:ext cx="751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78" name="Ink 477"/>
              <p14:cNvContentPartPr/>
              <p14:nvPr/>
            </p14:nvContentPartPr>
            <p14:xfrm>
              <a:off x="9581000" y="666660"/>
              <a:ext cx="1997640" cy="172080"/>
            </p14:xfrm>
          </p:contentPart>
        </mc:Choice>
        <mc:Fallback>
          <p:pic>
            <p:nvPicPr>
              <p:cNvPr id="478" name="Ink 47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68400" y="647220"/>
                <a:ext cx="2026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81" name="Ink 480"/>
              <p14:cNvContentPartPr/>
              <p14:nvPr/>
            </p14:nvContentPartPr>
            <p14:xfrm>
              <a:off x="-280840" y="1612380"/>
              <a:ext cx="475200" cy="201240"/>
            </p14:xfrm>
          </p:contentPart>
        </mc:Choice>
        <mc:Fallback>
          <p:pic>
            <p:nvPicPr>
              <p:cNvPr id="481" name="Ink 48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-293440" y="1602660"/>
                <a:ext cx="498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9" name="Ink 508"/>
              <p14:cNvContentPartPr/>
              <p14:nvPr/>
            </p14:nvContentPartPr>
            <p14:xfrm>
              <a:off x="5582840" y="3566820"/>
              <a:ext cx="148320" cy="693360"/>
            </p14:xfrm>
          </p:contentPart>
        </mc:Choice>
        <mc:Fallback>
          <p:pic>
            <p:nvPicPr>
              <p:cNvPr id="509" name="Ink 50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63760" y="3547740"/>
                <a:ext cx="18180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1" name="Ink 510"/>
              <p14:cNvContentPartPr/>
              <p14:nvPr/>
            </p14:nvContentPartPr>
            <p14:xfrm>
              <a:off x="9658760" y="1921620"/>
              <a:ext cx="2217960" cy="573480"/>
            </p14:xfrm>
          </p:contentPart>
        </mc:Choice>
        <mc:Fallback>
          <p:pic>
            <p:nvPicPr>
              <p:cNvPr id="511" name="Ink 51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41840" y="1902180"/>
                <a:ext cx="22557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12" name="Ink 511"/>
              <p14:cNvContentPartPr/>
              <p14:nvPr/>
            </p14:nvContentPartPr>
            <p14:xfrm>
              <a:off x="9276440" y="2698860"/>
              <a:ext cx="2810160" cy="759960"/>
            </p14:xfrm>
          </p:contentPart>
        </mc:Choice>
        <mc:Fallback>
          <p:pic>
            <p:nvPicPr>
              <p:cNvPr id="512" name="Ink 51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63840" y="2682300"/>
                <a:ext cx="284112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13" name="Ink 512"/>
              <p14:cNvContentPartPr/>
              <p14:nvPr/>
            </p14:nvContentPartPr>
            <p14:xfrm>
              <a:off x="9554000" y="2745660"/>
              <a:ext cx="2320920" cy="546480"/>
            </p14:xfrm>
          </p:contentPart>
        </mc:Choice>
        <mc:Fallback>
          <p:pic>
            <p:nvPicPr>
              <p:cNvPr id="513" name="Ink 51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37080" y="2729820"/>
                <a:ext cx="23587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14" name="Ink 513"/>
              <p14:cNvContentPartPr/>
              <p14:nvPr/>
            </p14:nvContentPartPr>
            <p14:xfrm>
              <a:off x="8746880" y="3693540"/>
              <a:ext cx="3354120" cy="2166480"/>
            </p14:xfrm>
          </p:contentPart>
        </mc:Choice>
        <mc:Fallback>
          <p:pic>
            <p:nvPicPr>
              <p:cNvPr id="514" name="Ink 51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27080" y="3675180"/>
                <a:ext cx="3395160" cy="21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18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60200" y="1119480"/>
              <a:ext cx="1992960" cy="708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080" y="1098600"/>
                <a:ext cx="202896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493240" y="1470840"/>
              <a:ext cx="1281240" cy="1533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4520" y="1455000"/>
                <a:ext cx="1314360" cy="15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4254440" y="997440"/>
              <a:ext cx="1565640" cy="212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8960" y="978360"/>
                <a:ext cx="1597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2724800" y="1522320"/>
              <a:ext cx="790560" cy="1565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5360" y="1510440"/>
                <a:ext cx="82692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6453680" y="676680"/>
              <a:ext cx="1935000" cy="2923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9640" y="657960"/>
                <a:ext cx="1962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4129520" y="1258440"/>
              <a:ext cx="1862280" cy="18806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6920" y="1238280"/>
                <a:ext cx="189540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/>
              <p14:cNvContentPartPr/>
              <p14:nvPr/>
            </p14:nvContentPartPr>
            <p14:xfrm>
              <a:off x="6299600" y="942720"/>
              <a:ext cx="2005200" cy="18939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7000" y="922920"/>
                <a:ext cx="2037240" cy="19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/>
              <p14:cNvContentPartPr/>
              <p14:nvPr/>
            </p14:nvContentPartPr>
            <p14:xfrm>
              <a:off x="7647080" y="248280"/>
              <a:ext cx="2091960" cy="6012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9440" y="231000"/>
                <a:ext cx="21222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5360720" y="327120"/>
              <a:ext cx="2243880" cy="7333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40920" y="315600"/>
                <a:ext cx="227520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/>
              <p14:cNvContentPartPr/>
              <p14:nvPr/>
            </p14:nvContentPartPr>
            <p14:xfrm>
              <a:off x="2883920" y="645720"/>
              <a:ext cx="2302560" cy="7365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4840" y="628080"/>
                <a:ext cx="233172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/>
              <p14:cNvContentPartPr/>
              <p14:nvPr/>
            </p14:nvContentPartPr>
            <p14:xfrm>
              <a:off x="2016320" y="384360"/>
              <a:ext cx="90000" cy="11491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8320" y="368880"/>
                <a:ext cx="12744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/>
              <p14:cNvContentPartPr/>
              <p14:nvPr/>
            </p14:nvContentPartPr>
            <p14:xfrm>
              <a:off x="4594280" y="323160"/>
              <a:ext cx="99360" cy="855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5200" y="306960"/>
                <a:ext cx="13356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/>
              <p14:cNvContentPartPr/>
              <p14:nvPr/>
            </p14:nvContentPartPr>
            <p14:xfrm>
              <a:off x="6892880" y="128760"/>
              <a:ext cx="65880" cy="8845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73440" y="109320"/>
                <a:ext cx="10440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/>
              <p14:cNvContentPartPr/>
              <p14:nvPr/>
            </p14:nvContentPartPr>
            <p14:xfrm>
              <a:off x="1966640" y="-70880"/>
              <a:ext cx="4937760" cy="74072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9720" y="-89956"/>
                <a:ext cx="4973760" cy="771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1"/>
              <p14:cNvContentPartPr/>
              <p14:nvPr/>
            </p14:nvContentPartPr>
            <p14:xfrm>
              <a:off x="7121480" y="320340"/>
              <a:ext cx="2891520" cy="382860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02400" y="299820"/>
                <a:ext cx="2930760" cy="38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/>
              <p14:cNvContentPartPr/>
              <p14:nvPr/>
            </p14:nvContentPartPr>
            <p14:xfrm>
              <a:off x="6825200" y="4261980"/>
              <a:ext cx="2301480" cy="14212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10080" y="4241820"/>
                <a:ext cx="2337480" cy="14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/>
              <p14:cNvContentPartPr/>
              <p14:nvPr/>
            </p14:nvContentPartPr>
            <p14:xfrm>
              <a:off x="2373080" y="2825580"/>
              <a:ext cx="2997720" cy="159372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4000" y="2808660"/>
                <a:ext cx="3037680" cy="16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/>
              <p14:cNvContentPartPr/>
              <p14:nvPr/>
            </p14:nvContentPartPr>
            <p14:xfrm>
              <a:off x="7499120" y="3637380"/>
              <a:ext cx="3881520" cy="150948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81120" y="3616500"/>
                <a:ext cx="3918600" cy="15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Ink 108"/>
              <p14:cNvContentPartPr/>
              <p14:nvPr/>
            </p14:nvContentPartPr>
            <p14:xfrm>
              <a:off x="536720" y="592500"/>
              <a:ext cx="8179200" cy="303048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7640" y="572340"/>
                <a:ext cx="8219160" cy="30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3" name="Ink 112"/>
              <p14:cNvContentPartPr/>
              <p14:nvPr/>
            </p14:nvContentPartPr>
            <p14:xfrm>
              <a:off x="10027040" y="1244100"/>
              <a:ext cx="1694520" cy="150552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06160" y="1224300"/>
                <a:ext cx="173196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Ink 116"/>
              <p14:cNvContentPartPr/>
              <p14:nvPr/>
            </p14:nvContentPartPr>
            <p14:xfrm>
              <a:off x="9795920" y="3286740"/>
              <a:ext cx="1947600" cy="18000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80800" y="3265500"/>
                <a:ext cx="1982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1" name="Ink 120"/>
              <p14:cNvContentPartPr/>
              <p14:nvPr/>
            </p14:nvContentPartPr>
            <p14:xfrm>
              <a:off x="11145560" y="2737020"/>
              <a:ext cx="34200" cy="43272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28280" y="2721180"/>
                <a:ext cx="7236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69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B628C-E5EF-4316-84EC-2A189F54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Carry look ahead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36E69-B0F5-4ECD-A776-8E4A43AA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9278E-995A-405B-B77B-18B6E6B9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combinational circuit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018920" y="2509776"/>
              <a:ext cx="3378960" cy="2569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80" y="2490336"/>
                <a:ext cx="3415680" cy="26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533920" y="2913336"/>
              <a:ext cx="1472040" cy="61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9880" y="2894616"/>
                <a:ext cx="15026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574600" y="3265776"/>
              <a:ext cx="1475280" cy="1551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7680" y="3250296"/>
                <a:ext cx="1506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576040" y="3919536"/>
              <a:ext cx="1494720" cy="1670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0200" y="3904416"/>
                <a:ext cx="1524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2586480" y="4534416"/>
              <a:ext cx="1479240" cy="1400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5600" y="4516776"/>
                <a:ext cx="1514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1802400" y="2765016"/>
              <a:ext cx="612360" cy="21758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3680" y="2746296"/>
                <a:ext cx="645120" cy="22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/>
              <p14:cNvContentPartPr/>
              <p14:nvPr/>
            </p14:nvContentPartPr>
            <p14:xfrm>
              <a:off x="7393920" y="2880216"/>
              <a:ext cx="1051560" cy="352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2040" y="2860416"/>
                <a:ext cx="10832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/>
              <p14:cNvContentPartPr/>
              <p14:nvPr/>
            </p14:nvContentPartPr>
            <p14:xfrm>
              <a:off x="7312920" y="3918816"/>
              <a:ext cx="842040" cy="241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8160" y="3904056"/>
                <a:ext cx="872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/>
              <p14:cNvContentPartPr/>
              <p14:nvPr/>
            </p14:nvContentPartPr>
            <p14:xfrm>
              <a:off x="8337480" y="2685816"/>
              <a:ext cx="666720" cy="19087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8400" y="2669616"/>
                <a:ext cx="69912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7267920" y="4329936"/>
              <a:ext cx="911880" cy="1083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3880" y="4310856"/>
                <a:ext cx="9446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/>
              <p14:cNvContentPartPr/>
              <p14:nvPr/>
            </p14:nvContentPartPr>
            <p14:xfrm>
              <a:off x="7348560" y="3377016"/>
              <a:ext cx="894240" cy="3348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4160" y="3360096"/>
                <a:ext cx="925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/>
              <p14:cNvContentPartPr/>
              <p14:nvPr/>
            </p14:nvContentPartPr>
            <p14:xfrm>
              <a:off x="4669800" y="2776176"/>
              <a:ext cx="2417040" cy="115092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49640" y="2755296"/>
                <a:ext cx="2458080" cy="11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03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9B45B-5A11-4432-87FF-25326DFF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531040" y="1601136"/>
              <a:ext cx="118800" cy="2510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400" y="1583496"/>
                <a:ext cx="156240" cy="25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" name="Ink 59"/>
              <p14:cNvContentPartPr/>
              <p14:nvPr/>
            </p14:nvContentPartPr>
            <p14:xfrm>
              <a:off x="762360" y="1536336"/>
              <a:ext cx="3362040" cy="26240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680" y="1516176"/>
                <a:ext cx="3396960" cy="26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6" name="Ink 85"/>
              <p14:cNvContentPartPr/>
              <p14:nvPr/>
            </p14:nvContentPartPr>
            <p14:xfrm>
              <a:off x="753000" y="1329696"/>
              <a:ext cx="1491840" cy="2354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60" y="1313496"/>
                <a:ext cx="15184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/>
              <p14:cNvContentPartPr/>
              <p14:nvPr/>
            </p14:nvContentPartPr>
            <p14:xfrm>
              <a:off x="883680" y="1239336"/>
              <a:ext cx="127080" cy="1072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320" y="1219896"/>
                <a:ext cx="156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8" name="Ink 97"/>
              <p14:cNvContentPartPr/>
              <p14:nvPr/>
            </p14:nvContentPartPr>
            <p14:xfrm>
              <a:off x="1644720" y="1575576"/>
              <a:ext cx="135000" cy="262800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0680" y="1561536"/>
                <a:ext cx="170280" cy="26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/>
              <p14:cNvContentPartPr/>
              <p14:nvPr/>
            </p14:nvContentPartPr>
            <p14:xfrm>
              <a:off x="413520" y="389736"/>
              <a:ext cx="8897040" cy="135648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400" y="374256"/>
                <a:ext cx="892872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5" name="Ink 114"/>
              <p14:cNvContentPartPr/>
              <p14:nvPr/>
            </p14:nvContentPartPr>
            <p14:xfrm>
              <a:off x="2531400" y="1307016"/>
              <a:ext cx="1381680" cy="1929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5200" y="1290816"/>
                <a:ext cx="1409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0" name="Ink 119"/>
              <p14:cNvContentPartPr/>
              <p14:nvPr/>
            </p14:nvContentPartPr>
            <p14:xfrm>
              <a:off x="1952520" y="5085576"/>
              <a:ext cx="1945800" cy="134244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7400" y="5071536"/>
                <a:ext cx="1981800" cy="13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2" name="Ink 181"/>
              <p14:cNvContentPartPr/>
              <p14:nvPr/>
            </p14:nvContentPartPr>
            <p14:xfrm>
              <a:off x="806280" y="1699416"/>
              <a:ext cx="3479400" cy="267444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560" y="1681056"/>
                <a:ext cx="351900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1" name="Ink 190"/>
              <p14:cNvContentPartPr/>
              <p14:nvPr/>
            </p14:nvContentPartPr>
            <p14:xfrm>
              <a:off x="341160" y="3902976"/>
              <a:ext cx="588960" cy="444240"/>
            </p14:xfrm>
          </p:contentPart>
        </mc:Choice>
        <mc:Fallback>
          <p:pic>
            <p:nvPicPr>
              <p:cNvPr id="191" name="Ink 19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1720" y="3886403"/>
                <a:ext cx="628920" cy="475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2" name="Ink 201"/>
              <p14:cNvContentPartPr/>
              <p14:nvPr/>
            </p14:nvContentPartPr>
            <p14:xfrm>
              <a:off x="2888880" y="5074776"/>
              <a:ext cx="53640" cy="140472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8720" y="5057136"/>
                <a:ext cx="94680" cy="14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1" name="Ink 250"/>
              <p14:cNvContentPartPr/>
              <p14:nvPr/>
            </p14:nvContentPartPr>
            <p14:xfrm>
              <a:off x="2480280" y="1255176"/>
              <a:ext cx="57600" cy="53388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1920" y="1239696"/>
                <a:ext cx="961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4" name="Ink 253"/>
              <p14:cNvContentPartPr/>
              <p14:nvPr/>
            </p14:nvContentPartPr>
            <p14:xfrm>
              <a:off x="1113360" y="1681416"/>
              <a:ext cx="216720" cy="34344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7160" y="1661256"/>
                <a:ext cx="252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7" name="Ink 256"/>
              <p14:cNvContentPartPr/>
              <p14:nvPr/>
            </p14:nvContentPartPr>
            <p14:xfrm>
              <a:off x="1219920" y="1708056"/>
              <a:ext cx="1005480" cy="262548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9040" y="1689336"/>
                <a:ext cx="1046520" cy="26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9" name="Ink 258"/>
              <p14:cNvContentPartPr/>
              <p14:nvPr/>
            </p14:nvContentPartPr>
            <p14:xfrm>
              <a:off x="1951440" y="5618376"/>
              <a:ext cx="1710360" cy="8820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7400" y="5597856"/>
                <a:ext cx="1744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7" name="Ink 266"/>
              <p14:cNvContentPartPr/>
              <p14:nvPr/>
            </p14:nvContentPartPr>
            <p14:xfrm>
              <a:off x="4261920" y="2774736"/>
              <a:ext cx="340200" cy="9396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48600" y="2762136"/>
                <a:ext cx="370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0" name="Ink 289"/>
              <p14:cNvContentPartPr/>
              <p14:nvPr/>
            </p14:nvContentPartPr>
            <p14:xfrm>
              <a:off x="2011200" y="1718496"/>
              <a:ext cx="1782000" cy="3035520"/>
            </p14:xfrm>
          </p:contentPart>
        </mc:Choice>
        <mc:Fallback>
          <p:pic>
            <p:nvPicPr>
              <p:cNvPr id="290" name="Ink 2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1760" y="1698696"/>
                <a:ext cx="1822320" cy="30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3" name="Ink 302"/>
              <p14:cNvContentPartPr/>
              <p14:nvPr/>
            </p14:nvContentPartPr>
            <p14:xfrm>
              <a:off x="8595600" y="1118016"/>
              <a:ext cx="831960" cy="953280"/>
            </p14:xfrm>
          </p:contentPart>
        </mc:Choice>
        <mc:Fallback>
          <p:pic>
            <p:nvPicPr>
              <p:cNvPr id="303" name="Ink 30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80480" y="1103976"/>
                <a:ext cx="86724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7" name="Ink 306"/>
              <p14:cNvContentPartPr/>
              <p14:nvPr/>
            </p14:nvContentPartPr>
            <p14:xfrm>
              <a:off x="10785480" y="1176696"/>
              <a:ext cx="1429200" cy="843120"/>
            </p14:xfrm>
          </p:contentPart>
        </mc:Choice>
        <mc:Fallback>
          <p:pic>
            <p:nvPicPr>
              <p:cNvPr id="307" name="Ink 30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75400" y="1162656"/>
                <a:ext cx="145080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6" name="Ink 315"/>
              <p14:cNvContentPartPr/>
              <p14:nvPr/>
            </p14:nvContentPartPr>
            <p14:xfrm>
              <a:off x="6398520" y="777816"/>
              <a:ext cx="2912760" cy="3310920"/>
            </p14:xfrm>
          </p:contentPart>
        </mc:Choice>
        <mc:Fallback>
          <p:pic>
            <p:nvPicPr>
              <p:cNvPr id="316" name="Ink 31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8720" y="760536"/>
                <a:ext cx="2953440" cy="33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1" name="Ink 320"/>
              <p14:cNvContentPartPr/>
              <p14:nvPr/>
            </p14:nvContentPartPr>
            <p14:xfrm>
              <a:off x="8015280" y="1934496"/>
              <a:ext cx="2105640" cy="820800"/>
            </p14:xfrm>
          </p:contentPart>
        </mc:Choice>
        <mc:Fallback>
          <p:pic>
            <p:nvPicPr>
              <p:cNvPr id="321" name="Ink 32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02320" y="1918656"/>
                <a:ext cx="21355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2" name="Ink 321"/>
              <p14:cNvContentPartPr/>
              <p14:nvPr/>
            </p14:nvContentPartPr>
            <p14:xfrm>
              <a:off x="1139280" y="2344176"/>
              <a:ext cx="163800" cy="228600"/>
            </p14:xfrm>
          </p:contentPart>
        </mc:Choice>
        <mc:Fallback>
          <p:pic>
            <p:nvPicPr>
              <p:cNvPr id="322" name="Ink 32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9840" y="2327976"/>
                <a:ext cx="203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6" name="Ink 325"/>
              <p14:cNvContentPartPr/>
              <p14:nvPr/>
            </p14:nvContentPartPr>
            <p14:xfrm>
              <a:off x="2092920" y="3827376"/>
              <a:ext cx="20520" cy="255600"/>
            </p14:xfrm>
          </p:contentPart>
        </mc:Choice>
        <mc:Fallback>
          <p:pic>
            <p:nvPicPr>
              <p:cNvPr id="326" name="Ink 3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72400" y="3808296"/>
                <a:ext cx="59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7" name="Ink 326"/>
              <p14:cNvContentPartPr/>
              <p14:nvPr/>
            </p14:nvContentPartPr>
            <p14:xfrm>
              <a:off x="2816160" y="1716336"/>
              <a:ext cx="217800" cy="337320"/>
            </p14:xfrm>
          </p:contentPart>
        </mc:Choice>
        <mc:Fallback>
          <p:pic>
            <p:nvPicPr>
              <p:cNvPr id="327" name="Ink 3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01400" y="1697976"/>
                <a:ext cx="252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8" name="Ink 327"/>
              <p14:cNvContentPartPr/>
              <p14:nvPr/>
            </p14:nvContentPartPr>
            <p14:xfrm>
              <a:off x="6888480" y="1846296"/>
              <a:ext cx="1252440" cy="26640"/>
            </p14:xfrm>
          </p:contentPart>
        </mc:Choice>
        <mc:Fallback>
          <p:pic>
            <p:nvPicPr>
              <p:cNvPr id="328" name="Ink 32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73360" y="1828656"/>
                <a:ext cx="12823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1" name="Ink 330"/>
              <p14:cNvContentPartPr/>
              <p14:nvPr/>
            </p14:nvContentPartPr>
            <p14:xfrm>
              <a:off x="6859320" y="1245096"/>
              <a:ext cx="2522880" cy="2396520"/>
            </p14:xfrm>
          </p:contentPart>
        </mc:Choice>
        <mc:Fallback>
          <p:pic>
            <p:nvPicPr>
              <p:cNvPr id="331" name="Ink 3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2040" y="1224936"/>
                <a:ext cx="2561040" cy="24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2" name="Ink 331"/>
              <p14:cNvContentPartPr/>
              <p14:nvPr/>
            </p14:nvContentPartPr>
            <p14:xfrm>
              <a:off x="10268520" y="3562776"/>
              <a:ext cx="672480" cy="24480"/>
            </p14:xfrm>
          </p:contentPart>
        </mc:Choice>
        <mc:Fallback>
          <p:pic>
            <p:nvPicPr>
              <p:cNvPr id="332" name="Ink 3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52320" y="3544776"/>
                <a:ext cx="707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3" name="Ink 332"/>
              <p14:cNvContentPartPr/>
              <p14:nvPr/>
            </p14:nvContentPartPr>
            <p14:xfrm>
              <a:off x="10745160" y="3559536"/>
              <a:ext cx="730080" cy="24840"/>
            </p14:xfrm>
          </p:contentPart>
        </mc:Choice>
        <mc:Fallback>
          <p:pic>
            <p:nvPicPr>
              <p:cNvPr id="333" name="Ink 3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28960" y="3538656"/>
                <a:ext cx="767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4" name="Ink 333"/>
              <p14:cNvContentPartPr/>
              <p14:nvPr/>
            </p14:nvContentPartPr>
            <p14:xfrm>
              <a:off x="11688360" y="3407256"/>
              <a:ext cx="352440" cy="330480"/>
            </p14:xfrm>
          </p:contentPart>
        </mc:Choice>
        <mc:Fallback>
          <p:pic>
            <p:nvPicPr>
              <p:cNvPr id="334" name="Ink 3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667480" y="3389256"/>
                <a:ext cx="3924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5" name="Ink 334"/>
              <p14:cNvContentPartPr/>
              <p14:nvPr/>
            </p14:nvContentPartPr>
            <p14:xfrm>
              <a:off x="1321080" y="4597776"/>
              <a:ext cx="675000" cy="543960"/>
            </p14:xfrm>
          </p:contentPart>
        </mc:Choice>
        <mc:Fallback>
          <p:pic>
            <p:nvPicPr>
              <p:cNvPr id="335" name="Ink 3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02360" y="4579056"/>
                <a:ext cx="7110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6" name="Ink 335"/>
              <p14:cNvContentPartPr/>
              <p14:nvPr/>
            </p14:nvContentPartPr>
            <p14:xfrm>
              <a:off x="9287520" y="3141576"/>
              <a:ext cx="973080" cy="1027440"/>
            </p14:xfrm>
          </p:contentPart>
        </mc:Choice>
        <mc:Fallback>
          <p:pic>
            <p:nvPicPr>
              <p:cNvPr id="336" name="Ink 3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73120" y="3122136"/>
                <a:ext cx="100836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7" name="Ink 336"/>
              <p14:cNvContentPartPr/>
              <p14:nvPr/>
            </p14:nvContentPartPr>
            <p14:xfrm>
              <a:off x="1364640" y="5067216"/>
              <a:ext cx="309600" cy="493920"/>
            </p14:xfrm>
          </p:contentPart>
        </mc:Choice>
        <mc:Fallback>
          <p:pic>
            <p:nvPicPr>
              <p:cNvPr id="337" name="Ink 3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45200" y="5051016"/>
                <a:ext cx="34164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8" name="Ink 337"/>
              <p14:cNvContentPartPr/>
              <p14:nvPr/>
            </p14:nvContentPartPr>
            <p14:xfrm>
              <a:off x="5147880" y="5272416"/>
              <a:ext cx="2486880" cy="162000"/>
            </p14:xfrm>
          </p:contentPart>
        </mc:Choice>
        <mc:Fallback>
          <p:pic>
            <p:nvPicPr>
              <p:cNvPr id="338" name="Ink 3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34560" y="5251176"/>
                <a:ext cx="2521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1" name="Ink 340"/>
              <p14:cNvContentPartPr/>
              <p14:nvPr/>
            </p14:nvContentPartPr>
            <p14:xfrm>
              <a:off x="1543200" y="4347216"/>
              <a:ext cx="7911000" cy="1923480"/>
            </p14:xfrm>
          </p:contentPart>
        </mc:Choice>
        <mc:Fallback>
          <p:pic>
            <p:nvPicPr>
              <p:cNvPr id="341" name="Ink 34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23040" y="4328856"/>
                <a:ext cx="7950960" cy="19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48" name="Ink 347"/>
              <p14:cNvContentPartPr/>
              <p14:nvPr/>
            </p14:nvContentPartPr>
            <p14:xfrm>
              <a:off x="9378960" y="4442616"/>
              <a:ext cx="2015640" cy="1153800"/>
            </p14:xfrm>
          </p:contentPart>
        </mc:Choice>
        <mc:Fallback>
          <p:pic>
            <p:nvPicPr>
              <p:cNvPr id="348" name="Ink 34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520" y="4425336"/>
                <a:ext cx="204696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7" name="Ink 366"/>
              <p14:cNvContentPartPr/>
              <p14:nvPr/>
            </p14:nvContentPartPr>
            <p14:xfrm>
              <a:off x="11467680" y="4975056"/>
              <a:ext cx="369360" cy="1496520"/>
            </p14:xfrm>
          </p:contentPart>
        </mc:Choice>
        <mc:Fallback>
          <p:pic>
            <p:nvPicPr>
              <p:cNvPr id="367" name="Ink 36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54000" y="4956696"/>
                <a:ext cx="401040" cy="15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1" name="Ink 370"/>
              <p14:cNvContentPartPr/>
              <p14:nvPr/>
            </p14:nvContentPartPr>
            <p14:xfrm>
              <a:off x="8364840" y="5276736"/>
              <a:ext cx="3099240" cy="1345680"/>
            </p14:xfrm>
          </p:contentPart>
        </mc:Choice>
        <mc:Fallback>
          <p:pic>
            <p:nvPicPr>
              <p:cNvPr id="371" name="Ink 37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44320" y="5264136"/>
                <a:ext cx="31392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72" name="Ink 371"/>
              <p14:cNvContentPartPr/>
              <p14:nvPr/>
            </p14:nvContentPartPr>
            <p14:xfrm>
              <a:off x="8350440" y="4804416"/>
              <a:ext cx="1049040" cy="58320"/>
            </p14:xfrm>
          </p:contentPart>
        </mc:Choice>
        <mc:Fallback>
          <p:pic>
            <p:nvPicPr>
              <p:cNvPr id="372" name="Ink 37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36040" y="4783896"/>
                <a:ext cx="1083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74" name="Ink 373"/>
              <p14:cNvContentPartPr/>
              <p14:nvPr/>
            </p14:nvContentPartPr>
            <p14:xfrm>
              <a:off x="4268040" y="3752496"/>
              <a:ext cx="740880" cy="343440"/>
            </p14:xfrm>
          </p:contentPart>
        </mc:Choice>
        <mc:Fallback>
          <p:pic>
            <p:nvPicPr>
              <p:cNvPr id="374" name="Ink 37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54720" y="3734856"/>
                <a:ext cx="771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75" name="Ink 374"/>
              <p14:cNvContentPartPr/>
              <p14:nvPr/>
            </p14:nvContentPartPr>
            <p14:xfrm>
              <a:off x="5250480" y="4268016"/>
              <a:ext cx="6738480" cy="299880"/>
            </p14:xfrm>
          </p:contentPart>
        </mc:Choice>
        <mc:Fallback>
          <p:pic>
            <p:nvPicPr>
              <p:cNvPr id="375" name="Ink 37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38600" y="4247856"/>
                <a:ext cx="67701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76" name="Ink 375"/>
              <p14:cNvContentPartPr/>
              <p14:nvPr/>
            </p14:nvContentPartPr>
            <p14:xfrm>
              <a:off x="9218040" y="4640616"/>
              <a:ext cx="225360" cy="866160"/>
            </p14:xfrm>
          </p:contentPart>
        </mc:Choice>
        <mc:Fallback>
          <p:pic>
            <p:nvPicPr>
              <p:cNvPr id="376" name="Ink 37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02560" y="4624416"/>
                <a:ext cx="26064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77" name="Ink 376"/>
              <p14:cNvContentPartPr/>
              <p14:nvPr/>
            </p14:nvContentPartPr>
            <p14:xfrm>
              <a:off x="8603520" y="4793256"/>
              <a:ext cx="784440" cy="1333080"/>
            </p14:xfrm>
          </p:contentPart>
        </mc:Choice>
        <mc:Fallback>
          <p:pic>
            <p:nvPicPr>
              <p:cNvPr id="377" name="Ink 37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85880" y="4774896"/>
                <a:ext cx="820080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9" name="Ink 378"/>
              <p14:cNvContentPartPr/>
              <p14:nvPr/>
            </p14:nvContentPartPr>
            <p14:xfrm>
              <a:off x="9283920" y="678456"/>
              <a:ext cx="39600" cy="24480"/>
            </p14:xfrm>
          </p:contentPart>
        </mc:Choice>
        <mc:Fallback>
          <p:pic>
            <p:nvPicPr>
              <p:cNvPr id="379" name="Ink 378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69520" y="664056"/>
                <a:ext cx="65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80" name="Ink 379"/>
              <p14:cNvContentPartPr/>
              <p14:nvPr/>
            </p14:nvContentPartPr>
            <p14:xfrm>
              <a:off x="7773360" y="1553976"/>
              <a:ext cx="229320" cy="227880"/>
            </p14:xfrm>
          </p:contentPart>
        </mc:Choice>
        <mc:Fallback>
          <p:pic>
            <p:nvPicPr>
              <p:cNvPr id="380" name="Ink 379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58960" y="1537056"/>
                <a:ext cx="261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81" name="Ink 380"/>
              <p14:cNvContentPartPr/>
              <p14:nvPr/>
            </p14:nvContentPartPr>
            <p14:xfrm>
              <a:off x="6337680" y="1878336"/>
              <a:ext cx="642240" cy="56160"/>
            </p14:xfrm>
          </p:contentPart>
        </mc:Choice>
        <mc:Fallback>
          <p:pic>
            <p:nvPicPr>
              <p:cNvPr id="381" name="Ink 380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20040" y="1857456"/>
                <a:ext cx="680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82" name="Ink 381"/>
              <p14:cNvContentPartPr/>
              <p14:nvPr/>
            </p14:nvContentPartPr>
            <p14:xfrm>
              <a:off x="9231360" y="576576"/>
              <a:ext cx="134640" cy="796320"/>
            </p14:xfrm>
          </p:contentPart>
        </mc:Choice>
        <mc:Fallback>
          <p:pic>
            <p:nvPicPr>
              <p:cNvPr id="382" name="Ink 381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16240" y="561456"/>
                <a:ext cx="1648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83" name="Ink 382"/>
              <p14:cNvContentPartPr/>
              <p14:nvPr/>
            </p14:nvContentPartPr>
            <p14:xfrm>
              <a:off x="7501200" y="1288296"/>
              <a:ext cx="651960" cy="33480"/>
            </p14:xfrm>
          </p:contentPart>
        </mc:Choice>
        <mc:Fallback>
          <p:pic>
            <p:nvPicPr>
              <p:cNvPr id="383" name="Ink 382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90400" y="1270296"/>
                <a:ext cx="6768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84" name="Ink 383"/>
              <p14:cNvContentPartPr/>
              <p14:nvPr/>
            </p14:nvContentPartPr>
            <p14:xfrm>
              <a:off x="5794440" y="1821816"/>
              <a:ext cx="239040" cy="420120"/>
            </p14:xfrm>
          </p:contentPart>
        </mc:Choice>
        <mc:Fallback>
          <p:pic>
            <p:nvPicPr>
              <p:cNvPr id="384" name="Ink 383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80400" y="1804536"/>
                <a:ext cx="2718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85" name="Ink 384"/>
              <p14:cNvContentPartPr/>
              <p14:nvPr/>
            </p14:nvContentPartPr>
            <p14:xfrm>
              <a:off x="5841960" y="1838736"/>
              <a:ext cx="8640" cy="317520"/>
            </p14:xfrm>
          </p:contentPart>
        </mc:Choice>
        <mc:Fallback>
          <p:pic>
            <p:nvPicPr>
              <p:cNvPr id="385" name="Ink 384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23960" y="1823616"/>
                <a:ext cx="41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86" name="Ink 385"/>
              <p14:cNvContentPartPr/>
              <p14:nvPr/>
            </p14:nvContentPartPr>
            <p14:xfrm>
              <a:off x="9881160" y="1045296"/>
              <a:ext cx="1161720" cy="373680"/>
            </p14:xfrm>
          </p:contentPart>
        </mc:Choice>
        <mc:Fallback>
          <p:pic>
            <p:nvPicPr>
              <p:cNvPr id="386" name="Ink 385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68560" y="1032696"/>
                <a:ext cx="11934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87" name="Ink 386"/>
              <p14:cNvContentPartPr/>
              <p14:nvPr/>
            </p14:nvContentPartPr>
            <p14:xfrm>
              <a:off x="6069480" y="1915776"/>
              <a:ext cx="305640" cy="37080"/>
            </p14:xfrm>
          </p:contentPart>
        </mc:Choice>
        <mc:Fallback>
          <p:pic>
            <p:nvPicPr>
              <p:cNvPr id="387" name="Ink 386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52920" y="1898136"/>
                <a:ext cx="339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88" name="Ink 387"/>
              <p14:cNvContentPartPr/>
              <p14:nvPr/>
            </p14:nvContentPartPr>
            <p14:xfrm>
              <a:off x="9147840" y="559656"/>
              <a:ext cx="786960" cy="814320"/>
            </p14:xfrm>
          </p:contentPart>
        </mc:Choice>
        <mc:Fallback>
          <p:pic>
            <p:nvPicPr>
              <p:cNvPr id="388" name="Ink 387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35600" y="543816"/>
                <a:ext cx="81756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89" name="Ink 388"/>
              <p14:cNvContentPartPr/>
              <p14:nvPr/>
            </p14:nvContentPartPr>
            <p14:xfrm>
              <a:off x="6614520" y="1906416"/>
              <a:ext cx="648000" cy="605160"/>
            </p14:xfrm>
          </p:contentPart>
        </mc:Choice>
        <mc:Fallback>
          <p:pic>
            <p:nvPicPr>
              <p:cNvPr id="389" name="Ink 388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95440" y="1892376"/>
                <a:ext cx="6868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0" name="Ink 389"/>
              <p14:cNvContentPartPr/>
              <p14:nvPr/>
            </p14:nvContentPartPr>
            <p14:xfrm>
              <a:off x="9347640" y="2005056"/>
              <a:ext cx="36720" cy="666360"/>
            </p14:xfrm>
          </p:contentPart>
        </mc:Choice>
        <mc:Fallback>
          <p:pic>
            <p:nvPicPr>
              <p:cNvPr id="390" name="Ink 389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31080" y="1989936"/>
                <a:ext cx="6804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91" name="Ink 390"/>
              <p14:cNvContentPartPr/>
              <p14:nvPr/>
            </p14:nvContentPartPr>
            <p14:xfrm>
              <a:off x="10047480" y="1724256"/>
              <a:ext cx="1026360" cy="534600"/>
            </p14:xfrm>
          </p:contentPart>
        </mc:Choice>
        <mc:Fallback>
          <p:pic>
            <p:nvPicPr>
              <p:cNvPr id="391" name="Ink 390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34160" y="1704096"/>
                <a:ext cx="10602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92" name="Ink 391"/>
              <p14:cNvContentPartPr/>
              <p14:nvPr/>
            </p14:nvContentPartPr>
            <p14:xfrm>
              <a:off x="7239840" y="2007576"/>
              <a:ext cx="888840" cy="658080"/>
            </p14:xfrm>
          </p:contentPart>
        </mc:Choice>
        <mc:Fallback>
          <p:pic>
            <p:nvPicPr>
              <p:cNvPr id="392" name="Ink 391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26160" y="1990296"/>
                <a:ext cx="921600" cy="6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8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6057240" y="2061216"/>
              <a:ext cx="3710520" cy="25567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9240" y="2042136"/>
                <a:ext cx="3749760" cy="25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409040" y="2202696"/>
              <a:ext cx="979920" cy="377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5360" y="2183976"/>
                <a:ext cx="10108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7388880" y="2510856"/>
              <a:ext cx="2919600" cy="6854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4480" y="2490336"/>
                <a:ext cx="29541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7384560" y="3510936"/>
              <a:ext cx="761040" cy="7074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8720" y="3492216"/>
                <a:ext cx="7966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8119680" y="3614976"/>
              <a:ext cx="2698200" cy="2606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01320" y="3601296"/>
                <a:ext cx="27302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536680" y="2366856"/>
              <a:ext cx="1013040" cy="334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19760" y="2347416"/>
                <a:ext cx="10504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7227600" y="2242656"/>
              <a:ext cx="476280" cy="873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1760" y="2226456"/>
                <a:ext cx="51120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5411400" y="4176216"/>
              <a:ext cx="1022760" cy="846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6640" y="4158936"/>
                <a:ext cx="1057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/>
              <p14:cNvContentPartPr/>
              <p14:nvPr/>
            </p14:nvContentPartPr>
            <p14:xfrm>
              <a:off x="6510480" y="2358216"/>
              <a:ext cx="896400" cy="759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92840" y="2344896"/>
                <a:ext cx="933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/>
              <p14:cNvContentPartPr/>
              <p14:nvPr/>
            </p14:nvContentPartPr>
            <p14:xfrm>
              <a:off x="6408960" y="2695896"/>
              <a:ext cx="822600" cy="14875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6000" y="2675736"/>
                <a:ext cx="856080" cy="15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/>
              <p14:cNvContentPartPr/>
              <p14:nvPr/>
            </p14:nvContentPartPr>
            <p14:xfrm>
              <a:off x="6698040" y="2408256"/>
              <a:ext cx="701280" cy="14248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0400" y="2392776"/>
                <a:ext cx="739800" cy="14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/>
              <p14:cNvContentPartPr/>
              <p14:nvPr/>
            </p14:nvContentPartPr>
            <p14:xfrm>
              <a:off x="6402120" y="4025016"/>
              <a:ext cx="1061640" cy="12132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5560" y="4005216"/>
                <a:ext cx="1098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/>
              <p14:cNvContentPartPr/>
              <p14:nvPr/>
            </p14:nvContentPartPr>
            <p14:xfrm>
              <a:off x="10531320" y="2223936"/>
              <a:ext cx="627480" cy="16423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19080" y="2210976"/>
                <a:ext cx="650880" cy="16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7096920" y="4781016"/>
              <a:ext cx="876240" cy="4449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7480" y="4760136"/>
                <a:ext cx="9093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/>
              <p14:cNvContentPartPr/>
              <p14:nvPr/>
            </p14:nvContentPartPr>
            <p14:xfrm>
              <a:off x="4784280" y="2109816"/>
              <a:ext cx="408960" cy="25333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66280" y="2090376"/>
                <a:ext cx="439200" cy="25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/>
              <p14:cNvContentPartPr/>
              <p14:nvPr/>
            </p14:nvContentPartPr>
            <p14:xfrm>
              <a:off x="3486480" y="2493936"/>
              <a:ext cx="40320" cy="66852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65240" y="2476656"/>
                <a:ext cx="766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/>
              <p14:cNvContentPartPr/>
              <p14:nvPr/>
            </p14:nvContentPartPr>
            <p14:xfrm>
              <a:off x="1844160" y="3752856"/>
              <a:ext cx="1859040" cy="2397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9400" y="3732696"/>
                <a:ext cx="1893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 66"/>
              <p14:cNvContentPartPr/>
              <p14:nvPr/>
            </p14:nvContentPartPr>
            <p14:xfrm>
              <a:off x="3296400" y="2161296"/>
              <a:ext cx="678600" cy="161892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0920" y="2142216"/>
                <a:ext cx="714240" cy="16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/>
              <p14:cNvContentPartPr/>
              <p14:nvPr/>
            </p14:nvContentPartPr>
            <p14:xfrm>
              <a:off x="2820840" y="2257056"/>
              <a:ext cx="439560" cy="153216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05720" y="2245896"/>
                <a:ext cx="47412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/>
              <p14:cNvContentPartPr/>
              <p14:nvPr/>
            </p14:nvContentPartPr>
            <p14:xfrm>
              <a:off x="1996440" y="2288376"/>
              <a:ext cx="538560" cy="162036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81320" y="2270016"/>
                <a:ext cx="57312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/>
              <p14:cNvContentPartPr/>
              <p14:nvPr/>
            </p14:nvContentPartPr>
            <p14:xfrm>
              <a:off x="2395320" y="2232576"/>
              <a:ext cx="411120" cy="157104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81640" y="2215656"/>
                <a:ext cx="443880" cy="16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4"/>
              <p14:cNvContentPartPr/>
              <p14:nvPr/>
            </p14:nvContentPartPr>
            <p14:xfrm>
              <a:off x="1076640" y="2697696"/>
              <a:ext cx="1524960" cy="11530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0080" y="2679696"/>
                <a:ext cx="1555200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/>
              <p14:cNvContentPartPr/>
              <p14:nvPr/>
            </p14:nvContentPartPr>
            <p14:xfrm>
              <a:off x="3593040" y="3914856"/>
              <a:ext cx="237960" cy="36324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72520" y="3893976"/>
                <a:ext cx="2793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/>
              <p14:cNvContentPartPr/>
              <p14:nvPr/>
            </p14:nvContentPartPr>
            <p14:xfrm>
              <a:off x="4290360" y="1890576"/>
              <a:ext cx="70920" cy="46800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69480" y="1872576"/>
                <a:ext cx="113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/>
              <p14:cNvContentPartPr/>
              <p14:nvPr/>
            </p14:nvContentPartPr>
            <p14:xfrm>
              <a:off x="2588280" y="2639376"/>
              <a:ext cx="944640" cy="97200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68480" y="2622096"/>
                <a:ext cx="978840" cy="10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77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D5488-E63E-49DF-990D-EE782F09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64680" y="1766736"/>
              <a:ext cx="46080" cy="3537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800" y="1751256"/>
                <a:ext cx="88200" cy="35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130080" y="1737576"/>
              <a:ext cx="90720" cy="3659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9560" y="1723896"/>
                <a:ext cx="132120" cy="36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901680" y="1678176"/>
              <a:ext cx="3633480" cy="46249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080" y="1657296"/>
                <a:ext cx="3666960" cy="46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1230720" y="1939536"/>
              <a:ext cx="232560" cy="3362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4520" y="1920816"/>
                <a:ext cx="2599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1975920" y="1927656"/>
              <a:ext cx="1067040" cy="3726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0800" y="1910016"/>
                <a:ext cx="11026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1231080" y="2618496"/>
              <a:ext cx="275760" cy="5648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2000" y="2600136"/>
                <a:ext cx="3135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/>
              <p14:cNvContentPartPr/>
              <p14:nvPr/>
            </p14:nvContentPartPr>
            <p14:xfrm>
              <a:off x="1208400" y="2461896"/>
              <a:ext cx="1842840" cy="351900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9320" y="2446056"/>
                <a:ext cx="1881720" cy="35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1897440" y="5099256"/>
              <a:ext cx="50400" cy="113148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5560" y="5088816"/>
                <a:ext cx="8028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/>
              <p14:cNvContentPartPr/>
              <p14:nvPr/>
            </p14:nvContentPartPr>
            <p14:xfrm>
              <a:off x="3191640" y="5298696"/>
              <a:ext cx="129960" cy="91872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7240" y="5284296"/>
                <a:ext cx="16416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3" name="Ink 82"/>
              <p14:cNvContentPartPr/>
              <p14:nvPr/>
            </p14:nvContentPartPr>
            <p14:xfrm>
              <a:off x="2615280" y="5106456"/>
              <a:ext cx="108000" cy="10036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0880" y="5092056"/>
                <a:ext cx="14328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3359400" y="2454696"/>
              <a:ext cx="1001160" cy="349920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0320" y="2437416"/>
                <a:ext cx="1041120" cy="35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" name="Ink 102"/>
              <p14:cNvContentPartPr/>
              <p14:nvPr/>
            </p14:nvContentPartPr>
            <p14:xfrm>
              <a:off x="3378480" y="1829736"/>
              <a:ext cx="790200" cy="40500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0120" y="1812816"/>
                <a:ext cx="8276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8" name="Ink 107"/>
              <p14:cNvContentPartPr/>
              <p14:nvPr/>
            </p14:nvContentPartPr>
            <p14:xfrm>
              <a:off x="927600" y="1796976"/>
              <a:ext cx="3317760" cy="349272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6440" y="1779336"/>
                <a:ext cx="3345120" cy="35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 114"/>
              <p14:cNvContentPartPr/>
              <p14:nvPr/>
            </p14:nvContentPartPr>
            <p14:xfrm>
              <a:off x="6224280" y="438696"/>
              <a:ext cx="2736360" cy="7128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8800" y="418176"/>
                <a:ext cx="27655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1"/>
              <p14:cNvContentPartPr/>
              <p14:nvPr/>
            </p14:nvContentPartPr>
            <p14:xfrm>
              <a:off x="7042920" y="488376"/>
              <a:ext cx="234360" cy="160416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26000" y="474336"/>
                <a:ext cx="268200" cy="16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2"/>
              <p14:cNvContentPartPr/>
              <p14:nvPr/>
            </p14:nvContentPartPr>
            <p14:xfrm>
              <a:off x="7986480" y="493776"/>
              <a:ext cx="212760" cy="151164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74600" y="481896"/>
                <a:ext cx="239040" cy="15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/>
              <p14:cNvContentPartPr/>
              <p14:nvPr/>
            </p14:nvContentPartPr>
            <p14:xfrm>
              <a:off x="6234000" y="401616"/>
              <a:ext cx="3985200" cy="163260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17440" y="383612"/>
                <a:ext cx="4022640" cy="1668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7" name="Ink 126"/>
              <p14:cNvContentPartPr/>
              <p14:nvPr/>
            </p14:nvContentPartPr>
            <p14:xfrm>
              <a:off x="3768000" y="1757736"/>
              <a:ext cx="137160" cy="353916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1800" y="1744056"/>
                <a:ext cx="174240" cy="35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/>
              <p14:cNvContentPartPr/>
              <p14:nvPr/>
            </p14:nvContentPartPr>
            <p14:xfrm>
              <a:off x="6263520" y="27936"/>
              <a:ext cx="3456000" cy="39240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50200" y="13523"/>
                <a:ext cx="3484800" cy="425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1" name="Ink 150"/>
              <p14:cNvContentPartPr/>
              <p14:nvPr/>
            </p14:nvContentPartPr>
            <p14:xfrm>
              <a:off x="5786880" y="71856"/>
              <a:ext cx="475920" cy="47484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3560" y="58536"/>
                <a:ext cx="5025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9" name="Ink 158"/>
              <p14:cNvContentPartPr/>
              <p14:nvPr/>
            </p14:nvContentPartPr>
            <p14:xfrm>
              <a:off x="7406160" y="638856"/>
              <a:ext cx="217080" cy="23364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7440" y="624456"/>
                <a:ext cx="254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7" name="Ink 166"/>
              <p14:cNvContentPartPr/>
              <p14:nvPr/>
            </p14:nvContentPartPr>
            <p14:xfrm>
              <a:off x="8186280" y="443376"/>
              <a:ext cx="682920" cy="144936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5760" y="422496"/>
                <a:ext cx="724320" cy="14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0" name="Ink 169"/>
              <p14:cNvContentPartPr/>
              <p14:nvPr/>
            </p14:nvContentPartPr>
            <p14:xfrm>
              <a:off x="8282760" y="1089576"/>
              <a:ext cx="1569600" cy="78696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61880" y="1070496"/>
                <a:ext cx="16113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0" name="Ink 189"/>
              <p14:cNvContentPartPr/>
              <p14:nvPr/>
            </p14:nvContentPartPr>
            <p14:xfrm>
              <a:off x="5571600" y="575136"/>
              <a:ext cx="232920" cy="121392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55040" y="558576"/>
                <a:ext cx="268560" cy="12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2" name="Ink 191"/>
              <p14:cNvContentPartPr/>
              <p14:nvPr/>
            </p14:nvContentPartPr>
            <p14:xfrm>
              <a:off x="8528280" y="1287936"/>
              <a:ext cx="43560" cy="364320"/>
            </p14:xfrm>
          </p:contentPart>
        </mc:Choice>
        <mc:Fallback>
          <p:pic>
            <p:nvPicPr>
              <p:cNvPr id="192" name="Ink 19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08840" y="1269936"/>
                <a:ext cx="756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3" name="Ink 192"/>
              <p14:cNvContentPartPr/>
              <p14:nvPr/>
            </p14:nvContentPartPr>
            <p14:xfrm>
              <a:off x="6592920" y="1445616"/>
              <a:ext cx="297720" cy="26784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73480" y="1431216"/>
                <a:ext cx="335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4" name="Ink 193"/>
              <p14:cNvContentPartPr/>
              <p14:nvPr/>
            </p14:nvContentPartPr>
            <p14:xfrm>
              <a:off x="7646280" y="1311336"/>
              <a:ext cx="63720" cy="39456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30440" y="1294776"/>
                <a:ext cx="979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5" name="Ink 194"/>
              <p14:cNvContentPartPr/>
              <p14:nvPr/>
            </p14:nvContentPartPr>
            <p14:xfrm>
              <a:off x="7336680" y="1110096"/>
              <a:ext cx="1555920" cy="81252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15800" y="1090296"/>
                <a:ext cx="159768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7" name="Ink 196"/>
              <p14:cNvContentPartPr/>
              <p14:nvPr/>
            </p14:nvContentPartPr>
            <p14:xfrm>
              <a:off x="5009640" y="2448576"/>
              <a:ext cx="6761160" cy="416448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1280" y="2428776"/>
                <a:ext cx="6792120" cy="41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1" name="Ink 200"/>
              <p14:cNvContentPartPr/>
              <p14:nvPr/>
            </p14:nvContentPartPr>
            <p14:xfrm>
              <a:off x="6284040" y="521856"/>
              <a:ext cx="72000" cy="147672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67840" y="505652"/>
                <a:ext cx="109440" cy="1508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2" name="Ink 201"/>
              <p14:cNvContentPartPr/>
              <p14:nvPr/>
            </p14:nvContentPartPr>
            <p14:xfrm>
              <a:off x="8642760" y="-56664"/>
              <a:ext cx="217440" cy="56700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29080" y="-75024"/>
                <a:ext cx="24804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9" name="Ink 218"/>
              <p14:cNvContentPartPr/>
              <p14:nvPr/>
            </p14:nvContentPartPr>
            <p14:xfrm>
              <a:off x="11037120" y="307656"/>
              <a:ext cx="582840" cy="26784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18400" y="291816"/>
                <a:ext cx="6145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0" name="Ink 219"/>
              <p14:cNvContentPartPr/>
              <p14:nvPr/>
            </p14:nvContentPartPr>
            <p14:xfrm>
              <a:off x="6641520" y="669816"/>
              <a:ext cx="249120" cy="248400"/>
            </p14:xfrm>
          </p:contentPart>
        </mc:Choice>
        <mc:Fallback>
          <p:pic>
            <p:nvPicPr>
              <p:cNvPr id="220" name="Ink 21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22440" y="653616"/>
                <a:ext cx="2876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3" name="Ink 222"/>
              <p14:cNvContentPartPr/>
              <p14:nvPr/>
            </p14:nvContentPartPr>
            <p14:xfrm>
              <a:off x="7404000" y="1929456"/>
              <a:ext cx="185400" cy="26100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83120" y="1913256"/>
                <a:ext cx="2192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4" name="Ink 223"/>
              <p14:cNvContentPartPr/>
              <p14:nvPr/>
            </p14:nvContentPartPr>
            <p14:xfrm>
              <a:off x="9438000" y="1150416"/>
              <a:ext cx="43200" cy="45612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19640" y="1132041"/>
                <a:ext cx="75240" cy="488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6" name="Ink 225"/>
              <p14:cNvContentPartPr/>
              <p14:nvPr/>
            </p14:nvContentPartPr>
            <p14:xfrm>
              <a:off x="6240120" y="3691656"/>
              <a:ext cx="4221000" cy="163800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24280" y="3670411"/>
                <a:ext cx="4257720" cy="1678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8" name="Ink 227"/>
              <p14:cNvContentPartPr/>
              <p14:nvPr/>
            </p14:nvContentPartPr>
            <p14:xfrm>
              <a:off x="9016080" y="401256"/>
              <a:ext cx="166680" cy="1365840"/>
            </p14:xfrm>
          </p:contentPart>
        </mc:Choice>
        <mc:Fallback>
          <p:pic>
            <p:nvPicPr>
              <p:cNvPr id="228" name="Ink 22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03120" y="388293"/>
                <a:ext cx="200520" cy="1392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3" name="Ink 232"/>
              <p14:cNvContentPartPr/>
              <p14:nvPr/>
            </p14:nvContentPartPr>
            <p14:xfrm>
              <a:off x="6320040" y="4311576"/>
              <a:ext cx="3868560" cy="13572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06360" y="4292856"/>
                <a:ext cx="3897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4" name="Ink 233"/>
              <p14:cNvContentPartPr/>
              <p14:nvPr/>
            </p14:nvContentPartPr>
            <p14:xfrm>
              <a:off x="7117440" y="3882816"/>
              <a:ext cx="146160" cy="1478520"/>
            </p14:xfrm>
          </p:contentPart>
        </mc:Choice>
        <mc:Fallback>
          <p:pic>
            <p:nvPicPr>
              <p:cNvPr id="234" name="Ink 23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02320" y="3864096"/>
                <a:ext cx="174960" cy="15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5" name="Ink 234"/>
              <p14:cNvContentPartPr/>
              <p14:nvPr/>
            </p14:nvContentPartPr>
            <p14:xfrm>
              <a:off x="8032920" y="3766536"/>
              <a:ext cx="198360" cy="145836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14200" y="3749976"/>
                <a:ext cx="23076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9" name="Ink 238"/>
              <p14:cNvContentPartPr/>
              <p14:nvPr/>
            </p14:nvContentPartPr>
            <p14:xfrm>
              <a:off x="5688960" y="3238416"/>
              <a:ext cx="660240" cy="57492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74560" y="3221136"/>
                <a:ext cx="69156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0" name="Ink 239"/>
              <p14:cNvContentPartPr/>
              <p14:nvPr/>
            </p14:nvContentPartPr>
            <p14:xfrm>
              <a:off x="9189960" y="3748896"/>
              <a:ext cx="49680" cy="149904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69080" y="3732336"/>
                <a:ext cx="9108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7" name="Ink 256"/>
              <p14:cNvContentPartPr/>
              <p14:nvPr/>
            </p14:nvContentPartPr>
            <p14:xfrm>
              <a:off x="9369960" y="625536"/>
              <a:ext cx="252360" cy="15408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50160" y="607494"/>
                <a:ext cx="291240" cy="19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8" name="Ink 257"/>
              <p14:cNvContentPartPr/>
              <p14:nvPr/>
            </p14:nvContentPartPr>
            <p14:xfrm>
              <a:off x="8453040" y="605016"/>
              <a:ext cx="54720" cy="38412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36120" y="588080"/>
                <a:ext cx="87480" cy="421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9" name="Ink 278"/>
              <p14:cNvContentPartPr/>
              <p14:nvPr/>
            </p14:nvContentPartPr>
            <p14:xfrm>
              <a:off x="3830640" y="5182056"/>
              <a:ext cx="72360" cy="859680"/>
            </p14:xfrm>
          </p:contentPart>
        </mc:Choice>
        <mc:Fallback>
          <p:pic>
            <p:nvPicPr>
              <p:cNvPr id="279" name="Ink 27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10480" y="5167656"/>
                <a:ext cx="106920" cy="8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50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2080" y="92736"/>
              <a:ext cx="10702080" cy="5542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160" y="75096"/>
                <a:ext cx="10739160" cy="55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2278680" y="649296"/>
              <a:ext cx="3076200" cy="18648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3920" y="628416"/>
                <a:ext cx="3111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8" name="Ink 77"/>
              <p14:cNvContentPartPr/>
              <p14:nvPr/>
            </p14:nvContentPartPr>
            <p14:xfrm>
              <a:off x="2851080" y="1870416"/>
              <a:ext cx="2618280" cy="8676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4160" y="1849896"/>
                <a:ext cx="2653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/>
              <p14:cNvContentPartPr/>
              <p14:nvPr/>
            </p14:nvContentPartPr>
            <p14:xfrm>
              <a:off x="7900440" y="1814256"/>
              <a:ext cx="2557080" cy="7632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5320" y="1794456"/>
                <a:ext cx="25930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0" name="Ink 129"/>
              <p14:cNvContentPartPr/>
              <p14:nvPr/>
            </p14:nvContentPartPr>
            <p14:xfrm>
              <a:off x="2937480" y="4371696"/>
              <a:ext cx="1802520" cy="9180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1280" y="4357656"/>
                <a:ext cx="183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" name="Ink 132"/>
              <p14:cNvContentPartPr/>
              <p14:nvPr/>
            </p14:nvContentPartPr>
            <p14:xfrm>
              <a:off x="6502920" y="4612536"/>
              <a:ext cx="2399040" cy="11844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8160" y="4597416"/>
                <a:ext cx="2432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5" name="Ink 144"/>
              <p14:cNvContentPartPr/>
              <p14:nvPr/>
            </p14:nvContentPartPr>
            <p14:xfrm>
              <a:off x="3395760" y="5025816"/>
              <a:ext cx="2601000" cy="56916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8120" y="5005296"/>
                <a:ext cx="26398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3" name="Ink 152"/>
              <p14:cNvContentPartPr/>
              <p14:nvPr/>
            </p14:nvContentPartPr>
            <p14:xfrm>
              <a:off x="632400" y="4624776"/>
              <a:ext cx="5952600" cy="120276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160" y="4603536"/>
                <a:ext cx="599472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8" name="Ink 157"/>
              <p14:cNvContentPartPr/>
              <p14:nvPr/>
            </p14:nvContentPartPr>
            <p14:xfrm>
              <a:off x="9616920" y="206496"/>
              <a:ext cx="1508760" cy="11772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00360" y="187056"/>
                <a:ext cx="15408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9" name="Ink 158"/>
              <p14:cNvContentPartPr/>
              <p14:nvPr/>
            </p14:nvContentPartPr>
            <p14:xfrm>
              <a:off x="767040" y="5013936"/>
              <a:ext cx="1145520" cy="37332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960" y="4995576"/>
                <a:ext cx="1177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5" name="Ink 174"/>
              <p14:cNvContentPartPr/>
              <p14:nvPr/>
            </p14:nvContentPartPr>
            <p14:xfrm>
              <a:off x="2086080" y="844776"/>
              <a:ext cx="3380760" cy="13608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0600" y="826416"/>
                <a:ext cx="341712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7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776480" y="606816"/>
              <a:ext cx="7170480" cy="14929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320" y="586296"/>
                <a:ext cx="7203960" cy="15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899160" y="129096"/>
              <a:ext cx="8915400" cy="22539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760" y="107856"/>
                <a:ext cx="8951040" cy="22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4146000" y="2984256"/>
              <a:ext cx="4060800" cy="240300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0880" y="2963376"/>
                <a:ext cx="4096800" cy="24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/>
              <p14:cNvContentPartPr/>
              <p14:nvPr/>
            </p14:nvContentPartPr>
            <p14:xfrm>
              <a:off x="8139120" y="3348576"/>
              <a:ext cx="1085400" cy="57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5800" y="3328776"/>
                <a:ext cx="1114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/>
              <p14:cNvContentPartPr/>
              <p14:nvPr/>
            </p14:nvContentPartPr>
            <p14:xfrm>
              <a:off x="9309480" y="2853216"/>
              <a:ext cx="1166400" cy="15937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94360" y="2838816"/>
                <a:ext cx="120168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8087640" y="4277016"/>
              <a:ext cx="1161360" cy="759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5400" y="4262976"/>
                <a:ext cx="11876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/>
              <p14:cNvContentPartPr/>
              <p14:nvPr/>
            </p14:nvContentPartPr>
            <p14:xfrm>
              <a:off x="2568480" y="2924496"/>
              <a:ext cx="1042560" cy="195840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0120" y="2905416"/>
                <a:ext cx="1071000" cy="19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Ink 78"/>
              <p14:cNvContentPartPr/>
              <p14:nvPr/>
            </p14:nvContentPartPr>
            <p14:xfrm>
              <a:off x="3250320" y="3341016"/>
              <a:ext cx="953640" cy="3420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1960" y="3321576"/>
                <a:ext cx="9896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/>
              <p14:cNvContentPartPr/>
              <p14:nvPr/>
            </p14:nvContentPartPr>
            <p14:xfrm>
              <a:off x="3587280" y="3928536"/>
              <a:ext cx="621000" cy="5976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4680" y="3914136"/>
                <a:ext cx="6472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/>
              <p14:cNvContentPartPr/>
              <p14:nvPr/>
            </p14:nvContentPartPr>
            <p14:xfrm>
              <a:off x="3478560" y="4552056"/>
              <a:ext cx="738360" cy="9216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5240" y="4535136"/>
                <a:ext cx="767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/>
              <p14:cNvContentPartPr/>
              <p14:nvPr/>
            </p14:nvContentPartPr>
            <p14:xfrm>
              <a:off x="5190360" y="3612456"/>
              <a:ext cx="1591200" cy="208368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5600" y="3594096"/>
                <a:ext cx="1618560" cy="21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8" name="Ink 87"/>
              <p14:cNvContentPartPr/>
              <p14:nvPr/>
            </p14:nvContentPartPr>
            <p14:xfrm>
              <a:off x="7869120" y="1652616"/>
              <a:ext cx="1201320" cy="1209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54000" y="1633176"/>
                <a:ext cx="1231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/>
              <p14:cNvContentPartPr/>
              <p14:nvPr/>
            </p14:nvContentPartPr>
            <p14:xfrm>
              <a:off x="10191120" y="121896"/>
              <a:ext cx="1058760" cy="432756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76000" y="104976"/>
                <a:ext cx="1095120" cy="43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" name="Ink 91"/>
              <p14:cNvContentPartPr/>
              <p14:nvPr/>
            </p14:nvContentPartPr>
            <p14:xfrm>
              <a:off x="6344160" y="1267776"/>
              <a:ext cx="1568880" cy="302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32280" y="1246896"/>
                <a:ext cx="160164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6500120" y="1274280"/>
              <a:ext cx="23040" cy="4755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9960" y="1256640"/>
                <a:ext cx="640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/>
              <p14:cNvContentPartPr/>
              <p14:nvPr/>
            </p14:nvContentPartPr>
            <p14:xfrm>
              <a:off x="5182520" y="3721200"/>
              <a:ext cx="4556520" cy="441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3800" y="3706440"/>
                <a:ext cx="45961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/>
              <p14:cNvContentPartPr/>
              <p14:nvPr/>
            </p14:nvContentPartPr>
            <p14:xfrm>
              <a:off x="6116360" y="4014600"/>
              <a:ext cx="2884320" cy="6343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555" y="3993720"/>
                <a:ext cx="292501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8031560" y="1156560"/>
              <a:ext cx="1122120" cy="245304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3200" y="1141440"/>
                <a:ext cx="1161720" cy="24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/>
              <p14:cNvContentPartPr/>
              <p14:nvPr/>
            </p14:nvContentPartPr>
            <p14:xfrm>
              <a:off x="7291760" y="868560"/>
              <a:ext cx="712080" cy="28350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74480" y="854520"/>
                <a:ext cx="750600" cy="28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/>
              <p14:cNvContentPartPr/>
              <p14:nvPr/>
            </p14:nvContentPartPr>
            <p14:xfrm>
              <a:off x="7573640" y="1326840"/>
              <a:ext cx="1282320" cy="21801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3840" y="1305960"/>
                <a:ext cx="1323000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6"/>
              <p14:cNvContentPartPr/>
              <p14:nvPr/>
            </p14:nvContentPartPr>
            <p14:xfrm>
              <a:off x="6743480" y="977280"/>
              <a:ext cx="626760" cy="28332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6200" y="960720"/>
                <a:ext cx="664920" cy="28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/>
              <p14:cNvContentPartPr/>
              <p14:nvPr/>
            </p14:nvContentPartPr>
            <p14:xfrm>
              <a:off x="6941480" y="1376160"/>
              <a:ext cx="80280" cy="38628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20600" y="1357440"/>
                <a:ext cx="1224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/>
              <p14:cNvContentPartPr/>
              <p14:nvPr/>
            </p14:nvContentPartPr>
            <p14:xfrm>
              <a:off x="6932840" y="2139360"/>
              <a:ext cx="257040" cy="3340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12320" y="2120280"/>
                <a:ext cx="2984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/>
              <p14:cNvContentPartPr/>
              <p14:nvPr/>
            </p14:nvContentPartPr>
            <p14:xfrm>
              <a:off x="6501200" y="2011200"/>
              <a:ext cx="48240" cy="65232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2120" y="1992480"/>
                <a:ext cx="867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/>
              <p14:cNvContentPartPr/>
              <p14:nvPr/>
            </p14:nvContentPartPr>
            <p14:xfrm>
              <a:off x="6567800" y="3087960"/>
              <a:ext cx="54000" cy="6246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8000" y="3069600"/>
                <a:ext cx="946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2" name="Ink 61"/>
              <p14:cNvContentPartPr/>
              <p14:nvPr/>
            </p14:nvContentPartPr>
            <p14:xfrm>
              <a:off x="7024640" y="3071760"/>
              <a:ext cx="112320" cy="6537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6280" y="3053400"/>
                <a:ext cx="14400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/>
              <p14:cNvContentPartPr/>
              <p14:nvPr/>
            </p14:nvContentPartPr>
            <p14:xfrm>
              <a:off x="6230840" y="761280"/>
              <a:ext cx="545760" cy="32004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3200" y="749400"/>
                <a:ext cx="584640" cy="32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35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EC887-F94B-42EA-B013-30ADDD08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Ripple carry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564000" y="2295240"/>
              <a:ext cx="1683000" cy="1611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9600" y="2276880"/>
                <a:ext cx="1718280" cy="16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8883680" y="918600"/>
              <a:ext cx="1054800" cy="24935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040" y="901681"/>
                <a:ext cx="1087920" cy="2523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1498640" y="2310000"/>
              <a:ext cx="1590120" cy="21992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7400" y="2290560"/>
                <a:ext cx="1632240" cy="22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7" name="Ink 156"/>
              <p14:cNvContentPartPr/>
              <p14:nvPr/>
            </p14:nvContentPartPr>
            <p14:xfrm>
              <a:off x="552920" y="54600"/>
              <a:ext cx="11908800" cy="607356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400" y="44160"/>
                <a:ext cx="11949480" cy="61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9" name="Ink 158"/>
              <p14:cNvContentPartPr/>
              <p14:nvPr/>
            </p14:nvContentPartPr>
            <p14:xfrm>
              <a:off x="10365440" y="1442400"/>
              <a:ext cx="1896480" cy="16776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48880" y="1421520"/>
                <a:ext cx="1933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0" name="Ink 159"/>
              <p14:cNvContentPartPr/>
              <p14:nvPr/>
            </p14:nvContentPartPr>
            <p14:xfrm>
              <a:off x="10963040" y="2668560"/>
              <a:ext cx="772200" cy="140904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43960" y="2653440"/>
                <a:ext cx="810720" cy="14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2" name="Ink 161"/>
              <p14:cNvContentPartPr/>
              <p14:nvPr/>
            </p14:nvContentPartPr>
            <p14:xfrm>
              <a:off x="10105160" y="2681160"/>
              <a:ext cx="738720" cy="7128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88960" y="2661720"/>
                <a:ext cx="7743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" name="Ink 162"/>
              <p14:cNvContentPartPr/>
              <p14:nvPr/>
            </p14:nvContentPartPr>
            <p14:xfrm>
              <a:off x="7559600" y="2726520"/>
              <a:ext cx="1071000" cy="8208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8080" y="2711400"/>
                <a:ext cx="1098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3" name="Ink 172"/>
              <p14:cNvContentPartPr/>
              <p14:nvPr/>
            </p14:nvContentPartPr>
            <p14:xfrm>
              <a:off x="9424400" y="3930360"/>
              <a:ext cx="34920" cy="71424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5320" y="3913080"/>
                <a:ext cx="7488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0" name="Ink 199"/>
              <p14:cNvContentPartPr/>
              <p14:nvPr/>
            </p14:nvContentPartPr>
            <p14:xfrm>
              <a:off x="620960" y="4464960"/>
              <a:ext cx="132480" cy="46512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080" y="4444440"/>
                <a:ext cx="1720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1" name="Ink 200"/>
              <p14:cNvContentPartPr/>
              <p14:nvPr/>
            </p14:nvContentPartPr>
            <p14:xfrm>
              <a:off x="4392320" y="5650440"/>
              <a:ext cx="318600" cy="38844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1440" y="5629200"/>
                <a:ext cx="3603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2" name="Ink 201"/>
              <p14:cNvContentPartPr/>
              <p14:nvPr/>
            </p14:nvContentPartPr>
            <p14:xfrm>
              <a:off x="2653520" y="5866080"/>
              <a:ext cx="72000" cy="50220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2640" y="5846280"/>
                <a:ext cx="1130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8" name="Ink 207"/>
              <p14:cNvContentPartPr/>
              <p14:nvPr/>
            </p14:nvContentPartPr>
            <p14:xfrm>
              <a:off x="5853200" y="6291960"/>
              <a:ext cx="2737800" cy="56124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32320" y="6271080"/>
                <a:ext cx="27795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2" name="Ink 211"/>
              <p14:cNvContentPartPr/>
              <p14:nvPr/>
            </p14:nvContentPartPr>
            <p14:xfrm>
              <a:off x="7984760" y="3178320"/>
              <a:ext cx="12960" cy="28224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4240" y="3160320"/>
                <a:ext cx="51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3" name="Ink 212"/>
              <p14:cNvContentPartPr/>
              <p14:nvPr/>
            </p14:nvContentPartPr>
            <p14:xfrm>
              <a:off x="7901960" y="3534360"/>
              <a:ext cx="233280" cy="26172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81440" y="3513480"/>
                <a:ext cx="27468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05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Combinational Circuit</vt:lpstr>
      <vt:lpstr>Block diagram of combinational circuit</vt:lpstr>
      <vt:lpstr>Half Adder</vt:lpstr>
      <vt:lpstr>PowerPoint Presentation</vt:lpstr>
      <vt:lpstr>Full Adder</vt:lpstr>
      <vt:lpstr>PowerPoint Presentation</vt:lpstr>
      <vt:lpstr>PowerPoint Presentation</vt:lpstr>
      <vt:lpstr>PowerPoint Presentation</vt:lpstr>
      <vt:lpstr>Ripple carry adder</vt:lpstr>
      <vt:lpstr>Adder subtractor</vt:lpstr>
      <vt:lpstr>PowerPoint Presentation</vt:lpstr>
      <vt:lpstr>PowerPoint Presentation</vt:lpstr>
      <vt:lpstr>Carry look ahead adder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</dc:title>
  <dc:creator>vipul.mishra@bennett.edu.in</dc:creator>
  <cp:lastModifiedBy>LECTUREHALL</cp:lastModifiedBy>
  <cp:revision>9</cp:revision>
  <dcterms:created xsi:type="dcterms:W3CDTF">2019-02-01T01:20:48Z</dcterms:created>
  <dcterms:modified xsi:type="dcterms:W3CDTF">2019-02-01T04:58:23Z</dcterms:modified>
</cp:coreProperties>
</file>