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3T03:30:00.1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15 318 0,'0'0'7'16,"0"0"3"-16,0 0 0 15,0 0 1-15,0 0 1 16,0 0 0-16,14-4 0 0,0 4 0 16,8 0-6-16,9 0-2 15,12 0-2-15,7 0 0 16,14 0 0-16,10 0 0 16,7 0 0-16,-5 0 1 15,5-4-1-15,-7 4 0 0,-11-2 0 16,-9 2-3-16,-14-6-7 15,-13 6-25-15,-3 8-45 16,-24-8-2-16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4:53.5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EAA950-5154-4A36-A2B4-1C8C91E87317}" emma:medium="tactile" emma:mode="ink">
          <msink:context xmlns:msink="http://schemas.microsoft.com/ink/2010/main" type="inkDrawing" rotatedBoundingBox="9068,8570 10338,8431 10340,8455 9071,8594" shapeName="Other">
            <msink:destinationLink direction="with" ref="{C3B999AA-F208-4833-8347-7D08D363D1DD}"/>
          </msink:context>
        </emma:interpretation>
      </emma:emma>
    </inkml:annotationXML>
    <inkml:trace contextRef="#ctx0" brushRef="#br0">0 150 146 0,'0'0'6'0,"0"0"6"16,18-9 3-16,-1 5 2 16,4-2 3-16,4-3 2 0,10 7-1 15,8-6 2-15,3 1-7 16,4 0-4-16,5 1-4 16,6 2 0-16,2 0-3 15,5 1-2-15,2 0-1 0,1-4 0 16,-4 0 0-16,4 3-1 15,-11-2 0-15,4-1 0 16,-14-4-1-16,-5 3 1 16,1 1 0-16,-11 1 0 15,-3 2 0-15,-4-5-1 0,-3 9 1 16,0 0 0-16,-7-2 0 16,-5 2 0-16,2 0-1 15,-15 0 1-15,18 0 0 0,-18 0 0 16,0 0 0-16,14 2 0 15,-14-2 1-15,0 0-1 16,0 0-4-16,0 0-14 16,0 0-50-16,0 0-3 0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7:12.0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98750DA-D71F-4A16-9364-30DC3A909685}" emma:medium="tactile" emma:mode="ink">
          <msink:context xmlns:msink="http://schemas.microsoft.com/ink/2010/main" type="inkDrawing" rotatedBoundingBox="27409,946 30699,989 30679,2529 27388,2486" semanticType="enclosure" shapeName="Other">
            <msink:sourceLink direction="with" ref="{35484C5D-6642-42F5-9A61-1A82D8EB920E}"/>
          </msink:context>
        </emma:interpretation>
      </emma:emma>
    </inkml:annotationXML>
    <inkml:trace contextRef="#ctx0" brushRef="#br0">2700 374 214 0,'0'0'6'0,"0"0"2"16,-10-14 4-16,10 14 1 0,-11-18 1 16,11 5 0-16,-7-2 1 15,0 2 0-15,-1-2-3 16,-9 2-5-16,-1-6-4 15,-3 12 1-15,-4-8-1 0,-7 9-1 16,-6-5 1-16,2 4 1 16,-3-7-1-16,-2 4 0 15,4-1 1-15,-1-2 0 16,-5 2-1-16,-3-2 2 0,1-2-3 16,-2 0-2-16,-9 8 3 15,0-1-3-15,-9-1 1 16,-1-2 1-16,-2 4-2 15,5 3 0-15,-2 1 1 0,-1-4-1 16,6-3-1-16,3-1 2 16,1 0 0-16,-2 11-2 15,2-6 4-15,-1 6-2 16,-6-7-1-16,7 7 0 16,-4-4 0-16,-1 4 0 0,1 4 0 15,4 7 1-15,-4-9-3 16,7 5 2-16,0 1 2 15,10 5-1-15,-7-2 0 0,5-4 2 16,-1 0-2-16,3 0-1 16,1 6 3-16,-4-2-1 15,7-1-3-15,-10 3 3 16,14 0-1-16,-8 4-1 0,8 5 3 16,-1 3-1-16,1-8-2 15,10 3 1-15,3 6 1 16,4 2-1-16,-2-3 0 15,5 6 0-15,5-6-1 0,3-1-1 16,-1 4 3-16,2 8-1 16,-1 3-1-16,-3-1 2 15,5-3-1-15,-2 8-1 16,1-8 1-16,6 15 0 16,-4 0-2-16,4-5 2 0,0 0-1 15,7 2 0-15,8-2 2 16,2-3 0-16,7 8-2 15,8-11 3-15,11-4-1 0,2 0 1 16,8 0 0-16,8 1 0 16,2-5-2-16,9 4 2 15,1-6 0-15,1 7-2 16,-2-9 0-16,-1 8 1 0,2-11-1 16,-2-3-1-16,4-1 2 15,3-3-1-15,-8 0 0 16,8-3 1-16,-1 0-1 15,5-7 0-15,6-4 1 0,-2 1-1 16,-5 3-1-16,4-7 2 16,3 0-2-16,-4-7 1 15,12 0 0-15,-11-4 0 16,3 1-1-16,5-8 1 16,1 1-1-16,-2 4 1 0,4-13-1 15,-8 1 0-15,1 0 0 16,-4-6 0-16,3-4 0 15,-10-1 0-15,-7 1 2 0,-1-10-1 16,-14-2-2-16,-3-5 2 16,-6-7-1-16,-4-2 0 15,-23 2 0-15,-2-17 1 16,-15 10-2-16,-3-3 1 0,0 4 1 16,-10-1-1-16,-29-9 1 31,-14 5 0-31,3-4 0 15,-13 15-1-15,-7-6 0 0,70 65 0 16,-93-59 1-16,-16 5-3 0,-16 19-2 16,-9 11-5-16,-22 20-20 15,-5 19-45-15,-41 9 2 16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6:40.04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7668EBB-B52D-480D-BD7C-0D7BFC78A179}" emma:medium="tactile" emma:mode="ink">
          <msink:context xmlns:msink="http://schemas.microsoft.com/ink/2010/main" type="inkDrawing" rotatedBoundingBox="23523,3121 23655,863 23742,869 23610,3127" semanticType="callout" shapeName="Other">
            <msink:sourceLink direction="with" ref="{7F4EF9CA-2368-4E74-9376-46E9E113570A}"/>
            <msink:sourceLink direction="with" ref="{AB4E7274-B564-4F0F-97C8-ED13AF564D4D}"/>
            <msink:destinationLink direction="with" ref="{C0221A75-E972-4F5E-8D58-F248A41833EC}"/>
          </msink:context>
        </emma:interpretation>
      </emma:emma>
    </inkml:annotationXML>
    <inkml:trace contextRef="#ctx0" brushRef="#br0">402-1524 315 0,'0'0'7'15,"0"7"2"-15,0-7 2 16,0 0 2-16,0 0 3 0,0 0 1 15,-13 15 0-15,13-15 0 16,0 0-6-16,0 0-3 16,0 0-3-16,0 0 0 15,0 0 1-15,-10 17-2 0,10-17-2 16,-7 22 4-16,2-1-2 16,2 13 1-16,-11-10 0 15,0 12-1-15,4 1-2 16,3 14 4-16,-4-6-3 15,0 13-2-15,5-9 2 0,6 10-1 16,0 5 0-16,6 2 0 16,-6 10 1-16,4-17-3 15,6 12 0-15,-2-2 0 16,-5 2 0-16,-3 3 0 0,-8 8 0 16,5-16 0-16,0 6 0 15,-8 0 0-15,5-1 0 16,-9 0 0-16,8-4 0 0,-1-8 0 15,8-3 0-15,0-2 0 16,0 2 0-16,0 2 0 16,-3-10 0-16,-1 4 0 15,1 0 0-15,0 2 0 0,-4-7 0 16,-1 6 0-16,1-22 0 16,4 8 0-16,-1-8 0 15,4-18 0-15,0 13 0 16,0-26-11-16,0 0-79 15,0 0-1-15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7:01.76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5F176D8-85B1-443E-BDE2-E3ADCDFD826F}" emma:medium="tactile" emma:mode="ink">
          <msink:context xmlns:msink="http://schemas.microsoft.com/ink/2010/main" type="writingRegion" rotatedBoundingBox="23923,3003 24507,3003 24507,3649 23923,3649">
            <msink:destinationLink direction="with" ref="{7F4EF9CA-2368-4E74-9376-46E9E113570A}"/>
          </msink:context>
        </emma:interpretation>
      </emma:emma>
    </inkml:annotationXML>
    <inkml:traceGroup>
      <inkml:annotationXML>
        <emma:emma xmlns:emma="http://www.w3.org/2003/04/emma" version="1.0">
          <emma:interpretation id="{1959F449-C8EC-4AA7-8253-B49211A65708}" emma:medium="tactile" emma:mode="ink">
            <msink:context xmlns:msink="http://schemas.microsoft.com/ink/2010/main" type="paragraph" rotatedBoundingBox="23923,3003 24507,3003 24507,3649 23923,36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433027-53F5-455D-BE4E-CB2A43328F41}" emma:medium="tactile" emma:mode="ink">
              <msink:context xmlns:msink="http://schemas.microsoft.com/ink/2010/main" type="inkBullet" rotatedBoundingBox="23923,3003 24507,3003 24507,3649 23923,3649"/>
            </emma:interpretation>
            <emma:one-of disjunction-type="recognition" id="oneOf0">
              <emma:interpretation id="interp0" emma:lang="en-US" emma:confidence="0">
                <emma:literal>x</emma:literal>
              </emma:interpretation>
              <emma:interpretation id="interp1" emma:lang="en-US" emma:confidence="0">
                <emma:literal>+</emma:literal>
              </emma:interpretation>
              <emma:interpretation id="interp2" emma:lang="en-US" emma:confidence="0">
                <emma:literal>X</emma:literal>
              </emma:interpretation>
              <emma:interpretation id="interp3" emma:lang="en-US" emma:confidence="0">
                <emma:literal>t</emma:literal>
              </emma:interpretation>
              <emma:interpretation id="interp4" emma:lang="en-US" emma:confidence="0">
                <emma:literal>4</emma:literal>
              </emma:interpretation>
            </emma:one-of>
          </emma:emma>
        </inkml:annotationXML>
        <inkml:trace contextRef="#ctx0" brushRef="#br0">12293-845 354 0,'0'0'3'0,"0"0"2"16,8 0 3-16,-8 0 1 15,28 21 1-15,-3 0 1 16,7 8-1-16,9 14 1 0,6 4-3 16,9 2-10-16,22 3-52 15,10 10-20-15</inkml:trace>
        <inkml:trace contextRef="#ctx0" brushRef="#br0" timeOffset="-203.0935">12877-892 345 0,'0'0'2'0,"0"0"3"16,0 0 3-16,0 23 5 16,-7-3 0-16,0 8 0 15,-4 19 0-15,1 0 1 0,-8 15-2 16,-11 5-2-16,-6 0-7 15,-1 10-18-15,-6 4-38 16,-4-14-26-16,-2-7-5 16</inkml:trace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7:00.43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5484C5D-6642-42F5-9A61-1A82D8EB920E}" emma:medium="tactile" emma:mode="ink">
          <msink:context xmlns:msink="http://schemas.microsoft.com/ink/2010/main" type="writingRegion" rotatedBoundingBox="27947,1316 29856,1316 29856,1922 27947,1922">
            <msink:destinationLink direction="with" ref="{7F4EF9CA-2368-4E74-9376-46E9E113570A}"/>
            <msink:destinationLink direction="with" ref="{D98750DA-D71F-4A16-9364-30DC3A909685}"/>
          </msink:context>
        </emma:interpretation>
      </emma:emma>
    </inkml:annotationXML>
    <inkml:traceGroup>
      <inkml:annotationXML>
        <emma:emma xmlns:emma="http://www.w3.org/2003/04/emma" version="1.0">
          <emma:interpretation id="{0F9BC755-7859-4E86-9623-1AE3EC80364A}" emma:medium="tactile" emma:mode="ink">
            <msink:context xmlns:msink="http://schemas.microsoft.com/ink/2010/main" type="paragraph" rotatedBoundingBox="27947,1316 29856,1316 29856,1922 27947,19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11437A-8988-4514-A186-F55803DB6505}" emma:medium="tactile" emma:mode="ink">
              <msink:context xmlns:msink="http://schemas.microsoft.com/ink/2010/main" type="line" rotatedBoundingBox="27947,1316 29856,1316 29856,1922 27947,1922"/>
            </emma:interpretation>
          </emma:emma>
        </inkml:annotationXML>
        <inkml:traceGroup>
          <inkml:annotationXML>
            <emma:emma xmlns:emma="http://www.w3.org/2003/04/emma" version="1.0">
              <emma:interpretation id="{11536DA3-5057-4547-B0E8-2454BDE9C92A}" emma:medium="tactile" emma:mode="ink">
                <msink:context xmlns:msink="http://schemas.microsoft.com/ink/2010/main" type="inkWord" rotatedBoundingBox="27947,1316 28109,1316 28109,1855 27947,1855"/>
              </emma:interpretation>
              <emma:one-of disjunction-type="recognition" id="oneOf0">
                <emma:interpretation id="interp0" emma:lang="en-US" emma:confidence="1">
                  <emma:literal>\</emma:literal>
                </emma:interpretation>
                <emma:interpretation id="interp1" emma:lang="en-US" emma:confidence="0">
                  <emma:literal>'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|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0 0 409 0,'0'0'4'0,"0"0"3"16,0 0-1-16,0 0 1 15,7 11 2-15,7 6-1 0,0 14 1 16,0 14 2-16,5 13-6 15,1 17-3-15,1 12-5 16,8 5-72-16,-5 31-10 16</inkml:trace>
        </inkml:traceGroup>
        <inkml:traceGroup>
          <inkml:annotationXML>
            <emma:emma xmlns:emma="http://www.w3.org/2003/04/emma" version="1.0">
              <emma:interpretation id="{D87B4A04-DE1C-401C-AD40-A822CD316E54}" emma:medium="tactile" emma:mode="ink">
                <msink:context xmlns:msink="http://schemas.microsoft.com/ink/2010/main" type="inkWord" rotatedBoundingBox="29778,1386 29856,1386 29856,1922 29778,1922"/>
              </emma:interpretation>
              <emma:one-of disjunction-type="recognition" id="oneOf1">
                <emma:interpretation id="interp5" emma:lang="en-US" emma:confidence="0.5">
                  <emma:literal>|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1</emma:literal>
                </emma:interpretation>
                <emma:interpretation id="interp8" emma:lang="en-US" emma:confidence="0">
                  <emma:literal>l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-250.014">1831 70 413 0,'0'0'1'15,"0"0"0"-15,0 12 1 16,0 6 1-16,5 6 2 16,-5 4-1-16,5 14 1 0,3 12 2 15,2-2-2-15,2 3-2 16,5 14-10-16,-6-3-47 15,-1 1-27 1,-10-18-2-16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7:02.67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7A25D72-8C70-4439-89E0-A008822BCDC5}" emma:medium="tactile" emma:mode="ink">
          <msink:context xmlns:msink="http://schemas.microsoft.com/ink/2010/main" type="inkDrawing" rotatedBoundingBox="25678,2950 26246,2753 26416,3244 25849,3440" semanticType="enclosure" shapeName="Other"/>
        </emma:interpretation>
      </emma:emma>
    </inkml:annotationXML>
    <inkml:trace contextRef="#ctx0" brushRef="#br0">14408-1057 331 0,'0'0'4'0,"0"0"1"16,-22 0 3-16,9 0 1 15,-9 15 2-15,-6 2 2 16,-10 19-1-16,5 2-1 15,1 10-2-15,1 10-2 0,6 8-3 16,15-14 0-16,10 10-2 16,10-10-2-16,28-9 3 15,2-15-2-15,16-11-1 0,7-17 0 16,12-11 0-16,-7-6 0 16,-5-19-1-16,-10-1 1 15,-7-16-2-15,-14 1 0 16,-11-2 1-16,-17 5-7 15,-26 6-10-15,-13 4-46 0,-15 14-14 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6:44.01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4236BB9-5DB7-42AC-B6DE-8B66FF630F84}" emma:medium="tactile" emma:mode="ink">
          <msink:context xmlns:msink="http://schemas.microsoft.com/ink/2010/main" type="inkDrawing" rotatedBoundingBox="25368,881 25448,4026 25307,4030 25228,885" semanticType="verticalRange" shapeName="Other">
            <msink:sourceLink direction="with" ref="{6D81D1CC-99C3-4569-98F7-5903087F4E63}"/>
          </msink:context>
        </emma:interpretation>
      </emma:emma>
    </inkml:annotationXML>
    <inkml:trace contextRef="#ctx0" brushRef="#br0">2029-1511 238 0,'0'0'7'16,"0"0"4"-16,0 0 3 0,-18 0 3 16,18 0 3-16,-20 11 0 15,10 8 0-15,2-1 3 16,4 13-7-16,1 8-4 15,0 6-1-15,-4 12-2 0,7 17-4 16,0 14 1-16,-5 7-1 16,2 10-3-16,-4 5 2 15,-1 17 1-15,3 7-4 16,5 7 4-16,-5 3 1 16,5-7 0-16,5 9 0 0,-2-2 1 15,7 0-1-15,-3 1-1 16,1-3 1-16,-1-7-3 15,-1-4 0-15,1-11 0 0,3-4-2 16,2-6 1-16,-9-16 1 16,4-6-2-16,7-22 1 15,-3-8-2-15,3-9 0 16,-7-8 0-16,0-17-4 0,1-15-6 16,5-1-38-16,2-8-36 15,-8-23-3-15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7:24.4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9DB6069-6E1E-4E24-B16F-7C61E41D5B95}" emma:medium="tactile" emma:mode="ink">
          <msink:context xmlns:msink="http://schemas.microsoft.com/ink/2010/main" type="inkDrawing" rotatedBoundingBox="22935,7272 32641,7489 32568,10765 22862,10548" semanticType="enclosure" shapeName="Other">
            <msink:sourceLink direction="with" ref="{85714FCB-33A0-4E11-B79B-D1F278E6962C}"/>
            <msink:sourceLink direction="with" ref="{DE5A6534-EA5A-4029-A6AD-16A02DE4E15E}"/>
          </msink:context>
        </emma:interpretation>
      </emma:emma>
    </inkml:annotationXML>
    <inkml:trace contextRef="#ctx0" brushRef="#br0">123-5 229 0,'0'0'5'0,"0"0"5"16,0 0 3-16,0 0-1 15,-12 0 2-15,12 0 0 16,0 0 1-16,0 0 3 0,0 11-5 16,0-11-3-16,0 14-2 15,0-14 2-15,0 24-1 16,0-7 0-16,0 1-2 15,0-6 1-15,5 1-2 0,-5 5 0 16,3-3 0-16,1 2-1 16,-4-3 0-16,0 3 1 15,0-3-3-15,0 3 0 16,0-17 2-16,-4 23-2 16,4-23 0-16,-8 20 1 0,8-20-2 15,0 19 0-15,0-19 0 16,-2 13-1-16,2-13 0 15,0 18 0-15,0-18-1 16,-3 20 0-16,3-20 1 0,-8 24 0 16,4-13-1-16,4-11 1 15,-3 26 0-15,3-26 0 16,-3 17 0-16,-4-2 0 0,2-2-1 16,5 2 1-16,-3 2 0 15,0 8-1-15,3-1 1 16,-4 0 0-16,1 10 0 15,-1-3-1-15,1 4 2 0,0 2-2 16,-5 4 1-16,1 0 0 16,4 1 0-16,-4 6-1 15,2-3 2-15,-1-4-1 16,2 6-1-16,-3-4 1 16,4 1 0-16,0-1 0 0,3 3 1 15,0-4-1-15,0-1-1 16,0 6 1-16,0 6-1 15,0 4 2-15,6 3-1 16,-6 2 0-16,0 13 0 0,4 2 0 16,-4 5 0-16,3 1 0 15,-3 3 0-15,4-2 0 16,-4 0 0-16,6 2-1 16,-1-14 1-16,2 4 1 0,-1-6 0 15,6-5-2-15,-6-7 0 16,5 2 0-16,-5-7 0 15,-1-4 0-15,2-8 0 0,-4-6 0 16,-3-5-3-16,3-9-13 16,-3-21-30-16,0 0-41 15,25-25-2-15</inkml:trace>
    <inkml:trace contextRef="#ctx0" brushRef="#br1" timeOffset="3156.2861">-5-87 193 0,'0'0'7'0,"0"0"4"15,0 0 2-15,0 0 3 0,-14-10 2 16,14 10-1-16,0 0 0 15,0 0 2-15,0 0-6 16,11-7-6-16,-11 7 0 16,18 15-3-16,-8-2-2 0,5-6 2 15,-2 8-1-15,12-5 0 16,3 5 2-16,7-8-2 16,8 0 0-16,7-3 0 15,16-1-1-15,6 0 0 0,9-3-1 16,7 0 1-16,4 0-2 15,15-3 1-15,5 0-1 16,1 3 1-16,0-7-1 16,11 7 1-16,-4-4-1 15,4-3 0-15,-3 7 1 0,9-4-1 16,-6 0 0-16,4 2 2 16,3-3 0-16,10 3-2 15,0 2 2-15,11 0-1 0,8 0 0 16,-6 0 0-16,7 2 2 15,15-2-2-15,-2 7 2 16,-2-3 0-16,6 0-1 16,-2-1 1-16,-7-3-1 0,15 4 1 15,4 0-1-15,-8-4 0 16,8 0-1-16,6 0 0 16,3 0-1-16,-1 0 1 15,-2 0 0-15,-3-4 1 0,-1-3 0 16,-6-1 1-16,1 1-1 15,-13 5 1-15,-1 2-1 16,-5-6 0-16,-4 6 0 16,1 0-1-16,-12 0 0 15,2 0-1-15,-1 6 0 0,-4-6 2 16,-2 2-2-16,-9-2 0 16,-6 7 0-16,-8-7 1 15,-2 0 1-15,-15 0 0 16,-3 0 0-16,-18 4 0 0,-12-4 0 15,-12 0 0-15,-5 0-1 16,-14 0 0-16,-9 0-1 16,-1 4-2-16,-4-1-1 0,0 5-2 15,0 2 0-15,0-3-4 16,1 0-6-16,-1 7-25 16,7-1-39-16,-20-2-4 15</inkml:trace>
    <inkml:trace contextRef="#ctx0" brushRef="#br1" timeOffset="4593.8037">190 2838 212 0,'0'0'4'0,"0"0"5"0,0 0 4 15,12 0 1-15,5 0 1 16,1 3 1-16,10 1 2 16,7 0 0-16,15-1-2 15,3 8-4-15,18-9-2 0,7 9-1 16,16 0 1-16,16-7-1 15,11 7-2-15,16-9 0 16,11 6-1-16,12-3 0 16,17-5-1-16,7 0-1 0,7 0-1 15,10 0 1-15,11 0-2 16,4 0 1-16,4-5 0 16,5-3 0-16,5 6-1 15,-3-5 1-15,5 3 0 16,-1 0-1-16,-6-3 1 0,9 3-1 15,-7 2 0-15,2 2 0 16,0 0 0-16,5-5-1 16,0 5 0-16,3 0 0 15,-3 0-1-15,2-4 1 0,-6 4 0 16,-1 0-1-16,1-2 1 16,-7-2-1-16,-1-3 1 15,-8 7-1-15,-3 0 1 0,-2-3-1 16,-12 3 0-16,-6 0 1 15,-10-4 0-15,-4 4-1 16,-21-4 1-16,-20 1 0 16,-11 3 0-16,-19-3 1 0,-10 3-1 15,-20-4 0-15,-15 4 0 16,-11-3 0-16,-15 3 0 16,-3-4 0-16,-14 1 0 15,-5-4 1-15,-13 7-1 16,22-14 0-16,-22 14 1 0,0-18 0 15,0 18-1-15,-4-26 1 16,1 9-1-16,3 4 0 16,-10-12 0-16,5 1-1 0,2-4 1 15,-1-7-1-15,1-6 0 16,-4-3-2-16,-1-8 1 16,-2-2 0-16,10-13-1 15,-13 3 1-15,5-10-1 0,-6-4 1 16,3-1 0-16,1-3 1 15,0-3 0-15,-5 4 0 16,-3-4-1-16,1 8 1 16,-1-9 0-16,0 6 0 0,4-5 0 15,-7 6 0-15,11-3 0 16,-2-2 0-16,6 2 1 16,-1 1-1-16,2 0 1 15,0 4-1-15,-3 2 1 16,-2 6-1-16,-5-2 1 0,-2 5-1 15,2-3 0-15,-3 14 1 16,5-6-1-16,-5 9 1 16,4 3-1-16,3-2 0 0,7 10 0 15,4-1 1-15,0 0-1 16,0-1 0-16,0 4 0 16,4 1 0-16,-4 6 0 15,8-4 0-15,-8 8 0 0,-5 4-1 16,2 7 0-16,-1 2-1 15,4 15-3-15,-21-4-8 16,21 4-28-16,-32 22-43 16,11-5-3-16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6:51.15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BE84932-A8E2-46B6-B9DD-B5B476817233}" emma:medium="tactile" emma:mode="ink">
          <msink:context xmlns:msink="http://schemas.microsoft.com/ink/2010/main" type="writingRegion" rotatedBoundingBox="23757,-30 30671,90 30639,1939 23725,1818"/>
        </emma:interpretation>
      </emma:emma>
    </inkml:annotationXML>
    <inkml:traceGroup>
      <inkml:annotationXML>
        <emma:emma xmlns:emma="http://www.w3.org/2003/04/emma" version="1.0">
          <emma:interpretation id="{A779D703-8B6C-40EB-AFC7-E0C54B6BB61A}" emma:medium="tactile" emma:mode="ink">
            <msink:context xmlns:msink="http://schemas.microsoft.com/ink/2010/main" type="paragraph" rotatedBoundingBox="23757,-30 30671,90 30655,1000 23741,8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F83F66-7D4F-4ACC-8643-A733D2B92281}" emma:medium="tactile" emma:mode="ink">
              <msink:context xmlns:msink="http://schemas.microsoft.com/ink/2010/main" type="line" rotatedBoundingBox="23757,-30 30671,90 30655,1000 23741,879">
                <msink:destinationLink direction="with" ref="{90D4C268-E138-4D87-9280-8D442548BE2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B4E7274-B564-4F0F-97C8-ED13AF564D4D}" emma:medium="tactile" emma:mode="ink">
                <msink:context xmlns:msink="http://schemas.microsoft.com/ink/2010/main" type="inkWord" rotatedBoundingBox="23757,-28 26516,19 26501,927 23741,879">
                  <msink:destinationLink direction="with" ref="{17668EBB-B52D-480D-BD7C-0D7BFC78A179}"/>
                </msink:context>
              </emma:interpretation>
              <emma:one-of disjunction-type="recognition" id="oneOf0">
                <emma:interpretation id="interp0" emma:lang="en-US" emma:confidence="0">
                  <emma:literal>565K</emma:literal>
                </emma:interpretation>
                <emma:interpretation id="interp1" emma:lang="en-US" emma:confidence="0">
                  <emma:literal>Think</emma:literal>
                </emma:interpretation>
                <emma:interpretation id="interp2" emma:lang="en-US" emma:confidence="0">
                  <emma:literal>545K</emma:literal>
                </emma:interpretation>
                <emma:interpretation id="interp3" emma:lang="en-US" emma:confidence="0">
                  <emma:literal>565k</emma:literal>
                </emma:interpretation>
                <emma:interpretation id="interp4" emma:lang="en-US" emma:confidence="0">
                  <emma:literal>Flite</emma:literal>
                </emma:interpretation>
              </emma:one-of>
            </emma:emma>
          </inkml:annotationXML>
          <inkml:trace contextRef="#ctx0" brushRef="#br0">0 22 288 0,'0'0'8'15,"0"0"2"-15,15-7 2 0,-15 7 2 16,23-6 0-16,-1-2 0 16,11 8 1-16,2 0-1 15,6 0-19-15,14 0-64 16,-7 0-5-16</inkml:trace>
          <inkml:trace contextRef="#ctx0" brushRef="#br0" timeOffset="-640.6216">99 187 309 0,'0'0'5'0,"7"0"4"16,3 0 1-16,-10 0-1 15,36 0 1-15,-7 5 0 16,6 1 1-16,8-6-4 16,6 0-22-16,11 13-50 0,-10-11-10 15</inkml:trace>
          <inkml:trace contextRef="#ctx0" brushRef="#br0" timeOffset="-843.7459">365 224 325 0,'0'0'6'0,"0"0"0"16,0 0 0-16,0 0 1 15,6 0 2-15,-6 0 1 0,15 28 4 16,-13-7-3-16,10 3-6 16,-1 4 2-16,6 6 0 15,1 4-2-15,-11 3 0 16,6 9 1-16,-13-12-4 0,5 5 1 16,-5-9 1-16,-10 5-1 15,-20-2 0-15,-1-16 1 16,-8 0-1-16,0-11-3 15,0 0 3-15,-3-6-7 16,0-4-11-16,2-21-48 0,12 4-17 16</inkml:trace>
          <inkml:trace contextRef="#ctx0" brushRef="#br0" timeOffset="906.2594">566 37 303 0,'0'0'8'15,"3"-11"2"-15,19 0 2 16,-1 11 2-16,11-6-1 16,10-2 1-16,8 5-1 0,2-8-21 15,6 19-60-15,8-2-4 16</inkml:trace>
          <inkml:trace contextRef="#ctx0" brushRef="#br0" timeOffset="625.0407">768 149 284 0,'0'0'3'0,"0"0"2"15,0 0 3-15,0 0-1 16,0 0 2-16,0 8 4 15,-5 9-3-15,5 1 1 0,-2 7-3 16,-1 7-1-16,3 9-2 16,0 13-1-16,-5-11-2 15,5 15-2-15,0-11 2 16,0-2-1-16,0 4 0 0,0-10 0 16,0-3 2-16,0-14 0 15,0-9 3-15,0-13-1 16,0 0 2-16,8 0 0 15,-1-13 1-15,3-9-1 0,8-3-2 16,-3-8 1-16,8 6-4 16,-5-1-1-16,7-4 2 15,-3 4-3-15,-5-1-1 0,4 15 4 16,-11-3-3-16,2 3-1 16,-2 0 2-16,-10 14-1 15,0 0-2-15,0 0 2 16,-10 11-1-16,10-11-2 15,-15 27 2-15,5-1 1 0,0 4-3 16,-2 0 3-16,2 1 2 16,-5-7-4-16,9 4 1 15,6-6 2-15,0-2-1 16,0-1 2-16,0-2-1 0,18-6 0 16,2-4-3-16,8 0 0 15,8-4-12-15,-1 5-30 16,-3-12-31-16,6 0-7 15</inkml:trace>
          <inkml:trace contextRef="#ctx0" brushRef="#br0" timeOffset="1609.4459">1765 353 332 0,'0'0'3'0,"6"-9"3"0,6 9-1 16,8-11 1-16,8 3 0 16,7-1-1-16,18 0-17 15,5 9-47-15,-2-2-11 16</inkml:trace>
          <inkml:trace contextRef="#ctx0" brushRef="#br0" timeOffset="1453.1504">1987 277 300 0,'0'0'8'0,"0"0"2"15,0 0 3-15,0 0 0 0,-13 6 2 16,13-6 1-16,-8 22 1 16,11-5 0-16,8 7-8 15,6 13-2-15,-2 5-1 0,3 10-2 16,10 2-3-16,-3-2 3 15,3 11-2-15,-14-2-3 16,-6-13 2-16,-8 2-3 16,0-11-4-16,-12-8 0 0,-6-3-12 15,-10-14-32-15,-17-14-28 16,12-3-6-16</inkml:trace>
          <inkml:trace contextRef="#ctx0" brushRef="#br0" timeOffset="2468.7745">1584 121 342 0,'0'0'6'16,"0"0"5"-16,0 0 1 0,7-6 0 15,7 6 2-15,11 0-2 16,7 0 0-16,14-11-7 16,17-2-75-16,9 13-6 15</inkml:trace>
          <inkml:trace contextRef="#ctx0" brushRef="#br0" timeOffset="2156.2746">2518 213 348 0,'0'0'4'16,"0"0"2"-16,-7 22 4 15,4-5-2-15,-5 4 2 0,8 3 1 16,0 14-2-16,-4 3 1 16,1 8-3-16,-1 3-3 15,1-5-3-15,-5 2 1 16,8 3-1-16,-10-3-2 0,-5-13 1 16,5-1 1-16,0-14-1 15,-1-3 3-15,11-18 1 16,-10 19-4-16,10-19 2 15,-12-15 0-15,17 0 0 0,5-3 0 16,8-3 0-16,2-13-3 16,10 2 2-16,1-5-1 15,1 7 0-15,0-9 1 16,-4 8 1-16,-3-2-1 16,-7-6-1-16,0 8 2 0,-11 7-2 15,-7 7 0-15,0 17 2 16,0-15-3-16,0 15-2 15,0 0 4-15,-15 4-2 16,11 13-2-16,-2-3 2 0,-1 10 0 16,-1 0-2-16,5 15 5 15,-14 2-2-15,-1-7-3 16,6 4 4-16,-5 1-2 0,-4 0 1 16,6-7 0-16,2-4 1 15,3-11-2-15,10-17 1 16,13 15 1-16,12-13-3 15,7-2-7-15,17 0-36 0,8-10-35 16,6-1-1-16</inkml:trace>
        </inkml:traceGroup>
        <inkml:traceGroup>
          <inkml:annotationXML>
            <emma:emma xmlns:emma="http://www.w3.org/2003/04/emma" version="1.0">
              <emma:interpretation id="{DD6AE501-21E8-4D86-AED0-5C875814256D}" emma:medium="tactile" emma:mode="ink">
                <msink:context xmlns:msink="http://schemas.microsoft.com/ink/2010/main" type="inkWord" rotatedBoundingBox="27671,158 28746,177 28736,793 27661,774"/>
              </emma:interpretation>
              <emma:one-of disjunction-type="recognition" id="oneOf1">
                <emma:interpretation id="interp5" emma:lang="en-US" emma:confidence="0">
                  <emma:literal>TH</emma:literal>
                </emma:interpretation>
                <emma:interpretation id="interp6" emma:lang="en-US" emma:confidence="0">
                  <emma:literal>JH</emma:literal>
                </emma:interpretation>
                <emma:interpretation id="interp7" emma:lang="en-US" emma:confidence="0">
                  <emma:literal>JK</emma:literal>
                </emma:interpretation>
                <emma:interpretation id="interp8" emma:lang="en-US" emma:confidence="0">
                  <emma:literal>The</emma:literal>
                </emma:interpretation>
                <emma:interpretation id="interp9" emma:lang="en-US" emma:confidence="0">
                  <emma:literal>Th</emma:literal>
                </emma:interpretation>
              </emma:one-of>
            </emma:emma>
          </inkml:annotationXML>
          <inkml:trace contextRef="#ctx0" brushRef="#br0" timeOffset="3156.3359">4150 239 149 0,'0'0'10'0,"0"0"8"0,5 10 7 16,-5-10 3-16,7 24 5 16,3-10-1-16,-7 10 1 15,5-2 0-15,6 4-6 0,-11 4-9 16,8 9-4-16,-4 3-6 16,3-3-3-16,-5 4 0 15,1 2-3-15,-6 0-1 0,-3-13 1 16,-12-3-3-16,-3-5-3 15,-5-6-5-15,-10-8-12 16,-5 4-47-16,-12-21-12 16</inkml:trace>
          <inkml:trace contextRef="#ctx0" brushRef="#br0" timeOffset="3347.8205">3914 206 348 0,'0'0'5'0,"0"0"0"16,25 0 2-16,-8 0 0 15,11-8 0-15,12 8 2 16,3 0-2-16,10 0-8 0,-5-2-36 16,20-2-35-16,7 4-6 15</inkml:trace>
          <inkml:trace contextRef="#ctx0" brushRef="#br0" timeOffset="3859.4145">4661 174 385 0,'0'0'4'0,"0"0"4"15,0 0-1-15,-8 22 1 0,8-7 2 16,0 4-2-16,0 10 1 15,0 9 1-15,0 5-6 16,8 6-3-16,2 7 2 0,-3 6-2 16,4-7-2-16,-8-3 1 15,1-2 0-15,-4-7-1 16,0-1 3-16,-15-18-2 16,15-24 0-16,-25 17 0 0,25-17 1 15,-13-2 0-15,6-17 0 16,7-5 2-16,3-11-4 15,14-1 2-15,5-2 0 16,9-1-1-16,-3-3 0 0,9 7 2 16,-6-4-2-16,9-4-1 15,-12 5 3-15,-1 10-2 16,-9 6 0-16,-3-6 2 16,-12 11-2-16,0 2-2 0,-3 15 3 15,-6 0-1-15,-6 11-3 16,-1 6 3-16,3 9-1 15,-8 6-2-15,11 9 3 16,-11-5 0-16,8 5-2 16,2-4 2-16,8-9 0 0,0 6 0 15,3-9 1-15,12 3 1 16,-2-17-4-16,22 4-10 16,-5-2-56-16,18-13-13 0</inkml:trace>
        </inkml:traceGroup>
        <inkml:traceGroup>
          <inkml:annotationXML>
            <emma:emma xmlns:emma="http://www.w3.org/2003/04/emma" version="1.0">
              <emma:interpretation id="{4AB08ECC-AAE0-41F9-99A6-0F7C12A97E3B}" emma:medium="tactile" emma:mode="ink">
                <msink:context xmlns:msink="http://schemas.microsoft.com/ink/2010/main" type="inkWord" rotatedBoundingBox="29483,69 30671,90 30656,976 29468,955"/>
              </emma:interpretation>
              <emma:one-of disjunction-type="recognition" id="oneOf2">
                <emma:interpretation id="interp10" emma:lang="en-US" emma:confidence="0">
                  <emma:literal>Th</emma:literal>
                </emma:interpretation>
                <emma:interpretation id="interp11" emma:lang="en-US" emma:confidence="0">
                  <emma:literal>Ten</emma:literal>
                </emma:interpretation>
                <emma:interpretation id="interp12" emma:lang="en-US" emma:confidence="0">
                  <emma:literal>Ton</emma:literal>
                </emma:interpretation>
                <emma:interpretation id="interp13" emma:lang="en-US" emma:confidence="0">
                  <emma:literal>th</emma:literal>
                </emma:interpretation>
                <emma:interpretation id="interp14" emma:lang="en-US" emma:confidence="0">
                  <emma:literal>Tin</emma:literal>
                </emma:interpretation>
              </emma:one-of>
            </emma:emma>
          </inkml:annotationXML>
          <inkml:trace contextRef="#ctx0" brushRef="#br0" timeOffset="4609.458">5724 235 342 0,'0'0'4'0,"18"0"0"16,7 0 1-16,7 0 2 0,11 0-1 16,13 0-2-16,14-5-24 15,15 5-46-15,-7-9-7 16</inkml:trace>
          <inkml:trace contextRef="#ctx0" brushRef="#br0" timeOffset="4437.5477">6021 211 279 0,'0'0'4'0,"0"0"3"16,-10 10 2-16,10-10 1 15,-15 18 5-15,8-5-1 0,4 15 2 16,3 10 3-16,0 3-4 16,15 4-5-16,2 6 0 15,8 14-3-15,3-2-3 0,3 3-1 16,-9-2 0-16,3-8-2 15,-7-3 0-15,-11-6-1 16,-4-13-2-16,-13-10-5 16,-8 2-16-16,-4-15-55 15,-13-11-3-15</inkml:trace>
          <inkml:trace contextRef="#ctx0" brushRef="#br0" timeOffset="5390.6791">6290 115 406 0,'0'0'4'0,"0"0"2"15,18-5 0-15,2 3 1 0,16-9 2 16,14 11-3-16,3-6-9 16,25 2-68-16,3 4-6 15</inkml:trace>
          <inkml:trace contextRef="#ctx0" brushRef="#br0" timeOffset="5109.4316">6452 211 396 0,'0'0'2'0,"0"0"3"16,0 0-1-16,-6 13 2 15,6 8 1-15,0 7-2 16,0 4 1-16,3 13 1 0,7 5-5 16,-2 9 0-16,2 8-1 15,-3-3-1-15,-4 1-2 16,-3-13 1-16,0-8 1 16,0-1 0-16,-17-17 0 0,3-9 1 15,4-14 0-15,10-3-1 16,-15-24 2-16,15-4-1 15,3-2-1-15,9-15 1 16,6 6-1-16,10-10-1 0,0 7 3 16,11 0-1-16,-8 8-2 15,-3-9 4-15,-3 10-3 16,0 13 1-16,-10-2-2 16,-2 11 1-16,-13 11-1 0,0 0 0 15,0 0 0-15,0 19-2 16,-3 5 3-16,-7-3 0 15,-2 10-1-15,6 3 1 16,-1-4 0-16,3 2 0 0,-2 0 0 16,1-12 2-16,5 1-2 15,0-2-1-15,15-1 3 16,3-14-1-16,7-4-1 16,0 0-1-16,10-4-7 0,10-7-36 15,11 4-35-15,-13-8-3 16</inkml:trace>
        </inkml:traceGroup>
      </inkml:traceGroup>
    </inkml:traceGroup>
    <inkml:traceGroup>
      <inkml:annotationXML>
        <emma:emma xmlns:emma="http://www.w3.org/2003/04/emma" version="1.0">
          <emma:interpretation id="{5D224F23-EAE9-49F8-8B81-332AA0138D1C}" emma:medium="tactile" emma:mode="ink">
            <msink:context xmlns:msink="http://schemas.microsoft.com/ink/2010/main" type="paragraph" rotatedBoundingBox="24722,1538 24282,1941 24055,1693 24494,129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A40FB03-4067-4448-BA68-A7A40718E0EF}" emma:medium="tactile" emma:mode="ink">
              <msink:context xmlns:msink="http://schemas.microsoft.com/ink/2010/main" type="line" rotatedBoundingBox="24722,1538 24282,1941 24055,1693 24494,1290">
                <msink:destinationLink direction="with" ref="{12D35D9C-2CA1-43A3-A4ED-E2ACE8A6D0F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CB393E4-F2CB-4E4C-A87B-86E163BA66F1}" emma:medium="tactile" emma:mode="ink">
                <msink:context xmlns:msink="http://schemas.microsoft.com/ink/2010/main" type="inkWord" rotatedBoundingBox="24722,1538 24282,1941 24055,1693 24494,1290"/>
              </emma:interpretation>
              <emma:one-of disjunction-type="recognition" id="oneOf3">
                <emma:interpretation id="interp15" emma:lang="en-US" emma:confidence="0">
                  <emma:literal>0</emma:literal>
                </emma:interpretation>
                <emma:interpretation id="interp16" emma:lang="en-US" emma:confidence="0">
                  <emma:literal>O</emma:literal>
                </emma:interpretation>
                <emma:interpretation id="interp17" emma:lang="en-US" emma:confidence="0">
                  <emma:literal>o</emma:literal>
                </emma:interpretation>
                <emma:interpretation id="interp18" emma:lang="en-US" emma:confidence="0">
                  <emma:literal>☺</emma:literal>
                </emma:interpretation>
                <emma:interpretation id="interp1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7468.8246">824 1440 332 0,'0'0'6'0,"-3"-21"1"0,3 21 3 15,-18-26 4-15,8 11-2 16,-12 6 3-16,-6 1 2 16,-12 8-3-16,5 10-3 15,-6 20-2-15,-9 9-3 0,-3 10-3 16,7 3 0-16,4 8-1 16,9 0-2-16,23 0 1 15,3-11 1-15,17-17-2 0,22-12 1 16,24-12-1-16,4-8 1 15,5-21-1-15,6-7 0 16,-5-18 0-16,-1-7-1 16,-20-3 2-16,-10 7-2 0,-21 4 1 15,-14 8-1-15,-11 6-3 16,-14 3-7-16,-13 11-17 16,0 12-54-16,-5 5-3 15</inkml:trace>
        </inkml:traceGroup>
      </inkml:traceGroup>
    </inkml:traceGroup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7:29.86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4966E3E-DD42-4069-866D-37A6422DB307}" emma:medium="tactile" emma:mode="ink">
          <msink:context xmlns:msink="http://schemas.microsoft.com/ink/2010/main" type="inkDrawing" rotatedBoundingBox="23090,8886 31959,8969 31958,9011 23089,8928" semanticType="underline" shapeName="Other"/>
        </emma:interpretation>
      </emma:emma>
    </inkml:annotationXML>
    <inkml:trace contextRef="#ctx0" brushRef="#br0">19 18 151 0,'0'0'6'0,"-15"0"4"0,5-5 4 15,10 5 3-15,-17-4 0 16,17 4 2-16,0 0 1 16,25-2 0-16,10 2-2 15,21 0-6-15,22 0-3 0,20 2-1 16,20-2-2-16,30 9-1 16,14-7-1-16,29 2 0 15,11 3-3-15,32-3 1 16,13 4-1-16,22-1 2 0,13-5 1 15,8 2 1-15,14-4 0 16,11 0 2-16,17 0-2 16,1 0 1-16,2 0-1 15,-5 5-1-15,2-3-2 0,-11-2-1 16,-10 4 1-16,-6 0-2 16,-20 3 2-16,-1 0 0 15,-15-3 0-15,-19-2 0 0,-3 6 0 16,-13-8 0-16,-8 3 0 15,-14-3 0-15,-6 0 0 16,-22 0 0-16,-12-3 0 16,-19-5 0-16,-19 6 0 15,-17-7-1-15,-18 7-5 0,-28 2-11 16,-18 0-61-16,-33-4-3 16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7:30.87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56BFDD8-9C63-4E23-AA44-C37731EF2FFC}" emma:medium="tactile" emma:mode="ink">
          <msink:context xmlns:msink="http://schemas.microsoft.com/ink/2010/main" type="inkDrawing" rotatedBoundingBox="26314,7857 26494,10779 26364,10787 26184,7865" semanticType="verticalRange" shapeName="Other">
            <msink:sourceLink direction="with" ref="{85714FCB-33A0-4E11-B79B-D1F278E6962C}"/>
            <msink:sourceLink direction="with" ref="{DE5A6534-EA5A-4029-A6AD-16A02DE4E15E}"/>
          </msink:context>
        </emma:interpretation>
      </emma:emma>
    </inkml:annotationXML>
    <inkml:trace contextRef="#ctx0" brushRef="#br0">34 0 290 0,'0'0'5'16,"-8"20"0"-16,5 3 2 15,3 8 2-15,-4 8 3 0,1 16 1 16,-1 16 1-16,1 21 2 16,0 10-2-16,-2 15-2 15,2 10-1-15,3 14-1 16,0 9-2-16,0 9 1 15,8 7-2-15,2 3 0 16,0 0-1-16,5-4-1 0,6-2 0 16,-1-4 0-16,-2-7-1 15,7-12-2-15,-3-18 1 16,-4-12-4-16,-1-18-5 0,4-15-13 16,-11-2-50-16,12-40-15 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4:54.1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B999AA-F208-4833-8347-7D08D363D1DD}" emma:medium="tactile" emma:mode="ink">
          <msink:context xmlns:msink="http://schemas.microsoft.com/ink/2010/main" type="inkDrawing" rotatedBoundingBox="8881,8506 9342,8118 9372,8154 8912,8542" semanticType="callout" shapeName="Other">
            <msink:sourceLink direction="with" ref="{B33F2CA2-0AAA-428F-A51C-BE434F77CB04}"/>
            <msink:sourceLink direction="with" ref="{06EAA950-5154-4A36-A2B4-1C8C91E87317}"/>
          </msink:context>
        </emma:interpretation>
      </emma:emma>
    </inkml:annotationXML>
    <inkml:trace contextRef="#ctx0" brushRef="#br0">-4 402 179 0,'0'0'6'0,"0"0"3"0,0 0 2 15,0 0 3-15,0-14 0 16,0 14 2-16,0-17 0 16,0 17 1-16,18-28-3 15,0 6-4-15,-1 5-1 16,7-11 0-16,8 3-1 0,3-3-1 15,1 0 1-15,-1 0-1 16,0 0 1-16,-2 6 0 16,-2 1 0-16,-6 4 0 15,-3 0-2-15,-5 2 0 0,-4 2-1 16,-13 13-1-16,23-18-1 16,-23 18-1-16,17-12 0 15,-17 12-2-15,0 0 1 16,10-13-3-16,-10 13-9 0,0 0-43 15,11 13-19-15,-11-13-5 16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7:31.68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19938E4-C99F-4A92-81AA-6ABE87B22FCA}" emma:medium="tactile" emma:mode="ink">
          <msink:context xmlns:msink="http://schemas.microsoft.com/ink/2010/main" type="inkDrawing" rotatedBoundingBox="29146,7766 29178,10304 29147,10305 29114,7767" semanticType="callout" shapeName="Other"/>
        </emma:interpretation>
      </emma:emma>
    </inkml:annotationXML>
    <inkml:trace contextRef="#ctx0" brushRef="#br0">24 0 292 0,'0'0'6'0,"0"0"2"0,0 0 2 16,0 0 3-16,0 0 0 15,0 0 0-15,0 0 4 16,-11 15 0-16,4 3-6 15,3 2-1-15,1 11-3 0,3 8 0 16,0 1-1-16,0 2 0 16,3 6-1-16,8 10 1 15,-8 1-1-15,0 7 0 16,2 13 0-16,-5 9 0 0,-5 17 0 16,2 15-2-16,0 14 1 15,-1 14-1-15,4 10-2 16,7 11 1-16,1 12-2 15,2 6-1-15,-3 5-8 0,-7-9-23 16,0 1-52-16,-10-10-1 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7:30.46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93F0EB8-5AB8-4982-BDE7-437DF412D764}" emma:medium="tactile" emma:mode="ink">
          <msink:context xmlns:msink="http://schemas.microsoft.com/ink/2010/main" type="inkDrawing" rotatedBoundingBox="24565,7771 24751,10685 24674,10689 24489,7775" semanticType="verticalRange" shapeName="Other"/>
        </emma:interpretation>
      </emma:emma>
    </inkml:annotationXML>
    <inkml:trace contextRef="#ctx0" brushRef="#br0">0 0 257 0,'0'0'3'0,"0"0"5"16,5 26 2-16,-2-6 0 0,1 8 4 15,-1 14 0-15,0 9 3 16,4 11 0-16,-7 16-2 16,5 9-2-16,-5 16-2 15,3 11-2-15,0 8-2 0,-3 16-1 16,4 7 1-16,4 6-1 16,2 14 0-16,-3 0-1 15,3 5 1-15,4-1-1 16,-3-7 0-16,3-4 0 0,-4-10 0 15,5-10-2-15,-5-22-1 16,2-14 1-16,-2-17-3 16,-3-18-3-16,-1-18-10 15,9-17-26-15,3-14-43 16,-4-18-1-16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5:57.53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913EF0C-AC5C-4247-89AF-EE8B40834503}" emma:medium="tactile" emma:mode="ink">
          <msink:context xmlns:msink="http://schemas.microsoft.com/ink/2010/main" type="writingRegion" rotatedBoundingBox="20120,6354 20148,15806 17371,15814 17343,6362"/>
        </emma:interpretation>
      </emma:emma>
    </inkml:annotationXML>
    <inkml:traceGroup>
      <inkml:annotationXML>
        <emma:emma xmlns:emma="http://www.w3.org/2003/04/emma" version="1.0">
          <emma:interpretation id="{468E36C4-33F0-4129-9D0E-0BDF5CFD35AD}" emma:medium="tactile" emma:mode="ink">
            <msink:context xmlns:msink="http://schemas.microsoft.com/ink/2010/main" type="paragraph" rotatedBoundingBox="20120,6362 20148,15806 19303,15808 19274,63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46058E-84EF-479D-84F5-A1B23D454C5B}" emma:medium="tactile" emma:mode="ink">
              <msink:context xmlns:msink="http://schemas.microsoft.com/ink/2010/main" type="line" rotatedBoundingBox="20120,6362 20148,15806 19303,15808 19274,6365"/>
            </emma:interpretation>
          </emma:emma>
        </inkml:annotationXML>
        <inkml:traceGroup>
          <inkml:annotationXML>
            <emma:emma xmlns:emma="http://www.w3.org/2003/04/emma" version="1.0">
              <emma:interpretation id="{F0F5D74A-FD4E-4DEB-90BD-01A99D2DEF3D}" emma:medium="tactile" emma:mode="ink">
                <msink:context xmlns:msink="http://schemas.microsoft.com/ink/2010/main" type="inkWord" rotatedBoundingBox="20120,6362 20148,15806 19303,15808 19274,6365"/>
              </emma:interpretation>
              <emma:one-of disjunction-type="recognition" id="oneOf0">
                <emma:interpretation id="interp0" emma:lang="en-US" emma:confidence="0">
                  <emma:literal>xx000~0.</emma:literal>
                </emma:interpretation>
                <emma:interpretation id="interp1" emma:lang="en-US" emma:confidence="0">
                  <emma:literal>xxoo-of</emma:literal>
                </emma:interpretation>
                <emma:interpretation id="interp2" emma:lang="en-US" emma:confidence="0">
                  <emma:literal>xxo00~0.</emma:literal>
                </emma:interpretation>
                <emma:interpretation id="interp3" emma:lang="en-US" emma:confidence="0">
                  <emma:literal>Xxoo-or</emma:literal>
                </emma:interpretation>
                <emma:interpretation id="interp4" emma:lang="en-US" emma:confidence="0">
                  <emma:literal>Xxoo-of</emma:literal>
                </emma:interpretation>
              </emma:one-of>
            </emma:emma>
          </inkml:annotationXML>
          <inkml:trace contextRef="#ctx0" brushRef="#br0">3282 3578 321 0,'0'0'9'16,"0"0"2"-16,0 0 2 16,0 0 5-16,-3 11 1 15,3-11-1-15,13 26 3 0,9-7 0 16,9 6-9-16,8 3 0 15,7 11-4-15,11 4-3 16,7 3 0-16,-1-2-2 16,5 4-1-16,-5-3 0 0,-6-7-1 15,-4 5-1-15,-4-8 2 16,-14-6-1-16,-3-5-1 16,-11-3 1-16,-3-8 0 15,-4 5-2-15,-14-18-5 0,18 19-14 16,-18-19-63-16,15 6-3 15</inkml:trace>
          <inkml:trace contextRef="#ctx0" brushRef="#br0" timeOffset="-328.1286">3886 3670 312 0,'0'0'5'0,"0"0"5"0,0 0 0 15,0 0 2-15,0 0 1 16,-10 0 3-16,-1 13 0 16,-6 9 1-16,-5 2-6 15,1 12-1-15,-4 6-3 0,-3 4 1 16,-4 3-3-16,4 1-1 15,0-1 1-15,6 0-3 16,-2-2-2-16,2-9-6 16,-3-7-13-16,12-5-46 0,1 2-16 15</inkml:trace>
          <inkml:trace contextRef="#ctx0" brushRef="#br0" timeOffset="2781.2632">3395 4902 282 0,'0'0'6'0,"0"0"4"16,0 0 2-16,10 8 4 16,-10-8 0-16,25 26 3 0,-10-13 3 15,5 12-2-15,2 3-4 16,6 0-4-16,3 11-2 15,5-4-3-15,0 4 0 16,0 3-2-16,-1-3-2 16,0 6 0-16,-4-9 0 0,-6-2-1 15,0-1 0-15,0-8 0 16,-7-5-1-16,-1-2 1 16,-3-4-1-16,-14-14 1 15,17 10-1-15,-17-10 1 0,18 11-1 16,-18-11 0-16,0 0 1 15,0 0-3-15,0 0-2 16,0 0-9-16,12-17-55 0,-12 17-16 16</inkml:trace>
          <inkml:trace contextRef="#ctx0" brushRef="#br0" timeOffset="2421.8898">3858 4917 301 0,'0'0'6'15,"0"0"2"-15,-7-4 5 0,7 4 1 16,-14 0 1-16,0 12 2 16,-4-7 2-16,0 10-1 15,1 0-5-15,-5 6-3 16,-2 3-3-16,-5 8 0 16,1 0-2-16,-3 0-1 0,-1 3-1 15,-1 3-1-15,2 1 0 16,-4-3-1-16,6-1-3 15,5-8-6-15,9-3-12 16,-7 2-36-16,16-15-25 0,6-11-4 16</inkml:trace>
          <inkml:trace contextRef="#ctx0" brushRef="#br0" timeOffset="4281.2824">3558 6097 227 0,'0'0'6'0,"-22"0"3"15,9 0 4-15,-9 4 3 16,1 11 1-16,-1-2 1 16,-2 4 1-16,-8 9 0 0,10 12-4 15,9-3-1-15,-2 12-4 16,8-9-3-16,7 7 0 15,7-6 0-15,8 0-2 16,10-14 1-16,13-8-4 0,8-12-1 16,7-5-1-16,11-22 0 15,0-3-2-15,-4-14-1 16,-7-4 0-16,-3-5 0 0,-19 2 1 16,-9-4 1-16,-16 5 0 15,-6 14 0-15,-24-2-1 16,-19 12-3-16,-4 10-9 15,-23 11-14-15,-7 8-45 0,5 16-6 16</inkml:trace>
          <inkml:trace contextRef="#ctx0" brushRef="#br0" timeOffset="4750.0358">3654 7176 370 0,'0'0'4'0,"0"0"1"0,-12 4 3 16,-1 3 0-16,-5 6 1 15,-4 5 1-15,-3 3 0 16,-3 10 0-16,-7 10-1 16,4 0-2-16,9 4-1 0,-3 8-1 15,14 4-1-15,11 2 0 16,3-5 0-16,19-9-1 15,6-9-1-15,15-12 0 16,7-13-1-16,10-14-2 0,-1-20 1 16,1-12-1-16,-2-6 1 15,-5-9-1-15,-15-7-1 16,-10 6 1-16,-10 0-2 16,-18 9 1-16,-21 7-1 15,-11 11-3-15,-17 11-2 0,-4 9-12 16,-12 10-47-16,2 11-14 15</inkml:trace>
          <inkml:trace contextRef="#ctx0" brushRef="#br0" timeOffset="7140.719">3596 8615 205 0,'0'0'8'0,"0"0"3"16,0 0 4-16,0 0 2 16,0 0 1-16,0 0 4 15,0 0-2-15,-7-13 3 16,7 13-7-16,0 0-2 0,0 0-4 15,0 0 0-15,0 0-2 16,0 0-2-16,0 0-1 16,0 0 0-16,0 0 0 0,0 0-1 15,0 0 0-15,-13-6-1 16,13 6 0-16,0 0 0 16,-15 2 0-16,15-2-2 15,-15 17 2-15,9 2-1 16,-5 3 1-16,0 2-1 0,4 11 1 15,-3 4 0-15,2 7 0 16,2 3-1-16,6 4 0 16,0-1 1-16,3-2-1 15,12-1-1-15,9-6 1 0,5-8 0 16,6-11-1-16,14-13 1 16,1-8 0-16,13-6-1 15,-6-11 1-15,7-10-1 16,-1-4 1-16,-10-7-1 0,-3-5-1 15,-7 2 1-15,-16-8-1 16,-9 3-1-16,-8-2 1 16,-10-4-1-16,-17-1 0 0,-8 1-1 15,-6 4 1-15,-15-2-1 16,-1 12 0-16,-1 0 0 16,-5 11-1-16,0 9-1 15,-2 4-2-15,7 9-6 16,-2 2-15-16,-10 13-54 0,21 2-1 15</inkml:trace>
          <inkml:trace contextRef="#ctx0" brushRef="#br0" timeOffset="8296.9429">3921 9599 328 0,'0'0'6'16,"0"0"2"-16,0 0 1 0,0 0 3 15,0 0 2-15,-10 24 1 16,3-2 0-16,-1 14 2 16,2 10-6-16,-5 5 0 15,0 22-2-15,1-1-2 16,3 10-1-16,-4-2-1 0,8 6-1 16,-1-9-1-16,1-3 0 15,3-11 0-15,0-9-2 16,7-13 1-16,-1-3 0 0,2-12-1 15,2-9-1-15,-10-17-5 16,12 21-12-16,-12-21-66 16,0 0-3-16</inkml:trace>
          <inkml:trace contextRef="#ctx0" brushRef="#br0" timeOffset="9687.6115">3621 11168 283 0,'0'0'6'15,"0"0"5"-15,0 0 1 16,0 0 4-16,0 0 0 0,0 0 1 16,0 0 2-16,-10 0 1 15,-5 11-6-15,-5 9-2 16,-2 8-3-16,-3 7 0 15,-3 12-2-15,7 1-1 0,3-1 0 16,8-2-1-16,6-2-1 16,8-8-1-16,14-15-1 15,13-9-1-15,14-11-1 16,5-17 0-16,11-19-1 0,2-5-1 16,-3-19 1-16,-3 0-1 15,-11 0 0-15,-8-1 1 16,-8 6 0-16,-17 12 0 15,-9 1-1-15,-8 18 0 16,-17 9-1-16,-8 15-5 0,-12 7-6 16,-2 7-41-16,-7 18-27 15,0 9-4-15</inkml:trace>
          <inkml:trace contextRef="#ctx0" brushRef="#br0" timeOffset="10078.2767">3540 12309 379 0,'0'0'6'16,"0"0"2"-16,0-17 2 0,0 17 3 15,3-11 1-15,-3 11 1 16,3-15 0-16,-3 15 1 16,0 0-4-16,0 0-3 15,0 17-3-15,-3 9-1 0,0 9-2 16,3 8-3-16,0 10 0 15,0 9 0-15,0 5 0 16,6 1 0-16,2 2 0 0,-4 2 0 16,2-10 0-16,-2-13 0 15,-1 1 0-15,-3-18-7 16,0-1-79-16,0-13-2 16</inkml:trace>
        </inkml:traceGroup>
      </inkml:traceGroup>
    </inkml:traceGroup>
    <inkml:traceGroup>
      <inkml:annotationXML>
        <emma:emma xmlns:emma="http://www.w3.org/2003/04/emma" version="1.0">
          <emma:interpretation id="{7647A627-01AA-4953-901B-0DBC8D546D18}" emma:medium="tactile" emma:mode="ink">
            <msink:context xmlns:msink="http://schemas.microsoft.com/ink/2010/main" type="paragraph" rotatedBoundingBox="18132,6360 18153,15554 17367,15555 17346,63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BED530-D954-4C55-919D-AD5BD098870E}" emma:medium="tactile" emma:mode="ink">
              <msink:context xmlns:msink="http://schemas.microsoft.com/ink/2010/main" type="line" rotatedBoundingBox="18132,6360 18153,15554 17367,15555 17346,6362"/>
            </emma:interpretation>
          </emma:emma>
        </inkml:annotationXML>
        <inkml:traceGroup>
          <inkml:annotationXML>
            <emma:emma xmlns:emma="http://www.w3.org/2003/04/emma" version="1.0">
              <emma:interpretation id="{5D18CD4B-57FE-4DDC-A8B8-E565F457B276}" emma:medium="tactile" emma:mode="ink">
                <msink:context xmlns:msink="http://schemas.microsoft.com/ink/2010/main" type="inkWord" rotatedBoundingBox="18132,6360 18153,15554 17367,15555 17346,6362"/>
              </emma:interpretation>
              <emma:one-of disjunction-type="recognition" id="oneOf1">
                <emma:interpretation id="interp5" emma:lang="en-US" emma:confidence="0">
                  <emma:literal>do-u xoxo</emma:literal>
                </emma:interpretation>
                <emma:interpretation id="interp6" emma:lang="en-US" emma:confidence="0">
                  <emma:literal>dot-xo xo</emma:literal>
                </emma:interpretation>
                <emma:interpretation id="interp7" emma:lang="en-US" emma:confidence="0">
                  <emma:literal>do-xo xo</emma:literal>
                </emma:interpretation>
                <emma:interpretation id="interp8" emma:lang="en-US" emma:confidence="0">
                  <emma:literal>Dot-xo xo</emma:literal>
                </emma:interpretation>
                <emma:interpretation id="interp9" emma:lang="en-US" emma:confidence="0">
                  <emma:literal>dob-xo xo</emma:literal>
                </emma:interpretation>
              </emma:one-of>
            </emma:emma>
          </inkml:annotationXML>
          <inkml:trace contextRef="#ctx0" brushRef="#br0" timeOffset="-17422.0598">1708 3670 141 0,'0'0'7'16,"-10"0"6"-16,-4 0 2 0,14 0 1 16,-22 11 4-16,12 2 2 15,-12 2 2-15,12 5 3 16,-4 14-8-16,-3 4-4 0,9 3 0 15,-6 0-2-15,11 4-4 16,-2-10 0-16,10 3-1 16,12-8-3-16,14-6 3 15,9-14-3-15,16-10-1 16,-3-4-1-16,17-17 0 0,-9-1-1 16,3-13 1-16,-8-3-1 15,-10-7-1-15,-14-2 0 16,-7-2 1-16,-14 4-1 15,-11-3 1-15,-15 7 1 0,-16 5-2 16,-4 8-1-16,-12 9 2 16,-6 6-1-16,-13 13-1 15,1 7-3-15,-12 8-18 16,-8 21-54-16,28 2 1 0</inkml:trace>
          <inkml:trace contextRef="#ctx0" brushRef="#br0" timeOffset="-12937.642">1690 4913 262 0,'0'0'6'16,"0"0"4"-16,0 0 0 0,-6-11 3 16,6 11 0-16,-14-2 2 15,14 2 0-15,-22 2 0 16,4 17-3-16,12-2-4 15,-12 9 1-15,4 8-3 0,-1 7 1 16,5 4-2-16,7-4-1 16,3 4 0-16,3-2 0 15,11-7-1-15,17-12 1 16,5-6-1-16,14-15-1 16,7-3 1-16,2-10-1 0,-2-11-2 15,-1-10 1-15,-3-5-2 16,-10 0 0-16,-14-9 0 15,-11 3 0-15,-12-5-1 0,-6 5 1 16,-14 1 0-16,-14 8 0 16,-14 1-2-16,-11 11-4 15,-15 11-10-15,-7 10-58 16,2 14-4-16</inkml:trace>
          <inkml:trace contextRef="#ctx0" brushRef="#br0" timeOffset="-11468.8572">1773 6097 210 0,'0'0'9'15,"0"0"4"-15,0-13 6 16,0 13 3-16,0 0 3 0,0-15 1 16,0 15 0-16,-5-14 1 15,5 14-6-15,0 0-6 16,0 0-4-16,-10 7-3 15,10 10-2-15,0 7-1 0,0 13-1 16,0 5 0-16,0 8 0 16,3 3-1-16,-3 3 2 15,12 2-2-15,-9 0 1 16,0 2-1-16,1-6 0 0,-4-10 0 16,0 2-1-16,0-7 1 15,0-11-2-15,0 1 1 16,0-9-1-16,0-6-1 15,3 8-2-15,-3-22-7 0,0 28-13 16,0-13-60-16,0 2-3 16</inkml:trace>
          <inkml:trace contextRef="#ctx0" brushRef="#br0" timeOffset="-10968.8504">1705 7197 348 0,'0'0'4'0,"0"0"1"0,0 0 1 15,0 0 3-15,0 10 0 16,0-10 1-16,0 24-1 15,0-6 2-15,0 10-4 16,-3 6-1-16,3 3 1 0,0 5 0 16,0 8-2-16,-4-1 1 15,4 4 1-15,-8 3-1 16,8 1 0-16,-6-2 0 16,2-4-1-16,1-6-1 0,-1-4-1 15,4-2 0-15,0-9-1 16,0-2 0-16,0-4 0 15,0-3-3-15,0-4-4 0,0 9-19 16,11-5-58-16,-11 1-2 16</inkml:trace>
          <inkml:trace contextRef="#ctx0" brushRef="#br0" timeOffset="-9734.4667">1987 8491 266 0,'0'0'5'0,"0"0"2"15,0 0 1-15,0 0 4 0,-10 6 1 16,3 12 2-16,-4 3 2 16,-3 6 0-16,-7 16-2 15,-4 3 0-15,-6 7-4 16,-6 11-1-16,-1-1-3 0,0 3-1 16,-2 1-1-16,2-7-2 15,3 4-3-15,2-15-6 16,8-4-12-16,5-8-27 15,-5-16-31-15,22-7-6 0</inkml:trace>
          <inkml:trace contextRef="#ctx0" brushRef="#br0" timeOffset="-9406.3291">1362 8581 299 0,'0'0'7'0,"0"0"2"16,0 0 4-16,0 0 1 0,0 0 3 16,21 10 3-16,-3 5 0 15,9 3 1-15,13 10-6 16,6 0-2-16,7 7-2 0,7 7-3 16,0 7-1-16,-4-2-3 15,5 5 0-15,-4-3-1 16,-9-2-1-16,-1 1 0 15,-11-8-1-15,-5-8 0 0,-6-4 1 16,-3-11-1-16,-9-4 0 16,2-2 1-16,-15-11-1 15,13 11-3-15,-13-11-7 16,0 0-30-16,18 19-46 16,-18-19 0-16</inkml:trace>
          <inkml:trace contextRef="#ctx0" brushRef="#br0" timeOffset="-7812.5906">1879 9723 225 0,'0'0'6'0,"0"0"2"16,-15-7 4-16,2 7 2 16,-7 0 2-16,-3 4 0 15,-6 6 1-15,-2 4 2 16,-2 7-5-16,2 11-2 15,-1 7-2-15,4 6-2 0,6 8 0 16,4 1-2-16,8-2-2 16,7 1 0-16,3-14 0 15,10 0-1-15,15-19 0 16,11-6-1-16,12-14 0 0,5-20-1 16,15-9-1-16,0-14 1 15,-2-5-1-15,-6-5 0 16,-7-3 0-16,-10-5 0 15,-15 8 0-15,-11 5 0 0,-12 5 1 16,-13 15-1-16,-20 4-3 16,-14 13-5-16,-8 11-16 15,1 15-51-15,-21 12-3 16</inkml:trace>
          <inkml:trace contextRef="#ctx0" brushRef="#br0" timeOffset="-6609.4552">1861 10883 185 0,'0'0'1'16,"0"0"3"-16,3-15 6 15,-3 15 4-15,0 0 4 16,0 0 3-16,0 0 1 0,0 0 5 16,0 0 0-16,0 0-3 15,0 0-2-15,0 0-3 16,0 0-4-16,0 0-1 16,0 0-3-16,0 0-3 0,0 0-1 15,0 0-1-15,0 0-2 16,0 0-1-16,0 0-1 15,0 0 0-15,4 10-1 16,-4-10 0-16,0 0 0 16,0 18 0-16,0-3 1 0,0 5 0 15,-7 9 0-15,0 1 0 16,-8 17 0-16,5 6 1 16,-11 8 0-16,-4-3-1 15,0 6 0-15,0-4-1 0,0 2 1 16,1-6-5-16,-5-12-5 15,11 2-25-15,18-16-51 16,-17-6 0-16</inkml:trace>
          <inkml:trace contextRef="#ctx0" brushRef="#br0" timeOffset="-6328.1877">1401 10996 347 0,'0'0'4'16,"0"0"2"-16,0 0 2 0,0 0 2 15,0 0 4-15,10 9 0 16,7 2 2-16,6 10 0 16,7 1-2-16,7 9-1 15,9 4-2-15,2 8-2 0,5 2-1 16,-3 4-2-16,3 1-2 15,-3 3 0-15,0-4-2 16,-1 1-3-16,-14-15-13 16,11 3-69-16,-7-6-3 0</inkml:trace>
          <inkml:trace contextRef="#ctx0" brushRef="#br0" timeOffset="-2859.4054">1843 12287 234 0,'0'0'7'0,"0"0"5"15,0 0 3-15,0 0 3 16,0 0 1-16,0 0 2 15,0 0-1-15,0 0 2 16,-12-6-5-16,-1 6-5 0,-9 2-3 16,2 13-2-16,-5 3-1 15,-3 3 0-15,0 7-1 16,-2 4 1-16,2 2-1 16,11 9 0-16,-1 4-1 15,11-6 0-15,7 4-1 0,0 3-1 16,14-14 1-16,11-2 0 15,6-8-1-15,12-5 0 16,0-15 1-16,10-4-2 0,-1-13 1 16,1-8 0-16,0-10-1 15,-10-3-1-15,-3-10 0 16,-12-2-1-16,-8 2-1 16,-12-2 1-16,-8-1-2 0,-8 6 0 15,-12 3-2-15,-8 10-6 16,-12 2-15-16,-23 18-55 15,13 8-1-15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7:14.9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C9B97D1-CD80-47D5-9D97-44F0601B3349}" emma:medium="tactile" emma:mode="ink">
          <msink:context xmlns:msink="http://schemas.microsoft.com/ink/2010/main" type="writingRegion" rotatedBoundingBox="22631,4806 27268,4566 27331,5774 22694,6014"/>
        </emma:interpretation>
      </emma:emma>
    </inkml:annotationXML>
    <inkml:traceGroup>
      <inkml:annotationXML>
        <emma:emma xmlns:emma="http://www.w3.org/2003/04/emma" version="1.0">
          <emma:interpretation id="{8EEF4B21-F3D7-4F3D-927C-CC9A42EB3592}" emma:medium="tactile" emma:mode="ink">
            <msink:context xmlns:msink="http://schemas.microsoft.com/ink/2010/main" type="paragraph" rotatedBoundingBox="22631,4806 27268,4566 27331,5774 22694,6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3BE5B9-3724-43CD-9635-1120FB920DE3}" emma:medium="tactile" emma:mode="ink">
              <msink:context xmlns:msink="http://schemas.microsoft.com/ink/2010/main" type="line" rotatedBoundingBox="22631,4806 27268,4566 27331,5774 22694,6014"/>
            </emma:interpretation>
          </emma:emma>
        </inkml:annotationXML>
        <inkml:traceGroup>
          <inkml:annotationXML>
            <emma:emma xmlns:emma="http://www.w3.org/2003/04/emma" version="1.0">
              <emma:interpretation id="{7C1D1EF3-332E-4A88-9D18-473A8C5525C3}" emma:medium="tactile" emma:mode="ink">
                <msink:context xmlns:msink="http://schemas.microsoft.com/ink/2010/main" type="inkWord" rotatedBoundingBox="22631,4806 27268,4566 27331,5774 22694,6014"/>
              </emma:interpretation>
              <emma:one-of disjunction-type="recognition" id="oneOf0">
                <emma:interpretation id="interp0" emma:lang="en-US" emma:confidence="0">
                  <emma:literal>5=521</emma:literal>
                </emma:interpretation>
                <emma:interpretation id="interp1" emma:lang="en-US" emma:confidence="0">
                  <emma:literal>5=52 +</emma:literal>
                </emma:interpretation>
                <emma:interpretation id="interp2" emma:lang="en-US" emma:confidence="0">
                  <emma:literal>5=520 +</emma:literal>
                </emma:interpretation>
                <emma:interpretation id="interp3" emma:lang="en-US" emma:confidence="0">
                  <emma:literal>5=52+2</emma:literal>
                </emma:interpretation>
                <emma:interpretation id="interp4" emma:lang="en-US" emma:confidence="0">
                  <emma:literal>5=525 +</emma:literal>
                </emma:interpretation>
              </emma:one-of>
            </emma:emma>
          </inkml:annotationXML>
          <inkml:trace contextRef="#ctx0" brushRef="#br0">7195 2408 275 0,'0'0'6'0,"0"0"1"16,-24-14 3-16,-1 7 0 15,0 4 4-15,-7 3-3 16,-6 0 1-16,-5 0 1 15,1 3-3-15,-8 14-3 0,8-2-1 16,-5 6-1-16,9 7-3 16,3-3 2-16,2 3-2 15,8 3 0-15,8-5 0 16,6 2-1-16,11 7-1 16,15-10 1-16,10-4-1 0,6-4 0 15,4-4 0-15,15 2 0 16,0-2-1-16,-1 0 2 15,-2-7-2-15,-1 1 1 16,-8 4 0-16,-3 4 0 0,-13 5 1 31,-4 4 0-31,-11-2 2 16,-7 8-1-16,-4 0 2 16,-14 5 2-16,-10-4 0 0,-7 2 2 15,0-14 1-15,-1-4 0 16,-9 0-1-16,2-4 0 15,-4-4 0-15,6-7-2 0,1-7-3 16,8-10-4-16,14 2-7 16,0-7-15-16,18-6-57 15,22 0-4-15</inkml:trace>
          <inkml:trace contextRef="#ctx0" brushRef="#br0" timeOffset="203.1357">7563 2623 340 0,'0'0'8'16,"0"0"3"-16,0 0 5 15,0 0 0-15,0 0 2 16,0 0-1-16,0 0 1 0,25-2 1 16,3 2-8-16,4 0-4 15,8-9-2-15,13 0-6 16,10 9-9-16,0-8-27 15,0 1-48-15,-2 3-1 16</inkml:trace>
          <inkml:trace contextRef="#ctx0" brushRef="#br0" timeOffset="390.6287">7574 2930 436 0,'0'0'3'15,"0"0"2"-15,18 4 3 16,-18-4 0-16,35 0 0 16,1 0 1-16,9 0 0 0,18 0-2 15,-2-7-5-15,20 3-18 16,11-2-68-16,0-12-2 16</inkml:trace>
          <inkml:trace contextRef="#ctx0" brushRef="#br0" timeOffset="2281.2724">9277 2314 257 0,'0'0'7'16,"0"0"0"-16,0 0 6 15,0 0 2-15,0 0 0 0,0 0 3 16,0 0 0-16,0 0 1 15,0 0-5-15,0 0-1 16,0 0-3-16,0 17-3 16,0-17 1-16,0 22-2 0,8-5-1 15,-1 4 2-15,3 7-2 16,5 11-1-16,3 0 0 16,-1 6 0-16,1 4-1 15,3 5 1-15,-7 12 2 16,-6 2-2-1,-8-9 1-15,0-4 1 16,-15-1-1-16,-10-7 0 0,-6-13 2 16,-22-6-4-16,3-19-1 15,-7-9 1-15,8-5-6 16,-11-8-5-16,10-17-9 16,7-1-21-16,5-4-50 0,28-10 0 15</inkml:trace>
          <inkml:trace contextRef="#ctx0" brushRef="#br0" timeOffset="2468.8267">8974 2190 321 0,'0'0'5'0,"0"0"2"16,0 0 4-16,0 0 2 16,3 11 3-16,-3-11 1 0,33 14 0 15,-5-7 0-15,10 3-3 16,15-3-6-16,7-7-7 15,18 4-14-15,-3 9-61 16,21-13-6-16</inkml:trace>
          <inkml:trace contextRef="#ctx0" brushRef="#br0" timeOffset="4421.9712">9841 1866 374 0,'0'0'5'0,"0"0"3"15,6-3 1-15,11 3 3 16,8-4 1-16,15-4 0 0,13 3 0 16,13 5-1-16,24 0-15 15,-2 0-70-15,25 0-8 16</inkml:trace>
          <inkml:trace contextRef="#ctx0" brushRef="#br0" timeOffset="3640.6729">10536 2514 305 0,'0'0'3'0,"0"0"2"0,0 14 4 16,-7-3 2-16,1 6-1 16,-6-4 2-16,-1 9 2 15,-9 3 1-15,-6 0-4 0,-10-11 0 16,-5-3-3-16,-2-4-2 16,-8-7 1-16,-2-4-1 15,2-10-1-15,8-10-2 0,2-12 0 16,15 1-2-16,13-11 1 15,10-2-1-15,7-6-2 16,19-3 0-16,9 1 0 16,12 3 0-16,-4 8-1 0,8 6 1 15,-3 0-2-15,-4 14 3 16,0 11-3-16,-7 11 2 16,-1 6 1-16,-6 18 1 0,-3 10-1 15,1 12 1-15,-1 3 1 16,-1 17 1-16,-6 2-1 15,-8 1 0-15,-1-2 0 16,-6-5-1-16,0-4 2 16,-18-7-1-16,-10-6 0 15,-7-18 1-15,-3-3-1 0,-2-10 0 16,2-11 2-16,3 0-2 16,7-4-1-16,9-7 0 15,19-9 0-15,0 5-1 0,25-2-1 16,7 7 1-16,11-1-2 15,10 7 1-15,-1 4 0 16,16 4 0-16,-12 10 1 16,4 10-1-16,-10-2-6 0,3 8-12 15,-4 4-61 1,-10-3-1 0</inkml:trace>
          <inkml:trace contextRef="#ctx0" brushRef="#br0" timeOffset="4140.6922">11000 2803 365 0,'0'0'5'16,"0"0"2"-16,17 0 1 16,1 0-1-16,14-6 0 15,11-2-1-15,0-6-9 0,12-1-28 16,9 6-42-16,-14-10-6 16</inkml:trace>
          <inkml:trace contextRef="#ctx0" brushRef="#br0" timeOffset="3953.1762">11163 2591 366 0,'0'0'5'0,"0"0"1"16,-10-3 3-16,10 3 0 15,-22 7 2-15,7 8 0 0,2 2 2 16,-5 5 0-16,8 8-4 16,-5 8-2-16,8 9 0 15,7-1-2 1,7-4-5-16,25-1-10 0,-4 0-30 15,15-6-40-15,10-10-4 16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7:37.50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7425812-6BC6-4C14-9FEC-EE688D55E756}" emma:medium="tactile" emma:mode="ink">
          <msink:context xmlns:msink="http://schemas.microsoft.com/ink/2010/main" type="writingRegion" rotatedBoundingBox="22663,6307 31212,6206 31288,12665 22739,12766"/>
        </emma:interpretation>
      </emma:emma>
    </inkml:annotationXML>
    <inkml:traceGroup>
      <inkml:annotationXML>
        <emma:emma xmlns:emma="http://www.w3.org/2003/04/emma" version="1.0">
          <emma:interpretation id="{219BE416-F665-402F-8386-5FD65FE76906}" emma:medium="tactile" emma:mode="ink">
            <msink:context xmlns:msink="http://schemas.microsoft.com/ink/2010/main" type="paragraph" rotatedBoundingBox="22896,6304 31212,6206 31228,7545 22911,7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9B767E-25A5-43F1-A0E8-F71EA1AD3985}" emma:medium="tactile" emma:mode="ink">
              <msink:context xmlns:msink="http://schemas.microsoft.com/ink/2010/main" type="line" rotatedBoundingBox="22896,6304 31212,6206 31228,7545 22911,7643"/>
            </emma:interpretation>
          </emma:emma>
        </inkml:annotationXML>
        <inkml:traceGroup>
          <inkml:annotationXML>
            <emma:emma xmlns:emma="http://www.w3.org/2003/04/emma" version="1.0">
              <emma:interpretation id="{F2A36A7B-A4B7-4443-B240-9946F5276F11}" emma:medium="tactile" emma:mode="ink">
                <msink:context xmlns:msink="http://schemas.microsoft.com/ink/2010/main" type="inkWord" rotatedBoundingBox="22896,6304 25696,6271 25712,7602 22911,7635"/>
              </emma:interpretation>
              <emma:one-of disjunction-type="recognition" id="oneOf0">
                <emma:interpretation id="interp0" emma:lang="en-US" emma:confidence="0">
                  <emma:literal>FJEJK</emma:literal>
                </emma:interpretation>
                <emma:interpretation id="interp1" emma:lang="en-US" emma:confidence="0">
                  <emma:literal>Frisk</emma:literal>
                </emma:interpretation>
                <emma:interpretation id="interp2" emma:lang="en-US" emma:confidence="0">
                  <emma:literal>Fiske</emma:literal>
                </emma:interpretation>
                <emma:interpretation id="interp3" emma:lang="en-US" emma:confidence="0">
                  <emma:literal>Fitch</emma:literal>
                </emma:interpretation>
                <emma:interpretation id="interp4" emma:lang="en-US" emma:confidence="0">
                  <emma:literal>Fink</emma:literal>
                </emma:interpretation>
              </emma:one-of>
            </emma:emma>
          </inkml:annotationXML>
          <inkml:trace contextRef="#ctx0" brushRef="#br0">7444 4118 305 0,'0'0'6'16,"0"0"2"-16,0 0 4 0,0 0 0 16,-8 7 2-16,4 6 2 15,1 5 2-15,0-1 0 16,3 5-5-16,6 17-1 16,1 0-3-16,5 5 2 0,-6 6-3 15,11 4-2-15,-9 1-1 16,2 3-1-16,-10 1-1 15,0-6 0-15,-3-8-1 16,-12 1-2-16,2-11 1 16,-9-3-1-16,-6-12 1 0,-4-5-3 15,-6-11-5-15,2-4-10 16,-3-4-28-16,-3-13-38 16,13-18-3-16</inkml:trace>
          <inkml:trace contextRef="#ctx0" brushRef="#br0" timeOffset="-375.0053">7489 4424 209 0,'0'0'6'0,"0"0"4"15,-15 10 5-15,2-3 1 16,-2 0 3-16,-2 0 2 15,-1 0 1-15,-7 4 1 0,0-4-4 16,2 0-3-16,1-1-4 16,1-1 0-16,3-5-3 15,1 2-2-15,-1-2 0 16,6 0-2-16,12 0-2 16,-17-2 2-16,17 2-2 0,0 0-2 15,-11-7 1-15,11 7-1 16,0 0-2-16,0 0 2 15,0 0-1-15,0 0-1 16,0 0 1-16,0 0 1 0,0 0-1 16,0 7 1-16,0-7-1 15,0 0 0-15,0 0 1 16,0 0 0-16,0 0 0 16,0 0 0-16,0 0 1 0,0 0 0 15,0 0 0-15,0 0 1 16,0 0-2-16,0 0 1 15,0 0 0-15,0 0-1 0,0 0-1 16,0 0 2-16,0 0-1 16,0 0-1-16,0 0 0 15,0 0-2-15,0 0-7 16,0 0-18-16,0 0-53 16,0 0-2-16</inkml:trace>
          <inkml:trace contextRef="#ctx0" brushRef="#br0" timeOffset="171.8767">7104 4142 335 0,'0'0'6'15,"0"0"1"-15,0 0 5 16,0 0 1-16,20-14 1 16,-2 6 0-16,17 2 0 15,8-5 0-15,7 5-5 0,6-5-6 16,14 0-19-16,3 3-59 15,0 1-3-15</inkml:trace>
          <inkml:trace contextRef="#ctx0" brushRef="#br0" timeOffset="2125.0165">6902 3687 279 0,'0'0'6'0,"0"0"4"16,14 8 4-16,-14-8 3 15,14 6 1-15,-14-6 3 16,22 4 2-16,-11-4-2 0,-11 0-4 16,17-4-4-16,-17 4-4 15,21-6-2-15,-21 6-2 16,0 0-3-16,15-8 0 15,-15 8-1-15,0 0 0 0,0 0 0 16,0 0 0-16,0 0-1 16,0 0 1-16,0 0 0 15,0 0 0-15,0 0-1 16,0 0 2-16,0 0-1 0,0 0-1 16,0 0 1-16,0 0 0 15,0 0-1-15,-8-6 2 16,8 6-1-16,0 0-2 15,0 0 3-15,0 0-2 0,0 0 1 16,0 0 1-16,3-11-1 16,12 8-2-16,5-5 3 15,16 2-2-15,3 1-1 16,7-5 0-16,4 3-7 0,13 7-23 16,15-8-50-16,-15 1 0 15</inkml:trace>
          <inkml:trace contextRef="#ctx0" brushRef="#br0" timeOffset="2343.7617">7504 3533 363 0,'0'0'3'16,"0"0"3"-16,0 0 1 15,0 0 1-15,0 0-2 16,0 0 2-16,20-7-3 0,8 3-12 16,5-7-62-16,27 9-5 15</inkml:trace>
          <inkml:trace contextRef="#ctx0" brushRef="#br0" timeOffset="610.3675">7930 4086 344 0,'0'0'4'16,"0"0"3"-16,-13 11 1 15,13-11 3-15,-7 17 2 0,7-3 0 16,0 7 0-16,3 3 2 16,8 7-4-16,7 14-3 15,0-4-1-15,-1 4-2 16,4 13-2-16,-6-6-1 0,-2 3 0 15,-1 7-2-15,-6-11 1 16,-6-1-1-16,-3-7 0 16,-5-12 1-16,-2 0-1 15,-5-12 2-15,-2-2 0 16,-8-10 1-16,7-7 0 0,-6 0 0 16,7-4 1-16,-5-7-1 15,1 2-1-15,6-6 1 16,-5 1-1-16,10-3-2 15,2-4 1-15,8 21-5 0,-15-21-4 16,15 21-10-16,-10-25-26 16,10 25-40-16,0-18-1 15</inkml:trace>
          <inkml:trace contextRef="#ctx0" brushRef="#br0" timeOffset="1171.8854">7917 4386 286 0,'0'0'4'0,"0"0"4"0,13-19 2 16,2 8 0-16,3-6 3 16,-1-1 0-16,11-6 1 15,2-4 1-15,1 4-3 16,-3-9-4-16,1 8-3 0,-6-6 0 16,7 3-2-16,-5 10-2 15,-7 5 1-15,-1 2-1 16,-17 11-1-16,13-8 0 15,-13 8-1-15,8 19 1 0,-8-2 0 16,-3 4 1-16,-9 11 0 16,-1-2-1-16,-5 11 2 15,1 0-2-15,-6 5 1 16,-4-8 1-16,-6 2-1 0,10 2 0 16,-2-7 1-16,-3-7 0 15,10-8 0-15,0-1 1 16,11-4 1-16,7-15-1 15,3 17 3-15,12-17-1 0,5 0-1 16,8 0 1-16,8 0 0 16,-1-7-2-16,2 4-1 15,4-4-3-15,6-1-4 16,-6 1-8-16,2-6-17 0,-14 5-50 16,2 1-2-16</inkml:trace>
          <inkml:trace contextRef="#ctx0" brushRef="#br0" timeOffset="4843.7987">8458 3588 300 0,'0'0'4'15,"0"0"4"-15,18 0-1 16,-8 0 2-16,15 0 0 16,0-2-1-16,16 2-9 15,6 6-57-15,24-6-8 0</inkml:trace>
          <inkml:trace contextRef="#ctx0" brushRef="#br0" timeOffset="3203.1417">8627 4019 328 0,'0'0'5'0,"0"0"1"15,0-11 4-15,0 11 1 0,25-7 0 16,0 0 1-16,11-4-2 15,12 0-1-15,13 11-11 16,3-2-28-16,7-6-42 16,7 1-7-16</inkml:trace>
          <inkml:trace contextRef="#ctx0" brushRef="#br0" timeOffset="3000.033">8907 4019 297 0,'0'0'4'0,"0"0"2"0,0 0 2 15,0 0 3-15,0 0 1 16,15 10 3-16,-10 8 0 16,10-1 2-16,3 11-5 0,2 11-1 15,-2 10-2-15,11 9-1 16,-4 4-2-16,-4 5-2 15,0-3 1-15,-10 3-3 16,-5-3 0-16,-6-9 1 0,-10-9-2 16,-11-3-3-16,-7-15 1 15,-4-4-5-15,-14-10-10 16,-1-14-36-16,2-4-26 16,-1-9-6-16</inkml:trace>
          <inkml:trace contextRef="#ctx0" brushRef="#br0" timeOffset="3703.1482">9491 3895 333 0,'0'0'5'0,"-8"15"0"15,4-6 1-15,-2 14 2 0,-1 1 1 16,-4 15 1-16,0 5 2 16,-3 17-2-16,7-2-3 15,-3 6-1-15,5-2-1 16,-1 0-2-16,6-2 0 0,0-6-1 15,0-12 0-15,0-11 0 16,0-11-1-16,0-21 1 16,6 10 0-16,-6-10 0 0,12-17-1 15,-9-12 1-15,7-7-2 16,5-5 1-16,-2 3-2 16,2-8 2-16,6-1-1 15,-4-2-1-15,1 8 2 0,0-2-1 16,-4 7-1-16,1-3 2 15,-8 16-1-15,4 1-1 16,-8 7 2-16,-3 15-2 16,0 0 1-16,0 0 0 15,4 7 0-15,-8 23-2 0,-4 4 4 16,-12 8-2-16,-2 0 0 16,1 9 3-16,0 0 0 15,-4 3 0-15,3-4 0 16,9-9 1-16,6-5-1 0,7-11 1 15,17-7 0-15,16-8-4 16,2-7-4-16,21-3-14 16,12-3-60-16,-5-14-3 0</inkml:trace>
        </inkml:traceGroup>
        <inkml:traceGroup>
          <inkml:annotationXML>
            <emma:emma xmlns:emma="http://www.w3.org/2003/04/emma" version="1.0">
              <emma:interpretation id="{ED7A99BE-2ED1-4F7D-AFD5-50BF8A605C67}" emma:medium="tactile" emma:mode="ink">
                <msink:context xmlns:msink="http://schemas.microsoft.com/ink/2010/main" type="inkWord" rotatedBoundingBox="26447,6607 27575,6594 27587,7588 26459,7601"/>
              </emma:interpretation>
              <emma:one-of disjunction-type="recognition" id="oneOf1">
                <emma:interpretation id="interp5" emma:lang="en-US" emma:confidence="0">
                  <emma:literal>The</emma:literal>
                </emma:interpretation>
                <emma:interpretation id="interp6" emma:lang="en-US" emma:confidence="0">
                  <emma:literal>the</emma:literal>
                </emma:interpretation>
                <emma:interpretation id="interp7" emma:lang="en-US" emma:confidence="0">
                  <emma:literal>Tre</emma:literal>
                </emma:interpretation>
                <emma:interpretation id="interp8" emma:lang="en-US" emma:confidence="0">
                  <emma:literal>Joe</emma:literal>
                </emma:interpretation>
                <emma:interpretation id="interp9" emma:lang="en-US" emma:confidence="0">
                  <emma:literal>Tee</emma:literal>
                </emma:interpretation>
              </emma:one-of>
            </emma:emma>
          </inkml:annotationXML>
          <inkml:trace contextRef="#ctx0" brushRef="#br0" timeOffset="5671.9174">10453 3944 319 0,'0'0'5'0,"13"-10"-1"0,15 1 3 16,1-4-2-16,12 0 1 15,17-2 0-15,9-2-1 16,10-1-7-16,5 1-28 0,2 7-39 16,-2 2-7-16</inkml:trace>
          <inkml:trace contextRef="#ctx0" brushRef="#br0" timeOffset="5437.5403">10919 3962 312 0,'0'0'3'16,"0"0"5"-16,0 0-1 0,0 0 3 15,-5 21 1-15,-1-3 0 16,-1 13 3-16,3 4 1 16,-2 12-4-16,1 12-3 15,-2 6 0-15,7 8-2 0,-3-4-2 16,3 6 0-16,3-4-2 16,-3-4 0-16,0-8 0 15,-6-5-2-15,-9-16 0 16,1-6 0-16,-10-12-3 15,-1-9-6-15,-17-7-13 0,-8-11-53 16,1-8-5-16</inkml:trace>
          <inkml:trace contextRef="#ctx0" brushRef="#br0" timeOffset="6125.0466">11276 3857 338 0,'0'0'5'16,"0"0"3"-16,0 0 1 16,-4 14 3-16,4-14 1 0,-8 30-1 15,8-2 2-15,0 13 0 16,0 4-4-16,0 7-4 15,0 6 0-15,5 4-2 16,-2 9-1-16,1-4-1 0,-4 1 0 16,-7-9-2-16,-1 0 0 15,-2-8 1-15,0-6-2 16,-5-13 2-16,5-4 0 16,0-13 0-16,10-15 0 0,-18 0 2 15,18-8-1-15,0-10 1 16,3-7-1-16,7-10 0 15,8 1-2-15,4-9 1 16,6-3 0-16,7 0-2 0,0-6 0 16,4 2 1-16,0 4-1 15,4 1 1-15,-8-2 0 16,-4 5-1-16,-6 11 1 16,-3 7 0-16,-12 7-1 0,-10 17 1 15,0 0 0-15,0 0-1 16,-14 9 1-16,-4 19 0 15,-2 4 0-15,-8 10 0 16,-5 4 0-16,5 0 0 16,11-1 0-16,-1 1 2 0,6-7-1 15,6-4-1-15,12-11 0 16,12-6-9-16,29-18-69 16,6 8-3-16</inkml:trace>
        </inkml:traceGroup>
        <inkml:traceGroup>
          <inkml:annotationXML>
            <emma:emma xmlns:emma="http://www.w3.org/2003/04/emma" version="1.0">
              <emma:interpretation id="{C4BB1B35-5ECB-49EC-A56E-104C718D4211}" emma:medium="tactile" emma:mode="ink">
                <msink:context xmlns:msink="http://schemas.microsoft.com/ink/2010/main" type="inkWord" rotatedBoundingBox="29744,6333 31213,6316 31227,7491 29758,7508"/>
              </emma:interpretation>
              <emma:one-of disjunction-type="recognition" id="oneOf2">
                <emma:interpretation id="interp10" emma:lang="en-US" emma:confidence="0">
                  <emma:literal>JK</emma:literal>
                </emma:interpretation>
                <emma:interpretation id="interp11" emma:lang="en-US" emma:confidence="0">
                  <emma:literal>JR</emma:literal>
                </emma:interpretation>
                <emma:interpretation id="interp12" emma:lang="en-US" emma:confidence="0">
                  <emma:literal>JRR</emma:literal>
                </emma:interpretation>
                <emma:interpretation id="interp13" emma:lang="en-US" emma:confidence="0">
                  <emma:literal>Joe</emma:literal>
                </emma:interpretation>
                <emma:interpretation id="interp14" emma:lang="en-US" emma:confidence="0">
                  <emma:literal>Jk</emma:literal>
                </emma:interpretation>
              </emma:one-of>
            </emma:emma>
          </inkml:annotationXML>
          <inkml:trace contextRef="#ctx0" brushRef="#br0" timeOffset="7015.6804">14178 3991 325 0,'0'0'4'0,"0"0"1"16,0 0 2-16,0 6 2 16,0-6 0-16,-3 35 3 0,3-11 0 15,0 21 0-15,0 3-2 16,-8 11-1-16,1 6-1 15,-3 5-3-15,-3 1 2 16,-5-5-3-16,-4 1 0 16,-6-18-1-16,0-4-1 0,-7-10-1 15,-1-9 1-15,-6-11-2 16,2-12-5-16,5-3-6 16,-4-14-17-16,4-10-50 15,18-6-4-15</inkml:trace>
          <inkml:trace contextRef="#ctx0" brushRef="#br0" timeOffset="7234.4524">13779 3966 283 0,'0'0'5'0,"0"0"4"16,0 0 2-16,0 0 3 15,0 0 2-15,0 0 1 16,8 11 1-16,12-5 1 16,18-2-6-16,9-4-4 15,24 0-9-15,7 0-18 16,3-7-56-16,10-3-4 0</inkml:trace>
          <inkml:trace contextRef="#ctx0" brushRef="#br0" timeOffset="8437.5791">14492 3543 330 0,'0'0'6'15,"0"0"2"-15,15-4 2 16,13 4 1-16,12-2 0 15,23 2 0-15,15 0-11 0,21 0-64 16,17 0-8-16</inkml:trace>
          <inkml:trace contextRef="#ctx0" brushRef="#br0" timeOffset="7828.2219">14860 3801 314 0,'0'0'3'0,"0"0"3"0,-20 4 1 16,5 5 3-16,2 6 1 16,-2 5 0-16,0 12 2 15,2 12 1-15,-2 8-3 16,12 14-4-16,-1 1-1 0,4 7-2 16,0 0-1-16,0-4-1 15,0-5 0-15,0-13-1 16,0-6 1-16,-3-11 0 0,0-14 0 15,3-21 0-15,-7 15 0 16,7-15 1-16,-5-17-2 16,2-9 0-16,3-2 0 15,3-11 0-15,12 1-1 16,10-5 0-16,0-7-1 0,10 2 1 16,1 2 0-16,6-1 0 15,4 2-1-15,-8 7 1 16,-6 5 1-16,-7 5-1 15,-7 11 1-15,-5 3-2 0,-13 14 2 16,0 0 0-16,-3 6-1 16,-17 12 1-16,2 7 0 15,-7 7 0-15,-4 2 0 16,-2 2 2-16,3-1-2 0,3 4 2 16,0-7-1-16,4-1 0 15,9-3 2-15,7-4 0 16,8-6-1-16,17-6 1 15,20-1-2-15,8-4-1 0,7-7-5 16,18 0-11-16,-2 10-56 16,10-14-13-16</inkml:trace>
        </inkml:traceGroup>
      </inkml:traceGroup>
    </inkml:traceGroup>
    <inkml:traceGroup>
      <inkml:annotationXML>
        <emma:emma xmlns:emma="http://www.w3.org/2003/04/emma" version="1.0">
          <emma:interpretation id="{F695B326-1594-47DD-8690-FDD98BE1CAA7}" emma:medium="tactile" emma:mode="ink">
            <msink:context xmlns:msink="http://schemas.microsoft.com/ink/2010/main" type="paragraph" rotatedBoundingBox="23393,7927 30454,7986 30449,8554 23388,84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714FCB-33A0-4E11-B79B-D1F278E6962C}" emma:medium="tactile" emma:mode="ink">
              <msink:context xmlns:msink="http://schemas.microsoft.com/ink/2010/main" type="line" rotatedBoundingBox="23393,7927 30454,7986 30449,8554 23388,8495">
                <msink:destinationLink direction="with" ref="{79DB6069-6E1E-4E24-B16F-7C61E41D5B95}"/>
                <msink:destinationLink direction="with" ref="{256BFDD8-9C63-4E23-AA44-C37731EF2FF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4B90C43-7AD6-4FB3-95D7-50942452BF84}" emma:medium="tactile" emma:mode="ink">
                <msink:context xmlns:msink="http://schemas.microsoft.com/ink/2010/main" type="inkWord" rotatedBoundingBox="30005,7982 30454,7986 30450,8419 30001,8415"/>
              </emma:interpretation>
              <emma:one-of disjunction-type="recognition" id="oneOf3">
                <emma:interpretation id="interp15" emma:lang="en-US" emma:confidence="1">
                  <emma:literal>0</emma:literal>
                </emma:interpretation>
                <emma:interpretation id="interp16" emma:lang="en-US" emma:confidence="0">
                  <emma:literal>o</emma:literal>
                </emma:interpretation>
                <emma:interpretation id="interp17" emma:lang="en-US" emma:confidence="0">
                  <emma:literal>O</emma:literal>
                </emma:interpretation>
                <emma:interpretation id="interp18" emma:lang="en-US" emma:confidence="0">
                  <emma:literal>a</emma:literal>
                </emma:interpretation>
                <emma:interpretation id="interp1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11218.8469">14391 5199 292 0,'0'0'9'0,"0"0"5"16,0 0 3-16,0 0 0 15,0 0 2-15,0 0 2 0,-22 3 0 16,-6 15-1-16,-7 6-7 16,-8 13-5-16,-7 1-2 15,1 7-1-15,-3 5-1 16,9 3-2-16,8-8 0 16,10 2-1-16,22-16-1 0,9-6 0 15,29-11-1-15,7-14 0 16,16-11 1-16,5-13-1 15,5-17 0-15,2 0 1 16,-17-8-1-16,-14 0-1 0,-22-1-3 16,-20 5-8-16,-25 0-44 15,-32 19-25-15,-33 7-4 16</inkml:trace>
        </inkml:traceGroup>
        <inkml:traceGroup>
          <inkml:annotationXML>
            <emma:emma xmlns:emma="http://www.w3.org/2003/04/emma" version="1.0">
              <emma:interpretation id="{E22C9C43-74A0-491A-AF90-5ECC42094C4C}" emma:medium="tactile" emma:mode="ink">
                <msink:context xmlns:msink="http://schemas.microsoft.com/ink/2010/main" type="inkWord" rotatedBoundingBox="27702,8090 28169,8094 28166,8517 27699,8513"/>
              </emma:interpretation>
              <emma:one-of disjunction-type="recognition" id="oneOf4">
                <emma:interpretation id="interp20" emma:lang="en-US" emma:confidence="1">
                  <emma:literal>o</emma:literal>
                </emma:interpretation>
                <emma:interpretation id="interp21" emma:lang="en-US" emma:confidence="0">
                  <emma:literal>O</emma:literal>
                </emma:interpretation>
                <emma:interpretation id="interp22" emma:lang="en-US" emma:confidence="0">
                  <emma:literal>0</emma:literal>
                </emma:interpretation>
                <emma:interpretation id="interp23" emma:lang="en-US" emma:confidence="0">
                  <emma:literal>U</emma:literal>
                </emma:interpretation>
                <emma:interpretation id="interp24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11609.5292">11888 5305 413 0,'0'0'2'0,"0"0"1"0,-15 4 2 16,0 6 0-16,-2 10 0 15,-4 9 1-15,-7 14 0 16,-1 3 0-16,1 2-1 16,7 13-2-16,11-12-1 15,10-1 0-15,10-12-1 0,18-15-1 16,18-14-1-16,7-7 1 15,14-26-1-15,4-8 1 16,-8-11-1-16,-5-5 1 16,-13-6-1-16,-20 7 0 0,-22-2-4 15,-16 6-7-15,-27 21-33 16,-30 10-36-16,-22 14-3 16</inkml:trace>
        </inkml:traceGroup>
        <inkml:traceGroup>
          <inkml:annotationXML>
            <emma:emma xmlns:emma="http://www.w3.org/2003/04/emma" version="1.0">
              <emma:interpretation id="{9DFD147E-66BB-4C5E-A957-36609838F27D}" emma:medium="tactile" emma:mode="ink">
                <msink:context xmlns:msink="http://schemas.microsoft.com/ink/2010/main" type="inkWord" rotatedBoundingBox="24918,7969 25543,7975 25539,8446 24914,8441"/>
              </emma:interpretation>
              <emma:one-of disjunction-type="recognition" id="oneOf5">
                <emma:interpretation id="interp25" emma:lang="en-US" emma:confidence="0">
                  <emma:literal>y</emma:literal>
                </emma:interpretation>
                <emma:interpretation id="interp26" emma:lang="en-US" emma:confidence="0">
                  <emma:literal>Y</emma:literal>
                </emma:interpretation>
                <emma:interpretation id="interp27" emma:lang="en-US" emma:confidence="0">
                  <emma:literal>"</emma:literal>
                </emma:interpretation>
                <emma:interpretation id="interp28" emma:lang="en-US" emma:confidence="0">
                  <emma:literal>x</emma:literal>
                </emma:interpretation>
                <emma:interpretation id="interp29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10203.2263">9547 5188 375 0,'0'0'4'0,"0"0"3"0,-21 0-1 15,6 7 2-15,-10 7 2 16,-6 15-1-16,-8 1 0 15,-4 17 1-15,-5 2-4 0,0 16-4 16,0-7-8-16,5 6-27 16,21-4-47-16,-9-15-2 15</inkml:trace>
          <inkml:trace contextRef="#ctx0" brushRef="#br0" timeOffset="10390.7261">8927 5223 313 0,'0'0'8'0,"0"0"3"0,0 0 2 15,-5 6 2-15,5 5 1 16,5 17 1-16,25 2-1 0,-7 8-3 16,32 12-32-16,-2 3-55 15,17-5-3-15</inkml:trace>
        </inkml:traceGroup>
        <inkml:traceGroup>
          <inkml:annotationXML>
            <emma:emma xmlns:emma="http://www.w3.org/2003/04/emma" version="1.0">
              <emma:interpretation id="{5F364F32-5882-49D4-84D5-FB44843DE3C6}" emma:medium="tactile" emma:mode="ink">
                <msink:context xmlns:msink="http://schemas.microsoft.com/ink/2010/main" type="inkWord" rotatedBoundingBox="23392,8021 23863,8025 23859,8499 23388,8495"/>
              </emma:interpretation>
              <emma:one-of disjunction-type="recognition" id="oneOf6">
                <emma:interpretation id="interp30" emma:lang="en-US" emma:confidence="0">
                  <emma:literal>t</emma:literal>
                </emma:interpretation>
                <emma:interpretation id="interp31" emma:lang="en-US" emma:confidence="0">
                  <emma:literal>+</emma:literal>
                </emma:interpretation>
                <emma:interpretation id="interp32" emma:lang="en-US" emma:confidence="0">
                  <emma:literal>4</emma:literal>
                </emma:interpretation>
                <emma:interpretation id="interp33" emma:lang="en-US" emma:confidence="0">
                  <emma:literal>T</emma:literal>
                </emma:interpretation>
                <emma:interpretation id="interp34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9828.2104">7396 5309 308 0,'0'0'4'16,"0"0"3"-16,0 0 4 15,0 0 3-15,0 0 1 16,0 0 2-16,12 6 1 0,12 12-1 15,18 2-3-15,16 13-8 16,5-5-14-16,22 8-66 16,14 1-4-16</inkml:trace>
          <inkml:trace contextRef="#ctx0" brushRef="#br0" timeOffset="9640.7087">7867 5238 356 0,'0'0'4'16,"0"0"1"-16,-21 6 1 16,7 7 1-16,-7 13 2 0,-1 2-1 15,-6 14 1-15,-7 8 0 16,-3 4-4-16,5 1-5 16,5 12-17-16,-1 7-51 15,8-17-10-15</inkml:trace>
        </inkml:traceGroup>
      </inkml:traceGroup>
    </inkml:traceGroup>
    <inkml:traceGroup>
      <inkml:annotationXML>
        <emma:emma xmlns:emma="http://www.w3.org/2003/04/emma" version="1.0">
          <emma:interpretation id="{95BB8042-5286-4C11-B3C0-1EC679FA489C}" emma:medium="tactile" emma:mode="ink">
            <msink:context xmlns:msink="http://schemas.microsoft.com/ink/2010/main" type="paragraph" rotatedBoundingBox="23429,9072 30304,8913 30341,10496 23466,106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5A6534-EA5A-4029-A6AD-16A02DE4E15E}" emma:medium="tactile" emma:mode="ink">
              <msink:context xmlns:msink="http://schemas.microsoft.com/ink/2010/main" type="line" rotatedBoundingBox="23429,9072 30304,8913 30341,10496 23466,10656">
                <msink:destinationLink direction="with" ref="{79DB6069-6E1E-4E24-B16F-7C61E41D5B95}"/>
                <msink:destinationLink direction="with" ref="{256BFDD8-9C63-4E23-AA44-C37731EF2FF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34F19E8-4745-4EDF-8CC4-BB956C3FF95E}" emma:medium="tactile" emma:mode="ink">
                <msink:context xmlns:msink="http://schemas.microsoft.com/ink/2010/main" type="inkWord" rotatedBoundingBox="23429,9072 28402,8957 28439,10541 23466,10656"/>
              </emma:interpretation>
              <emma:one-of disjunction-type="recognition" id="oneOf7">
                <emma:interpretation id="interp35" emma:lang="en-US" emma:confidence="0">
                  <emma:literal>on</emma:literal>
                </emma:interpretation>
                <emma:interpretation id="interp36" emma:lang="en-US" emma:confidence="0">
                  <emma:literal>011</emma:literal>
                </emma:interpretation>
                <emma:interpretation id="interp37" emma:lang="en-US" emma:confidence="0">
                  <emma:literal>oil</emma:literal>
                </emma:interpretation>
                <emma:interpretation id="interp38" emma:lang="en-US" emma:confidence="0">
                  <emma:literal>01¢</emma:literal>
                </emma:interpretation>
                <emma:interpretation id="interp39" emma:lang="en-US" emma:confidence="0">
                  <emma:literal>On</emma:literal>
                </emma:interpretation>
              </emma:one-of>
            </emma:emma>
          </inkml:annotationXML>
          <inkml:trace contextRef="#ctx0" brushRef="#br0" timeOffset="13140.7703">7758 6602 346 0,'0'0'4'0,"0"0"2"16,-14 5 1-16,-1 10 3 15,-6 10 2-15,-11 10-1 16,1 7 1-16,-9 19 1 0,-2 1-4 16,3 6-1-16,4 2-3 15,10-2-1-15,15-12-1 16,10-12 0-16,17-7-3 16,19-22 1-16,17-15-2 15,10-15 0-15,5-22 0 0,10-7 0 16,-11-12-1-16,-4-5 1 15,-17 2-1-15,-14 1-1 16,-21 6-1-16,-19 7-5 16,-27 17-10-16,-21 24-46 0,-14 0-14 15</inkml:trace>
          <inkml:trace contextRef="#ctx0" brushRef="#br0" timeOffset="16328.2726">9327 6579 282 0,'0'0'7'16,"0"0"2"-16,0 0 2 15,0 0 3-15,0 0 2 0,0 0 0 16,-10 15 3-16,6-2 1 16,4 12-6-16,0 0-1 15,0 10-2-15,0 6-1 16,0 4-2-16,0 4 0 0,0-1-1 15,0 10 0-15,4-6-2 16,4 5 1-16,-3-8-2 16,7-7 0-16,-9 0 0 0,4-6 0 15,1-8-2-15,-2-4 1 16,1-6 0-16,-3-4-1 16,-4-14 0-16,8 17-2 15,-8-17 0-15,0 0 0 0,0 0 0 16,0 0 0-16,0 0 0 15,0 0 0-15,6 17 0 16,-6-17-16-16,-6 13-70 0,-2-2-2 16</inkml:trace>
          <inkml:trace contextRef="#ctx0" brushRef="#br0" timeOffset="17484.5871">11264 6561 321 0,'0'0'8'15,"0"0"4"-15,0 0 2 0,0 0 3 16,0 0 2-16,-10 4-1 15,0 16 2-15,2 2 1 16,-2 14-9-16,0 17-2 16,-5 14-3-16,5 14-2 0,7 12-4 15,3 16-20-15,20-2-62 16,-12 7-4-16</inkml:trace>
          <inkml:trace contextRef="#ctx0" brushRef="#br0" timeOffset="18578.2959">11972 6484 302 0,'0'0'4'0,"0"0"1"16,-14-6 3-16,-3 3 2 15,-1-1 0-15,-7 0 1 16,-3-4 1-16,-4 3 1 15,4-3-3-15,-7-1-3 0,-5 3-2 16,5-3-1-16,-4-2 0 16,-8 0-2-16,2 0 0 15,-11 1-2-15,-9 0 2 0,-1-1-1 16,-9 4-1-16,-6 1 1 16,-4-5 0-16,1 4-1 15,-12-3 0-15,8-5 1 16,-5 4-2-16,8-4 2 0,-3 4-1 15,0-2 0-15,-1 2 0 16,1 1 0-16,0 6-1 16,0 4 1-16,-8 0 0 15,-2 0 0-15,2 14 0 0,-4-3-1 16,-1 6 1-16,1-3 0 16,-2 1 1-16,-1 4-2 15,8-2 1-15,2 0 1 16,5 1 0-16,4 7-1 15,1-8 1-15,5 9 0 0,12-4-1 16,3 8 2-16,9 1-1 16,1 4-1-16,12-1 1 15,1 7 0-15,7 4-1 0,10 4 1 16,11 5 0-16,6 5 0 16,6 4 0-16,14 4 1 15,11 8-1-15,14-2 2 16,10 2 0-16,14 2 0 0,9 0-1 15,5 0 1-15,23 1 0 16,1-4 0-16,20-9 1 16,2-6-2-16,20-15 0 15,4-7 1-15,13-12 0 0,12-18-1 16,6-7 1-16,6-7-1 16,3-18 0-16,7-3-1 15,-6-11 0-15,3-3 0 0,-7 3 0 16,0-7-1-16,-15 0 0 15,-10-2 1-15,-6 1-1 16,-24-6 0-16,-4-3 0 16,-26-5 0-16,-14 2 0 15,-22-8 1-15,-17-4 0 16,-18-6 0-16,-16 0 0 0,-12-5 1 16,-18 3-1-16,-17-3 0 15,-20-3-1-15,-3 11-1 16,-13 0 0-16,-19 11 0 0,-11 3 0 15,-23 11 0-15,-14 13-1 16,-18 15-3-16,-7 18-6 16,-21 3-25-16,-10 27-47 15,-3 20-2-15</inkml:trace>
        </inkml:traceGroup>
        <inkml:traceGroup>
          <inkml:annotationXML>
            <emma:emma xmlns:emma="http://www.w3.org/2003/04/emma" version="1.0">
              <emma:interpretation id="{1344DBBE-CB1F-468E-8D32-34303BE6DA7C}" emma:medium="tactile" emma:mode="ink">
                <msink:context xmlns:msink="http://schemas.microsoft.com/ink/2010/main" type="inkWord" rotatedBoundingBox="29908,9437 30316,9427 30326,9843 29917,9853"/>
              </emma:interpretation>
              <emma:one-of disjunction-type="recognition" id="oneOf8">
                <emma:interpretation id="interp40" emma:lang="en-US" emma:confidence="0">
                  <emma:literal>G</emma:literal>
                </emma:interpretation>
                <emma:interpretation id="interp41" emma:lang="en-US" emma:confidence="0">
                  <emma:literal>c</emma:literal>
                </emma:interpretation>
                <emma:interpretation id="interp42" emma:lang="en-US" emma:confidence="0">
                  <emma:literal>b</emma:literal>
                </emma:interpretation>
                <emma:interpretation id="interp43" emma:lang="en-US" emma:confidence="0">
                  <emma:literal>o</emma:literal>
                </emma:interpretation>
                <emma:interpretation id="interp44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17140.7805">14051 6647 324 0,'0'0'5'0,"0"0"3"15,0 0 1-15,0 0 2 16,-10 14 3-16,-5 7 0 16,-5 4 1-16,2 10-1 15,-7 12-4-15,3 1-2 0,9 0-2 16,5 4-2-16,8-8-1 15,15-5-1-15,16-11-1 16,12-13-1-16,10-15 1 16,4-4 0-16,-1-13 0 0,-6-15-1 15,-5 3 1-15,-12-9 0 16,-10-1-2-16,-23 3-3 16,-13 15-10-16,-37 21-61 15,-13-7-5-15</inkml:trace>
        </inkml:traceGroup>
      </inkml:traceGroup>
    </inkml:traceGroup>
    <inkml:traceGroup>
      <inkml:annotationXML>
        <emma:emma xmlns:emma="http://www.w3.org/2003/04/emma" version="1.0">
          <emma:interpretation id="{AF19AA5D-EBD2-4785-9D16-AFAE5B8CC1AC}" emma:medium="tactile" emma:mode="ink">
            <msink:context xmlns:msink="http://schemas.microsoft.com/ink/2010/main" type="paragraph" rotatedBoundingBox="22741,10967 29310,11430 29209,12855 22640,123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DCFF3A-4667-4584-82CB-330C92464C75}" emma:medium="tactile" emma:mode="ink">
              <msink:context xmlns:msink="http://schemas.microsoft.com/ink/2010/main" type="line" rotatedBoundingBox="22741,10967 29310,11430 29209,12855 22640,12392"/>
            </emma:interpretation>
          </emma:emma>
        </inkml:annotationXML>
        <inkml:traceGroup>
          <inkml:annotationXML>
            <emma:emma xmlns:emma="http://www.w3.org/2003/04/emma" version="1.0">
              <emma:interpretation id="{96C8E086-8DEF-487A-A5A5-D7AB90CB0358}" emma:medium="tactile" emma:mode="ink">
                <msink:context xmlns:msink="http://schemas.microsoft.com/ink/2010/main" type="inkWord" rotatedBoundingBox="22743,11122 24813,11501 24612,12596 22542,12216"/>
              </emma:interpretation>
              <emma:one-of disjunction-type="recognition" id="oneOf9">
                <emma:interpretation id="interp45" emma:lang="en-US" emma:confidence="0.5">
                  <emma:literal>Rita</emma:literal>
                </emma:interpretation>
                <emma:interpretation id="interp46" emma:lang="en-US" emma:confidence="0">
                  <emma:literal>R: the</emma:literal>
                </emma:interpretation>
                <emma:interpretation id="interp47" emma:lang="en-US" emma:confidence="0">
                  <emma:literal>R: then</emma:literal>
                </emma:interpretation>
                <emma:interpretation id="interp48" emma:lang="en-US" emma:confidence="0">
                  <emma:literal>R: to</emma:literal>
                </emma:interpretation>
                <emma:interpretation id="interp49" emma:lang="en-US" emma:confidence="0">
                  <emma:literal>R: this</emma:literal>
                </emma:interpretation>
              </emma:one-of>
            </emma:emma>
          </inkml:annotationXML>
          <inkml:trace contextRef="#ctx0" brushRef="#br0" timeOffset="20234.5619">8263 8733 399 0,'0'0'4'0,"0"0"3"15,-14-7-1-15,14 7 2 16,0 0 0-16,0 0 0 0,25 0 0 16,3 3-5-16,22 11-12 15,-1 3-43-15,19-2-28 16,5 6-5-16</inkml:trace>
          <inkml:trace contextRef="#ctx0" brushRef="#br0" timeOffset="20390.8132">8408 9345 465 0,'0'0'2'15,"0"0"0"-15,15 4 1 16,9-4-1-16,15 3-3 16,14-3-13-16,21-21-52 0,18 18-17 15</inkml:trace>
          <inkml:trace contextRef="#ctx0" brushRef="#br0" timeOffset="20031.4466">6726 8451 306 0,'0'0'4'16,"0"0"1"-16,17-11 3 15,4 4 3-15,7-3 1 0,12 0 2 16,5-1 3-16,13 4 0 16,1 3-4-16,-2 4-2 15,-1 15-2-15,-14 12-2 16,-2 4-3-16,-16 14 0 0,-13 9-2 16,-11 6 0-16,-22 0 0 15,-16 0 0-15,-5-4-1 16,-9-2 0-16,-9-9 0 15,1-9 0-15,0-4 1 0,4-11 0 16,13-12 0-16,5 0 0 16,19-9 1-16,19 0-1 15,0 0 1-15,19-9 0 0,16 9-1 16,14 15 0-16,14 3-1 16,12 16 0-16,3 2-5 15,13 18-7-15,2-3-26 16,10-1-47-16,3-12-1 15</inkml:trace>
          <inkml:trace contextRef="#ctx0" brushRef="#br0" timeOffset="19656.4445">6877 8533 355 0,'0'0'1'16,"-7"17"3"-16,0 4 1 0,1 7 2 15,1 17 0-15,-5 11 3 16,3 11-2-16,-4 14 1 16,1 11-1-16,3 3-2 15,-1 1-3-15,1-2-12 0,1 2-39 16,2-15-29-16,4-10-3 16</inkml:trace>
        </inkml:traceGroup>
        <inkml:traceGroup>
          <inkml:annotationXML>
            <emma:emma xmlns:emma="http://www.w3.org/2003/04/emma" version="1.0">
              <emma:interpretation id="{2B7F8B6D-766E-4C5E-9F82-6BE32F85DAF4}" emma:medium="tactile" emma:mode="ink">
                <msink:context xmlns:msink="http://schemas.microsoft.com/ink/2010/main" type="inkWord" rotatedBoundingBox="25962,11194 29310,11430 29209,12855 25861,12619"/>
              </emma:interpretation>
            </emma:emma>
          </inkml:annotationXML>
          <inkml:trace contextRef="#ctx0" brushRef="#br0" timeOffset="55656.7916">10463 9166 190 0,'0'0'10'15,"0"0"2"-15,-18 14 5 16,18-14 1-16,-17 17 3 0,-1-6 0 16,-4 2 1-16,-9 2 3 15,6-4-6-15,-15-9-2 16,-2-2-2-16,-7 0-3 16,-4-13 0-16,0-4-1 15,3-15-1-15,5-6-3 0,9-5-2 16,11-10-4-16,15-4-2 15,10-5-2-15,13-2 0 16,20-1-2-16,12 3-1 0,15 6 2 16,11 2 0-16,10 9 1 15,9 14 2-15,4 2 1 16,1 16 0-16,-2 7 1 16,-8 12 1-16,-8 12-1 0,-13 12 2 15,-15 16 0-15,-17 8 0 16,-17 16-1-16,-15 2 1 15,-15 10-1-15,-13 3 1 16,-14 3-2-16,-11-4 0 0,-10-7 0 16,-2-8 0-16,-13-7 0 15,4-17 2-15,-6-8 0 16,5-12 0-16,1-15 1 16,6-6 0-16,12-8 0 15,4-14-1-15,19-10 0 0,15-4-1 16,14-3 0-16,16 0-2 15,13-3 1-15,13 4-1 16,12 6 1-16,6 4-1 0,4 14 1 16,4 3 1-16,-4 7 0 15,-3 11 0-15,-4 6 0 16,-4 14 0-16,-7 13-1 16,-9 1 0-16,-5 7-1 0,-8 13-4 15,5 7-21-15,15 8-58 16,-27-5-4-16</inkml:trace>
          <inkml:trace contextRef="#ctx0" brushRef="#br0" timeOffset="26125.2463">10911 9543 336 0,'0'0'5'0,"0"0"2"16,0 0 2-16,18-8 4 15,3 5-2-15,15-1 2 0,13-3-2 16,19 1-7-16,-1-5-33 16,21-3-44-16,8-7-6 15</inkml:trace>
          <inkml:trace contextRef="#ctx0" brushRef="#br0" timeOffset="25937.7682">11244 9243 378 0,'0'0'5'0,"0"0"2"15,0 0 2-15,-15 19 2 0,2-6 0 16,-5 13 2-16,-4 4 1 16,2 8 0-16,-1 14-4 15,2 6-2-15,1 2-2 0,8 8-2 16,7-6-2-16,3 5-4 15,13-10-6-15,20 0-14 16,-1-12-62-16,11-13-3 16</inkml:trace>
          <inkml:trace contextRef="#ctx0" brushRef="#br0" timeOffset="27984.6399">12138 9180 245 0,'0'0'9'16,"0"0"4"-16,0 0 4 0,0 0 3 15,0 0 3-15,15-14 0 16,-2 3 2-16,2 0 2 15,7-6-8-15,6-4-4 16,14-1-4-16,4-6-2 0,10-6-3 16,4-1-2-16,3-9 0 15,2 2-2-15,1 0-1 16,-1-3 0-16,-12-2 0 0,-5 9-1 16,-8 7 1-16,-9-1-1 15,-6 10 0-15,-3 7 0 16,-22 15 0-16,13-13 0 15,-13 13-1-15,0 0 1 16,0 13-1-16,-3 6 1 0,-11 9 0 16,-7 7 0-16,-4 7 0 15,-10 10 1-15,-11 2-1 16,-7 6 0-16,-7 4-1 16,-3-4 1-16,-5-4 0 0,-3 0-1 15,1-7 1-15,2-6-1 16,5-4 1-16,6-7 0 15,4-8 0-15,10-7 0 16,8 2 1-16,7-10-2 0,10-1 2 16,5 3 0-16,13-11 1 15,0 0 0-15,13 15 2 16,12-13-1-16,10 2 2 16,11-1-1-16,7 5 1 0,4-1-1 15,6-1 0-15,5 5 0 16,-2 3-4-16,5 0 0 15,4 3 0-15,-7 4 0 16,-2 1 0-16,1 3 0 0,1-3 0 16,-2 2 0-16,-8-4 0 15,-3 2 0-15,-8-5 0 16,-5-4 0-16,-10 2 0 16,-4-4 0-16,-13-4 0 0,-2-3 0 15,-13-4 0-15,0 0 0 16,0 0 0-16,0 0 0 15,0 0 0-15,0 0 0 16,0 0 0-16,0 0 0 0,0 0 0 16,12 4 0-16,-12-4 0 15,0 0 0-15,7 21-9 16,-7-21-82-16,0 10-2 0</inkml:trace>
          <inkml:trace contextRef="#ctx0" brushRef="#br0" timeOffset="26719.056">12407 8627 411 0,'0'0'4'0,"-10"13"0"15,-5 4 3-15,-3 13 0 0,-2 9 1 16,-5 10 1-16,-8 15 0 16,-2 12 1-16,4 14-4 15,-1 0 0-15,0 9-3 16,4-3-1-16,7-6 0 0,-4-1-1 16,7-15 0-16,8-10-1 15,3-16 1-15,2-23 0 16,10-12 0-16,-5-13-1 15,31-24 2-15,-2-10-1 16,6-19 0-16,8-12 0 0,6-7 0 16,8-14 0-16,-4 2 1 15,7 0-1-15,-7 3 0 16,-4 3 0-16,-10 12 0 16,-8 5-1-16,-13 13 2 0,-11 11-2 15,-7 13 0-15,-13 9 1 16,-16 11 1-16,1 8-2 15,-11 14 0-15,-8 12 0 0,2 4 0 16,-5 11 0-16,1 6 0 16,4 1 0-16,2 4 0 15,8 2 0-15,5-6 0 16,13-4 0-16,14 2 0 0,3-14 0 16,20-2 0-16,17-6 0 15,9-4 0-15,7-6 0 16,7-3 0-16,6 0 0 15,5-5 0-15,-4 1 0 0,4-1 0 16,-11 1 0-16,3 6 0 16,-13-6-20-16,6 9-71 15,-1-1-3-15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7:35.78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B619D6B-2090-4075-8EAF-1E6392CD79A1}" emma:medium="tactile" emma:mode="ink">
          <msink:context xmlns:msink="http://schemas.microsoft.com/ink/2010/main" type="writingRegion" rotatedBoundingBox="21096,10275 21490,6714 23041,6886 22647,10446"/>
        </emma:interpretation>
      </emma:emma>
    </inkml:annotationXML>
    <inkml:traceGroup>
      <inkml:annotationXML>
        <emma:emma xmlns:emma="http://www.w3.org/2003/04/emma" version="1.0">
          <emma:interpretation id="{67DB4817-BC16-46D0-96BA-A684B390D1E7}" emma:medium="tactile" emma:mode="ink">
            <msink:context xmlns:msink="http://schemas.microsoft.com/ink/2010/main" type="paragraph" rotatedBoundingBox="21096,10275 21490,6714 23041,6886 22647,104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227A10-23D1-4E40-BDAF-A8EC13D9A235}" emma:medium="tactile" emma:mode="ink">
              <msink:context xmlns:msink="http://schemas.microsoft.com/ink/2010/main" type="line" rotatedBoundingBox="21096,10275 21490,6714 23041,6886 22647,10446"/>
            </emma:interpretation>
          </emma:emma>
        </inkml:annotationXML>
        <inkml:traceGroup>
          <inkml:annotationXML>
            <emma:emma xmlns:emma="http://www.w3.org/2003/04/emma" version="1.0">
              <emma:interpretation id="{60B3A631-2BF8-40CE-B930-01A241D7FF9A}" emma:medium="tactile" emma:mode="ink">
                <msink:context xmlns:msink="http://schemas.microsoft.com/ink/2010/main" type="inkWord" rotatedBoundingBox="21096,10275 21490,6714 23041,6886 22647,10446"/>
              </emma:interpretation>
              <emma:one-of disjunction-type="recognition" id="oneOf0">
                <emma:interpretation id="interp0" emma:lang="en-US" emma:confidence="0">
                  <emma:literal>Pose's</emma:literal>
                </emma:interpretation>
                <emma:interpretation id="interp1" emma:lang="en-US" emma:confidence="0">
                  <emma:literal>Pose:</emma:literal>
                </emma:interpretation>
                <emma:interpretation id="interp2" emma:lang="en-US" emma:confidence="0">
                  <emma:literal>Prose:</emma:literal>
                </emma:interpretation>
                <emma:interpretation id="interp3" emma:lang="en-US" emma:confidence="0">
                  <emma:literal>Pose':</emma:literal>
                </emma:interpretation>
                <emma:interpretation id="interp4" emma:lang="en-US" emma:confidence="0">
                  <emma:literal>Pee:</emma:literal>
                </emma:interpretation>
              </emma:one-of>
            </emma:emma>
          </inkml:annotationXML>
          <inkml:trace contextRef="#ctx0" brushRef="#br0">5580 7425 319 0,'0'0'5'0,"0"0"0"15,-22 0 1-15,2 0-1 16,-3 0 2-16,0-10 1 16,-9-4 2-16,-1-7 0 0,5-15-5 15,11-2 1-15,6-11-3 16,11-12 1-16,18-2-2 16,14-7 0-16,7-1-2 15,14 1-1-15,4 3 1 16,2 11 0-16,-2 7 1 0,-7 19 1 15,-4 17 0-15,-8 13 2 16,-10 17 0-16,-10 20 1 16,-11 18 1-16,-7 12 0 15,-7 7-1-15,-11 15 0 0,-6-6 0 16,-11 6-1-16,-8-6 0 16,4-12-1-16,-7-7 0 15,8-18 0-15,-2-14 0 16,5-15 0-16,10-13-1 0,7-11 0 15,11-14 0-15,7-15 0 16,12-3-1-16,8-6-1 16,8 2 0-16,7 7 0 15,5 1-1-15,6 11 1 0,-1 10 0 16,2 11-1-16,-1 3 1 16,-8 17-2-16,2 1-5 15,6 14-14-15,-14 11-50 0,9-15-12 16</inkml:trace>
          <inkml:trace contextRef="#ctx0" brushRef="#br0" timeOffset="218.7741">6411 6885 349 0,'0'0'5'0,"0"0"1"16,-18-2 4-16,18 2 1 15,-25 11 3-15,11 6 1 0,-4 11 0 16,5 8 1-16,1 5-4 16,6 13-2-16,6 5-3 15,0 2-1-15,13 2-4 16,-2-4-5-16,18 1-14 0,-8 4-38 16,11-16-27-16,-1-12-5 15</inkml:trace>
          <inkml:trace contextRef="#ctx0" brushRef="#br0" timeOffset="-1655.2654">5860 5255 224 0,'0'0'7'0,"0"0"3"0,0 0 2 16,0 0 1-16,0 0 1 15,0 0 3-15,0 0 0 16,-5 11 3-16,5-11-7 0,11 25-1 16,0-7 0-16,3 9-3 15,0 5 0-15,1 5-2 16,-5 8-2-16,-2-4-1 15,-5 4-1-15,-3-2 0 0,-8 0 0 16,-5-12 0-16,-12-2 0 16,-4-12-1-16,-10-2 1 15,-11-13-1-15,-3-2 0 16,-3-9 1-16,-1-14-1 0,1-8-1 16,6-11 0-16,15-3 1 15,7-13-2-15,18-4 0 16,10-7 0-16,17 3 0 15,19-7-2-15,6 9 2 0,7 8 0 16,4-1 0-16,-3 15 0 16,0 14-1-16,-5 17 4 15,-6 9-3-15,-10 15 2 16,-8 19 0-16,-7 13 2 0,-6 20-1 16,-5 7 1-16,-3 14 0 15,-15-2-1-15,5 8 0 16,-8-6-1-16,0-4 0 15,-2-3-1-15,-5-16 0 0,0-10-1 16,4-8 0-16,-4-13 2 16,3-14-1-16,4-12 0 15,1-9 1-15,3-11-1 16,10-10 1-16,4-8-1 0,4-5-1 16,7 3 1-16,6 0-1 15,8 1 0-15,3 5-1 16,11 9 1-16,-4 9 0 15,5 10-1-15,-2 0 1 0,9 14-2 16,-6 10-5-16,2 2-9 16,4 0-42-16,-2 4-26 15,1-2-2-15</inkml:trace>
          <inkml:trace contextRef="#ctx0" brushRef="#br0" timeOffset="-1468.764">6418 5350 328 0,'0'0'4'0,"-14"-3"5"0,-1 3 2 15,-3 0 2-15,1 6 2 16,-8 9 2-16,4 9 0 16,-4 4 0-16,8 15-4 0,6-1-4 15,4 12-3-15,7-2-1 16,7 4-4-16,11 2-6 15,2-6-13-15,10-18-45 16,5 10-19-16</inkml:trace>
          <inkml:trace contextRef="#ctx0" brushRef="#br0" timeOffset="-1312.5133">6152 5649 327 0,'0'0'6'0,"0"0"3"16,0 0 1-16,0 0 3 16,22 0-1-16,2 0 0 0,5 0-9 15,14-14-50-15,13 14-23 16</inkml:trace>
          <inkml:trace contextRef="#ctx0" brushRef="#br0" timeOffset="-3125.0315">6952 4942 282 0,'0'0'7'0,"0"0"5"0,0 0 1 15,-14-18 2-15,-1 10 2 16,-10-5 0-16,-3-8 3 0,-15-7-2 16,-2-7-6-16,-11-1-3 15,-4-10-2-15,-4-2-2 16,-3-13-1-16,6-5-2 15,5-9 0-15,-1 5-1 16,7-4 1-16,9-3-3 0,-2 6 0 16,11 4-4-16,-3 6-4 15,14 19-14-15,-8 25-47 16,11 3-8-16</inkml:trace>
          <inkml:trace contextRef="#ctx0" brushRef="#br0" timeOffset="-703.1153">5417 4641 275 0,'0'0'2'15,"0"0"3"-15,-3 15 2 0,3-15 6 16,0 20 0-16,10-7 2 15,8 0 1-15,10-5-1 16,17 2 0-16,16-7-13 16,3 8-53-16,28-8-20 0</inkml:trace>
          <inkml:trace contextRef="#ctx0" brushRef="#br0" timeOffset="375.0407">6057 7229 365 0,'0'0'3'0,"0"0"1"0,11-11 0 15,10 4-2-15,14-8-5 16,18-21-56-16,11 19-12 15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8:19.32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3ECC6B5-30E1-4FE0-844B-B76712DD49CC}" emma:medium="tactile" emma:mode="ink">
          <msink:context xmlns:msink="http://schemas.microsoft.com/ink/2010/main" type="writingRegion" rotatedBoundingBox="16457,1360 21984,1523 21762,9053 16235,8890"/>
        </emma:interpretation>
      </emma:emma>
    </inkml:annotationXML>
    <inkml:traceGroup>
      <inkml:annotationXML>
        <emma:emma xmlns:emma="http://www.w3.org/2003/04/emma" version="1.0">
          <emma:interpretation id="{48CC5768-50E0-4F96-9744-376567181F28}" emma:medium="tactile" emma:mode="ink">
            <msink:context xmlns:msink="http://schemas.microsoft.com/ink/2010/main" type="paragraph" rotatedBoundingBox="16739,1368 21984,1523 21944,2875 16699,2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E594E0-570B-4219-95A2-24AA40477FCC}" emma:medium="tactile" emma:mode="ink">
              <msink:context xmlns:msink="http://schemas.microsoft.com/ink/2010/main" type="line" rotatedBoundingBox="16739,1368 21984,1523 21944,2875 16699,2720"/>
            </emma:interpretation>
          </emma:emma>
        </inkml:annotationXML>
        <inkml:traceGroup>
          <inkml:annotationXML>
            <emma:emma xmlns:emma="http://www.w3.org/2003/04/emma" version="1.0">
              <emma:interpretation id="{BC622327-E4E8-48F3-AE87-F4683A2D551A}" emma:medium="tactile" emma:mode="ink">
                <msink:context xmlns:msink="http://schemas.microsoft.com/ink/2010/main" type="inkWord" rotatedBoundingBox="16739,1368 21984,1523 21944,2875 16699,2720"/>
              </emma:interpretation>
              <emma:one-of disjunction-type="recognition" id="oneOf0">
                <emma:interpretation id="interp0" emma:lang="en-US" emma:confidence="0">
                  <emma:literal>5=52*</emma:literal>
                </emma:interpretation>
                <emma:interpretation id="interp1" emma:lang="en-US" emma:confidence="0">
                  <emma:literal>5=52 x</emma:literal>
                </emma:interpretation>
                <emma:interpretation id="interp2" emma:lang="en-US" emma:confidence="0">
                  <emma:literal>5=32 x</emma:literal>
                </emma:interpretation>
                <emma:interpretation id="interp3" emma:lang="en-US" emma:confidence="0">
                  <emma:literal>5=527</emma:literal>
                </emma:interpretation>
                <emma:interpretation id="interp4" emma:lang="en-US" emma:confidence="0">
                  <emma:literal>5=572 x</emma:literal>
                </emma:interpretation>
              </emma:one-of>
            </emma:emma>
          </inkml:annotationXML>
          <inkml:trace contextRef="#ctx0" brushRef="#br0">2752 215 338 0,'0'0'5'0,"0"0"3"16,0 0 0-16,0 0 1 15,14 0 1-15,-14 0 2 16,14 24-1-16,-6 0 2 16,-5 8-4-16,4 10-3 0,0 12 0 15,7 5 2-15,3 11-2 16,-9 8-1-16,-1-8 0 16,0 4-1-16,-4-2-2 15,2-6 4-15,-13-17-4 0,-9 1 0 16,-23-19-1-16,-6-7-2 15,-14-6-4-15,-6-11-5 16,-16-7-8-16,1-17-17 0,-5-18-46 16,20-6-5-16</inkml:trace>
          <inkml:trace contextRef="#ctx0" brushRef="#br0" timeOffset="140.63">2423 220 375 0,'0'0'4'0,"0"0"4"15,0 0-1-15,22-13 2 16,-4 6-1-16,5-1 1 16,17 5-1-16,10-8-3 15,16 7-19-15,19 1-63 0,4-4-2 16</inkml:trace>
          <inkml:trace contextRef="#ctx0" brushRef="#br0" timeOffset="1625.0236">3551-184 404 0,'0'0'4'0,"3"-10"0"15,22 5 3-15,25 3 2 0,18-6-1 16,23 5 0-16,29-5 0 15,22 1-1-15,27 10-12 16,4 12-44-16,-10-7-31 16,4-6-6-16</inkml:trace>
          <inkml:trace contextRef="#ctx0" brushRef="#br0" timeOffset="749.9931">4166 587 386 0,'0'0'0'0,"0"0"1"16,-3 25 2-16,-7-12 1 15,-1 2 0-15,-11-2 2 0,-6 6 0 16,-7-2 1-16,-11 1 1 16,-7-11-1-16,-1-7-1 15,1-10-1-15,4-11-1 16,2-1-1-16,17-14 0 0,12-13-1 16,11-3-2-16,27-2-1 15,12-8 0-15,29 4-2 16,-5 10 1-16,16-4 1 15,-6 9-2-15,2 14-1 0,-1 12 3 16,-14 6 1-16,-7 15-1 16,-18 13 3-16,-6 12 0 15,-5 21-1-15,-3 2 3 16,-14 14 1-16,-11-2-1 0,1 13 1 16,-12-2-1-16,-6 6 0 15,-4-11 0-15,-14-4-1 16,-2-12 0-16,1-12-1 15,-9-14 2-15,3-4 0 0,-5-9 0 16,5-15 1-16,5-2-1 16,15-18-1-16,11-8 1 15,19 0-2-15,6 4-2 16,19-11 0-16,21 9 0 16,13 9 0-16,15 6 0 0,-1 9 0 15,13 4 0-15,-3 2 0 16,-6 18 0-16,4 10 0 15,-3 3 0-15,-12 3 0 0,-10-10-10 16,4 15-25-16,7-11-50 16,-26 3-4-16</inkml:trace>
          <inkml:trace contextRef="#ctx0" brushRef="#br0" timeOffset="1359.4269">4835 921 418 0,'0'0'4'0,"20"0"2"0,3-2 0 15,4-3 1-15,12 2 2 16,14-8-2-16,4 5-4 15,6-16-9-15,12-8-64 16,-19 15-11-16</inkml:trace>
          <inkml:trace contextRef="#ctx0" brushRef="#br0" timeOffset="1156.2463">5014 676 389 0,'0'0'6'0,"0"0"2"16,-13 0 1-16,13 0 2 0,0 0 0 15,-18 13 0-15,7 2 1 16,8 3 0-16,-8 6-6 15,4 7 0-15,-8 8-2 16,9 4-3-16,2 6 1 0,4-4 0 16,10 9-2-16,5-9-6 15,25 4-15-15,1-21-59 16,16-2-4-16</inkml:trace>
          <inkml:trace contextRef="#ctx0" brushRef="#br0" timeOffset="-1046.8963">705 54 300 0,'0'0'7'15,"0"0"3"-15,-4-17 3 16,4 17 1-16,-18-21 2 16,1 18 2-16,-7-4-1 15,2 0-1-15,-6 7-6 0,-4 0-3 16,-4 14-3-16,-6 6-2 16,-7 8 0-16,2-2-2 15,6 17 0-15,-6-5 0 16,12 9 0-16,-8 5 0 0,15-10 2 15,7 6-5-15,14-5 3 16,7-4 1-16,7-4-2 16,11-4 1-16,3-8 1 15,18-5-1-15,4 2-1 0,-2-6 4 16,2-3-5-16,2-1 1 16,-5 4 1-16,6 0 0 15,-4 3-1-15,-6 5 1 0,-8-1 0 16,-3 1 0-16,-8 5 1 15,-6 1-1-15,-11 5 1 16,-14 3 1-16,-11 1-1 16,-10-9 0-16,-8 1 2 15,1-5 1-15,-11-5 0 16,-8-1 1-16,-9-16 1 0,7-2 0 16,-5-7-2-16,8-12 1 15,11 2-4-15,2-7-8 16,19-4-17-16,18-10-58 0,25 3-1 15</inkml:trace>
          <inkml:trace contextRef="#ctx0" brushRef="#br0" timeOffset="-828.1252">1108 443 406 0,'0'0'4'15,"0"0"2"-15,0 0 0 0,0 0 2 16,0 0 1-16,11 7-1 16,11-7 2-16,13 0-2 15,13-4-8-15,10 4-11 0,2 0-46 16,17 0-25 0,-2-7-3-16</inkml:trace>
          <inkml:trace contextRef="#ctx0" brushRef="#br0" timeOffset="-671.8817">1144 794 432 0,'0'0'1'0,"0"0"1"16,27-6 1-16,1 2-3 15,15 1-2-15,10-7-15 16,18-1-60-16,24 0 1 15</inkml:trace>
        </inkml:traceGroup>
      </inkml:traceGroup>
    </inkml:traceGroup>
    <inkml:traceGroup>
      <inkml:annotationXML>
        <emma:emma xmlns:emma="http://www.w3.org/2003/04/emma" version="1.0">
          <emma:interpretation id="{3A45F889-A6EB-4D4B-8452-721E053920D5}" emma:medium="tactile" emma:mode="ink">
            <msink:context xmlns:msink="http://schemas.microsoft.com/ink/2010/main" type="paragraph" rotatedBoundingBox="16396,3303 21866,3396 21841,4814 16372,4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CD881D-F6D2-4CEA-9127-2704F81F196F}" emma:medium="tactile" emma:mode="ink">
              <msink:context xmlns:msink="http://schemas.microsoft.com/ink/2010/main" type="line" rotatedBoundingBox="16396,3303 21866,3396 21841,4814 16372,4721"/>
            </emma:interpretation>
          </emma:emma>
        </inkml:annotationXML>
        <inkml:traceGroup>
          <inkml:annotationXML>
            <emma:emma xmlns:emma="http://www.w3.org/2003/04/emma" version="1.0">
              <emma:interpretation id="{C865E513-20CC-4932-9BD2-38E29C419A9B}" emma:medium="tactile" emma:mode="ink">
                <msink:context xmlns:msink="http://schemas.microsoft.com/ink/2010/main" type="inkWord" rotatedBoundingBox="16392,3543 18465,3578 18445,4756 16372,4721"/>
              </emma:interpretation>
              <emma:one-of disjunction-type="recognition" id="oneOf1">
                <emma:interpretation id="interp5" emma:lang="en-US" emma:confidence="0">
                  <emma:literal>X=</emma:literal>
                </emma:interpretation>
                <emma:interpretation id="interp6" emma:lang="en-US" emma:confidence="0">
                  <emma:literal>RE</emma:literal>
                </emma:interpretation>
                <emma:interpretation id="interp7" emma:lang="en-US" emma:confidence="0">
                  <emma:literal>X:</emma:literal>
                </emma:interpretation>
                <emma:interpretation id="interp8" emma:lang="en-US" emma:confidence="0">
                  <emma:literal>Re</emma:literal>
                </emma:interpretation>
                <emma:interpretation id="interp9" emma:lang="en-US" emma:confidence="0">
                  <emma:literal>Red</emma:literal>
                </emma:interpretation>
              </emma:one-of>
            </emma:emma>
          </inkml:annotationXML>
          <inkml:trace contextRef="#ctx0" brushRef="#br0" timeOffset="2468.7595">-314 1855 387 0,'0'0'4'0,"0"0"1"16,0 0 1-16,7-11 1 15,15 4 1-15,3 1 1 16,17 6 0-16,8 0 0 0,3 0-3 16,17 6-2-16,1 16 0 15,-1 16-2-15,-9 11 0 16,-16 12 0-16,-12-1-1 15,-16 6-1-15,-17-1 1 16,-17 5 0-16,-16-3 0 0,-12-18 1 16,-4 0-1-16,-5-12 1 15,8-7 2-15,4-9 0 16,6-4-1-16,13-10 1 0,8 4-1 16,18 4 1-16,29 2-1 15,14-2-1-15,17 6-2 16,15 3 0-16,15 4-3 15,23 15-14-15,-3 13-58 0,11-17-12 16</inkml:trace>
          <inkml:trace contextRef="#ctx0" brushRef="#br0" timeOffset="2093.7701">-80 1874 421 0,'0'0'0'0,"-10"6"1"15,2 11 1-15,5 16 1 16,-4 9 0-16,0 12 2 0,-4 18-1 16,7 21 1-16,4 10 1 15,0 4-2-15,0 10-2 16,7-4-2-16,1-8-8 15,6 0-16-15,0-5-37 0,0-31-19 16</inkml:trace>
          <inkml:trace contextRef="#ctx0" brushRef="#br0" timeOffset="2671.8884">1146 2208 446 0,'0'0'4'16,"0"0"1"-16,0 0 2 0,0 0 0 16,12 0 0-16,19 4 1 15,12 2 0-15,10-2-1 16,14 3-7-16,17 10-18 16,6-6-66-16,1-4-3 15</inkml:trace>
          <inkml:trace contextRef="#ctx0" brushRef="#br0" timeOffset="2843.7776">1264 2676 479 0,'0'0'0'0,"0"0"2"16,6-3 0-16,12-1 0 15,11-6 1-15,20-7-1 0,21-7-6 16,26 9-28-16,7-11-50 15,10 2-2-15</inkml:trace>
        </inkml:traceGroup>
        <inkml:traceGroup>
          <inkml:annotationXML>
            <emma:emma xmlns:emma="http://www.w3.org/2003/04/emma" version="1.0">
              <emma:interpretation id="{3D2AC949-7B7D-4C0A-A8EB-612C1A7F7ECE}" emma:medium="tactile" emma:mode="ink">
                <msink:context xmlns:msink="http://schemas.microsoft.com/ink/2010/main" type="inkWord" rotatedBoundingBox="19166,3586 19856,3598 19840,4558 19150,4546"/>
              </emma:interpretation>
              <emma:one-of disjunction-type="recognition" id="oneOf2">
                <emma:interpretation id="interp10" emma:lang="en-US" emma:confidence="0">
                  <emma:literal>k</emma:literal>
                </emma:interpretation>
                <emma:interpretation id="interp11" emma:lang="en-US" emma:confidence="0">
                  <emma:literal>K</emma:literal>
                </emma:interpretation>
                <emma:interpretation id="interp12" emma:lang="en-US" emma:confidence="0">
                  <emma:literal>R</emma:literal>
                </emma:interpretation>
                <emma:interpretation id="interp13" emma:lang="en-US" emma:confidence="0">
                  <emma:literal>U</emma:literal>
                </emma:interpretation>
                <emma:interpretation id="interp14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4718.7816">2657 1874 304 0,'0'0'5'0,"0"0"1"0,0 0 5 16,-5 6 0-16,5-6 2 15,0 25 2-15,0 3 1 16,0 7 1-16,0 12-3 0,-5 12-4 16,0 4-3-16,-2 15-1 15,1 3-2-15,-12 7-2 16,-4 4 0-16,-3-8 0 0,2-6-3 16,-2-15 2-16,3-9 2 15,4-16 1-15,0-10 0 16,5-18 1-16,13-10-1 15,0-28 1-15,18-13-1 0,5-2 1 16,13-14-3-16,3-6 1 16,14-8-2-16,7-6 0 15,4-1 1-15,-1 5-1 16,-6 5 0-16,-7-1 0 16,-1 8 0-16,-14 15-1 0,-7 7 0 15,-10 14 0-15,-6 12-1 16,-12 13 1-16,0 0 0 15,-25 28 0-15,-3 8 0 16,-12 9 0-16,-6 0 0 0,-7 13 0 16,-4-3 1-16,1 6-2 15,-4-2 2-15,10-2 0 16,4-14-1-16,21-5 1 16,12-10 1-16,13 0 0 0,13-7 0 15,27-6 1-15,16-8 0 16,22-1-4-16,10-6-4 15,15 5-25-15,3-1-54 0,-3-8-2 16</inkml:trace>
        </inkml:traceGroup>
        <inkml:traceGroup>
          <inkml:annotationXML>
            <emma:emma xmlns:emma="http://www.w3.org/2003/04/emma" version="1.0">
              <emma:interpretation id="{78693218-EFE9-48BA-8D5A-BD67BE7D54C0}" emma:medium="tactile" emma:mode="ink">
                <msink:context xmlns:msink="http://schemas.microsoft.com/ink/2010/main" type="inkWord" rotatedBoundingBox="20501,3373 21866,3396 21845,4578 20481,4555"/>
              </emma:interpretation>
              <emma:one-of disjunction-type="recognition" id="oneOf3">
                <emma:interpretation id="interp15" emma:lang="en-US" emma:confidence="0">
                  <emma:literal>It</emma:literal>
                </emma:interpretation>
                <emma:interpretation id="interp16" emma:lang="en-US" emma:confidence="0">
                  <emma:literal>If</emma:literal>
                </emma:interpretation>
                <emma:interpretation id="interp17" emma:lang="en-US" emma:confidence="0">
                  <emma:literal>IL</emma:literal>
                </emma:interpretation>
                <emma:interpretation id="interp18" emma:lang="en-US" emma:confidence="0">
                  <emma:literal>Its</emma:literal>
                </emma:interpretation>
                <emma:interpretation id="interp19" emma:lang="en-US" emma:confidence="0">
                  <emma:literal>Jet</emma:literal>
                </emma:interpretation>
              </emma:one-of>
            </emma:emma>
          </inkml:annotationXML>
          <inkml:trace contextRef="#ctx0" brushRef="#br0" timeOffset="5265.6639">4180 2390 341 0,'0'0'5'15,"0"0"4"-15,-14 4 4 16,3-4 0-16,-6 0 2 16,-4 0 0-16,-11-4 1 15,-11 2 1-15,-2-13-5 0,-5-6-3 16,4-3-2-16,3-8-2 15,8-4-1-15,10-9-1 16,15-7 0-16,10-9-2 16,32-2 0-16,6-8-1 0,15 5 0 15,8 1-1-15,-1 10 1 16,3 9-2-16,-5 3 1 16,-10 18 0-16,-5 22 0 0,-15 10 1 15,-9 23 1-15,-13 11 0 16,-6 18-1-16,0 6 3 15,-14 18-2-15,-11 10 1 16,-7-9-1-16,-3 4 0 0,-8-7-2 16,8-4 3-16,-14-8-2 15,2-14 0-15,2-16 3 16,9-11 0-16,-2-8-1 16,13-12 2-16,3-8 1 15,12-15-5-15,10-2 0 0,10-1 0 16,15 8 0-16,3-1 0 15,15 11 0-15,4 0 0 16,9 11 0-16,-1 10 0 16,6 3 0-16,-8 8-2 0,11 1-20 15,-11-2-63-15,3-7-4 16</inkml:trace>
          <inkml:trace contextRef="#ctx0" brushRef="#br0" timeOffset="5781.292">4569 2596 473 0,'0'0'3'16,"14"0"3"-16,11 0-1 16,8-4 2-16,20 4-1 15,6-8 1-15,16 1-3 16,23 7-15-16,12-6-71 0,-1 1-5 16</inkml:trace>
          <inkml:trace contextRef="#ctx0" brushRef="#br0" timeOffset="5609.4561">4930 2260 389 0,'0'0'6'0,"-17"0"1"16,2 0 3-16,0 0 0 16,-5 10 1-16,-1 1 0 0,-4 8 2 15,3 3-1-15,5 8-5 16,3 2 0-16,3 20-4 16,0 2 1-16,8-8 0 15,3 10-1-15,0-3-1 0,14 3 1 16,8-8-1-16,3-4-3 15,5-16-2-15,6-8-12 16,14-12-54-16,3 3-16 16</inkml:trace>
        </inkml:traceGroup>
      </inkml:traceGroup>
    </inkml:traceGroup>
    <inkml:traceGroup>
      <inkml:annotationXML>
        <emma:emma xmlns:emma="http://www.w3.org/2003/04/emma" version="1.0">
          <emma:interpretation id="{FD6A6EF1-759C-4381-8FCB-D8ADDCF91B24}" emma:medium="tactile" emma:mode="ink">
            <msink:context xmlns:msink="http://schemas.microsoft.com/ink/2010/main" type="paragraph" rotatedBoundingBox="17273,8168 17420,8827 17008,8920 16861,826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C768822-8D59-4AE4-A5F1-993DBF5126C8}" emma:medium="tactile" emma:mode="ink">
              <msink:context xmlns:msink="http://schemas.microsoft.com/ink/2010/main" type="line" rotatedBoundingBox="17273,8168 17420,8827 17008,8920 16861,8260">
                <msink:destinationLink direction="with" ref="{D4C0E66A-9006-442F-87A5-11ABC469535F}"/>
                <msink:destinationLink direction="with" ref="{C4E49285-ED06-4C59-8169-60635866B63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78806F8-3142-4214-8E5C-A3201DE0DBE6}" emma:medium="tactile" emma:mode="ink">
                <msink:context xmlns:msink="http://schemas.microsoft.com/ink/2010/main" type="inkWord" rotatedBoundingBox="17273,8168 17420,8827 17008,8920 16861,8260"/>
              </emma:interpretation>
              <emma:one-of disjunction-type="recognition" id="oneOf4">
                <emma:interpretation id="interp20" emma:lang="en-US" emma:confidence="0">
                  <emma:literal>in</emma:literal>
                </emma:interpretation>
                <emma:interpretation id="interp21" emma:lang="en-US" emma:confidence="0">
                  <emma:literal>is</emma:literal>
                </emma:interpretation>
                <emma:interpretation id="interp22" emma:lang="en-US" emma:confidence="0">
                  <emma:literal>u</emma:literal>
                </emma:interpretation>
                <emma:interpretation id="interp23" emma:lang="en-US" emma:confidence="0">
                  <emma:literal>or</emma:literal>
                </emma:interpretation>
                <emma:interpretation id="interp24" emma:lang="en-US" emma:confidence="0">
                  <emma:literal>n</emma:literal>
                </emma:interpretation>
              </emma:one-of>
            </emma:emma>
          </inkml:annotationXML>
          <inkml:trace contextRef="#ctx0" brushRef="#br1" timeOffset="39281.6385">577 6496 292 0,'0'0'5'16,"0"0"1"-16,0 0 1 15,-13-8 2-15,-2 6 1 0,1-2 1 16,-10 4 1-16,-1 0 1 16,-7 0-3-16,-4 4-1 15,1 9-3-15,-3 1-1 16,9 7-1-16,-7 3-1 0,8 6-1 15,3 1-1-15,12 1-1 16,1 2 0-16,12-2-1 16,0 5 1-16,15-13 0 15,6 4-1-15,15-8 0 0,0-2 1 16,2-8-1-16,5 1 1 16,-5-4-1-16,1-3 1 15,-3 4-1-15,-8-1 2 16,-3-1-1-16,-5 1 0 0,-5 8 1 15,-5 2 0-15,-2 4 0 16,-8 3 0-16,-5 4 1 16,-5 4-2-16,-15 1 2 15,-6-2-1-15,-9 4-2 0,-13-10-8 16,0-18-60-16,-10 19-8 16</inkml:trace>
        </inkml:traceGroup>
      </inkml:traceGroup>
    </inkml:traceGroup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8:53.7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C0E66A-9006-442F-87A5-11ABC469535F}" emma:medium="tactile" emma:mode="ink">
          <msink:context xmlns:msink="http://schemas.microsoft.com/ink/2010/main" type="inkDrawing" rotatedBoundingBox="14364,13095 16942,5766 23605,8109 21028,15439" hotPoints="21511,7454 21726,13196 15984,13411 15769,7668" semanticType="enclosure" shapeName="Square">
            <msink:sourceLink direction="with" ref="{06BC211F-16F4-4294-BF29-E547E3705472}"/>
            <msink:sourceLink direction="with" ref="{FC768822-8D59-4AE4-A5F1-993DBF5126C8}"/>
            <msink:sourceLink direction="with" ref="{2A0F4081-664F-49F9-AF44-D1590F058D3C}"/>
            <msink:destinationLink direction="with" ref="{AD6A9FE7-C89C-47EC-8D5A-8F0B6D4DF299}"/>
          </msink:context>
        </emma:interpretation>
      </emma:emma>
    </inkml:annotationXML>
    <inkml:trace contextRef="#ctx0" brushRef="#br0">8 0 318 0,'0'0'6'0,"0"0"0"16,0 0 2-16,0 0 1 16,0 5 0-16,0-5 1 15,0 26 2-15,0-5-1 16,0 7-5-16,0 4 0 0,0 9-2 15,3 6-2-15,0 9 1 16,1 2-2-16,-1 1 1 16,5 4 0-16,-5 4-1 0,1 3 1 15,-1-3 0-15,1-1-1 16,-4 10 1-16,0-6-1 16,0 1 0-16,-4-2 0 15,1 6 0-15,-1-5 0 16,-2 5 0-16,1-2 1 0,2 9 0 15,-1-9 1-15,4 4 0 16,0 0 0-16,0 3 0 16,0-3-1-16,0 0 1 15,0-4 0-15,0 2-2 0,0-2 0 16,0 2 0-16,0-2 0 16,0 2 0-16,0-2 1 15,0 2 0-15,7-2 1 16,-2 2 0-16,1 2 0 0,1-3 0 15,3 3 1-15,-2 1 0 16,-4 4-1-16,3-2 0 16,-4 6-1-16,0-3-1 0,-3 6 1 15,5 2-1-15,-2 0 0 16,-3 9 0-16,10-3 0 16,-3 2-1-16,4 8 1 15,3 0 0-15,-3 7 0 16,-1-1-1-16,2-1 1 0,-2 2-1 15,3-5 0-15,-5-3 1 16,2-4-1-16,2-8 0 16,-2-2 1-16,0-12-1 15,1-4 0-15,0-14-2 0,-5-11-6 16,2-2-16-16,-1-21-59 16,-7-19-4-16</inkml:trace>
    <inkml:trace contextRef="#ctx0" brushRef="#br0" timeOffset="2874.9836">-84-102 193 0,'0'0'7'0,"0"0"2"15,10 3 1-15,2-3 3 16,8 0 1-16,13-3 0 0,8-1 1 16,9 1 0-16,7-5-5 15,14 1-4-15,7 3-1 16,5 4-2-16,17 0-1 15,-8 0-1-15,6 4 0 0,10-4 0 16,-7 4 1-16,9 3-1 16,-4-7 0-16,0 0-1 15,0 0 1-15,0 0 0 0,0-7 0 16,-11 3 1-16,-2 4 0 16,-9-4 1-16,-12 2 0 15,-2-3 0-15,-11 5 1 16,2-2 0-16,3 2-1 0,0 0 1 15,3 0-2-15,4 0 1 16,10 0 0-16,0 0 1 16,11 0 0-16,-1 0 1 15,-2 0 0-15,14 0 1 0,-5 0 0 16,-2 0 0-16,4-6-2 16,-5 4 1-16,7-1-1 15,-2 3-1-15,-2-4-1 16,5 0 0-16,3-3 0 15,3-1-1-15,4 1 1 0,-2 1-1 16,-6-1 0-16,1 0 2 16,-3 3-1-16,-7-3 0 15,-12 4 1-15,1 3 0 0,-4 0-2 16,-3-7 2-16,-3 7-2 16,3-4 0-16,-8 1 0 15,1-1 0-15,-8 1-1 16,-3-1 1-16,-11 1 1 0,-6 3 0 15,-14 0 2-15,-8-4 0 16,-7 4-2-16,-14 0 2 16,0 0-1-16,14 0 0 0,-14 0-2 15,0 0 1-15,0 0-3 16,0 0 1-16,0 0-1 16,7 7 1-16,-7-7-1 15,3 14 2-15,-3 0-2 16,0 0 0-16,0 3 1 0,-3 5 0 15,0 6-1-15,-4 1 1 16,2 2-1-16,-1 12 0 16,2-5 2-16,-3 5-1 15,4 6-1-15,-8-1 2 0,1 10-1 16,3-3-1-16,-1 10 2 16,-6 1-1-16,8 5-1 15,-6-1 0-15,5 8 1 0,-4 3-1 16,8 1 1-16,-1-3-1 15,4 7 0-15,0-6 1 16,4 5-1-16,-1-1 1 16,2-3 0-16,-2 5 1 0,0 0-1 15,-3-4 1-15,0 8-1 16,0-4 1-16,-6-2-1 16,-6 5 1-16,6 0 0 15,-1-2-2-15,-4-2 1 16,7 4 0-16,-3-6 1 0,1 2 1 15,1-8-1-15,2 4 1 16,-1 1 0-16,1-8 0 16,-4 6 0-16,-1-2 1 15,-2 3-1-15,-3 0 0 0,-5 5-2 16,1-3 1-16,2 2 0 16,-3-4-1-16,4 3 0 15,-4-3 0-15,5 1 0 16,1-5-1-16,6-3 2 0,-1 0 0 15,2 0 0-15,5 0-1 16,0 0 1-16,0-4 0 16,0 5 0-16,5-6-1 15,-2 6 1-15,1-5-1 0,2 1 1 16,1 2-1-16,1-2 0 16,-1-1 0-16,3-3 0 15,1 0 0-15,-1-3 0 0,-3 0 1 16,1-6-1-16,-1 7 1 15,0-10 0-15,1 3 0 16,-5 2 0-16,-1-4 0 16,3 0 0-16,-2 0-1 15,1 1 0-15,-4 0 0 0,0-6 0 16,0 3 1-16,0-5-1 16,0 0 0-16,0-6 0 15,3-1 0-15,-3-3 1 16,3-4-1-16,-3-3 1 0,7-4-1 15,-2-3 1-15,1-8-1 16,1 3 1-16,3-5 0 16,-10-15 0-16,12 18 0 15,-12-18-1-15,0 0 2 0,0 0-2 16,10 12 0-16,-10-12 0 16,0 0 0-16,0 0 0 15,-7 0 0-15,7 0 0 0,-20-6 0 16,2 6 0-16,-7-2 0 15,-5 2 0-15,-8 0 0 16,-7 0 0-16,-13 0 0 16,-2 0 0-16,-11 8 0 15,-7-1 0-15,-5-1 0 0,-6 1 0 16,-6 3 0-16,-5 1 0 16,-2 0 0-16,-8 0 0 15,-3-1 0-15,0 4 0 16,-1-4 0-16,-9 0 0 0,-1 1 0 15,1 2 0-15,-1-2 0 16,-10 2 0-16,3-3 0 16,-4 1 0-16,-3-2 0 15,-3 2 0-15,4 3 0 0,2-3 0 16,4-1 0-16,12 1 0 16,1-4 0-16,9-1 0 15,6 1 0-15,5-3 0 0,-2 0 0 16,11-4 0-16,-2 7 0 15,3-7 0-15,6 0 0 16,4 2 0-16,4-2 0 16,6 6 0-16,8-6 0 15,7 0 0-15,8 0 0 0,6 0 0 16,10-6 0-16,1 4 0 16,3-2 0-16,7 1 0 15,1-1 0-15,-1 0 0 16,5 2 0-16,-2-3 0 0,0 5 0 15,15 0 0-15,-23 0 0 16,23 0 0-16,-18-4 0 16,18 4 0-16,0 0 0 15,0 0 0-15,-11-13 0 0,11 13 0 16,0 0 0-16,-6-17 0 16,6 17 0-16,-8-11 0 15,8 11 0-15,-7-14 0 0,7 14 0 16,0 0 0-1,-18-17 0-15,18 17 0 0,-10-11 0 16,10 11 0-16,-12-18 0 16,12 18 0-16,-10-21 0 15,10 6 0-15,-3-2 0 0,-1-1 0 16,4-2 0-16,-3-2 0 16,3-2 0-16,-8-1 0 15,5 1 0-15,-1-5 0 16,-6 5 0-16,2-5 0 0,-2-1 0 15,0 0 0-15,-5 2 0 16,5 4 0-16,-4-1 0 16,7-3 0-16,-8 2 0 15,12-2 0-15,-7 4 0 0,-2 0 0 16,2-5 0-16,3 1 0 16,-6 0 0-16,1 3 0 15,1 1 0-15,1-1 0 16,0 5 0-16,0-2 0 0,2 3 0 15,1 6 0-15,4 3 0 16,-1-5 0-16,4 15 0 16,-3-24 0-16,-2 14 0 15,5-5 0-15,-6 2 0 0,2-5 0 16,-3 1 0-16,1-6 0 16,-2 5 0-16,1-6 0 15,-3 4 0-15,2-4 0 16,1-2 0-16,0 9 0 0,4-5 0 15,-5 7 0-15,5-2 0 16,3 17 0-16,-4-21 0 16,4 21 0-16,0 0 0 0,-3-14 0 15,3 14 0-15,0 0-6 16,0 0-36-16,0 0-44 16,0 8-3-16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8:57.5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6A9FE7-C89C-47EC-8D5A-8F0B6D4DF299}" emma:medium="tactile" emma:mode="ink">
          <msink:context xmlns:msink="http://schemas.microsoft.com/ink/2010/main" type="inkDrawing" rotatedBoundingBox="13723,8487 16315,8460 16316,8513 13723,8539" semanticType="callout" shapeName="Other">
            <msink:sourceLink direction="with" ref="{D4C0E66A-9006-442F-87A5-11ABC469535F}"/>
            <msink:sourceLink direction="with" ref="{5B044B5D-9EBB-4FE2-90C5-D983491328FB}"/>
          </msink:context>
        </emma:interpretation>
      </emma:emma>
    </inkml:annotationXML>
    <inkml:trace contextRef="#ctx0" brushRef="#br0">2593 21 233 0,'0'0'8'0,"0"0"5"15,0 0 3-15,0 0 2 16,0 0 1-16,0 0 1 16,0 0-1-16,0 0 3 15,-8-10-7-15,8 10-7 0,-22-4-2 16,-1 1-2-16,-7 3-1 16,-12-4-1-16,-11 4-1 15,-18 0-1-15,-10 4 1 16,-17-4-1-16,-20 3 0 15,-6 3 1-15,-17-2 1 0,-7 0 0 16,-1 3 1-16,1-4 0 16,-1 1 0-16,1 2 1 15,9-6 1-15,3 4 0 0,15-4-1 16,5 0 0-16,8 0 0 16,14 0 0-16,9-4-1 15,14-2-1-15,14 2 1 16,11-6-1-16,14 2-2 0,12 2-4 15,5-1-11-15,15 7-65 16,0 0-1-16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9:04.7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559F45-B7FB-4E8D-BAF9-9D0337EE1412}" emma:medium="tactile" emma:mode="ink">
          <msink:context xmlns:msink="http://schemas.microsoft.com/ink/2010/main" type="inkDrawing" rotatedBoundingBox="21756,8161 24340,8075 24342,8143 21758,8229" shapeName="Other"/>
        </emma:interpretation>
      </emma:emma>
    </inkml:annotationXML>
    <inkml:trace contextRef="#ctx0" brushRef="#br0">0 58 265 0,'0'0'5'0,"0"0"4"0,0 0 2 16,14 0 2-16,-14 0 0 15,0 0 3-15,15 0-1 16,-15 0 1-16,21 8-3 0,-11-3-2 16,12 1-3-16,13 1-2 15,21 1 0-15,12-1-1 16,17-5-2-16,17-2 1 0,15 0-2 15,7 0-1-15,10-2 1 16,7-2-2-16,0-7 0 16,5 0 2-16,-1 2-2 15,-8-2 0-15,4-1 0 16,-10 1 1-16,-3 0-2 0,-5 9 2 16,-17-5 0-16,-10 3-2 15,-11 4 1-15,-7 0 0 16,-17 0-1-16,-9 0-9 15,-13-4-50-15,-7 4-17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4:55.9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6F86E58-814E-486E-B8CB-E11A7BB7694D}" emma:medium="tactile" emma:mode="ink">
          <msink:context xmlns:msink="http://schemas.microsoft.com/ink/2010/main" type="inkDrawing" rotatedBoundingBox="9502,9420 9700,9962 9297,10109 9099,9567" semanticType="callout" shapeName="Other">
            <msink:sourceLink direction="with" ref="{8503C5A4-5FAE-41DC-A727-CD3E06A28D82}"/>
          </msink:context>
        </emma:interpretation>
      </emma:emma>
    </inkml:annotationXML>
    <inkml:trace contextRef="#ctx0" brushRef="#br0">375 46 214 0,'0'0'7'0,"0"0"4"0,0 0 2 15,-13-10 2-15,13 10 0 16,-12-15 2-16,12 15 0 16,-13-9 0-16,13 9-7 0,-22-11-3 15,11 11-3-15,-6 0-1 16,-8 0-2-16,0 11 0 16,-3-2 0-16,3 6 0 15,-3 4 1-15,0 0 0 0,3 3-1 16,0 3 1-16,4-5 0 15,-1 1 0-15,12 1 1 16,-3-1-1-16,5 1 0 16,4-2 0-16,4-2 1 0,4-4-1 15,4 4 2-15,5-1-1 16,2-4 1-16,5 11-1 16,2-7 0-16,3 0 0 15,3-3-1-15,0 6 0 0,0-5 0 16,4-2 0-16,-1-2 0 15,6 0-1-15,-6 0 1 16,-3-3-1-16,1-1-2 16,-1-1-5-16,-10 1-6 0,3 1-21 15,-4 5-29-15,-2-6-15 16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9:05.5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C9D6250-A55C-4E68-B22B-D4E98D3899E4}" emma:medium="tactile" emma:mode="ink">
          <msink:context xmlns:msink="http://schemas.microsoft.com/ink/2010/main" type="inkDrawing" rotatedBoundingBox="21814,12622 24335,12381 24337,12400 21816,12641" semanticType="callout" shapeName="Other">
            <msink:sourceLink direction="with" ref="{EB1DC8D8-5EFB-44C1-932E-4E165A10D7C9}"/>
          </msink:context>
        </emma:interpretation>
      </emma:emma>
    </inkml:annotationXML>
    <inkml:trace contextRef="#ctx0" brushRef="#br0">0 238 333 0,'0'0'4'0,"28"-2"2"16,4-2 2-16,21-1 1 15,10-5 1-15,23 3 0 0,12-6 1 16,23-2-1-16,2 0-1 16,8 2-2-16,7-2-1 15,-4 2 0-15,9-1-1 16,-6 0 0-16,4 0 0 15,5 3-1-15,-1-2-1 0,-4 2-1 16,-7-2-1-16,-6 3 0 16,-22 3-1-16,-10 0 1 15,-30 1 0-15,-13 2 0 16,-14 0-1-16,-14 4-6 0,-11 0-12 16,-14 0-62-16,0 0-2 15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9:07.1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0A1616-43BB-4893-9F7A-5215BB5BF83B}" emma:medium="tactile" emma:mode="ink">
          <msink:context xmlns:msink="http://schemas.microsoft.com/ink/2010/main" type="writingRegion" rotatedBoundingBox="23665,12432 24317,6902 28192,7359 27539,12889"/>
        </emma:interpretation>
      </emma:emma>
    </inkml:annotationXML>
    <inkml:traceGroup>
      <inkml:annotationXML>
        <emma:emma xmlns:emma="http://www.w3.org/2003/04/emma" version="1.0">
          <emma:interpretation id="{22A5E3B8-5705-422F-9A6F-1781BDB18B88}" emma:medium="tactile" emma:mode="ink">
            <msink:context xmlns:msink="http://schemas.microsoft.com/ink/2010/main" type="paragraph" rotatedBoundingBox="23932,12480 24191,7879 25525,7954 25265,125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B3034A-E17F-4C6D-A50E-1CB0C4F1DDA6}" emma:medium="tactile" emma:mode="ink">
              <msink:context xmlns:msink="http://schemas.microsoft.com/ink/2010/main" type="line" rotatedBoundingBox="23932,12480 24191,7879 25525,7954 25265,12556">
                <msink:destinationLink direction="with" ref="{C4E49285-ED06-4C59-8169-60635866B63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B1DC8D8-5EFB-44C1-932E-4E165A10D7C9}" emma:medium="tactile" emma:mode="ink">
                <msink:context xmlns:msink="http://schemas.microsoft.com/ink/2010/main" type="inkWord" rotatedBoundingBox="24181,12494 24189,12360 25137,12414 25129,12548">
                  <msink:destinationLink direction="to" ref="{DFB84788-DBD5-44C6-B35A-B60D2F4F1691}"/>
                  <msink:destinationLink direction="with" ref="{FC9D6250-A55C-4E68-B22B-D4E98D3899E4}"/>
                </msink:context>
              </emma:interpretation>
              <emma:one-of disjunction-type="recognition" id="oneOf0">
                <emma:interpretation id="interp0" emma:lang="en-US" emma:confidence="0.5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0 4535 192 0,'0'0'2'0,"0"0"0"16,0 0 4-16,18 4 1 15,0-4 3-15,12 0-1 16,10 0 4-16,13 0 2 15,10-10 0-15,11 3 1 16,11-1-1-16,8-1 1 0,-5 0 0 16,-4-1 0-16,-6 3-1 15,-8-1-3-15,-9 5-1 16,-14-1-2-16,-12 2-6 16,-17-3-15-16,-18 5-61 0,0 0-4 15</inkml:trace>
        </inkml:traceGroup>
        <inkml:traceGroup>
          <inkml:annotationXML>
            <emma:emma xmlns:emma="http://www.w3.org/2003/04/emma" version="1.0">
              <emma:interpretation id="{BB883D7A-3A0F-4430-A0BA-664C070280EB}" emma:medium="tactile" emma:mode="ink">
                <msink:context xmlns:msink="http://schemas.microsoft.com/ink/2010/main" type="inkWord" rotatedBoundingBox="24182,8049 24191,7879 25525,7954 25515,8125">
                  <msink:destinationLink direction="to" ref="{7B859E84-F09A-4052-A8A3-0252A2F3812D}"/>
                </msink:context>
              </emma:interpretation>
              <emma:one-of disjunction-type="recognition" id="oneOf1">
                <emma:interpretation id="interp5" emma:lang="en-US" emma:confidence="0.5">
                  <emma:literal>|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1</emma:literal>
                </emma:interpretation>
                <emma:interpretation id="interp8" emma:lang="en-US" emma:confidence="0">
                  <emma:literal>l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-671.8318">0 93 167 0,'0'0'7'16,"0"0"6"-16,0 0 5 15,0 0 4-15,0 0 2 0,0 0 0 16,0 0 2-16,24 0 0 16,5 0-6-16,-1-3-6 15,18 3-3-15,11-4-5 16,14 0-3-16,12 1 1 0,6-1-3 16,6-2 0-16,11 1-1 15,2-5 0-15,-3 7 0 16,-3-9 0-16,-12 5 1 15,-14 1 0-15,-5-5 0 0,-17 7-1 16,-8-3 1-16,-11 3-4 16,-17 1-15-16,-18 3-52 15,10 3-6-15</inkml:trace>
        </inkml:traceGroup>
      </inkml:traceGroup>
    </inkml:traceGroup>
    <inkml:traceGroup>
      <inkml:annotationXML>
        <emma:emma xmlns:emma="http://www.w3.org/2003/04/emma" version="1.0">
          <emma:interpretation id="{D3D3D444-E359-4D11-BB55-D54BA45E6CCD}" emma:medium="tactile" emma:mode="ink">
            <msink:context xmlns:msink="http://schemas.microsoft.com/ink/2010/main" type="paragraph" rotatedBoundingBox="26102,12374 26714,7184 28192,7359 27580,125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D08E2B-D018-4383-9926-ABE83D158D12}" emma:medium="tactile" emma:mode="ink">
              <msink:context xmlns:msink="http://schemas.microsoft.com/ink/2010/main" type="line" rotatedBoundingBox="26102,12374 26714,7184 28192,7359 27580,12549"/>
            </emma:interpretation>
          </emma:emma>
        </inkml:annotationXML>
        <inkml:traceGroup>
          <inkml:annotationXML>
            <emma:emma xmlns:emma="http://www.w3.org/2003/04/emma" version="1.0">
              <emma:interpretation id="{82D5DC0A-E3FD-4B2E-BF5B-1842FA9F741E}" emma:medium="tactile" emma:mode="ink">
                <msink:context xmlns:msink="http://schemas.microsoft.com/ink/2010/main" type="inkWord" rotatedBoundingBox="26102,12374 26265,10993 27743,11167 27580,12549"/>
              </emma:interpretation>
              <emma:one-of disjunction-type="recognition" id="oneOf2">
                <emma:interpretation id="interp10" emma:lang="en-US" emma:confidence="0">
                  <emma:literal>It</emma:literal>
                </emma:interpretation>
                <emma:interpretation id="interp11" emma:lang="en-US" emma:confidence="0">
                  <emma:literal>s</emma:literal>
                </emma:interpretation>
                <emma:interpretation id="interp12" emma:lang="en-US" emma:confidence="0">
                  <emma:literal>I,"</emma:literal>
                </emma:interpretation>
                <emma:interpretation id="interp13" emma:lang="en-US" emma:confidence="0">
                  <emma:literal>2'</emma:literal>
                </emma:interpretation>
                <emma:interpretation id="interp14" emma:lang="en-US" emma:confidence="0">
                  <emma:literal>Q'</emma:literal>
                </emma:interpretation>
              </emma:one-of>
            </emma:emma>
          </inkml:annotationXML>
          <inkml:trace contextRef="#ctx0" brushRef="#br0" timeOffset="2187.5717">2378 3841 377 0,'0'0'3'0,"0"0"3"0,0 0 0 16,0 18 1-16,0-1 2 16,0 9-1-16,0 2 1 15,0 7 0-15,-10-1-3 0,-3 2-1 16,-9 0-1-16,-9-8-2 16,-4-8 0-16,-5-12 0 15,-3-8 0-15,-2-4-1 16,2-20 1-16,5-12-1 15,2-9-1-15,11-12 0 0,18-6 0 16,7-8-1-16,15 4 0 16,20 0 0-16,8 8-1 15,16 5 2-15,8 9 0 16,4 17 0-16,4 18 1 0,-5 10 1 16,-6 10-1-16,-11 24 2 15,-11 18-1-15,-14 13 0 16,-13 16-1-16,-15 3 1 0,-8 8-1 15,-17 2 0-15,-7-1-1 16,-6-5 1-16,-8-14-1 16,1-11 0-16,-10-14 1 15,10-10 0-15,-1-14 0 0,8-12 1 16,8-13-1-16,5-10 1 16,20-7-2-16,5-4 1 15,17-8 0-15,14 4-1 0,12 1-1 16,14 6 1-16,2 12-1 15,13 6-3-15,-1 2-8 16,7 13-42-16,-2 11-30 16,-5 2-3-16</inkml:trace>
          <inkml:trace contextRef="#ctx0" brushRef="#br0" timeOffset="2406.2713">3340 4050 375 0,'0'0'5'16,"0"0"2"-16,-13 2 1 15,-2 7 2-15,-2 4 1 16,-4 12 1-16,-4 6 0 0,3 7 0 16,-2 9-5-16,7 5-1 15,5 4-5-15,12 8-10 16,0-8-24-16,18 0-49 15,17-5-3-15</inkml:trace>
          <inkml:trace contextRef="#ctx0" brushRef="#br0" timeOffset="2593.7727">3118 4264 397 0,'0'0'3'0,"28"0"-1"16,7-7 0-16,15 0-2 15,11 0-12-15,9 7-47 16,8-6-16-16</inkml:trace>
          <inkml:trace contextRef="#ctx0" brushRef="#br0" timeOffset="2843.7745">2156 3173 420 0,'11'-5'1'0,"31"-3"1"15,26 3-2-15,23-10-9 16,30-13-62-16,24 17-4 16</inkml:trace>
        </inkml:traceGroup>
        <inkml:traceGroup>
          <inkml:annotationXML>
            <emma:emma xmlns:emma="http://www.w3.org/2003/04/emma" version="1.0">
              <emma:interpretation id="{E2789FB8-3A43-45FF-A34E-CEC195120BB8}" emma:medium="tactile" emma:mode="ink">
                <msink:context xmlns:msink="http://schemas.microsoft.com/ink/2010/main" type="inkWord" rotatedBoundingBox="26718,8145 26830,7198 28164,7355 28053,8302"/>
              </emma:interpretation>
              <emma:one-of disjunction-type="recognition" id="oneOf3">
                <emma:interpretation id="interp15" emma:lang="en-US" emma:confidence="0">
                  <emma:literal>£</emma:literal>
                </emma:interpretation>
                <emma:interpretation id="interp16" emma:lang="en-US" emma:confidence="0">
                  <emma:literal>}</emma:literal>
                </emma:interpretation>
                <emma:interpretation id="interp17" emma:lang="en-US" emma:confidence="0">
                  <emma:literal>3</emma:literal>
                </emma:interpretation>
                <emma:interpretation id="interp18" emma:lang="en-US" emma:confidence="0">
                  <emma:literal>¥</emma:literal>
                </emma:interpretation>
                <emma:interpretation id="interp19" emma:lang="en-US" emma:confidence="0">
                  <emma:literal>?</emma:literal>
                </emma:interpretation>
              </emma:one-of>
            </emma:emma>
          </inkml:annotationXML>
          <inkml:trace contextRef="#ctx0" brushRef="#br0" timeOffset="875.0056">2889-112 314 0,'0'0'2'0,"-25"0"-1"16,0 0 1-16,-3-15 2 15,-8 2 1-15,-3-5 2 16,-4-10 2-16,2 0-1 16,8-7-1-16,16-12 2 0,14 2-2 15,13-2-3-15,11-5 1 16,14 0-3-16,11 6-3 16,7 0 1-16,1 4 0 0,-1 7-1 15,0 10 0-15,-7 7 1 16,-4 10 1-16,-11 8 0 15,-6 19 1-15,-10 7 0 16,-8 11 0-16,-7 16 0 0,-4 7 0 16,-21 3 0-16,1 3 0 15,-11 2-1-15,0-5 0 16,-8-9-1-16,-4-9 2 16,1-9 0-16,-2-11 1 0,5-7 0 15,8-16 1-15,-1-2 2 16,11-7-1-16,15-6 0 15,3-12 0-15,7-1 0 0,13 2-1 16,9 3 1-16,6 0-2 16,4 3-1-16,4 10 0 15,2 8 1-15,2 6-1 16,-2 14 1-16,0 12-1 16,-1 2-1-16,9 20-7 0,-11-5-35 15,7 11-40-15,0 4-3 16</inkml:trace>
          <inkml:trace contextRef="#ctx0" brushRef="#br0" timeOffset="1437.5111">3524-7 373 0,'0'0'6'0,"7"0"3"15,8 0 0-15,16 0 0 16,9 0 0-16,10 4 0 16,23 10-10-16,-2 11-53 0,24-10-22 15</inkml:trace>
          <inkml:trace contextRef="#ctx0" brushRef="#br0" timeOffset="1265.6531">3750-193 379 0,'0'0'6'0,"0"0"-1"16,-20-3 3-16,10 3 1 0,-8 0 1 16,-4 10 1-16,-6 8 1 15,0 10 0-15,-1 15-4 16,5-1-1-16,-1 10-2 16,15 7-2-16,5 2-1 15,5-4-3-15,25-4-6 0,8-11-12 16,8-15-62-16,16 1-3 15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9:18.7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B84788-DBD5-44C6-B35A-B60D2F4F1691}" emma:medium="tactile" emma:mode="ink">
          <msink:context xmlns:msink="http://schemas.microsoft.com/ink/2010/main" type="inkDrawing" rotatedBoundingBox="13676,2064 25870,7820 23498,12846 11304,7091" semanticType="callout" shapeName="Other">
            <msink:sourceLink direction="from" ref="{0C4234D9-BA25-4B66-A90E-6DF48E24DFC8}"/>
            <msink:sourceLink direction="to" ref="{EB1DC8D8-5EFB-44C1-932E-4E165A10D7C9}"/>
          </msink:context>
        </emma:interpretation>
      </emma:emma>
    </inkml:annotationXML>
    <inkml:trace contextRef="#ctx0" brushRef="#br0">12036 6310 316 0,'0'0'5'0,"0"0"2"15,0 0 3-15,0 0 3 0,0 0 1 16,0 0 1-16,-18 4 2 16,1 7 1-16,-1 2-4 15,-10 8-2-15,-4 3-3 16,-4 6-2-16,1 4-1 0,4-1-2 15,6-2-1-15,11-7-1 16,11-7-1-16,10-2 0 16,18-15 0-16,13-6 0 15,12-20 0-15,6-2 0 0,1-10 0 16,-4-3 0-16,-7-7-1 16,-11 6 1-16,-14 1-1 15,-21 9 0-15,-10 6 1 16,-26 9-1-16,-9 10 0 0,-13 7 0 15,-8 3 0-15,1 16 0 16,2 5 0-16,7 1 1 16,9 7-1-16,16-4 1 15,17 0-1-15,11-3 1 0,13-5-1 16,25-5 1-16,11-12-1 16,11-3 0-16,4-7 1 15,2-6 0-15,-7-10-1 16,-6 3 1-16,-12-5-1 0,-16 1 0 15,-15-2 1-15,-11 13-1 16,-21 7 0-16,-13 0 0 16,-8 6-1-16,-7 6 1 15,0 7 0-15,0 8-1 0,11 0 1 16,2 0 0-16,12 3 0 16,18-2 0-16,10-5 0 15,7 1 1-15,17-8 0 16,5-1 0-16,9-9 0 0,2 0 0 15,-5-9 0-15,1-1 1 16,-11-10-1-16,-5 2 0 16,-5-5 1-16,-9-1-1 15,-6 0 1-15,-3-5-2 0,-8 4 1 16,1-3 0-16,-5 4 0 16,1-4 0-16,1 4-1 15,1-5 1-15,-1 9 0 16,5-6-1-16,1 1 2 0,-1 5-2 15,8-5 0-15,-5 1 0 16,0-2 0-16,2-6 0 16,-1 4 0-16,-2-3 0 0,2-4 0 15,1-4 0-15,-2-7 0 16,2-6 0-16,3-6 0 16,0-4 0-16,0-5 0 15,0-8 0-15,3-1 0 16,-3-2 0-16,0 0 0 0,0 1 0 15,0 2 0-15,0-2 0 16,-3 3 0-16,0 0 0 16,3-4 0-16,0 5 0 15,0-2 0-15,-4-2 0 0,4 2 0 16,-7-1 0-16,1 4 0 16,-6-4 0-16,-1 8 0 15,-2-2 0-15,2 7 0 16,-6-7 0-16,8 7 0 0,1-2 0 15,7 2 0-15,-4 0 0 16,2 3 0-16,2-11 0 16,0 8 0-16,-4 0 0 0,0-1 0 15,-4-3 0-15,-3 3 0 16,3 2-2-16,-6-5 2 16,-1 3-1-16,3-1 1 15,5 7-1-15,-3 5 1 0,6 3-1 16,-1 8 1-16,-2 11-1 15,5 6 1-15,-2 12-1 16,7 13-1-16,0 0 2 16,-10-9-2-16,10 9 1 15,-8 11 1-15,8-11-1 0,-5 22 0 16,5-12 1-16,0-10 0 16,0 18-1-16,0-18 1 15,0 0 1-15,0 14-1 16,0-14 1-16,0 0 0 0,0 0 0 15,0 0 0-15,5-14 0 16,-5 14 0-16,0-14-1 16,0 14 1-16,0-19-1 0,0 19 0 15,8-17 1-15,-8 17-1 16,10-17 0-16,-10 17 1 16,18-18-1-16,-6 8 0 15,-2-5 0-15,5 1 1 0,-2 0-1 16,-3-7 0-16,8-3 1 15,-1-2-1-15,-2-8 1 16,6-2 1-16,-4 1-2 16,-2-10 0-16,6-6 0 0,4 3 0 15,-8-14 0-15,5 0 0 16,-4-9 0-16,0-6 0 16,-1-9 0-16,-4 3 0 15,-1-12 0-15,-9 7 0 16,0-11 0-16,-3 11 0 0,0-3 0 15,-10 9 0-15,-3 9 0 16,-2-5 0-16,-3 8 0 16,1 5 0-16,-4 3 0 15,6 13 0-15,-2 2 0 0,-5 9 0 16,4 3 0-16,12 13 0 16,-6 3 0-16,-1 0 0 15,13 19-2-15,-22-25 1 0,22 25 0 16,-21-10-2-16,21 10 3 15,-20 0-1-15,20 0 0 16,-15 0 0-16,15 0 0 16,-3 17 0-16,3-17 1 0,0 18 0 15,0-18-1-15,3 13 2 16,-3-13-1-16,15 6 1 16,-15-6 0-16,0 0 1 15,17 0-1-15,-17 0-1 16,6-26 1-16,2 15-1 0,-8 11 0 15,0-35 0-15,0 21 1 16,0-7-2-16,0 10 2 16,0-6-1-16,0 17 0 0,-11-26 1 15,1 13-1-15,10 13 0 16,-7-15 0-16,-4 2 0 16,7-1-1-16,-2-4 1 15,6 1 1-15,-4 0 0 0,4-2 0 16,-3 1 1-16,3-3-2 15,0-1 0-15,-5 6 0 16,5-2 0-16,0 18 0 16,-17-17 0-16,11 2 0 0,6 15 0 15,-22-28 0-15,22 28 0 16,-33-17 0-16,13 2 0 16,-1 4 0-16,4 0 0 15,-5-9 0-15,1 10 0 16,-1 2 0-16,-3-9 0 0,-3 4 0 15,3 2 0-15,-6-2 0 16,-9 3 0-16,5 7 0 16,-8-7 0-16,-5-5 0 0,-9 8 0 15,-4-4-2-15,-12 1 2 16,-2-7-1-16,-9 4 0 16,-9-13 1-16,-8 9 0 15,-12 4 0-15,-15 4 0 0,-11-2 0 16,-2 1 0-16,-18 6 0 15,-7 4 0-15,-18 0-1 16,-2 0 1-16,-13 8 0 16,0-2 0-16,2-6 1 0,-1 7-1 15,-7 0-1-15,-3-7 2 16,2 6-1-16,-2 4-1 16,2-1 2-16,-10-5-2 15,1 3 0-15,-1-3 1 0,2 7 0 16,-3 0-2-16,6-1 3 15,-3-7-1-15,3 0 0 16,6 8 0-16,-4 0 0 16,-2 2-1-16,5 2 1 15,-3-2 1-15,-3 4-3 0,8-2 2 16,-2 7 0-16,4-5 0 16,1 1 0-16,7 0 1 15,2-1-1-15,9 1 0 0,3 1 0 16,2-2 0-16,2 0 0 15,10 1-2-15,-1 2 0 16,6 2 0-16,5-5 0 16,0 1 1-16,7 1-1 0,11-2 0 15,1 0 1-15,6-6 1 16,6 2 0-16,9-5 0 16,3 2 0-16,7-6 0 15,8 2 0-15,5-2 0 0,5-4 0 16,10 0 0-16,12 0 1 15,1 0-1-15,9 0 0 16,6-4 0-16,12 1 0 16,-2 3 1-16,12-3-1 15,3-1 1-15,4 4 0 0,4-4-1 16,2 4 1-16,15 0 0 16,-18-6 0-16,18 6-1 15,0 0 1-15,-13-8-1 0,13 8-1 16,0 0 1-16,0 0 0 15,0 0 0-15,0 0 0 16,0 0 0-16,0 0 0 16,0 0 0-16,0 0 0 0,0 0 0 15,0 0 1-15,0 0-1 16,0 0-1-16,0 0 1 16,0 0 1-16,0 0-1 0,0 0 1 15,0 0 0-15,0 0 0 16,0 0 0-16,0 0 0 15,0 0 0-15,-14-13 0 16,14 13 0-16,-11-8 0 16,11 8-1-16,0 0 0 0,-14-7 1 15,14 7-1-15,0 0 1 16,0 0-1-16,0 0 0 16,0 0 1-16,0 0-1 15,0 0 0-15,0 0 0 0,-15-6 0 16,15 6 0-16,0 0 0 15,0 0-1-15,0 0 0 16,0 0 1-16,0 0-1 16,0 0 1-16,-3 10-1 0,3-10-2 15,-3 13-10-15,6 2-70 16,-3 3-4-16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9:19.6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044B5D-9EBB-4FE2-90C5-D983491328FB}" emma:medium="tactile" emma:mode="ink">
          <msink:context xmlns:msink="http://schemas.microsoft.com/ink/2010/main" type="inkDrawing" rotatedBoundingBox="10677,8316 12814,6919 13895,8572 11759,9970" semanticType="enclosure" shapeName="Other">
            <msink:destinationLink direction="with" ref="{AD6A9FE7-C89C-47EC-8D5A-8F0B6D4DF299}"/>
          </msink:context>
        </emma:interpretation>
      </emma:emma>
    </inkml:annotationXML>
    <inkml:trace contextRef="#ctx0" brushRef="#br0">53 0 246 0,'0'0'8'0,"0"0"1"15,0 0 1-15,0 0 4 0,0 10 1 16,0-10 1-16,-3 21 3 15,3-6 0-15,0-2-2 16,0 10-2-16,0 1-1 0,3 7-2 16,0 8-1-16,1 7 0 15,-4 17-3-15,0 11 0 16,0 14-3-16,-7 15-1 16,-4 4 0-16,1 11-2 15,-2 5 1-15,2-3-1 16,3 0 0-16,4-11 0 0,3-7 1 15,0-11-1-15,3-16 1 16,4-4 0-16,0-19-1 16,1-7-1-16,-1-5 0 0,-4-16 1 15,0-2-2-15,4-5 0 16,-7-17-1-16,5 21-4 16,-5-21-8-16,0 0-39 15,0 0-33-15,6-21-2 0</inkml:trace>
    <inkml:trace contextRef="#ctx0" brushRef="#br0" timeOffset="921.9327">-21 0 258 0,'0'0'6'0,"0"0"0"15,6-14 4-15,-6 14 0 16,22-17 3-16,-1 6 0 16,4-4 3-16,7-5 0 15,9 8-4-15,9-1-1 0,10 8-4 16,4-1 0-16,18 6-3 16,6 0-1-16,3 11-2 15,5 2-1-15,-3 4 1 0,-2 2-1 16,-3-1 1-16,-3 3 0 15,-7 3 0-15,-7 1-1 16,-3-1 1-16,-2 1 1 16,-2 8-1-16,3-2 1 0,-7 0 0 15,-3 9 1-15,-4-9 0 16,-4 4 1-16,1 7-1 16,-5-2 0-16,-5 2 0 15,-5-4 0-15,-4 0 1 16,-3 5-1-16,2-4 1 0,-17-1-1 15,2 5 1-15,-8 0-1 16,-4-5 1-16,-3 1-2 16,0 4 1-16,0-1-2 15,-10-4 1-15,-1 0-1 0,-3 1 0 16,0-2 0-16,-5 1 0 16,-1-4 1-16,-8-1-1 15,-5-1 1-15,-2 3-1 0,0-8 0 16,-8 1 0-16,-2 4 0 15,-1-6 0-15,-4-2-1 16,0 4 1-16,4-3-1 16,-2-5 1-16,1 5-1 0,1-3 0 15,3-1 1-15,1 0-1 16,-1 3 1-16,2-3-1 16,-6 3 0-16,1 2 0 15,1 0 2-15,-8-6-1 16,3 9 0-16,-6-10 0 0,-1 5 0 15,-4-2 0-15,-2 1 0 16,-5-2 0-16,5-4 0 16,-10 4-1-16,-2-3 0 15,4-1 1-15,0 1-1 0,-2-5 1 16,-2-5 0-16,7 3 1 16,5-7-1-16,0-2 1 15,13-2-1-15,7 0 1 16,8-2-1-16,10-6 0 0,7 1-2 15,18 7-5-15,-13-11-13 16,-2 5-65-16,23-3-3 16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9:22.0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1683AA8-FD7E-4DFE-A4A2-D4734D4E6168}" emma:medium="tactile" emma:mode="ink">
          <msink:context xmlns:msink="http://schemas.microsoft.com/ink/2010/main" type="inkDrawing" rotatedBoundingBox="7049,8728 11724,8865 11722,8934 7047,8797" shapeName="Other"/>
        </emma:interpretation>
      </emma:emma>
    </inkml:annotationXML>
    <inkml:trace contextRef="#ctx0" brushRef="#br0">4674 177 310 0,'0'0'3'0,"-22"0"2"15,4 0 3-15,-17 0 1 0,-8-4 1 16,-13 1 1-16,-19-5 2 16,-6 1 1-16,-22 1-3 15,-10-7-2-15,-21 4 0 16,-7-6 0-16,-18 5-1 0,-14-4-2 15,-18 4 0-15,-14-1-1 16,-18 8-1-16,-14-8 0 16,-10 8-1-16,-5-1-2 15,2 4 1-15,-1 0 1 0,7 0 0 16,10 4 0-16,19-1 0 16,24-3 1-16,20 4-1 15,24-4 0-15,22-4-1 16,24-3-1-16,23 1-4 15,10-9-15-15,5 4-65 0,35 0-1 16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9:22.8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31DCC41-6D9B-44F6-953F-D3168CE27B69}" emma:medium="tactile" emma:mode="ink">
          <msink:context xmlns:msink="http://schemas.microsoft.com/ink/2010/main" type="writingRegion" rotatedBoundingBox="9461,5660 5807,13254 4186,12474 7840,4880"/>
        </emma:interpretation>
      </emma:emma>
    </inkml:annotationXML>
    <inkml:traceGroup>
      <inkml:annotationXML>
        <emma:emma xmlns:emma="http://www.w3.org/2003/04/emma" version="1.0">
          <emma:interpretation id="{4578BA41-E76A-40A5-8906-E9C7E188D42E}" emma:medium="tactile" emma:mode="ink">
            <msink:context xmlns:msink="http://schemas.microsoft.com/ink/2010/main" type="paragraph" rotatedBoundingBox="9461,5660 5807,13254 4186,12474 7840,48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FF790D-D4E3-4488-A11F-4E939841BC6A}" emma:medium="tactile" emma:mode="ink">
              <msink:context xmlns:msink="http://schemas.microsoft.com/ink/2010/main" type="line" rotatedBoundingBox="9461,5660 5807,13254 4186,12474 7840,4880"/>
            </emma:interpretation>
          </emma:emma>
        </inkml:annotationXML>
        <inkml:traceGroup>
          <inkml:annotationXML>
            <emma:emma xmlns:emma="http://www.w3.org/2003/04/emma" version="1.0">
              <emma:interpretation id="{D2F52F59-7496-44D0-A43E-AB420FE3B526}" emma:medium="tactile" emma:mode="ink">
                <msink:context xmlns:msink="http://schemas.microsoft.com/ink/2010/main" type="inkWord" rotatedBoundingBox="7158,9037 5940,11569 4869,11054 6087,8522">
                  <msink:destinationLink direction="with" ref="{C4E49285-ED06-4C59-8169-60635866B63C}"/>
                </msink:context>
              </emma:interpretation>
              <emma:one-of disjunction-type="recognition" id="oneOf0">
                <emma:interpretation id="interp0" emma:lang="en-US" emma:confidence="0">
                  <emma:literal>sine</emma:literal>
                </emma:interpretation>
                <emma:interpretation id="interp1" emma:lang="en-US" emma:confidence="0">
                  <emma:literal>tine</emma:literal>
                </emma:interpretation>
                <emma:interpretation id="interp2" emma:lang="en-US" emma:confidence="0">
                  <emma:literal>sine.</emma:literal>
                </emma:interpretation>
                <emma:interpretation id="interp3" emma:lang="en-US" emma:confidence="0">
                  <emma:literal>sine".</emma:literal>
                </emma:interpretation>
                <emma:interpretation id="interp4" emma:lang="en-US" emma:confidence="0">
                  <emma:literal>tine".</emma:literal>
                </emma:interpretation>
              </emma:one-of>
            </emma:emma>
          </inkml:annotationXML>
          <inkml:trace contextRef="#ctx0" brushRef="#br0">78 55 402 0,'0'0'3'16,"0"0"1"-16,-18 0 1 15,18 0 2-15,0 0 1 16,10 0 1-16,15-3 0 0,11-8-1 16,24-6-1-16,18-11-6 15,28 6-30-15,17-10-52 16,8-6-1-16</inkml:trace>
          <inkml:trace contextRef="#ctx0" brushRef="#br0" timeOffset="-187.5014">506 0 317 0,'0'0'2'0,"0"0"3"16,0 0 1-16,0 0 1 0,0 0 2 16,0 0 1-16,0 0 3 15,0 0-1-15,10 24 1 16,-3 7-4-16,4 8-1 15,3 15 0-15,4 8-1 0,0 7-2 16,-5 0-2-16,1 4 1 16,-3 2-1-16,-4-2 0 15,-7-1 0-15,-10-9 1 16,-12-3-1-16,-14-11 1 0,-9-6-1 16,-11-4 0-16,-9-8 0 15,-8-14-1-15,2-6-3 16,-4-15-8-16,15-7-11 15,4-13-38-15,18-20-24 0,16-10-6 16</inkml:trace>
          <inkml:trace contextRef="#ctx0" brushRef="#br0" timeOffset="104766.6676">-240 1383 383 0,'0'0'5'16,"0"0"1"-16,0 0 1 0,-22 15 1 16,22-15 1-16,-21 31 0 15,11-8 2-15,3 7-2 16,-4 9-3-16,7 6-1 15,4 6-1-15,0 8-1 16,7 5-1-16,-4-1 1 0,5 4-1 16,-1-4 0-16,-4-6 0 15,1-3-1-15,-4-13 0 16,0-9 0-16,0-8 1 16,-7-7 0-16,7-17 0 0,0 0 0 15,0-11 0-15,0-16 0 16,10-8 0-16,8-12-1 15,4-5-1-15,6-7 1 0,4-6-2 16,-1 6 1-16,4 6-1 16,-10 4 1-16,0 7-1 15,-7 11 1-15,-8 12-1 16,-10 19 1-16,11-15 0 0,-11 15 0 16,-3 13 0-16,-8 4 0 15,-3 4 0-15,-4 7 0 16,0 2 1-16,-2 4 0 15,-5 1 0-15,-3 0 1 16,3-4-1-16,7 1 1 0,1-6 0 16,2-2-1-16,12-7 1 15,3-3-1-15,21-7 1 16,4-3-1-16,17-4 0 16,11 0-2-16,3-11-5 0,12 8-14 15,20-8-63-15,-25-2-4 16</inkml:trace>
          <inkml:trace contextRef="#ctx0" brushRef="#br0" timeOffset="105891.6928">-597 1497 263 0,'0'0'6'16,"0"0"4"-16,0 18 1 15,0-5 3-15,-5 5 1 16,5 2 2-16,-3 8-1 16,3 6 3-16,0 4-5 0,0-1-3 15,8 10-1-15,-1-1-2 16,-4 0 0-16,4 0 0 15,-4 3 0-15,5-7-1 0,-8 0 0 16,0-2 0-16,0-9-2 16,0 0 0-16,0-7-1 15,-3-5 0-15,3-4-1 16,0-15 0-16,20 18-1 0,-2-18 0 16,10 0-4-16,14 0-34 15,8-13-45-15,3 0-3 16</inkml:trace>
          <inkml:trace contextRef="#ctx0" brushRef="#br0" timeOffset="104172.9239">-796 1617 322 0,'0'0'6'0,"-18"-4"4"16,1 4 2-16,-8 4 1 16,-3 7 3-16,-7 2 1 15,-8 15 0-15,-3 6 1 16,8 18-6-16,-2 0-2 0,12 11-3 16,11 4-1-16,9 4-1 15,8-4-1-15,25-4-1 16,18-11-2-16,17-9-5 15,14-15-13-15,14-28-58 0,8 0-8 16</inkml:trace>
          <inkml:trace contextRef="#ctx0" brushRef="#br0" timeOffset="6875.1045">-809 3224 350 0,'0'0'1'15,"0"0"0"-15,0 0 0 16,-8 11 0-16,1 2 1 16,0 12 1-16,-4 13 1 0,1 8 1 15,0 18 0-15,3 5-1 16,-4 13 2-16,4 1-2 15,2 7 0-15,3-8 0 16,-3-13-1-16,2-14 2 0,3-14 0 16,-3-14 1-16,3-13 0 15,0-14-2-15,3-30 2 16,12-9-1-16,5-15-1 16,3-10-1-16,4-7-1 0,4-6-1 15,5 0-1-15,3 0 2 16,-6 6-1-16,-5 11 2 15,-3 11-1-15,-5 10 0 16,-12 15 1-16,-5 10-1 0,-3 14 0 16,-11 6 1-16,-6 15-1 15,-11 11 0-15,0 5-1 16,-9 8 0-16,-1 0 0 16,-5 2 0-16,0 2 1 0,5-4-2 15,3-9 2-15,3-1-1 16,7-7 1-16,11-10 1 15,7-4 0-15,7-14 0 16,18 13 0-16,10-13-1 0,11 0 1 16,10 0-1-16,11 0-4 15,18 0-9-15,-3 15-65 16,16-15-9-16</inkml:trace>
          <inkml:trace contextRef="#ctx0" brushRef="#br0" timeOffset="12359.5106">2256-3799 340 0,'0'0'3'0,"0"0"1"0,0 0 2 16,0 0 0-16,-5 14 0 16,5 6 1-16,-3 2-11 15,3 3-58-15,0 25-10 16</inkml:trace>
          <inkml:trace contextRef="#ctx0" brushRef="#br0" timeOffset="12515.7641">2231-1920 498 0,'0'0'0'16,"-8"41"1"-16,8 2-1 15,8 13-2-15,2 18-3 16,8 11-7-16,-4 13-9 0,7 18-19 16,4 1-25-16,0 0-4 15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9:24.6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3078863-6183-4A64-8293-F7059F287A06}" emma:medium="tactile" emma:mode="ink">
          <msink:context xmlns:msink="http://schemas.microsoft.com/ink/2010/main" type="inkDrawing" rotatedBoundingBox="11309,11788 14048,12665 13483,14431 10744,13554" semanticType="enclosure" shapeName="Other">
            <msink:sourceLink direction="with" ref="{0310068F-F475-4E8C-A12A-486EFB6A3411}"/>
            <msink:sourceLink direction="with" ref="{B5997C68-7041-42F0-BEF1-C02D1C088B07}"/>
            <msink:sourceLink direction="with" ref="{B6FBA867-B4C7-4B74-924A-749293D54844}"/>
            <msink:sourceLink direction="with" ref="{2A0F4081-664F-49F9-AF44-D1590F058D3C}"/>
          </msink:context>
        </emma:interpretation>
      </emma:emma>
    </inkml:annotationXML>
    <inkml:trace contextRef="#ctx0" brushRef="#br0">-1 138 306 0,'0'0'1'0,"0"0"0"16,0-14 2-16,0 14 1 15,25-21 2-15,-4 6 1 0,14 2 1 16,18-4 0-16,15-2 1 15,10 6-1-15,17 2 0 16,11 3-2-16,10 5 0 16,12 3-1-16,-1 7-2 15,-4 3 0-15,1 8 0 0,-11 3 0 16,-7 1 0-16,-6-1-1 16,-12 7 0-16,-7-4 0 15,-3 1 0-15,-7 3 0 16,-8 0 0-16,2 8 0 0,-7-5 1 15,3 5 0-15,-1 3 0 16,-7 0 1-16,-3 3 0 16,-5 1-1-16,1-2 0 15,1-2-1-15,-9 3 0 0,-2 1 0 16,-1-1 0-16,-3-4 0 16,-4 0 1-16,5 3 0 15,-13 0 0-15,5 1 0 0,-4-3 0 16,4 4 0-16,-8-1 0 15,1-4-1-15,-8 5 0 16,5-4 0-16,-8 3 0 16,-4-8-1-16,-3 7 1 15,-5-6-1-15,-7-1 0 0,-1 2 1 16,-5-4-1-16,-7-1 0 16,-3-3 0-16,-1 0 1 15,-2-3-1-15,-5 1 0 16,-3-3 0-16,-4-1 0 0,-3-1 1 15,-4 0-1-15,2-1 0 16,-10 2 0-16,3-3 0 16,-6 4 0-16,1-5 0 15,0-1 0-15,-1-3 0 0,3 1 0 16,-7-2 0-16,5-2 0 16,1 0-1-16,-6-9 1 15,2 4-1-15,-5-3 1 16,2-3-1-16,-5 0 0 0,7-3 0 15,-7-5 0-15,5 1 1 16,-2-1-1-16,1 1 0 16,6-6 0-16,1 6 2 15,4-7-2-15,0 4 0 0,2-5 0 16,8-3 0-16,-2 1 0 16,1 4 0-16,1-4 0 15,3 8-2-15,1 1-1 16,4 1-5-16,5 7-12 0,-9 24-57 15,18-15-11 1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9:28.9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C613D1F-1FB0-4586-81DE-E21E90A62AAB}" emma:medium="tactile" emma:mode="ink">
          <msink:context xmlns:msink="http://schemas.microsoft.com/ink/2010/main" type="inkDrawing" rotatedBoundingBox="6149,12802 11473,12457 11479,12541 6155,12885" semanticType="callout" shapeName="Other"/>
        </emma:interpretation>
      </emma:emma>
    </inkml:annotationXML>
    <inkml:trace contextRef="#ctx0" brushRef="#br0">5324-7 187 0,'0'0'7'0,"0"0"3"16,-6 0 2-16,6 0 1 15,0 0 2-15,0 0 1 16,-14 2 3-16,14-2 1 15,0 0-5-15,0 0 0 0,-8 15-2 16,8-15 1-16,0 0 0 16,0 0-1-16,0 0-2 15,-10 7-2-15,10-7-1 16,0 0-2-16,0 0-2 16,0 0-1-16,0 0 0 0,0 0-2 15,0 0 0-15,0 0 0 16,0 0 0-16,0 0-1 15,0 0 1-15,0 0 0 16,0 0 0-16,0 0 1 0,0 0 1 16,0 0-1-16,0 0 1 15,0 0 0-15,0 0 0 16,0 0 0-16,0 0-1 16,-15 10 0-16,15-10 0 0,-13 4 0 15,-2-4-1-15,-5 3 0 16,-10-3 0-16,-5 4-1 15,-6-4 1-15,-9 3 0 0,-13-3-1 16,-12 7 0-16,-11 0 1 16,-12 0-1-16,-16 7 0 15,-9-1 0-15,-18 2 0 16,-8 3 0-16,-14 1 1 0,-6-2-1 16,-8 0 0-16,-6-3 0 15,-12-4 1-15,0 4-1 16,-7-7-1-16,-2 4 2 15,-2-1-1-15,2-3 0 16,2 6 0-16,1-4 0 0,6 1 0 16,7-1 0-16,9 0 0 15,5-1 1-15,8 3-2 16,10-5 2-16,15 1-1 16,3-4 0-16,17 1 0 0,15 0 0 15,8-4-1-15,17 0-3 16,6-4-10-16,22 0-67 15,7 4-2-15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9:32.9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B859E84-F09A-4052-A8A3-0252A2F3812D}" emma:medium="tactile" emma:mode="ink">
          <msink:context xmlns:msink="http://schemas.microsoft.com/ink/2010/main" type="inkDrawing" rotatedBoundingBox="9027,12706 24373,8012 26244,14129 10898,18823" semanticType="callout" shapeName="Other">
            <msink:sourceLink direction="to" ref="{BB883D7A-3A0F-4430-A0BA-664C070280EB}"/>
            <msink:sourceLink direction="from" ref="{C4E49285-ED06-4C59-8169-60635866B63C}"/>
          </msink:context>
        </emma:interpretation>
      </emma:emma>
    </inkml:annotationXML>
    <inkml:trace contextRef="#ctx0" brushRef="#br0">14379 25 297 0,'0'0'7'0,"0"0"4"16,0 0 3-16,0-14 3 0,0 14-2 15,0 0 2-15,-15 0 1 16,10 10-2-16,-10 11-6 16,0 8-4-16,2 1-3 15,3 11-2-15,2 0 0 0,4-5 0 16,4-2 0-16,4-15 0 16,9-5-1-16,12-10 0 15,8-8 0-15,-2-18 0 0,1-6-1 16,0-7 1-16,-4 0-1 15,-17-4 0-15,-11 11 1 16,-8-5 0-16,-20 16 0 16,-10 10 1-16,-12 7 0 0,-3 14 0 15,-4 14 1-15,8 2-1 16,7 4 0-16,9 1 1 16,20-10 0-16,13 3-1 15,18-15-1-15,13-9 1 16,19-4-1-16,10-15-1 0,-4-4 0 15,4-14 0-15,-7 6-1 16,-13-8 0-16,-12 1 1 16,-14 6 1-16,-14 8 0 15,-11-1 0-15,-13 11 1 0,-5-1 1 16,-7 11 1-16,1 0-1 16,4 0 1-16,2 4 0 15,5 3 0-15,10 3-1 0,14-10 2 16,-11 24-2-16,11-7 1 15,0 9 0-15,3 0-1 16,5 2 1-16,-6 6-1 16,10 9 0-16,-6 2-1 0,-6 8 0 15,7 3 0-15,-2 5-1 16,5 1 1-16,0 6-1 16,5 2 0-16,-5 4 0 15,1 0-1-15,6 4 1 16,-2-1 0-16,-2 5 1 0,-2-9-2 15,-4 9 2-15,-3-6 0 16,-4 10 0-16,0-2 0 16,0 4 1-16,-11 0-1 15,5 0 0-15,-6 4 1 0,6-2-1 16,-6 0 1-16,2 1 1 16,0-4-1-16,-5 2 1 15,2-1-1-15,-5 3 1 0,-4-5 1 16,4 4-4-16,-2-1 0 15,-2 0 0-15,1-5 0 16,7-2 0-16,0-6 0 16,7 2 0-16,4-12 0 0,3 5 0 15,0-11 0-15,0-4 0 16,3-2 0-16,0-5 0 16,4-8 0-16,-2-5 0 15,-2-3 0-15,0-9 0 16,-3-7 0-16,4-7 0 0,-4-10 0 15,3 15 0-15,-3-15 0 16,0 0 0-16,0 0 0 16,0 0 0-16,0 0 0 15,-10 2 0-15,10-2 0 0,-15 11 0 16,15-11 0-16,-10 23 0 16,2-5 0-16,5-1 0 15,0 7 0-15,3 4 0 16,0 3 0-16,-4 6 0 0,1-7 0 15,-1 9 0-15,4-7 0 16,-3 2 0-16,3-8 0 16,-3 0 0-16,3-9 0 0,-5-4 0 15,5-13 0-15,0 14 0 16,0-14 0-16,0 0 0 16,-7-14 0-16,7 14 0 15,-6-28 0-15,6 11 0 16,-4-1 0-16,4-1 0 0,0 2 0 15,0 0 0-15,0-1 0 16,4 1 0-16,-4 17 0 16,18-21 0-16,-18 21 0 15,23-17 0-15,-8 10 0 0,3 3 0 16,2 4 0-16,10 0 0 16,-5 0 0-16,-2 7 0 15,9 4 0-15,-4 6 0 16,-3 0 0-16,0 8 0 0,-7 3 0 15,0 4 0-15,-4 3 0 16,-8 7 0-16,-1-7 0 16,-2 16 0-16,-3 5 0 0,0-4 0 15,-3 12 0-15,-5-4 0 16,1 3 0-16,-3 4 0 16,-1-4 0-16,0-2 0 15,0-2 0-15,-6-5 0 16,-1-9 0-16,-3-11 0 0,-4-6 0 15,-2-2 0-15,2-15 0 16,-3-5 0-16,-2-6 0 16,2-6 0-16,3-5 0 15,5-6 0-15,2-2 0 0,3 1 0 16,9-2 0-16,6 2 0 16,0 1 0-16,6 4 0 15,9-2 0-15,3 4 0 0,-1 0 0 16,4 9 0-16,-3-2 0 15,-1 4 0-15,-2 4 0 16,0 7 0-16,-5 2 0 16,0 4 0-16,-2 5 0 0,-6-2 0 15,6 4 0-15,-4 4 0 16,-1 2 0-16,-3 5 0 16,3-4 0-16,-3 8 0 15,0 4 0-15,0 3 0 0,0 5 0 16,0 7 0-16,0 5 0 15,0 0 0-15,0 14 0 16,-3-1 0-16,0 4 0 16,-1 9 0-16,1-3 0 15,-2 7 0-15,3 3 0 0,-1-2 0 16,-5-2 0-16,4 0 0 16,-4-2 0-16,6-9 0 15,-6-7 0-15,1-3 0 0,4-15 0 16,0-3 0-16,-4-6 0 15,-1-12 0-15,1-11 0 16,0-3 0-16,1-6 0 16,6-15 0-16,-22 13 0 0,22-13 0 15,-25 0 0-15,11-7 0 16,0-4 0-16,-11-3 0 16,0 0 0-16,-11 4 0 15,-5 0 0-15,-12 3 0 0,-12 7 0 16,-18 0 0-16,-13 7 0 15,-17 13 0-15,-18 4 0 16,-15 13 0-16,-23 2 0 16,-7 3 0-16,-26 6 0 15,-11-1 0-15,-13 2 0 0,-7-4 0 16,-21 2 0-16,-5-5 0 16,-9 0 0-16,-11 1 0 15,-12 0 0-15,-5-5 0 16,-1 7 0-16,-15-6 0 0,0 4 0 15,-5-5 0-15,-1-3 0 16,-4 1 0-16,0-12 0 16,7 4 0-16,-3-14 0 0,7 0 0 15,0 0 0-15,0-7 0 16,8 0 0-16,6-3 0 16,0-4 0-16,2 0 0 15,6-4 0-15,2-3 0 0,12 0 0 16,3-7 0-16,-2 4 0 15,10 0 0-15,9-8 0 16,8 4 0-16,6-1 0 16,4-2 0-16,5 6 0 15,8-4 0-15,2 5 0 0,9-1 0 16,5 4 0-16,10-3 0 16,4 7 0-16,13-1 0 15,15 1 0-15,0 3 0 16,21 0 0-16,10 0 0 0,16-4 0 15,9 4 0-15,17-6 0 16,17-2 0-16,11 2 0 16,19-1 0-16,8-8 0 0,13 4 0 15,10-6 0-15,5 0 0 16,10-9 0-16,7 2 0 16,4-7 0-16,6-8 0 15,4-4 0-15,4-6 0 16,0-11 0-16,0-1 0 0,3-11 0 15,0-10 0-15,1-6 0 16,-1-10 0-16,-3-12 0 16,0-4 0-16,3 0 0 15,0-3 0-15,0 0 0 0,-3 8 0 16,0 11 0-16,-4 9 0 16,-4 17 0-16,-2 4 0 15,-5 22 0-15,-2-1 0 0,-8 17 0 16,0 5 0-16,0 4 0 15,-3 7 0-15,3 14 0 16,-8-17 0-16,8 17 0 16,0 0 0-16,0 0 0 0,8-11 0 15,-8 11 0-15,28-4 0 16,-8-3 0-16,5 1 0 16,8-1 0-16,2-8 0 15,10 0 0-15,8-2 0 16,8-8 0-16,9 4 0 0,16-6 0 15,9-1 0-15,7-2 0 16,18 9 0-16,-4-10-21 16,20 6-66-16,5 4-3 15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8:59.3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7D27D3-D6F8-4FA3-89CB-291F2295D59D}" emma:medium="tactile" emma:mode="ink">
          <msink:context xmlns:msink="http://schemas.microsoft.com/ink/2010/main" type="inkDrawing" rotatedBoundingBox="14085,13198 16531,12960 16534,13000 14089,13238" shapeName="Other"/>
        </emma:interpretation>
      </emma:emma>
    </inkml:annotationXML>
    <inkml:trace contextRef="#ctx0" brushRef="#br0">-171 11284 231 0,'0'0'3'0,"0"0"2"0,-15-4 2 16,-3 4 3-16,-14 0 3 16,-11 0 3-16,-15 0 3 15,-17 4 2-15,-17-2-2 0,-14 5-1 16,-14 1-1-16,-11 3-3 16,-7 4-3-16,-18-2-2 15,-3 4-3-15,-3 1 0 16,2 3-1-16,6-3-1 15,1 0 0-15,4-1 0 0,18-4-1 16,22 2 0-16,14-4-1 16,20-4-2-16,22 1-4 15,7-6-7-15,29 3-17 0,17-5-51 16,0 0-4-16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4:56.4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03C5A4-5FAE-41DC-A727-CD3E06A28D82}" emma:medium="tactile" emma:mode="ink">
          <msink:context xmlns:msink="http://schemas.microsoft.com/ink/2010/main" type="inkDrawing" rotatedBoundingBox="9206,9708 10511,9549 10520,9620 9215,9779" shapeName="Other">
            <msink:destinationLink direction="with" ref="{C6F86E58-814E-486E-B8CB-E11A7BB7694D}"/>
            <msink:destinationLink direction="with" ref="{8D73CF38-3160-40A3-97DE-A0168A0AB5C2}"/>
          </msink:context>
        </emma:interpretation>
      </emma:emma>
    </inkml:annotationXML>
    <inkml:trace contextRef="#ctx0" brushRef="#br0">0 177 159 0,'0'0'7'0,"0"0"3"15,18-2 1-15,0-6 3 16,14 1 1-16,6-4 3 16,12 1 0-16,10-8 0 0,11 2-5 15,3-2-4-15,8 1-1 16,-4 0-2-16,-5 2-2 16,5 2-2-16,-10 4-1 15,-2 3 0-15,-6 1 0 0,-7 1-1 16,-3 4 1-16,-4 0-1 15,-3 4 0-15,-8 1 0 16,-3-3 1-16,-4 2-1 16,0-4 1-16,-3 0 2 15,-7 0-1-15,-1 0 2 0,-2 0 0 16,-15 0 0-16,21 0-1 16,-21 0 1-16,14 0-1 15,-14 0 0-15,0 0-3 16,0 0-7-16,0 0-31 0,14 3-31 15,-14-3-2-15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51:06.3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8E0C0B0-9F9B-4449-8441-B274E5AF1618}" emma:medium="tactile" emma:mode="ink">
          <msink:context xmlns:msink="http://schemas.microsoft.com/ink/2010/main" type="inkDrawing" rotatedBoundingBox="7320,10488 14844,10620 14840,10851 7316,10719" shapeName="Other"/>
        </emma:interpretation>
      </emma:emma>
    </inkml:annotationXML>
    <inkml:trace contextRef="#ctx0" brushRef="#br0">7521 185 308 0,'0'0'5'16,"0"0"0"-16,0 0 1 16,0 0 0-16,0 0 1 15,-2 11 0-15,-6 0 0 0,-2 3 1 16,-11 3-4-16,-1 0 1 16,-3 1 0-16,2-3 0 15,-10 0 0-15,5-5 0 16,-4-10-1-16,-6 0 0 15,-2 0 1-15,-3-8-1 0,-5-7 1 16,-9 6 0-16,-7-6 1 16,-11-2 1-16,-6 3 0 15,-10 0-1-15,-4 0 0 16,-16 3 0-16,-2-2-2 0,-6 2 0 16,-12 4-2-16,-4-1 0 15,-6 6-1-15,2-3 0 16,-9-3 0-16,4 3 1 0,-5 1 0 15,-4-4-1-15,5-3 1 16,-1 4 0-16,-2-3 0 16,2 0-1-16,-7-1 0 15,5 1 0-15,-5-1 0 0,7-3-1 16,-2 8 1-16,-1-1-1 16,-1-1 1-16,9 5-1 15,-1 3 1-15,4-4 1 16,2 4-1-16,1 0 0 15,4 0 0-15,3 0 0 0,0 0 0 16,8 0-1-16,-5 0 1 16,9 0-1-16,1 4 0 15,2-1 0-15,3 5 1 16,-1-1-1-16,6-1 0 0,-3 8 0 16,5-3 0-16,8-4 0 15,-5 3 0-15,10 1 0 16,2-4 1-16,6 4-1 0,4-5 0 15,6 1 0-15,4-3 1 16,8 4-1-16,7-8 0 16,3 3 0-16,6-1 0 15,2-2 1-15,9 0-1 0,1 0 0 16,7-2 0-16,6-1 1 16,1 3-1-16,4-4 0 15,2 0 0-15,15 4 0 16,-13 0 0-16,13 0 0 0,-15 0 0 15,15 0 0-15,-15 0 0 16,15 0 0-16,-17 11 0 16,17-11 0-16,-21 10 1 15,11-5-1-15,10-5 0 16,-25 6 0-16,25-6 0 0,-18 7 0 16,18-7 0-16,0 0-1 15,-14 11 0-15,14-11-7 16,0 0-42-16,0 0-34 0,4 10-2 15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9:38.4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49285-ED06-4C59-8169-60635866B63C}" emma:medium="tactile" emma:mode="ink">
          <msink:context xmlns:msink="http://schemas.microsoft.com/ink/2010/main" type="inkDrawing" rotatedBoundingBox="7907,4423 26195,6146 24948,19376 6661,17654" hotPoints="24882,5678 25319,16558 8585,17230 8148,6350" semanticType="enclosure" shapeName="Rectangle">
            <msink:sourceLink direction="with" ref="{FC768822-8D59-4AE4-A5F1-993DBF5126C8}"/>
            <msink:sourceLink direction="with" ref="{0AB3034A-E17F-4C6D-A50E-1CB0C4F1DDA6}"/>
            <msink:sourceLink direction="with" ref="{C9348FA9-27DA-42D2-973E-E2AA21473DC0}"/>
            <msink:sourceLink direction="with" ref="{92E2B239-E918-4296-B529-FDCED5F2BCAB}"/>
            <msink:sourceLink direction="with" ref="{D2F52F59-7496-44D0-A43E-AB420FE3B526}"/>
            <msink:destinationLink direction="from" ref="{7B859E84-F09A-4052-A8A3-0252A2F3812D}"/>
          </msink:context>
        </emma:interpretation>
      </emma:emma>
    </inkml:annotationXML>
    <inkml:trace contextRef="#ctx0" brushRef="#br0">763 3193 121 0,'0'24'16'15,"4"17"11"-15,-1 8 5 16,7 13 4-16,-2 16 1 0,2 14-1 16,5 13 0-16,-5 19 1 15,5-3-14-15,-5-1-10 16,0 4-6-16,5 7-3 16,-5 4-3-16,5 2-1 0,-8 0 1 15,-4 5-1-15,0-2 1 16,-3 5 0-16,-6 6 0 15,-8 1 1-15,-7 6 1 16,-8 4 0-16,-7 3-2 16,1 0 1-16,-3 7 0 0,-2-7-1 15,2-4-1-15,3-2 1 16,2-7-2-16,5-11 1 16,3-3-1-16,12-5 1 15,1-9 0-15,9-2 0 0,3-6 0 16,0 1-1-16,11 0 1 15,-1-5 1-15,2 3-1 16,-2 2 0-16,0 0 1 0,-7 3-1 16,2 3 1-16,-5 3 1 15,-5 5 0-15,-5 3-2 16,-3 3 1-16,-2 4 0 16,0 3 0-16,2 1 0 0,-4 6-1 15,2-3 1-15,0-3-1 16,5 0 2-16,2-4 0 15,3-4 0-15,0-4 0 16,5 2 0-16,0-4 0 16,0-2 0-16,8-6-1 0,2 4 0 15,0-3 0-15,2-5-1 16,1 1 1-16,5-8-1 16,4-2 0-16,-2-3 1 15,5-13-1-15,3-2 1 0,0-10 1 16,2-10 0-16,1-5 0 15,1-3 0-15,3-8 0 16,3-6 0-16,5-5 0 16,7-3-1-16,3-3 0 0,15-6 0 15,2-5 0-15,11-8 0 16,12-6-1-16,5 0 1 16,11-7-1-16,12-3 1 15,7-4 0-15,9-4 0 0,11-3 1 16,15-7-1-16,18-3 1 15,9-7-1-15,19-8 1 16,14 4-1-16,17-9 0 16,14-1 0-16,13-1 0 0,8 5 1 15,4-9-2-15,15 0 0 16,-1 6 0-16,4-7 0 16,7-1 0-16,7 4 0 15,3-2 0-15,16 0 0 0,2-6 0 16,4 3 0-16,11-3 0 15,3 0 0-15,10-1 0 16,0-10 0-16,8 5 0 16,0-6 0-16,-7 2 0 0,3-2 0 15,-10 5 0-15,2-1 0 16,-16 5 0-16,-4 6 0 16,-11 0 0-16,1 5 0 15,-16-3 0-15,-1 3 0 0,-12-2 0 16,-5 4 0-16,-2 4 0 15,-10-7 0-15,-8 7 0 16,-6-1 0-16,-6 4 0 16,-11 1 0-16,-5 6 0 0,-19 1 0 15,-6 7 0-15,-10-6 0 16,-11 5 0-16,-14 1 0 16,-15 0 0-16,-3 0 0 0,-13-9 0 15,-11 7 0-15,-16 0 0 16,-1 1 0-16,-19 1 0 15,-10 6 0-15,-13 0 0 16,-12 5 0-16,-18 2 0 0,-13 4 0 16,-12 0 0-16,-6 0 0 15,-5 0 0-15,-17 0 0 16,11 0 0-16,-11 0 0 16,0 0 0-16,0 0 0 15,10-14 0-15,-10 14 0 0,3-18 0 16,-3 1 0-16,4 4 0 15,-4-6 0-15,0 1 0 16,0-10 0-16,-4 3 0 16,4-9 0-16,0-1 0 0,0-8 0 15,0-3 0-15,12-2 0 16,-2-6 0-16,3 1 0 16,2-3 0-16,2 2 0 15,-2 3 0-15,-5-3 0 0,-2 4 0 16,-2-3 0-16,-6 0 0 15,0 1 0-15,0 3 0 16,0-7 0-16,-3-1 0 16,0-4 0-16,3 5 0 15,0 1 0-15,0-6 0 0,0 5 0 16,3 1 0-16,-3 1 0 16,3-2 0-16,-3 3 0 15,0 0 0-15,0 1 0 16,0-6 0-16,0 2 0 0,7 0 0 15,0 2 0-15,4-5 0 16,-4 3 0-16,8-5 0 16,-5 10 0-16,0-3 0 0,-5 5 0 15,-5 6 0-15,0-2 0 16,-12 6 0-16,-1 0 0 16,-2-3 0-16,2 3 0 15,-6 0 0-15,5-3 0 0,4 3 0 16,-5 1 0-16,1-1 0 15,3-4 0-15,1 7 0 16,-5 5 0-16,2-7 0 16,-4 6 0-16,-1 2 0 0,-4 0 0 15,1-2 0-15,4 1 0 16,2-5 0-16,2 2 0 16,1-5 0-16,9-3 0 15,0-4 0-15,-1-5 0 16,4 3 0-16,-3-5 0 0,-2 3 0 15,2 2 0-15,-4-2 0 16,-6 0 0-16,1 8 0 16,-1-6 0-16,-5 1 0 0,3 8 0 15,1-9 0-15,0 5 0 16,4-7 0-16,3 5 0 16,2-4 0-16,2-5 0 15,3 9 0-15,0-4 0 0,-3 2 0 16,3-1 0-16,0 1 0 15,-4 4 0-15,4-5 0 16,0 0 0-16,0 0 0 16,0 0 0-16,0-2 0 0,4-4 0 15,-1-1 0-15,0 1 0 16,9-5 0-16,-6 7 0 16,-2-9 0-16,4 5 0 15,-5 1 0-15,0-6 0 0,-3 4 0 16,0-3 0-16,0 4 0 15,-3-6 0-15,0 1 0 16,-5-9 0-16,4 5 0 16,1-4 0-16,0-5 0 0,3 0 0 15,-4-5 0-15,1 2 0 16,-2-7 0-16,5 7 0 16,-3-9 0-16,0 3 0 15,-1-6 0-15,1 4 0 0,-1-3 0 16,-2-2 0-16,6-6 0 15,0 1 0-15,0-4 0 16,0-2 0-16,6-1 0 16,1 2 0-16,0 0 0 0,1 0 0 15,2-3 0-15,-7 1 0 16,4 4 0-16,-2 2 0 16,-5-3 0-16,0 2 0 15,0 0 0-15,0 3 0 0,0-1 0 16,0 10 0-16,0-3 0 15,0 0 0-15,0 15 0 16,0-6 0-16,-8 10 0 16,-2 0 0-16,-2 3 0 0,-1 6 0 15,3 8 0-15,-12 10 0 16,-3-1 0-16,7-3 0 16,-2 8 0-16,2 2 0 15,-10 8 0-15,3-5 0 0,-7 6 0 16,-7-8 0-16,-3 5 0 15,-11 2 0-15,-8 4 0 16,-19 4 0-16,-9-2 0 16,-18 5 0-16,-5-1 0 0,-13-1 0 15,-6 9 0-15,-10 3 0 16,-7-6 0-16,-4 2 0 16,1 7 0-16,2 2 0 0,-7-9 0 15,3 7 0-15,-1-17 0 16,-2 10 0-16,4 0 0 15,-3 2 0-15,-4-10 0 16,3 0 0-16,-3-1 0 16,-1 3 0-16,1 3 0 0,-3 0 0 15,2-3 0-15,1-15 0 16,5 8 0-16,5-6 0 16,0 2 0-16,1-3 0 15,13 0 0-15,-4-5 0 0,10-3 0 16,1-6 0-16,0 9 0 15,-6 1 0-15,3-4 0 16,-2 4 0-16,-3-6 0 16,-1 0 0-16,-4 10 0 0,-1 3 0 15,-7-3 0-15,5-1 0 16,-2-1 0-16,-2 9 0 16,-7-4 0-16,2 4 0 0,-5-5 0 15,-1 4 0-15,0 12 0 16,-1-5 0-16,-9 3 0 15,5-2 0-15,-2 0 0 16,4 7 0-16,-4 2 0 0,-4 1 0 16,-3 4 0-16,3-5 0 15,4 8 0-15,-3 0 0 16,-5 0 0-16,-2 8 0 16,2-1 0-16,0-4 0 15,-2 5 0-15,2-2 0 0,-2 5 0 16,2-1 0-16,-2 1 0 15,-1 2 0-15,1 2 0 16,-5-2 0-16,8 2 0 16,-4 6 0-16,-4-6 0 0,2 3 0 15,-2-1 0-15,1-4 0 16,2 1 0-16,-1 4 0 16,-9-3 0-16,4 2 0 0,0 0 0 15,0 2 0-15,0-1 0 16,-2 2 0-16,-5 1 0 15,7 4 0-15,-7-1 0 16,4 6 0-16,-4-2 0 0,-1-4 0 16,1 7 0-16,1-7 0 15,2 8 0-15,4-4 0 16,1 5 0-16,-1-2 0 16,10 6 0-16,8-3 0 0,12 12 0 15,-7-12-27-15,27 17-59 16,4 4-2-16</inkml:trace>
    <inkml:trace contextRef="#ctx0" brushRef="#br0" timeOffset="74969.516">544 709 304 0,'0'0'6'0,"0"0"2"16,0 0 2-16,-21 15 1 15,21-15 0-15,-10 15 1 16,10-15 2-16,-10 24 1 0,10-6-6 16,0 6-1-16,10 0-1 15,3 15 0-15,2 0 0 16,2 11 2-16,-6 5-2 15,-1 5 0-15,-3 4 0 0,-7 3 0 16,0 3-2-16,-3 2-2 16,-4-6 1-16,0 5-2 15,4-1-1-15,-2-3-1 16,5 3 1-16,0-3-1 0,8 4 1 16,-1-2 0-16,-4 0 1 15,1 1 0-15,-1-7 0 16,-3-4 0-16,0 2 0 15,0-8-1-15,5-1 1 0,-2-1-1 16,4-6 0-16,-4-4-1 16,7 6 1-16,-5-8 0 15,5-1 0-15,-6 3 0 16,2-2 0-16,-1-2 0 0,-2 1 1 16,1 0-1-16,-1 3 2 15,0-4-3-15,1-1 0 16,-1-2 0-16,2 1 0 15,1 6 0-15,1-11 0 0,3 6 0 16,2 0 0-16,-2-5 0 16,-7 4 0-16,5-4 0 15,-1 5 0-15,-4-1 0 16,1 1 0-16,-1-2 0 0,-3 1 0 16,0-3 0-16,8 1 0 15,-5-5 0-15,-3-1 0 16,4-1 0-16,-1-7 0 15,0 7 0-15,4-4 0 0,-7-1 0 16,5 3 0-16,-2 1 0 16,-3 5 0-16,0 7 0 15,0 2 0-15,0 5 0 16,0 10 0-16,-3 10 0 0,3-1 0 16,0 25 0-16,0 1-10 15,-8 23-77-15,11 19-3 16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9:21.4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348FA9-27DA-42D2-973E-E2AA21473DC0}" emma:medium="tactile" emma:mode="ink">
          <msink:context xmlns:msink="http://schemas.microsoft.com/ink/2010/main" type="writingRegion" rotatedBoundingBox="11023,6644 11733,6644 11733,8226 11023,8226">
            <msink:destinationLink direction="with" ref="{C4E49285-ED06-4C59-8169-60635866B63C}"/>
          </msink:context>
        </emma:interpretation>
      </emma:emma>
    </inkml:annotationXML>
    <inkml:traceGroup>
      <inkml:annotationXML>
        <emma:emma xmlns:emma="http://www.w3.org/2003/04/emma" version="1.0">
          <emma:interpretation id="{392ED3CD-BD04-4A65-87D5-0FB274801A0D}" emma:medium="tactile" emma:mode="ink">
            <msink:context xmlns:msink="http://schemas.microsoft.com/ink/2010/main" type="paragraph" rotatedBoundingBox="11023,6644 11733,6644 11733,8226 11023,82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5DBF7C-5673-4091-BD10-66683F5BAF3A}" emma:medium="tactile" emma:mode="ink">
              <msink:context xmlns:msink="http://schemas.microsoft.com/ink/2010/main" type="line" rotatedBoundingBox="11023,6644 11733,6644 11733,8226 11023,8226"/>
            </emma:interpretation>
          </emma:emma>
        </inkml:annotationXML>
        <inkml:traceGroup>
          <inkml:annotationXML>
            <emma:emma xmlns:emma="http://www.w3.org/2003/04/emma" version="1.0">
              <emma:interpretation id="{0C4234D9-BA25-4B66-A90E-6DF48E24DFC8}" emma:medium="tactile" emma:mode="ink">
                <msink:context xmlns:msink="http://schemas.microsoft.com/ink/2010/main" type="inkWord" rotatedBoundingBox="11023,6644 11733,6644 11733,8226 11023,8226">
                  <msink:destinationLink direction="from" ref="{DFB84788-DBD5-44C6-B35A-B60D2F4F1691}"/>
                </msink:context>
              </emma:interpretation>
              <emma:one-of disjunction-type="recognition" id="oneOf0">
                <emma:interpretation id="interp0" emma:lang="en-US" emma:confidence="1">
                  <emma:literal>[</emma:literal>
                </emma:interpretation>
                <emma:interpretation id="interp1" emma:lang="en-US" emma:confidence="0">
                  <emma:literal>{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q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570 71 299 0,'0'0'5'0,"0"0"1"0,-15-11 5 15,15 11 1-15,-25-21 2 16,7 8 1-16,-7 0 1 16,-2 7 0-16,-12-1-6 0,0 7-3 15,-10 11-1-15,-1 6-4 16,-3 11 0-16,3 0-1 16,4 8 1-16,4 3 0 15,7 0 1-15,4-5 1 16,13 4 1-16,11-3-2 0,7 6 2 15,0-7-1-15,10 8 0 16,5-3-1-16,5 7 1 16,5 7-2-16,-4-4 0 15,4 8 0-15,0 2-1 0,0 6-1 16,-8-6 1-16,1 4-1 16,0 1 1-16,-8-4-1 15,5 0 1-15,-9-8-1 16,-2 1 2-16,-4-10-1 0,0 2 1 15,0-6-1-15,-7-3 1 16,-1-5-1-16,1 1 0 16,4-8 0-16,-4 1 0 0,4-4 0 15,-2-1 0-15,5-5 0 16,0 0 0-16,0-15 1 16,8 17-1-16,-8-17 1 15,25 14 0-15,0-14-1 16,0 4 1-16,13-4 0 0,5 0 0 15,2-4-1-15,8-6 0 16,-3 2 0-16,0 2-1 16,-9 3-5-16,-5-16-22 15,-4 17-57-15,-7-3-3 0</inkml:trace>
        </inkml:traceGroup>
      </inkml:traceGroup>
    </inkml:traceGroup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9:00.1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E2B239-E918-4296-B529-FDCED5F2BCAB}" emma:medium="tactile" emma:mode="ink">
          <msink:context xmlns:msink="http://schemas.microsoft.com/ink/2010/main" type="writingRegion" rotatedBoundingBox="18997,13381 11458,13757 11289,10355 18828,9980">
            <msink:destinationLink direction="with" ref="{C4E49285-ED06-4C59-8169-60635866B63C}"/>
          </msink:context>
        </emma:interpretation>
      </emma:emma>
    </inkml:annotationXML>
    <inkml:traceGroup>
      <inkml:annotationXML>
        <emma:emma xmlns:emma="http://www.w3.org/2003/04/emma" version="1.0">
          <emma:interpretation id="{4E3BB4E7-6B2C-4A30-9A5B-9277A3545924}" emma:medium="tactile" emma:mode="ink">
            <msink:context xmlns:msink="http://schemas.microsoft.com/ink/2010/main" type="paragraph" rotatedBoundingBox="18059,13428 11458,13757 11379,12160 17980,118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31705D5-6B98-49CD-8CE4-D1D0E177364A}" emma:medium="tactile" emma:mode="ink">
              <msink:context xmlns:msink="http://schemas.microsoft.com/ink/2010/main" type="inkBullet" rotatedBoundingBox="18049,13212 17486,13240 17444,12394 18007,12366"/>
            </emma:interpretation>
            <emma:one-of disjunction-type="recognition" id="oneOf0">
              <emma:interpretation id="interp0" emma:lang="en-US" emma:confidence="0">
                <emma:literal>¢</emma:literal>
              </emma:interpretation>
              <emma:interpretation id="interp1" emma:lang="en-US" emma:confidence="0">
                <emma:literal>☺</emma:literal>
              </emma:interpretation>
              <emma:interpretation id="interp2" emma:lang="en-US" emma:confidence="0">
                <emma:literal>o</emma:literal>
              </emma:interpretation>
              <emma:interpretation id="interp3" emma:lang="en-US" emma:confidence="0">
                <emma:literal>•</emma:literal>
              </emma:interpretation>
              <emma:interpretation id="interp4" emma:lang="en-US" emma:confidence="0">
                <emma:literal>8</emma:literal>
              </emma:interpretation>
            </emma:one-of>
          </emma:emma>
        </inkml:annotationXML>
        <inkml:trace contextRef="#ctx0" brushRef="#br0">743 10770 342 0,'0'0'2'0,"0"0"1"0,8-15 1 16,7 6 2-16,2-6 2 15,8 0 0-15,6-3 2 16,12 4 0-16,2 0-1 15,2 11-1-15,2 3-2 16,-3 3 0-16,-7 8-2 0,-11 13-1 16,-6 11 0-16,-16 9-1 15,-9 4 0-15,-17 3 0 16,-13 8 1-16,-6 0-1 16,-7 1-1-16,3-3 1 0,1-9 0 15,14-7 0-15,14-3 1 16,14-10 0-16,24-15 0 15,30-6-2-15,5-7-7 16,34-9-29-16,5-13-46 0,8-9-2 16</inkml:trace>
        <inkml:trace contextRef="#ctx0" brushRef="#br0" timeOffset="-343.7253">874 10808 292 0,'0'0'6'0,"0"0"0"0,0 0 0 16,0 0 1-16,-7 14 3 15,1 6 1-15,-1 8 2 16,-4 15 1-16,0 7-2 15,5 14-1-15,-2 6-1 0,1 8-2 16,4 3-3-16,3-5-7 16,0-5-14-16,0-12-43 15,3 2-18-15</inkml:trace>
      </inkml:traceGroup>
      <inkml:traceGroup>
        <inkml:annotationXML>
          <emma:emma xmlns:emma="http://www.w3.org/2003/04/emma" version="1.0">
            <emma:interpretation id="{E74B1B65-6875-4C51-AFA0-6E0F055052F6}" emma:medium="tactile" emma:mode="ink">
              <msink:context xmlns:msink="http://schemas.microsoft.com/ink/2010/main" type="line" rotatedBoundingBox="14195,13620 11458,13757 11379,12160 14115,12024"/>
            </emma:interpretation>
          </emma:emma>
        </inkml:annotationXML>
        <inkml:traceGroup>
          <inkml:annotationXML>
            <emma:emma xmlns:emma="http://www.w3.org/2003/04/emma" version="1.0">
              <emma:interpretation id="{258BF3EC-350D-488E-B50B-3D2953D21A07}" emma:medium="tactile" emma:mode="ink">
                <msink:context xmlns:msink="http://schemas.microsoft.com/ink/2010/main" type="inkWord" rotatedBoundingBox="14178,13281 13854,13298 13851,13255 14176,13238"/>
              </emma:interpretation>
              <emma:one-of disjunction-type="recognition" id="oneOf1">
                <emma:interpretation id="interp5" emma:lang="en-US" emma:confidence="0">
                  <emma:literal>-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•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25000.2479">-2852 11582 323 0,'0'0'4'0,"0"0"1"0,0 0 1 15,11-10 2-15,3 7 0 16,11-4 0-16,10 3 1 0,0-6-6 15,26 3-30-15,9-4-42 16,1 4-6-16</inkml:trace>
        </inkml:traceGroup>
        <inkml:traceGroup>
          <inkml:annotationXML>
            <emma:emma xmlns:emma="http://www.w3.org/2003/04/emma" version="1.0">
              <emma:interpretation id="{B6FBA867-B4C7-4B74-924A-749293D54844}" emma:medium="tactile" emma:mode="ink">
                <msink:context xmlns:msink="http://schemas.microsoft.com/ink/2010/main" type="inkWord" rotatedBoundingBox="11542,13753 11458,13757 11379,12160 11462,12156">
                  <msink:destinationLink direction="with" ref="{23078863-6183-4A64-8293-F7059F287A06}"/>
                </msink:context>
              </emma:interpretation>
              <emma:one-of disjunction-type="recognition" id="oneOf2">
                <emma:interpretation id="interp10" emma:lang="en-US" emma:confidence="0">
                  <emma:literal>*</emma:literal>
                </emma:interpretation>
                <emma:interpretation id="interp11" emma:lang="en-US" emma:confidence="0">
                  <emma:literal>i</emma:literal>
                </emma:interpretation>
                <emma:interpretation id="interp12" emma:lang="en-US" emma:confidence="0">
                  <emma:literal>+</emma:literal>
                </emma:interpretation>
                <emma:interpretation id="interp13" emma:lang="en-US" emma:confidence="0">
                  <emma:literal>N</emma:literal>
                </emma:interpretation>
                <emma:interpretation id="interp14" emma:lang="en-US" emma:confidence="0">
                  <emma:literal>H</emma:literal>
                </emma:interpretation>
              </emma:one-of>
            </emma:emma>
          </inkml:annotationXML>
          <inkml:trace contextRef="#ctx0" brushRef="#br0" timeOffset="27640.9516">-5185 11636 154 0,'0'0'0'0,"0"0"-2"0,0 0-1 15,0 0-4-15,0 17-2 16,-12-12 0-16,12-5 0 15,-20 13 1-15,20-13-1 0,-18 7 9 16,18-7 13-16,-20 8 9 16,20-8 6-16,0 0 4 15,0 0 2-15,0 0 1 16,0 0-1-16,0 0-5 0,0 0-8 16,0 0-6-16,6 6-3 15,-6-6-5-15,0 0-2 16,0 0-2-16,0 0-3 15,0 0 0-15,0 0 0 16,0 0-2-16,0 0-5 0,0 0-15 16,-3 14-50-16,3-14-4 15</inkml:trace>
          <inkml:trace contextRef="#ctx0" brushRef="#br0" timeOffset="23640.8621">-5326 10460 340 0,'0'0'7'0,"0"0"3"15,10-16 3-15,-10 16 1 16,0 0-1-16,0 0 0 0,11 0 0 16,-11 16 2-16,0 15-8 15,0 14-3-15,0 23-1 16,0 9-1-16,0 22 2 16,3 6-1-16,4 15-1 15,3 3 1-15,-2 8-1 0,6 0 0 16,-3-7-1-16,3-6-1 15,0-9-4-15,-4-13-6 16,5-12-17-16,5-17-55 16,-5-18-2-16</inkml:trace>
        </inkml:traceGroup>
      </inkml:traceGroup>
    </inkml:traceGroup>
    <inkml:traceGroup>
      <inkml:annotationXML>
        <emma:emma xmlns:emma="http://www.w3.org/2003/04/emma" version="1.0">
          <emma:interpretation id="{51AF2E6A-9741-426E-B1ED-050C62B572C7}" emma:medium="tactile" emma:mode="ink">
            <msink:context xmlns:msink="http://schemas.microsoft.com/ink/2010/main" type="paragraph" rotatedBoundingBox="18880,10877 14672,11273 14584,10338 18792,99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54E23B-7B35-48F4-80D2-63C501C17559}" emma:medium="tactile" emma:mode="ink">
              <msink:context xmlns:msink="http://schemas.microsoft.com/ink/2010/main" type="line" rotatedBoundingBox="18880,10877 14672,11273 14584,10338 18792,9942"/>
            </emma:interpretation>
          </emma:emma>
        </inkml:annotationXML>
        <inkml:traceGroup>
          <inkml:annotationXML>
            <emma:emma xmlns:emma="http://www.w3.org/2003/04/emma" version="1.0">
              <emma:interpretation id="{02B44329-E23E-498C-AB06-E5C186EED26F}" emma:medium="tactile" emma:mode="ink">
                <msink:context xmlns:msink="http://schemas.microsoft.com/ink/2010/main" type="inkWord" rotatedBoundingBox="18880,10877 14672,11273 14584,10338 18792,9942"/>
              </emma:interpretation>
              <emma:one-of disjunction-type="recognition" id="oneOf3">
                <emma:interpretation id="interp15" emma:lang="en-US" emma:confidence="0">
                  <emma:literal>A for</emma:literal>
                </emma:interpretation>
                <emma:interpretation id="interp16" emma:lang="en-US" emma:confidence="0">
                  <emma:literal>off</emma:literal>
                </emma:interpretation>
                <emma:interpretation id="interp17" emma:lang="en-US" emma:confidence="0">
                  <emma:literal>Is for</emma:literal>
                </emma:interpretation>
                <emma:interpretation id="interp18" emma:lang="en-US" emma:confidence="0">
                  <emma:literal>*for</emma:literal>
                </emma:interpretation>
                <emma:interpretation id="interp19" emma:lang="en-US" emma:confidence="0">
                  <emma:literal>*for.</emma:literal>
                </emma:interpretation>
              </emma:one-of>
            </emma:emma>
          </inkml:annotationXML>
          <inkml:trace contextRef="#ctx0" brushRef="#br0" timeOffset="1765.7066">1048 8598 293 0,'0'0'5'16,"-25"0"2"-16,0 8 2 16,1-1 3-16,-15 6-1 15,0 9 1-15,-8 4 1 0,2 8 0 16,7 4-3-16,8 5-3 15,10 0-4-15,12 2-2 16,8 5-8-16,15-12-17 16,13-5-48-16,22-6-2 0</inkml:trace>
          <inkml:trace contextRef="#ctx0" brushRef="#br0" timeOffset="609.4328">-218 8916 250 0,'0'0'3'0,"0"0"2"16,0 0 6-16,0 0 2 0,0 0 4 15,-11 13 1-15,-2-5 2 16,-9-1 1-16,-6 4-2 15,-17 4-2-15,-13-5-6 0,-12 4-2 16,-22-4-3-16,-11 8-2 16,-17-4-1-16,-7-4-1 15,-11 4 0-15,-7 1 0 16,0-5 0-16,7 1-1 16,7 4 1-16,15-6-1 15,16 2-1-15,16 4-1 0,20-9-6 16,18 8-8-16,14-3-23 15,11 2-39-15,21 2-4 16</inkml:trace>
          <inkml:trace contextRef="#ctx0" brushRef="#br0" timeOffset="2140.6574">1207 9124 427 0,'0'0'2'0,"0"0"1"16,0 0 0-16,0 0 1 0,10-6-1 16,5-1 1-16,2-4 0 15,8-4-1-15,6-4-1 16,6 3-1-16,1-5 0 15,5-4-2-15,3 4-3 0,-7 3-4 16,-8 1-13-16,-3-9-57 16,-3 13-2-16</inkml:trace>
          <inkml:trace contextRef="#ctx0" brushRef="#br0" timeOffset="3500.0489">1811 8373 323 0,'0'0'4'0,"0"0"0"16,-3 11 2-16,-1 0 2 0,-6 10 3 16,-4 7 1-16,3 6 1 15,-3 9 2-15,0 3-4 16,6 13-1-16,2 2-2 16,6 2 0-16,0 2-3 0,0-6-1 15,3-4-2-15,5-4 0 16,-5-9 0-16,4-11 1 15,-4-7 0-15,-3-9 0 16,0-15 0-16,0 0 0 0,0-15-1 16,7-9 1-16,4 0-1 15,3-14-1-15,7-1 0 16,4-8-2-16,7-2 1 0,1 0 0 16,2-1-1-16,-4 1 1 15,-3 2 1-15,-3 10-1 16,-8 1 1-16,-5 8 0 15,-6 11 0-15,-6 17 0 16,0 0 1-16,-18 0-1 0,1 14 0 16,-1 11 0-16,-7 2-1 15,4 8 1-15,1 1 1 16,2 3-1-16,3-1 1 16,5-3 1-16,10-3-1 0,3 0 2 15,12-4-1-15,5-3 0 16,8-5 0-16,8-5-1 15,11-2-4-15,-2-5-17 0,-20 3-65 16,28-4-2-16</inkml:trace>
          <inkml:trace contextRef="#ctx0" brushRef="#br0" timeOffset="2906.2818">1199 8310 292 0,'0'0'4'0,"0"0"0"16,0 0 2-16,0 0 2 16,0 0 3-16,0 0 2 15,8 14 1-15,-8 7 4 16,7 5-4-16,0 4 1 0,1 13-1 16,-2 2-1-16,1 2-1 15,-3 9-2-15,-1 4-1 16,-3-7-2-16,0 6 1 15,0-6-4-15,-7 4 1 0,4-9-2 16,-1 0 0-16,-2-7-1 16,1-6 0-16,2-6-1 15,-1-4 1-15,1-7-1 0,3-5 0 16,0-13 0 0,-3 17 1-16,3-17 0 0,0 0 0 15,0 0 0-15,0 0 0 16,0 0 0-16,0 0 0 15,0 0-2-15,0 0 0 0,0 0 0 16,0 0 0-16,0 0 0 16,0 0 0-16,0 0 0 15,0 0 0-15,0 0 0 16,0 0 0-16,0 0 0 16,0 0 0-16,0-6 0 0,0 6 0 15,0 0 0-15,0 0 0 16,6-14 0-16,-6 14 0 15,0 0 0-15,15-10 0 0,-15 10 0 16,14-7 0-16,0 1-8 16,-14 6-46-16,17-5-32 15,-2-3-2-15</inkml:trace>
          <inkml:trace contextRef="#ctx0" brushRef="#br0" timeOffset="1328.1529">-307 8684 212 0,'0'0'4'15,"0"0"7"-15,0 0 1 16,0 0 4-16,18 0 0 0,-3 0 1 16,5 3 1-16,13 1-1 15,2 2-4-15,8 5-4 16,2 0-3-16,8 3-4 16,5 3 0-16,0 1-1 15,3 3 0-15,-8-1 0 0,0 3 0 16,-14 1-1-16,0 4 1 15,-22 0 1-15,-2-3-1 16,-15 3 1-16,-21 1 1 16,-8 6-1-16,-20-4 1 0,-8 5-1 15,-17-1 0-15,-1 4 0 16,-2-4-2-16,-1 2-3 16,4 8-5-16,6-11-13 0,15 7-34 15,8-4-18-15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5:18.2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D73CF38-3160-40A3-97DE-A0168A0AB5C2}" emma:medium="tactile" emma:mode="ink">
          <msink:context xmlns:msink="http://schemas.microsoft.com/ink/2010/main" type="inkDrawing" rotatedBoundingBox="12842,11116 12853,9412 12921,9412 12909,11117" semanticType="callout" shapeName="Other">
            <msink:sourceLink direction="with" ref="{A9628A3F-32F8-464D-AB34-517FFE616B7C}"/>
            <msink:sourceLink direction="with" ref="{8503C5A4-5FAE-41DC-A727-CD3E06A28D82}"/>
          </msink:context>
        </emma:interpretation>
      </emma:emma>
    </inkml:annotationXML>
    <inkml:trace contextRef="#ctx0" brushRef="#br0">69-4 189 0,'0'0'4'0,"0"0"-1"0,0 0 3 16,-14 0 1-16,14 0 3 15,-15 0 2-15,15 0 1 16,-13 21 3-16,5-7-1 0,1 7-1 16,4 5 1-16,-1 4-1 15,1 6 0-15,3 5-2 16,0 5-1-16,0 8-1 16,-3 9-1-16,3 4 0 15,0 6-3-15,0 9 2 0,0 5-2 16,0-1-1-16,0 6 1 15,0-2 0-15,0-1-1 16,0 0 1-16,0-12 1 16,0-6-3-16,0-5 1 0,0-7 1 15,0-5-1-15,3-5-1 16,-3-6 0-16,3 0-1 16,1-9 0-16,-1-6-1 15,-3-7-1-15,4 1 1 0,-4-12 1 16,0-10 1-16,3 20 0 15,-3-20 1-15,0 0-1 16,0 0 1-16,0 0-1 0,0 0 1 16,0 0-5-16,0-11-8 15,0 11-40-15,0 11-35 16,0-11-4-16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5:38.8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1277A80-3D28-4104-AE86-85F1AD8CDDEB}" emma:medium="tactile" emma:mode="ink">
          <msink:context xmlns:msink="http://schemas.microsoft.com/ink/2010/main" type="inkDrawing" rotatedBoundingBox="32190,7082 32320,11249 32139,11255 32010,7088" semanticType="callout" shapeName="Other">
            <msink:sourceLink direction="with" ref="{7F37FCC3-5FED-4E3F-9C38-9AD996AED5DC}"/>
          </msink:context>
        </emma:interpretation>
      </emma:emma>
    </inkml:annotationXML>
    <inkml:trace contextRef="#ctx0" brushRef="#br0">27 1 316 0,'0'0'6'15,"0"0"2"-15,-14-2 1 0,14 2 1 16,0 0 1-16,0 0 0 16,-15 0 1-16,15 0-1 15,0 0-5-15,0 0-1 16,0 7-1-16,0 6-1 0,0 6 0 15,0 2 1-15,4 3 1 16,4 12-1-16,2 1 0 16,0 8 2-16,1-8-3 15,3 12 0-15,1 4 0 16,-5 0 1-16,4 6-1 0,-3 3 0 16,-5-4 1-16,6 6-1 15,-2 0 1-15,-2 3-1 16,2-4 0-16,-3 1 0 15,-4 0 0-15,5-6-1 0,2 6-1 16,-3-1 1-16,-4-3-2 16,5-2 2-16,-1 1-1 15,0 2 0-15,1-3 0 16,-8 6 0-16,3-8 0 0,0 4 1 16,1 0-1-16,-4 0 0 15,0 0 0-15,-4-4 0 16,1 0-1-16,3-3 1 0,0 4 0 15,0-5 1-15,-3-2-1 16,3 0 1-16,0-2-1 16,0 6 1-16,3-8-1 15,-3 9 1-15,0 3-2 16,0-3 0-16,0-3 0 0,0 6 0 16,0-2 0-16,0-3 0 15,0 4 0-15,0-8 0 16,0 0 0-16,-3 1 0 15,-2 1 0-15,5-4 0 0,-3 3 0 16,3-1 0-16,0-2 0 16,0 1 0-16,-7-2 0 15,7 4 0-15,-3-9 0 16,-1 5 0-16,4 0 0 0,-8-3 0 16,5 1 0-16,3 2 0 15,0-3 0-15,0-1 0 16,0-3 0-16,0 0 0 0,0 0 0 15,-4-4 0-15,4-4 0 16,0-3 0-16,0 2 0 16,4-6 0-16,-4 4 0 15,0-4 0-15,0-4 0 16,0 6 0-16,0-5 0 0,0 5 0 16,0-13 0-16,0 5 0 15,0-4 0-15,0-14 0 16,0 21 0-16,0-21 0 15,0 0 0-15,0 13 0 0,0-13 0 16,0 0 0-16,0 0 0 16,-10 15 0-16,10-15 0 15,0 0 0-15,0 0 0 0,0 0 0 16,0 0 0-16,0 0 0 16,0 0 0-16,0 0 0 15,0 0 0-15,0 0 0 16,-15 9 0-16,15-9 0 0,0 0 0 15,0 0 0-15,0 0 0 16,0 0 0-16,-14 0 0 16,-4 0-60-16,18 0-32 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5:41.8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A918E33-1608-4AEA-9AB4-0C55F6D2D0C5}" emma:medium="tactile" emma:mode="ink">
          <msink:context xmlns:msink="http://schemas.microsoft.com/ink/2010/main" type="inkDrawing" rotatedBoundingBox="15577,7945 18274,8001 18272,8077 15576,8021" shapeName="Other"/>
        </emma:interpretation>
      </emma:emma>
    </inkml:annotationXML>
    <inkml:trace contextRef="#ctx0" brushRef="#br0">0 52 110 0,'0'0'6'15,"25"0"2"-15,3-2 4 16,4-6 2-16,17 5 1 15,11-5 2-15,11 4 1 0,7-3 1 16,-1 1-7-16,12-3-2 16,-7 7-4-16,2-2 1 15,1 4-4-15,-4 0 0 16,4 0 1-16,-7 0 1 0,11 0 0 16,-4 4 2-16,-1 2 0 15,4 1 1-15,-6 1-1 16,2-1 1-16,-12 4-1 15,5-1 0-15,-10-3-2 0,-6 4 0 16,-1-3-1-16,-4-5 1 16,4 3-1-16,-3-2 0 15,2-4 1-15,-4 0-1 16,1 0 1-16,-1-4 0 0,0-2 0 16,-2-1-1-16,-8-4 1 15,1 5-1-15,-3-1-2 16,-8 1 0-16,0 4-1 0,-10 2 0 15,-4 0 0-15,1 10 0 16,-9-5 0-16,-13-5 2 16,18 17 0-16,-18-17 2 15,0 0 2-15,14 13 0 16,-14-13 0-16,0 0 1 0,0 0-2 16,0 0-3-16,0 0-16 15,21 15-62-15,-21-15-3 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5:42.8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F37FCC3-5FED-4E3F-9C38-9AD996AED5DC}" emma:medium="tactile" emma:mode="ink">
          <msink:context xmlns:msink="http://schemas.microsoft.com/ink/2010/main" type="inkDrawing" rotatedBoundingBox="29525,7975 30367,7888 30369,7905 29527,7991" shapeName="Other">
            <msink:destinationLink direction="with" ref="{21277A80-3D28-4104-AE86-85F1AD8CDDEB}"/>
          </msink:context>
        </emma:interpretation>
      </emma:emma>
    </inkml:annotationXML>
    <inkml:trace contextRef="#ctx0" brushRef="#br0">0 86 198 0,'0'0'5'0,"0"0"3"0,0 0 1 16,22 0 3-16,-9 0 1 16,12-2 2-16,4-3 2 15,7-1-1-15,5-1-3 16,12-1-2-16,1-2-1 0,5 7-2 15,-9-4-2-15,13 0-1 16,-5 3 0-16,2-3 0 16,-4 4 0-16,-6-1 2 15,-5 4-1-15,-9-4 3 0,-4 2-1 16,-7-2 0-16,-4 1 0 16,-21 3-1-16,14 0-2 15,-14 0-8-15,0 0-34 0,-7 7-37 16,7-7-3-16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5:45.8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30C92EE-6C70-41F8-AFF7-C9830D86F5C2}" emma:medium="tactile" emma:mode="ink">
          <msink:context xmlns:msink="http://schemas.microsoft.com/ink/2010/main" type="inkDrawing" rotatedBoundingBox="15405,9996 18159,9957 18161,10054 15407,10094" shapeName="Other"/>
        </emma:interpretation>
      </emma:emma>
    </inkml:annotationXML>
    <inkml:trace contextRef="#ctx0" brushRef="#br0">-3 124 167 0,'0'0'7'0,"0"-11"4"16,0 11 2-16,13-19 4 0,-1 6 2 15,1 2 0-15,12-7 1 16,3 8 0-16,0 3-5 16,12 0-5-16,2 3-2 15,7 4-3-15,1 0-2 0,10 0-1 16,3 8 0-16,5-2 0 15,0 2-1-15,5-6 2 16,2 2-1-16,-1-4 2 16,4 0 0-16,-5 0 1 15,5 0 1-15,0-6 0 0,-7 2-1 16,4 0 0-16,-2 4 0 16,2 0-2-16,-9 0-1 15,-5 0 0-15,3 8-1 0,-8-6 0 16,0 6 0-16,-1-5 0 15,0 1 1-15,1-4 1 16,2 0 0-16,-2-7 0 16,1-1 1-16,-1 2 0 0,-3-4 0 15,4 2-1-15,-8 5 0 16,-2-1-1-16,-5 4 0 16,-6 0-1-16,-1 0-1 15,-4 7 1-15,-2-3-1 0,-5 0 1 16,1-1 0-16,3-3 0 15,-3 0 2-15,0 0-2 16,3-3 2-16,-3-1-1 16,3-3 1-16,-3 0 0 15,-3 0-1-15,-5 4 0 0,-3-4-1 16,-4 7-4-16,-10 0-14 16,0 0-62-16,-6 0 1 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5:13.9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14064A0-9F1B-47FE-9F55-875CB0063CCB}" emma:medium="tactile" emma:mode="ink">
          <msink:context xmlns:msink="http://schemas.microsoft.com/ink/2010/main" type="writingRegion" rotatedBoundingBox="21429,7206 21616,10941 20108,11017 19921,7282"/>
        </emma:interpretation>
      </emma:emma>
    </inkml:annotationXML>
    <inkml:traceGroup>
      <inkml:annotationXML>
        <emma:emma xmlns:emma="http://www.w3.org/2003/04/emma" version="1.0">
          <emma:interpretation id="{396639FA-EB1B-4645-A43B-FB3412270414}" emma:medium="tactile" emma:mode="ink">
            <msink:context xmlns:msink="http://schemas.microsoft.com/ink/2010/main" type="paragraph" rotatedBoundingBox="21429,7206 21616,10941 20108,11017 19921,7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AACA15-AA9E-422D-966D-9262AF77B9A8}" emma:medium="tactile" emma:mode="ink">
              <msink:context xmlns:msink="http://schemas.microsoft.com/ink/2010/main" type="line" rotatedBoundingBox="21429,7206 21616,10941 20108,11017 19921,7282"/>
            </emma:interpretation>
          </emma:emma>
        </inkml:annotationXML>
        <inkml:traceGroup>
          <inkml:annotationXML>
            <emma:emma xmlns:emma="http://www.w3.org/2003/04/emma" version="1.0">
              <emma:interpretation id="{4B5E79EA-0CC3-4BB4-B7F4-A5960798F157}" emma:medium="tactile" emma:mode="ink">
                <msink:context xmlns:msink="http://schemas.microsoft.com/ink/2010/main" type="inkWord" rotatedBoundingBox="21429,7206 21616,10941 20108,11017 19921,7282"/>
              </emma:interpretation>
              <emma:one-of disjunction-type="recognition" id="oneOf0">
                <emma:interpretation id="interp0" emma:lang="en-US" emma:confidence="0">
                  <emma:literal>bulkily</emma:literal>
                </emma:interpretation>
                <emma:interpretation id="interp1" emma:lang="en-US" emma:confidence="0">
                  <emma:literal>bully</emma:literal>
                </emma:interpretation>
                <emma:interpretation id="interp2" emma:lang="en-US" emma:confidence="0">
                  <emma:literal>vividly</emma:literal>
                </emma:interpretation>
                <emma:interpretation id="interp3" emma:lang="en-US" emma:confidence="0">
                  <emma:literal>bluely</emma:literal>
                </emma:interpretation>
                <emma:interpretation id="interp4" emma:lang="en-US" emma:confidence="0">
                  <emma:literal>bluntly</emma:literal>
                </emma:interpretation>
              </emma:one-of>
            </emma:emma>
          </inkml:annotationXML>
          <inkml:trace contextRef="#ctx0" brushRef="#br0">215 7 184 0,'0'0'5'0,"0"0"3"15,0 0 1-15,0 0 0 16,-7-15 3-16,7 15-1 15,0 0 1-15,0 0 3 16,0 0-6-16,0 19-1 16,0-6 0-16,-3 4 0 0,-5 4-1 15,-9 4 0-15,-1 0 0 16,-7 3 1-16,0 0 0 16,-6-7 1-16,9 0-1 15,2-4 1-15,5-2 0 0,2-8-1 16,13-7 0-16,-12 17-2 15,12-17-2-15,0 0 1 16,12 11-2-16,1-7-1 16,5 3 0-16,-1 1 1 0,8-1-1 15,8-1 0-15,-3-2-1 16,3 3 0-16,-1 4 0 16,-1-8 0-16,-3 4 0 0,-3 0-2 15,-3-7-4-15,-1 7-9 16,-21-7-20-16,17 3-36 15,-2-3-7-15</inkml:trace>
          <inkml:trace contextRef="#ctx0" brushRef="#br0" timeOffset="359.351">81 183 209 0,'0'0'6'16,"0"0"3"-16,0 6 3 15,0-6 2-15,21 4 2 0,-6-4-1 16,15 0 2-16,6 0-2 16,21-7-3-16,9 0-4 15,12-7-2-15,10 4-2 16,8-5-1-16,4 0 0 0,2 2 0 15,3-2-1-15,-9 1 2 16,-6 4 0-16,-2-1-1 16,-12 4 4-16,-3-3-1 0,-18 6 1 15,-9-2 0-15,-6 6 1 16,-15 0 0-16,-5 0 1 16,-20 0-1-16,15 0-2 15,-15 0-1-15,0 0-8 0,0 0-53 16,0 0-18-16</inkml:trace>
          <inkml:trace contextRef="#ctx0" brushRef="#br0" timeOffset="2187.4824">389 1019 267 0,'0'0'7'0,"0"0"6"15,0 0 2-15,0-13 0 16,0 13 2-16,0 0-1 16,0 0 2-16,0 0-1 0,0 0-7 15,0 0-5-15,7 0-2 16,-7 13-1-16,0 2-1 16,-4 4 1-16,-4 1-1 0,-9 2 1 15,-1 2 0-15,-7-4 0 16,1 2 0-16,-5-3-1 15,5-2 1-15,-1 1-1 16,8-4 0-16,-1 0 0 0,6-4 0 16,7 7 1-16,5-6-1 15,2 4 1-15,9-5 0 16,11 5 0-16,-2-6 0 16,8 2 1-16,2 0-3 15,1 0 1-15,-3-1 0 16,8 1-1-16,0 2 0 0,-8-2 1 15,2-1-1-15,3 1 0 16,-5 4 1-16,1-5 0 16,-5-1-1-16,-7 0-2 0,1-5-5 15,-6 2-7-15,-12-6-16 16,0 0-47-16,0 0-3 16</inkml:trace>
          <inkml:trace contextRef="#ctx0" brushRef="#br0" timeOffset="2562.4843">236 1306 204 0,'0'0'8'0,"11"0"4"0,7-4 3 15,6-2 1-15,11-3 2 16,12-1 1-16,9-4-2 16,7 4 3-16,5-4-8 0,10 0-4 15,0 1-1-15,7 2-2 16,-4 1-1-16,-8-1-1 16,10-2-2-16,-10 7 1 15,-2-1-1-15,-1-4 0 0,-17 7 2 16,0 2 4-16,-17-2 1 15,0 1-1-15,-15-1 1 16,-3 4 1-16,-18 0-1 16,14 0-1-16,-14 0-2 0,0 0-8 15,0 0-18-15,18 22-54 16,-18-22-3-16</inkml:trace>
          <inkml:trace contextRef="#ctx0" brushRef="#br0" timeOffset="5390.6372">490 2293 246 0,'0'0'7'0,"0"0"5"16,-6-11 3-16,6 11 1 15,0 0 1-15,-14-14 1 16,14 14 0-16,-15-11-1 0,15 11-4 16,-18 0-6-16,18 0-2 15,-31 18-4-15,9 0 0 16,-6 2-1-16,0 5-1 15,-4 1 2-15,1 2 0 0,6-7 0 16,3-1 1-16,9-10 1 16,13-10 1-16,-10 22 0 15,10-22 1-15,13 13 0 16,1-5-1-16,11 3-1 0,-1 0 1 16,5 4-2-16,2 2 0 15,2-4-1-15,-1 1 0 16,-4 0-1-16,-3-4-1 0,3 1-4 15,-3-7-10-15,-2-4-34 16,-1 3-29-16,-4-3-3 16</inkml:trace>
          <inkml:trace contextRef="#ctx0" brushRef="#br0" timeOffset="5687.503">289 2478 257 0,'0'0'7'15,"0"0"0"-15,22-7 3 16,-2 5 1-16,13-6 1 16,17 5 0-16,6-8 1 0,14 1-1 15,11-4-5-15,9 0-2 16,4-1-1-16,6-2-1 15,1 0 0-15,-1-2 0 0,-8 1 1 16,-7 5-1-16,-15 2-1 16,-6 1 0-16,-17 6-3 15,-16 4-7-15,-14-3-47 16,-17 3-17-16</inkml:trace>
          <inkml:trace contextRef="#ctx0" brushRef="#br0" timeOffset="6250.0227">590 3349 249 0,'0'0'5'0,"0"0"1"16,0 0 5-16,0 0 3 15,0 0 0-15,0 0 0 16,0 0 1-16,-15 4-1 16,15-4-4-16,-28 28-3 0,3-9-1 15,0 9-5-15,-5-1 1 16,-3 8-1-16,-2-3 1 15,3 3-2-15,7-7 2 0,4-3 2 16,11-8 2-16,5-2 0 16,5-15 2-16,15 13-1 15,10-13 2-15,7 0-1 16,4 0 0-16,-1 0-2 16,3 0-2-16,-3 7-1 0,1 1-1 15,-8 1-2-15,1 0-2 16,-5 6-5-16,-2-13-12 15,3-2-44-15,0 4-13 16</inkml:trace>
          <inkml:trace contextRef="#ctx0" brushRef="#br0" timeOffset="6562.5652">399 3727 315 0,'0'0'7'16,"0"0"1"-16,0 0 2 16,7-14 3-16,11 6 2 0,10 1 1 15,15-6 0-15,7-2 1 16,8 0-5-16,13-2-2 16,1 0-3-16,2-4-1 0,1 4-2 15,-5-5-1-15,-4 3-1 16,-5 6-1-16,-11 2 0 15,-8 0 0-15,-11 5 0 16,-1 6-1-16,-17-4 1 0,-13 4 0 16,17 0-1-16,-17 0 0 15,0 0-6-15,0 0-15 16,23 10-58-16,-23-10 0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4:01.5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5FCD8A8-C6AE-4CE8-8F7A-778BA0BE54AE}" emma:medium="tactile" emma:mode="ink">
          <msink:context xmlns:msink="http://schemas.microsoft.com/ink/2010/main" type="inkDrawing" rotatedBoundingBox="21230,10304 21544,9915 21862,10173 21548,10561" shapeName="Other"/>
        </emma:interpretation>
      </emma:emma>
    </inkml:annotationXML>
    <inkml:trace contextRef="#ctx0" brushRef="#br0">389 0 197 0,'0'0'3'15,"0"0"-1"-15,0 0 0 16,0 0 3-16,0 0 0 16,0 0 4-16,0 0 2 15,-18 14 2-15,8 0-1 16,-5 0 2-16,-5 6 1 0,-2 2-2 16,-3-1-3-16,-3 5 1 15,-4 5-3-15,-4-7-2 16,1 5 0-16,0-8-1 0,4 1 0 15,6-5 0-15,0 0-1 16,7-10 0-16,3 4 0 16,15-11 0-16,0 0 0 15,0 17-1-15,0-17 1 0,18 14-1 16,4-7 1-16,-1 3 0 16,4-3-1-16,0 4-1 15,7-3 0-15,-1-1 0 16,1 1-1-16,-1 1 1 0,2-1-1 15,-1-1-1-15,-1-3-3 16,-2 3-9-16,-5-4-16 16,-7-3-39-16,1 3-10 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5:50.2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9628A3F-32F8-464D-AB34-517FFE616B7C}" emma:medium="tactile" emma:mode="ink">
          <msink:context xmlns:msink="http://schemas.microsoft.com/ink/2010/main" type="inkDrawing" rotatedBoundingBox="15207,11206 18593,11166 18595,11290 15208,11330" shapeName="Other">
            <msink:destinationLink direction="with" ref="{8D73CF38-3160-40A3-97DE-A0168A0AB5C2}"/>
          </msink:context>
        </emma:interpretation>
      </emma:emma>
    </inkml:annotationXML>
    <inkml:trace contextRef="#ctx0" brushRef="#br0">0 99 141 0,'0'0'5'0,"0"0"4"15,8 0 5-15,9 0 3 16,4-4 3-16,8 2 4 0,9-1 0 16,12-5 1-16,14 1-4 15,-1-1-5-15,19 1-3 16,-1 1-3-16,15-1-3 0,-1 3-1 15,7 4-2-15,4 0 0 16,-3 0-1-16,10 0 2 16,-7 7-2-16,7-1 0 15,-3 3 1-15,4-7-1 16,-1 2 1-16,3 0 0 16,0-4-1-16,5 0 1 0,-1-4 1 15,7-2 1-15,-4-5 0 16,2-4 0-16,-5 5 0 15,-3-1 0-15,-4 5 1 0,-11-1-3 16,-9 3-1-16,-16 4 0 16,-10 0-1-16,-10 7 0 15,-11 0 0-15,-14 4-1 16,-4-5-1-16,-10 5 1 0,-4 0 0 16,-14-11 0-16,11 13 1 15,-11-13-1-15,0 0 1 16,10 11-1-16,-10-11 1 15,0 0-1-15,0 0 0 0,0 0 0 16,0 0 0-16,0 0-4 16,10 21-14-16,-10-21-61 15,0 22-2-15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5:52.9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6F4915F-D41F-4AA4-83F2-95F6D3626751}" emma:medium="tactile" emma:mode="ink">
          <msink:context xmlns:msink="http://schemas.microsoft.com/ink/2010/main" type="inkDrawing" rotatedBoundingBox="15356,8916 18765,8828 18767,8926 15359,9013" shapeName="Other"/>
        </emma:interpretation>
      </emma:emma>
    </inkml:annotationXML>
    <inkml:trace contextRef="#ctx0" brushRef="#br0">0 69 178 0,'0'0'3'0,"0"0"2"0,0 0 2 16,14 0 2-16,0 4 1 16,3 3 0-16,8-3 1 15,11 7 1-15,9-9-2 16,13 9-2-16,2-11-1 0,21 4 0 16,4-4-1-16,11 0 0 15,5-4 0-15,9-7 0 16,-1 9 0-16,9-9-1 15,-9 7 0-15,8 1 1 16,-8 3-2-16,2 0-1 0,-6 0 0 16,1 3 0-16,-7 3-1 15,4 5 0-15,-5-7 0 16,-9 3 0-16,6-7 1 16,-2 0 0-16,-2 0-1 0,2-11 1 15,-2 5 0-15,1-8 0 16,0 4-1-16,-7-5 1 15,3 4-1-15,-7-4 0 0,-10 8-1 16,4 1 0-16,-12 2 0 16,2-3 0-16,-17 3 0 15,-2 4 1-15,-7-3 2 16,-11 3 1-16,-3 0 1 0,-10 0 0 16,-15 0 0-16,13 0 0 15,-13 0-1-15,0 0 0 16,0 0-4-16,0 0-15 15,5 14-60-15,-17-4-3 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7:00.2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FCDEB6-F5B6-4B68-A9EF-410C202E2B2D}" emma:medium="tactile" emma:mode="ink">
          <msink:context xmlns:msink="http://schemas.microsoft.com/ink/2010/main" type="inkDrawing" rotatedBoundingBox="27491,3965 27975,14361 27853,14366 27369,3971" semanticType="callout" shapeName="Other">
            <msink:sourceLink direction="with" ref="{A562D6DF-3CDC-4851-8D59-43492D8DBEFF}"/>
          </msink:context>
        </emma:interpretation>
      </emma:emma>
    </inkml:annotationXML>
    <inkml:trace contextRef="#ctx0" brushRef="#br0">11 129 280 0,'0'0'5'0,"0"0"6"16,0-20-1-16,8 2 3 15,-1-2 4-15,0 1 0 0,1 1 3 16,-1-3 0-16,3 7-5 16,-10 14-5-16,0 0-1 15,0 0-3-15,0 18-3 0,0 2 0 16,-7 14-3-16,4 7 0 15,-4 19 0-15,-1 4 0 16,1 9-1-16,0 5 1 16,-1 11 0-16,2 8 0 0,2 6 0 15,-3 6 1-15,4 3-2 16,3-2 1-16,0 10 0 16,3-3 0-16,8 5 0 15,-5 5 0-15,2-1 0 0,6-2 1 16,1 6 2-16,-5 5-1 15,-2 2 0-15,-8 0 1 16,3 5-2-16,-1-2 1 16,3-1-2-16,2 0 1 15,-4 1-1-15,5-1 0 0,5 1 0 16,-1 1-1-16,8 0 3 16,-5 0-2-16,-2 4 1 15,-3-4 0-15,-5 7 0 0,2-4 1 16,-7 4 0-16,0-7 0 15,3 4-1-15,-3-8 1 16,10 1 0-16,1-8-1 16,0-3 1-16,7 2-1 0,0-5 0 15,2 3 0-15,-2-4 0 16,0 0 0-16,-4 2 1 16,-3 1-1-16,-8 1 0 15,1-1 1-15,-4 1 0 0,0 4 1 16,0 2-1-16,0 2 0 15,0 6 0-15,0-1 0 16,7 1-1-16,-1 3 1 0,-1 0 0 16,-2 8-1-1,1-6 1-15,2 2-1 0,-2 0 0 16,4-4 0-16,-5 0 0 16,-3-6-1-16,4-6 1 15,-1 3 0-15,4-5 1 0,-4-2-2 16,2-4 0-16,-2-6 0 15,-1-2 0-15,3-6 0 16,2-4 0-16,-4-11 0 16,0-4 0-16,2-13 0 0,-3-8 0 15,3-3 0-15,-2-14 0 16,0-1 0-16,1-9 0 16,-1-10 0-16,2 1 0 15,-3-10 0-15,1-10 0 0,-3 1 0 16,0-15 0-16,0 0 0 15,5 15 0-15,-5-15 0 16,0 0 0-16,0-15 0 16,0 15 0-16,0-21 0 15,0 7 0-15,0 14 0 0,-10-25 0 16,10 25-65-16,0 0-26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7:14.3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6E5F66-2EBA-4DAC-ABD3-DA40BB627EA4}" emma:medium="tactile" emma:mode="ink">
          <msink:context xmlns:msink="http://schemas.microsoft.com/ink/2010/main" type="inkDrawing" rotatedBoundingBox="13954,7660 19008,7729 19008,7771 13953,7701" shapeName="Other"/>
        </emma:interpretation>
      </emma:emma>
    </inkml:annotationXML>
    <inkml:trace contextRef="#ctx0" brushRef="#br0">0-4 219 0,'0'0'10'0,"0"0"4"0,0 0 3 15,0 0 4-15,6 0 1 16,-6 0 1-16,0 0 0 0,14 0 2 16,-14 0-7-16,25 0-7 15,-4 0-1-15,4 4-3 16,3 0-1-16,7-1-1 15,8 1-1-15,4 0 0 16,1-2-1-16,5 3 1 0,8-5-1 16,-1 2-1-16,0-2 0 15,3 4 0-15,1-4-1 16,3 0 1-16,1 4-1 16,-5-1 0-16,5 1 0 0,2 4 0 15,-3-8 0-15,5 3 0 16,-2-1 0-16,4-2 0 15,-4 0-1-15,5 0 1 16,-4-2 0-16,3-1 0 0,-4-1 0 16,1 0 0-16,4 4 0 15,-5 0 0-15,-2 0 0 16,3 4-1-16,-5 0 1 16,4-4-1-16,2 3 1 0,2-1 1 15,-3-2 0-15,-1 0 0 16,5 0 0-16,3 0 1 15,-4-2 0-15,-4-1-1 16,1 3 1-16,-1-4-1 16,-2 4-2-16,-8 0 2 0,4 0-1 15,-7 0-1-15,-1 0 1 16,-3 0 1-16,4 0-2 16,-1 4 2-16,1-1-1 0,2-1 0 15,-1 4 0-15,5-4 0 16,4 3 1-16,0-3-2 15,5 2 0-15,-2-4 0 16,4 0 0-16,-4 0 0 0,5 0 0 16,-8 0 0-16,3-4 0 15,-2 2 0-15,-5 2 0 16,2-5 0-16,-5 5 0 16,-7 5 0-16,-4-5 0 0,-2 6 0 15,-6-2 0-15,1-4 0 16,-6 3 0-16,-1 1 0 15,0-4 0-15,-2 0 0 16,-5 4 0-16,7-4 0 16,-10 0 0-16,0 0 0 0,-7 0 0 15,-1 0 0-15,-2 0 0 16,-15 0 0-16,21 3 0 16,-21-3 0-16,10 0 0 0,-10 0 0 15,0 0 0-15,15 4 0 16,-15-4 0-16,0 0 0 15,0 0 0-15,0 0 0 16,13 3 0-16,4 7-68 0,-17-10-22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7:28.2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E42CCD-B0E6-435D-BB8E-2C6B67EF1971}" emma:medium="tactile" emma:mode="ink">
          <msink:context xmlns:msink="http://schemas.microsoft.com/ink/2010/main" type="inkDrawing" rotatedBoundingBox="21190,8177 21635,8498 21414,8805 20968,8485" shapeName="Other"/>
        </emma:interpretation>
      </emma:emma>
    </inkml:annotationXML>
    <inkml:trace contextRef="#ctx0" brushRef="#br0">189-5 296 0,'0'0'8'15,"0"0"2"-15,0 0 2 16,8-4 1-16,-8 4 3 16,0 0-1-16,0 0 1 0,0 0 0 15,0 0-7-15,0 0-3 16,0 15 1-16,-8-2-2 15,-2 8-2-15,-7 0 3 16,-8 8-2-16,4 1 0 0,-4 0 0 16,-3-2 0-16,3 3-2 15,7-7 1-15,4 0-1 16,8 0-1-16,6-3 2 16,6-8-1-16,11 5 0 15,13-8 1-15,1 0-1 0,8 4 0 16,7-10-1-16,4 2 1 15,-2 3-1-15,-2-3 0 16,1-2 0-16,-9 3-1 16,2-5-1-16,-9 4-3 0,1 3-5 15,-19 0-17-15,7-9-51 16,-3 2-6-16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7:28.6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C3844B4-6D91-4D4B-AC96-37FBA11EECFD}" emma:medium="tactile" emma:mode="ink">
          <msink:context xmlns:msink="http://schemas.microsoft.com/ink/2010/main" type="inkDrawing" rotatedBoundingBox="21141,8423 23494,8091 23497,8112 21144,8444" shapeName="Other"/>
        </emma:interpretation>
      </emma:emma>
    </inkml:annotationXML>
    <inkml:trace contextRef="#ctx0" brushRef="#br0">0 339 265 0,'0'0'7'16,"0"0"6"-16,17-11 2 15,8 5 1-15,11-3 3 16,14 0 0-16,10-2 1 0,11 1 0 16,17-4-7-16,10 0-5 15,16 0-2-15,6 0-3 16,11-1-1-16,10-4 0 16,-2 0-1-16,9-3-1 15,1 1 2-15,-5 0-2 0,-6 8 1 16,-14-9 0-16,-11 3 0 15,-13 6 0-15,-9-4 2 16,-16 6-1-16,-12 7 1 16,-17-7 1-16,-14 8-1 0,-11-1 0 15,-4 4 1-15,-17 0-2 16,0 0-7-16,0 0-38 16,0 0-35-16,0 11-4 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7:34.5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F0F39C2-4A70-443E-A520-C54CEED0D5FE}" emma:medium="tactile" emma:mode="ink">
          <msink:context xmlns:msink="http://schemas.microsoft.com/ink/2010/main" type="inkDrawing" rotatedBoundingBox="26767,10094 26852,9605 27286,9681 27201,10170" shapeName="Other"/>
        </emma:interpretation>
      </emma:emma>
    </inkml:annotationXML>
    <inkml:trace contextRef="#ctx0" brushRef="#br0">237 30 225 0,'0'0'7'0,"0"0"2"16,0 0 4-16,0-13 1 0,0 13 1 15,15-12 1-15,-15 12-1 16,18-5 2-16,-18 5-6 16,20 0-2-16,-20 0-3 15,22 13-1-15,-16 9 1 0,-6 6-1 16,-6 6-1-16,-8 2 0 16,-11 9 1-16,-6-2 1 15,-5-4 0-15,-6 4 0 16,6-15 1-16,-3 0 1 15,8-12 1-15,6-1 1 0,7-8-2 16,3-3-1-16,15-4-1 16,0 0-1-16,0 0-1 15,15 2-2-15,6 5-1 16,4-3 0-16,3 7 0 0,7-5-1 16,0 7 1-16,-2 0-1 15,2-2 1-15,-3 3 0 16,-4-4-1-16,3-3-1 15,-6 4-5-15,-3-8-6 0,3 5-13 16,-7-6-41-16,0-2-16 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7:34.9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562D6DF-3CDC-4851-8D59-43492D8DBEFF}" emma:medium="tactile" emma:mode="ink">
          <msink:context xmlns:msink="http://schemas.microsoft.com/ink/2010/main" type="inkDrawing" rotatedBoundingBox="26881,10032 29261,9621 29265,9646 26886,10057" shapeName="Other">
            <msink:destinationLink direction="with" ref="{97FCDEB6-F5B6-4B68-A9EF-410C202E2B2D}"/>
          </msink:context>
        </emma:interpretation>
      </emma:emma>
    </inkml:annotationXML>
    <inkml:trace contextRef="#ctx0" brushRef="#br0">0 405 268 0,'0'0'7'0,"0"0"3"16,11 0 3-16,6 0 1 0,8 0 2 16,11-7-1-16,11-1 1 15,16 2 1-15,10-4-5 16,20-8-5-16,16 1-2 15,16-4-2-15,9-1-1 16,14-6 0-16,8 2 0 0,6-5 0 16,1 7 0-16,-7-4 0 15,-4-2 1-15,-11 6 0 16,-10 0 1-16,-21 3 0 16,-12 4 1-16,-20 0 0 0,-17 2 1 15,-20 6-1-15,-9 7 0 16,-14 0 0-16,-18 2-1 15,0 0-1-15,0 0-2 0,-13 13-6 16,-9-9-19-16,-6 1-58 16,17 7 0-16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8:03.8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2B3ECF9-4981-439E-A71B-DF5DBED1CFDA}" emma:medium="tactile" emma:mode="ink">
          <msink:context xmlns:msink="http://schemas.microsoft.com/ink/2010/main" type="inkDrawing" rotatedBoundingBox="5435,3776 8016,3704 8017,3725 5436,3797" semanticType="callout" shapeName="Other"/>
        </emma:interpretation>
      </emma:emma>
    </inkml:annotationXML>
    <inkml:trace contextRef="#ctx0" brushRef="#br0">-4 66 278 0,'0'0'8'0,"0"0"5"16,0 0 2-16,0 0 3 16,0 0 0-16,0 0 2 15,-4 7 1-15,4-7 0 16,17 0-8-16,5 0-3 15,14 0-2-15,6 0-2 0,14 0-1 16,15 0-1-16,11-3-1 16,9 3-1-16,12 0 0 15,6-4 0-15,4 0-1 16,8 4 1-16,-1-3-1 0,-3 0-1 16,6-1 1-16,-7-3 0 15,-2 7 0-15,-7-3-1 16,-6-1 1-16,-5 0-1 15,-11 4 1-15,-4-2-1 0,-10 2 1 16,-1-4-1-16,-5-1 1 16,-2 3-1-16,-7-2 0 15,-6 4 1-15,3-4 1 0,-10 4 0 16,-8-3 1-16,-3 3-1 16,-8-4 1-16,-2 4 1 15,-4 0-1-15,-8-2-1 16,-10 2 0-16,21 0 0 0,-21 0-1 15,14 0 0-15,-14 0-1 16,0 0 1-16,0 0-1 16,11-6 1-16,-11 6-4 15,0 0-14-15,-31 0-65 16,16 12-2-16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9:14.5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BFD6419-3D40-49AA-B5A6-210E5ECE5833}" emma:medium="tactile" emma:mode="ink">
          <msink:context xmlns:msink="http://schemas.microsoft.com/ink/2010/main" type="inkDrawing" rotatedBoundingBox="2118,10382 5595,10134 5606,10276 2128,10524" shapeName="Other"/>
        </emma:interpretation>
      </emma:emma>
    </inkml:annotationXML>
    <inkml:trace contextRef="#ctx0" brushRef="#br0">0 318 241 0,'0'0'5'16,"0"0"4"-16,22-7 4 16,-9 3 3-16,12-3 1 0,0-3 1 15,7 3 2-15,9-7 0 16,6 7-3-16,2-3-2 15,4-1-5-15,4 4-2 16,4 1-1-16,2-1-2 0,0 3 0 16,5-7-1-16,-1 5 0 15,4-1 0-15,3-5-1 16,-7 1 1-16,11 0-1 16,-7 2 1-16,-1-2-2 0,1 4 1 15,-1-1-1-15,1 2 0 16,-8-1 1-16,5 0-2 15,0 0 1-15,-5 3-1 16,0-3 1-16,-3 4-1 16,1-5 1-16,-1 2 0 0,0 2 0 15,-7-3 0-15,3 5-1 16,-3-2 1-16,4-1-1 16,-8 3 0-16,8-4 1 15,-7 6-1-15,3-7 0 0,-4 5 0 16,4-2 0-16,-3-3-1 15,3 3 0-15,0-2 0 16,-3 1 0-16,3 3 0 0,-8-2 0 16,5 4-1-16,-4 0 2 15,-4 0-1-15,1 4 1 16,-5 3 1-16,2-1-1 16,-2-2 1-16,0 3-1 0,2-3 1 15,3-2-1-15,-5 3 2 16,2-3-2-16,-2-2-1 15,-10 6 2-15,4-4-1 16,-7 3 0-16,0-1 0 0,-7-2 1 16,-5 5-2-16,2-3 0 15,-5 0 0-15,-10-4 0 16,22 10 0-16,-22-10 0 16,13 3 0-16,-13-3 0 0,0 0 0 15,0 0 0-15,15 0 0 16,-15 0 0-16,0 0 0 15,0 0 0-15,0 0 0 16,-32 0-82-16,32 0-6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4:01.9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63350A3-FEF0-48C5-BFF5-51C0FA6D7F72}" emma:medium="tactile" emma:mode="ink">
          <msink:context xmlns:msink="http://schemas.microsoft.com/ink/2010/main" type="inkDrawing" rotatedBoundingBox="21345,10267 22407,10156 22409,10177 21347,10289" shapeName="Other"/>
        </emma:interpretation>
      </emma:emma>
    </inkml:annotationXML>
    <inkml:trace contextRef="#ctx0" brushRef="#br0">0 127 281 0,'0'0'4'0,"0"0"3"0,0 0 3 15,17-7-1-15,1 4 2 16,10 0-1-16,7-4 1 15,14 3 0-15,8-3-4 0,3 1-2 16,14-3-1-16,-3 7-2 16,7-4-1-16,-8-1 0 15,5 5 0-15,-7-6 0 0,-2 5 0 16,-6-7-1-16,-10 5 1 16,-4-5 0-16,-8 7 1 15,-6-4 1-15,-11-1 0 16,-3 2-1-16,-4 6 0 15,-14 0 1-15,0 0-3 0,15-4-7 16,-15 4-51-16,0 0-16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9:17.9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EA0376-6BE4-42CD-9B34-413360F2A255}" emma:medium="tactile" emma:mode="ink">
          <msink:context xmlns:msink="http://schemas.microsoft.com/ink/2010/main" type="inkDrawing" rotatedBoundingBox="9381,3648 15167,3240 15278,4814 9492,5222" semanticType="callout" shapeName="Other">
            <msink:sourceLink direction="to" ref="{CC49418A-7CAB-4FD6-B308-D7E7488A5BA9}"/>
            <msink:sourceLink direction="to" ref="{E28F3F08-F32B-43D5-86E2-4996198C7A12}"/>
          </msink:context>
        </emma:interpretation>
      </emma:emma>
    </inkml:annotationXML>
    <inkml:trace contextRef="#ctx0" brushRef="#br0">-1 1543 202 0,'0'0'8'0,"0"-17"5"0,0 17 3 16,-3-28 2-16,-1 7 2 16,4-3 1-16,0-17 0 15,7 3 1-15,8-7-7 16,2-2-5-16,8-2-1 0,11-7-4 16,9 0-1-16,5-4-2 15,16-3-1-15,5-1 0 16,14 2-1-16,11-3 1 15,10 6-1-15,7 1 0 0,3 2 0 16,8 7 1-16,11 3-1 16,-1-3 0-16,7 7 0 15,-3 0 0-15,-4-1 1 16,4 1-1-16,4 3-1 0,-4 0 1 16,-4 5 0-16,-3 1 0 15,-3 6 0-15,-5 1 0 16,5 9-1-16,-2 2 1 15,-5 4 1-15,0 1-2 16,-2 1 1-16,6-6 0 0,-13 8 0 16,1 0 1-16,-3-3-1 15,-7 2 0-15,-12 2 0 16,-10-1 1-16,-3 7 0 0,-10 0-1 16,-5 2 2-16,5 6-1 15,-12-1 0-15,4 0 1 16,5 4-1-16,-7 3 0 15,3-1 1-15,-8-2-1 0,0 0 1 16,-11-5 1-16,-2 7 0 16,-9 4-1-16,-6-6 2 15,-8 6 0-15,-6-4-1 16,3 1 2-16,-3 4-3 0,-4 6 0 16,3-9 1-16,-2-2-1 15,2 12-1-15,8-3 1 16,-4-1-1-16,4 0-1 15,0 1 1-15,7-3 0 16,-5 7 0-16,-2-4 0 0,-3 6 0 16,-5-11-1-16,0 4 1 15,-5 0 0-15,-2 3 0 16,-3 2 0-16,2-5 0 0,-2 3 0 16,8-3-1-16,-4 0 0 15,4 3 0-15,-5 6 0 16,4-6 0-16,-4 4 1 15,-3 0-1-15,4 8 2 0,-4-4-1 16,-4 7 0-16,-4-8 0 16,-2 4 1-16,3 4-2 15,-1-4 1-15,6 0-1 16,-1-4 0-16,-2 3 1 0,5-6-1 16,-3 7 1-16,3-8 1 15,-4 1-1-15,4-4 0 16,-3 4 1-16,3-5 0 15,0-2-1-15,0 3 0 16,0-3 0-16,0-3 0 0,0 1 0 16,0 1 0-16,0-5 0 15,0 2-1-15,0-17 2 16,0 21-1-16,0-21 0 0,0 10 3 16,0-10-1-16,0 0 0 15,0 0 2-15,-18 0-1 16,4 0-1-16,0-7 1 15,-11-6-2-15,5-2-2 0,-5-3 0 16,-5 1 0-16,2-4 0 16,11 3 0-16,-4 7 0 15,3-3 0-15,4 4 0 16,1 6 0-16,13 4 0 0,-15 4 0 16,15-4 0-16,-3 24-3 15,6-10 3-15,12 3-1 16,2 2 1-16,7-4 0 15,5-2 1-15,2-9-1 16,4 3 3-16,-2-7-3 0,2-4 0 16,-10-3 0-16,3-6 0 15,-13-10 0-15,2 5 0 16,1-3 0-16,-5 4 0 0,-8-11-31 16,-3 7-53-16,-2 1-4 15</inkml:trace>
    <inkml:trace contextRef="#ctx0" brushRef="#br0" timeOffset="718.7313">-726 1329 198 0,'0'0'8'0,"0"0"5"16,0 0 0-16,0 0 4 15,7-15 0-15,-7 15 1 16,25-17 2-16,-4 10 1 15,4-4-6-15,10 11-3 16,5 0-2-16,8 3 0 0,0 12-3 16,0 6 1-16,-5 1-3 15,10 5 0-15,-11 5-2 16,4-1 1-16,-11 5-2 16,0-4 0-16,-2-8 0 0,-5 4 0 15,-3-11 1-15,-5 2 1 16,-2-12 1-16,1-5 0 15,-1-4 0-15,5-16 0 0,7-3 0 16,8-11-1-16,15-6-2 16,7-8-8-16,18-4-29 15,7 2-43-15,4-2-2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8:02.4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893E3DE-3E81-424A-9BCD-83D03F30F125}" emma:medium="tactile" emma:mode="ink">
          <msink:context xmlns:msink="http://schemas.microsoft.com/ink/2010/main" type="inkDrawing" rotatedBoundingBox="2272,3642 3473,3687 3471,3744 2270,3699" semanticType="callout" shapeName="Other"/>
        </emma:interpretation>
      </emma:emma>
    </inkml:annotationXML>
    <inkml:trace contextRef="#ctx0" brushRef="#br0">-6 13 321 0,'0'0'6'0,"0"0"4"15,0 0 3-15,0 0 2 16,0 0 3-16,0 0-1 15,0-13 0-15,0 13 1 0,0 0-5 16,0 0-4-16,21-4-2 16,-7 4-1-16,11 4-1 15,3-2-1-15,8 7 1 16,6-7 0-16,11-2 0 16,3 4-1-16,4-4 0 0,4 0-1 15,3-4-1-15,-3 4 0 16,0 0 0-16,0 0-2 15,-9 0 0-15,-2 0 0 16,-3 0 0-16,-7 4 0 0,-8-1 0 16,-7 1 0-16,-3 0 0 15,-7-4 0-15,-18 0 0 16,18 7 0-16,-18-7 0 16,0 0 0-16,14 4 0 0,-14-4 0 15,24 2 0-15,-5-2 0 16,2 0 0-16,-1 0 0 15,2 0 0-15,3 0 0 0,-4 0 0 16,-7 0 0-16,0 0 0 16,-14 0 0-16,14 0 0 15,-14 0 0-15,0 0 0 16,0 0 0-16,0 0 0 16,0 0 0-16,0 0 0 0,0 0 0 15,0 0 0-15,0 0 0 16,0 0 0-16,8 19-8 15,-8-19-77-15,0 24-1 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9:40.4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55BEC0A-F382-4863-9F3A-BCDCBC6FB675}" emma:medium="tactile" emma:mode="ink">
          <msink:context xmlns:msink="http://schemas.microsoft.com/ink/2010/main" type="inkDrawing" rotatedBoundingBox="9573,7010 10431,7026 10430,7042 9572,7025" semanticType="underline" shapeName="Other"/>
        </emma:interpretation>
      </emma:emma>
    </inkml:annotationXML>
    <inkml:trace contextRef="#ctx0" brushRef="#br0">-4266 4536 247 0,'0'0'7'0,"0"0"2"16,7-5 1-16,-7 5 3 0,0 0 2 16,13-2 0-16,2 2 2 15,0 0 0-15,-2 2-4 16,12 3 0-16,3-2-2 0,14 4-1 16,5-7-2-16,6 3 0 15,6-3 0-15,6 0-1 16,-2 0-2-16,0 0 1 15,-2 0-1-15,-1 0-1 0,-10 0 0 16,-9 0 1-16,-1 0-2 16,-12-3 1-16,-6 3-1 15,-4 0-1-15,-18 0 0 16,13 0-5-16,-13 0-34 0,17 10-43 16,-17-10-1-16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9:52.4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B9C2B07-52AF-4AE7-8329-AD0BD8C15835}" emma:medium="tactile" emma:mode="ink">
          <msink:context xmlns:msink="http://schemas.microsoft.com/ink/2010/main" type="inkDrawing" rotatedBoundingBox="9859,8173 10567,8205 10566,8222 9858,8190" shapeName="Other"/>
        </emma:interpretation>
      </emma:emma>
    </inkml:annotationXML>
    <inkml:trace contextRef="#ctx0" brushRef="#br0">-3980 5702 203 0,'0'0'9'0,"0"0"4"15,0 0 4-15,0 0 3 16,0 0 2-16,0 0 1 0,0 0 2 16,8 3 0-16,-8-3-5 15,20 0-4-15,-2-3-4 16,10 3-2-16,4 0-2 16,4 0-3-16,9 0 0 0,8 0 0 15,7 3-3-15,4 1 0 16,-4 3 1-16,0-3-1 15,-7-2 1-15,0-2 0 16,-18 4 1-16,-2-4 0 0,-16 4 0 16,1-4 1-16,-18 0-2 15,0 0-1-15,15 3-6 16,-15-3-20-16,-15 7-57 16,15-7-1-16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9:30.1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4816B73-6C50-40A8-9A45-1F849C55E8AB}" emma:medium="tactile" emma:mode="ink">
          <msink:context xmlns:msink="http://schemas.microsoft.com/ink/2010/main" type="inkDrawing" rotatedBoundingBox="4196,4031 4989,3957 4992,3991 4199,4065" shapeName="Other"/>
        </emma:interpretation>
      </emma:emma>
    </inkml:annotationXML>
    <inkml:trace contextRef="#ctx0" brushRef="#br0">1928 405 223 0,'0'0'8'0,"0"0"5"15,0 0 3-15,-7-10 4 16,7 10 1-16,0 0 0 16,7-21 0-16,6 16 1 15,17 3-6-15,5-2-3 0,14 0-6 16,8 4-1-16,14-3-1 16,2-1-1-16,12-4 0 15,-7 1-2-15,3-4-7 16,0 5-18-16,-9-1-50 0,-13 0-4 15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9:30.3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1DF4F47-6E0D-46CA-ACB9-53C8679E0CAB}" emma:medium="tactile" emma:mode="ink">
          <msink:context xmlns:msink="http://schemas.microsoft.com/ink/2010/main" type="inkDrawing" rotatedBoundingBox="4684,4000 4728,4508 4721,4509 4677,4001" shapeName="Line"/>
        </emma:interpretation>
      </emma:emma>
    </inkml:annotationXML>
    <inkml:trace contextRef="#ctx0" brushRef="#br0">2402 341 285 0,'0'0'7'0,"0"0"1"16,0 0 3-16,0 18 3 16,0-3 0-16,3 6 1 15,1 0 2-15,2 9 0 0,-6 5-6 16,4 6-4-16,-1 4-1 16,5 0-3-16,-8 2-5 15,4 5-14-15,-1-3-35 16,0-4-23-16,4-1-6 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9:30.8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EE52287-2EC4-49AB-820F-C7B231304C39}" emma:medium="tactile" emma:mode="ink">
          <msink:context xmlns:msink="http://schemas.microsoft.com/ink/2010/main" type="inkDrawing" rotatedBoundingBox="5396,4078 5514,4627 5489,4632 5371,4083" semanticType="callout" shapeName="Other"/>
        </emma:interpretation>
      </emma:emma>
    </inkml:annotationXML>
    <inkml:trace contextRef="#ctx0" brushRef="#br0">3102 422 370 0,'0'0'4'0,"0"0"2"0,0 0 3 15,0 0 0-15,0 0 0 16,0 0 1-16,0 0 1 15,3 11 0-15,1 2-4 0,2 9-2 16,-2 2-1-16,7 6-2 16,-4 8 1-16,3 0 0 15,-2 4-1-15,-1 1 0 16,0-1 0-16,-4 1 0 0,5-6 1 16,-1-7 0-16,-4-2 1 15,0-4-1-15,4-6 1 16,-7-18 0-16,8 18 1 15,-8-18-1-15,0 0-3 0,14 21-10 16,-3-12-73-16,-11 6-2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0:01.6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4AB2795-81FE-4FF7-92CB-B7D34ABF7DE3}" emma:medium="tactile" emma:mode="ink">
          <msink:context xmlns:msink="http://schemas.microsoft.com/ink/2010/main" type="inkDrawing" rotatedBoundingBox="1899,7706 2883,7703 2884,7738 1900,7741" shapeName="Other"/>
        </emma:interpretation>
      </emma:emma>
    </inkml:annotationXML>
    <inkml:trace contextRef="#ctx0" brushRef="#br0">-378 4052 283 0,'0'0'6'0,"0"0"4"16,0 0-1-16,0 0 2 15,0 0 1-15,0 0 1 16,18 0 0-16,-1 0 2 16,8 0-6-16,11 5-1 0,6 3-2 15,11-1 0-15,8-3-1 16,9 0 0-16,8-4-1 15,0 0-1-15,0 0 1 16,3-4 0-16,-6-2-1 0,-12-1 0 16,-3-1-1-16,-14 5 2 15,-11-5-7-15,1 8-11 16,-19 19-56-16,-2-17-7 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0:02.1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FC5D266-E448-4AF6-9381-281461A2B085}" emma:medium="tactile" emma:mode="ink">
          <msink:context xmlns:msink="http://schemas.microsoft.com/ink/2010/main" type="inkDrawing" rotatedBoundingBox="4301,7832 4954,7766 4957,7790 4304,7856" shapeName="Other"/>
        </emma:interpretation>
      </emma:emma>
    </inkml:annotationXML>
    <inkml:trace contextRef="#ctx0" brushRef="#br0">0 69 306 0,'0'0'6'15,"0"0"3"-15,0 0 3 16,0 0 1-16,0 0 2 0,6 0 1 16,8 0 1-16,4 0-1 15,7-5-5-15,-4 5-3 16,11 0-3-16,0 0-1 16,6 0-2-16,-2 0 0 0,3 0 0 15,3-6 0-15,5 2 0 16,-2-3 0-16,1 0 0 15,-3 0 0-15,-1-3 0 16,-4 6 0-16,-8-6 0 16,-7 6 0-16,-5 1-1 0,-18 3 1 15,18 0-2-15,-18 0-4 16,0 0-21-16,-14 14-54 16,14-14-1-16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9:56.1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42862F-7147-4153-BDE2-2D2F7C9BD37D}" emma:medium="tactile" emma:mode="ink">
          <msink:context xmlns:msink="http://schemas.microsoft.com/ink/2010/main" type="inkDrawing" rotatedBoundingBox="9736,9433 10506,9448 10505,9495 9735,9481" shapeName="Other"/>
        </emma:interpretation>
      </emma:emma>
    </inkml:annotationXML>
    <inkml:trace contextRef="#ctx0" brushRef="#br0">-4075 7000 216 0,'0'0'8'0,"0"0"4"0,-15-4 4 15,15 4 2-15,-13-13 4 16,13 13-2-16,0-13 3 16,0 13-1-16,17-11-3 0,4 7-5 15,7 4-3-15,15 0-2 16,-1 0-2-16,8 4 0 15,3 3-1-15,3-1-1 16,1 3-1-16,7-7 0 0,-4-2 1 16,-4 0-1-16,-6 0 0 15,-4 0 1-15,-7-2-1 16,-8-3 1-16,-9-1-1 16,-4 2-1-16,-18 4 0 0,10 0-4 15,-10 0-9-15,0 34-60 16,7-21-14-16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4:04.5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6023DC7-6C8F-4FD2-AA3E-743AD53C7448}" emma:medium="tactile" emma:mode="ink">
          <msink:context xmlns:msink="http://schemas.microsoft.com/ink/2010/main" type="inkDrawing" rotatedBoundingBox="21372,15140 21552,14605 21967,14744 21788,15280" shapeName="Other"/>
        </emma:interpretation>
      </emma:emma>
    </inkml:annotationXML>
    <inkml:trace contextRef="#ctx0" brushRef="#br0">378 0 223 0,'0'0'6'0,"0"0"1"0,0 0 3 16,0 0 1-16,0 0 0 16,0 0 2-16,0 0-1 0,-8 7 2 15,-2 8-5-15,0 2-2 16,-8 4-2-16,-4 10 0 16,-3 1-2-16,-6 8 0 15,3 2-1-15,-12 0-1 0,5-3 0 16,3-5 1-16,1 5-1 15,3-11 0-15,6-3 0 16,4-7-1-16,5-5 1 16,13-13 1-16,-7 19 2 15,7-19-1-15,13 11 1 0,5-7 0 16,7 2 1-16,3 1-1 16,4 4 0-16,0-5-2 15,6 2 0-15,2 2-1 16,-9 0 0-16,4 0-1 0,-2 1-1 15,-5-7-7-15,-3-1-9 16,-8-3-18-16,-2 0-36 16,3 0-5-16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0:07.4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7CF8BF1-11F5-4E42-BA2A-E50023B53044}" emma:medium="tactile" emma:mode="ink">
          <msink:context xmlns:msink="http://schemas.microsoft.com/ink/2010/main" type="inkDrawing" rotatedBoundingBox="9908,10697 10655,10761 10651,10806 9904,10742" shapeName="Other"/>
        </emma:interpretation>
      </emma:emma>
    </inkml:annotationXML>
    <inkml:trace contextRef="#ctx0" brushRef="#br0">-3931 8217 318 0,'0'0'5'0,"0"0"-1"15,0 0 0-15,0 0 0 16,0 0 2-16,15 0 2 0,-1 8 0 16,0-1 3-16,11-1-4 15,2 5 2-15,9-1 0 16,6 1-1-16,8-5 0 0,3 2-1 16,8-5-1-16,-1-3 0 15,-4 0-1-15,4 0 0 16,-4 0-2-16,-2 0-2 15,-8-3-14-15,-8 3-62 0,2 0-1 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0:10.5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B7B8391-EB61-4502-BB44-C668DA923AB2}" emma:medium="tactile" emma:mode="ink">
          <msink:context xmlns:msink="http://schemas.microsoft.com/ink/2010/main" type="inkDrawing" rotatedBoundingBox="9796,12068 10396,12176 10394,12185 9795,12077" semanticType="callout" shapeName="Other">
            <msink:sourceLink direction="with" ref="{72EE1F01-6920-442B-9AEE-68C8AA6B2F95}"/>
            <msink:sourceLink direction="with" ref="{E14D7AEF-6572-4FA4-9237-85224F35C117}"/>
          </msink:context>
        </emma:interpretation>
      </emma:emma>
    </inkml:annotationXML>
    <inkml:trace contextRef="#ctx0" brushRef="#br0">-4043 9591 290 0,'0'0'6'16,"0"0"1"-16,0 0 2 0,0 0 2 15,0 0 1-15,0 0 2 16,0 0 2-16,6 0 2 15,-6 0-4-15,25 3-3 16,-7 1-1-16,10 3-1 0,7 0-1 16,8 0-1-16,4 4-2 15,1 0 0-15,5-5-1 16,0 5-1-16,-3 0 1 16,-4-5 0-16,-4 3 1 0,-9-7 1 15,-5 2 0-15,-11 0-1 16,1-4 1-16,-18 0-1 15,10 0 0-15,-10 0-2 0,0 0 0 16,0 0-7-16,0 0-9 16,0 0-70-16,0 0-3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0:16.6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ECAABD-3C91-4EC2-B62F-03C737EE91AA}" emma:medium="tactile" emma:mode="ink">
          <msink:context xmlns:msink="http://schemas.microsoft.com/ink/2010/main" type="inkDrawing" rotatedBoundingBox="9849,13227 10449,13339 10440,13384 9840,13273" semanticType="callout" shapeName="Other">
            <msink:sourceLink direction="with" ref="{FF522A6D-AB73-48D6-B6A9-BE5A783DC7D4}"/>
          </msink:context>
        </emma:interpretation>
      </emma:emma>
    </inkml:annotationXML>
    <inkml:trace contextRef="#ctx0" brushRef="#br0">-3994 10768 277 0,'0'0'5'16,"0"0"3"-16,0 0 3 16,0 0 1-16,0 0 3 0,0 0 0 15,0 0 1-15,14-4 2 16,4 4-4-16,3 8-3 16,4-2-3-16,14 8 0 15,0 0-2-15,6 1-1 0,1-5 0 16,4 3-1-16,3 0 1 15,-3-6-1-15,-5-5 1 16,-5 2 0-16,-9-4 0 16,-3 0 0-16,-6 0-1 15,-9 0 0-15,-13 0-3 0,15 0-9 16,-5-13-59-16,-10 13-16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0:19.8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522A6D-AB73-48D6-B6A9-BE5A783DC7D4}" emma:medium="tactile" emma:mode="ink">
          <msink:context xmlns:msink="http://schemas.microsoft.com/ink/2010/main" type="inkDrawing" rotatedBoundingBox="9813,14549 10742,14535 10743,14602 9814,14615" shapeName="Other">
            <msink:destinationLink direction="with" ref="{1FECAABD-3C91-4EC2-B62F-03C737EE91AA}"/>
          </msink:context>
        </emma:interpretation>
      </emma:emma>
    </inkml:annotationXML>
    <inkml:trace contextRef="#ctx0" brushRef="#br0">-4012 12100 298 0,'0'0'5'0,"0"0"4"16,-3-14 4-16,3 14 1 16,0 0 2-16,-10-19 1 15,10 19 1-15,0 0 0 16,0 0-4-16,13 0-3 0,5 9-3 16,10 1-2-16,7 0-1 15,15 0 0-15,7 1 0 16,9-4-1-16,5-4 1 0,7-3-1 15,0 0 1-15,0-10-1 16,-5 3 1-16,-5-3-2 16,-8-1 1-16,-14-2-2 15,-6 4 0-15,-9 7-6 16,-14-2-13-16,-17 4-64 0,22 6-4 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0:37.3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768F4D1-ED7F-4EDF-91C8-732A75760496}" emma:medium="tactile" emma:mode="ink">
          <msink:context xmlns:msink="http://schemas.microsoft.com/ink/2010/main" type="writingRegion" rotatedBoundingBox="4627,10083 5619,10083 5619,11911 4627,11911"/>
        </emma:interpretation>
      </emma:emma>
    </inkml:annotationXML>
    <inkml:traceGroup>
      <inkml:annotationXML>
        <emma:emma xmlns:emma="http://www.w3.org/2003/04/emma" version="1.0">
          <emma:interpretation id="{EE955294-7A3E-4E3F-AA4E-5DA7D663839D}" emma:medium="tactile" emma:mode="ink">
            <msink:context xmlns:msink="http://schemas.microsoft.com/ink/2010/main" type="paragraph" rotatedBoundingBox="4627,10083 5619,10083 5619,11911 4627,119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730D20-3EC7-4C23-8A47-201D42EF1980}" emma:medium="tactile" emma:mode="ink">
              <msink:context xmlns:msink="http://schemas.microsoft.com/ink/2010/main" type="line" rotatedBoundingBox="4627,10083 5619,10083 5619,11911 4627,11911"/>
            </emma:interpretation>
          </emma:emma>
        </inkml:annotationXML>
        <inkml:traceGroup>
          <inkml:annotationXML>
            <emma:emma xmlns:emma="http://www.w3.org/2003/04/emma" version="1.0">
              <emma:interpretation id="{72EE1F01-6920-442B-9AEE-68C8AA6B2F95}" emma:medium="tactile" emma:mode="ink">
                <msink:context xmlns:msink="http://schemas.microsoft.com/ink/2010/main" type="inkWord" rotatedBoundingBox="4627,10083 5619,10083 5619,11911 4627,11911">
                  <msink:destinationLink direction="with" ref="{8B7B8391-EB61-4502-BB44-C668DA923AB2}"/>
                </msink:context>
              </emma:interpretation>
              <emma:one-of disjunction-type="recognition" id="oneOf0">
                <emma:interpretation id="interp0" emma:lang="en-US" emma:confidence="0">
                  <emma:literal>t</emma:literal>
                </emma:interpretation>
                <emma:interpretation id="interp1" emma:lang="en-US" emma:confidence="0">
                  <emma:literal>4</emma:literal>
                </emma:interpretation>
                <emma:interpretation id="interp2" emma:lang="en-US" emma:confidence="0">
                  <emma:literal>^</emma:literal>
                </emma:interpretation>
                <emma:interpretation id="interp3" emma:lang="en-US" emma:confidence="0">
                  <emma:literal>H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350 0 332 0,'0'0'6'0,"0"0"2"0,0 0 1 16,0 0 1-16,0 0 1 15,0 0 1-15,-14 6 0 16,0 9 0-16,-3 6-6 16,-1 7 1-16,-4 7-2 0,4 6 1 15,-2 3-1-15,-5 5 0 16,7-3 1-16,-4-3-1 15,1 2 1-15,4-6-1 0,-4-9-1 16,-1 0 1-16,4-9-1 16,4 0-1-16,1-8 1 15,13-13-1-15,-23 18-2 16,23-18 0-16,0 0-3 0,-13 4-6 16,13-4-13-16,0 0-35 15,0 0-27-15,0 0-5 16</inkml:trace>
          <inkml:trace contextRef="#ctx0" brushRef="#br0" timeOffset="328.1355">209 56 337 0,'0'0'6'0,"0"0"2"16,0 0 2-16,0 0 1 15,0 0 1-15,0 11 0 16,0-11 2-16,10 10 0 0,4-4-6 16,8 5 0-16,-2 6-1 15,5-2 0-15,8 5-1 16,2-1-1-16,0 6-1 16,3 3-1-16,5-7 1 0,0 4-3 15,2-4 1-15,5-4-1 16,-7 5 0-16,-5-8 0 15,-2 3 0-15,-9-3-1 16,-4-4-2-16,-6-2-8 0,1 2-25 16,2-2-47-16,-20-8-2 15</inkml:trace>
          <inkml:trace contextRef="#ctx0" brushRef="#br0" timeOffset="-687.5104">297 77 193 0,'0'0'7'0,"0"0"4"16,-14 0 2-16,11 14 6 0,-9 4 2 15,-1 6 1-15,-5 6 2 16,-10 0 2-16,-1 12-5 15,-10-3-3-15,4 0-1 0,-10-11-5 16,2 0-2-16,0-7-2 16,5-4-1-16,6-10-2 15,7 1-1-15,7-5-2 16,8-3 0-16,10 0-2 0,0 0 0 16,0 0 0-16,10-3-1 15,8 3 0-15,7 0 0 16,3 0 1-16,7 0-1 15,5 0 1-15,5 0-2 16,1 3-1-16,-4-3-6 0,1 0-8 16,-8 8-35-16,4-4-25 15,-7-1-5-15</inkml:trace>
          <inkml:trace contextRef="#ctx0" brushRef="#br0" timeOffset="734.3871">403 133 330 0,'0'0'5'0,"0"0"3"16,0 0 2-16,-7 13 2 15,7 0 2-15,0 4 3 0,0 7-1 16,3 7 0-16,9 4-3 15,-7 12-3-15,3 6-3 16,-1 10-1-16,1 15-1 16,-6 5-1-16,3 13-2 0,-5 3 0 15,3 10 1-15,-3-4 1 16,4 5-1-16,-4 0 2 16,3-12-1-16,-3-6 1 15,3-4 1-15,-3-18-2 0,7-3-4 16,-2-14 0-16,-2-7 0 15,-3-10 0-15,0-8 0 16,0-14 0-16,0-14 0 16,10 17 0-16,-10-17 0 0,0 0 0 15,0 0 0-15,0 0 0 16,0 0 0-16,0 0 0 16,-10 0 0-16,10 0-72 15,0 0-19-15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0:22.6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1FDA2FF-CB55-4969-9DA9-A30DFABEC437}" emma:medium="tactile" emma:mode="ink">
          <msink:context xmlns:msink="http://schemas.microsoft.com/ink/2010/main" type="inkDrawing" rotatedBoundingBox="9871,15626 10377,15755 10365,15803 9859,15674" semanticType="callout" shapeName="Other">
            <msink:sourceLink direction="with" ref="{C7F091AD-BFF7-4A9C-ABB9-F15A6BA41228}"/>
          </msink:context>
        </emma:interpretation>
      </emma:emma>
    </inkml:annotationXML>
    <inkml:trace contextRef="#ctx0" brushRef="#br0">-3896 13163 166 0,'0'0'5'16,"0"0"4"-16,-13-3 7 0,13 3 7 16,-22 0 1-16,22 0 3 15,-24 0 2-15,24 0 1 16,-17 3-2-16,17-3-2 16,0 0-7-16,3 17-3 0,14-10-3 15,8 1-2-15,6-1-1 16,6-1-1-16,1 3-1 15,8 0-1-15,-4-3 0 0,8 3-2 16,-7-1 0-16,-5-1 0 16,-2-1-1-16,-8 1 1 15,-3-3-1-15,-8 0-4 16,-17-4 0-16,15 3 0 0,-15-3 0 16,0 0 0-16,3 14 0 15,-3-14-17-15,0 14-69 16,4 0-4-16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1:48.4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7F091AD-BFF7-4A9C-ABB9-F15A6BA41228}" emma:medium="tactile" emma:mode="ink">
          <msink:context xmlns:msink="http://schemas.microsoft.com/ink/2010/main" type="inkDrawing" rotatedBoundingBox="9846,16058 13786,15880 13791,15971 9850,16149" shapeName="Other">
            <msink:destinationLink direction="with" ref="{91FDA2FF-CB55-4969-9DA9-A30DFABEC437}"/>
          </msink:context>
        </emma:interpretation>
      </emma:emma>
    </inkml:annotationXML>
    <inkml:trace contextRef="#ctx0" brushRef="#br0">21 257 271 0,'0'0'6'0,"0"0"2"15,0 0 3-15,0 0 1 16,-15-17 3-16,15 17 2 15,0 0 1-15,-6-19 2 0,6 19-5 16,0-13-3-16,0 13-2 16,10-11-2-16,4 8-2 15,11-4-1-15,10 0-1 16,5 3-3-16,8-6 2 16,9 6 0-16,4 1-1 0,2-1 0 15,5 1-1-15,-5 3 1 16,8 0-1-16,-1 0 0 15,-2 3 0-15,2 1 0 16,1-4 1-16,2 0-1 0,2 0 1 16,-1 0 1-16,-3 0-1 15,1 0 0-15,-6 0 1 16,4 0-1-16,-12 0 0 16,5 3 0-16,-3 1-1 0,-4 3 0 15,9-7 0-15,-5 3-1 16,3-3 1-16,4-3 0 15,0-8 0-15,4 1 0 16,4-5 0-16,-2 2 0 16,2-2 0-16,-1-2 1 0,-6 2-1 15,2 4 0-15,-2 5 0 16,-2-1-1-16,-6 3 1 16,1 4-1-16,2 0 0 0,-3 4 1 15,0 3-1-15,1-1 0 16,2 1 0-16,-3-3 0 15,8 3 0-15,-2-7 0 16,2 0 1-16,7-3-1 0,-2-5 1 16,2-1-1-16,-1-2 0 15,4 0 1-15,-15 1-1 16,0 0 0-16,-10 6 0 16,-3-3 1-16,-14 7-1 0,-9 0 1 15,-4 0 1-15,-13 0-1 16,-10 0 1-16,15 0-1 15,-15 0 0-15,0 0-1 16,0 0-5-16,0 11-17 16,-18-5-62-16,18-6-3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1:49.3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16AE8FA-499A-4332-870C-7467742C8DD8}" emma:medium="tactile" emma:mode="ink">
          <msink:context xmlns:msink="http://schemas.microsoft.com/ink/2010/main" type="inkDrawing" rotatedBoundingBox="16661,16213 18154,16217 18154,16271 16660,16267" semanticType="underline" shapeName="Other"/>
        </emma:interpretation>
      </emma:emma>
    </inkml:annotationXML>
    <inkml:trace contextRef="#ctx0" brushRef="#br0">212 31 194 0,'0'0'1'0,"0"0"-1"16,-17 0-1-16,-5 0 0 15,4 0 1-15,-5-3 3 0,0 3 4 16,-4-4 4-16,2-3 6 16,4 7 5-16,3 0 3 15,18 0 1-15,-22 0 0 16,22 0-1-16,0 0-3 0,0 0-4 15,0 0-5-15,0 0-5 16,0 0-2-16,0 7-1 16,0-7-1-16,18 7-1 15,0-3 1-15,9-4-1 0,16 3 0 16,4-3 1-16,12 0-1 16,6-3 0-16,8-4 0 15,8 3 0-15,4 1 0 16,1 3-1-16,-1-4 1 0,3 4 0 15,-4 0 0-15,-2 4-1 16,-4-1 1-16,-7-3-1 16,-5 0 1-16,-8 0-1 15,-6 0 0-15,-9 0 0 0,-8 0 0 16,-7 0 0-16,-3 0 1 16,-11 0-2-16,0 0 1 15,-14 0 0-15,15 0-1 0,-15 0 0 16,0 0 0-16,13 7-1 15,-13-7 1-15,0 0-1 16,15 11 0-16,-15-11-1 16,13 13-7-16,-13-13-32 15,0 0-45-15,12 18-2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2:12.4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4C0989-596D-411C-916E-BAD38BF6DE16}" emma:medium="tactile" emma:mode="ink">
          <msink:context xmlns:msink="http://schemas.microsoft.com/ink/2010/main" type="inkDrawing" rotatedBoundingBox="21702,3138 29881,1276 30578,4338 22399,6200" semanticType="callout" shapeName="Other">
            <msink:sourceLink direction="with" ref="{5D864F6B-835D-468A-A7F9-E0906DC4711C}"/>
            <msink:sourceLink direction="with" ref="{4C9A3D72-416F-4016-81EA-38E6E0050436}"/>
            <msink:sourceLink direction="with" ref="{7AF0016A-443D-4D4E-92C9-208271F7CD2A}"/>
          </msink:context>
        </emma:interpretation>
      </emma:emma>
    </inkml:annotationXML>
    <inkml:trace contextRef="#ctx0" brushRef="#br0">-96 3421 258 0,'0'0'7'0,"0"0"1"16,0 0 3-16,0 0 0 15,8 8 1-15,-8-8 3 16,17 3 0-16,-2 5 1 0,6-5-4 16,11-3-2-16,6 4-1 15,15-4-1-15,10 3-1 16,5 0-1-16,13 1 0 15,19-4-1-15,1 0-1 16,13 0 0-16,14 0-1 16,-2 0-1-16,12-4 1 0,4 1-1 15,13 0-1-15,-3-4 2 16,4 7-2-16,-8-4 1 16,5 0 1-16,2 1-1 0,5 3 0 15,2 0 0-15,-3 0 0 16,-1 0-1-16,-2 0 1 15,0 3-1-15,3 1-1 16,0 3 2-16,-11-7-1 0,5 0 0 16,3 0 1-16,6-3-1 15,1-1 0-15,11-3 1 16,-5-1-1-16,5-1 0 16,9-2 0-16,-3-1 0 0,8 7 1 15,-14-3 0-15,-2 3 0 16,-6-1 0-16,4-1 0 15,-11-1 0-15,-3 1-1 16,-12 7 0-16,-5-10 0 0,-1 7 0 16,-4-4-2-16,-6 0 2 15,-9 3 0-15,-9-3-1 16,-14 7 2-16,-11-3-2 16,-12 3 1-16,-5-3 0 15,-22 3 1-15,-1-4-2 0,-12-3 2 16,-8 3-1-16,-2-3-1 15,2 5 1-15,-7 2 0 16,4-9-1-16,-5 7 0 0,4 2 0 16,1-6 1-16,-4 6-1 15,-1 0 1-15,-3 0-2 16,0-2 2-16,1-1 0 16,-2-1 0-16,-13 4 0 0,18 0 0 15,-18 0 0-15,25-4-1 16,-10 0 2-16,-2 4-2 15,2 0 0-15,-5 0 1 16,5 0 0-16,-2 0-2 0,-13 0 2 16,17 0 1-16,-17 0-2 15,0 0 0-15,0 0 0 16,0 0 0-16,11 0 0 16,-11 0 0-16,0 0 0 0,12-18 0 15,-5 5 0-15,-7 13 0 16,13-32 0-16,-8 11 0 15,-3-9 0-15,1-7 0 16,-3-8 0-16,0-1 0 0,-3-11 0 16,1-13 0-16,-10 3 0 15,6-11 0-15,1-7 0 16,3 5 0-16,-6-5 0 16,4-3 0-16,4 10 0 0,0-3 0 15,0 8 0-15,0-2 0 16,0 8 0-16,4-3 0 15,-1 3 0-15,2-3 0 16,2-1 0-16,-7 1 0 0,0-11 0 16,0 0 0-16,-7-4 0 15,-1 5 0-15,-2-2 0 16,-5-2 0-16,0 3 0 16,2 0 0-16,-1 0 0 0,3 5 0 15,-3 8 0-15,0-1 0 16,4 0 0-16,3 9 0 15,-1-4 0-15,1 8 0 16,-3 2 0-16,-1 2 0 0,1 4 0 16,3-2 0-16,-1 11 0 15,-2 4 0-15,6 6 0 16,-4-1 0-16,2 15 0 0,2 0 0 16,4 15 0-16,-3-13 0 15,3 13 0-15,0-15 0 16,0 15 0-16,0 0 0 15,0 0 0-15,0 0 0 16,0 0 0-16,0 0 0 0,-18 0-15 16,1 11-71-16,2 2-2 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2:14.2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AFC5622-859C-4E41-94D0-6661D57EFB17}" emma:medium="tactile" emma:mode="ink">
          <msink:context xmlns:msink="http://schemas.microsoft.com/ink/2010/main" type="inkDrawing" rotatedBoundingBox="23860,1639 23952,4646 23813,4650 23722,1644" semanticType="verticalRange" shapeName="Other">
            <msink:sourceLink direction="with" ref="{9175CE55-7F4C-4514-AE5A-8A93CD91169D}"/>
            <msink:sourceLink direction="with" ref="{0B7A66A1-B265-49B7-84AD-AC836D75CABE}"/>
            <msink:sourceLink direction="with" ref="{342B9B29-983E-4448-BB14-0FA33EDBC37A}"/>
          </msink:context>
        </emma:interpretation>
      </emma:emma>
    </inkml:annotationXML>
    <inkml:trace contextRef="#ctx0" brushRef="#br0">-5-7 301 0,'0'0'4'16,"-3"-11"2"-16,3 11 2 0,0 0 4 15,0 0 0-15,0 0 1 16,7 0 2-16,6 11 0 16,2 14-3-16,0 3-2 15,-2 13-1-15,5-2-4 16,4 15-1-16,-2 1 1 0,-5 14-2 15,-5 3 2-15,-7 10 1 16,2-1-2-16,-5 0 1 16,3-1 1-16,-3 6 0 15,-8 0-2-15,5-7 2 0,0-1-2 16,-1 3-1-16,4 1 1 16,-3-5-2-16,-1 0 0 15,4-6 0-15,0 2 0 0,-3 2 0 16,3-2 0-16,0 2-1 15,0-4 1-15,3-3 0 16,-3 3 0-16,4 4-1 16,-4-4 1-16,0-2 0 0,0-5-2 15,0 0 0-15,0-6 0 16,0 3 0-16,0-2 0 16,0 10 0-16,0-10 0 15,0-4 0-15,0 3 0 16,7-3 0-16,-1 3 0 0,2-9 0 15,-1-8 0-15,3-13 0 16,1 2 0-16,-7-10 0 16,3-1 0-16,-7-19 0 15,0 0-12-15,-7-11-74 0,7-6-2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4:04.8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68C1157-5556-42E4-8F95-9B6FE8EDFDB6}" emma:medium="tactile" emma:mode="ink">
          <msink:context xmlns:msink="http://schemas.microsoft.com/ink/2010/main" type="inkDrawing" rotatedBoundingBox="21480,14993 23152,14805 23153,14820 21482,15009" shapeName="Other"/>
        </emma:interpretation>
      </emma:emma>
    </inkml:annotationXML>
    <inkml:trace contextRef="#ctx0" brushRef="#br0">0 185 239 0,'0'0'7'16,"0"0"5"-16,7-5 3 0,11 5 4 16,7 0-2-16,13-2 2 15,12-2-1-15,9 1 1 16,23-5-6-16,9-3-3 15,22 1-5-15,8-5-2 0,3-3 0 16,6 5 1-16,4-4 0 16,-3-1 1-16,-7 4-1 15,-11 4 1-15,-17-4 0 16,-18 6 0-16,-15 1 0 0,-16-1-2 16,-19 8-7-16,-28 0-22 15,0 0-51-15,0 0-2 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2:14.9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1E4FA1C-15AD-4108-9D69-A26FE7A6C004}" emma:medium="tactile" emma:mode="ink">
          <msink:context xmlns:msink="http://schemas.microsoft.com/ink/2010/main" type="inkDrawing" rotatedBoundingBox="25968,1546 26035,4416 25888,4419 25821,1550" semanticType="verticalRange" shapeName="Other">
            <msink:sourceLink direction="with" ref="{D3F43ECC-1AFE-4419-AE15-19B717CD16D1}"/>
          </msink:context>
        </emma:interpretation>
      </emma:emma>
    </inkml:annotationXML>
    <inkml:trace contextRef="#ctx0" brushRef="#br0">0 3 252 0,'0'0'3'16,"0"0"5"-16,0 0 3 15,0 0 5-15,10-10 1 0,-10 10 1 16,15 0 1-16,-15 0 2 16,13 10-2-16,-1 7-5 15,-2 11-3-15,1 11-3 16,3 18-3-16,4 2 3 0,-8 19-3 16,5 15-2-16,3 4 3 15,-8 13-1-15,-3 9 0 16,-4 1 3-16,-3 13-2 15,-7 5 0-15,-1 3 0 0,-5 1 1 16,-1-5-3-16,3 0 0 16,1 4 1-16,0-7-3 15,10-3 1-15,-5-9 0 0,5-6 0 16,0-13-3-16,15-4 0 16,-8-16 0-16,-4-7 0 15,5-14 0-15,-1-15 0 16,3-8 0-16,1-19 0 0,-1 2 0 15,-10-22 0-15,22 17-5 16,-9-17-80-16,5-17-3 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4:08.2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CAAA0FA-38C5-451C-BDC7-E5158E5C8886}" emma:medium="tactile" emma:mode="ink">
          <msink:context xmlns:msink="http://schemas.microsoft.com/ink/2010/main" type="inkDrawing" rotatedBoundingBox="27157,13618 27169,9842 30237,9851 30226,13627" hotPoints="29970,9788 30149,12975 26962,13154 26783,9967" semanticType="enclosure" shapeName="Square">
            <msink:sourceLink direction="with" ref="{A4E5EB6D-50BB-40F5-9514-371874C2B740}"/>
          </msink:context>
        </emma:interpretation>
      </emma:emma>
    </inkml:annotationXML>
    <inkml:trace contextRef="#ctx0" brushRef="#br0">-566-435 271 0,'0'0'7'0,"0"0"0"16,0 0 4-16,0 0 1 16,0 0 3-16,15-7 1 0,-2 7 1 15,5 0 2-15,7 0-5 16,10 0-2-16,8 0-2 16,2 0-2-16,8 0-1 15,12 0-2-15,1 0 0 0,9-4-2 16,3 4 0-16,3-2-1 15,0-2 0-15,0 0 0 16,1 4-2-16,2 0 2 16,-2-3-1-16,-4 3-1 0,3 0 1 15,-3 0 0-15,3 0-1 16,-3 0 1-16,-5 0 0 16,-1 0 0-16,2 0 1 0,-6 0-1 15,-2 0 0-15,-1 0 1 16,-2 0 0-16,0 0-1 15,-3 0 1-15,4 0-1 16,-11 0 1-16,-1 0-1 16,-4-3 1-16,-6-1-1 0,4 4 0 15,-11 0 0-15,0 0 0 16,-2 0 0-16,-5 0-1 16,-3 0 1-16,-2 0-1 15,-1 0 1-15,-1 4-1 0,-11-1 1 16,-10-3 0-16,18 3 0 15,-18-3 0-15,19 0 0 16,-19 0-1-16,18 4 1 0,-18-4 0 16,17 0 0-16,-17 0-1 15,18 0 1-15,-18 0 0 16,13 0 0-16,-13 0 0 16,0 0 0-16,0 0-1 0,22 0 1 15,-22 0 0-15,10 0-1 16,-10 0 1-16,21 0-1 15,-6 0 0-15,-15 0 1 16,17 4 0-16,-17-4-1 16,18 2 1-16,-18-2 0 0,0 0 0 15,15 8 0-15,-15-8 1 16,0 0-1-16,10 14 0 16,-10-14 0-16,7 21 0 15,-7-3-1-15,0-3 1 0,3 8 1 16,0 6-2-16,2-1 0 15,-5 14 0-15,3-6 0 16,1 10 0-16,-1-2 0 16,4 8 0-16,1-4 0 0,-5 5 0 15,0 0 0-15,1-1 0 16,-1 1 0-16,1 1 0 16,-1-3 0-16,-3 3 0 0,0 2 0 15,0-3 0-15,3 3 0 16,-3 1 0-16,0 6 0 15,0-2 0-15,0-6 0 16,0 10 0-16,0-13 0 16,0 11 0-16,5-2 0 0,-5-2 0 15,3-3 0-15,1 7 0 16,2 1 0-16,6 3 0 16,-7 3 0-16,3-3 0 15,-1 3 0-15,3-3 0 0,1 4 0 16,-7-7 0-16,6 2 0 15,-5-1 0-15,1-13 0 16,1 1 0-16,0-5 0 16,1 3 0-16,-5-10 0 0,4 2 0 15,0 0 0-15,-4-5 0 16,2 3 0-16,-5 6 0 16,0-5 0-16,0 0 0 0,0-4 0 15,-5 5 0-15,2-7 0 16,-1-1 0-16,1-3 0 15,0 0 0-15,3-8 0 16,0 4 0-16,0-3 0 16,0-1 0-16,0 6 0 0,3-6 0 15,-3 0 0-15,3 4 0 16,-3-3 0-16,4-4 0 16,-4-1 0-16,0 3 0 15,3-1 0-15,-3-9 0 0,5 4 0 16,-2 1 0-16,0 0 0 15,1-5 0-15,3 9 0 16,-1-5 0-16,-1 4 0 16,2 1 0-16,-4-1 0 0,4-4 0 15,-4 5 0-15,-3-5 0 16,5-6 0-16,-5-11 0 16,3 21 0-16,-3-21 0 0,3 15 0 15,-3-15 0-15,0 0 0 16,0 0 0-16,0 0 0 15,0 0 0-15,0 0 0 16,0 0 0-16,0 0 0 0,0 0 0 16,0 0 0-16,-11 0 0 15,11 0 0-15,-13 0 0 16,13 0 0-16,-18-8 0 16,7 5 0-16,-7-1 0 15,5 0 0-15,-9 2 0 0,-6-5 0 16,3 1 0-16,-6 6 0 15,-4-2 0-15,-5-3 0 16,2 3 0-16,-9 2 0 16,1-4 0-16,-2 4 0 0,0 0 0 15,-4 0 0-15,6 0 0 16,-7-4 0-16,7 4 0 16,-7-3 0-16,1-1 0 0,4 4 0 15,-4 0 0-15,3-4 0 16,-4 4 0-16,-1 0 0 15,-2 0 0-15,3 4 0 16,0 3 0-16,-7-3 0 0,4 2 0 16,1 1 0-16,-1-1 0 15,0 1 0-15,2-5 0 16,1 6 0-16,-3-5 0 16,3 5 0-16,-4 1 0 15,1-1 0-15,-1-1 0 0,1 4 0 16,0-5 0-16,3 4 0 15,3-6 0-15,0 3 0 16,4 0 0-16,1 0 0 16,-2-4 0-16,8 2 0 0,1-3 0 15,-1 6 0-15,3-8 0 16,1 3 0-16,7 1 0 16,3-4 0-16,4 4 0 0,7-4 0 15,14 0 0-15,-18 0 0 16,18 0 0-16,0 0 0 15,0 0 0-15,-10-4 0 16,10 4 0-16,0 0 0 0,-12-15 0 16,12 15 0-16,-6-10 0 15,6 10 0-15,-7-21 0 16,7 21 0-16,-8-17 0 16,8 17 0-16,-10-25 0 0,6 12 0 15,-2-6 0-15,-6 4 0 16,6-2 0-16,-1-4 0 15,-1 4 0-15,6-4 0 16,-6 0 0-16,4 0 0 0,-2-1 0 16,1 1 0-16,-2-1 0 15,-3 2 0-15,2-1 0 16,-2 0 0-16,0 0 0 16,0 3 0-16,-2-3 0 15,2 6 0-15,-1-2 0 0,4 3 0 16,-3-4 0-16,2 1 0 15,-2 0 0-15,0-1 0 16,2 1 0-16,-2-2 0 0,-5 4 0 16,2-5 0-16,1-1 0 15,2 3 0-15,-3 2 0 16,1-3 0-16,2 1 0 16,2 8 0-16,1-5 0 0,7 15 0 15,-13-28 0-15,13 28 0 16,-8-17 0-16,8 17 0 15,-3-21 0-15,3 21 0 16,-7-20 0-16,7 20 0 0,-4-15 0 16,4 15 0-16,0 0 0 15,-6-13 0-15,6 13 0 16,0 0 0-16,0 0 0 16,-5-11 0-16,5 11-52 0,0 0-42 15</inkml:trace>
    <inkml:trace contextRef="#ctx0" brushRef="#br0" timeOffset="-2796.8592">-531-403 312 0,'0'0'5'0,"0"0"5"15,0 0 1-15,0 0 1 16,0 0 3-16,0 0 0 16,0 0 2-16,0 0-1 0,0 0-4 15,0 0-2-15,-2 7-1 16,2 8-3-16,0 0-1 15,2 4 1-15,6 10-2 16,-8-1 1-16,7 10-2 16,-1-2 1-16,-2 6 0 0,4 0 0 15,-2 3 0-15,-2 2 0 16,3 6 0-16,-4-5 0 16,-3 3 0-16,3 1-1 15,-3 6 0-15,0-3-3 0,0 5 0 16,0 1 0-16,0-2 0 15,-3 2 0-15,3 1 0 16,0-2 0-16,-3 0 0 16,3-4 0-16,0 4 0 0,-4-7 0 15,4 3 0-15,0 2 0 16,-3-10 0-16,-1 7 0 16,4 3 0-16,-3 2 0 15,3 0 0-15,0 3 0 0,0 3 0 16,0 2 0-16,0-1 0 15,0 4 0-15,0-2 0 16,0 3 0-16,3-5 0 16,1 0 0-16,3-5 0 0,-4 6 0 15,0-2 0-15,9-1 0 16,-6-2 0-16,6-1 0 16,-6 10 0-16,5-10 0 15,-3-1 0-15,-2-5 0 0,1-11 0 16,-3-2 0-16,2-11 0 15,-1-7 0-15,-5-15 0 16,0-10 0-16,0 0 0 16,0 0 0-16,3-4-83 0,-3-31-10 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4:23.0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0-1 372 0,'0'0'2'15,"10"0"1"-15,11 0-1 0,7 0-4 16,7 0-31-16,8 0-39 15,10 0-3-15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7:56.88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6E3E908-D21F-4DA2-BFE1-C338B7A5887A}" emma:medium="tactile" emma:mode="ink">
          <msink:context xmlns:msink="http://schemas.microsoft.com/ink/2010/main" type="writingRegion" rotatedBoundingBox="34594,9082 34586,12927 32350,12923 32358,9078"/>
        </emma:interpretation>
      </emma:emma>
    </inkml:annotationXML>
    <inkml:traceGroup>
      <inkml:annotationXML>
        <emma:emma xmlns:emma="http://www.w3.org/2003/04/emma" version="1.0">
          <emma:interpretation id="{6D2A933D-F6A1-453D-BF50-FAFCC9F92709}" emma:medium="tactile" emma:mode="ink">
            <msink:context xmlns:msink="http://schemas.microsoft.com/ink/2010/main" type="paragraph" rotatedBoundingBox="34593,9410 34586,12471 33551,12468 33558,94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DE6865-70C8-4E5A-9474-408C37B9D0E8}" emma:medium="tactile" emma:mode="ink">
              <msink:context xmlns:msink="http://schemas.microsoft.com/ink/2010/main" type="line" rotatedBoundingBox="34593,9410 34586,12471 33551,12468 33558,9408"/>
            </emma:interpretation>
          </emma:emma>
        </inkml:annotationXML>
        <inkml:traceGroup>
          <inkml:annotationXML>
            <emma:emma xmlns:emma="http://www.w3.org/2003/04/emma" version="1.0">
              <emma:interpretation id="{4FCCEEFA-CD53-43B5-A780-86DCDB5A0A15}" emma:medium="tactile" emma:mode="ink">
                <msink:context xmlns:msink="http://schemas.microsoft.com/ink/2010/main" type="inkWord" rotatedBoundingBox="34520,11627 34518,12471 33595,12469 33597,11625"/>
              </emma:interpretation>
              <emma:one-of disjunction-type="recognition" id="oneOf0">
                <emma:interpretation id="interp0" emma:lang="en-US" emma:confidence="0">
                  <emma:literal>IF</emma:literal>
                </emma:interpretation>
                <emma:interpretation id="interp1" emma:lang="en-US" emma:confidence="0">
                  <emma:literal>QF</emma:literal>
                </emma:interpretation>
                <emma:interpretation id="interp2" emma:lang="en-US" emma:confidence="0">
                  <emma:literal>a I</emma:literal>
                </emma:interpretation>
                <emma:interpretation id="interp3" emma:lang="en-US" emma:confidence="0">
                  <emma:literal>QI</emma:literal>
                </emma:interpretation>
                <emma:interpretation id="interp4" emma:lang="en-US" emma:confidence="0">
                  <emma:literal>If</emma:literal>
                </emma:interpretation>
              </emma:one-of>
            </emma:emma>
          </inkml:annotationXML>
          <inkml:trace contextRef="#ctx0" brushRef="#br0">1778 2049 303 0,'0'0'4'0,"-10"9"4"16,-2 13 2-16,-11 6 1 0,-10 10 1 15,-12 13-1-15,-5 8 2 16,-14 7-1-16,4 5-6 16,-7-1-16-16,0 6-35 15,7-21-30-15,13-5-4 16</inkml:trace>
          <inkml:trace contextRef="#ctx0" brushRef="#br0" timeOffset="406.252">2156 2084 357 0,'0'0'5'0,"0"0"3"16,0 11 2-16,8 6 4 16,-8 10 0-16,0 16 0 15,0 9 2-15,0 19-2 16,-8 17-3-16,1 11-6 15,7 25-20-15,0 5-65 0,4 19-4 16</inkml:trace>
          <inkml:trace contextRef="#ctx0" brushRef="#br0" timeOffset="203.1258">1322 2191 298 0,'0'0'3'0,"0"0"4"15,11 6 6-15,-4 7 1 16,3 5 1-16,5 7 3 0,6 6 0 15,11 7-1-15,-11 9-3 16,11 2-4-16,3 3-9 16,3 2-13-16,2-5-35 15,6-4-30-15,-4-2-6 0</inkml:trace>
          <inkml:trace contextRef="#ctx0" brushRef="#br0" timeOffset="-1031.242">1703-83 244 0,'0'0'5'0,"0"0"1"16,-13 3 2-16,13-3 3 15,-15 10 3-15,2-3 1 16,1 12 3-16,-8 5 0 15,2 8-1-15,-14 10-2 0,-4 3-1 16,-9 9-4-16,-5 6-2 16,4-4-2-16,-7 0-5 15,3-3-8-15,12-14-10 16,10-11-26-16,16-3-34 0,12-25-5 16</inkml:trace>
          <inkml:trace contextRef="#ctx0" brushRef="#br0" timeOffset="-796.8689">1247-44 288 0,'0'0'7'0,"0"0"1"16,-17-15 5-16,17 15 4 16,0 0-1-16,-14-4 3 0,14 4 1 15,-14 4 1-15,14 13-6 16,14 0-1-16,4 9-7 15,3 6-1-15,11 3-1 0,-1-4-2 16,16 6-4-16,-6-2-13 16,2-1-28-16,14-2-39 15,-4-8-5-15</inkml:trace>
          <inkml:trace contextRef="#ctx0" brushRef="#br0" timeOffset="-468.7437">1983-168 353 0,'0'0'5'16,"0"0"2"-16,0 0 2 16,-14 8 3-16,14-8 0 15,-32 28 0-15,14-11 1 0,1 15 2 16,-11 2-7-16,10 5-1 15,1 8-3-15,17-6-1 16,0 2-1-16,20-4-1 0,2-8 0 16,13-9-1-16,11-9-1 15,0-9 0-15,4-4 0 16,-2-17 0-16,-8-8 0 16,-5-7 0-16,-2-3 1 0,-20-1 0 15,-3-2-1-15,-10-1-1 16,-10 6-5-16,-11 16-19 15,-4 4-54-15,-10 13-3 16</inkml:trace>
        </inkml:traceGroup>
      </inkml:traceGroup>
    </inkml:traceGroup>
    <inkml:traceGroup>
      <inkml:annotationXML>
        <emma:emma xmlns:emma="http://www.w3.org/2003/04/emma" version="1.0">
          <emma:interpretation id="{D5BFB911-A679-4837-BF37-B1A2B7C5D7B9}" emma:medium="tactile" emma:mode="ink">
            <msink:context xmlns:msink="http://schemas.microsoft.com/ink/2010/main" type="paragraph" rotatedBoundingBox="33945,9081 33938,12926 32350,12923 32358,90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8FD92E-3419-4C07-9EB3-C9ACD75C9650}" emma:medium="tactile" emma:mode="ink">
              <msink:context xmlns:msink="http://schemas.microsoft.com/ink/2010/main" type="line" rotatedBoundingBox="33945,9081 33938,12926 32350,12923 32358,9078"/>
            </emma:interpretation>
          </emma:emma>
        </inkml:annotationXML>
        <inkml:traceGroup>
          <inkml:annotationXML>
            <emma:emma xmlns:emma="http://www.w3.org/2003/04/emma" version="1.0">
              <emma:interpretation id="{E43494AC-1056-42FE-AF3B-E4AE31BDD3A3}" emma:medium="tactile" emma:mode="ink">
                <msink:context xmlns:msink="http://schemas.microsoft.com/ink/2010/main" type="inkWord" rotatedBoundingBox="33802,9081 33799,10271 32355,10268 32358,9078"/>
              </emma:interpretation>
              <emma:one-of disjunction-type="recognition" id="oneOf1">
                <emma:interpretation id="interp5" emma:lang="en-US" emma:confidence="0">
                  <emma:literal>FF</emma:literal>
                </emma:interpretation>
                <emma:interpretation id="interp6" emma:lang="en-US" emma:confidence="0">
                  <emma:literal>F</emma:literal>
                </emma:interpretation>
                <emma:interpretation id="interp7" emma:lang="en-US" emma:confidence="0">
                  <emma:literal>EF</emma:literal>
                </emma:interpretation>
                <emma:interpretation id="interp8" emma:lang="en-US" emma:confidence="0">
                  <emma:literal>ELF</emma:literal>
                </emma:interpretation>
                <emma:interpretation id="interp9" emma:lang="en-US" emma:confidence="0">
                  <emma:literal>ETF</emma:literal>
                </emma:interpretation>
              </emma:one-of>
            </emma:emma>
          </inkml:annotationXML>
          <inkml:trace contextRef="#ctx0" brushRef="#br0" timeOffset="-33765.9469">1446-497 258 0,'0'0'6'0,"0"0"0"16,0 0 4-16,0 0 2 0,-10 11 0 16,10-11 3-16,-5 17 3 15,-2 2-1-15,-3 3-2 16,2-1-1-16,8 7-2 15,0 6-3-15,-3 3 1 0,0 4-3 16,3 6 0-16,0-2-2 16,0 5 0-16,0 2 0 15,0-4-2-15,3 6 1 16,0-5-3-16,5-4 2 16,-1 3-1-16,-4-6 1 0,1-1-1 15,4-5 0-15,-5-3 1 16,-3-3 0-16,0-5 0 15,0-5 0-15,-3-1 0 16,-5-4 0-16,8-15 1 0,-4 17-1 16,4-17 0-16,0 0-1 15,0 0 0-15,0 0-1 16,0 18-7-16,0-18-24 0,0 0-55 16,-13 10-2-16</inkml:trace>
          <inkml:trace contextRef="#ctx0" brushRef="#br0" timeOffset="-73844.4715">955-173 240 0,'0'0'6'16,"0"0"3"-16,0 0 4 16,0 0 2-16,0 0 2 15,0 0 1-15,0 0 2 16,0 0-1-16,-5-4-2 0,5 4-3 15,-13-6-3-15,13 6-1 16,-18 0-2-16,18 0-1 16,-17 6-1-16,5-2 0 0,12-4-2 15,-21 24 1-15,4-11-2 16,6 2 1-16,-3 1-1 16,0 2 0-16,0-1 0 15,3 4 0-15,1-1-1 0,3-1 1 16,-1 3 0-16,6 3-1 15,-10-5 0-15,12 5 1 16,0-1-1-16,0-2 0 16,7-1 0-16,-2 1 0 15,8-2 0-15,1-6 0 0,0 0 0 16,3-3 0-16,-2 0 1 16,3-11-1-16,2 2 0 15,2-2 0-15,3 0 1 16,0-2-1-16,3-9 0 0,-7 0-2 15,1-3 0-15,1 0 0 16,0-2 0-16,-10-3 0 16,-1-1 0-16,-12-3 0 0,7 3 0 15,-1 2 0-15,-6-3 0 16,0 4 0-16,-3-4 0 16,3-2 0-16,-10 3 0 15,10 3 0-15,-8-5 0 0,-7 5 0 16,2-5 0-16,1 2 0 15,-1 6 0-15,-1-2 0 16,-4 7 0-16,5-2 0 16,-5 3 0-16,3 1 0 15,15 7 0-15,-17-7 0 0,2 7 0 16,15 0 0-16,-21-6 0 16,4 6 0-16,17 0 0 15,-18 0 0-15,18 0 0 16,-28 13-6-16,6 17-56 0,1-13-26 15,4 1-1-15</inkml:trace>
          <inkml:trace contextRef="#ctx0" brushRef="#br0" timeOffset="-34656.5835">1336-111 242 0,'0'0'4'0,"0"0"4"16,0 0 4-16,-14-10 1 0,14 10 1 15,-25 0 2-15,8 0 3 16,-4 0 1-16,-8 10-3 16,1 0-2-16,-10 8-2 15,8-1-1-15,-5 7-3 16,-3-2 0-16,2 10-3 0,-6-4-1 15,6 3-1-15,1-7-1 16,0 4 0-16,7-4-3 16,-2 0-4-16,2-10-7 15,11 0-13-15,-1-4-19 0,0-10-36 16,18 0-6-16</inkml:trace>
          <inkml:trace contextRef="#ctx0" brushRef="#br0" timeOffset="-34422.2194">618-53 253 0,'0'0'9'0,"0"0"3"15,-10-6 6-15,10 6-1 0,0 0 4 16,0 0-1-16,0 0 3 16,0 0 1-16,14 0-8 15,7 10-3-15,7 10-4 16,1-3-2-16,9 3-2 0,2 9 0 15,1-5-2-15,-1 8-1 16,-2-6-4-16,2-4-8 16,-2 8-18-16,-5-2-52 15,2-4-3-15</inkml:trace>
          <inkml:trace contextRef="#ctx0" brushRef="#br1" timeOffset="-214283.3666">205 424 250 0,'0'0'6'0,"0"0"4"15,0 0 3-15,0 0 0 0,7-11 4 16,-7 11 1-16,0 0 0 16,0 0 0-16,0 0-3 15,0 0-4-15,0 0-3 16,-15 0-2-16,2 3-2 0,-5 1-1 16,-4-4 0-16,-6-4 0 15,3-6-2-15,5-7 1 16,-2-4 0-16,8-1 0 15,3-14 0-15,8 5 0 0,3-5-1 16,7 2 1-16,8-3 1 16,2 3-1-16,4 2 1 15,7 2-1-15,4 4 0 16,-1 9 0-16,2-2 0 16,2 9 0-16,-3 6-1 0,-7 4 1 15,3 7-1-15,-10 10 1 16,0 9-1-16,-11 9 0 15,-1 8 0-15,-6 1 0 0,-6 14 0 16,-6-6 0-16,-8 4 0 16,-5-3 0-16,-6-4 0 15,-5-3 0-15,-6-10 1 16,-1-4 1-16,0-11-1 0,5-10 1 16,6-1-1-16,4-10 1 15,10-4-1-15,18 4 0 16,0-24-1-16,3 6 0 15,22 1 0-15,0 4-1 0,6-2 1 16,4 6-1-16,5 3 0 16,-5 6 0-16,1 4 0 15,-1 11-3-15,-10-2-5 16,6 15-17-16,-2-6-57 16,-8 2-3-16</inkml:trace>
          <inkml:trace contextRef="#ctx0" brushRef="#br1" timeOffset="-214033.3283">668 300 362 0,'0'0'4'0,"-15"0"3"0,15 0 1 16,-20 7 2-16,5 6 0 15,2 5 1-15,2 5 1 16,0 1 0-16,5 11-4 0,6 3-2 16,0 0 0-16,6 3-4 15,5 4-6-15,7-6-16 16,-8-1-59-16,15-5-2 16</inkml:trace>
        </inkml:traceGroup>
        <inkml:traceGroup>
          <inkml:annotationXML>
            <emma:emma xmlns:emma="http://www.w3.org/2003/04/emma" version="1.0">
              <emma:interpretation id="{06C47E67-1948-4EF9-8E28-4F0FC247072D}" emma:medium="tactile" emma:mode="ink">
                <msink:context xmlns:msink="http://schemas.microsoft.com/ink/2010/main" type="inkWord" rotatedBoundingBox="33940,11609 33938,12926 32557,12923 32559,11606"/>
              </emma:interpretation>
              <emma:one-of disjunction-type="recognition" id="oneOf2">
                <emma:interpretation id="interp10" emma:lang="en-US" emma:confidence="0">
                  <emma:literal>*East</emma:literal>
                </emma:interpretation>
                <emma:interpretation id="interp11" emma:lang="en-US" emma:confidence="0">
                  <emma:literal>*Eat</emma:literal>
                </emma:interpretation>
                <emma:interpretation id="interp12" emma:lang="en-US" emma:confidence="0">
                  <emma:literal>*eat</emma:literal>
                </emma:interpretation>
                <emma:interpretation id="interp13" emma:lang="en-US" emma:confidence="0">
                  <emma:literal>*Ent</emma:literal>
                </emma:interpretation>
                <emma:interpretation id="interp14" emma:lang="en-US" emma:confidence="0">
                  <emma:literal>*Emit</emma:literal>
                </emma:interpretation>
              </emma:one-of>
            </emma:emma>
          </inkml:annotationXML>
          <inkml:trace contextRef="#ctx0" brushRef="#br1" timeOffset="-212095.8396">258 2457 401 0,'0'0'4'0,"0"0"3"16,0 0 2-16,0 0 1 16,0 0 0-16,0 0 1 0,14 0 0 15,4 0 1-15,7 0-5 16,13 0-7-16,5 0-27 15,17 0-55-15,14-4-2 16</inkml:trace>
          <inkml:trace contextRef="#ctx0" brushRef="#br1" timeOffset="-212877.1081">275 3026 314 0,'0'0'7'0,"0"0"2"16,0 0 1-16,-13 8 1 15,13-8 3-15,-18 0 0 16,4 0 2-16,-1-8-1 0,5-12-5 15,7-2-3-15,3-2-1 16,0-7-1-16,10-5-3 16,5-3-1-16,5 7 1 15,1 1-2-15,4 0 1 0,3 7 0 16,1 0-1-16,-5 7 1 16,-2 6 0-16,3 1 0 15,-8 10 0-15,1 0 1 0,-5 8 0 16,-1 12-1-16,-9 14 1 15,-3 0 0-15,0 8-1 16,0 6 1-16,-15 4-1 16,2-1 0-16,-5-6 0 15,-4 3 0-15,-1-17 0 0,-2 0 0 16,-5-14 0-16,7 0 0 16,-2-13 0-16,7-4 1 15,4 0-1-15,14 0 1 16,-11-17-1-16,11 17 1 0,8-21 0 15,9 11-1-15,8 3-1 16,6 4 1-16,2 3 0 16,2 3 0-16,7 7-1 15,-6 7 1-15,6 7-1 0,-3-5-1 16,0 9-5-16,-8-6-11 16,5-11-41-16,-4 6-27 15,-4-7-2-15</inkml:trace>
          <inkml:trace contextRef="#ctx0" brushRef="#br1" timeOffset="-212642.7263">980 2914 359 0,'0'0'6'0,"0"0"4"16,-18 0 2-16,18 0 1 15,-32 18 0-15,14-4 1 0,-10 10 0 16,3 1 1-16,3 14-5 16,4 0-3-16,1-1-3 15,6 7 0-15,8-2-2 16,3-4-5-16,18-1-7 0,3-10-27 16,1 2-47-16,13-17-1 15</inkml:trace>
          <inkml:trace contextRef="#ctx0" brushRef="#br1" timeOffset="-212439.5784">774 3087 362 0,'0'0'4'0,"0"0"3"16,22 0 0-16,-2 0 1 15,13 0-2-15,2 0-1 0,8 0-7 16,-2-7-30-16,6 0-41 16,-9 0-6-16</inkml:trace>
          <inkml:trace contextRef="#ctx0" brushRef="#br0" timeOffset="-71813.2167">1050 2157 228 0,'0'0'6'0,"0"0"3"15,0 0 2-15,0 0 3 16,0 0 2-16,0 0 2 0,-17-4 2 15,17 4 0-15,0 0-5 16,-15 0 0-16,15 0-1 16,-15 0-4-16,15 0-1 15,-13 0 0-15,13 0-2 0,-10 10 0 16,10-10 0-16,-25 19-1 16,25-19 0-16,-22 24-1 15,11-9 0-15,-2-2-2 16,1 2 0-16,-1-1-1 0,13-14 0 15,-18 21 0-15,18-21 0 16,-7 17 0-16,7-17 0 16,0 0 0-16,-15 14-1 15,15-14 1-15,0 0 0 0,0 0 0 16,-3 14 0-16,3-14 1 16,0 0 0-16,0 0 0 15,0 0 0-15,0 0 0 16,11 0 0-16,-11 0 0 0,0 0-1 15,0 0 0-15,3-9-2 16,-3 9 0-16,11-19 0 16,-8 5 0-16,5-3 0 15,-1 0 0-15,3-8 0 0,-2-1 0 16,-8-2 0-16,0-3 0 16,0 7 0-16,0 0 0 15,0 2 0-15,-5 3 0 0,2 8 0 16,3 11 0-16,-10-13 0 15,10 13 0-15,0 0 0 16,0 0 0-16,0 0 0 16,0 0 0-16,-4 13 0 15,1 13 0-15,3 2 0 0,-5 8 0 16,5 5 0-16,-6 10 0 16,-5 1 0-16,8 4 0 15,-5 2 0-15,8-7 0 16,-3 3 0-16,-1-9 0 0,4-3 0 15,0-9 0-15,0-9 0 16,0-5 0-16,0-19 0 16,4 13 0-16,-4-13 0 15,8-11 0-15,-8-6 0 0,0-11 0 16,3-5 0-16,-3-9 0 16,-3-7 0-16,3-1 0 15,0-1 0-15,0-7 0 16,0 6 0-16,0 3 0 0,0 2 0 15,0 5 0-15,0 14 0 16,0-1 0-16,0 16 0 16,0-2 0-16,0 15 0 15,0 0 0-15,0 0 0 0,0 22 0 16,0 6 0-16,0 3 0 16,0 15 0-16,0 3 0 15,0 8 0-15,-5 4 0 16,2-2 0-16,3-2 0 0,0-4 0 15,0-5 0-15,0-10 0 16,8-1 0-16,-5-16 0 16,-3-8 0-16,0-13 0 15,7 15 0-15,-7-15 0 0,3-10 0 16,-3-8 0-16,-7-12 0 16,4-8 0-16,3-3 0 15,-3-9 0-15,-2-3 0 16,5-7 0-16,-3 6 0 0,-1-1 0 15,4 10 0-15,0 3 0 16,0 6 0-16,-3 14 0 16,3 5 0-16,0 17 0 0,0 0 0 15,0 0 0-15,-10 0 0 16,10 17 0-16,-11 7 0 16,11 10 0-16,-7 8 0 15,7 3 0-15,-4 8 0 16,-2 3 0-16,6 0 0 0,-5 1 0 15,5 3 0-15,-3-10 0 16,3-1 0-16,-4-7 0 16,4-11 0-16,0-3 0 15,4-2 0-15,-4-11 0 0,0-15 0 16,8 19 0-16,-8-19 0 16,0 0 0-16,13 5 0 15,-13-5 0-15,0 0 0 0,10-5 0 16,-10 5 0-16,5-13 0 15,-5 13 0-15,7-15 0 16,-7 15 0-16,0 0 0 16,0 0-90-16,3-17-2 0</inkml:trace>
          <inkml:trace contextRef="#ctx0" brushRef="#br0" timeOffset="-33125.3272">1300 2153 315 0,'0'0'4'16,"0"0"2"-16,0 0 1 16,-6 0 2-16,6 0 2 15,-14 4 3-15,-1 6 1 0,-10 5 2 16,4 0-4-16,-7 5-1 15,-11 8-2-15,-10 0-2 16,-1 0-2-16,-6 4-2 0,3 4-2 16,-1-8-2-16,5-4-7 15,4 4-19-15,12 0-50 16,6-13-5-16</inkml:trace>
          <inkml:trace contextRef="#ctx0" brushRef="#br0" timeOffset="-32047.1833">1506 2182 292 0,'0'0'6'0,"0"0"2"16,-10 0 3-16,-5 0 3 16,5 7 0-16,-8 1 1 15,1 5 2-15,-8 2 1 0,3 5-6 16,-2 2-1-16,-1 2-3 15,3 5 0-15,1 5-2 16,4 5 0-16,-4 0 0 16,2-1-1-16,1 5 0 15,12-4-2-15,-1 3 1 0,7-7-2 16,-7 1 1-16,10-12-1 16,8 4 0-16,7-10 0 15,0-8-1-15,7 0 1 16,6-10 1-16,1 0-1 0,-1-2-1 15,-2-9 1-15,-1-3 0 16,5-7 0-16,-5 1-1 16,-1-8 1-16,-12-2-1 15,3-5 0-15,-8 4 1 0,0-8-1 16,1 0-1-16,-7-4 1 16,-4 2 0-16,-7 5-1 15,-4 0 1-15,4 1-1 0,-3 11 0 16,-8-1 0-16,1 5 1 15,-6 10-2-15,-2 1 0 16,2 9 1-16,1 0-3 16,-10 9-5-16,4 10-24 15,7 3-53-15,-7 6-2 0</inkml:trace>
          <inkml:trace contextRef="#ctx0" brushRef="#br0" timeOffset="-32937.8118">605 2185 323 0,'0'0'6'16,"0"0"2"-16,0 0 2 16,0 0 1-16,10 0 4 0,-10 0 1 15,10 15 1-15,1 0 0 16,0 4-4-16,3 7-3 15,8 1-2-15,6 12-1 16,4 0-3-16,-1 4-5 0,8-5-12 16,7-14-53-16,0 17-17 15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9:38.3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68E8544-DD15-4C6D-9EDD-393727E04204}" emma:medium="tactile" emma:mode="ink">
          <msink:context xmlns:msink="http://schemas.microsoft.com/ink/2010/main" type="writingRegion" rotatedBoundingBox="13665,1490 29360,-736 29655,1345 13961,3572"/>
        </emma:interpretation>
      </emma:emma>
    </inkml:annotationXML>
    <inkml:traceGroup>
      <inkml:annotationXML>
        <emma:emma xmlns:emma="http://www.w3.org/2003/04/emma" version="1.0">
          <emma:interpretation id="{D0127FE6-E709-4C5D-A492-8761CA17CA2A}" emma:medium="tactile" emma:mode="ink">
            <msink:context xmlns:msink="http://schemas.microsoft.com/ink/2010/main" type="paragraph" rotatedBoundingBox="13665,1490 29360,-736 29655,1345 13961,35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CEA9CC-2358-4DB9-BC79-30A460110F6E}" emma:medium="tactile" emma:mode="ink">
              <msink:context xmlns:msink="http://schemas.microsoft.com/ink/2010/main" type="line" rotatedBoundingBox="13665,1490 29360,-736 29655,1345 13961,3572"/>
            </emma:interpretation>
          </emma:emma>
        </inkml:annotationXML>
        <inkml:traceGroup>
          <inkml:annotationXML>
            <emma:emma xmlns:emma="http://www.w3.org/2003/04/emma" version="1.0">
              <emma:interpretation id="{E28F3F08-F32B-43D5-86E2-4996198C7A12}" emma:medium="tactile" emma:mode="ink">
                <msink:context xmlns:msink="http://schemas.microsoft.com/ink/2010/main" type="inkWord" rotatedBoundingBox="13801,2445 15936,2142 16037,2853 13902,3156">
                  <msink:destinationLink direction="to" ref="{78EA0376-6BE4-42CD-9B34-413360F2A255}"/>
                </msink:context>
              </emma:interpretation>
              <emma:one-of disjunction-type="recognition" id="oneOf0">
                <emma:interpretation id="interp0" emma:lang="en-US" emma:confidence="0">
                  <emma:literal>FZ</emma:literal>
                </emma:interpretation>
                <emma:interpretation id="interp1" emma:lang="en-US" emma:confidence="0">
                  <emma:literal>ZF</emma:literal>
                </emma:interpretation>
                <emma:interpretation id="interp2" emma:lang="en-US" emma:confidence="0">
                  <emma:literal>#2</emma:literal>
                </emma:interpretation>
                <emma:interpretation id="interp3" emma:lang="en-US" emma:confidence="0">
                  <emma:literal>ZI</emma:literal>
                </emma:interpretation>
                <emma:interpretation id="interp4" emma:lang="en-US" emma:confidence="0">
                  <emma:literal>Fs</emma:literal>
                </emma:interpretation>
              </emma:one-of>
            </emma:emma>
          </inkml:annotationXML>
          <inkml:trace contextRef="#ctx0" brushRef="#br0">425 0 244 0,'0'0'10'0,"0"0"6"0,0 0 2 15,0 0 3-15,0-13 1 16,10 6 2-16,15-1 1 16,8-6 1-16,9 4-9 0,11-4-6 15,11-3-1-15,11-5-3 16,-2 3-2-16,-2 2-1 15,-4 0-1-15,-11 0-1 16,-6 2-2-16,-7 9 1 0,-12 6-8 16,-24 14-71-16,-7-14-2 15</inkml:trace>
          <inkml:trace contextRef="#ctx0" brushRef="#br0" timeOffset="-390.6316">1157 48 330 0,'0'0'8'16,"0"0"3"-16,0-15 1 15,0 15 2-15,8-18 1 16,2 8-1-16,8-5 0 0,10 1 0 16,4 7-8-16,17-6-2 15,11 5-3-15,10 8 0 16,5 0 0-16,-1 4-1 15,-6 6 1-15,-8 8-1 16,-10-1 1-16,-19 4 0 0,-14 13 0 16,-17 7 1-16,-13 0 0 15,-16 6 0-15,-9-2-1 16,-2 5 2-16,-1-8-1 16,5 3 0-16,14-16 1 0,15-5-1 15,19-6 0-15,26-12 1 16,18-6 0-16,16-6-2 15,12-8-1-15,11-10-5 0,-2 6-16 16,-2-3-56-16,-20-5-5 16</inkml:trace>
          <inkml:trace contextRef="#ctx0" brushRef="#br0" timeOffset="-1015.6527">-3 209 358 0,'0'0'5'0,"0"0"3"0,0 0 0 16,0 0 3-16,-3-22-1 16,3 22 1-16,28-17 1 15,0-5 0-15,22 5-5 0,7-8-1 16,24 1-3-16,10 3-1 15,5-1-3-15,7 5-13 16,-4 13-61-16,3-14-4 16</inkml:trace>
          <inkml:trace contextRef="#ctx0" brushRef="#br0" timeOffset="-796.8972">609-34 373 0,'0'0'3'0,"0"0"4"0,0 0 0 16,0 0 1-16,0 0 2 15,-3 17 0-15,3 5 0 16,10 1 2-16,5 18-4 0,3 4-2 16,2 11-2-16,5 8-3 15,3 13-6-15,-6-6-16 16,-9 2-57-16,15 5-3 15</inkml:trace>
        </inkml:traceGroup>
        <inkml:traceGroup>
          <inkml:annotationXML>
            <emma:emma xmlns:emma="http://www.w3.org/2003/04/emma" version="1.0">
              <emma:interpretation id="{69A6A7F3-55C4-4BFD-922C-4D89410700E2}" emma:medium="tactile" emma:mode="ink">
                <msink:context xmlns:msink="http://schemas.microsoft.com/ink/2010/main" type="inkWord" rotatedBoundingBox="19725,630 23153,144 23449,2226 20020,2712"/>
              </emma:interpretation>
              <emma:one-of disjunction-type="recognition" id="oneOf1">
                <emma:interpretation id="interp5" emma:lang="en-US" emma:confidence="0">
                  <emma:literal>215k</emma:literal>
                </emma:interpretation>
                <emma:interpretation id="interp6" emma:lang="en-US" emma:confidence="0">
                  <emma:literal>245k</emma:literal>
                </emma:interpretation>
                <emma:interpretation id="interp7" emma:lang="en-US" emma:confidence="0">
                  <emma:literal>275k</emma:literal>
                </emma:interpretation>
                <emma:interpretation id="interp8" emma:lang="en-US" emma:confidence="0">
                  <emma:literal>Kat</emma:literal>
                </emma:interpretation>
                <emma:interpretation id="interp9" emma:lang="en-US" emma:confidence="0">
                  <emma:literal>a's,</emma:literal>
                </emma:interpretation>
              </emma:one-of>
            </emma:emma>
          </inkml:annotationXML>
          <inkml:trace contextRef="#ctx0" brushRef="#br0" timeOffset="164392.2442">8800-2120 392 0,'0'0'4'0,"0"0"0"0,0 0 1 16,0 0 1-16,0 0-1 16,12 4 1-16,12-4-2 0,8 0-11 15,8 0-64-15,13 0-6 16</inkml:trace>
          <inkml:trace contextRef="#ctx0" brushRef="#br0" timeOffset="161767.2178">6018-922 331 0,'0'0'6'16,"0"0"3"-16,0 0 3 15,0 0 2-15,7 0 2 0,8 0 2 16,10 0-2-16,10-4 1 15,14 4-5-15,11 0-3 16,18-10-4-16,10 7-3 16,5-8-16-16,-12 7-67 15,17 2 1-15</inkml:trace>
          <inkml:trace contextRef="#ctx0" brushRef="#br0" timeOffset="163142.2308">8575-1853 290 0,'0'0'10'0,"0"0"2"15,0 0 6-15,0 0-1 16,0 0 1-16,-7-13 0 16,7 13 0-16,0 11-1 0,0 13-7 15,7 1-4-15,4 5-5 16,2 7 2-16,5 8-2 16,-4 15 1-16,-6-8 1 15,-1 2-1-15,-7-8 0 16,0-7 1-16,-12 0 0 0,-8 3-1 15,-8-22 1-15,-5-3-1 16,-2-2-4-16,-3-11-1 16,-2-4-13-16,-2-4-36 0,11-20-29 15,1-1-3-15</inkml:trace>
          <inkml:trace contextRef="#ctx0" brushRef="#br0" timeOffset="163282.8721">8211-1737 329 0,'0'0'2'0,"0"-21"0"16,0 21 1-16,17-9 0 15,8-6 0-15,3 1-2 0,15-4-19 16,6 5-48-16,8 6-4 16</inkml:trace>
          <inkml:trace contextRef="#ctx0" brushRef="#br0" timeOffset="158829.689">6539-161 267 0,'0'0'11'0,"0"0"3"15,-18 7 3-15,18-7 3 16,-22 0 2-16,4-11 2 16,-5 8 1-16,-2-11 0 15,3-14-7-15,-3 3-7 0,7-12-2 16,0 3-3-16,5-4-3 15,9-8 1-15,4-8-3 16,14 10-1-16,7-14-1 16,14 16 0-16,-2 0 1 15,9 8 1-15,-6 4-2 0,2 12-2 16,4 12 3-16,-6 6-1 16,-1 4 0-16,-6 5 2 15,-8 17-1-15,0 13-2 16,4 6 4-16,-11 12 0 0,0-1-1 15,-3 10 2-15,-8 10 0 16,-3 1-1-16,0-4 1 16,-17-9 1-16,-1-4-2 0,-7-11 0 15,0-10 1-15,-10-9-1 16,-6-4 0-16,-2-11 2 16,3-15-1-16,5-4-1 15,4-16 0-15,9-1-2 0,1-9 0 16,14 2 0-16,7-6 0 15,21-1 0-15,8 9 0 16,12 1 0-16,-6 11 0 16,15 7 0-16,-7 4 0 15,7 6 0-15,-4 18 0 16,-8 0 0-16,2 9 0 0,-9 1 0 16,1 4 0-16,0-4 0 15,-8 3-12-15,5-15-47 16,-4 3-28-16,-1-5 0 0</inkml:trace>
          <inkml:trace contextRef="#ctx0" brushRef="#br0" timeOffset="159329.7064">7005-190 426 0,'0'0'4'16,"0"0"4"-16,10 0-1 0,5 0 0 16,5-6 1-16,16-5 1 15,3 4-4-15,17 3-12 16,9 4-68-16,-2-7-7 15</inkml:trace>
          <inkml:trace contextRef="#ctx0" brushRef="#br0" timeOffset="159157.8161">7211-523 389 0,'0'0'4'0,"0"0"1"0,-18 0 2 16,18 0 1-16,-18 13 0 15,18-13 2-15,-17 32 0 16,5-4 0-16,5 0-1 15,-4 15-4-15,11 2 0 0,0 4 2 16,5 9-3-16,5-3-1 16,0-7 0-16,1 4-5 15,18 3-17-15,-5-5-56 16,5-14-8-16</inkml:trace>
          <inkml:trace contextRef="#ctx0" brushRef="#br0" timeOffset="157814.0811">8243-1177 315 0,'0'0'8'0,"-12"0"2"16,12 0 3-16,0 0 4 15,0 0 1-15,-17 0 1 16,17 0 2-16,-25-9-1 16,25 9-6-16,-24-32-2 0,-5 11-3 15,-9-3-3-15,-1-2 0 16,-15-6 0-16,5-20-5 15,-4-1 3-15,0-7-2 16,-7-6 0-16,3-3-1 16,4 7 1-16,-7-13-1 0,14 6-1 15,-7 15 2-15,3 5 0 16,4 11-2-16,11 3 0 16,0 18 0-16,7-2-3 15,6 8-6-15,22 11-56 0,-18 0-23 16</inkml:trace>
          <inkml:trace contextRef="#ctx0" brushRef="#br0" timeOffset="164204.7948">8239-2123 303 0,'0'0'5'0,"0"0"5"16,7 0 0-16,-7 0-1 0,28 0 1 15,-6 3 0-15,9 1-11 16,4 10-43-16,1-14-24 15</inkml:trace>
          <inkml:trace contextRef="#ctx0" brushRef="#br0" timeOffset="163955.7677">8967-1870 327 0,'0'0'9'0,"0"0"1"16,0 0 1-16,0 0 3 15,0 0-1-15,-6 4 0 16,1 7 1-16,5 2-1 0,0-13-9 16,0 32 1-16,8 0-4 15,-5 13-1-15,1-6 2 16,-1 17-2-16,1-9-1 15,-1 5 4-15,-3 5-3 0,-3-9 0 16,-4-5 0-16,0-4 1 16,-1-8-1-16,8-5 4 15,-7-9-1-15,7-17-1 16,0 0 3-16,4-8-1 0,-1-10-1 16,12-3 1-1,-5-3-1-15,5-18-2 0,6-1 0 16,4-5 1-16,0 9-2 15,0-3 1-15,-5 5 1 16,5-1-1-16,0-3-1 0,-7 9 0 16,0 6 1-16,-13 15-3 15,3-6 3-15,-8 17-1 16,0 0-2-16,0 0 3 16,0 0-1-16,0 28-1 0,-13-9 2 15,1 13-1-15,-1 9-1 16,2 2 1-16,-6 0-1 15,-1-5-1-15,3 1 3 0,-2-11-1 16,9 4-1-16,8-8 3 16,0-2 0-16,22-16 0 15,2 2-1-15,11-8 1 16,8 0-2-16,7 0-2 16,0 3-6-16,-5-10-12 0,4-14-48 15,-6 10-13-15</inkml:trace>
        </inkml:traceGroup>
        <inkml:traceGroup>
          <inkml:annotationXML>
            <emma:emma xmlns:emma="http://www.w3.org/2003/04/emma" version="1.0">
              <emma:interpretation id="{D6645466-2304-4EE4-9CFF-09B8D72764BC}" emma:medium="tactile" emma:mode="ink">
                <msink:context xmlns:msink="http://schemas.microsoft.com/ink/2010/main" type="inkWord" rotatedBoundingBox="23833,265 27234,-217 27424,1117 24023,1600"/>
              </emma:interpretation>
              <emma:one-of disjunction-type="recognition" id="oneOf2">
                <emma:interpretation id="interp10" emma:lang="en-US" emma:confidence="0">
                  <emma:literal>the Jr</emma:literal>
                </emma:interpretation>
                <emma:interpretation id="interp11" emma:lang="en-US" emma:confidence="0">
                  <emma:literal>FKJR</emma:literal>
                </emma:interpretation>
                <emma:interpretation id="interp12" emma:lang="en-US" emma:confidence="0">
                  <emma:literal>The Jr</emma:literal>
                </emma:interpretation>
                <emma:interpretation id="interp13" emma:lang="en-US" emma:confidence="0">
                  <emma:literal>FKJK</emma:literal>
                </emma:interpretation>
                <emma:interpretation id="interp14" emma:lang="en-US" emma:confidence="0">
                  <emma:literal>their</emma:literal>
                </emma:interpretation>
              </emma:one-of>
            </emma:emma>
          </inkml:annotationXML>
          <inkml:trace contextRef="#ctx0" brushRef="#br0" timeOffset="166126.6534">9999-2194 369 0,'0'0'6'0,"0"0"3"15,0 0 0-15,0 0 2 16,-3-15 0-16,3 15 2 15,18-7-2-15,2 1 0 0,16 2-9 16,17 4-24-16,14 0-57 16,1 0 1-16</inkml:trace>
          <inkml:trace contextRef="#ctx0" brushRef="#br0" timeOffset="165829.7593">10845-1948 322 0,'0'0'5'0,"0"0"3"0,0 0 3 16,0 0 0-16,0 0 1 16,0 11 2-16,0 6-1 15,0 7-1-15,0 2-4 0,0 10-2 16,0 12-5-16,7 5 2 15,-4 1-1-15,1 8-2 16,2-12 0-16,-6 3 1 16,0-1 0-16,0-9 0 0,-3-7 0 15,-4-15 0-15,0-4 2 16,7-17-1-16,-14 17 1 16,14-17 0-16,-14 0 1 15,11-14-2-15,3-6 0 16,3-9 0-16,14 1-1 0,-2-5-1 15,3-1 3-15,10-8-3 16,4 0-1-16,-4 2 4 16,3-2-2-16,-2 8-2 15,-8-4 2-15,1 4 0 0,-9 10-2 16,-3 6 2-16,-10 4-1 16,5 1-2-16,-5 13 1 15,0 0 1-15,0 17-1 16,0 7 0-16,-8 8 1 0,1-2-1 15,0 0 1-15,-4 12-1 16,-2 4 0-16,-1-7 1 16,3 4 1-16,4-9-1 0,7-13-1 15,3 1 4-15,19-3-1 16,9-10-1-16,11-5 3 16,4-4-4-16,19-4-6 15,-5-14-8-15,3-7-59 16,-7 18-11-16</inkml:trace>
          <inkml:trace contextRef="#ctx0" brushRef="#br0" timeOffset="165251.6422">10283-1820 304 0,'0'0'6'16,"10"-14"0"-16,-10 14 3 15,25-19-2-15,-4 9 1 0,7 3-1 16,11-14-4-16,7 10-29 16,11 4-41-16,-11 3-4 15</inkml:trace>
          <inkml:trace contextRef="#ctx0" brushRef="#br0" timeOffset="165079.7727">10396-1920 341 0,'0'0'6'0,"0"0"1"16,3-17 4-16,-3 17 0 15,0 0 1-15,7-11-1 16,-7 11 0-16,14 4 0 0,-3 16-4 15,0 13-3-15,6 5-5 16,1 15 4-16,-3 4-1 16,2 7-2-16,-3-6 2 15,-7 4-1-15,-4-7-1 16,1-5 4-16,-11 0-2 16,-8-22-1-16,-5-1 1 0,-8-12-1 15,-5 2-5-15,-5-10-6 16,-4-7-25-16,14-11-46 15,-5-10 0-15</inkml:trace>
          <inkml:trace contextRef="#ctx0" brushRef="#br0" timeOffset="166782.892">12436-1885 332 0,'0'0'6'0,"0"0"3"16,0-13 3-16,0 13 1 16,0-15 1-16,0 15-1 15,7-13 0-15,-7 13-1 16,18 13-4-16,-8 9-4 16,8 10-2-16,7 7-2 0,-2 14 0 15,0 9 0-15,-6-2 2 16,4 9-1-16,-4-11-2 15,-2 2 4-15,-8-6-1 16,-7 1-1-16,0-20 3 0,-10-7-2 16,-7 2-3-16,-1-13 4 15,-12-6-6-15,-5-11-8 16,4 0-21-16,6-7-47 0,-3-10-5 16</inkml:trace>
          <inkml:trace contextRef="#ctx0" brushRef="#br0" timeOffset="167767.2896">12096-1965 360 0,'0'0'8'0,"0"0"-1"0,0 0 3 16,21-3 1-16,4-1-1 16,7-3-1-16,6 4 0 15,10-5-16-15,-7 6-67 0,26 2 0 16</inkml:trace>
          <inkml:trace contextRef="#ctx0" brushRef="#br0" timeOffset="167548.5291">12970-1972 326 0,'0'0'7'0,"0"0"0"0,0 0 3 15,-8 4 2-15,8-4 1 16,-10 20 2-16,6-9-1 16,1 13 0-16,3 2-6 0,0 6 1 15,10 6-3-15,-3 18-3 16,8-10 1-16,-9 7-2 16,9 9-1-16,-1-4 0 15,-11-2 0-15,5-4-1 0,-5-12 1 16,-3-2 1-16,4-7-1 15,-1-5 2-15,-3-13 1 16,0-13-2-16,0-9 2 16,0-6-1-16,3-9-1 0,4-4 1 15,1-8-1-15,-1-5-2 16,3-10 1-16,5-1 1 16,3 3-2-16,-1-1 1 15,1-3 1-15,-5 8-2 0,9-2 0 16,-4 2 1-16,-5 13-1 15,-1 10-1-15,-6 1 1 16,-2 7 0-16,-4 14-3 16,0 0 4-16,0 0-2 0,0 0-1 15,8 14 2-15,-8 7-1 16,-8 11-1-16,4 4 1 16,-9 3 1-16,2-4-2 15,-3 8 2-15,-4-1 0 0,-10-1 0 16,3-6 1-16,0-5 2 15,0-17-1-15,4-2 0 16,4-7 1-16,17-4-1 16,-18 0 0-16,18 0 1 0,18-11-2 15,13 4-1-15,1 7 2 16,18 0-2-16,3 0-1 16,7 0 2-16,-7 7-2 15,8 0 0-15,-3 11 2 16,-11-8-4-16,-8-7-4 0,-7 8-6 15,-14-7-33-15,-18-4-39 16,13 9 0-16</inkml:trace>
        </inkml:traceGroup>
        <inkml:traceGroup>
          <inkml:annotationXML>
            <emma:emma xmlns:emma="http://www.w3.org/2003/04/emma" version="1.0">
              <emma:interpretation id="{BEBEFC57-BE7E-4C5D-AB65-6380653C5432}" emma:medium="tactile" emma:mode="ink">
                <msink:context xmlns:msink="http://schemas.microsoft.com/ink/2010/main" type="inkWord" rotatedBoundingBox="27922,445 29496,222 29605,995 28031,1218"/>
              </emma:interpretation>
              <emma:one-of disjunction-type="recognition" id="oneOf3">
                <emma:interpretation id="interp15" emma:lang="en-US" emma:confidence="0">
                  <emma:literal>It</emma:literal>
                </emma:interpretation>
                <emma:interpretation id="interp16" emma:lang="en-US" emma:confidence="0">
                  <emma:literal>it</emma:literal>
                </emma:interpretation>
                <emma:interpretation id="interp17" emma:lang="en-US" emma:confidence="0">
                  <emma:literal>Jan</emma:literal>
                </emma:interpretation>
                <emma:interpretation id="interp18" emma:lang="en-US" emma:confidence="0">
                  <emma:literal>Jar</emma:literal>
                </emma:interpretation>
                <emma:interpretation id="interp19" emma:lang="en-US" emma:confidence="0">
                  <emma:literal>Jk</emma:literal>
                </emma:interpretation>
              </emma:one-of>
            </emma:emma>
          </inkml:annotationXML>
          <inkml:trace contextRef="#ctx0" brushRef="#br0" timeOffset="169845.4301">14982-2162 337 0,'0'0'8'15,"0"0"2"-15,0 0 7 16,0 0 0-16,13-4 0 0,-3 4 2 16,15 0 1-16,5 0-1 15,8 0-5-15,18 8-5 16,8-5-5-16,17 12-11 15,8-5-72-15,6-3-5 0</inkml:trace>
          <inkml:trace contextRef="#ctx0" brushRef="#br0" timeOffset="168548.5475">14317-1954 338 0,'0'0'6'15,"0"0"1"-15,0 0 3 16,0 0 3-16,0 0 0 16,0 0 2-16,18 0 0 0,7 0-1 15,10-8-5-15,11 5-2 16,2 0-4-16,24 3-11 16,-6 0-46-16,17-4-27 15,0 1 1-15</inkml:trace>
          <inkml:trace contextRef="#ctx0" brushRef="#br0" timeOffset="169204.7913">15204-2007 368 0,'0'0'5'16,"0"0"2"-16,0 0 3 16,0 0 0-16,-18 0 0 15,18 0 1-15,-15 15 0 0,10 5 0 16,-3 8-5-16,1 10-1 16,4 5-3-16,3 10 0 15,0 3-1-15,3 4 0 16,-3 4-1-16,0-4 1 0,0-11 0 15,0-8-2-15,0 0 4 16,-3-17-2-16,-4-7 1 16,7-17 1-16,0 0-1 15,-5-11-1-15,5-14 2 0,12-3-1 16,1 0-1-16,5-13 0 16,4 2 0-16,9 3-2 15,4-3 2-15,-6 5 0 16,7-5-2-16,-1 3 2 0,-4 1-1 15,-6 10 0-15,0 1 1 16,-10 7-1-16,-5 2-1 16,3 0 0-16,-13 15 1 15,0 0-1-15,0 0 0 0,-3 19 1 16,-7 3-2-16,0-2 2 16,-8 8 0-16,-7 7 0 15,-3 2-2-15,-9-9 3 16,6-1 0-16,-1-3-1 0,7-3 3 15,4-7-2-15,7 5 1 16,14-19 1-16,0 0 0 16,0 21-1-16,32-18 1 0,11 1-1 15,2 0-2-15,13-4 2 16,5 2-1-16,3 7-3 16,-1-3 0-16,-12 1-6 15,-8-7-10-15,-12 0-65 16,-8 0-3-16</inkml:trace>
          <inkml:trace contextRef="#ctx0" brushRef="#br0" timeOffset="168329.8367">14620-1934 351 0,'0'0'7'16,"0"0"1"-16,0 0 4 16,0 0-1-16,0 0 0 0,-6 0 0 15,-1 14 1-15,-1 8-1 16,1 6-3-16,4 8-5 15,-7 9-1-15,5 7 2 16,-2-1-2-16,1 5-1 0,2-11 2 16,-7 5-2-16,-3-12 0 15,-4-3 2-15,-7-1 0 16,-3-15-2-16,-3-4 1 0,-11-4-1 16,-1-1-2-16,0-10-2 15,-2 0-8-15,2-18-26 16,11-2-45-16,18-8-1 15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4:32.5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F03442-7000-4DA3-AA82-1F651BC61779}" emma:medium="tactile" emma:mode="ink">
          <msink:context xmlns:msink="http://schemas.microsoft.com/ink/2010/main" type="inkDrawing" rotatedBoundingBox="23843,7291 31281,7003 31284,7103 23847,7391" semanticType="underline" shapeName="Other">
            <msink:sourceLink direction="with" ref="{92DF08AF-E406-41DB-B28B-14AF8404CC3C}"/>
            <msink:sourceLink direction="with" ref="{D7A89F1B-A7F5-4DBD-A67A-8ACA40658EFC}"/>
            <msink:sourceLink direction="with" ref="{FDFD9AE6-D8D8-46CD-A94B-E6B258B66B50}"/>
          </msink:context>
        </emma:interpretation>
      </emma:emma>
    </inkml:annotationXML>
    <inkml:trace contextRef="#ctx0" brushRef="#br0">-5 320 263 0,'0'0'8'0,"0"0"3"0,-13-7 4 16,13 7 2-16,0 0 3 15,-15 0 1-15,15 0 2 16,0 0 1-16,0 0-8 15,15-3-3-15,13 3-2 16,10 0-4-16,17 0 0 0,4 0-2 16,26 0-2-16,10 0 0 15,16 0-1-15,12-4-1 16,14 4 0-16,9-7 0 16,10-3-1-16,17-1 1 0,-1 2 0 15,9 0-1-15,3 7 0 16,-3-4 0-16,-2 4 0 15,9-1 0-15,-8 3-1 0,-7 0 0 16,-9 0 0-16,-6 0 1 16,1-4-1-16,-10 4 1 15,2-11-1-15,-5 7 1 16,-5 0 0-16,8-3 1 0,7-3 0 16,-1 3-1-16,12 4 1 15,5-5 0-15,9 2 0 16,10-1 1-16,0 0 0 15,10-4 1-15,-3 8 0 16,0-7 1-16,-1-1-1 0,-1 4 1 16,-12-3 0-16,-11 3-1 15,-4-1 0-15,-20-3 0 16,-11 0 0-16,-22 5-3 16,-17-1 0-16,-17-1 0 0,-19 1 0 15,-17 0 0-15,-14 3 0 16,-14-2 0-16,-18 6 0 15,18-7 0-15,-18 7 0 0,0 0 0 16,0 0 0-16,7-14 0 16,-7 14 0-16,18-11 0 15,-18 11 0-15,10-11 0 16,-10 11 0-16,17-6 0 0,-17 6 0 16,18-4 0-16,-18 4 0 15,0 18 0-15,0-4-78 16,-18 0-13-16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2:15.4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C9A3D72-416F-4016-81EA-38E6E0050436}" emma:medium="tactile" emma:mode="ink">
          <msink:context xmlns:msink="http://schemas.microsoft.com/ink/2010/main" type="inkDrawing" rotatedBoundingBox="21988,1226 29939,859 30097,4278 22146,4646" semanticType="enclosure" shapeName="Other">
            <msink:sourceLink direction="with" ref="{9175CE55-7F4C-4514-AE5A-8A93CD91169D}"/>
            <msink:sourceLink direction="with" ref="{5D864F6B-835D-468A-A7F9-E0906DC4711C}"/>
            <msink:sourceLink direction="with" ref="{6414CF34-44D0-496B-B559-A34D459515C2}"/>
            <msink:sourceLink direction="with" ref="{DB738B2D-922B-4B28-8DBA-793475A294DF}"/>
            <msink:sourceLink direction="with" ref="{044A2EEA-C60A-415B-A08C-DAFC205B0866}"/>
            <msink:sourceLink direction="with" ref="{4ABBA87B-01B2-4F16-B383-27B536891B93}"/>
            <msink:sourceLink direction="with" ref="{740374E2-679F-4921-A595-6B9CF3D2A28F}"/>
            <msink:sourceLink direction="with" ref="{DDD10F14-1525-4FB7-9850-73E2944B2FC6}"/>
            <msink:destinationLink direction="with" ref="{074C0989-596D-411C-916E-BAD38BF6DE16}"/>
          </msink:context>
        </emma:interpretation>
      </emma:emma>
    </inkml:annotationXML>
    <inkml:trace contextRef="#ctx0" brushRef="#br0">13670-1019 177 0,'0'0'7'0,"-10"4"3"16,10-4 5-16,0 0 6 16,-8 22 1-16,8-8 3 15,3 14 2-15,2 0 0 16,12-4-5-16,-4 21-1 0,10 9-4 16,-10 12-5-16,9 9-2 15,-12 8-2-15,0 6-1 16,5 10 1-16,-9 6-1 15,-6 10 0-15,0 5-1 16,-3 11 2-16,-7-3-2 0,-1 11 0 16,0-6-1-16,0 6 0 15,-6 2-1-15,4-4 1 16,1-11-1-16,1-5-1 0,9-8 2 16,2-6-1-16,0-7-4 15,-5-12 0-15,10-11 0 16,2-7 0-16,3-10 0 15,-2-15 0-15,-3-9 0 0,3-12 0 16,-8-24 0-16,17 7-70 16,-17-7-18-16</inkml:trace>
    <inkml:trace contextRef="#ctx0" brushRef="#br0" timeOffset="-4625.0631">8299-1177 250 0,'0'0'8'15,"0"0"4"-15,0 0 2 16,0 0 2-16,0 0 2 0,0 0 3 16,7 0 0-16,11-5 4 15,0 5-10-15,7 5-3 16,0-3 0-16,6 9-3 15,11 4-3-15,8-13-2 0,10 5 0 16,7 3-2-16,14 5 0 16,1-11 0-16,16 0-2 15,13-4 3-15,-5 0-1 0,13 7-1 16,9 0 2-16,3-3-1 16,2-4 0-16,20 0 1 15,2 2 0-15,-2 7-2 16,9-7 1-16,4 5 1 15,0-7-2-15,0 0 0 16,5-3 0-16,2-1 0 0,-7 4 0 16,6 0 1-16,-1-7-1 15,3-3-1-15,-13 3 2 16,10-4-1-16,-12 7-1 0,0-11 2 16,-3 10-1-16,2-9-3 15,1 9 4-15,-3-1-2 16,3-2-1-16,-3 1 0 15,0 5 1-15,-8-3 0 0,-4-1 0 16,-5 2 2-16,-6-3-3 16,-5 4 3-16,-7-8-1 15,-2 8 0-15,-6 0 0 16,5 3 1-16,-6-5-1 16,5 3-2-16,-3 2 3 0,-8 0-2 15,2 0 1-15,-2 0 0 16,-10 0-1-16,-1 0-1 15,-6 0 2-15,-7 0-1 16,-8 0 0-16,-7 0 0 0,-6 0 0 16,-13 0 0-16,2 2 1 15,-22-2-1-15,-3 0-1 16,-3 0 2-16,-4 0-1 0,-18 0 0 16,0 0 0-16,0 0 0 15,0 0-2-15,10 8-6 16,-10-8-30-16,-10 11-46 15,-12 2-2-15</inkml:trace>
    <inkml:trace contextRef="#ctx0" brushRef="#br0" timeOffset="-2078.1625">8427 461 247 0,'0'0'6'0,"0"0"3"0,0 0 1 15,0 0 6-15,10 11 4 16,3-11 1-16,5 2-1 0,14-2 3 16,11 0-4-16,10 0-5 15,15-6-2-15,10-1-3 16,20 3-5-16,15-2 0 16,14 6 0-16,8 0-4 0,14-5 3 15,2 5-2-15,15 0 0 16,1 11 0-16,-1-11 0 15,-3 7 0-15,-4-7 1 16,0 4 1-16,0 2-1 16,4 3 1-16,-15-5 1 0,11-4-1 15,0 0 0-15,4 0-2 16,-4 2 0-16,3 1 0 16,-9 3 0-16,-2-6-1 15,5 0 0-15,0 0 2 0,-4 0-2 16,-7 0 0-16,-1 0 2 15,5-9-1-15,-1 7 0 16,11-2-1-16,-6 4 1 0,-4 0-2 16,-8-9 3-16,3 9-1 15,-1 0-1-15,4 0 1 16,-9-2 0-16,-3 2 1 16,-8-8-1-16,-4 8 0 0,5 0 0 15,-4 0 0-15,-8 0-1 16,-6 0 0-16,-7 0 1 15,-9-3 0-15,-4 3-1 16,-9 0 1-16,-18 0 0 16,-10 0 0-16,-10-4 0 0,-11 4 0 15,-14 0-1-15,-18 0-4 16,0 0-12-16,0 0-61 16,-25 0-8-16</inkml:trace>
    <inkml:trace contextRef="#ctx0" brushRef="#br0" timeOffset="-5656.2955">8292-1271 307 0,'0'0'4'15,"0"0"4"-15,0 0 3 16,0 0 3-16,-11 2-1 16,11-2 2-16,0 0 1 0,0 0-1 15,0 0-3-15,0 0-1 16,0 17-5-16,0-17-2 16,0 11 1-16,0 4 0 15,0 6 0-15,0-4 1 16,0 0-2-16,0 0-1 0,0 5 2 15,0-5-1-15,0 2-1 16,0-19 0-16,3 18-1 16,-3-18-1-16,15 16 2 15,-15-16 0-15,0 0-2 0,0 0 2 16,21 0 0-16,-21 0-1 16,0 0 0-16,11 3 1 15,-11-3-2-15,0 0 1 0,14-10-1 16,-14 10 0-16,0 0-1 15,0 0 4-15,0-14-4 16,0 14 0-16,4-13 0 16,-4 13 0-16,0 0 0 0,0 0 0 15,0 0 0-15,0 0 0 16,0 0 0-16,0 0 0 16,3 13 0-16,-3-13 0 15,0 18 0-15,7-1 0 16,4 10 0-16,-8 1 0 0,1 6 0 15,-1 1 0-15,4 3 0 16,-2 11-2-16,1 1 2 16,-6-2 0-16,0-1-1 15,0 5 1-15,0 0 0 0,7 9 0 16,-7 5 0-16,0-1 3 16,-7-10-3-16,7 3 0 15,0 0 0-15,-3 5 0 0,0 0 0 16,-5-7 0-16,4 4 0 15,1 7 0-15,3 3 0 16,0-4 0-16,-4 12 0 16,4-15 0-16,0 11 0 0,0 4 0 15,0-9 0-15,-11 3 0 16,11-10 0-16,-3 5 0 16,-1 0 0-16,1 3 0 15,-4-3 0-15,-1 3 0 16,5-2 0-16,0 1 0 0,3 1 0 15,-7 1 0-15,3 4 0 16,1-7 0-16,0 0 0 16,3-6 0-16,0-1 0 15,6-1 0-15,-6-5 0 0,0-1 0 16,0-2 0-16,4-6 0 16,3 2 0-16,-7-5 0 15,0-1 0-15,0-10 0 16,0-4 0-16,0-3 0 0,0-25-5 15,-22-4-83-15,19-24-2 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2:39.7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175CE55-7F4C-4514-AE5A-8A93CD91169D}" emma:medium="tactile" emma:mode="ink">
          <msink:context xmlns:msink="http://schemas.microsoft.com/ink/2010/main" type="writingRegion" rotatedBoundingBox="22725,1918 23244,1918 23244,2448 22725,2448">
            <msink:destinationLink direction="with" ref="{4C9A3D72-416F-4016-81EA-38E6E0050436}"/>
            <msink:destinationLink direction="with" ref="{EAFC5622-859C-4E41-94D0-6661D57EFB17}"/>
          </msink:context>
        </emma:interpretation>
      </emma:emma>
    </inkml:annotationXML>
    <inkml:traceGroup>
      <inkml:annotationXML>
        <emma:emma xmlns:emma="http://www.w3.org/2003/04/emma" version="1.0">
          <emma:interpretation id="{245E7A03-CDA7-4511-AB9D-3006A00C9C78}" emma:medium="tactile" emma:mode="ink">
            <msink:context xmlns:msink="http://schemas.microsoft.com/ink/2010/main" type="paragraph" rotatedBoundingBox="22725,1918 23244,1918 23244,2448 22725,24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200C1F-1DF9-49E7-822E-73175E6375F2}" emma:medium="tactile" emma:mode="ink">
              <msink:context xmlns:msink="http://schemas.microsoft.com/ink/2010/main" type="line" rotatedBoundingBox="22725,1918 23244,1918 23244,2448 22725,2448"/>
            </emma:interpretation>
          </emma:emma>
        </inkml:annotationXML>
        <inkml:traceGroup>
          <inkml:annotationXML>
            <emma:emma xmlns:emma="http://www.w3.org/2003/04/emma" version="1.0">
              <emma:interpretation id="{B7E5ED19-0D94-4AB3-A21D-67AD5FAA3BDC}" emma:medium="tactile" emma:mode="ink">
                <msink:context xmlns:msink="http://schemas.microsoft.com/ink/2010/main" type="inkWord" rotatedBoundingBox="22725,1918 23244,1918 23244,2448 22725,2448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9037-496 263 0,'0'0'7'15,"0"0"7"-15,15-14 3 16,-15 14 1-16,10-21 3 15,-10 21-1-15,5-18 3 0,-5 18-2 16,0-15-7-16,0 15-6 16,0 0-2-16,-8 0-2 15,-2 15-2-15,-2 7-1 16,-5 2 0-16,-1-3 0 0,-3 11 1 16,1 2 0-16,2 9 0 15,0 0 2-15,-4-2-1 16,8-2 0-16,11 1 0 15,3-5 1-15,3 3 0 0,11-6 0 16,8 1 0-16,14-16-2 16,5-4 1-16,12-9-1 15,4 0 1-15,-4-4-2 16,-3-10 2-16,-4-12-2 0,-8-6 0 16,5-4 0-16,-11-7-1 15,-14 1-1-15,-11-9 1 16,-1-2-2-16,-6 0-2 15,-6 11 3-15,-19-9-1 0,-3 9-1 16,-22 6 0-16,12 8 0 16,-17 13-8-16,-3 7-16 15,-25 15-55-15,23 4-2 16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2:45.80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177D36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E0DBFE6-D8A0-4871-ACD1-3CBB8383FA49}" emma:medium="tactile" emma:mode="ink">
          <msink:context xmlns:msink="http://schemas.microsoft.com/ink/2010/main" type="writingRegion" rotatedBoundingBox="24501,3103 30049,2860 30151,5194 24603,5437"/>
        </emma:interpretation>
      </emma:emma>
    </inkml:annotationXML>
    <inkml:traceGroup>
      <inkml:annotationXML>
        <emma:emma xmlns:emma="http://www.w3.org/2003/04/emma" version="1.0">
          <emma:interpretation id="{5FFF90F4-8AAD-4853-AC1A-4F23DCFCFD01}" emma:medium="tactile" emma:mode="ink">
            <msink:context xmlns:msink="http://schemas.microsoft.com/ink/2010/main" type="paragraph" rotatedBoundingBox="25161,3724 24722,4119 24400,3760 24840,33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0374E2-679F-4921-A595-6B9CF3D2A28F}" emma:medium="tactile" emma:mode="ink">
              <msink:context xmlns:msink="http://schemas.microsoft.com/ink/2010/main" type="line" rotatedBoundingBox="25161,3724 24722,4119 24400,3760 24840,3366">
                <msink:destinationLink direction="with" ref="{4C9A3D72-416F-4016-81EA-38E6E005043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AA841F4-1935-4D50-AC3B-41549875B311}" emma:medium="tactile" emma:mode="ink">
                <msink:context xmlns:msink="http://schemas.microsoft.com/ink/2010/main" type="inkWord" rotatedBoundingBox="25161,3724 24722,4119 24400,3760 24840,3366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O</emma:literal>
                </emma:interpretation>
                <emma:interpretation id="interp4" emma:lang="en-US" emma:confidence="0">
                  <emma:literal>0</emma:literal>
                </emma:interpretation>
              </emma:one-of>
            </emma:emma>
          </inkml:annotationXML>
          <inkml:trace contextRef="#ctx0" brushRef="#br0">10936 1054 200 0,'0'0'5'0,"0"0"3"16,-18-13 3-16,18 13 0 0,-17-15 1 16,17 15 1-16,-24-14 0 15,6 14 2-15,7 10-3 16,-10 9-4-16,-1 9-1 0,1 4 3 16,1 6-2-16,-5 14 1 15,10-5 0-15,-3 5-1 16,8-6-1-16,10 0 1 15,8-7-1-15,9-4-1 0,11-7-1 16,10-8-1-16,9-11-1 16,14-9 0-16,-2-11-1 15,1-7 0-15,-7-14-1 16,0 5 0-16,-6-18-1 16,-9-7-1-16,-13 8 2 0,-15-8-2 15,-10 9 0-15,-7 0 1 16,-24 5-1-16,-9 5-4 15,-16 8-4-15,-4 18-26 16,3 11-38-16,-20 9-3 0</inkml:trace>
        </inkml:traceGroup>
      </inkml:traceGroup>
    </inkml:traceGroup>
    <inkml:traceGroup>
      <inkml:annotationXML>
        <emma:emma xmlns:emma="http://www.w3.org/2003/04/emma" version="1.0">
          <emma:interpretation id="{9408CABB-998B-47E5-8C82-8A2601BF355E}" emma:medium="tactile" emma:mode="ink">
            <msink:context xmlns:msink="http://schemas.microsoft.com/ink/2010/main" type="paragraph" rotatedBoundingBox="30101,4607 26583,4700 26537,2971 30055,28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414CF34-44D0-496B-B559-A34D459515C2}" emma:medium="tactile" emma:mode="ink">
              <msink:context xmlns:msink="http://schemas.microsoft.com/ink/2010/main" type="line" rotatedBoundingBox="30101,4607 26583,4700 26537,2971 30055,2878">
                <msink:destinationLink direction="with" ref="{4C9A3D72-416F-4016-81EA-38E6E005043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DEBE64B-BF67-4EC6-9215-DCFA8C1CD98A}" emma:medium="tactile" emma:mode="ink">
                <msink:context xmlns:msink="http://schemas.microsoft.com/ink/2010/main" type="inkWord" rotatedBoundingBox="30101,4607 26583,4700 26537,2971 30055,2878"/>
              </emma:interpretation>
              <emma:one-of disjunction-type="recognition" id="oneOf1">
                <emma:interpretation id="interp5" emma:lang="en-US" emma:confidence="0">
                  <emma:literal>to.</emma:literal>
                </emma:interpretation>
                <emma:interpretation id="interp6" emma:lang="en-US" emma:confidence="0">
                  <emma:literal>tif.</emma:literal>
                </emma:interpretation>
                <emma:interpretation id="interp7" emma:lang="en-US" emma:confidence="0">
                  <emma:literal>to...</emma:literal>
                </emma:interpretation>
                <emma:interpretation id="interp8" emma:lang="en-US" emma:confidence="0">
                  <emma:literal>tif...</emma:literal>
                </emma:interpretation>
                <emma:interpretation id="interp9" emma:lang="en-US" emma:confidence="0">
                  <emma:literal>ttf...</emma:literal>
                </emma:interpretation>
              </emma:one-of>
            </emma:emma>
          </inkml:annotationXML>
          <inkml:trace contextRef="#ctx0" brushRef="#br1" timeOffset="26265.8984">15589 698 121 0,'0'0'0'0,"0"0"-1"15,0 25 1-15,0-3 1 16,0 2-7-16,7-1-14 0,8 18-17 16,-2 0-8-16</inkml:trace>
          <inkml:trace contextRef="#ctx0" brushRef="#br1" timeOffset="26406.5132">15624 1386 201 0,'0'0'5'16,"-3"13"2"-16,-1 2 0 16,-2 6-2-16,-1 3-6 0,2 4-19 15,-8 4-34-15,9 5-2 16</inkml:trace>
          <inkml:trace contextRef="#ctx0" brushRef="#br0" timeOffset="1578.1261">14614 864 223 0,'0'0'8'0,"0"0"4"16,0 0 4-16,0-14 4 0,0 14 1 16,0 0 0-16,0 0 0 15,0 0 2-15,0 0-5 16,0 14-5-16,0 17-3 15,0 4-1-15,0 12-2 0,3 6 1 16,0 6 0-16,4 5-2 16,-2 6 0-16,-2 5 1 15,0-8-3-15,1-4-1 16,-1-11 1-16,4 2-1 0,-4-5-1 16,5-10 0-16,-4-4 0 15,2-14 0-15,1-4-1 16,-7-17-1-16,18 29-14 15,-18 6-59-15,0-35-9 0</inkml:trace>
          <inkml:trace contextRef="#ctx0" brushRef="#br1" timeOffset="24909.4836">14118 1217 205 0,'0'0'-5'0,"-3"15"-25"15,-4-2-24-15,7 8-1 16</inkml:trace>
          <inkml:trace contextRef="#ctx0" brushRef="#br1" timeOffset="25250.241">14199 1861 5 0,'0'0'-1'0,"-6"-13"-2"15,2-9 2-15,-3 1 1 16,1-12 0-16,-9-8 0 16,5-12 0-16</inkml:trace>
          <inkml:trace contextRef="#ctx0" brushRef="#br1" timeOffset="24765.8564">14002 544 192 0,'0'0'-3'0,"0"0"-21"16,0 24-27-16,0-4-4 15</inkml:trace>
          <inkml:trace contextRef="#ctx0" brushRef="#br1" timeOffset="25078.3793">14229 1811 108 0,'0'0'0'0,"-5"19"0"16,5-19-1-16,-3 18 1 16,3-8-3-16,-4 4-7 0,4-14-4 15,0 31-12-15,0-31-11 16</inkml:trace>
          <inkml:trace contextRef="#ctx0" brushRef="#br1" timeOffset="25422.113">13935 740 77 0,'0'0'-1'16,"3"-14"-8"-16,1-6-13 15,9 6-16-15</inkml:trace>
          <inkml:trace contextRef="#ctx0" brushRef="#br0" timeOffset="2015.6456">12864 1084 287 0,'0'0'6'0,"0"0"3"16,0 0 3-16,0 0 1 15,-15-13 1-15,1 13 1 16,0 4 1-16,-8 14 2 15,5 3-6-15,-4 18-3 16,3-1-3-16,4 9 0 0,6 5-1 16,8-3-1-16,18 1-1 15,4-7 1-15,10-16-2 16,10-12 1-16,10-5 0 16,9-10 0-16,-4-18-1 0,-1-2 1 15,-6-18-2-15,0-9 1 16,-15-3-1-16,-14-1-1 15,-21-1 0-15,-7 4 0 16,-29 2-3-16,-6 10-13 0,-22 29-44 16,-9 1-18-16</inkml:trace>
          <inkml:trace contextRef="#ctx0" brushRef="#br1" timeOffset="26797.1401">15314 1865 319 0,'0'0'5'0,"-15"0"-1"16,-2 0 0-16,-4 7 2 15,-4-3-1-15,-4-1-2 0,-2 0-1 16,-4 4-4-16,2 4-8 16,-2 3-2-16,4-8-4 15,-1 1 0-15,4 1 1 16,-8-5-2-16,4 7 3 15,-6-10 6-15,-5 0 1 0,1 0 1 16,2 0 3-16,-9 0 0 16,-4 0 0-16,0-2 6 15,3 2 1-15,5 0 3 0,-2 0 5 16,6 0 4-16,1 0 0 16,9 0 2-16,6-8 0 15,0 5-2-15,7-8-4 16,1 5-2-16,6-9-3 0,-3-2-2 15,6 3-4-15,1 0-3 16,7 14-2-16,-13-10-1 16,13 10-1-16,-18-7-5 15,18 7-7-15,-15 0-20 0,15 0-33 16,-14 13 0-16</inkml:trace>
          <inkml:trace contextRef="#ctx0" brushRef="#br2" timeOffset="39031.6357">16226 740 328 0,'0'0'5'0,"0"0"0"0,-15-14 2 15,5-3 2-15,0 0 3 16,-8-1 1-16,-7-6 1 16,-3-1-1-16,-12-3-4 15,-2-1 0-15,-7 0-2 16,-11 10 0-16,-15-5-4 0,-6 1 3 15,-4 8-2-15,-7-3 0 16,4 8 1-16,3 7-2 16,-6 0 0-16,8 3 1 15,10 0-2-15,2 10-1 0,8 0 1 16,3 4-1-16,-1-4-1 16,1 1 1-16,3 4 0 15,-2 6 0-15,2-3 1 0,-4 3-1 16,5 0-1-16,3 3 1 15,3 4 0-15,5 9-1 16,-1-3 2-16,4 4-1 16,2 5-2-16,9-6 3 0,6 7 0 15,-3 8-1-15,-1-4 1 16,8 4-1-16,-1-4 0 16,4 4 0-16,1-4 1 15,3 9-2-15,-3-8 1 0,-1-4 1 16,1 9-2-16,6-15 0 15,-1 6 1-15,7-3-1 16,0 1 1-16,2-4 0 16,3-5 1-16,8 9-2 15,12-8 2-15,1 4 1 0,11-4-3 16,6 0 0-16,5 4 0 16,10 0 0-16,15 3 0 15,-1-8 0-15,4-1 0 0,13-5 0 16,8-3 0-16,4 3 0 15,10-7 0-15,0-3 0 16,10-10 0-16,2-3 0 16,2 3 0-16,-8-4 0 0,-2 1 0 15,-4-5 0-15,-10 0 0 16,-8 0 0-16,-17 0 0 16,-8 0 0-16,-16 0 0 15,-12 0 0-15,-10-2 0 16,-7 2-9-16,2 2-77 0,-27-2-4 15</inkml:trace>
        </inkml:traceGroup>
      </inkml:traceGroup>
    </inkml:traceGroup>
    <inkml:traceGroup>
      <inkml:annotationXML>
        <emma:emma xmlns:emma="http://www.w3.org/2003/04/emma" version="1.0">
          <emma:interpretation id="{9C7E5497-FC00-4E13-98FC-E5573C7446D2}" emma:medium="tactile" emma:mode="ink">
            <msink:context xmlns:msink="http://schemas.microsoft.com/ink/2010/main" type="paragraph" rotatedBoundingBox="24739,4793 29576,4581 29604,5218 24767,54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08F6B5-2E77-4641-B66E-BAA90DB39C57}" emma:medium="tactile" emma:mode="ink">
              <msink:context xmlns:msink="http://schemas.microsoft.com/ink/2010/main" type="inkBullet" rotatedBoundingBox="24739,4793 25102,4777 25130,5413 24767,5429"/>
            </emma:interpretation>
            <emma:one-of disjunction-type="recognition" id="oneOf2">
              <emma:interpretation id="interp10" emma:lang="en-US" emma:confidence="0">
                <emma:literal>1</emma:literal>
              </emma:interpretation>
              <emma:interpretation id="interp11" emma:lang="en-US" emma:confidence="0">
                <emma:literal>2</emma:literal>
              </emma:interpretation>
              <emma:interpretation id="interp12" emma:lang="en-US" emma:confidence="0">
                <emma:literal>I</emma:literal>
              </emma:interpretation>
              <emma:interpretation id="interp13" emma:lang="en-US" emma:confidence="0">
                <emma:literal>l</emma:literal>
              </emma:interpretation>
              <emma:interpretation id="interp14" emma:lang="en-US" emma:confidence="0">
                <emma:literal>L</emma:literal>
              </emma:interpretation>
            </emma:one-of>
          </emma:emma>
        </inkml:annotationXML>
        <inkml:trace contextRef="#ctx0" brushRef="#br2" timeOffset="135298.2613">10915 2636 281 0,'0'0'5'0,"0"0"4"16,0 0 1-16,15 0 4 16,-15 0 1-16,13-3 0 0,-2-1 2 15,3-7 2-15,1-6-7 16,3-7-1-16,-1 2-2 15,-4-10-4-15,2 1 1 16,3-8-3-16,-3 4-1 16,-2 3 3-16,-3 4-4 0,2 3-1 15,-9 5 0-15,0 9-1 16,-3 11 1-16,0 0 0 16,0 0 0-16,4 21 0 0,-4-4 0 15,0 7 1-15,-7 11-1 16,4 8 2-16,-5 7 0 15,1-2-1-15,-3 2-1 16,0 7 0-16,-5-1 0 0,0 1 0 16,2-9 0-16,3-5 0 15,-2-8 0-15,2-9 1 16,-1-6 1-16,1-10 0 16,10-10 2-16,-12 4 0 0,12-4 1 15,-3-10-1-15,3 10 1 16,0-18-2-16,3 4 1 15,-3 14-2-15,30-25-1 16,-13 15 1-16,8-1-2 0,-1 4 1 16,11-3-1-16,-3-1-4 15,14 11-19-15,19-4-58 16,-24-7-2-16</inkml:trace>
      </inkml:traceGroup>
      <inkml:traceGroup>
        <inkml:annotationXML>
          <emma:emma xmlns:emma="http://www.w3.org/2003/04/emma" version="1.0">
            <emma:interpretation id="{5C4A0CD7-8099-4596-8731-21BBAC894D21}" emma:medium="tactile" emma:mode="ink">
              <msink:context xmlns:msink="http://schemas.microsoft.com/ink/2010/main" type="line" rotatedBoundingBox="28799,4764 29582,4730 29599,5118 28816,5153"/>
            </emma:interpretation>
          </emma:emma>
        </inkml:annotationXML>
        <inkml:traceGroup>
          <inkml:annotationXML>
            <emma:emma xmlns:emma="http://www.w3.org/2003/04/emma" version="1.0">
              <emma:interpretation id="{98EAED0E-D981-4D50-B198-61FFF16B943E}" emma:medium="tactile" emma:mode="ink">
                <msink:context xmlns:msink="http://schemas.microsoft.com/ink/2010/main" type="inkWord" rotatedBoundingBox="28799,4764 29582,4730 29599,5118 28816,5153"/>
              </emma:interpretation>
              <emma:one-of disjunction-type="recognition" id="oneOf3">
                <emma:interpretation id="interp15" emma:lang="en-US" emma:confidence="1">
                  <emma:literal>2</emma:literal>
                </emma:interpretation>
                <emma:interpretation id="interp16" emma:lang="en-US" emma:confidence="0">
                  <emma:literal>z</emma:literal>
                </emma:interpretation>
                <emma:interpretation id="interp17" emma:lang="en-US" emma:confidence="0">
                  <emma:literal>Z</emma:literal>
                </emma:interpretation>
                <emma:interpretation id="interp18" emma:lang="en-US" emma:confidence="0">
                  <emma:literal>~</emma:literal>
                </emma:interpretation>
                <emma:interpretation id="interp19" emma:lang="en-US" emma:confidence="0">
                  <emma:literal>1</emma:literal>
                </emma:interpretation>
              </emma:one-of>
            </emma:emma>
          </inkml:annotationXML>
          <inkml:trace contextRef="#ctx0" brushRef="#br2" timeOffset="136079.4787">14967 2435 332 0,'0'0'7'0,"0"0"2"15,10-25 2-15,-2 12 2 16,2-5 0-16,0-3 0 15,12 0 0-15,-1 0 0 16,1 7-6-16,3-1-3 0,6 13-1 16,1-9-2-16,3 11 0 15,-2 3 0-15,-2 7-1 16,-6 5 1-16,-5 6 0 16,-5 3-1-16,-12 4 1 0,-3 11-1 15,-13 0 1-15,-12 0 0 16,-3-1-1-16,0 2 0 15,3-12 1-15,0-4 1 16,10 1 1-16,12-15 2 16,3-10-1-16,31 3 1 0,12-3 0 15,17-6 0-15,8-1-1 16,10-7-1-16,-5-1-1 16,10 13-6-16,-17-2-33 15,-9 4-47-15,-14 4-1 0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2:18.41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2B9B29-983E-4448-BB14-0FA33EDBC37A}" emma:medium="tactile" emma:mode="ink">
          <msink:context xmlns:msink="http://schemas.microsoft.com/ink/2010/main" type="writingRegion" rotatedBoundingBox="17053,2911 23424,2522 23543,4481 17173,4870">
            <msink:destinationLink direction="with" ref="{EAFC5622-859C-4E41-94D0-6661D57EFB17}"/>
          </msink:context>
        </emma:interpretation>
      </emma:emma>
    </inkml:annotationXML>
    <inkml:traceGroup>
      <inkml:annotationXML>
        <emma:emma xmlns:emma="http://www.w3.org/2003/04/emma" version="1.0">
          <emma:interpretation id="{8FFED516-AA57-43FE-9557-EACE3D5B86D0}" emma:medium="tactile" emma:mode="ink">
            <msink:context xmlns:msink="http://schemas.microsoft.com/ink/2010/main" type="paragraph" rotatedBoundingBox="17053,2911 23424,2522 23543,4481 17173,48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8DB700-6DE9-4C98-991E-ABB67E77AA67}" emma:medium="tactile" emma:mode="ink">
              <msink:context xmlns:msink="http://schemas.microsoft.com/ink/2010/main" type="line" rotatedBoundingBox="17053,2911 23424,2522 23543,4481 17173,4870"/>
            </emma:interpretation>
          </emma:emma>
        </inkml:annotationXML>
        <inkml:traceGroup>
          <inkml:annotationXML>
            <emma:emma xmlns:emma="http://www.w3.org/2003/04/emma" version="1.0">
              <emma:interpretation id="{7AF0016A-443D-4D4E-92C9-208271F7CD2A}" emma:medium="tactile" emma:mode="ink">
                <msink:context xmlns:msink="http://schemas.microsoft.com/ink/2010/main" type="inkWord" rotatedBoundingBox="17053,2911 23424,2522 23543,4481 17173,4870">
                  <msink:destinationLink direction="with" ref="{074C0989-596D-411C-916E-BAD38BF6DE16}"/>
                </msink:context>
              </emma:interpretation>
              <emma:one-of disjunction-type="recognition" id="oneOf0">
                <emma:interpretation id="interp0" emma:lang="en-US" emma:confidence="0">
                  <emma:literal>the?</emma:literal>
                </emma:interpretation>
                <emma:interpretation id="interp1" emma:lang="en-US" emma:confidence="0">
                  <emma:literal>fax,</emma:literal>
                </emma:interpretation>
                <emma:interpretation id="interp2" emma:lang="en-US" emma:confidence="0">
                  <emma:literal>fap,</emma:literal>
                </emma:interpretation>
                <emma:interpretation id="interp3" emma:lang="en-US" emma:confidence="0">
                  <emma:literal>tart-Dr</emma:literal>
                </emma:interpretation>
                <emma:interpretation id="interp4" emma:lang="en-US" emma:confidence="0">
                  <emma:literal>fu?</emma:literal>
                </emma:interpretation>
              </emma:one-of>
            </emma:emma>
          </inkml:annotationXML>
          <inkml:trace contextRef="#ctx0" brushRef="#br0">6889 1399 327 0,'0'0'4'16,"0"0"3"-16,-5 22 1 0,2-8 4 15,0 0 1-15,-4-4 2 16,0 5 1-16,-4 2 0 15,11-17-2-15,-22 3-2 16,5-6-2-16,-1-14-2 16,5-8 0-16,1-10-3 0,-1 1-2 15,5-14 0-15,8 0-1 16,3-4-2-16,15-2 2 16,4-2-2-16,6 3-2 15,0 0 2-15,7 7-1 0,0 12 0 16,-5 8 0-16,-2 9 1 15,0 8-1-15,-3 9 1 16,-8 22 1-16,-6 10 0 16,-1 11 0-16,-10 8 1 0,4 6 0 15,-4 7-1-15,0 0 0 16,-7 9 0-16,-3-9-1 16,-8 3 1-16,1-14-1 0,-6-5 1 15,-4-8 0-15,-6-12 0 16,-2-4 0-16,-6-14 3 15,-2-2-2-15,8-8 0 16,2-14 0-16,8-4 0 0,5 4-1 16,9-7 1-16,11 3 0 15,3 1-4-15,18 2 4 16,8 4-2-16,2 11 0 16,5-6 0-16,3 6 0 0,4 15 0 15,-2 0 0-15,-1 4 0 16,-2 10-2-16,-3 2-2 15,1-3-11-15,-1 0-57 16,-6 9-13-16</inkml:trace>
          <inkml:trace contextRef="#ctx0" brushRef="#br0" timeOffset="1093.814">7196 1710 307 0,'0'0'8'0,"0"0"5"16,0 0 3-16,15 0 2 15,-2 0 3-15,2 0-2 0,5 0 1 16,2 0 2-16,2 0-11 16,13 0-9-16,-2-6-32 15,0-3-48-15,3-1-2 0</inkml:trace>
          <inkml:trace contextRef="#ctx0" brushRef="#br0" timeOffset="343.8068">7322 1452 348 0,'0'0'7'0,"0"0"3"0,0 0 2 16,5 11 1-16,-5 0 1 15,0 6 0-15,0 5 2 16,0 2 0-16,-7 8-6 0,-1 6-3 16,-2 5 0-16,7 0-2 15,3-2-2-15,3-3 1 16,17 1-3-16,5-2-2 16,11-9-8-16,6-8-44 15,11-13-30-15,5-7-1 0</inkml:trace>
          <inkml:trace contextRef="#ctx0" brushRef="#br1" timeOffset="67203.8309">8130 681 185 0,'0'0'8'0,"-22"0"5"15,4 0 5-15,1-7 9 0,-8 1 0 16,7 2 0-16,0-3 2 16,1 0 0-16,17-8-4 15,10 7-6-15,12-3-5 16,24 11-5-16,11 0-1 0,13 0-2 15,14-2-2-15,16 2-1 16,9 11-1-16,4 4 0 16,8 2-1-16,-8 4 0 15,-4 3 0-15,-3 8-1 0,-3-2 2 16,-15 11 0-16,-13 4-1 16,-9 4 2-16,-8 1-1 15,-5-1 0-15,-8 3 0 16,-5 1 0-16,-12 8-1 0,-8-12 1 15,-2 11-1-15,-6-7 0 16,-6 3 0-16,-6-3 1 16,0 3-1-16,-18-10 1 15,-3 11-1-15,-6-5-1 0,-9-3 2 16,-17-3 0-16,0 0-1 16,-19-3 2-16,-1-1 0 15,-13-4-1-15,-5-2 3 16,-1-8-1-16,3-6-1 0,4-5-3 15,9-3 0-15,4 0 0 16,5-7 0-16,7 3 0 16,14-6 0-16,4-1 0 0,7-3 0 15,-1 3 0-15,11 1 0 16,5 3 0-16,-2-7-5 16,-14 4-81-16,36-4-1 15</inkml:trace>
          <inkml:trace contextRef="#ctx0" brushRef="#br0" timeOffset="25515.8791">8886 906 234 0,'0'0'7'0,"0"0"3"15,0 0 4-15,0 0 1 16,0 0 2-16,0 0 2 16,14 4 4-16,-11 13-1 15,5 20 0-15,2-3-7 0,0 11 0 16,5 9-1-16,0 13-2 15,-5 1-2-15,0 1-2 16,-2-5-2-16,5-4-1 16,-1-9 1-16,-6 1-1 0,5-7-2 15,-11-18 0-15,3-3 0 16,0-2 0-16,5-9 0 16,-8-13 0-16,0 17-2 0,0-17 2 15,0 0-1-15,0 0-2 16,0 0 2-16,0 13-7 15,0-13-17-15,-14 11-60 16,14 2-4-16</inkml:trace>
          <inkml:trace contextRef="#ctx0" brushRef="#br0" timeOffset="-48937.9754">3610 2203 327 0,'0'0'7'15,"0"0"4"-15,11-14 2 0,-11 14 4 16,17-21 2-16,-2 7-1 16,-5-3 2-16,8-11 0 15,-3-2-5-15,-5 2-4 16,-3-14-1-16,-4-1-3 0,2-5-2 15,-2-12 0-15,1-11-2 16,-4-6 0-16,3-22-3 16,0-8 0-16,-3 0 0 15,7-10 0-15,-7-3 0 16,0 1 0-16,0 5 0 0,0 16 0 16,0 16 0-16,0 13 0 15,0 7 0-15,-3 14 0 16,3 10 0-16,0 2 0 15,0 15 0-15,3-1 0 0,-3 9 0 16,0-5 0-16,8 8 0 16,-8 10 0-16,14-14 0 15,-14 14 0-15,0 0-3 0,0 31-74 16,3-18-9-16</inkml:trace>
          <inkml:trace contextRef="#ctx0" brushRef="#br0" timeOffset="-49453.6026">3300 1822 310 0,'0'0'5'0,"0"0"4"15,0 0 1-15,0 0 2 0,13 15 1 16,-5 0 3-16,9-2 0 16,1 4 0-16,0 1-4 15,7 6-2-15,-8 7-3 0,8 3-1 16,-4-3-1-16,4 4-2 15,-3-4 0-15,2 1-1 16,5 4 0-16,-1-15 1 16,-3 0 0-16,3-7-1 0,0-1 3 15,-6-13 0-15,1 0 0 16,-1-7 1-16,-1-6 0 16,-3-1-2-16,-1-3 1 15,1-5-1-15,4-6-2 0,-1 2 0 16,7-2 0-16,-6 4-2 15,9 0 0-15,-6 4 0 16,7-6 0-16,0 7 0 16,-4 2-6-16,3 10-8 15,-13 11-58-15,7-4-13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4:43.3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BB4FEF3-9B16-478C-BA02-3E388392E6C1}" emma:medium="tactile" emma:mode="ink">
          <msink:context xmlns:msink="http://schemas.microsoft.com/ink/2010/main" type="inkDrawing" rotatedBoundingBox="8769,7813 8847,7334 9201,7391 9124,7871" semanticType="callout" shapeName="Other">
            <msink:sourceLink direction="to" ref="{5499921A-6B3C-4207-ABBF-EB0748735DD8}"/>
          </msink:context>
        </emma:interpretation>
      </emma:emma>
    </inkml:annotationXML>
    <inkml:trace contextRef="#ctx0" brushRef="#br0">240 9 286 0,'0'0'6'0,"0"0"2"15,0 0 1-15,-3-11 1 16,3 11 0-16,0 0-1 16,0 0 0-16,-15 0 1 15,15 0-5-15,-3 18-2 0,-1-1-2 16,4 5 2-16,-10 6-2 16,2 0 0-16,-2 7 1 15,-8-4 0-15,-2 5 0 0,-5-3 1 16,0-2 0-16,0-3 0 15,-3 0 0-15,10-10 1 16,1-3-1-16,6-2 1 16,11-13 0-16,0 18 0 0,18-11-1 15,3 0 0-15,7 0 1 16,-3 0-1-16,10 3-1 16,0-3 0-16,-3 4-3 15,-1 2-6-15,2 0-10 16,-5-8-36-16,1 7-22 0,-1-1-5 15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9:41.22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88482B-4786-4F8B-B408-EFA113316065}" emma:medium="tactile" emma:mode="ink">
          <msink:context xmlns:msink="http://schemas.microsoft.com/ink/2010/main" type="writingRegion" rotatedBoundingBox="14556,6033 30792,5205 30908,7483 14672,8311"/>
        </emma:interpretation>
      </emma:emma>
    </inkml:annotationXML>
    <inkml:traceGroup>
      <inkml:annotationXML>
        <emma:emma xmlns:emma="http://www.w3.org/2003/04/emma" version="1.0">
          <emma:interpretation id="{A61D1DD3-503A-43ED-9B5D-355FA8020F66}" emma:medium="tactile" emma:mode="ink">
            <msink:context xmlns:msink="http://schemas.microsoft.com/ink/2010/main" type="paragraph" rotatedBoundingBox="14556,6033 30792,5205 30870,6736 14634,75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3DF6C1-4807-48C6-A70C-A5114F46584A}" emma:medium="tactile" emma:mode="ink">
              <msink:context xmlns:msink="http://schemas.microsoft.com/ink/2010/main" type="inkBullet" rotatedBoundingBox="14604,6973 15570,6924 15573,6982 14607,7032"/>
            </emma:interpretation>
            <emma:one-of disjunction-type="recognition" id="oneOf0">
              <emma:interpretation id="interp0" emma:lang="en-US" emma:confidence="0">
                <emma:literal>_</emma:literal>
              </emma:interpretation>
              <emma:interpretation id="interp1" emma:lang="en-US" emma:confidence="0">
                <emma:literal>-</emma:literal>
              </emma:interpretation>
              <emma:interpretation id="interp2" emma:lang="en-US" emma:confidence="0">
                <emma:literal>~</emma:literal>
              </emma:interpretation>
              <emma:interpretation id="interp3" emma:lang="en-US" emma:confidence="0">
                <emma:literal>•</emma:literal>
              </emma:interpretation>
              <emma:interpretation id="interp4" emma:lang="en-US" emma:confidence="0">
                <emma:literal>y</emma:literal>
              </emma:interpretation>
            </emma:one-of>
          </emma:emma>
        </inkml:annotationXML>
        <inkml:trace contextRef="#ctx0" brushRef="#br0">-13128-3285 279 0,'0'0'8'0,"0"0"5"15,0 0 1-15,0 0 4 16,0 0 1-16,0 0 1 16,0 0 2-16,0-13 0 0,11 8-8 15,13 3-3-15,5-6-3 16,10 1-2-16,11 5-1 15,10-2-1-15,3-3-1 16,11 3-1-16,1-4 1 0,-2 5-1 16,5 1 1-16,-10-11 1 15,-5 9-1-15,-10-3 0 16,-10 5 1-16,-8-2-1 0,-10 0 0 16,-10 1-1-16,-15 3 0 15,13 0-1-15,-13 0 0 16,0 0 0-16,0 0-1 15,0 0 0-15,15 11 1 16,-15-11-1-16,13 9 0 0,-13-9 1 16,22 8-3-16,-12 3-4 15,-10-11-24-15,15 15-52 16,-15-15-3-16</inkml:trace>
      </inkml:traceGroup>
      <inkml:traceGroup>
        <inkml:annotationXML>
          <emma:emma xmlns:emma="http://www.w3.org/2003/04/emma" version="1.0">
            <emma:interpretation id="{4C618D84-F4BB-4AE2-B49C-95D1F1AC842E}" emma:medium="tactile" emma:mode="ink">
              <msink:context xmlns:msink="http://schemas.microsoft.com/ink/2010/main" type="line" rotatedBoundingBox="16916,5913 30792,5205 30870,6736 16994,7443"/>
            </emma:interpretation>
          </emma:emma>
        </inkml:annotationXML>
        <inkml:traceGroup>
          <inkml:annotationXML>
            <emma:emma xmlns:emma="http://www.w3.org/2003/04/emma" version="1.0">
              <emma:interpretation id="{37DD089A-ADC0-401E-8FB2-1B6AC56A6172}" emma:medium="tactile" emma:mode="ink">
                <msink:context xmlns:msink="http://schemas.microsoft.com/ink/2010/main" type="inkWord" rotatedBoundingBox="16950,6573 17506,6544 17531,7037 16975,7065"/>
              </emma:interpretation>
              <emma:one-of disjunction-type="recognition" id="oneOf1">
                <emma:interpretation id="interp5" emma:lang="en-US" emma:confidence="1">
                  <emma:literal>0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•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8671.9395">-10525-3756 283 0,'0'0'6'0,"0"0"6"16,0 0 1-16,0 0 4 15,-15 3 3-15,15-3 1 0,0 0 2 16,-13 0 1-16,13 0-5 15,0 0-6-15,-22 0-2 16,22 0-3-16,-18 4-3 0,18-4 1 16,-25 13-3-16,7 1-3 15,1-3 3-15,4 6-2 16,-5 1-1-16,3-1 2 16,1 5-1-16,8-3-1 15,-6-2 1-15,9 0 2 0,-4 7-3 16,-1 1 2-16,2-3 0 15,2 2-1-15,1 1 0 16,3-4 0-16,-4 4 1 16,4-1-1-16,0-4 1 0,11 4 0 15,3-7 0-15,-4 0-2 16,12-4 0-16,-4 2 0 16,7-5 0-16,-2 1 0 15,7-8 0-15,-3-3 0 0,6 0 0 16,-2 0 0-16,-3 0 0 15,-3-6 0-15,7-5 0 16,-4 0 0-16,-3 0 0 16,0 1 0-16,-4-10 0 0,1 5 0 15,-9-6 0-15,4 3 0 16,-2 1 0-16,-2-5 0 16,-5 2 0-16,6 2 0 15,-11 1 0-15,5-6 0 0,-4 5 0 16,-1 1 0-16,-3 0 0 15,-3-4 0-15,-9 4 0 16,2 2 0-16,-5 2 0 16,-2 2 0-16,-4-2 0 0,1-2 0 15,-2 6 0-15,-6 9 0 16,0-2 0-16,-2 2 0 16,-1 0 0-16,-4 2 0 15,3 16 0-15,-11 12-44 0,0-13-45 16,8 0-1-16</inkml:trace>
        </inkml:traceGroup>
        <inkml:traceGroup>
          <inkml:annotationXML>
            <emma:emma xmlns:emma="http://www.w3.org/2003/04/emma" version="1.0">
              <emma:interpretation id="{69F4ADBB-981F-41C1-98D8-331E6D603828}" emma:medium="tactile" emma:mode="ink">
                <msink:context xmlns:msink="http://schemas.microsoft.com/ink/2010/main" type="inkWord" rotatedBoundingBox="20836,5713 21483,5680 21536,6718 20889,6751"/>
              </emma:interpretation>
              <emma:one-of disjunction-type="recognition" id="oneOf2">
                <emma:interpretation id="interp10" emma:lang="en-US" emma:confidence="1">
                  <emma:literal>D</emma:literal>
                </emma:interpretation>
                <emma:interpretation id="interp11" emma:lang="en-US" emma:confidence="0">
                  <emma:literal>B</emma:literal>
                </emma:interpretation>
                <emma:interpretation id="interp12" emma:lang="en-US" emma:confidence="0">
                  <emma:literal>DS</emma:literal>
                </emma:interpretation>
                <emma:interpretation id="interp13" emma:lang="en-US" emma:confidence="0">
                  <emma:literal>DU</emma:literal>
                </emma:interpretation>
                <emma:interpretation id="interp14" emma:lang="en-US" emma:confidence="0">
                  <emma:literal>DE</emma:literal>
                </emma:interpretation>
              </emma:one-of>
            </emma:emma>
          </inkml:annotationXML>
          <inkml:trace contextRef="#ctx0" brushRef="#br1" timeOffset="226377.229">-6788-4521 325 0,'0'0'7'0,"0"0"3"15,0 0 3-15,0 0 3 16,-8 0 1-16,8 0 1 0,0 0 0 16,-14 21 1-16,14-21-6 15,0 24-3-15,-3 4-2 16,0 4-1-16,3 8 0 0,0 6-3 16,0 5 2-16,0 9-1 15,-5 11-1-15,2-13 0 16,-1 8-4-16,4-8 0 15,-3 4 0-15,3-6 0 0,-3-11 0 16,3-2 0-16,3-8 0 16,0-4 0-16,9-7 0 15,-6-6-3-15,-6-18-23 16,0 0-56-16,0 0-4 0</inkml:trace>
          <inkml:trace contextRef="#ctx0" brushRef="#br1" timeOffset="226830.3595">-6876-4568 332 0,'0'0'7'16,"0"0"4"-16,0-10 1 0,0 10 4 15,0 0 0-15,10-14 0 16,5 7 1-16,2 0 0 15,7 7-7-15,15 0-3 16,4 0-2-16,6 7-1 0,11 0-2 16,8 10 2-1,-5 4-1-15,-6 9 1 16,-4 1-1-16,-10 8 1 16,-5-1-1-16,-6 9 0 0,-8 5 1 15,-17 7-2-15,-2-5 1 16,-5 9-1-16,0 1-1 15,-5-1 2-15,-2 0-3 16,-11 4 0-16,-5-14 0 0,-7 3 0 16,-1-9 0-16,-1-6 0 15,-11-6 0-15,1-10 0 16,-11-3 0-16,4-8 0 16,-1 0 0-16,8-11 0 0,-7-3 0 15,2 0 0-15,12-10 0 16,10 0 0-16,4-8 0 15,6 3 0-15,12 5 0 16,3-14 0-16,21-9-59 0,4 19-28 16</inkml:trace>
        </inkml:traceGroup>
        <inkml:traceGroup>
          <inkml:annotationXML>
            <emma:emma xmlns:emma="http://www.w3.org/2003/04/emma" version="1.0">
              <emma:interpretation id="{1D26A793-B936-4719-9E86-5148D35E4F2C}" emma:medium="tactile" emma:mode="ink">
                <msink:context xmlns:msink="http://schemas.microsoft.com/ink/2010/main" type="inkWord" rotatedBoundingBox="21980,6228 22792,6186 22816,6658 22004,6699"/>
              </emma:interpretation>
              <emma:one-of disjunction-type="recognition" id="oneOf3">
                <emma:interpretation id="interp15" emma:lang="en-US" emma:confidence="1">
                  <emma:literal>=</emma:literal>
                </emma:interpretation>
                <emma:interpretation id="interp16" emma:lang="en-US" emma:confidence="0">
                  <emma:literal>I</emma:literal>
                </emma:interpretation>
                <emma:interpretation id="interp17" emma:lang="en-US" emma:confidence="0">
                  <emma:literal>•</emma:literal>
                </emma:interpretation>
                <emma:interpretation id="interp18" emma:lang="en-US" emma:confidence="0">
                  <emma:literal>•Y</emma:literal>
                </emma:interpretation>
                <emma:interpretation id="interp19" emma:lang="en-US" emma:confidence="0">
                  <emma:literal>•A</emma:literal>
                </emma:interpretation>
              </emma:one-of>
            </emma:emma>
          </inkml:annotationXML>
          <inkml:trace contextRef="#ctx0" brushRef="#br1" timeOffset="227189.7908">-5725-4021 434 0,'0'0'7'16,"0"0"2"-16,0 0 1 15,0 0 1-15,7-11 1 0,8 9 0 16,3-2 1-16,14-3-10 15,6-4-3-15,8 7 0 16,11 2 0-16,-1-3 0 0,7-5 0 16,2 1 0-16,-5 5 0 15,-7-5 0-15,-7 3 0 16,-3 6 0-16,-13-5 0 16,-5-1 0-16,-2-2 0 0,-13 8 0 15,-10 0 0-15,0 0 0 16,0 0 0-16,7 10 0 15,-7-10-83-15,0 24-7 16</inkml:trace>
          <inkml:trace contextRef="#ctx0" brushRef="#br1" timeOffset="227517.8948">-5731-3622 391 0,'0'0'7'0,"0"0"4"15,0 0 2-15,0 0 3 16,0 0 1-16,13 4 0 16,5-4 0-16,4-4 5 0,9-1-22 15,12-5 0-15,2 3 0 16,13-4 0-16,5-4 0 16,0 5 0-16,5-4 0 15,-1 8 0-15,-6-2 0 0,-5 5 0 16,-6-4 0-16,-8 0 0 15,-4 4 0-15,-13-1 0 16,-7 4 0-16,-8 0 0 16,-10 0 0-16,18 0 0 0,-18 0 0 15,0 0 0 1,0 0 0-16,0 0-18 0,0 0-72 16,-7 7-3-16</inkml:trace>
        </inkml:traceGroup>
        <inkml:traceGroup>
          <inkml:annotationXML>
            <emma:emma xmlns:emma="http://www.w3.org/2003/04/emma" version="1.0">
              <emma:interpretation id="{92DF08AF-E406-41DB-B28B-14AF8404CC3C}" emma:medium="tactile" emma:mode="ink">
                <msink:context xmlns:msink="http://schemas.microsoft.com/ink/2010/main" type="inkWord" rotatedBoundingBox="24073,5725 26145,5620 26214,6973 24142,7079">
                  <msink:destinationLink direction="with" ref="{7DF03442-7000-4DA3-AA82-1F651BC61779}"/>
                </msink:context>
              </emma:interpretation>
              <emma:one-of disjunction-type="recognition" id="oneOf4">
                <emma:interpretation id="interp20" emma:lang="en-US" emma:confidence="0">
                  <emma:literal>255</emma:literal>
                </emma:interpretation>
                <emma:interpretation id="interp21" emma:lang="en-US" emma:confidence="0">
                  <emma:literal>2-45</emma:literal>
                </emma:interpretation>
                <emma:interpretation id="interp22" emma:lang="en-US" emma:confidence="0">
                  <emma:literal>2245</emma:literal>
                </emma:interpretation>
                <emma:interpretation id="interp23" emma:lang="en-US" emma:confidence="0">
                  <emma:literal>245</emma:literal>
                </emma:interpretation>
                <emma:interpretation id="interp24" emma:lang="en-US" emma:confidence="0">
                  <emma:literal>is.]</emma:literal>
                </emma:interpretation>
              </emma:one-of>
            </emma:emma>
          </inkml:annotationXML>
          <inkml:trace contextRef="#ctx0" brushRef="#br1" timeOffset="242486.7791">-2467-3775 387 0,'0'0'7'0,"0"0"2"16,0 0 2-16,0 0 1 15,-8-2 1-15,8 2 0 0,-22 0 1 16,22 0 2-16,-28 11-8 16,28-11-1-16,-25 24-1 15,22-4-3-15,-1 12-1 0,-2-3 1 16,2 10-3-16,4-1 0 15,4 7 0-15,2 0 0 16,9-2 0-16,2-7 0 16,8-1-3-16,11-3-19 15,-1 7-54-15,3-28-10 0</inkml:trace>
          <inkml:trace contextRef="#ctx0" brushRef="#br1" timeOffset="246377.4278">-1910-4539 309 0,'0'0'8'0,"0"0"5"16,0 0 3-16,0 0 0 0,0 0 2 16,0 0 3-16,0 0-2 15,4 9 1-15,4 6-7 16,2 0-3-16,3 3-4 15,-1 2 0-15,1 5-2 16,2 6-1-16,-5 8 3 0,1-2-2 16,0-3-1-16,-5 4 0 15,6-1 1-15,-9 4-1 16,-3-2 0-16,0-8 0 16,0-1-3-16,0 5 0 0,0-11 0 15,-3 7 0-15,-9-2 0 16,2-6 0-16,-8 3 0 15,1 0 0-15,2-10 0 0,-6-2 0 16,-4 7 0-16,-6-17 0 16,2-1 0-16,-2 1 0 15,-1-4 0-15,-1 0 0 16,-2 0 0-16,0-4 0 0,7-3 0 16,-4 5 0-16,-4-3 0 15,5-1 0-15,-1-5 0 16,7 4 0-16,4 0 0 15,4 0 0-15,-5 1 0 16,22 6 0-16,-18-11 0 0,18 11 0 16,0 0 0-16,0 0 0 15,0-17 0-15,0 17-88 16,18-11-2-16</inkml:trace>
          <inkml:trace contextRef="#ctx0" brushRef="#br1" timeOffset="245611.8003">-2266-4549 342 0,'0'0'5'0,"0"0"6"0,0 0 4 15,0 0 2-15,18 14 0 16,2-11 0-16,16-3 0 15,14 0 0-15,10 0-5 0,6 0-6 16,9-3-2-16,9-5-5 16,-9-7-6-16,6 2-45 15,-14 6-31-15,-17 3-2 16</inkml:trace>
          <inkml:trace contextRef="#ctx0" brushRef="#br1" timeOffset="245408.7223">-1850-3873 496 0,'0'0'2'0,"0"0"0"16,-17 11 0-16,-1-11 1 16,-7 6 0-16,-10-2 0 15,-1-4-3-15,-9 0 0 16,-1-10 0-16,4-12 0 0,-1-6-7 16,15 7-23-16,13-12-54 15,-2-8-3-15</inkml:trace>
          <inkml:trace contextRef="#ctx0" brushRef="#br1" timeOffset="241861.8205">-3660-4564 354 0,'0'0'6'16,"0"0"5"-16,18-14 2 15,7 10 1-15,7-2 0 16,11-2 1-16,12 5 0 0,13 0 0 15,10 3-5-15,6 0-7 16,-2 6-16-16,-4 2-66 16,6 2-3-1</inkml:trace>
          <inkml:trace contextRef="#ctx0" brushRef="#br1" timeOffset="242658.6943">-2729-3550 404 0,'0'0'6'15,"0"0"1"-15,-8-13 1 0,8 13 1 16,14-11 1-16,5 8-1 16,12-4-4-16,1 0-20 15,14 7-63-15,4-3-1 16</inkml:trace>
          <inkml:trace contextRef="#ctx0" brushRef="#br1" timeOffset="241564.9077">-3126-3897 238 0,'0'0'7'0,"0"0"4"16,0 13 8-16,0-13 1 15,-6 14 1-15,6-14 2 0,-30 11 1 16,13-4 4-16,-14-7-7 15,-1-4-4-15,-1-6-6 16,2-8 0-16,3-6-4 16,6-10-1-16,15-9-1 0,7-4-3 15,7-7-2-15,18 7 2 16,14-2-3-16,3-5-1 16,11 9 1-16,-3 9 0 15,0 8-1-15,-4 10 3 0,-14 5-1 16,6 7-2-16,-13 12 3 15,-7 12 0-15,-5 20 1 16,-1 1 1-16,-2 21 1 0,-7-1-2 16,2 13 2-16,-5-3 0 15,-15 4 0-15,-6 5-1 16,-8-11 0-16,-6 0 0 16,-14-18-1-16,-4-6 1 15,3-8 0-15,-6-10 1 0,6-4-4 16,8-18 0-16,6-3 0 15,11-6 0-15,18-12 0 16,7 1 0-16,0-9 0 16,18 7 0-16,7-5 0 0,10 0 0 15,0 14 0-15,8 3 0 16,-3 10 0-16,1 11 0 16,-2 10 0-16,4 2 0 15,-8 6 0-15,-4 3 0 0,5-4 0 16,-11-2 0-16,2-1-23 15,-2-3-62-15,-10-12-4 16</inkml:trace>
        </inkml:traceGroup>
        <inkml:traceGroup>
          <inkml:annotationXML>
            <emma:emma xmlns:emma="http://www.w3.org/2003/04/emma" version="1.0">
              <emma:interpretation id="{FDFD9AE6-D8D8-46CD-A94B-E6B258B66B50}" emma:medium="tactile" emma:mode="ink">
                <msink:context xmlns:msink="http://schemas.microsoft.com/ink/2010/main" type="inkWord" rotatedBoundingBox="26639,5929 27468,5886 27501,6530 26671,6572">
                  <msink:destinationLink direction="with" ref="{7DF03442-7000-4DA3-AA82-1F651BC61779}"/>
                </msink:context>
              </emma:interpretation>
              <emma:one-of disjunction-type="recognition" id="oneOf5">
                <emma:interpretation id="interp25" emma:lang="en-US" emma:confidence="1">
                  <emma:literal>+</emma:literal>
                </emma:interpretation>
                <emma:interpretation id="interp26" emma:lang="en-US" emma:confidence="0">
                  <emma:literal>X</emma:literal>
                </emma:interpretation>
                <emma:interpretation id="interp27" emma:lang="en-US" emma:confidence="0">
                  <emma:literal>x</emma:literal>
                </emma:interpretation>
                <emma:interpretation id="interp28" emma:lang="en-US" emma:confidence="0">
                  <emma:literal>=</emma:literal>
                </emma:interpretation>
                <emma:interpretation id="interp29" emma:lang="en-US" emma:confidence="0">
                  <emma:literal>"</emma:literal>
                </emma:interpretation>
              </emma:one-of>
            </emma:emma>
          </inkml:annotationXML>
          <inkml:trace contextRef="#ctx0" brushRef="#br1" timeOffset="246783.6838">-1050-4110 326 0,'0'0'6'16,"-14"0"5"-16,14 0 3 15,0 0 5-15,-18-6 0 0,18 6 1 16,0 0 0-16,15-11 1 15,13 11-6-15,14-4-4 16,11 4-4-16,10-10-2 16,11 3-2-16,11-3-1 0,1 6-1 15,-8-6 0-15,-1 6 0 16,-6-2 0-16,-18-5-2 16,-4 4-1-16,-10 7-12 15,-24 18-57-15,-15-18-12 0</inkml:trace>
          <inkml:trace contextRef="#ctx0" brushRef="#br1" timeOffset="247018.097">-817-4401 374 0,'0'0'6'0,"0"0"3"16,0 0 1-16,-8 15 3 15,8 2 1-15,0-4 1 16,8 19 1-16,-1 3 0 16,-4 7-3-16,9 8-3 15,1 3-3-15,9 3 1 0,-4 8-8 16,-5 3 0-16,2 4-19 16,17-9-64-16,-14-2-5 15</inkml:trace>
        </inkml:traceGroup>
        <inkml:traceGroup>
          <inkml:annotationXML>
            <emma:emma xmlns:emma="http://www.w3.org/2003/04/emma" version="1.0">
              <emma:interpretation id="{D7A89F1B-A7F5-4DBD-A67A-8ACA40658EFC}" emma:medium="tactile" emma:mode="ink">
                <msink:context xmlns:msink="http://schemas.microsoft.com/ink/2010/main" type="inkWord" rotatedBoundingBox="28208,5571 30804,5439 30864,6626 28268,6758">
                  <msink:destinationLink direction="with" ref="{7DF03442-7000-4DA3-AA82-1F651BC61779}"/>
                </msink:context>
              </emma:interpretation>
              <emma:one-of disjunction-type="recognition" id="oneOf6">
                <emma:interpretation id="interp30" emma:lang="en-US" emma:confidence="0">
                  <emma:literal>QTTK</emma:literal>
                </emma:interpretation>
                <emma:interpretation id="interp31" emma:lang="en-US" emma:confidence="0">
                  <emma:literal>Its</emma:literal>
                </emma:interpretation>
                <emma:interpretation id="interp32" emma:lang="en-US" emma:confidence="0">
                  <emma:literal>on</emma:literal>
                </emma:interpretation>
                <emma:interpretation id="interp33" emma:lang="en-US" emma:confidence="0">
                  <emma:literal>Itie</emma:literal>
                </emma:interpretation>
                <emma:interpretation id="interp34" emma:lang="en-US" emma:confidence="0">
                  <emma:literal>in</emma:literal>
                </emma:interpretation>
              </emma:one-of>
            </emma:emma>
          </inkml:annotationXML>
          <inkml:trace contextRef="#ctx0" brushRef="#br1" timeOffset="248471.1979">796-4105 303 0,'0'0'6'0,"0"0"4"16,-4 19 4-16,4-19 1 15,-15 15 2-15,15-15 1 16,-24 26 1-16,-1-19 0 0,0-7-6 15,-3-7-2-15,-4-10-4 16,0-1-2-16,4-7-1 16,-3-11-1-16,6-5-1 0,10-5-1 15,2-1-1-15,9 5 0 16,4-4 0-16,7-1-1 16,8 3 0-16,13 5-1 15,7 0 0-15,3 3 0 0,5 5 1 16,2 6-1-16,5 5-1 15,0 1 3-15,3 13-1 16,-7 6 2-16,-8 17 0 16,-1 15 3-16,-9 6-1 15,-3 12 1-15,-12 6 1 0,-3 14-1 16,-10 8 0-16,-13-3 1 16,-12 2-2-16,-3-6-1 15,-7-9 2-15,-8-2-2 16,-7-2 0-16,-10-23 2 0,11-7-2 15,-4-8 0-15,14-9 2 16,-4-11-1-16,15-6-3 16,8-16 0-16,12-3 0 0,8-3 0 15,18-2 0-15,7-4 0 16,3 3 0-16,14 6 0 16,4 5 0-16,4 10 0 15,-7 10 0-15,2 2 0 0,-7 13 0 16,2 9 0-16,-2 3 0 15,-5 6 0-15,-8 5 0 16,3 5 0-16,-11-9-11 16,11 5-26-16,8-7-47 0,-11-6-3 15</inkml:trace>
          <inkml:trace contextRef="#ctx0" brushRef="#br1" timeOffset="303440.4962">1015-3940 314 0,'0'0'8'0,"0"0"3"0,0 0 5 15,0 0 1-15,0-11 3 16,0 11 0-16,0 0 1 16,0 0 0-16,6-15-6 15,-6 15-4-15,12-2-4 0,11 2 0 16,-1-4-2-16,9 0-2 16,16-3 0-16,2 5 0 15,4-3-2-15,7-1 1 16,-7 2-4-16,-3-6-12 0,0 10-69 15,-7 0-2-15</inkml:trace>
          <inkml:trace contextRef="#ctx0" brushRef="#br1" timeOffset="250471.2719">2071-4826 347 0,'0'0'7'0,"0"0"4"16,0 0 2-16,0 0 2 15,0 0 1-15,18 0 0 16,11 0 1-16,2 0 1 0,16 0-7 16,12 0-4-16,16 6-1 15,3-3-1-15,10 1-1 16,3-2-2-16,-5 2 1 16,-11 3-1-16,-5 1 0 0,-14-1 1 15,-10-4-1-15,-14 1 0 16,-7-4 0-16,-25 0-2 15,13 6 0-15,-13-6 0 16,0 0 0-16,0 0 0 0,-10 0-28 16,10 0-59-16,-13 11-3 15</inkml:trace>
          <inkml:trace contextRef="#ctx0" brushRef="#br1" timeOffset="250111.8394">2527-4554 368 0,'0'0'5'0,"0"0"0"15,0 0 2-15,0 0 2 16,0 0 1-16,0 0 0 16,0 0 2-16,0 22 0 0,0 6-5 15,4 11 2-15,-4 6-2 16,-4 8-3-16,-6 8 0 15,-1-2 0-15,-9 6-2 16,2-3 1-16,0-9 0 0,1 0-2 16,-5-18 2-16,9-4 0 15,5-8 0-15,8-23 1 16,0 0 0-16,13-13-1 0,9-15 0 16,3-6 0-16,6-9 0 15,5-4-3-15,3-7 0 16,-3-2 0-16,6-2 0 15,-11 10 0-15,9-2 0 0,-12 11 0 16,-8 5 0-16,-2 9 0 16,-6 7-2-16,-12 18 4 15,10-17-2-15,-10 17-2 16,-7 7 2-16,-8 10 0 16,-3 4-1-16,-2 11 2 0,-8 7-1 15,-7-5 0-15,-1 9 2 16,1 0-2-16,0 0 0 15,5-5 0-15,5-4 0 16,8-6 0-16,17-6 0 0,4-7 0 16,17-2 0-16,8 2 0 15,17-8 0-15,7-3 0 16,7-4 0-16,0 0 0 16,6 0 0-16,-2 0 0 0,-7 0 0 15,-7-4 0-15,-12-3 0 16,-5 0 0-16,-8 3 0 15,-12 4 0-15,-13 0 0 0,0 0 0 16,0 0 0-16,0 0 0 16,-8 0 0-16,-12 4-67 15,5-4-23-15</inkml:trace>
          <inkml:trace contextRef="#ctx0" brushRef="#br1" timeOffset="303128.0066">1272-4158 285 0,'0'0'7'0,"0"0"5"0,0 0-1 16,0 0 3-16,11-14 0 15,-11 14 1-15,0 0 2 16,0 0 2-16,0 0-7 16,10 6-3-16,-10-6 0 15,0 14 0-15,4 5-2 0,-1-2 2 16,-3 9-2-16,-3-3-2 16,3 10 0-16,-4 5 0 15,-2 3-2-15,6 6 0 0,-7-1 1 16,-1-2-3-16,8-3 1 15,0-3-1-15,3-3 1 16,5-3-1-16,6-6 1 16,7-9-2-16,4-4-5 0,0-9-6 15,10-1-24-15,4 1-48 16,-17-4-1-16</inkml:trace>
        </inkml:traceGroup>
      </inkml:traceGroup>
    </inkml:traceGroup>
    <inkml:traceGroup>
      <inkml:annotationXML>
        <emma:emma xmlns:emma="http://www.w3.org/2003/04/emma" version="1.0">
          <emma:interpretation id="{1CB9E31E-8E38-4E3C-A93E-35D8597BEF33}" emma:medium="tactile" emma:mode="ink">
            <msink:context xmlns:msink="http://schemas.microsoft.com/ink/2010/main" type="paragraph" rotatedBoundingBox="14775,8185 17402,7609 17503,8067 14875,8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FDE626-0A71-4E66-B1C3-D1E3BA6638DE}" emma:medium="tactile" emma:mode="ink">
              <msink:context xmlns:msink="http://schemas.microsoft.com/ink/2010/main" type="inkBullet" rotatedBoundingBox="14788,8243 15455,8096 15491,8259 14823,8406"/>
            </emma:interpretation>
            <emma:one-of disjunction-type="recognition" id="oneOf7">
              <emma:interpretation id="interp35" emma:lang="en-US" emma:confidence="0">
                <emma:literal>_</emma:literal>
              </emma:interpretation>
              <emma:interpretation id="interp36" emma:lang="en-US" emma:confidence="0">
                <emma:literal>-</emma:literal>
              </emma:interpretation>
              <emma:interpretation id="interp37" emma:lang="en-US" emma:confidence="0">
                <emma:literal>•</emma:literal>
              </emma:interpretation>
              <emma:interpretation id="interp38" emma:lang="en-US" emma:confidence="0">
                <emma:literal>.</emma:literal>
              </emma:interpretation>
              <emma:interpretation id="interp39" emma:lang="en-US" emma:confidence="0">
                <emma:literal>Z</emma:literal>
              </emma:interpretation>
            </emma:one-of>
          </emma:emma>
        </inkml:annotationXML>
        <inkml:trace contextRef="#ctx0" brushRef="#br0" timeOffset="12437.6143">-12947-2073 266 0,'0'0'6'0,"0"0"3"0,0 0 2 16,0 0 2-16,0 0-1 15,0 0 3-15,10 7-1 16,-10-7 1-16,22 7-4 16,-9-3-3-16,12 3 0 0,3-5-2 15,12 2 1-15,5 3-1 16,5-3 1-16,3-4-1 15,0 0-1-15,3 0 1 0,-3-6-2 16,0-3 0-16,-6 7-1 16,-9-5 0-16,-2 3-1 15,-8-3 0-15,-11 3 0 16,1 4-1-16,-18 0 1 0,15 0 0 16,-15 0-1-16,0 0 1 15,0 0-2-15,0 0-7 16,0 0-45-16,-3 15-27 15,3-15-3-15</inkml:trace>
      </inkml:traceGroup>
      <inkml:traceGroup>
        <inkml:annotationXML>
          <emma:emma xmlns:emma="http://www.w3.org/2003/04/emma" version="1.0">
            <emma:interpretation id="{D63B0322-F77E-4985-8EDF-B864BD2006AF}" emma:medium="tactile" emma:mode="ink">
              <msink:context xmlns:msink="http://schemas.microsoft.com/ink/2010/main" type="line" rotatedBoundingBox="16830,7734 17402,7609 17503,8067 16931,8192"/>
            </emma:interpretation>
          </emma:emma>
        </inkml:annotationXML>
        <inkml:traceGroup>
          <inkml:annotationXML>
            <emma:emma xmlns:emma="http://www.w3.org/2003/04/emma" version="1.0">
              <emma:interpretation id="{A92ABD3D-1297-421A-B1B3-61E36E5D4507}" emma:medium="tactile" emma:mode="ink">
                <msink:context xmlns:msink="http://schemas.microsoft.com/ink/2010/main" type="inkWord" rotatedBoundingBox="16830,7734 17402,7609 17503,8067 16931,8192"/>
              </emma:interpretation>
              <emma:one-of disjunction-type="recognition" id="oneOf8">
                <emma:interpretation id="interp40" emma:lang="en-US" emma:confidence="0">
                  <emma:literal>O</emma:literal>
                </emma:interpretation>
                <emma:interpretation id="interp41" emma:lang="en-US" emma:confidence="0">
                  <emma:literal>0</emma:literal>
                </emma:interpretation>
                <emma:interpretation id="interp42" emma:lang="en-US" emma:confidence="0">
                  <emma:literal>o</emma:literal>
                </emma:interpretation>
                <emma:interpretation id="interp43" emma:lang="en-US" emma:confidence="0">
                  <emma:literal>☺</emma:literal>
                </emma:interpretation>
                <emma:interpretation id="interp44" emma:lang="en-US" emma:confidence="0">
                  <emma:literal>@</emma:literal>
                </emma:interpretation>
              </emma:one-of>
            </emma:emma>
          </inkml:annotationXML>
          <inkml:trace contextRef="#ctx0" brushRef="#br0" timeOffset="14203.2452">-10699-2580 292 0,'0'0'6'0,"0"0"3"0,-14 4 2 16,14-4 3-16,-21 7 0 15,21-7 1-15,-28 17 2 16,13-6 0-16,1 10-5 16,0 0-3-16,4 7-1 0,3-2-1 15,-1 9 0-15,1-1-2 16,7 9 1-16,0-5-1 15,4 1 0-15,10-7-1 16,14-4 0-16,8-11 0 0,6-4-1 16,10-7 0-16,1-12 0 15,8-13-1-15,-4-7 0 16,-1-5 0-16,-13-7 0 0,2-5 0 16,-15-3-1-16,-13 1 1 15,-11 3-1-15,-6-5 0 16,-3 9 0-16,-14 10-2 15,-8 4-1-15,-3 5-11 0,-5 15-67 16,-5 12-5-16</inkml:trace>
          <inkml:trace contextRef="#ctx0" brushRef="#br0" timeOffset="68781.9122">-10409-2599 141 0,'0'0'3'16,"0"0"2"-16,0 0 3 15,0 0 1-15,-7-13 4 0,7 13 2 16,0 0 2-16,-11-11 0 16,11 11-3-16,0 0 0 15,-14-6-1-15,14 6 0 16,-14-7-3-16,14 7 0 16,-14-4-1-16,0 0 1 0,14 4-3 15,-22-3 1-15,22 3-2 16,-25-4-2-16,12 4 0 15,-2 0-2-15,-2 0-1 16,6 0 1-16,-3 7-2 0,1 1 0 16,-2 1 0-16,-3 2 0 15,3 1-1-15,-2-1-3 16,4-2-4-16,-2 6-8 16,5 2-20-16,-8-3-32 0,11 0-6 15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2:40.3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BBA87B-01B2-4F16-B383-27B536891B93}" emma:medium="tactile" emma:mode="ink">
          <msink:context xmlns:msink="http://schemas.microsoft.com/ink/2010/main" type="writingRegion" rotatedBoundingBox="24482,1994 24935,1994 24935,2345 24482,2345">
            <msink:destinationLink direction="with" ref="{4C9A3D72-416F-4016-81EA-38E6E0050436}"/>
          </msink:context>
        </emma:interpretation>
      </emma:emma>
    </inkml:annotationXML>
    <inkml:traceGroup>
      <inkml:annotationXML>
        <emma:emma xmlns:emma="http://www.w3.org/2003/04/emma" version="1.0">
          <emma:interpretation id="{2ED632A7-7C9C-4EA6-A370-1D63F933FAC9}" emma:medium="tactile" emma:mode="ink">
            <msink:context xmlns:msink="http://schemas.microsoft.com/ink/2010/main" type="paragraph" rotatedBoundingBox="24482,1994 24935,1994 24935,2345 24482,23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F9A53B-4AF5-4C50-8E4C-C22CD5875A7E}" emma:medium="tactile" emma:mode="ink">
              <msink:context xmlns:msink="http://schemas.microsoft.com/ink/2010/main" type="line" rotatedBoundingBox="24482,1994 24935,1994 24935,2345 24482,2345"/>
            </emma:interpretation>
          </emma:emma>
        </inkml:annotationXML>
        <inkml:traceGroup>
          <inkml:annotationXML>
            <emma:emma xmlns:emma="http://www.w3.org/2003/04/emma" version="1.0">
              <emma:interpretation id="{20E88EDD-11C3-416F-99A8-FD3916608CF9}" emma:medium="tactile" emma:mode="ink">
                <msink:context xmlns:msink="http://schemas.microsoft.com/ink/2010/main" type="inkWord" rotatedBoundingBox="24482,1994 24935,1994 24935,2345 24482,2345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10784-485 315 0,'0'0'4'0,"0"0"4"16,0 0 0-16,-17-3 1 0,17 3 1 16,-25 3 1-16,14 11-1 15,-6 0 3-15,-4 10-5 16,4 11-3-16,9 8 3 16,-9-4-2-16,9-1-1 0,8 2 1 15,11-5 0-15,11 0 0 16,8-15 0-16,6-9-1 15,9-11-2-15,16-4 1 16,-1-16 0-16,-3-1-3 0,-11-7 0 16,-8-8 1-16,-8-3-2 15,-13 4 0-15,-17 0 0 16,-17 4-1-16,-19 6-2 16,-6-1 1-16,-16 6-13 15,-2 16-67-15,4 4 4 0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5:24.7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B21D70B-B8BE-4C40-B614-CAA62F6FBEBB}" emma:medium="tactile" emma:mode="ink">
          <msink:context xmlns:msink="http://schemas.microsoft.com/ink/2010/main" type="inkDrawing" rotatedBoundingBox="21737,5124 32508,9714 30906,13474 20135,8884" semanticType="callout" shapeName="Other">
            <msink:sourceLink direction="to" ref="{CC2CEF39-12BF-4DD0-82D6-BB08F37FBEB3}"/>
            <msink:sourceLink direction="from" ref="{87DECD9A-B909-4BF5-958B-AA1B5EC7E3FB}"/>
          </msink:context>
        </emma:interpretation>
      </emma:emma>
    </inkml:annotationXML>
    <inkml:trace contextRef="#ctx0" brushRef="#br0">10497 5129 317 0,'0'0'7'0,"0"0"2"0,-11 0 1 16,11 0 2-16,-14 0 1 16,14 0 2-16,-17 0-1 0,2 0 0 15,2 5-5-15,1 10-3 16,2 0 0-16,-1 2-3 16,4 0 1-16,4 4-2 15,-4 0 0-15,7-7 1 16,0 1-1-16,0-15 0 0,20 10 0 15,-8-10 0-15,9 0 0 16,-4-8 0-16,1-5-1 16,-3-2 0-16,-2-2 1 0,-1 0-2 15,-12 0 1-15,0-5 0 16,-8 5-1-16,-9 6 0 16,-1 3 0-16,-4 5 1 15,1 3-1-15,-4 0 1 0,5 11 0 16,-2 4 0-16,9 2 0 15,5 1 0-15,1-1 0 16,7 0 0-16,15-3 0 16,2-7 0-16,11-3 0 0,0-4 1 15,7 0-1-15,-2-8 0 16,2-5 0-16,-10-5 0 16,-1 1 0-16,-10-1-1 15,-6-2 0-15,-8 9 0 16,0-4 0-16,-15 5 0 0,-6 5-1 15,4 3 1-15,-11 2 0 16,3 11 0-16,0 4 0 16,0-2 1-16,7 4-1 0,3 5 0 15,5-5 1-15,3 0-1 16,7-3 1-16,0-14-1 16,25 11 1-16,0-11 0 15,3-4 0-15,4-7 0 0,-4-6 0 16,0 0-1-16,-3-1 1 15,-7-2-2-15,-11 2 1 16,-4 1-1-16,-6 4 0 16,-12 3-1-16,-2 10 1 0,-7 0 0 15,-8 0 0-15,4 10 0 16,-2 5 1-16,-1 3 0 16,9 1 0-16,5-3 1 15,6 2-1-15,9-4 1 16,2-14 0-16,13 14 0 0,9-14 0 15,9 0 0-15,-2-7 0 16,2-10-1-16,4-1 0 16,-5-6 0-16,-7 2 0 0,-8-4-1 15,-5 5 0-15,-10 4 0 16,-3 3 0-16,-11 4 0 16,-7 10 0-16,-7 0 1 15,-1 7-1-15,1 7 1 0,-5 6 0 16,2 6 0-16,6 2 1 15,5 0-1-15,5 1 1 16,12-1 0-16,3-11 0 16,11-4-1-16,9-6 1 0,5-7 0 15,7-2 0-15,4-9 0 16,2-4-1-16,-3-9 1 16,-7 0-1-16,-3-1 0 15,-7 1-1-15,-8 3 1 16,-10-1-1-16,-3 7 1 0,-11 5-1 15,-10 0 0-15,-1 10 1 16,-3 0-1-16,-4 7 2 16,4 10-1-16,-2 1 0 15,7 3 0-15,-2 5 1 0,10 1-1 16,12-2 1-16,3 0-1 16,0-5 1-16,18-5-1 15,7-7 1-15,3-6-1 0,3-2 1 16,1-8-1-16,0-5 1 15,4-5-1-15,-11-6 0 16,-8 0 0-16,-3 2-1 16,-10 1 0-16,-4 3 1 0,-7 1-1 15,-8 9 0-15,-6 1-1 16,-7 7 2-16,-1 4 0 16,1 7 0-16,0 6 0 15,0 1 1-15,6 1-1 16,1 1 1-16,7-2 0 0,6-1 0 15,5-6 0-15,3-11 0 16,3 13 1-16,-3-13-1 16,18 0 0-16,-3-7 0 15,-1-7 0-15,0-3 0 0,0-8 0 16,-6-2-1-16,2-1 0 16,-3-13 0-16,-4 3 0 15,-3-7 0-15,0-9 0 0,0-1 0 16,0-3 0-16,-3-8 0 15,-4 3 1-15,-3-4-1 16,2 1 0-16,-2 1 1 16,-2 2-1-16,2 0 0 0,-3-1 1 15,-2 5 0-15,5-3-1 16,0 7 1-16,-5-4-1 16,5-2 1-16,-5 2-1 15,5 1 0-15,-1-1 0 16,1 0 0-16,-2-2 0 0,2 5 1 15,3 2-1-15,-1-1 0 16,5 5 0-16,0 0 1 16,-1 2 0-16,1 9 1 0,-1-4-2 15,-2 4 0-15,1 8 0 16,-5 0 0-16,7-1 0 16,-4 4 0-16,-8-1 0 15,12 1 0-15,-7 1 0 0,2 1 0 16,1 1 0-16,4 7 0 15,-4 1 0-15,2 6 0 16,5 11-2-16,0 0 2 16,0 0 0-16,0 0-1 0,-6 11 1 15,2 2-1-15,4 6 1 16,0-4 1-16,0-15-1 16,0 20 0-16,0-20 1 15,0 0 1-15,0 11-2 16,0-11 0-16,0 0 0 0,0 0 0 15,0 0 0-15,0 0 0 16,0 0 0-16,0 0 0 16,0 0 0-16,0 0 0 0,0 0 0 15,0 0 0-15,0 0 0 16,0-7 0-16,0 7 0 16,0 0 0-16,0-13 0 15,0 13 0-15,15-19 0 0,-5 8 0 16,-3-4 0-16,4-1 0 15,3-5 0-15,0 0 0 16,0-4 0-16,-6-1 0 16,2-4 0-16,-7-6 0 0,-3 1 0 15,0 1 0-15,0-9 0 16,-3 4 0-16,-12-6 0 16,2 2-2-16,-2-3 2 15,-2 0-2-15,2 5 1 0,2 0-1 16,-5 0 0-16,3 10 1 15,5-4-1-15,-8 12 1 16,4-1-1-16,0 2 2 16,-3 9 0-16,5 2-1 0,-1 1 1 15,3 3 0-15,-5 4 0 16,15 3 0-16,-15-7-1 16,15 7 1-16,0 0-1 15,0 0 0-15,-13 10 1 0,13-10-1 16,0 21 0-16,0-11 1 15,0 4 0-15,0 0-1 16,0 1 1-16,0-15 1 16,10 21-1-16,-10-21 0 0,0 0 1 15,8 15-1-15,-8-15 0 16,13-4 1-16,-13 4-1 16,7-11 1-16,-7 11 0 15,7-21-1-15,-7 21 0 0,11-18 0 16,-11 18 0-16,4-15 0 15,-4 15 0-15,0 0 0 16,3-10 0-16,-3 10 0 16,0 0 0-16,0 0 0 15,0 0 0-15,3-14 0 0,-3 14 0 16,0 0 0-16,0-14 1 16,0 14-1-16,0 0 0 15,0-17 0-15,0 17 0 0,0 0 0 16,0 0 0-16,0-13 0 15,0 13 0-15,0 0 0 16,0-15 0-16,0 15 0 16,0 0 0-16,0-19 0 0,0 19 0 15,4-13 0-15,-4 13 0 16,0-18 0-16,0 18 1 16,0-21-1-16,0 3 0 15,-4 2 0-15,4-6 0 0,0-8 0 16,-3 2 1-16,3 0-1 15,0-10 0-15,0-1 0 16,0 0 0-16,0-3 0 16,-7 1 1-16,-4-2-1 15,4 0 0-15,-6 2 0 0,1-3-1 16,-6 7 1-16,5-2 0 16,-4 1 0-16,-1-1-1 15,6 2 1-15,-1 3 0 0,-2-4 0 16,2 1 1-16,6 5-1 15,-4 1 0-15,7 3 0 16,-6 4 0-16,7 0 1 16,-5 0-1-16,4 5 0 0,-2 4 0 15,-1 1 0-15,7 14 0 16,-8-14 0-16,8 14 0 16,0-17 0-16,0 17 0 15,0 0 0-15,0-15 0 0,0 15 0 16,0 0 0-16,0 0 0 15,8-11 0-15,-8 11 0 16,0 0 0-16,0 0-1 16,-15-2 1-16,2-2 1 15,-12-7-1-15,-5 4 0 0,-11-3 0 16,-9-8 0-16,-13-1 0 16,-8-1 1-16,-14 2-1 15,-3-2-1-15,-18 1 1 0,-15 0 0 16,-10 4 0-16,-10 0 0 15,-15 2 0-15,-10 2 0 16,-7-4-1-16,-4 2 1 16,-4 5 0-16,-3-2 0 0,-2-4 0 15,-1-3 0-15,3 0 0 16,3-7 1-16,5 5-1 16,-8-3 0-16,0 1 0 0,3 0 1 15,2-3-2-15,-2 7 2 16,0-1-1-16,1-1 0 15,-3-2 1-15,-1 3-1 16,7 1 0-16,4 3 0 16,-1-6 0-16,5-1 0 0,6-5 0 15,11 0 0-15,4 2 0 16,5-3 1-16,6 6-1 16,2-3 0-16,4-2 0 15,5 4 0-15,-2 5 0 0,-6 3 0 16,6 0 0-16,4 0 0 15,1 1 0-15,7-2 0 16,-2 2 0-16,6-2 0 16,-1-3 1-16,3-1-1 0,4-1 0 15,-4 3 1-15,8 3-1 16,-4 3 0-16,3 5 1 16,0 2-1-16,5 4-1 0,-1 0 2 15,4 4-1-15,-5 2-1 16,8 1 2-16,0 0-2 15,8 0 0-15,2 4 2 16,4-5-1-16,4-2-1 0,7 3 1 16,0 0 0-16,3 3-1 15,8 3 1-15,-2-8 0 16,3 7-1-16,2-7 1 16,7 3 0-16,3 3-1 15,8 0 1-15,6-4 0 0,5-3 0 16,9-2-1-16,15-2 1 15,-14 4 0-15,14-4 0 16,0 0 1-16,0 0-1 16,0 0-1-16,-18 11 2 0,18-11-1 15,-13 14-1-15,2 6 2 16,0 1-2-16,0 9 1 16,4 5 0-16,1 0 0 15,2 7 0-15,4 5 0 0,0-2 0 16,7 0 0-16,3 5 1 15,5-1-1-15,-2-4 0 16,5 13 0-16,-3-6 0 0,-1 3 0 16,0 7 0-16,-4-6 0 15,-3 2-1-15,4 0 1 16,0-2 0-16,-3-7 0 16,-5-2 0-16,0-6 0 15,-3-9 0-15,4-6 0 0,-4-2 1 16,0-9 1-16,0-15-1 15,0 17 2-15,0-17 0 16,0 0 0-16,0 0-3 16,0 0 0-16,0 0 0 0,0 0 0 15,-7-11 0-15,7 11 0 16,0 0 0-16,0 0 0 16,0 0 0-16,-11-15 0 0,11 15 0 15,0 0 0-15,0 0 0 16,0 0 0-16,14 0 0 15,0 0 0-15,11 0 0 16,0 0 0-16,6 0 0 0,9 0 0 16,3 0 0-16,5 0 0 15,2-2 0-15,13 4-19 16,1-2-67-16,0 0-3 16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3:11.35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DD10F14-1525-4FB7-9850-73E2944B2FC6}" emma:medium="tactile" emma:mode="ink">
          <msink:context xmlns:msink="http://schemas.microsoft.com/ink/2010/main" type="writingRegion" rotatedBoundingBox="25980,1345 29260,1225 29319,2839 26039,2958">
            <msink:destinationLink direction="with" ref="{4C9A3D72-416F-4016-81EA-38E6E0050436}"/>
          </msink:context>
        </emma:interpretation>
      </emma:emma>
    </inkml:annotationXML>
    <inkml:traceGroup>
      <inkml:annotationXML>
        <emma:emma xmlns:emma="http://www.w3.org/2003/04/emma" version="1.0">
          <emma:interpretation id="{DCDC73E5-930D-4C5B-A8A5-EB90A3BF5C30}" emma:medium="tactile" emma:mode="ink">
            <msink:context xmlns:msink="http://schemas.microsoft.com/ink/2010/main" type="paragraph" rotatedBoundingBox="25980,1345 29260,1225 29319,2839 26039,29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D4936C-94B7-4A10-BD22-9381E20AAB87}" emma:medium="tactile" emma:mode="ink">
              <msink:context xmlns:msink="http://schemas.microsoft.com/ink/2010/main" type="inkBullet" rotatedBoundingBox="25980,1345 29260,1225 29319,2839 26039,2958"/>
            </emma:interpretation>
            <emma:one-of disjunction-type="recognition" id="oneOf0">
              <emma:interpretation id="interp0" emma:lang="en-US" emma:confidence="0">
                <emma:literal>Q:</emma:literal>
              </emma:interpretation>
              <emma:interpretation id="interp1" emma:lang="en-US" emma:confidence="0">
                <emma:literal>'a....</emma:literal>
              </emma:interpretation>
              <emma:interpretation id="interp2" emma:lang="en-US" emma:confidence="0">
                <emma:literal>"a....</emma:literal>
              </emma:interpretation>
              <emma:interpretation id="interp3" emma:lang="en-US" emma:confidence="0">
                <emma:literal>e....</emma:literal>
              </emma:interpretation>
              <emma:interpretation id="interp4" emma:lang="en-US" emma:confidence="0">
                <emma:literal>'e....</emma:literal>
              </emma:interpretation>
            </emma:one-of>
          </emma:emma>
        </inkml:annotationXML>
        <inkml:trace contextRef="#ctx0" brushRef="#br0">14076 209 245 0,'0'0'2'16,"-11"-18"1"-16,1 3-1 15,0-2 0-15,-2 0-1 16,-1-8-15-16,3-14-33 0,5-4-11 16</inkml:trace>
        <inkml:trace contextRef="#ctx0" brushRef="#br0" timeOffset="-1093.7067">14186-888 171 0,'0'0'-1'15,"0"0"-10"-15,0 0-20 0,0 0-21 16</inkml:trace>
        <inkml:trace contextRef="#ctx0" brushRef="#br0" timeOffset="421.8795">15013-1036 202 0,'0'0'4'0,"0"0"2"16,22-2 1-16,-12-2-3 15,5 0 1-15,2 4-5 16,4 0-25-16,-3 8-29 0,14 1-7 15</inkml:trace>
        <inkml:trace contextRef="#ctx0" brushRef="#br0" timeOffset="281.2609">14288-791 236 0,'0'0'2'16,"7"-15"-1"-16,8 2 0 16,2-6-7-16,16 2-21 15,5-9-30-15,12-1-4 0</inkml:trace>
        <inkml:trace contextRef="#ctx0" brushRef="#br0" timeOffset="140.6269">14151-379 264 0,'0'0'3'0,"-5"-15"0"15,2 0 1-15,-1 2 0 16,4-9-5-16,0 2-12 0,0 2-36 16,4-10-14-16</inkml:trace>
        <inkml:trace contextRef="#ctx0" brushRef="#br1" timeOffset="12453.2798">15166-799 283 0,'0'0'6'0,"0"0"6"15,0 0 0-15,-8-13 5 16,8 13 0-16,0-22 2 16,0 22 2-16,-10-21-1 0,10 21-5 15,-18-29-4-15,6 15-2 16,-1-3-3-16,-9 6-1 15,-6 1-1-15,-7-4-1 16,-3-1-1-16,-5 5 1 16,0-5 0-16,1 4-1 0,-4 4 0 15,-4-6 1-15,2-2-1 16,5 9-1-16,-4-1 1 16,1-7-1-16,1 3-1 0,-5 1 0 15,-3 7 1-15,4-1-1 16,-5 4 1-16,5-7-1 15,-8 3 1-15,8 2-1 16,-4-2 0-16,3 4 1 0,0-5 0 16,2-1 0-16,1-5 0 15,6 3 0-15,1-3 2 16,2 2-2-16,-2 5 0 16,-3-7 1-16,5 4-1 15,3 3-1-15,0 2 1 0,-8 2 0 16,0 0-2-16,5 0 2 15,-9 6 0-15,6 5-2 16,1-4 2-16,-5 4 0 16,5-1-1-16,4-7 0 0,-2 9 0 15,3-1 0-15,7-9 0 16,-4 7 0-16,-1-7 0 16,13 5 0-16,-13-3 0 0,5 7 0 15,3-5 0-15,-5 8 1 16,-3-7-1-16,5-3 0 15,0-1 1-15,3 5-2 16,-7-2 1-16,4 1 1 0,-4-3-1 16,4-1-1-16,3 7 2 15,-6 3-1-15,-4-4-1 16,2-1 1-16,-2 3 0 16,0 2-1-16,7 2 2 15,-5-2-1-15,8-6-2 0,5 4 3 16,2 3-1-16,-4 3-1 15,9 0 1-15,-5 1 1 16,0-3-2-16,4 4 1 16,-7-2 0-16,-1 3 0 0,2 1 0 15,2 7 0-15,0-5 1 16,3-3-3-16,5 1 4 16,6 4-2-16,-2 6 0 0,6-6 1 15,0 3-1-15,0-2 0 16,6 1 1-16,8 5-1 15,-6-1-1-15,-1 4 1 16,6-3 1-16,-2 4-1 0,3 2 2 16,1-7 0-16,3 5-2 15,-1-3 2-15,8-6 0 16,3 1-2-16,3 0 0 16,5 2 0-16,0-10 0 15,3 5 0-15,-1-4 0 0,-3 3 0 16,-5-2 0-16,0 3 0 15,3-1 0-15,-1-2 0 16,9-2 0-16,2 1 0 0,-3 4 0 16,2 3 0-16,-1-7 0 15,9 1 0-15,-4-1 0 16,1-1 0-16,-6 5 0 16,-1-8 0-16,-2 3 0 0,2-7 0 15,3 2 0-15,-8-2 0 16,11 2 0-16,4-9 0 15,2-2 0-15,4 2 0 16,8-2 0-16,-4-4 0 0,5 0 0 16,5 0 0-16,1-4 0 15,-5 4 0-15,-1-6 0 16,-2 6 0-16,0-8 0 16,0-2 0-16,12 7 0 15,-7-8 0-15,-5 5 0 0,1-5 0 16,3-6 0-16,1-3 0 15,-5-8 0-15,0 4 0 16,-5 0 0-16,-2-9 0 0,-4-1 0 16,-2-9 0-16,3 5 0 15,-4-4 0-15,-6 6 0 16,-4-6 0-16,-8-4 0 16,2-3 0-16,-1 6 0 0,-9-6 0 15,-5 3 0-15,-3-7 0 16,-5 8 0-16,-6-5 0 15,4 7 0-15,-8-1 0 16,3-6 0-16,-3 7 0 0,0-2 0 16,-3 9 0-16,-5-7 0 15,-6 2 0-15,-1-1 0 16,-3 3 0-16,-5-4 0 16,-7 8 0-16,-11 4 0 0,-6 7 0 15,-6-2 0-15,-3 9 0 16,-11 2 0-16,4 12 0 15,-23 3-7-15,13-4-65 16,-5 19-16-16</inkml:trace>
        <inkml:trace contextRef="#ctx0" brushRef="#br2" timeOffset="-29734.616">12846-784 350 0,'0'0'7'0,"0"-15"1"0,0 15 1 15,0 0 2-15,0 0 0 16,0 0 0-16,0 0 2 16,0 18 1-16,0 13-6 15,3 20-2-15,0 1 1 0,5 14-3 16,2 16-3-16,-3 1-17 16,-14 20-63-16,14 14-1 15</inkml:trace>
        <inkml:trace contextRef="#ctx0" brushRef="#br0" timeOffset="562.5057">15395-454 174 0,'0'0'3'16,"10"21"-3"-16,8 1-10 15,-3 14-20-15,2 5-23 16</inkml:trace>
      </inkml:traceGroup>
      <inkml:traceGroup>
        <inkml:annotationXML>
          <emma:emma xmlns:emma="http://www.w3.org/2003/04/emma" version="1.0">
            <emma:interpretation id="{7B8133BC-C013-4205-9124-678FDB62FD2B}" emma:medium="tactile" emma:mode="ink">
              <msink:context xmlns:msink="http://schemas.microsoft.com/ink/2010/main" type="line" rotatedBoundingBox="28516,1757 28561,1756 28585,2414 28541,2416"/>
            </emma:interpretation>
          </emma:emma>
        </inkml:annotationXML>
        <inkml:traceGroup>
          <inkml:annotationXML>
            <emma:emma xmlns:emma="http://www.w3.org/2003/04/emma" version="1.0">
              <emma:interpretation id="{85A0B7F8-87EF-49ED-AEF0-1359E92CC49D}" emma:medium="tactile" emma:mode="ink">
                <msink:context xmlns:msink="http://schemas.microsoft.com/ink/2010/main" type="inkWord" rotatedBoundingBox="28516,1757 28561,1756 28585,2414 28541,2416"/>
              </emma:interpretation>
              <emma:one-of disjunction-type="recognition" id="oneOf1">
                <emma:interpretation id="interp5" emma:lang="en-US" emma:confidence="0">
                  <emma:literal>|</emma:literal>
                </emma:interpretation>
                <emma:interpretation id="interp6" emma:lang="en-US" emma:confidence="0">
                  <emma:literal>l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2" timeOffset="-30078.4232">14698-699 346 0,'0'0'5'0,"0"0"2"16,0-13 4-16,0 13 1 15,0-13 1-15,0 13-1 16,0 0 0-16,0 0 1 16,12 0-4-16,-6 26-2 0,-2 11-3 15,-1 2 0-15,-3 14-1 16,7 7-2-16,-7 3 3 16,0 5-1-16,-3-2-1 15,-4-6-3-15,-3-7-9 0,10-4-43 16,0-3-26-16,-8-7-4 15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5:30.3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8435A5D-AB87-4CF1-B0DD-A5F6A61F9217}" emma:medium="tactile" emma:mode="ink">
          <msink:context xmlns:msink="http://schemas.microsoft.com/ink/2010/main" type="inkDrawing" rotatedBoundingBox="19980,11944 31226,10325 31910,15079 20664,16697" semanticType="callout" shapeName="Other">
            <msink:sourceLink direction="from" ref="{992878E5-F113-4985-8561-B9E3A2D47355}"/>
            <msink:sourceLink direction="to" ref="{534F527E-D61B-492A-B63B-0FE5F55522A1}"/>
          </msink:context>
        </emma:interpretation>
      </emma:emma>
    </inkml:annotationXML>
    <inkml:trace contextRef="#ctx0" brushRef="#br0">10924-1 307 0,'0'0'6'16,"0"0"3"-16,0 0 1 16,0 0-1-16,0 0 2 0,0 0 0 15,-13 15 1-15,1-2 1 16,-13 10-6-16,4-3-3 15,-4 8-1-15,5 0-1 16,-5 3 0-16,7-1 0 16,8-10-1-16,2-1 1 0,8-19-1 15,15 13 0-15,3-13 0 16,10-3 1-16,-3-7 0 16,3-9-1-16,4-1 1 15,-4-3 0-15,-10-1-1 0,-5 0 0 16,-9 3 0-16,-4 4 0 15,-15 2 0-15,-5 9 0 16,-2-1-1-16,-6 7 1 16,0 0 0-16,6 7-1 0,4 3 1 15,-2 1 0-15,20-11 0 16,-3 24 0-16,3-24 0 16,17 17 1-16,7-10-2 0,-2-7 2 15,3 0 0-15,3 0 0 16,-8-7 0-16,3-3-1 15,-10-4 1-15,-6 4 0 16,-2-5 0-16,-5 2 0 16,-5-2 0-16,-5 4 0 0,10 11 0 15,-21-22 0-15,21 22 0 16,-17-10 0-16,17 10 0 16,0 0 0-16,0 0-1 15,0 0 0-15,-8 10 0 0,8 5 0 16,0-1 1-16,0 7 0 15,0-2 0-15,0 5 0 16,0 7 0-16,3 0 0 16,-3 3 0-16,5-3 0 0,-5 7 0 15,5 0 0-15,3 5 0 16,-1-4-1-16,1 3 1 16,-1 0 0-16,3 1-1 15,-2-1 1-15,2-1-1 0,0 4-1 16,-3-10 1-16,4 3-1 15,3-4 0-15,-8 1 0 16,9-5 0-16,-5-2-1 0,1-1 1 16,0 1 1-16,-8-4-1 15,5 2 1-15,-1 0 0 16,-4-2 1-16,1 7-2 16,-4 1 0-16,0 1 0 15,0 1 0-15,0 1 0 0,0 1 0 16,0-6 0-16,0 7 0 15,0-9 0-15,0-1 0 16,0-1 0-16,0-7 0 16,0 5 0-16,0-5 0 0,0-4 0 15,0 3 0-15,0-4 0 16,0-4 0-16,0-10 0 16,0 20 0-16,0-20 0 15,0 0 0-15,0 18 0 0,0-18 0 16,0 0 0-16,0 0 0 15,0 0 0-15,0 0 0 16,0 16 0-16,0-16 0 16,0 0 0-16,-4 18 0 15,4-18 0-15,-3 17 0 0,3-17 0 16,-7 13 0-16,7-13 0 16,0 18 0-16,0-18 0 15,-3 21 0-15,3-21 0 0,0 21 0 16,0-11 0-16,0 4 0 15,0 1 0-15,-5-1 0 16,5 1 0-16,0-1 0 16,0 0 0-16,0 0 0 0,0-14 0 15,0 20 0-15,0-20 0 16,-3 22 0-16,3-22 0 16,0 17 0-16,0-17 0 15,0 26 0-15,-4-13 0 0,4-13 0 16,-3 17 0-16,3-17 0 15,0 19 0-15,0-19 0 16,0 14 0-16,0-14 0 0,0 0 0 16,0 0 0-16,0 14 0 15,0-14 0-15,0 0 0 16,0 13 0-16,0-13 0 16,0 0 0-16,0 0 0 15,0 11 0-15,0-11 0 0,0 0 0 16,0 0 0-16,0 0 0 15,0 0 0-15,0 0 0 16,0 0 0-16,0 0 0 16,0 0 0-16,0 0 0 0,3 10 0 15,-3-10 0-15,0 0 0 16,0 0 0-16,0 18 0 16,0-18 0-16,4 15 0 15,-4-15 0-15,8 21 0 0,-5-8 0 16,-3 2 0-16,3 3 0 15,1 2 0-15,-1 2 0 16,-3 2 0-16,4 0 0 0,-4 1 0 16,0 4 0-16,6-5 0 15,-1-2 0-15,-5-5 0 16,0 5 0-16,0-1 0 16,0-3 0-16,0-4 0 15,0 0 0-15,0 0 0 0,0-14 0 16,0 13 0-16,0-13 0 15,0 0 0-15,0 0 0 16,0 0 0-16,0 0 0 16,0 0 0-16,-5-7 0 0,5 7 0 15,0 0 0-15,0 0 0 16,0 0 0-16,0 0 0 16,0 0 0-16,0 0 0 15,-10-3 0-15,10 3 0 0,0 0 0 16,0 0 0-16,0 0 0 15,0 0 0-15,0 0 0 16,-3-17 0-16,3 17 0 0,7-18 0 16,-7 18 0-16,14-21 0 15,-14 21 0-15,25-22 0 16,-11 7 0-16,7 10 0 16,-6-3 0-16,2 0 0 15,1 5 0-15,-8 3 0 0,-10 0 0 16,21 7 0-16,-21-7 0 15,15 26 0-15,-8-5 0 16,-7 1 0-16,0-2 0 16,0 8 0-16,0-1 0 0,-4 7 0 15,-2-6 0-15,-2 3 0 16,-2 0 0-16,-2-3 0 16,-5 2 0-16,-1-6 0 15,0 4 0-15,5-3 0 0,-9-1 0 16,4-3 0-16,1-3 0 15,-4 1 0-15,6-2 0 16,5-10 0-16,10-7 0 0,-22 17 0 16,22-17 0-16,-21 3 0 15,21-3 0-15,0 0 0 16,0 0 0-16,-10-10 0 16,10 10 0-16,0-15 0 0,0 15 0 15,7-13 0-15,-7 13 0 16,18-12 0-16,-18 12 0 15,13-3 0-15,-13 3 0 16,18 0 0-16,-18 0 0 16,4 18 0-16,4-3 0 0,-5 2 0 15,0 0 0-15,-3 4 0 16,0 3 0-16,0-3 0 16,4 5 0-16,-4-4 0 0,0 6 0 15,0 3 0-15,-4 0 0 16,1 1 0-16,3 11 0 15,-3-5 0-15,-2 5 0 16,2 7 0-16,-1-6 0 0,1 10 0 16,-1-2 0-16,1 1 0 15,0 7 0-15,-2 1 0 16,2 5 0-16,-4-6 0 16,4 11 0-16,-4 0 0 15,2 1 0-15,-1 0 0 0,6-2 0 16,-4-6 0-16,1-2 0 15,-1-1 0-15,1-5 0 16,3-3 0-16,-3-4 0 16,-2 1 0-16,2-5 0 0,-4 0 0 15,7-2 0-15,-3-1 0 16,3 0 0-16,-4-6 0 16,4 0 0-16,0-5 0 0,-3-4 0 15,3-5 0-15,0-1 0 16,0-3 0-16,0-8 0 15,0-10 0-15,-5 19 0 16,5-19 0-16,0 0 0 0,-20 14 0 16,2-8 0-16,-2-2 0 15,-10 0 0-15,-8-1 0 16,-8 0 0-16,-11-3 0 16,-6 0 0-16,-15 0 0 15,-7 0 0-15,-14 0 0 0,-4 0 0 16,-16 0 0-16,-19 7 0 15,-8 8 0-15,-5 2 0 16,-16 9 0-16,-9-2 0 16,-8 1 0-16,-7-5 0 0,-8 5 0 15,-2-8 0-15,-4 5 0 16,-14-7 0-16,0-2 0 16,-7 4 0-16,-5 2 0 0,-2-5 0 15,-8 3 0-15,9 0 0 16,-5-7 0-16,3 5 0 15,5-12 0-15,-8 5 0 16,3-8 0-16,0 0 0 16,2-11 0-16,-2 0 0 0,5 7 0 15,-8-6 0-15,6 7 0 16,2-1 0-16,-1 4 0 16,1 7 0-16,-2 1 0 15,9 1 0-15,-2-1 0 0,5 5 0 16,4 0 0-16,10-2 0 15,10-5 0-15,9 5 0 16,8-9 0-16,9 7 0 16,13-3 0-16,7-6 0 0,15 3 0 15,3-3 0-15,18 0 0 16,7-7 0-16,11 1 0 16,9-9 0-16,8 6 0 0,12-15 0 15,13 3 0-15,3-6 0 16,12-1 0-16,6-3 0 15,7-5 0-15,12-7 0 16,-2 2 0-16,7-10 0 16,6-1 0-16,-3 0 0 0,5-12 0 15,0-3 0-15,-3-3 0 16,-4-11 0-16,-1-1 0 16,1-6 0-16,-3-7 0 15,-8-3 0-15,8-5 0 0,0 5 0 16,2-6 0-16,1 8 0 15,0-8 0-15,7 14 0 16,0-2 0-16,0 6 0 16,0 7 0-16,0-3 0 0,0 8 0 15,0 0 0-15,0 4 0 16,-3 3 0-16,0-3 0 16,-5 1 0-16,1 7 0 0,4-3 0 15,-1 7 0-15,1-2 0 16,3 9 0-16,0 3 0 15,0 2 0-15,3 3 0 16,4 5 0-16,-4 6 0 16,4-3 0-16,-2 0 0 0,-5 3 0 15,0 0 0-15,0 2 0 16,-12-4 0-16,6 6 0 16,-1 0 0-16,-4 4 0 15,0 3 0-15,5 4 0 0,-6 2 0 16,12 15 0-16,-7-20 0 15,7 20 0-15,-6-15 0 16,6 15 0-16,0 0 0 16,-5-15 0-16,5 15 0 0,0-13 0 15,0 13 0-15,0 0 0 16,5-15 0-16,-5 15 0 16,17-3 0-16,1 3 0 0,3 0 0 15,4 0 0-15,3 3 0 16,7-3 0-16,7 0 0 15,1 0 0-15,7 0 0 16,-1-3 0-16,1-4 0 16,0-4 0-16,-2 1 0 15,-2-4 0-15,-6 10 0 0,-5-7 0 16,-10 9 0-16,-5 2 0 16,-9-4 0-16,-11 4 0 15,17 0 0-15,-17 0 0 0,0 0 0 16,0 0 0-16,0 0 0 15,0 0 0-15,0 0 0 16,0 0 0-16,0 0 0 16,0 0 0-16,0 0 0 0,0 0 0 15,0 11 0-15,0-11 0 16,0 0 0-16,-3 14 0 16,3 3 0-16,-3 7-80 0,-4-13-10 15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4:21.2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2CEF39-12BF-4DD0-82D6-BB08F37FBEB3}" emma:medium="tactile" emma:mode="ink">
          <msink:context xmlns:msink="http://schemas.microsoft.com/ink/2010/main" type="inkDrawing" rotatedBoundingBox="30145,13006 32095,12838 32099,12881 30149,13048" shapeName="Other">
            <msink:destinationLink direction="to" ref="{2B21D70B-B8BE-4C40-B614-CAA62F6FBEBB}"/>
          </msink:context>
        </emma:interpretation>
      </emma:emma>
    </inkml:annotationXML>
    <inkml:trace contextRef="#ctx0" brushRef="#br0">2411 2690 307 0,'0'0'7'0,"0"0"3"16,10 3 2-16,5-3 1 15,2 4 1-15,8 0 1 16,6-4 2-16,6 0-2 0,4 0-5 15,9 0-3-15,6 0 0 16,4 0-2-16,11-4 0 16,7-3-1-16,0 1 1 15,15-2-1-15,5-2 0 16,5 0-1-16,3-1 0 0,3 0-1 16,1 1 1-16,-4 0 0 15,0-1-1-15,-11 4 2 16,-6-5-1-16,-4 3 0 15,-14 0 0-15,-18 3 0 0,-8 2 0 16,-10 1 0-16,-13-1-1 16,-4-3 0-16,-18 7-1 15,13 0 0-15,-13 0 0 16,0 0 0-16,0 0-1 0,0 0 0 16,0 0 0-16,0 0 1 15,12 0-1-15,-12 0 0 16,0 0 1-16,0 0-1 0,0 0 2 15,0 0-2-15,13-4 0 16,-13 4 0-16,0 0 0 16,0 0 0-16,0 0 0 15,0 0 0-15,0 0 0 16,0 0-4-16,0 0-12 0,-20-2-69 16,20 2-3-16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5:43.3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2878E5-F113-4985-8561-B9E3A2D47355}" emma:medium="tactile" emma:mode="ink">
          <msink:context xmlns:msink="http://schemas.microsoft.com/ink/2010/main" type="inkDrawing" rotatedBoundingBox="19981,16040 32038,15637 32045,15822 19988,16224" shapeName="Other">
            <msink:destinationLink direction="from" ref="{58435A5D-AB87-4CF1-B0DD-A5F6A61F9217}"/>
          </msink:context>
        </emma:interpretation>
      </emma:emma>
    </inkml:annotationXML>
    <inkml:trace contextRef="#ctx0" brushRef="#br0">0 358 281 0,'0'0'3'15,"0"0"0"-15,0 0 0 16,0 0 2-16,0 0 1 15,0 0 1-15,10 4 3 0,8-1 2 16,7 4-2-16,10-3 0 16,6 3 2-16,17-4-1 15,9 4 0-15,11-3-2 16,14-4-2-16,10 0-1 16,12 0-1-16,5 0-1 0,12-4 0 15,0 1 0-15,10-4-1 16,1 0 1-16,3 3-1 15,8 1 0-15,-5 3 0 0,7 0 0 16,-3 0 0-16,3 0-1 16,-7 0 0-16,8 0 0 15,-3 0 0-15,-4 0 1 16,-1 0-1-16,-6 3 1 16,-1-3 0-16,-3 4 1 0,-1 0-1 15,-2 2 0-15,-1-2-1 16,0-1 0-16,-3 1 0 15,11-4 0-15,2 0 1 0,8-4-1 16,8-3 0-16,-1-10 1 16,10 4-1-16,5-9 1 15,-1-1-1-15,4 3 0 16,-8 3 0-16,-3-1-1 0,-3 0 0 16,0 8 0-16,-11-1 1 15,-6 2-2-15,-2-2 1 16,-6 3-1-16,3 1 2 15,5-4-2-15,-5 3 0 0,0-1 0 16,3-2 0-16,9 3 0 16,-9 5 0-16,5-3 0 15,-4 6 0-15,-6 0 0 16,2 0 0-16,-3 0 0 16,-4 0 0-16,0 0 0 0,1 0 0 15,-4 0 0-15,3-4 0 16,-3 0 0-16,-5 1 0 15,-1-1 0-15,-1-3 0 0,-5 7 0 16,-2-3 0-16,-3 3 0 16,-8-3 0-16,2 3 0 15,0 0 0-15,-2-4 0 16,-8 4 0-16,1-4 0 0,-4 1 0 16,4 0 0-16,-7-1 0 15,0-3 0-15,-3 7 0 16,-5-4 0-16,4 1 0 15,-2 3 0-15,2-4 0 16,-7 2 0-16,1-2 0 0,-1-1 0 16,-6 3 0-16,-4-6 0 15,-11 5 0-15,-7-1 0 16,-7-4 0-16,-21 8 0 16,-2-3 0-16,-5 1 0 0,-7-2 0 15,-11 4 0-15,0 0 0 16,0 0 0-16,0 0 0 15,0 0 0-15,0 0 0 16,0 0 0-16,0 0 0 0,0 0 0 16,-7-11-89-16,7 11-1 15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0:29.2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3FA8C7A-A38A-4DE5-96BC-61351F16F67E}" emma:medium="tactile" emma:mode="ink">
          <msink:context xmlns:msink="http://schemas.microsoft.com/ink/2010/main" type="writingRegion" rotatedBoundingBox="9837,3431 10471,3431 10471,4086 9837,4086"/>
        </emma:interpretation>
      </emma:emma>
    </inkml:annotationXML>
    <inkml:traceGroup>
      <inkml:annotationXML>
        <emma:emma xmlns:emma="http://www.w3.org/2003/04/emma" version="1.0">
          <emma:interpretation id="{C2AC0818-D92E-4289-8D57-1472C7BDBCD7}" emma:medium="tactile" emma:mode="ink">
            <msink:context xmlns:msink="http://schemas.microsoft.com/ink/2010/main" type="paragraph" rotatedBoundingBox="9837,3431 10471,3431 10471,4086 9837,40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8AB559-A029-4758-B792-D1DE4E5DB478}" emma:medium="tactile" emma:mode="ink">
              <msink:context xmlns:msink="http://schemas.microsoft.com/ink/2010/main" type="line" rotatedBoundingBox="9837,3431 10471,3431 10471,4086 9837,4086"/>
            </emma:interpretation>
          </emma:emma>
        </inkml:annotationXML>
        <inkml:traceGroup>
          <inkml:annotationXML>
            <emma:emma xmlns:emma="http://www.w3.org/2003/04/emma" version="1.0">
              <emma:interpretation id="{CC49418A-7CAB-4FD6-B308-D7E7488A5BA9}" emma:medium="tactile" emma:mode="ink">
                <msink:context xmlns:msink="http://schemas.microsoft.com/ink/2010/main" type="inkWord" rotatedBoundingBox="9837,3431 10471,3431 10471,4086 9837,4086">
                  <msink:destinationLink direction="to" ref="{78EA0376-6BE4-42CD-9B34-413360F2A255}"/>
                </msink:context>
              </emma:interpretation>
              <emma:one-of disjunction-type="recognition" id="oneOf0">
                <emma:interpretation id="interp0" emma:lang="en-US" emma:confidence="0">
                  <emma:literal>l</emma:literal>
                </emma:interpretation>
                <emma:interpretation id="interp1" emma:lang="en-US" emma:confidence="0">
                  <emma:literal>{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2</emma:literal>
                </emma:interpretation>
              </emma:one-of>
            </emma:emma>
          </inkml:annotationXML>
          <inkml:trace contextRef="#ctx0" brushRef="#br0">-4002 1380 245 0,'0'0'6'0,"0"0"3"0,0 0 5 16,8 2 4-16,-8-2 0 16,25 17 2-16,-8-2-1 15,4-1 3-15,4 4-5 0,0 2-5 16,3 5-3-16,4 3-3 15,-4-2-1-15,4-2-1 16,4-7 0-16,-1-3 1 16,0-10 0-16,-2-4 1 0,-2 0 0 15,1-10 0-15,-4-11 0 16,0-5-1-16,-3 1-1 16,0-6-4-16,0 10-18 15,13 0-61-15,-16-3-2 16</inkml:trace>
          <inkml:trace contextRef="#ctx0" brushRef="#br0" timeOffset="-343.7845">-3634 1016 325 0,'0'0'7'0,"0"0"3"16,0 0 4-16,-10-14 2 15,10 14 1-15,-11-19 1 0,11 19-1 16,-10-19 1-16,10 19-7 15,-10-15-4-15,10 15-2 16,0 0-2-16,0 25-1 16,0 3 0-16,6 6-2 0,1 8 2 15,-7 9-1-15,4 0 0 16,-4 7 0-16,-4-2 0 16,4-4 0-16,-10-5-1 15,2-5 0-15,1-11 1 0,1-3-1 16,-1-7 1-16,2-6 0 15,5-15-1-15,0 0 2 16,0 0-1-16,0 0 1 16,0-11 0-16,0-6-1 0,0-5 1 15,0 1-1-15,0-3-1 16,0-1 1-16,-7 4-1 16,4 6 0-16,-4 6 0 15,7 9-1-15,-14-15 0 0,14 15 0 16,0 0 1-16,-7 17-1 15,7-2 0-15,0 2 0 16,0 9 1-16,0-5 0 16,3-1-1-16,-3 5 1 0,4-7 0 15,-1 1-1-15,-3-10 1 16,0-9 0-16,3 21-1 16,-3-21 0-16,0 0-1 15,8 15-1-15,-8-15-3 0,0 0-6 16,0 0-19-16,17 7-50 15,-17-7-2-15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5:55.82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E16D2B5-D7D9-44AC-8E1A-AE3C9C31CC6C}" emma:medium="tactile" emma:mode="ink">
          <msink:context xmlns:msink="http://schemas.microsoft.com/ink/2010/main" type="inkDrawing" rotatedBoundingBox="19768,6423 33198,8830 31478,18431 18047,16025" hotPoints="31746,7930 31566,16471 19198,16211 19378,7669" semanticType="enclosure" shapeName="Rectangle">
            <msink:sourceLink direction="with" ref="{87DECD9A-B909-4BF5-958B-AA1B5EC7E3FB}"/>
            <msink:sourceLink direction="with" ref="{B2155931-891B-4C00-BFC0-29E10E1E2332}"/>
            <msink:sourceLink direction="with" ref="{18E105E0-32A4-49E9-8219-ADD778F7D589}"/>
            <msink:sourceLink direction="with" ref="{BC8AEF60-E334-4F0C-AAD4-13A2B5348781}"/>
          </msink:context>
        </emma:interpretation>
      </emma:emma>
    </inkml:annotationXML>
    <inkml:trace contextRef="#ctx0" brushRef="#br0">568 0 304 0,'0'0'6'0,"0"0"5"16,0 0 0-16,0 14 3 15,0-14 1-15,4 28 2 16,-1-7 0-16,4 5 1 0,1-2-7 16,-8 11-2-16,0 0-2 15,0 4-2-15,0 4-2 16,0 2 2-16,0 4-2 16,-5 1-2-16,2-8 2 15,3 4-1-15,0-1 0 0,0 1 1 16,0-4 0-16,0-6-1 15,0-1 1-15,-2-3 1 16,-3-1-2-16,-2-2 1 16,4-1-1-16,-5-11-1 0,6 2 1 15,-3-6-1-15,2 1 0 16,0 0 0-16,-1-4 0 16,4 5 0-16,0-6 0 15,0 10 0-15,4-4 1 0,-4 3-1 16,0-1 0-16,0 0 0 15,-4 4-1-15,1-4 1 16,-5 1 0-16,1 3-1 0,0 1 1 16,1-1-1-16,1-3-1 15,5 3 2-15,0-4-1 16,0 7-1-16,-2 1 2 16,2 1-1-16,-5 2-1 0,2 3 2 15,-7-3-1-15,0 7-1 16,-2-3 1-16,-1 1 0 15,-2 1 0-15,2-2 0 16,1 4 0-16,5-5 0 16,4 1 0-16,3 2 0 0,-3-2 0 15,3 0 0-15,0 1 0 16,-5-3 0-16,5 2 0 16,-3-3 1-16,-4 6 0 15,0-7 0-15,-1 7 0 0,5-10 0 16,-4 3-1-16,0 0 1 15,4-2 1-15,0-2-2 16,-2-4 0-16,5 2 0 0,-3-2 0 16,3-1 0-16,-4-2 0 15,4 0 0-15,0 2 0 16,-3-2 0-16,-4-3 0 16,7 0 0-16,0-1 0 0,-3 5 0 15,-2-8 0-15,5 5 0 16,0 3 0-16,0-3 0 15,0-1 0-15,0 0 0 16,0 0 0-16,0-1 0 16,0-2 0-16,0 2 0 0,0-2 0 15,0 4 0-15,-6-5 0 16,6 5 0-16,-4-2 0 16,-3 2 0-16,7-15 0 15,-3 24 0-15,3-24 0 0,-3 25 0 16,3-12 0-16,0 2 0 15,0-4 0-15,0 4 0 16,0-4 0-16,0 2 0 0,0 1 0 16,0 0 0-16,-5 0 0 15,2-1 0-15,3 2 0 16,-4 3 0-16,-2-1 0 16,6 2 0-16,-4-2 0 0,1 1 0 15,-2-1 0-15,2 4 0 16,0-4 0-16,3 5 0 15,-4-1 0-15,-3-4 0 16,4 5 0-16,-2-1 0 16,-1 0 0-16,2 3 0 0,-3 0 0 15,1 2 0-15,1 2 0 16,-2-7 0-16,1 7 0 16,-1-3 0-16,-1-5 0 15,6 6 0-15,-3-1 0 0,-2-7 0 16,4 6 0-16,-5-4 0 15,6 2 0-15,-3 2 0 16,2-1 0-16,0-3 0 0,-1 5 0 16,-4-1 0-16,6 1 0 15,-6-1 0-15,1 0 0 16,4-1 0-16,0 1 0 16,-1 1 0-16,-4-1 0 0,8 0 0 15,-3 2 0-15,0 2 0 16,3-3 0-16,0-1 0 15,-4 8 0-15,4-8 0 16,-3 8 0-16,3-6 0 0,-4 1 0 16,4 1 0-16,-6 4 0 15,1-4 0-15,2 5 0 16,-4-6 0-16,3 8 0 16,-7-3 0-16,8 0 0 15,-4 3 0-15,0 0 0 0,4 0 0 16,-2 4 0-16,2 0 0 15,0-4 0-15,3 11 0 16,-4-3 0-16,4 2 0 16,0-2 0-16,0 6 0 0,0 0 0 15,0 1 0-15,0-1 0 16,0 3 0-16,0-3 0 16,0 5 0-16,0-1 0 0,4-1 0 15,-1 2 0-15,0 1 0 16,2-1 0-16,-2 6 0 15,4-5 0-15,-4 6 0 16,-3-2 0-16,4 6 0 0,-1-2 0 16,-3-4 0-16,5 6 0 15,-2-7 0-15,0 6 0 16,1-4 0-16,3-4 0 16,4 8 0-16,-1-4 0 15,0 0 0-15,2-1 0 0,-2 5 0 16,3-4 0-16,2 2 0 15,-5 2 0-15,1-7 0 16,-4 6 0-16,3-2 0 0,-2 1 0 16,6-4 0-16,-3 1 0 15,-1-7 0-15,5 2 0 16,-1 6 0-16,-3-13 0 16,2 11 0-16,-6-5 0 0,4-1 0 15,-7 1 0-15,3 5 0 16,-4-2 0-16,0 0 0 15,-3 0 0-15,0 0 0 16,5 4 0-16,-2-2 0 0,-3-3 0 16,4 1 0-16,2 1 0 15,1 0 0-15,4 3 0 16,-4-1 0-16,3 2 0 16,-2 2 0-16,2-1 0 15,-3 2 0-15,4-4 0 0,-4 4 0 16,5 2 0-16,-6-1 0 15,1-6 0-15,0-4 0 16,4 7 0-16,-1-7 0 16,2-5 0-16,-7 0 0 0,7-5 0 15,-1-7 0-15,-1-3 0 16,0 1 0-16,0-11 0 16,5 3 0-16,-7-11 0 0,5 5 0 15,-6-7 0-15,0-2 0 16,-7-13 0-16,18 17 0 15,-18-17 0-15,15 11 0 16,-2-7 0-16,9-1 0 0,-1-3 0 16,14 0 0-16,8 0 0 15,10-3 0-15,10-1 0 16,7-2 0-16,13-5 0 16,1 4 0-16,19-5 0 15,-1 1 0-15,7 9 0 0,9-5 0 16,8 3 0-16,-2 4 0 15,14 0 0-15,-2 0 0 16,0 11 0-16,5 2 0 16,2-1 0-16,-6 6 0 0,-6-5 0 15,0 5 0-15,-8-1 0 16,5-3 0-16,-7 0 0 16,-2-3 0-16,6 0 0 15,-2-4 0-15,-3 3 0 0,5-3 0 16,5 1 0-16,-3-1 0 15,7-1 0-15,1 1 0 16,3 1 0-16,-1-1 0 16,6 0 0-16,8-3 0 0,5 2 0 15,6-2 0-15,4-1 0 16,5-3 0-16,5 0 0 16,11 4 0-16,1-4 0 15,-1 3 0-15,4-3 0 0,3 0 0 16,0 0 0-16,2 0 0 15,5 0 0-15,-11 0 0 16,16-7 0-16,-2-3 0 16,-2 3 0-16,-1-7 0 0,1 4 0 15,-1-1 0-15,-9-4 0 16,2-2 0-16,-6 2 0 16,-1 4 0-16,1-2 0 15,-9 6 0-15,-2-7 0 0,1 3 0 16,1-3 0-16,-5 7 0 15,-8-6 0-15,-3 2 0 16,-8-4 0-16,-2 6 0 16,-12-6 0-16,0 4 0 0,-13-4 0 15,-15 2 0-15,3-5 0 16,-2 1 0-16,-11-1 0 16,-2 1 0-16,-8-2 0 15,-12 1 0-15,-6 5 0 0,-2-4 0 16,-10 6 0-16,-16-3 0 15,-5 3 0-15,-13-3 0 16,-8 7 0-16,1 0 0 16,-22 7 0-16,17-13 0 0,-17 13 0 15,11-15 0-15,-11 15 0 16,3-13 0-16,-3 13 0 16,0-15 0-16,0 15 0 15,0-19 0-15,0 19 0 16,0-24 0-16,0 10 0 0,0-3 0 15,-3-3 0-15,3-8 0 16,-8-2 0-16,1 2 0 16,0-10 0-16,1-5 0 0,1 4 0 15,-2-7 0-15,7-2 0 16,0 0 0-16,-3 0 0 16,3 0 0-16,0-10 0 15,-3 2 0-15,3 0 0 0,0-8 0 16,-4 4 0-16,1-7 0 15,3 4 0-15,0 0 0 16,7-1 0-16,3 1 0 16,8-1 0-16,-11 8 0 0,14 4 0 15,-6-2 0-15,-2 6 0 16,4-6 0-16,-2 8 0 16,-7 0 0-16,-8 1 0 15,2-2 0-15,-2-1 0 0,0 1 0 16,-2-2 0-16,2 0 0 15,0-1 0-15,2 1 0 16,-2 0 0-16,8 1 0 16,-8-6 0-16,3 12 0 0,-3-8 0 15,-11 3 0-15,1 3 0 16,-5-2 0-16,2-1 0 16,-4-1 0-16,-1-1 0 15,0-2 0-15,4 3 0 0,-1-5 0 16,2 6 0-16,5-8 0 15,1 5 0-15,-3 0 0 16,2-2 0-16,-2-1 0 16,0 4 0-16,-12 0 0 0,4-1 0 15,-3 1 0-15,-7 0 0 16,-1 2 0-16,11-1 0 16,-7 2 0-16,5 0 0 15,5-8 0-15,5 10 0 16,2-2 0-16,8-1 0 0,0 2 0 15,-5 2 0-15,5 0 0 16,0 2 0-16,0 3 0 16,0-1 0-16,0-1 0 0,0 2 0 15,-8 0 0-15,8 0 0 16,0-3 0-16,3 3 0 16,7-1 0-16,-2 0 0 15,-4-4 0-15,7 5 0 0,-4-3 0 16,-4-2 0-16,-3-3 0 15,0 4 0-15,0-5 0 16,0 6 0-16,-8-8 0 16,-2 4 0-16,3-7 0 0,7 1 0 15,0-7 0-15,0 2 0 16,0 5 0-16,0-10 0 16,4 8 0-16,-1-3 0 0,5-8 0 15,-8 8 0-15,0-4 0 16,0 7 0-16,-15-10 0 15,7 5 0-15,-5-7 0 16,3 1 0-16,-8-6 0 16,7 6 0-16,0-6 0 0,1-4 0 15,3 0 0-15,-1 4 0 16,1-8 0-16,4 4 0 16,0 3 0-16,-1-2 0 15,1-2 0-15,-5 6 0 0,5 1 0 16,-1-7 0-16,1 12 0 15,-7-6 0-15,2 1 0 16,4-3 0-16,-2 4 0 16,-1 1 0-16,-1 2 0 0,1 4 0 15,-3 4 0-15,-1 2 0 16,1 6 0-16,-8 6 0 16,7 6 0-16,-3 4 0 0,-3 4 0 15,-1 4 0-15,-4 3 0 16,1 3 0-16,4 5 0 15,-11-6 0-15,-2 4 0 16,0 5 0-16,0 0 0 16,-11 0 0-16,-2 2 0 0,-10 2 0 15,0-5 0-15,-4 0 0 16,-3-2 0-16,-6-2 0 16,-5 4 0-16,-1-6 0 15,-2 2 0-15,1-2 0 0,-5 3 0 16,-4 0 0-16,-7 4 0 15,-2-8 0-15,-1 1 0 16,-7 0 0-16,-4-7 0 16,0 7 0-16,-9-3 0 0,-1-5 0 15,-7 1 0-15,3-1 0 16,0-1 0-16,-4 2 0 16,2-4 0-16,-5 4 0 0,4-5 0 15,-4 1 0-15,11 0 0 16,-10 0 0-16,5 0 0 15,-9 3 0-15,4-6 0 16,-2 8 0-16,-5 6 0 16,0-5 0-16,-1 5 0 0,0-3 0 15,-10 2 0-15,5 5 0 16,-2-2 0-16,1 2 0 16,-5-2 0-16,5 0 0 15,2-3 0-15,-2 5 0 0,1 2 0 16,-5 1 0-16,3-1 0 15,1 4 0-15,2 0 0 16,-3-3 0-16,-3 7 0 16,4-4 0-16,1 3 0 0,3-7 0 15,5 0 0-15,4 3 0 16,1 3 0-16,-5-7 0 16,11 9 0-16,1-7 0 0,-1 3 0 15,5-1 0-15,-1 8 0 16,-8-7 0-16,8 0 0 15,2 3 0-15,0 1 0 16,-3 0 0-16,1-1 0 0,3 1 0 16,1-1 0-16,-1 1 0 15,7 3 0-15,-6-4 0 16,3-3 0-16,6 4 0 16,-1-1 0-16,-2 1 0 15,0 3 0-15,1 0 0 0,-5 0 0 16,5 0 0-16,-3 0 0 15,2 0 0-15,0 3 0 16,0-3 0-16,1 0 0 16,7 0 0-16,-1-3 0 0,8 0 0 15,0-1 0-15,5-3 0 16,2 3 0-16,3 4 0 16,5-7 0-16,-2 1 0 0,4 6 0 15,-2-7 0-15,2-1 0 16,1 8 0-16,2 0 0 15,-3-3 0-15,7 3 0 16,8-4 0-16,3 4 0 0,3 0 0 16,12 0 0-16,-2 0 0 15,12 0 0-15,7 0 0 16,4 0 0-16,2-4 0 16,15 4 0-16,-18 0 0 0,18 0 0 15,0 0 0-15,0 0 0 16,0 0 0-16,0 0 0 15,0 0 0-15,0 0 0 16,0 19 0-16,0-19-10 16,5 24-80-16,5-3-4 0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4:20.2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4F527E-D61B-492A-B63B-0FE5F55522A1}" emma:medium="tactile" emma:mode="ink">
          <msink:context xmlns:msink="http://schemas.microsoft.com/ink/2010/main" type="inkDrawing" rotatedBoundingBox="30025,10438 31827,10287 31829,10311 30027,10462" shapeName="Other">
            <msink:destinationLink direction="to" ref="{58435A5D-AB87-4CF1-B0DD-A5F6A61F9217}"/>
          </msink:context>
        </emma:interpretation>
      </emma:emma>
    </inkml:annotationXML>
    <inkml:trace contextRef="#ctx0" brushRef="#br0">2290 122 280 0,'0'0'7'15,"0"0"5"-15,8 0 2 16,-8 0 4-16,10 0 1 0,-10 0 3 15,15 4 2-15,-15-4-1 16,10 4-4-16,-10-4-6 16,22 3-2-16,-9-3-3 15,9 0-2-15,3 0-1 0,10 0-2 16,1-3 0-16,5-1-1 16,6-3 0-16,2 3 0 15,4-3-1-15,4 4 0 16,-4-5 0-16,0 2-1 0,3 2 1 15,1-3-1-15,-7 1 1 16,3 1-1-16,-7 3 0 16,-4-6 0-16,1 4 1 15,-8 4-1-15,0-3 0 0,-4 3 0 16,-1 0 0-16,-7 0 0 16,2-4 0-16,3 0 1 15,-6 4-1-15,3-3 0 16,-4 3 1-16,4-4-1 0,-5 0 0 15,2 2 1-15,-4 2-1 16,-5 0 0-16,5 0 1 16,-6 0-1-16,-12 0 1 15,17 0-1-15,-3 0 0 0,-14 0 0 16,22 0 0-16,-22 0 0 16,0 0 1-16,17 0-1 15,-17 0 0-15,14 0 0 16,-14 0 0-16,17-5 0 15,-2 5 0-15,6-2 0 0,1-2 0 16,-5 0 0-16,4 1 0 16,4-1 1-16,-3 1-1 15,-4-1 0-15,-5 4 0 0,-13 0 0 16,22-4 0-16,-22 4 0 16,20 0 0-16,-20 0 0 15,15 0 0-15,-15 0 0 16,24 0 0-16,-10 0 0 0,8-3 0 15,-4 0 1-15,0 3-1 16,-5-4 0-16,2 1 0 16,2 3 0-16,-17 0 0 15,18-3 1-15,-18 3-2 0,0 0 1 16,0 0 1-16,0 0-1 16,13 0 0-16,-13 0 0 15,0 0 0-15,0 0 0 16,0 0 1-16,0 0-1 0,0 0 0 15,0 0 2-15,0 0-2 16,0 0 0-16,0 0-2 16,0 0-1-16,0 0-17 15,0 0-64-15,-6 10-3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4:43.7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499921A-6B3C-4207-ABBF-EB0748735DD8}" emma:medium="tactile" emma:mode="ink">
          <msink:context xmlns:msink="http://schemas.microsoft.com/ink/2010/main" type="inkDrawing" rotatedBoundingBox="8902,7750 10432,7442 10439,7475 8908,7782" shapeName="Other">
            <msink:destinationLink direction="to" ref="{DBB4FEF3-9B16-478C-BA02-3E388392E6C1}"/>
          </msink:context>
        </emma:interpretation>
      </emma:emma>
    </inkml:annotationXML>
    <inkml:trace contextRef="#ctx0" brushRef="#br0">0 300 275 0,'0'0'7'16,"0"0"3"-16,18-3 3 16,9-4 1-16,9-4 1 15,20 0 0-15,16-4 1 0,12-5-1 16,19-1-5-16,13-4-4 16,7 1-1-16,2 0-2 15,-6-4-1-15,2 2 0 16,-8 5-1-16,-7 3 1 0,-25-3 0 15,-6 7-1-15,-19 7 0 16,-13 1 0-16,-11 2-1 16,-12 4 0-16,-20 0-11 15,8 17-53-15,-8-17-9 0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4:12.2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9DA4B2D-BF74-4DAE-A769-3C6689593A63}" emma:medium="tactile" emma:mode="ink">
          <msink:context xmlns:msink="http://schemas.microsoft.com/ink/2010/main" type="writingRegion" rotatedBoundingBox="28885,12776 15528,17526 12946,10268 26304,5517"/>
        </emma:interpretation>
      </emma:emma>
    </inkml:annotationXML>
    <inkml:traceGroup>
      <inkml:annotationXML>
        <emma:emma xmlns:emma="http://www.w3.org/2003/04/emma" version="1.0">
          <emma:interpretation id="{53DA1DF6-BB46-485E-93D9-C75DB2554BB6}" emma:medium="tactile" emma:mode="ink">
            <msink:context xmlns:msink="http://schemas.microsoft.com/ink/2010/main" type="paragraph" rotatedBoundingBox="27841,13147 25161,14100 24799,13084 27480,121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155931-891B-4C00-BFC0-29E10E1E2332}" emma:medium="tactile" emma:mode="ink">
              <msink:context xmlns:msink="http://schemas.microsoft.com/ink/2010/main" type="line" rotatedBoundingBox="27841,13147 25161,14100 24799,13084 27480,12130">
                <msink:destinationLink direction="with" ref="{EE16D2B5-D7D9-44AC-8E1A-AE3C9C31CC6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96413F8-AF8C-482F-BDCF-581D1E3D09CC}" emma:medium="tactile" emma:mode="ink">
                <msink:context xmlns:msink="http://schemas.microsoft.com/ink/2010/main" type="inkWord" rotatedBoundingBox="27841,13147 25161,14100 24799,13084 27480,12130"/>
              </emma:interpretation>
              <emma:one-of disjunction-type="recognition" id="oneOf0">
                <emma:interpretation id="interp0" emma:lang="en-US" emma:confidence="0">
                  <emma:literal>ends of</emma:literal>
                </emma:interpretation>
                <emma:interpretation id="interp1" emma:lang="en-US" emma:confidence="0">
                  <emma:literal>ones off</emma:literal>
                </emma:interpretation>
                <emma:interpretation id="interp2" emma:lang="en-US" emma:confidence="0">
                  <emma:literal>east</emma:literal>
                </emma:interpretation>
                <emma:interpretation id="interp3" emma:lang="en-US" emma:confidence="0">
                  <emma:literal>oneself</emma:literal>
                </emma:interpretation>
                <emma:interpretation id="interp4" emma:lang="en-US" emma:confidence="0">
                  <emma:literal>escort</emma:literal>
                </emma:interpretation>
              </emma:one-of>
            </emma:emma>
          </inkml:annotationXML>
          <inkml:trace contextRef="#ctx0" brushRef="#br0">-450 2043 297 0,'0'0'4'0,"0"0"2"16,0 0 2-16,0 0 3 15,0 0 1-15,0 0 3 16,8 0 2-16,-8 0 1 0,0 0-3 15,0 0-3-15,0 0-1 16,17 0-1-16,-17 0-2 16,22 0-2-16,-8 0-2 15,8 3-1-15,1 4-1 0,2 0 0 16,0 0-1-16,3 0 0 16,-3 3 0-16,0 0 0 15,0 1-1-15,-12 0 1 16,2 4-1-16,3 0 0 15,-11-2 1-15,0 2-1 0,4 5 1 16,-11-6-1-16,3 3 1 16,-3 0-1-16,0 1 1 15,0 5 0-15,-3-3-1 0,-8-1 1 16,-3-3-1-16,-4 2 1 16,-2-1 0-16,2 0 0 15,-4-2 0-15,1 3 0 16,-8 1 1-16,5-6-1 0,2 2 2 15,-3 1-1-15,2 2 0 16,-2 3 0-16,7-4 1 16,-7-3-1-16,7 5 0 15,1-10-1-15,2 3 0 0,15-12-1 16,-13 13 1-16,13-13-1 16,0 0 1-16,0 0-1 15,0 0-2-15,0 0-6 0,6 18-22 16,8-18-54-16,-14 0-3 15</inkml:trace>
          <inkml:trace contextRef="#ctx0" brushRef="#br0" timeOffset="2218.7596">-445 2208 211 0,'0'0'5'0,"0"0"4"15,0 0 4-15,0 0 0 16,0 0 2-16,0 0 1 16,0 0 2-16,0 0-1 15,0 0-3-15,0 0-3 0,0 0-2 16,0 0-1-16,0 0-1 15,-18 4 1-15,18-4-1 16,0 0 0-16,-12 13-1 0,12-13 0 16,-13 15 0-16,13-15 0 15,-10 17-1-15,10-17-1 16,-8 26 0-16,8-26 0 16,-4 24-1-16,4-9 0 0,0-15 0 15,7 20 0-15,-7-20 0 16,22 14-1-16,-4-10 0 15,0-4 0-15,7 0 0 16,-8 0 0-16,4-4-1 0,0-3 0 16,-4 0 0-16,-2 0 0 15,0-4-1-15,-15 11 1 16,13-17 0-16,-13 17 0 16,4-22-1-16,-4 7 1 0,0 2-1 15,0 2 1-15,-4-3-1 16,1 0 0-16,-4 0 0 15,4 1 1-15,3 13-1 16,-18-21 0-16,6 14-1 16,-1 3 1-16,-5 4 0 0,1 0 0 15,2 6-1-15,-6-1-2 16,4 12-5-16,-13-10-17 16,-1 7-56-16,14 3-1 0</inkml:trace>
          <inkml:trace contextRef="#ctx0" brushRef="#br0" timeOffset="2828.1405">-531 2318 244 0,'0'0'6'0,"0"0"2"0,0 0 2 16,0 0 3-16,0 0 1 15,-17 6 2-15,17-6 1 16,-18 4 0-16,3-4-3 16,2 4-2-16,-4-1-3 0,-6-3 1 15,-7 3-2-15,0 1-1 16,-5 0 0-16,0-4-1 16,-4 0 1-16,0 3-1 0,-3-3-1 15,7 0-1-15,-7 0 0 16,6 0-2-16,1 0 0 15,0 3-1-15,5 1-1 16,7-4 0-16,-2 4 0 16,10 2 0-16,15-6 0 0,-18 4-6 15,18-4-22-15,8 10-51 16,-8-10-3-16</inkml:trace>
          <inkml:trace contextRef="#ctx0" brushRef="#br0" timeOffset="5703.17">-1132 2927 315 0,'0'0'6'16,"0"0"1"-16,0 0 2 15,0 0 2-15,0 0 2 0,12-17 2 16,-12 17 1-16,23-18-1 16,-5 7-3-16,-3 5-2 15,5-7-3-15,5 0-1 16,3 3-1-16,-3-5-1 0,0 1 0 16,3 0 0-16,1 0-1 15,-5-2 1-15,-2 5 0 16,-9 0-1-16,5-1 1 15,-18 12-1-15,18-11-1 0,-18 11 0 16,0 0 0-16,0 0-1 16,0 0-1-16,0 0 0 15,-14-2 0-15,14 2 0 16,-17 0 0-16,17 0 0 16,-22 19-1-16,8-10 1 0,-8 1 0 15,-1 5 0-15,-2 3 0 16,0-5 0-16,-3 8 0 15,-4-11 0-15,4 5 0 0,3-8 0 16,4 4 0-16,3-1 0 16,4-3 0-16,-1 1 1 15,15-8-1-15,-10 13 0 16,10-13 0-16,0 18 1 0,0-18-1 16,7 15 2-16,8-5-1 15,2 0 0-15,1-3 1 16,6 4-1-16,1 0 1 15,2-5-1-15,6 1 0 0,-1 1 1 16,-4 1-1-16,0-1 1 16,-3-3-1-16,0 5 0 15,-4-7 0-15,-7 1-1 0,0 2 1 16,-14-6-1-16,19 15 1 16,-19-15 1-16,6 14-2 15,-6-14 0-15,0 14 0 16,0-14 0-16,0 14 0 15,0-14 0-15,0 0 0 0,0 0 0 16,0 0 0-16,0 0 0 16,0 0 0-16,0 0 0 15,0 0 0-15,0 17-12 16,0-3-69-16,0-14-7 0</inkml:trace>
          <inkml:trace contextRef="#ctx0" brushRef="#br0" timeOffset="4859.4779">-1135 2652 341 0,'0'0'5'0,"0"0"2"15,0 0 2-15,7-4 4 0,-7 4 0 16,0 0 1-16,8 14 0 16,-5 0 1-16,-3 3-5 15,0 4-1-15,0 5-4 16,0 6-1-16,-3-1-1 0,3 7-2 16,-8-2 0-16,4 3 0 15,-3-4 0-15,-4-4 0 16,4-5 0-16,-3-2 0 15,2-9 2-15,2-1-1 0,6-14 1 16,-17 14-1-16,17-14 1 16,0 0 0-16,0 0 0 15,-8-11-1-15,8 11 0 0,3-17-1 16,5 2 0-16,2 0-1 16,0 2 1-16,8-2-1 15,11 2 0-15,-8-1 1 16,7 0-1-16,-3 0 0 15,3 3 0-15,1 2 1 0,-5-2-1 16,1 3 1-16,-11 5 0 16,1-1 0-16,-15 4 0 15,18 0-1-15,-18 0 1 16,0 0-1-16,0 7 1 0,0-7-1 16,-15 19 1-16,15-19-1 15,-18 20 1-15,8-10 0 16,-7-3-1-16,5 0 1 15,-6 0-1-15,5-7 0 0,-5 4 1 16,1-4-1-16,2 0 1 16,2 0 1-16,-2-4-2 15,15 4 0-15,-15-3 0 0,15 3 0 16,0 0 0-16,0 0 0 16,0 0 0-16,0 0 0 15,0 0 0-15,0 0 0 16,8-4 0-16,-8 4 0 0,22 0 0 15,-22 0 0-15,28 0 0 16,-15 4 0-16,-13-4 0 16,29 10 0-16,-11-2 0 15,0-1 0-15,2-1 0 16,2 5 0-16,2 2 0 0,-7 0 0 16,13-3 0-16,-13 1 0 15,4-1 0-15,-3 0 0 16,-4-3 0-16,4 1 0 15,-5-2 0-15,-13-6 0 0,18 7 0 16,-18-7 0-16,15 3 0 16,-15-3 0-16,0 0 0 15,14 8 0-15,-14-8 0 16,0 0 0-16,0 0 0 0,0 0-17 16,0 0-46-16,0 0-25 15,-7-11-3-15</inkml:trace>
          <inkml:trace contextRef="#ctx0" brushRef="#br0" timeOffset="3515.6621">-1626 2659 337 0,'0'0'5'0,"0"0"1"15,-22 0 2-15,9 0 1 16,-5 0 3-16,-4 7 2 0,-6 0 0 15,-5 4 1-15,6 2-4 16,-9 2-1-16,11 5-1 16,-6 5-1-16,9 4-1 15,-3 6-2-15,15 0-1 0,3 8-1 16,7-1-1-16,0 4 0 16,17-8-1-16,8 1-1 15,3-1-3-15,8-13-6 0,11 4-9 16,-5-20-18-16,-6-3-45 15,12-6-5-15</inkml:trace>
          <inkml:trace contextRef="#ctx0" brushRef="#br0" timeOffset="3953.1684">-1542 2729 381 0,'0'0'5'0,"0"0"2"0,0 0 1 16,0 0 1-16,0 0 1 16,0 0 1-16,0 0 1 15,-3 11 0-15,3-11-4 16,-15 26-1-16,12-10-2 15,-4 5-1-15,4 8 0 0,-2-1-2 16,5 4 1-16,0 3-1 16,0 3 0-16,8-3-1 15,-1 5 0-15,-4-2 0 0,9-6 0 16,-6-1 0-16,-2-7 0 16,3-1 0-16,7-5 0 15,-14-18 1-15,22 17 0 16,-9-14 0-16,2-3 0 0,5 0 1 15,2-7-3-15,-4 0 0 16,7-6 0-16,-2-2 0 16,0 4 0-16,-3 1-6 15,-2-5-6-15,4 4-21 0,-2 1-54 16,2-4-2-16</inkml:trace>
          <inkml:trace contextRef="#ctx0" brushRef="#br1" timeOffset="114313.6376">-1039 2251 48 0,'0'0'-24'0</inkml:trace>
          <inkml:trace contextRef="#ctx0" brushRef="#br1" timeOffset="160329.7086">-2567 2637 282 0,'0'0'4'0,"0"0"2"0,0 0-1 15,0 0 1-15,0 0 2 16,-18 15 2-16,5 3 2 15,-5 3 0-15,-7 7-2 16,3 4 0-16,-6 7 1 0,0 10-1 16,0 0-3-16,3 1-2 15,0-7-8-15,10 5-27 16,15-6-43-16,-3-6-5 16</inkml:trace>
          <inkml:trace contextRef="#ctx0" brushRef="#br1" timeOffset="160564.0957">-2588 2761 252 0,'0'0'7'0,"0"0"4"16,0 0 2-16,10 11 2 15,8-4-2-15,-3 4 2 16,10-1-1-16,3 8 0 16,7 1-9-16,-7-6-14 0,7-2-42 15,-7 2-20-15</inkml:trace>
          <inkml:trace contextRef="#ctx0" brushRef="#br1" timeOffset="161032.8618">-2656 2695 288 0,'0'0'5'0,"0"0"4"0,0 0 2 15,5 14 3-15,-5-14 0 16,13 28 2-16,-6-4 2 16,4 5 2-16,-4 7-6 0,3 5-2 15,-2 8-3-15,2 9-1 16,-3 1-2-16,1 4-1 16,-1 8 0-16,-1-4-1 15,-2-4 0-15,4 4 1 0,-5-6-1 16,4-9 0-16,-4-3 0 15,4-7 0-15,-2-3 0 16,-2-11 0-16,4-7 0 16,-4 1-1-16,-3-22 0 15,4 17 0-15,-4-17-1 0,0 0 1 16,0 0-1-16,0 0-2 16,0 0 0-16,0 0 0 15,0 0 0-15,0 0 0 16,0 0 0-16,0 0 0 0,0 0 0 15,14 8-55-15,-14-8-32 16,0 0-1-16</inkml:trace>
        </inkml:traceGroup>
      </inkml:traceGroup>
    </inkml:traceGroup>
    <inkml:traceGroup>
      <inkml:annotationXML>
        <emma:emma xmlns:emma="http://www.w3.org/2003/04/emma" version="1.0">
          <emma:interpretation id="{B00FF905-3829-4207-943B-E8F95BADFF74}" emma:medium="tactile" emma:mode="ink">
            <msink:context xmlns:msink="http://schemas.microsoft.com/ink/2010/main" type="paragraph" rotatedBoundingBox="13531,12642 26511,6942 28190,10764 15209,1646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B1D3E26-9683-44CC-8895-66F25629ADEA}" emma:medium="tactile" emma:mode="ink">
              <msink:context xmlns:msink="http://schemas.microsoft.com/ink/2010/main" type="inkBullet" rotatedBoundingBox="27642,10368 27955,10230 28190,10764 27876,10901"/>
            </emma:interpretation>
            <emma:one-of disjunction-type="recognition" id="oneOf1">
              <emma:interpretation id="interp5" emma:lang="en-US" emma:confidence="0">
                <emma:literal>X</emma:literal>
              </emma:interpretation>
              <emma:interpretation id="interp6" emma:lang="en-US" emma:confidence="0">
                <emma:literal>]</emma:literal>
              </emma:interpretation>
              <emma:interpretation id="interp7" emma:lang="en-US" emma:confidence="0">
                <emma:literal>x</emma:literal>
              </emma:interpretation>
              <emma:interpretation id="interp8" emma:lang="en-US" emma:confidence="0">
                <emma:literal>0</emma:literal>
              </emma:interpretation>
              <emma:interpretation id="interp9" emma:lang="en-US" emma:confidence="0">
                <emma:literal>*</emma:literal>
              </emma:interpretation>
            </emma:one-of>
          </emma:emma>
        </inkml:annotationXML>
        <inkml:trace contextRef="#ctx0" brushRef="#br0" timeOffset="-1078.133">6 55 373 0,'0'0'5'0,"0"0"3"15,-6-14 2-15,6 14 1 0,0 0 2 16,0-17-1-16,0 17 2 15,6-15-1-15,9 12-4 16,3-1-2-16,2 4-3 16,13 0-1-16,-6 4-1 0,3 6 0 15,5 5-1-15,0 6 0 16,1 3 0-16,-8 5 0 16,-3 2 0-16,-5 7 0 15,2-3 0-15,-8 6 0 16,-4 0-1-16,-6-3 1 0,-4 5 0 15,-7-4 0-15,-14-4 0 16,-4-4-1-16,-3 5-6 16,-14-14-25-16,-8-1-52 15,7 0-3-15</inkml:trace>
        <inkml:trace contextRef="#ctx0" brushRef="#br0" timeOffset="-1421.8745">71 67 325 0,'0'0'5'16,"0"0"2"-16,0 0 3 16,0 0 2-16,0 0 2 15,-15 2 2-15,15-2 0 0,-10 26 1 16,3-9-4-16,4 11-1 15,3 0-2-15,0 4-2 16,0 3-1-16,6 4-2 16,5 3 0-16,3-6-2 0,-4-5-3 15,2 8-7-15,-5-19-19 16,-7 4-55-16,3-2-3 16</inkml:trace>
      </inkml:traceGroup>
      <inkml:traceGroup>
        <inkml:annotationXML>
          <emma:emma xmlns:emma="http://www.w3.org/2003/04/emma" version="1.0">
            <emma:interpretation id="{B507FFC6-5CC7-4473-9D94-41619005844D}" emma:medium="tactile" emma:mode="ink">
              <msink:context xmlns:msink="http://schemas.microsoft.com/ink/2010/main" type="line" rotatedBoundingBox="13739,13117 25941,7759 27365,11000 15163,16358"/>
            </emma:interpretation>
          </emma:emma>
        </inkml:annotationXML>
        <inkml:traceGroup>
          <inkml:annotationXML>
            <emma:emma xmlns:emma="http://www.w3.org/2003/04/emma" version="1.0">
              <emma:interpretation id="{862ADFF8-C1B6-46CE-9DCA-F678C71D3D0E}" emma:medium="tactile" emma:mode="ink">
                <msink:context xmlns:msink="http://schemas.microsoft.com/ink/2010/main" type="inkWord" rotatedBoundingBox="14445,14725 17084,13566 17801,15200 15163,16358"/>
              </emma:interpretation>
              <emma:one-of disjunction-type="recognition" id="oneOf2">
                <emma:interpretation id="interp10" emma:lang="en-US" emma:confidence="0">
                  <emma:literal>☺</emma:literal>
                </emma:interpretation>
                <emma:interpretation id="interp11" emma:lang="en-US" emma:confidence="0">
                  <emma:literal>= 6</emma:literal>
                </emma:interpretation>
                <emma:interpretation id="interp12" emma:lang="en-US" emma:confidence="0">
                  <emma:literal>= k</emma:literal>
                </emma:interpretation>
                <emma:interpretation id="interp13" emma:lang="en-US" emma:confidence="0">
                  <emma:literal>¥</emma:literal>
                </emma:interpretation>
                <emma:interpretation id="interp14" emma:lang="en-US" emma:confidence="0">
                  <emma:literal>= b</emma:literal>
                </emma:interpretation>
              </emma:one-of>
            </emma:emma>
          </inkml:annotationXML>
          <inkml:trace contextRef="#ctx0" brushRef="#br2" timeOffset="-227846.0138">-10311 4621 323 0,'0'0'6'16,"0"0"2"-16,-10-11 3 15,10 11 2-15,-25-10 3 0,8 10 0 16,3 0-1-16,-8 4 1 16,5 13-4-16,-8 7-3 15,1 17-3-15,2 0-1 16,9 12-1-16,-5 3-1 0,6 0 0 15,9 0 0-15,3-5 0 16,8-10 0-16,12-13-1 16,8-9 1-16,12-15-1 15,10-12 0-15,6-16 1 16,4-12-1-16,-7-5-1 0,3-11 1 16,-9 0-1-16,-6 4 0 15,-11-6 0-15,-17 8 0 16,-13 8-1-16,-3 10 0 15,-18 7 0-15,-15 6-5 0,5 15-16 16,3 11-61-16,-19 8-3 16</inkml:trace>
          <inkml:trace contextRef="#ctx0" brushRef="#br2" timeOffset="-230392.9294">-10578 3574 205 0,'0'0'10'0,"0"0"5"16,7-17 6-16,-7 17 3 0,13-17 4 15,-13 17 2-15,11-18 0 16,-11 18 3-16,11-10-9 16,-11 10-5-16,0 0-5 15,0 0-3-15,0 20-2 16,-4 2-3-16,1 5-1 0,-1 14 0 15,4 0-1-15,0 8 0 16,0 4-1-16,0 0 0 16,4-1 0-16,-1-2-1 15,4-4 1-15,-4-4-3 0,2-14 0 16,-2 2 0-16,1-6-4 16,-4-10-48-16,0-14-32 15,-4 14-4-15</inkml:trace>
          <inkml:trace contextRef="#ctx0" brushRef="#br2" timeOffset="-228892.9101">-12837 5439 316 0,'0'0'8'16,"0"0"-1"-16,0 0 2 0,0 0 1 15,10-13 1-15,-10 13 3 16,13-9 1-16,-1 3 0 16,6 6-5-16,5-4-1 15,13 4 1-15,11-3-2 0,6 3 0 16,10 0-2-16,12 0-1 15,1 0 0-15,7 0 0 16,-2 0 0-16,-11 0 0 0,1 0 0 16,-14 0 1-16,-8 0-1 15,-14 0 1-15,-10 0-1 16,-7 0-2-16,-18 0-3 16,17 0-6-16,-24 13-51 15,7-13-30-15,0 0-1 16</inkml:trace>
          <inkml:trace contextRef="#ctx0" brushRef="#br2" timeOffset="-231799.1941">-12831 4224 209 0,'0'0'10'15,"0"0"7"-15,-18-8 4 16,18 8 4-16,0 0 0 0,0 0 2 16,0 0 1-16,0 0 4 15,0 0-11-15,18 4-5 16,11-4-5-16,6 0-1 16,7 0-1-16,8-6-1 0,3 1-2 15,7-8 0-15,0-2 0 16,-7 5-1-16,-3-1 0 15,-12 3 0-15,-2 1-1 16,-11 4 1-16,-8-4-5 0,-17 7 0 16,15 0 0-16,-15 0 0 15,0 0 0-15,-4 10-7 16,-7 16-73-16,11-26-7 16</inkml:trace>
        </inkml:traceGroup>
        <inkml:traceGroup>
          <inkml:annotationXML>
            <emma:emma xmlns:emma="http://www.w3.org/2003/04/emma" version="1.0">
              <emma:interpretation id="{18E105E0-32A4-49E9-8219-ADD778F7D589}" emma:medium="tactile" emma:mode="ink">
                <msink:context xmlns:msink="http://schemas.microsoft.com/ink/2010/main" type="inkWord" rotatedBoundingBox="18522,12490 20321,11699 20991,13224 19191,14014">
                  <msink:destinationLink direction="with" ref="{EE16D2B5-D7D9-44AC-8E1A-AE3C9C31CC6C}"/>
                </msink:context>
              </emma:interpretation>
              <emma:one-of disjunction-type="recognition" id="oneOf3">
                <emma:interpretation id="interp15" emma:lang="en-US" emma:confidence="0">
                  <emma:literal>"d:</emma:literal>
                </emma:interpretation>
                <emma:interpretation id="interp16" emma:lang="en-US" emma:confidence="0">
                  <emma:literal>"a",</emma:literal>
                </emma:interpretation>
                <emma:interpretation id="interp17" emma:lang="en-US" emma:confidence="0">
                  <emma:literal>"a:</emma:literal>
                </emma:interpretation>
                <emma:interpretation id="interp18" emma:lang="en-US" emma:confidence="0">
                  <emma:literal>"s:</emma:literal>
                </emma:interpretation>
                <emma:interpretation id="interp19" emma:lang="en-US" emma:confidence="0">
                  <emma:literal>"r:</emma:literal>
                </emma:interpretation>
              </emma:one-of>
            </emma:emma>
          </inkml:annotationXML>
          <inkml:trace contextRef="#ctx0" brushRef="#br1" timeOffset="141860.7855">-8981 2086 298 0,'0'0'6'0,"0"0"2"0,0 0 6 16,0 0 0-16,0 0 2 15,-6-11 1-15,6 11 1 16,0 0-2-16,0 0-4 15,0 0-2-15,0 7-4 0,0-7-1 16,0 28-1-16,0-11-1 16,0 8 1-16,0 3 0 15,0 3 0-15,3 5-1 16,0 3 0-16,-3-1 0 0,7 9 0 16,-7-5-1-16,5-4 1 15,-5-2-1-15,3-4-1 16,-3-4 1-16,3-7-1 0,-3 0 1 15,0-11 0-15,0-10 1 16,0 0 0-16,0 0 0 16,0 0 0-16,0 0 0 15,0-14 0-15,0-6-1 0,-6-13-1 16,-2-1-1-16,1-5 1 16,4-7-1-16,-4-2 1 15,2-4-1-15,5 8 0 16,0-2 2-16,0 6-2 15,0 5 0-15,0 11 0 0,0 7 0 16,5 3 0-16,-5 14-2 16,0-15 1-16,0 15 0 15,0 0 0-15,3 10 0 16,-3 5 0-16,4 3 0 0,-4 2 1 16,3 8 0-16,0 5 0 15,4 6 0-15,-2-5 1 16,-2 4 0-16,0 5-1 0,4-4 0 15,-3-3 1-15,-1-2-1 16,-3-1 0-16,3-5 1 16,-3-4-1-16,5-3 1 15,-5-3 0-15,0-18 1 0,3 14-2 16,-3-14 0-16,0 0 0 16,0-14 0-16,0-10 0 15,0-4 0-15,-3-11 0 16,-5-4 0-16,5-6 0 15,-1-3 0-15,-3 1 0 0,7-1 0 16,-3 3 0-16,0 10 0 16,3 3 0-16,0 12 0 15,0 7 0-15,0 2 0 16,0 15 0-16,0 0 0 0,0 0 0 16,0 0 0-16,0 0 0 15,-5 22 0-15,2 2 0 16,3 4 0-16,-4 7 0 0,4 8 0 15,0-1 0-15,0 6 0 16,0-5 0-16,4 7 0 16,-1-8 0-16,2 4 0 15,-2-3 0-15,0-5 0 0,1 0 0 16,-1-1 0-16,1-7 0 16,2 3 0-16,-6-9 0 15,5-4 0-15,-2-2 0 16,-3-8 0-16,0-10 0 0,0 15 0 15,0-15 0-15,0 0 0 16,0 0 0-16,0 0 0 16,0 0 0-16,0 0 0 15,0 0 0-15,0 0 0 0,0 0 0 16,0 0 0-16,0 0 0 16,0 0 0-16,0 0 0 15,25 3-85-15,-25-3-5 16</inkml:trace>
          <inkml:trace contextRef="#ctx0" brushRef="#br1" timeOffset="206564.5722">-7071 2163 221 0,'0'0'9'0,"0"0"4"0,0 0 4 16,0 0 4-16,0 0 0 15,-7 0 2-15,7 0-1 16,0 0 3-16,-15 13-7 0,12 2-5 16,-1 2-3-16,1 9-1 15,-1 5-2-15,4 0 0 16,0 9-1-16,0 2-1 15,0 0 0-15,0 3-1 0,4 3 0 16,-1-11 0-16,4 2-2 16,-2-4 1-16,1-7-1 15,-2-2-1-15,3-6 1 16,-4-5 0-16,-3-15 0 0,3 14 0 16,-3-14 0-16,0 0 1 15,0-18-1-15,0 0-1 16,0-3 1-16,0-3-1 15,-3-9 0-15,0 2-1 0,-1-4 0 16,-3 1-1-16,1-11 2 16,-2 8-1-16,4-1 0 15,-3-5 0-15,1 0 1 16,-2 8-1-16,8 4 0 0,-4 1 1 16,1 6-1-16,3 6 0 15,0 4 0-15,0 14 0 16,0 0 1-16,0 0-1 15,0 0 1-15,0 14-1 0,0 8 0 16,0 6 1-16,0 8-1 16,3 2 1-16,1 8-1 15,-1 8 1-15,5-6-1 16,-5 0 1-16,1 6 0 0,-1-5 0 16,-3-6 0-16,0-4 0 15,0-4 0-15,0-7-1 16,0-8 1-16,0-5-1 0,0-15 1 15,0 13 0-15,0-13 0 16,0 0 1-16,4-13-2 16,-1-4 0-16,-3-11 0 15,5-1 0-15,-5-6 0 16,0-4 0-16,0-10 0 16,0 4 0-16,0-9 0 0,0 5 0 15,-5-4 0-15,2-1 0 16,-1 13 0-16,-3-2 0 15,4 5 0-15,-5 5 0 0,5 6 0 16,-1 3 0-16,1 7 0 16,-4 6 0-16,7 11 0 15,-3-17 0-15,3 17 0 16,0 0 0-16,0 13 0 0,0 8 0 16,3 3 0-16,1 8 0 15,2 7 0-15,1 4 0 16,1 5 0-16,-5 2 0 0,4 4 0 15,-3 1 0-15,-1-1 0 16,2-2 0-16,-2-3 0 16,0 0 0-16,-3 1 0 15,4-5 0-15,3-2 0 0,-7-5 0 16,6 1 0-16,-1-1 0 16,-2-10 0-16,1 5 0 15,-1-12 0-15,0 1 0 16,1-9 0-16,-4-13 0 15,0 18 0-15,0-18 0 0,0 0 0 16,0 0 0-16,0 0 0 16,0 0 0-16,0 0 0 15,0 0 0-15,0 0 0 16,0 0 0-16,0 0 0 0,0 0 0 16,0 0 0-16,0 0 0 15,0 0 0-15,0 0 0 16,0 0 0-16,0 0 0 0,0 0 0 15,8-7 0-15,-8 7 0 16,0 0 0-16,0 0 0 16,0 0-17-16,0 0-71 15,0 0-3-15</inkml:trace>
          <inkml:trace contextRef="#ctx0" brushRef="#br1" timeOffset="179298.7005">-7110 2183 174 0,'0'0'4'15,"0"0"3"-15,0 0 3 16,-18 15 2-16,8-2 2 0,-1 10 1 15,-3 1 3-15,-1 1-1 16,-3 5-2-16,8-4-3 16,3 2-3-16,1-2-1 15,6-10 0-15,0-16-3 16,17 14 0-16,1-14 0 0,6-10-2 16,1-4 1-16,3-11 0 15,-3 1 0-15,-8-6-1 16,1 3 0-16,-14 3 0 15,-4 0 0-15,-7 5-3 0,-11 4 0 16,-7 10-8-16,-3 1-17 16,-14 8-44-16,14 7-7 15</inkml:trace>
        </inkml:traceGroup>
        <inkml:traceGroup>
          <inkml:annotationXML>
            <emma:emma xmlns:emma="http://www.w3.org/2003/04/emma" version="1.0">
              <emma:interpretation id="{BC8AEF60-E334-4F0C-AAD4-13A2B5348781}" emma:medium="tactile" emma:mode="ink">
                <msink:context xmlns:msink="http://schemas.microsoft.com/ink/2010/main" type="inkWord" rotatedBoundingBox="19958,10387 25941,7759 27268,10781 21285,13409">
                  <msink:destinationLink direction="with" ref="{EE16D2B5-D7D9-44AC-8E1A-AE3C9C31CC6C}"/>
                </msink:context>
              </emma:interpretation>
              <emma:one-of disjunction-type="recognition" id="oneOf4">
                <emma:interpretation id="interp20" emma:lang="en-US" emma:confidence="0">
                  <emma:literal>Dionte:</emma:literal>
                </emma:interpretation>
                <emma:interpretation id="interp21" emma:lang="en-US" emma:confidence="0">
                  <emma:literal>Ditto:</emma:literal>
                </emma:interpretation>
                <emma:interpretation id="interp22" emma:lang="en-US" emma:confidence="0">
                  <emma:literal>Ditty:</emma:literal>
                </emma:interpretation>
                <emma:interpretation id="interp23" emma:lang="en-US" emma:confidence="0">
                  <emma:literal>Dine:</emma:literal>
                </emma:interpretation>
                <emma:interpretation id="interp24" emma:lang="en-US" emma:confidence="0">
                  <emma:literal>Dint:</emma:literal>
                </emma:interpretation>
              </emma:one-of>
            </emma:emma>
          </inkml:annotationXML>
          <inkml:trace contextRef="#ctx0" brushRef="#br0" timeOffset="54391.1641">-1566 425 357 0,'0'0'5'16,"0"0"1"-16,0 0 1 16,-15 0 3-16,15 0-2 15,0 0 1-15,15 0-1 16,3 0-3-16,17 0-26 0,18-3-51 15,-7-1-5-15</inkml:trace>
          <inkml:trace contextRef="#ctx0" brushRef="#br0" timeOffset="55641.1669">-5590-889 222 0,'0'0'9'0,"0"0"2"16,0 0 2-16,0 0 2 16,0 0 1-16,21-7 2 15,1 3 1-15,6 1-1 16,15 0-7-16,-1 3-1 15,14 0-2-15,4 0-2 0,1 0-2 16,5 0 0-16,6 0-2 16,1 3 0-16,-5-3-1 15,6 0 0-15,-11 3 0 0,2-3-2 16,-9 0 2-16,-6 4-1 16,-12-4 0-16,-9 0 2 15,-5 4 1-15,-13-1 1 16,-11-3 2-16,0 0 0 0,11 14 0 15,-11-14 1-15,0 11-1 16,0 2 1-16,-5 2-4 16,5 2 0-16,0 5-2 15,5 3 0-15,-2 6 0 0,1 7-1 16,-1 3 1-16,-3 7-1 16,0 0 0-16,0 10 0 15,0 4 1-15,-3 3-1 16,-4-2 1-16,2-4 0 0,5 1 1 15,0-7-1-15,5-3 2 16,8-11 0-16,5-8 0 16,-1-7 1-16,5-9 0 15,3-4-1-15,3-9 0 16,-3-2 0-16,6 0-1 0,-1-6-1 16,0-5 0-16,6 0 0 15,6 1-1-15,8 0 0 16,-1 3 0-16,8-4 0 0,7 8 0 15,3-5 0-15,4 6 0 16,-4-2 0-16,4 0-1 16,0 1 1-16,-5 3 0 15,-1 0 0-15,-5-4 1 0,-12 4-1 16,2-2 0-16,-11 2 0 16,-4-4 0-16,-3 4 0 15,-7-5 0-15,-7 3 0 16,0 2 0-16,-1 0-2 0,-17 0-9 15,25-19-62-15,-25 19-12 16</inkml:trace>
          <inkml:trace contextRef="#ctx0" brushRef="#br0" timeOffset="52016.1302">-3497-486 240 0,'0'0'4'0,"0"0"4"0,0 0 3 16,0 0 3-16,10-4 2 15,-10 4 2-15,18 0 2 16,-8 0 0-16,-10 0-1 15,30 13-3-15,-20-2-3 0,8 9-4 16,-4 6 0-16,4 2-3 16,-5 7 0-16,5 8-1 15,4-5-1-15,2 11 1 16,-2-3 0-16,-2 7-1 0,2-4 1 16,-9 8-1-16,2-4 1 15,0 3-1-15,-5-3 1 16,-2-1-2-16,-6 2 0 0,1 2 0 15,-3-1 0-15,5-4-1 16,-5 1 0-16,0-1 0 16,0 1 0-16,0-1-1 15,0 3-1-15,-5-4 1 16,0 3-1-16,-3 3 0 0,1-7 0 16,-8 7 0-16,9 2 0 15,-8-10 1-15,3 6 0 16,-3-2 0-16,-1-3 0 15,-3-2 0-15,5 1 0 0,-2-6 1 16,-2 1 0-16,3-8 0 16,-3 1 0-16,5-5-2 15,-1-4 0-15,2-1 0 16,0-5 0-16,0-6 0 0,4-6 0 16,7-9 0-16,0 0 0 15,-13 15 0-15,13-15 0 16,0 0 0-16,-22-21-15 0,-3 3-70 15,22-3-3-15</inkml:trace>
          <inkml:trace contextRef="#ctx0" brushRef="#br0" timeOffset="37937.8787">-6778 728 247 0,'0'0'7'0,"0"0"3"16,3-14 5-16,-3 14 3 15,0 0 2-15,0 0 2 16,4-14-1-16,-4 14 3 0,0 0-8 16,0 7-2-16,0 7-5 15,-4 7-2-15,-2 3-2 16,2 11-1-16,1 6 2 16,-2 3-1-16,5 14 0 15,0 1 0-15,0 0 1 0,0 6-1 16,0 4 0-16,0 3-1 15,0-3 0-15,0 6 0 16,0-2-1-16,-3 2-1 16,3-2 1-16,0-2-2 0,0-1 1 15,0 0-1-15,3-9 0 16,2-2-1-16,-2-1 1 16,1-10 0-16,-1 2 0 15,0-11 0-15,4-7 0 0,-2-8 0 16,1-7 0-16,-6-7-1 15,0-10-2-15,0 0-4 16,0 0-13-16,19-34-63 0,-16 10-5 16</inkml:trace>
          <inkml:trace contextRef="#ctx0" brushRef="#br0" timeOffset="38672.2568">-6778 696 265 0,'0'0'6'0,"21"0"4"15,1 0 2-15,6 0 3 16,7 0 1-16,11 0 2 0,11 0-1 15,11 0 2-15,-2 0-5 16,1 0-3-16,1 4-4 16,-2 3-2-16,-1 7-3 15,-6 3 0-15,-2 1-1 0,-7 7 0 16,-9 3 0-16,-1 1 0 16,-5-1 0-16,-2 7 1 15,-5 2 1-15,-8 4-1 0,2 0 0 16,-1 6 0-16,-4 2 1 15,-2 0-1-15,-2 7 0 16,-2-2 1-16,0-2-1 16,-3 1 1-16,-2-3 1 0,-2 2-1 15,-1-4 1-15,-3 4-1 16,0-8 0-16,0 6-1 16,-3-5 0-16,-1 2 0 15,1-2-1-15,-5 2-1 16,5-5 0-16,-1-4 1 0,1 5-1 15,-4-9 0-15,-1 2 1 16,1-5-1-16,1-3 1 16,-9 6 0-16,-2-10-1 0,-4 7 1 15,-1-7 0-15,-6 0 0 16,-4 6 0-16,-3-6 0 16,-1-3 0-16,-6 1 1 15,3-8-1-15,-6 3 1 0,-2-6-1 16,1-2 2-16,1-1-1 15,-5 1 1-15,1-7-1 16,-4-2 1-16,6 0-1 16,-2 0 1-16,2 0 0 0,2 0-3 15,2 0 0-15,8 0 0 16,4 0 0-16,2 0 0 16,5 0 0-16,6-2 0 15,4-4 0-15,14 6 0 16,-18-7 0-16,18 7 0 0,0 0 0 15,-4-11 0-15,4 11 0 16,0 0 0-16,7-6-24 16,11-1-62-16,-18 7-3 15</inkml:trace>
          <inkml:trace contextRef="#ctx0" brushRef="#br0" timeOffset="57109.9432">-5665 1530 202 0,'0'0'10'0,"0"0"6"16,0 0 2-16,0 0 3 15,5-13 0-15,-5 13 1 16,0 0 1-16,13-4 0 0,-13 4-8 15,0 0-5-15,15 7-2 16,-15-7-2-16,0 0 0 16,20 16 0-16,-5-13-1 15,3 1 1-15,10-2-1 0,0 2-1 16,8 1 1-16,5-3-1 16,7 2 0-16,-3-4-1 15,5 0-1-15,3 0 1 16,-4 0-1-16,4-4 0 15,-6-3-1-15,1 3 1 0,-5 2-1 16,-4-2-1-16,-3 1 1 16,-5 3 1-16,-6-6-1 15,-5 6 1-15,-5 0 0 16,-15 0 1-16,18 0 0 0,-18 0-1 16,0 0 1-16,0 0-1 15,0 0 0-15,0 0-1 16,0 0 0-16,0 0 0 0,0 0-1 15,0 0 1-15,0 0 0 16,0 0-1-16,3-13 1 16,-3 13-1-16,0-25 1 15,-6 8-1-15,1-4 1 0,-2-8-1 16,1 1 0-16,-6-11 0 16,6-6 0-16,-1-4 0 15,0-5 0-15,-1-1 0 16,1-3-1-16,1 6 1 15,-6 7 0-15,6-2 0 0,-5 13 0 16,0 5 0-16,1 8 0 16,0 4 0-16,10 17 0 15,-18-14 0-15,18 14-1 16,0 0 1-16,0 0-1 0,0 0 1 16,0 0 0-16,0 0-1 15,0 0 1-15,25-3 0 16,-1 3 0-16,11 3 0 0,5 3 0 15,10-2 0-15,9 0 0 16,5-1 0-16,2-3 0 16,5 0 0-16,4 0 0 15,-4 0 0-15,-4 0 0 0,-4 0-1 16,-2 0 0-16,-1-3 1 16,-7-1-1-16,-4 0 0 15,3 2 1-15,-4-2-1 16,-3 1 1-16,-7 3-1 0,2-4 1 15,-5 0 1-15,-2 1-1 16,-5 3 0-16,-3 0 0 16,-5-4 0-16,-2 4 0 15,-3 0 0-15,-15 0 1 16,20-4-1-16,-20 4 0 0,0 0-1 16,15 0 2-16,-15 0-1 15,0 0 0-15,0 0 0 16,0 0 0-16,18 11 0 0,-18-11 0 15,0 0 0-15,13 8 0 16,-13-8 0-16,17 3 0 16,-17-3 0-16,25 4 0 15,-25-4 0-15,23 2 0 0,-23-2 0 16,17 8 0-16,-17-8 0 16,13 10-1-16,-13-10-1 15,0 0-13-15,0 10-66 16,0-10-2-16</inkml:trace>
          <inkml:trace contextRef="#ctx0" brushRef="#br0" timeOffset="53984.8994">-1810 470 328 0,'0'0'6'0,"0"0"2"0,0 0 3 16,0 0 2-16,0 0 4 15,13 11-2-15,2-11 1 16,5 0 0-16,10 0-5 0,1-4-3 16,9-7-3-16,2 2-2 15,4-2-1-15,2 4-1 16,-8-3-4-16,-2 6-6 16,-8-6-15-16,-13 3-55 0,1 7-1 15</inkml:trace>
          <inkml:trace contextRef="#ctx0" brushRef="#br1" timeOffset="182251.8111">-1651-874 305 0,'0'0'6'16,"0"0"4"-16,0 0 1 15,-15-3 2-15,15 3 1 0,0 0 2 16,0 0 2-16,-13 18-1 16,13-5-4-16,0 12-3 15,3-1-2-15,4 8-1 16,1 3 0-16,-1 11-2 0,3-1-1 16,0 3-1-16,-2 0-1 15,2-2 1-15,-3-3-2 16,1-2 0-16,-5-9 0 15,0-8 0-15,1-7 1 0,-4 2 0 16,0-19 0-16,0 0-1 16,0 0 2-16,0 0-1 15,0-26 0-15,-4 6 0 0,-7-8 0 16,1-7-1-16,3-2-1 16,-6-4 1-16,1-1-1 15,-1-5 1-15,-2 1 0 16,4 5-1-16,1-8 0 15,-5 6 1-15,8 4-2 0,-3 5 1 16,0 2 0-16,-1 7 0 16,4 3-1-16,2 9 2 15,5 13-2-15,-5-15 1 16,5 15 1-16,0 0 0 0,-8 15 0 16,8 2 0-16,3 11 0 15,2 5-1-15,0 9 1 16,7 6 0-16,-1 5 0 0,2 7-1 15,-1-2 0-15,-2 1-1 16,0-6 2-16,-3 0-1 16,1-4 0-16,-2-10 0 15,-6-4 0-15,4-10 0 0,-4-4 0 16,0-7 1-16,0-14 0 16,0 14 1-16,0-14 0 15,0 0-2-15,0-14 0 16,0-3 0-16,0-7 0 0,-4-10 0 15,1-1 0-15,-5-10 0 16,1-4 0-16,1-8 0 16,-1 0 0-16,-8 1 0 15,2 0 0-15,-5 1 0 16,1 3 0-16,-1 11 0 0,3 5 0 16,1 11 0-16,0 3 0 15,3 9 0-15,11 13 0 16,0 0 0-16,0 0 0 0,0 0 0 15,-3 7 0-15,6 16 0 16,8 7 0-16,7 6 0 16,-5 14 0-16,5 2 0 15,-1 8 0-15,-2-5 0 0,0 10 0 16,-2-5 0-16,-3-4 0 16,2-3 0-16,-6-12 0 15,1 0 0-15,-2-10 0 16,-2-6 0-16,0-9 0 0,1-1 0 15,-4-15 0-15,3 13 0 16,-3-13 0-16,0 0 0 16,0 0 0-16,0 0 0 15,0 0 0-15,0 0 0 16,0-10 0-16,0 10 0 0,-3-10 0 16,3 10 0-16,0 0 0 15,-18-10-34-15,18 10-54 16,-22 10-3-16</inkml:trace>
          <inkml:trace contextRef="#ctx0" brushRef="#br0" timeOffset="53703.6648">-3600 1704 379 0,'0'0'5'0,"0"0"0"16,18 0 2-16,-18 0 1 16,22 4 1-16,-4 0 1 0,2-1 1 15,8 1 0-15,1-4-3 16,7 0-1-16,6-4-2 15,0-7 1-15,15-2-2 0,3-10 0 16,3 3 0-16,8-8-1 16,4-8-1-16,-1 1 1 15,4-3-2-15,-5 2 1 16,2-3-2-16,-4 0 1 16,-1-6-1-16,-6 9 1 0,-7-5-1 15,-1-6 1-15,-9 5-1 16,-9 4 1-16,0-5-1 15,-5 5 0-15,-1-5 0 16,-8 9 0-16,5-3 1 0,-1 5-2 16,7 1 1-16,-2 3 1 15,2 1 0-15,-4-3 0 16,1 2-1-16,0 0 1 16,-4 3 0-16,0-3 1 0,-7 0 0 15,-6 0-1-15,-1 2 0 16,0 2 1-16,-3 0-2 15,0 6 0-15,-4-2 0 0,-1 5 0 16,1 5 0-16,-7 10 0 16,15-22 0-16,-15 22 0 15,13-17 0-15,-13 17 0 16,18-18 0-16,-18 18 0 16,17-17 0-16,-17 17 0 0,18-29 0 15,-18 29 0-15,18-20 0 16,-18 20 0-16,19-17 0 15,-19 17 0-15,20-15 0 16,-20 15 0-16,18-4 0 0,-18 4 0 16,0 0 0-16,15 4 0 15,-15-4-3-15,6 15-18 16,-6-15-63-16,0 17-3 16</inkml:trace>
          <inkml:trace contextRef="#ctx0" brushRef="#br0" timeOffset="-2437.5365">-541 322 249 0,'0'0'8'15,"0"0"5"-15,0 0 3 16,0 0 3-16,0 0 3 16,10-4 1-16,-10 4 1 0,0 0 2 15,0 0-10-15,0 0-2 16,0 0-5-16,0 0-2 16,0 0-2-16,-10-2-2 15,0 2 0-15,-8 0-1 0,1 0 0 16,-8 0 0-16,-5 0 1 15,-1-4 0-15,-4 4 0 16,0 0 0-16,-8 0 0 0,-7 0 0 16,-3 0 0-16,-3 0-1 15,-9 0 0-15,10 0 0 16,-1 0 0-16,-2 0 0 16,2 0 0-16,9 0 1 15,9 4-1-15,10-4 1 0,3 0-1 16,3 0 0-16,22 0 1 15,-17 0-3-15,17 0 0 16,0 0 0-16,0 0 0 16,0 0 0-16,-3 11-7 0,3-11-11 15,0 0-66-15,0 10-2 16</inkml:trace>
          <inkml:trace contextRef="#ctx0" brushRef="#br1" timeOffset="180017.4044">-5406 887 286 0,'0'0'7'0,"0"0"5"16,-10-7 1-16,10 7 3 15,-18 0 0-15,6 5 0 0,-5 1 4 16,-1 5-2-16,1 6-7 16,-4 7-3-16,3 5-2 15,-4 2-2-15,9 1 1 16,3 4-4-16,2-8 2 15,8 6-1-15,8-10 0 0,9 0 0 16,7-11 1-16,1-5-1 16,7-8 0-16,4-4 0 15,-4-11 0-15,-1-2-1 16,-3-9 1-16,-3-5-1 0,-3 0 0 16,-12-4 0-16,-3-1-1 15,-4 1 1-15,-3 3-2 16,-7 5 1-16,-6 9-5 15,-5-1-9-15,-4-5-45 0,-3 24-23 16</inkml:trace>
          <inkml:trace contextRef="#ctx0" brushRef="#br0" timeOffset="54219.3309">-1835 477 236 0,'0'0'9'15,"0"0"4"-15,-15 8 8 16,15-8 0-16,0 0 2 0,0 0 1 15,0 0 1-15,25 0 0 16,8 0-8-16,9-8-6 16,11 1-5-16,0-3-2 0,7 3-3 15,-1-4-4-15,-1 5-6 16,-16-5-18-16,-6 1-48 16,-8 6-4-16</inkml:trace>
          <inkml:trace contextRef="#ctx0" brushRef="#br0" timeOffset="52781.763">-3482-533 190 0,'0'0'8'0,"0"0"5"16,0 0 4-16,6-9 1 15,-6 9 3-15,25-13 2 16,-11 7 0-16,4 1 2 0,3 3-6 16,1 2-3-16,3 0-3 15,6 7-2-15,1 3-3 16,6 3 1-16,5 6-3 15,7 5-1-15,-2 1 0 0,13 3-1 16,-1-6 0-16,0 6-1 16,3-2-1-16,8-2 0 15,-6 4 0-15,1-8 0 16,-1 9 0-16,-2-1 0 16,0 0-1-16,-5 4 1 0,-3-1 0 15,-2 4 0-15,-7-5 0 16,1-2-1-16,-4 3 1 15,-8-3-1-15,-7-3 2 0,-3-1-2 16,3-3 0-16,-3-2 0 16,0 1 0-16,-5 1 0 15,1 0 0-15,1 3 1 16,-1-1-1-16,1-3 0 0,-2-1 0 16,-2 1-1-16,-3 1 1 15,2-3 0-15,1-2 0 16,-8-1-1-16,5-4 1 15,-5 2-1-15,-2 0 0 0,-8-13 1 16,20 21-1-16,-20-21 0 16,18 24 1-16,-18-24-1 15,20 21 0-15,-20-21 1 16,18 17-1-16,-18-17 0 16,18 17 1-16,-18-17-1 0,0 0 1 15,12 18-1-15,-12-18 1 16,0 0-1-16,0 0-1 15,10 12-7-15,-10-12-32 0,-10 0-43 16,10 0-1-16</inkml:trace>
          <inkml:trace contextRef="#ctx0" brushRef="#br1" timeOffset="218002.1949">-1767-896 293 0,'0'0'7'0,"0"0"1"0,0 0 3 16,0 0 3-16,-8 9 1 15,8-9 0-15,-10 13 3 16,10-13 1-16,-12 21-5 16,6-7-3-16,-5 7-1 0,5 4-2 15,-9 5-1-15,5 3-1 16,5 6 0-16,-2-1-2 16,1 0 1-16,6 10-1 15,0-6-1-15,0-1 1 0,0-5-1 16,10 3 1-16,-2-1 0 15,5-9-1-15,-1 7-1 16,5-12 1-16,1 0 0 0,5-3-2 16,2-3 2-16,3-8-2 15,8 0 1-15,-4-3-2 16,3-7 0-16,5 0 0 16,-2-9 0-16,1-6 0 0,-3 2 0 15,-8-5 0-15,0-3 0 16,-7 0 0-16,4-4 0 15,-10-3 0-15,-2-1 0 16,-1-6 0-16,-2 0 0 16,0-4 0-16,0 0 0 0,-2 1 0 15,-1-5 0-15,0 9 0 16,-4-5 0-16,-3 3 0 16,-3 6 0-16,-7 4 0 0,-5-2 0 15,-2 3 0-15,-5 4 0 16,1-3 0-16,-7 6 0 15,3-7 0-15,-3 3 0 16,0 5 0-16,3-4 0 16,-4 0 0-16,5 7 0 15,-8 10 0-15,4 4 0 16,28 0 0-16,-32 0 0 0,1 18 0 16,-6 6 0-16,6 9 0 0,-4 4 0 15,7 24 0-15,24-2-75 16,-17 5-7-16</inkml:trace>
        </inkml:traceGroup>
      </inkml:traceGroup>
      <inkml:traceGroup>
        <inkml:annotationXML>
          <emma:emma xmlns:emma="http://www.w3.org/2003/04/emma" version="1.0">
            <emma:interpretation id="{F9C4A0CF-722C-49F2-887A-9B035AC6A139}" emma:medium="tactile" emma:mode="ink">
              <msink:context xmlns:msink="http://schemas.microsoft.com/ink/2010/main" type="line" rotatedBoundingBox="21058,11865 14956,13786 14454,12192 20556,10271"/>
            </emma:interpretation>
          </emma:emma>
        </inkml:annotationXML>
        <inkml:traceGroup>
          <inkml:annotationXML>
            <emma:emma xmlns:emma="http://www.w3.org/2003/04/emma" version="1.0">
              <emma:interpretation id="{AFD84AC3-736D-4236-AD10-16710D10FA5C}" emma:medium="tactile" emma:mode="ink">
                <msink:context xmlns:msink="http://schemas.microsoft.com/ink/2010/main" type="inkWord" rotatedBoundingBox="21058,11865 14956,13786 14454,12192 20556,10271"/>
              </emma:interpretation>
              <emma:one-of disjunction-type="recognition" id="oneOf5">
                <emma:interpretation id="interp25" emma:lang="en-US" emma:confidence="0">
                  <emma:literal>anti:</emma:literal>
                </emma:interpretation>
                <emma:interpretation id="interp26" emma:lang="en-US" emma:confidence="0">
                  <emma:literal>allots:</emma:literal>
                </emma:interpretation>
                <emma:interpretation id="interp27" emma:lang="en-US" emma:confidence="0">
                  <emma:literal>atlatls:</emma:literal>
                </emma:interpretation>
                <emma:interpretation id="interp28" emma:lang="en-US" emma:confidence="0">
                  <emma:literal>aylets:</emma:literal>
                </emma:interpretation>
                <emma:interpretation id="interp29" emma:lang="en-US" emma:confidence="0">
                  <emma:literal>tartlets:</emma:literal>
                </emma:interpretation>
              </emma:one-of>
            </emma:emma>
          </inkml:annotationXML>
          <inkml:trace contextRef="#ctx0" brushRef="#br0" timeOffset="62313.1197">-8956 1000 315 0,'0'0'6'16,"0"0"1"-16,0 0 1 15,0 0 2-15,0 0 1 0,0 0 3 16,-7 0 0-16,1 10 1 16,1 8-4-16,-2 6-1 15,1 8-1-15,2 4-1 16,1 9-2-16,-2 5-1 0,5 10 0 16,0-5-1-16,0 6 0 15,0-1-2-15,0 0 0 16,0-7 0-16,5-5 0 15,-2-1 0-15,1-19 0 0,-4 0 0 16,0-11 0-16,0-17 2 16,3 15 0-16,-3-15-1 15,7-11 1-15,1-6-1 16,-2-9 1-16,5-6-1 0,3-6-2 16,3-3 1-16,5-5-1 15,2-5-1-15,-6 2 1 16,7 1-1-16,-3 1 0 15,-2 5 1-15,-5 1-1 0,-2 4 0 16,-6 9 2-16,1 3-2 16,-5 8 0-16,-3 6 0 15,0 11 0-15,0 0 0 16,0 0 0-16,-13 11 0 0,5 3 0 16,-2 14 0-16,-5 0 0 15,2 0 0-15,-9 9 0 16,-3-3 0-16,0-6 0 0,-3 6 0 15,0-8 0-15,3-4 0 16,-3-5 0-16,7-3 0 16,2-7 0-16,2-3 0 15,17-4 0-15,0 0 0 16,0 0 0-16,0 0 0 0,0 0 0 16,22 0 0-16,-2 0 0 15,10 0 0-15,1 10 0 16,8 0 0-16,0 4 0 15,0 4 0-15,2 1 0 0,-1 2 0 16,3-1 0-16,-5 5 0 16,2-1 0-16,-2 2 0 15,-6-2 0-15,-1-3 0 16,2 5 0-16,-5-9 0 0,-6-4 0 16,-5 1 0-16,-4-3 0 15,-13-11 0-15,18 11 0 16,-18-11 0-16,0 0 0 0,0 0 0 15,15 11 0-15,-15-11 0 16,0 0 0-16,0 0 0 16,0 0 0-16,0 0 0 15,0 0-75-15,0 0-14 0</inkml:trace>
          <inkml:trace contextRef="#ctx0" brushRef="#br0" timeOffset="61125.6255">-6810 1127 154 0,'0'0'10'15,"0"0"8"-15,0 0 6 16,0 0 3-16,0 0 3 0,0 0-1 16,0 0 1-16,0 0-1 15,-11 0-7-15,-2 0-6 16,-9 7-6-16,-6-3-4 0,0-2-1 16,-11 2-1-16,0 0-1 15,-6-4 0-15,-8 3-1 16,3-3 1-16,-8 0 0 15,2 0 0-15,-1 0 0 0,1 0 1 16,-4 0 1-16,0 0-1 16,-1 0-1-16,3-3 1 15,-3 3-1-15,1 0 0 0,0 0-1 16,2 0 0-16,10-4-2 16,2 4 1-16,9-4 0 15,7 4 0-15,7 0 0 16,6 0 0-16,17 0 0 0,-18-6 1 15,18 6-1-15,0 0 0 16,-18-7 0-16,18 7 0 16,-10-4 0-16,10 4-1 15,-17 0 0-15,17 0 0 16,0 0 1-16,-14 0-1 16,14 0 0-16,0 0 0 0,0 0 0 15,0 0-3-15,0 0-11 16,11 15-64-16,-11-15-5 15</inkml:trace>
          <inkml:trace contextRef="#ctx0" brushRef="#br0" timeOffset="85422.713">-7782 1056 206 0,'0'0'8'0,"0"0"5"15,0 0 4-15,0 0 6 16,0 0 2-16,0 0 1 16,0 0 2-16,-14-7 2 15,14 7-7-15,-22 0-5 0,5 3-4 16,-1 3-5-16,-3 5-2 16,-4 4-2-16,-3 2-2 15,3 5 0-15,0 3-1 16,5-5 0-16,5 8 0 0,5-3 0 15,5-1-1-15,5 6 2 16,0-13-1-16,15 1 1 16,6-4-1-16,4-8 0 15,7-6 1-15,6 0-1 0,2-6-1 16,-5-8 1-16,8-8-1 16,-12 2 0-16,-2-8 1 15,-11 3-2-15,-5-8 1 16,-5 6 0-16,-8 3 0 0,-3-6-1 15,-9 9 0-15,-6 10-2 16,-2-2-4-16,-1 13-12 16,-11 13-57-16,-1-2-10 0</inkml:trace>
          <inkml:trace contextRef="#ctx0" brushRef="#br0" timeOffset="86532.1017">-8578 1277 269 0,'0'0'8'0,"0"0"3"16,0 0 4-16,0 0 1 16,0 0 2-16,0 0 1 15,0 0 1-15,0 0 0 16,0 0-7-16,0 0-4 0,0 0-2 15,-10-2-2-15,10 2-2 16,-18 0-1-16,5 0 1 16,-2 2-2-16,-6 7 0 15,-1-3 0-15,-3 5 1 0,0-1-1 16,2-3 1-16,1 0 0 16,4-4-1-16,1 1 1 15,3-1-1-15,14-3 0 16,0 0-1-16,0 0 1 0,0 0-1 15,21-7 0-15,-1 4 0 16,-2-4 0-16,4 0 0 16,3 0 0-16,-1 4 1 15,-2-4-1-15,-8 3 0 0,0 0 0 16,-14 4 0-16,22-2-1 16,-22 2 1-16,0 0 0 15,0 0 0-15,0 0 1 16,0 0-1-16,-12 2 0 0,12-2 1 15,-21 8 0-15,21-8-1 16,-22 7 1-16,22-7-1 16,-13 3 0-16,13-3 1 0,0 0-1 15,-18 4 0-15,18-4 0 16,0 0 0-16,0 0 0 16,0 0 0-16,0 0 0 15,0 0 0-15,0 0 0 16,0 0-2-16,0 0-8 0,0 0-42 15,0 0-28-15,0 0-3 16</inkml:trace>
          <inkml:trace contextRef="#ctx0" brushRef="#br0" timeOffset="84907.1035">-8553 738 269 0,'0'0'5'0,"0"0"4"15,0 0 3-15,0 0 3 16,0 0 4-16,0 0 2 16,0 0 1-16,15 7 1 15,2 10-5-15,4-2-2 0,8 4-3 16,-1 1-4-16,10 2-2 16,2-5-3-16,6 4 0 15,-4-7-1-15,4 10-1 0,0-6 0 16,-4-1-1-16,-2 6 0 15,-5-5 0-15,-4 2 0 16,-6-2 0-16,-4 6-1 16,-7-3 1-16,-6-2 0 0,-1-1 0 15,-7 3 0-15,0-4 1 16,-4-3 0-16,-7 0 0 16,-3 3 1-16,1-4-1 15,-5 6 0-15,-4-1 0 0,1 3 0 16,-4 1-1-16,-6 2 1 15,2 3-1-15,-2 1 1 16,2 0-1-16,-7 2 2 16,5-2-1-16,-1-1-2 15,0 1 0-15,4-4 0 0,3 2 0 16,7-4 0-16,-2-5 0 16,5 0 0-16,2-6 0 15,2 3 0-15,11-14 0 0,-7 13 0 16,7-13 0-16,0 0-2 15,0 0-17-15,0 0-53 16,7 0-15-16</inkml:trace>
          <inkml:trace contextRef="#ctx0" brushRef="#br0" timeOffset="84297.704">-8482 771 271 0,'0'0'7'0,"0"0"3"16,0 0 4-16,0 0 1 16,0 0 2-16,0 0 2 0,0 0 2 15,0 0 2-15,-11 10-6 16,11 5-3-16,-3 3-2 16,-1 3-2-16,4 6 0 0,-3 1-2 15,-1 7-1-15,1 8-2 16,0-1 0-16,-2 4 0 15,5-1-1-15,0 2 0 16,0 1 0-16,0-1 0 16,0-2 1-16,0 1-5 0,0-4 0 15,8 5 0-15,-5-9 0 16,1 1 0-16,-1-3 0 16,1-5 0-16,4-3 0 15,-5-3 0-15,0-8 0 0,4-4 0 16,-7-13 0-16,7 18 0 15,-7-18 0-15,0 0 0 16,0 0-21-16,3-24-57 16,-3 13-9-16</inkml:trace>
          <inkml:trace contextRef="#ctx0" brushRef="#br1" timeOffset="178595.528">-7340 595 206 0,'0'0'7'0,"0"0"3"0,0 0 0 16,-14 4 2-16,14-4 1 15,0 0 1-15,-8 20 1 16,8-20 1-16,-13 22-6 0,9-5-2 15,4 1-1-15,-6 0-1 16,1-1-1-16,5 2-2 16,-3-2 1-16,3-3-1 15,0-14 1-15,18 14-1 0,-5-14 1 16,9 0-1-16,-1-4 0 16,4-6 2-16,-5-4-3 15,5-3 0-15,-3-6 0 16,-8 1-1-16,0-5 0 15,-6 6 0-15,-1-3-1 0,-7 2 1 16,-4 2-1-16,-7-3 0 16,-3 6 0-16,-4 7 0 15,-3-1 0-15,-4 1-1 0,0 10-4 16,-10 0-9-16,15 0-22 16,2 17-35-16,-4 3-4 15</inkml:trace>
          <inkml:trace contextRef="#ctx0" brushRef="#br2" timeOffset="-234986.7241">-12933 2980 273 0,'0'0'9'0,"0"0"2"16,0 0 4-16,0 0 2 16,11-15 2-16,-11 15 0 15,20-11 4-15,-2 5-2 16,7-1-7-16,3 0-4 0,11 0-2 15,4 3-2-15,10 1-2 16,0-1-1-16,7 4 0 16,-4 0 0-16,2 0 1 15,0 0-1-15,-15 0 1 0,-3 0 0 16,-9 0 1-16,-6 0-1 16,-11 4-1-16,-14-4 0 15,14 3 0-15,-14-3-1 16,0 0-2-16,0 15-10 0,0-15-68 15,0 0-8-15</inkml:trace>
          <inkml:trace contextRef="#ctx0" brushRef="#br2" timeOffset="-240955.4737">-12922 1764 310 0,'0'0'6'0,"0"0"3"16,0 0-2-16,0 0 2 15,0 0 1-15,0 0 2 0,10 0 3 16,5 0 2-16,5 0-7 15,8 0-1-15,15 0 1 16,2 0 1-16,13-7-2 0,2-3-1 16,6 6-2-16,2-7 1 15,-8 0 0-15,-7 5-1 16,-7-1 0-16,-7 1-1 16,-8 1 0-16,-9 5-1 0,-4-4 0 15,-18 4-1-15,13 0-1 16,-13 0 0-16,0 0 0 15,0 0-2-15,0 0 0 16,0 0 0-16,8 9-20 0,17 1-64 16,-25-10-2-16</inkml:trace>
          <inkml:trace contextRef="#ctx0" brushRef="#br2" timeOffset="-233096.0614">-10547 2307 177 0,'0'0'8'15,"0"0"7"-15,0 0 4 0,-3-11 2 16,3 11 2-16,0 0 1 15,-15-11 0-15,15 11 1 16,0 0-7-16,-18 0-4 16,18 0-3-16,-17 18-1 0,4-3-3 15,-2 5 1-15,-3 5-1 16,-2 2 0-16,-5 14 0 16,3-2 0-16,4 2-1 15,0 4-3-15,8-2 1 0,3-4-1 16,7-1 0-16,0-6-1 15,17-8 1-15,8-5-1 16,11-8 0-16,9-5 0 16,-2-6 0-16,10-2 1 15,-6-13-1-15,1 2 0 0,-5-11 1 16,-11 3-1-16,-4-3 1 16,-13-3-1-16,-9-1 0 15,-6-2 0-15,-6 2 0 16,-12 0-1-16,-11 4 0 0,5-1-3 15,-15 5-7-15,3 5-41 16,-6 13-34-16,-11-4-1 16</inkml:trace>
          <inkml:trace contextRef="#ctx0" brushRef="#br2" timeOffset="-236596.0931">-10611 1138 253 0,'0'0'4'0,"0"0"4"0,0 0 1 15,0 0 5-15,0 0 3 16,0 0 2-16,0 0 2 16,3 6 3-16,-3-6-4 15,12 11 0-15,-12-11-3 0,13 24-4 16,-8-7-1-16,2 4-3 15,-1 5-1-15,1 6-2 16,-2 3-1-16,-2 3-1 16,0 5 0-16,1 0-1 15,-1-2 0-15,1 1 0 0,2-3 0 16,2-3 0-16,-4-5-1 16,-1-6 0-16,4-5 1 15,-4-1-1-15,-3-19-2 16,8 17 0-16,-8-17 0 0,0 0 0 15,0 0-8-15,3 15-76 16,-3-15-2-16</inkml:trace>
        </inkml:traceGroup>
      </inkml:traceGroup>
    </inkml:traceGroup>
    <inkml:traceGroup>
      <inkml:annotationXML>
        <emma:emma xmlns:emma="http://www.w3.org/2003/04/emma" version="1.0">
          <emma:interpretation id="{B2CA2076-8B3E-4AA1-A3F3-20DA3A84EDC0}" emma:medium="tactile" emma:mode="ink">
            <msink:context xmlns:msink="http://schemas.microsoft.com/ink/2010/main" type="paragraph" rotatedBoundingBox="23511,10373 15156,11922 14607,8962 22963,74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6D7E952-3D26-4582-BCDE-BB22DC5A42CD}" emma:medium="tactile" emma:mode="ink">
              <msink:context xmlns:msink="http://schemas.microsoft.com/ink/2010/main" type="line" rotatedBoundingBox="23511,10373 15156,11922 14607,8962 22963,7413"/>
            </emma:interpretation>
          </emma:emma>
        </inkml:annotationXML>
        <inkml:traceGroup>
          <inkml:annotationXML>
            <emma:emma xmlns:emma="http://www.w3.org/2003/04/emma" version="1.0">
              <emma:interpretation id="{87DECD9A-B909-4BF5-958B-AA1B5EC7E3FB}" emma:medium="tactile" emma:mode="ink">
                <msink:context xmlns:msink="http://schemas.microsoft.com/ink/2010/main" type="inkWord" rotatedBoundingBox="23511,10373 19017,11206 18468,8247 22963,7413">
                  <msink:destinationLink direction="with" ref="{EE16D2B5-D7D9-44AC-8E1A-AE3C9C31CC6C}"/>
                  <msink:destinationLink direction="from" ref="{2B21D70B-B8BE-4C40-B614-CAA62F6FBEBB}"/>
                </msink:context>
              </emma:interpretation>
              <emma:one-of disjunction-type="recognition" id="oneOf6">
                <emma:interpretation id="interp30" emma:lang="en-US" emma:confidence="0">
                  <emma:literal>clef</emma:literal>
                </emma:interpretation>
                <emma:interpretation id="interp31" emma:lang="en-US" emma:confidence="0">
                  <emma:literal>Grief</emma:literal>
                </emma:interpretation>
                <emma:interpretation id="interp32" emma:lang="en-US" emma:confidence="0">
                  <emma:literal>clef.</emma:literal>
                </emma:interpretation>
                <emma:interpretation id="interp33" emma:lang="en-US" emma:confidence="0">
                  <emma:literal>aif</emma:literal>
                </emma:interpretation>
                <emma:interpretation id="interp34" emma:lang="en-US" emma:confidence="0">
                  <emma:literal>Chief.</emma:literal>
                </emma:interpretation>
              </emma:one-of>
            </emma:emma>
          </inkml:annotationXML>
          <inkml:trace contextRef="#ctx0" brushRef="#br0" timeOffset="59688.0824">-8956-594 345 0,'0'0'5'0,"0"0"2"16,0 0 2-16,18 0 4 15,-1-6 0-15,16 2 0 0,2-6 1 16,15-4-1-16,9-1-5 16,16 9-20-16,13-7-64 15,-14-2-2-15</inkml:trace>
          <inkml:trace contextRef="#ctx0" brushRef="#br0" timeOffset="59484.9731">-8637-614 323 0,'0'0'3'0,"0"0"2"16,0 0 2-16,0 0 2 16,0 10 2-16,0-10 2 15,0 21 2-15,3-6-1 0,0 5-2 16,4 5-2-16,4 3-2 16,0-3 0-16,0 7-2 15,-1 3 0-15,-3-2-1 16,1 5 0-16,-5-6 0 0,-3 9-2 15,0 0 1-15,-8-4 0 16,-2 2 0-16,-8-4-2 16,1-2 1-16,-8-5 0 0,0-8-1 15,-3-2 1-15,-8-8-2 16,1-6 0-16,3-4-5 16,-6-8-8-16,13-8-33 15,4-6-40-15,6-8-1 16</inkml:trace>
          <inkml:trace contextRef="#ctx0" brushRef="#br0" timeOffset="34906.5975">-6697-1460 277 0,'0'0'6'0,"0"0"6"15,0 0 3-15,0 0 2 16,-18 0 1-16,18 0 2 0,0 0 1 16,-13 4-1-16,13-4-4 15,-4 21-4-15,4-3-4 16,0 3-2-16,0 11 0 16,4 2-1-16,3 8 0 15,-4 11 0-15,5 0-1 0,-1 4 1 16,3 3-1-16,1 4-1 15,-1-2 1-15,0-2-1 16,5-2 0-16,0-3-1 16,-2-3 0-16,-3 0-1 0,-2-4 0 15,6-10 1-15,-6 0-1 16,-3-1-1-16,3-9 1 16,-8-1 0-16,4-9-2 15,-1-1 2-15,-3-2-2 0,0-15-2 16,0 19-2-16,0-19-10 15,0 0-22-15,0 0-48 16,0 0-2-16</inkml:trace>
          <inkml:trace contextRef="#ctx0" brushRef="#br0" timeOffset="35812.8743">-6851-1580 211 0,'0'0'8'0,"0"0"1"0,0-18 4 15,0 18 2-15,13-14 1 16,-3 4 2-16,12 0 1 16,3-1 2-16,10 4-5 15,8-3-2-15,10 6-1 0,3-2-1 16,12 2-2-16,2-1-2 16,4 3 0-16,4 2-3 15,-3 2-2-15,-5 7 0 0,-4 4-1 16,-5 4 0-16,-8 4 0 15,0 7 0-15,-11-2 0 16,1 6 1-16,-8 3 0 16,0-4 1-16,-2 4-1 15,-2 5 0-15,-6-5 1 0,10 3-2 16,-3 3 1-16,1 0-1 16,-5 0-1-16,3 1 1 15,-6-3 0-15,4 0 1 16,-8 3 0-16,-1-3 0 0,-8 4 0 15,1-8 0-15,-3 3 0 16,-2-3 0-16,-1-1-2 16,-4 4 1-16,1-4-1 15,-4-1 0-15,0-1 0 0,0-2-1 16,0-1 1-16,-10 2 0 16,3-3 1-16,-3-2-1 15,-2 2 0-15,1-4 1 0,-2 5-1 16,-4-5 0-16,-5-3 1 15,1 5-1-15,-1-6 0 16,1 1 0-16,-7-3-1 16,3 0 1-16,-3-5-1 15,-1 2 1-15,-2 2 0 0,2-6 1 16,-2-4-2-16,-4 1 0 16,7-1 0-16,-8-3 0 15,0-2 0-15,5 2 0 16,-2-1 0-16,-5-3 0 0,3 0 0 15,-1 0 0-15,-3-7 0 16,-4 5 0-16,2-9 0 16,-6 7 0-16,1-5 0 15,1 3 0-15,-1 2 0 0,-1 1 0 16,1 3 0-16,1 0 0 16,5 0 0-16,2 0 0 15,6 0 0-15,7 0 0 16,7 0 0-16,0 0 0 0,18 0 0 15,-17-4 0-15,17 4 0 16,0 0 0-16,0 0 0 16,0 0 0-16,0 0 0 0,-6-13-25 15,-24 13-61-15,30 0-2 16</inkml:trace>
          <inkml:trace contextRef="#ctx0" brushRef="#br1" timeOffset="213345.8624">-5025-1977 157 0,'0'0'7'0,"0"0"6"16,-13 11 3-16,13-11 2 16,-10 17 3-16,10-17 2 0,-15 26 2 15,7-9 1-15,8 0-3 16,0 7-5-16,5-3 0 15,1 11-2-15,1-4-1 16,0 9-2-16,-4-3-2 0,-3 11-1 16,0-4-2-16,0 4-1 15,0 0-2-15,0 2 1 16,0 2-2-16,0-8 0 16,12 2-1-16,1-4 0 0,2 0 1 15,6-8-1-15,4-7 0 16,3-7 0-16,1-4 0 15,6-7 0-15,-4-1 0 16,2-5-1-16,-1-9 1 16,-1 0-1-16,1-10 0 0,-1 2 0 15,-1-5 0-15,-5-2-1 16,-5-5 1-16,-2 1-1 16,-1-4-1-16,-2 1 2 0,-5-4-2 15,-2 0 0-15,-8-1 0 16,0 1 0-16,0 4 0 15,0-2 0-15,-8 3 0 16,-2 0 0-16,-2 2 0 0,-1 4 0 16,-5-1 0-16,8 5 0 15,-7-1 0-15,2-5 0 16,-3 5 0-16,3 3 0 16,-2 4 0-16,4 1 0 0,-2-2 0 15,-6 6 0-15,4 1 0 16,-8 5 0-16,3 3 0 15,-6 0 0-15,3 7 0 16,-3 4 0-16,3-1 0 0,0 4 0 16,4-4 0-16,0 4 0 15,-1 0 0-15,2-4 0 16,2 8 0-16,-4-12-14 16,-3 18-71-16,7-3-2 0</inkml:trace>
          <inkml:trace contextRef="#ctx0" brushRef="#br1" timeOffset="203423.8868">-7425-1551 210 0,'0'0'5'0,"0"0"4"0,0 0 3 16,0 0 2-16,7-7 1 16,-7 7 2-16,0 0 1 15,0 0 1-15,0 0-2 16,-10 3-2-16,0 8-3 0,2 2 2 15,-9 6-1-15,5 3-3 16,-1 2 0-16,-2 4-2 16,5 3-1-16,-1 4-1 0,4-3-1 15,4 1-1-15,3-5 0 16,3 3 0-16,7-9-1 16,1-3 0-16,3-4 1 15,1-4-2-15,3-7 1 16,2-4-1-16,2 0 0 0,-1-11 0 15,0-8 0-15,4 2 0 16,-8-4-1-16,5-10 0 16,-4 6 0-16,-5 1-1 0,-6 0 2 15,-4-1-2-15,-3-1 1 16,0 5-1-16,-10 1 1 16,-3 1 0-16,-9 2 0 15,-3-3 0-15,1-3-1 0,-5 6 1 16,1 3 0-16,-4 0-1 15,4 4 0-15,0 6 0 16,3 8-7-16,-11 2-21 16,8 15-54-16,1 7-3 0</inkml:trace>
          <inkml:trace contextRef="#ctx0" brushRef="#br1" timeOffset="171423.5699">-4894-1913 274 0,'0'0'7'0,"0"0"2"16,0 0 6-16,-10-10 2 15,10 10 2-15,0 0 1 16,0 0 3-16,0 0-1 16,0 0-5-16,0 0-2 0,0 0-6 15,0 0 0-15,4 10-2 16,2 8-1-16,1 6 0 15,-2 0-1-15,1 11-1 16,1 2 0-16,-3 1-1 0,2 0-1 16,-1 1 0-16,-2 4 0 15,4-8-1-15,0-1 1 16,-4-2-1-16,5 5 1 16,-1-13 0-16,-4-3-1 0,1-4 1 15,-1 0-1-15,-3-17 1 16,5 17-2-16,-5-17 0 15,0 0 0-15,0 0 0 16,0 0 0-16,0 0 0 16,0 0 0-16,-12-10 0 0,5-7 0 15,-4 0 0-15,4-7 0 16,1-2 0-16,-6-2 0 16,6-4 0-16,-5-3 0 15,5 4 0-15,-2-4 0 0,4 3 0 16,-2-1 0-16,2 6 0 15,1 3 0-15,-2-2 0 16,2 7 0-16,0 6 0 0,-4-2 0 16,7 15 0-16,-4-17 0 15,4 17 0-15,0 0 0 16,0 0 0-16,0 0 0 16,0 0 0-16,0 0 0 0,0 21 0 15,4 1 0-15,3 6 0 16,-7 4 0-16,3 3 0 15,-3 7 0-15,0-3 0 16,0 4 0-16,0-2 0 0,-7 3 0 16,0-7 0-16,7-4 0 15,-3 1 0-15,0-5 0 16,3-5 0-16,-5-5 0 16,5-1 0-16,0-5 0 0,0-13 0 15,0 14 0-15,0-14 0 16,0 0 0-16,0 0 0 15,0 0 0-15,0 0 0 16,0 0 0-16,5 14 0 0,-5-14 0 16,0 0 0-16,0 0 0 15,0 0 0-15,0 0 0 16,0 0 0-16,0-11 0 16,0 11 0-16,0 0 0 0,0-13 0 15,0 13 0-15,0 0 0 16,0-15 0-16,0 15 0 15,0 0 0-15,0 0 0 16,0 0 0-16,-12 4-71 0,12-4-21 16</inkml:trace>
          <inkml:trace contextRef="#ctx0" brushRef="#br0" timeOffset="97375.9853">-8004-2290 186 0,'0'0'1'15,"0"0"1"-15,0 0 2 0,0 0 3 16,0-13 2-16,0 13 1 15,0 0 2-15,0 0 2 16,-5 8 1-16,2 10-1 16,0 3 0-16,-1 7-4 0,-4 4-2 15,5 7-2-15,1-3-1 16,-3 5-1-16,2-7-1 16,-1 3 1-16,1-5-1 15,0-4 1-15,-2-1 0 0,3-5 0 16,-3 6 0-16,2-7-1 15,3 8 0-15,0-5-2 16,0 0 0-16,0 4 0 16,0 2 0-16,0-2 1 15,3 0 1-15,-3 0 0 0,0 0 1 16,0 0-1-16,0-2 0 16,0-7 0-16,0 3 0 15,0-8-1-15,0 3 0 0,5 1-1 16,-3-3 0-16,3 2-1 15,-2 4 1-15,-3 8-1 16,3-1 2-16,-3 3-1 16,-3 0 1-16,-5 5 0 0,-2 3 0 15,-5-4 0-15,5 0 0 16,-7 2 1-16,6-3-1 16,1 1-1-16,3-4 1 15,4-2-1-15,-2 3 0 0,-2-4 1 16,7 0-2-16,-3-3 0 15,-1-5 1-15,1 3 0 16,-5 1 0-16,1 1 0 16,-3-1 0-16,-1-3 0 0,-3 7 1 15,8-6-2-15,-6 6 1 16,9-7-1-16,-4 3 1 16,7 1-2-16,-3-5 2 15,-2-1-1-15,5-2 0 16,-6 5 1-16,2-1-1 0,-3 0 1 15,1 0-1-15,-6-1 1 16,2 6-1-16,-4 0 1 16,3 1-1-16,0 4 1 0,1-3-1 15,3 8 0-15,-1-1 1 16,5 0 0-16,-4 0 0 16,4 4 0-16,-1-7 0 15,-4 3 1-15,3 4-1 0,-3-8 1 16,-2 1 0-16,-2 1-1 15,2 1 0-15,-3-2 0 16,1 4 0-16,6-8-1 16,2 3 1-16,-4 0 0 0,5 2-1 15,3-5 1-15,0-3-1 16,0-1 1-16,0-3-1 16,0-4 1-16,0-2-1 15,0-2 1-15,0-13-1 16,-3 26 0-16,3-26 1 0,-4 22-1 15,4-22 1-15,-7 21-1 16,1-8 0-16,6 1 1 16,-5-3-1-16,2 2 0 0,-1-2 0 15,4-11 0-15,0 24 1 16,0-24-1-16,-3 15 1 16,3-15-1-16,0 0 1 15,-7 19-1-15,7-19 0 0,0 0 1 16,0 0-1-16,-11 13 0 15,11-13 0-15,0 0 0 16,0 0 1-16,0 0-1 16,0 0 1-16,0 0 0 0,0 0 1 15,0 15-1-15,0-15 0 16,0 0 1-16,0 0-2 16,0 0 1-16,0 0 0 0,0 0-2 15,0 0 1-15,0 0 0 16,0 0 0-16,0 0-1 15,-4 9 2-15,4-9-2 16,0 0 2-16,0 18-1 16,0-18 0-16,-6 18-1 0,2-5 1 15,-4 4-1-15,2-2 1 16,-1 4 0-16,0-1-1 16,-1-5 1-16,1-2-1 15,7-11 1-15,-13 17 0 0,13-17 0 16,0 0 0-16,-11 14 0 15,11-14 0-15,0 0 0 16,0 0 1-16,0 0-1 16,0 0 1-16,0 0 0 0,0 0-1 15,0 0 1-15,0 0 0 16,0 0 0-16,0 0 0 16,0 0-1-16,0 0 0 0,0 0-2 15,0 0-9-15,0 0-68 16,3-3-2-16</inkml:trace>
          <inkml:trace contextRef="#ctx0" brushRef="#br1" timeOffset="140298.2878">-8906-1741 325 0,'0'0'6'0,"0"0"4"15,0 0 1-15,0 0 3 0,0 0 4 16,0 0-1-16,0 0 0 16,0 0 1-16,0 0-6 15,0 0-2-15,0 0-3 16,0 0-2-16,0 0-1 0,0 11-1 16,-4 2 0-16,4 8 0 15,-3 0-1-15,0 9 0 16,3-2 1-16,0 3 0 15,0 4-1-15,0-4 0 0,0 1 0 16,0 1 0-16,0-5 0 16,0-1 1-16,3-6-2 15,-3-3 1-15,3 1 0 0,1-8-2 16,-4-11 0-16,3 17 0 16,-3-17 0-16,0 0 0 15,4 13 0-15,-4-13 0 16,0 0 0-16,0 0 0 15,0 0 0-15,0 15 0 0,0-15 0 16,0 24 0-16,0-24-22 16,-17 27-64-16,9-5-3 15</inkml:trace>
          <inkml:trace contextRef="#ctx0" brushRef="#br0" timeOffset="58953.737">-6629-662 225 0,'0'0'3'0,"0"0"2"0,0 0 3 15,0 0 1-15,0 0 1 16,0 0 3-16,-8 0 2 16,8 0 2-16,0 0 0 15,0 0-1-15,0 0-2 0,0 0 0 16,0 0 1-16,0 0-2 16,0 0-3-16,-17-9-2 15,3 9-1-15,-3 0-2 16,-13 0-1-16,-1 0-1 0,-4 0 0 15,-12 0 1-15,-1 0-1 16,-5 0 1-16,-5 0 0 16,2 0 1-16,3 0 0 0,3 0-1 15,5 0 1-15,5-2-1 16,17 2 1-16,-2-4-2 16,10 4 1-16,15 0-1 15,-18-9 0-15,18 9-1 16,0 0 0-16,0 0 0 0,-20-2-1 15,8 2 0-15,-1 0 0 16,-9 0-1-16,1 0 0 16,-4 0 0-16,-3 2 0 15,6 3 1-15,-2-1-1 0,2-4-1 16,9 4 2-16,-5-4-1 16,18 0 0-16,-22 0 0 15,22 0 0-15,-13 0 0 16,13 0 1-16,-22 0-1 0,22 0 0 15,-20 0-1-15,8 2 1 16,-6-2 0-16,0 0 0 16,1 0 1-16,-7 0-2 15,2 0 1-15,2 0 1 0,-2 0-1 16,1 0 0-16,-1 0 0 16,4-2 0-16,5 2 0 15,-2-4 0-15,15 4 1 0,-25-9-1 16,25 9 0-16,-20-2 0 15,5 0 0-15,2-4 1 16,-2 3-1-16,0 3-1 16,-2-4 2-16,-4 4-1 0,3 0-1 15,1 0 2-15,2-2-1 16,15 2 0-16,-20 0 0 16,20 0 0-16,0 0 0 15,-15-5 0-15,15 5 1 16,0 0-1-16,0 0 0 0,0 0 0 15,0 0 1-15,0 0-1 16,-13 0 0-16,13 0 0 16,0 0 0-16,0 0-1 0,-15 5-3 15,15-5-12-15,0 0-67 16,-10 17-3-16</inkml:trace>
        </inkml:traceGroup>
        <inkml:traceGroup>
          <inkml:annotationXML>
            <emma:emma xmlns:emma="http://www.w3.org/2003/04/emma" version="1.0">
              <emma:interpretation id="{D76D7256-6C54-4511-9F04-CD6BC317C321}" emma:medium="tactile" emma:mode="ink">
                <msink:context xmlns:msink="http://schemas.microsoft.com/ink/2010/main" type="inkWord" rotatedBoundingBox="17516,10845 15041,11303 14692,9417 17167,8959"/>
              </emma:interpretation>
              <emma:one-of disjunction-type="recognition" id="oneOf7">
                <emma:interpretation id="interp35" emma:lang="en-US" emma:confidence="0">
                  <emma:literal>it</emma:literal>
                </emma:interpretation>
                <emma:interpretation id="interp36" emma:lang="en-US" emma:confidence="0">
                  <emma:literal>i</emma:literal>
                </emma:interpretation>
                <emma:interpretation id="interp37" emma:lang="en-US" emma:confidence="0">
                  <emma:literal>is</emma:literal>
                </emma:interpretation>
                <emma:interpretation id="interp38" emma:lang="en-US" emma:confidence="0">
                  <emma:literal>its</emma:literal>
                </emma:interpretation>
                <emma:interpretation id="interp39" emma:lang="en-US" emma:confidence="0">
                  <emma:literal>i.</emma:literal>
                </emma:interpretation>
              </emma:one-of>
            </emma:emma>
          </inkml:annotationXML>
          <inkml:trace contextRef="#ctx0" brushRef="#br2" timeOffset="-255393.1418">-12872-710 223 0,'0'0'8'15,"0"0"5"-15,0 0 3 16,0 0 4-16,-12-10 0 0,12 10 1 16,0 0 0-16,0 0 0 15,7-7-4-15,-7 7-5 16,22 0-2-16,-4 0-2 16,10 0-1-16,3 0 0 0,8 0 0 15,7 0 0-15,7-7-2 16,4 0-1-16,4-4 0 15,2 1 0-15,-3-4 0 16,-4 4 0-16,-10-1 0 16,-7 0 0-16,-8 3 1 0,-6 3-1 15,-10 1 0-15,-15 4-1 16,0 0-1-16,0 0 0 16,0 0-1-16,3 17-3 15,-3-17-11-15,-3 22-69 0,3-8-2 16</inkml:trace>
          <inkml:trace contextRef="#ctx0" brushRef="#br2" timeOffset="-244189.8835">-12819 309 301 0,'0'0'3'0,"0"0"4"16,0 0 3-16,0 0 1 0,10 3 2 16,7-3 0-16,11 0 3 15,8 0 1-15,9 0-2 16,8 0-4-16,8-3-1 16,3-1-2-16,2 1 0 0,-2-5-1 15,-4 5 0-15,-7 0-2 16,-3-1-1-16,-15 1 0 15,-2 3-1-15,-13 0-1 16,-20 0 0-16,15 10 0 0,-15-10-5 16,0 25-17-16,10-14-60 15,-10-11-1-15</inkml:trace>
          <inkml:trace contextRef="#ctx0" brushRef="#br2" timeOffset="-242549.3001">-10628-222 246 0,'0'0'9'0,"0"0"4"15,0 0 5-15,0 0 2 16,0 0 2-16,0 0 0 16,0 0 1-16,0 0 1 0,0 0-8 15,-8 13-4-15,8 2-3 16,0-2-2-16,5 8-1 15,-2 4 1-15,0 6 0 16,4 5 0-16,-2-1 1 0,0 11-1 16,0 0 0-16,-2 3-1 15,-3 4-1-15,4 1 0 16,-4-6 0-16,0 5-5 0,0-12 0 16,0 0 0-16,0-7 0 15,3-6 0-15,2-7 0 16,-5-2 0-16,0-19 0 15,5 20 0-15,-5-20 0 16,0 0 0-16,0 0 0 0,0 0 0 16,5 11 0-16,-5-11 0 15,0 0 0-15,0 15 0 16,0 5 0-16,10-6-80 16,-10 0-9-16</inkml:trace>
          <inkml:trace contextRef="#ctx0" brushRef="#br2" timeOffset="-247143.0849">-10568-1357 242 0,'0'0'5'16,"0"0"3"-16,0 0 4 0,-10 3 3 15,10-3 1-15,-15 14 1 16,15-14 3-16,-15 21 1 16,15-21-2-16,-10 22-2 15,10-22-4-15,-7 25-1 0,7-12-1 16,0 9-1-16,4-1-3 16,-1 3-1-16,-3 0 0 15,5 4-2-15,-3 1 0 16,-2 0-1-16,3-5 1 15,2 7-1-15,-2-5 0 0,1-2 1 16,4 1-1-16,-6-7 0 16,1 2 0-16,5 5 0 15,-4-8-1-15,-1 2 0 16,0-4 0-16,-3-6-1 0,0-9 1 16,7 13 0-16,-7-13 0 15,0 0 0-15,0 0 0 16,8 15-2-16,-8-15 0 0,0 0 0 15,0 0 0-15,0 0 0 16,0 0 0-16,0 0 0 16,0 0 0-16,0 0 0 15,0 0 0-15,0 0 0 0,0 0 0 16,3-9 0-16,-3 9 0 16,0 0 0-16,0 0 0 15,0 0-81-15,0 0-8 16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26:03.23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18E02EB-1681-43EE-B091-7AA11AC14526}" emma:medium="tactile" emma:mode="ink">
          <msink:context xmlns:msink="http://schemas.microsoft.com/ink/2010/main" type="writingRegion" rotatedBoundingBox="20119,16917 26419,16246 26691,18792 20390,19464"/>
        </emma:interpretation>
      </emma:emma>
    </inkml:annotationXML>
    <inkml:traceGroup>
      <inkml:annotationXML>
        <emma:emma xmlns:emma="http://www.w3.org/2003/04/emma" version="1.0">
          <emma:interpretation id="{6E8A089F-EA06-4849-A89D-FEBAAA7CA683}" emma:medium="tactile" emma:mode="ink">
            <msink:context xmlns:msink="http://schemas.microsoft.com/ink/2010/main" type="paragraph" rotatedBoundingBox="20119,16917 26419,16246 26691,18792 20390,194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AB0F29-7263-42D8-96A0-1DE6B9572358}" emma:medium="tactile" emma:mode="ink">
              <msink:context xmlns:msink="http://schemas.microsoft.com/ink/2010/main" type="line" rotatedBoundingBox="20119,16917 26419,16246 26691,18792 20390,19464"/>
            </emma:interpretation>
          </emma:emma>
        </inkml:annotationXML>
        <inkml:traceGroup>
          <inkml:annotationXML>
            <emma:emma xmlns:emma="http://www.w3.org/2003/04/emma" version="1.0">
              <emma:interpretation id="{1E36B48A-FC0E-40A9-8FC8-A77B69068A32}" emma:medium="tactile" emma:mode="ink">
                <msink:context xmlns:msink="http://schemas.microsoft.com/ink/2010/main" type="inkWord" rotatedBoundingBox="20119,16917 20865,16837 21084,18892 20338,18972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6753 14470 403 0,'0'0'5'0,"0"0"2"15,0 0 0-15,-13-7 0 16,13 7 2-16,0 0-3 0,0-21 1 16,13 11 1-16,20-4-6 15,6-3-2-15,20 3-12 16,2 3-62-16,21-9-6 0</inkml:trace>
          <inkml:trace contextRef="#ctx0" brushRef="#br0" timeOffset="-187.5011">6878 14549 349 0,'0'0'7'0,"0"0"3"0,0 0 2 16,0 0 1-16,0-14 1 15,0 14 0-15,0 0 2 16,24-7 0-16,-24 7-6 15,25 11-2-15,-15 5-1 0,5 9-1 16,-5 6-2-16,-2 10 0 16,-6 4-1-16,-2 7 0 15,0 1-1-15,-13 4 0 16,-9 2 0-16,-1-5-1 0,-10-3 0 16,-5 1 0-16,-9-7 1 15,-2-14-2-15,-4-2 0 16,1-12-3-16,-3-17-6 15,14 0-20-15,6-11-52 0,10-28-6 16</inkml:trace>
          <inkml:trace contextRef="#ctx0" brushRef="#br0" timeOffset="1328.1392">6577 15887 366 0,'0'0'7'0,"0"0"3"0,0 0 1 16,0 0 0-16,0 0 1 16,0 0 0-16,0 7 1 15,0 8 1-15,0 2-6 16,-3 11-3-16,-4 9-1 0,-1 11-1 16,5 5 0-16,-4 0 0 15,4 9-1-15,-9 3 0 16,6-9-1-16,-5-7 1 15,8-2-1-15,-5-16 0 0,5-7 1 16,-1-13-1-16,4-11 0 16,0 0 0-16,15-25 0 15,2-9 0-15,8-9 0 16,6-3-1-16,4-7-1 0,5-7 2 16,-2 0-1-16,5 8 1 15,-8 1 0-15,-2 10 1 16,-8 7-1-16,-5 8 1 15,-2 5-1-15,-18 21 1 0,0 0-2 16,0 0 2-16,-3 10-2 16,-15 12 0-16,-7 2 0 15,-3 8 0-15,-7 6 0 16,-5 5 0-16,2 0 0 0,-5-2 0 16,16 2 0-16,-3 4 0 15,12-10 0-15,8-8 0 16,10 1 0-16,15-8 0 15,13-3 0-15,17-2-19 0,16-6-67 16,2-11-4-16</inkml:trace>
        </inkml:traceGroup>
        <inkml:traceGroup>
          <inkml:annotationXML>
            <emma:emma xmlns:emma="http://www.w3.org/2003/04/emma" version="1.0">
              <emma:interpretation id="{6E4F700E-4242-456D-9A55-3550C4E31DC1}" emma:medium="tactile" emma:mode="ink">
                <msink:context xmlns:msink="http://schemas.microsoft.com/ink/2010/main" type="inkWord" rotatedBoundingBox="21482,17084 26452,16555 26691,18792 21720,19322"/>
              </emma:interpretation>
              <emma:one-of disjunction-type="recognition" id="oneOf1">
                <emma:interpretation id="interp5" emma:lang="en-US" emma:confidence="0">
                  <emma:literal>#Fit.</emma:literal>
                </emma:interpretation>
                <emma:interpretation id="interp6" emma:lang="en-US" emma:confidence="0">
                  <emma:literal>#Fit</emma:literal>
                </emma:interpretation>
                <emma:interpretation id="interp7" emma:lang="en-US" emma:confidence="0">
                  <emma:literal>#Fit"</emma:literal>
                </emma:interpretation>
                <emma:interpretation id="interp8" emma:lang="en-US" emma:confidence="0">
                  <emma:literal>#Fri,"</emma:literal>
                </emma:interpretation>
                <emma:interpretation id="interp9" emma:lang="en-US" emma:confidence="0">
                  <emma:literal>#Fit*</emma:literal>
                </emma:interpretation>
              </emma:one-of>
            </emma:emma>
          </inkml:annotationXML>
          <inkml:trace contextRef="#ctx0" brushRef="#br0" timeOffset="-796.8702">8836 14972 355 0,'0'0'6'0,"0"0"3"15,0 0 1-15,-21-11 2 16,4 7-1-16,-11-2 1 16,-12 1 1-16,-9-1 0 0,-18 3-4 15,-4 3-2-15,-7 0-2 16,-7 9-1-16,-6 0 0 16,2 1 0-16,4 4 0 15,0 0-2-15,14-4 0 0,5 0 0 16,1-2-1-16,20 3-3 15,7-5-6-15,8 1-34 16,30-7-42-16,-23 15-1 16</inkml:trace>
          <inkml:trace contextRef="#ctx0" brushRef="#br0" timeOffset="656.2774">8830 16173 312 0,'0'0'5'0,"0"0"3"15,0 0 1-15,0 0 1 16,-18 0 0-16,1 0 4 0,-8 4 1 15,-8-1 1-15,-5 0-5 16,-12 4-1-16,-6 0-1 16,-1 3-2-16,1-3 0 15,-9 1-2-15,9-1-2 0,3-1 0 16,3-1-2-16,8-5-5 16,3 0-20-16,0 2-56 15,15-2-2-15</inkml:trace>
          <inkml:trace contextRef="#ctx0" brushRef="#br0" timeOffset="2000.0815">8783 15506 345 0,'0'0'5'0,"0"0"3"0,0 0 2 16,0 0 1-16,0 0 2 15,0 0 0-15,-10-2 1 16,10 2 0-16,-31-11-5 16,9 3-1-16,-6 5-2 15,0-1-1-15,-12 4-2 0,-3 0 0 16,-2 0 0-16,-5 4-2 15,4 7 1-15,1-4-1 16,5 3 0-16,2-1-1 16,5-3 1-16,10 1-3 0,5-7-3 15,18 0-18-15,0 0-60 16,0 0 0-16</inkml:trace>
          <inkml:trace contextRef="#ctx0" brushRef="#br0" timeOffset="-1249.9695">8800 14629 370 0,'0'0'4'0,"0"0"1"0,18-11 2 15,7 5 0-15,3-1 2 16,12-4 0-16,16-2 2 15,14-4 0-15,16 8-2 0,9-1-1 16,15-1-2-16,10 7 1 16,8 1-2-16,5 3 0 15,3 0-2-15,-3 9 0 16,-6 6 0-16,-9 7 0 16,-12-5 0-16,-15 5 0 0,-13 2 0 15,-18 0 1-15,-7-2-1 16,-21-1-1-16,-4 1 1 15,-10-5-1-15,-8-3 1 16,-10 7-3-16,0-4 0 0,-3 4 0 16,-12 7 0-16,5-5 0 15,-5 12 0-15,-2 3 0 16,-1 12 0-16,5-1 0 16,3 11 0-16,-2 7 0 0,6 6 0 15,2 8 0-15,4 5 0 16,4 2 0-16,2 2 0 15,9-1 0-15,-1 7 0 16,0-6 0-16,0-1 0 0,-1-5 0 16,-1-6 0-16,-1 1 0 15,-1-10 0-15,-3-9 0 16,-4-7 0-16,-3-8 0 16,7-13 0-16,-7 3 0 0,5-14 0 15,-5-6 0-15,0-15 0 16,-15 18 0-16,0-12 0 15,-5-6 0-15,-8 0 0 16,-7 0 0-16,-12 0 0 0,-9-6 0 16,-12 2 0-16,-10 1 0 15,-6-1 0-15,-8-3 0 16,-11 7 0-16,-3-6 0 16,-10-3 0-16,-1 7 0 0,-6-4 0 15,-5 4 0-15,0 2 0 16,4 0 0-16,5 0 0 15,6 2 0-15,10 4 0 16,10-4 0-16,23-2 0 0,10 0 0 16,18 0 0-16,7-10 0 15,23 7-5-15,12 3-79 16,5-32-7-16</inkml:trace>
          <inkml:trace contextRef="#ctx0" brushRef="#br0" timeOffset="-2062.4915">8818 14564 422 0,'0'0'4'0,"0"0"2"16,0-9 3-16,0 9 0 15,0 0 1-15,0 0-1 0,-3-15 1 16,3 15 1-16,-3 7-4 16,-1 16-2-16,-4 5-1 15,6 10 1-15,-1 15-5 16,-5 11 0-16,4 15 0 15,-2 3 0-15,6 12 0 0,-4 7 0 16,1 0 0-16,3 2 0 16,0 2 0-16,0 1 0 15,-5-4 0-15,5-3 0 16,-3-1 0-16,0-12 0 0,3-3 0 16,-4-11 0-16,1-13 0 15,-1-11 0-15,4-1 0 16,-3-25 0-16,3-2-10 15,0-6-75-15,0-14-7 0</inkml:trace>
          <inkml:trace contextRef="#ctx0" brushRef="#br0" timeOffset="4640.6738">9095 15356 322 0,'0'0'7'15,"0"0"2"-15,0 0 3 0,0 0 0 16,-15 0 3-16,15 0 0 16,-18 0 0-16,18 0 1 15,-25 2-5-15,8 11-3 16,3 0-2-16,0 2 0 0,0 9-1 15,0 0-1-15,3 5-1 16,4 1-1-16,4 2-1 16,3 1 0-16,0-9-2 15,10 0-3-15,4 0-6 0,0-13-14 16,7-7-51-16,11-4-8 16</inkml:trace>
          <inkml:trace contextRef="#ctx0" brushRef="#br0" timeOffset="5140.6869">9228 15347 384 0,'0'0'4'16,"0"0"1"-16,0 0 1 0,0 0 0 16,-13 9 1-16,13-9 1 15,-7 25 0-15,2-7 0 16,0 6-2-16,0 0-2 15,2 5-1-15,3 1 0 0,-4-4-1 16,4 6 0-16,0-11-1 16,0-1 0-16,0-6 0 15,0 0-1-15,0-14 1 16,0 0-1-16,0 0 1 16,0 0-1-16,15-18 1 0,-1 1 0 15,4-4-1-15,-5-3 0 16,12 0 1-16,-3-1-1 15,2-1 0-15,1 9 1 0,-3 6 0 16,-9 4-1-16,2 4 1 16,-15 3 0-16,10 0 0 15,-10 0 0-15,0 21 0 16,-3-6 0-16,-12 2 0 0,-2 0 0 16,-4 2 0-16,-4-5 0 15,0 0 1-15,5-4-1 16,2-3 0-16,3 0 1 15,15-7-1-15,-17 7 0 0,17-7 0 16,10 3 0-16,7 1-1 16,1-1 0-16,4 4-1 15,6-3-1-15,3 2-4 16,-2-2-6-16,7 1-17 16,-5-3-44-16,-2-2-11 0</inkml:trace>
          <inkml:trace contextRef="#ctx0" brushRef="#br0" timeOffset="5515.7345">9621 15295 346 0,'0'0'6'16,"0"0"1"-16,0 0 4 15,-13 8 0-15,13-8 2 0,-19 16 0 16,13 2 1-16,-1 1 0 15,2 1-5-15,-1 3-2 16,6 4-3-16,-4-3-1 16,1 2 0-16,3 2-1 0,-5-3-1 15,3-5 0-15,-1-2 0 16,-9-4-1-16,12-14 2 16,-13 14-1-16,13-14 1 15,0 0-1-15,-8-7 0 0,8-4 0 16,8-6 0-16,5 0 0 15,4-5 0-15,1 7-1 16,7 2 1-16,-7-2 0 16,4 4-1-16,-2 9 0 0,-5 2 1 15,-2 2-3-15,-1 9-7 16,-12-11-28-16,3 22-47 16,18-9 0-16</inkml:trace>
          <inkml:trace contextRef="#ctx0" brushRef="#br0" timeOffset="6140.6925">10593 15010 307 0,'0'0'7'0,"0"0"5"16,22 0 2-16,-8 0 2 16,8 0 3-16,13 3 1 15,8-3 0-15,12 4 0 16,9 0-6-16,14-4-3 0,2 0-3 15,16 0-2-15,4 0-2 16,-1 0-1-16,-1 0 0 16,-5-8-1-16,-8 5-1 15,-11 0 0-15,-18-1 0 16,-9 4-3-16,-19-4-9 0,-8-10-59 16,-20 14-14-16</inkml:trace>
          <inkml:trace contextRef="#ctx0" brushRef="#br0" timeOffset="6890.6947">10784 16023 288 0,'0'0'8'0,"0"0"3"15,8 0 4-15,-8 0 1 0,13 0 3 16,2 0 1-16,7 0 2 15,1 4 0-15,20-1-7 16,3-3-4-16,21 0-4 0,14 0-1 16,9-9-3-16,4 1-1 15,2-2-3-15,-8 0-4 16,-6 2-12-16,-26 8-55 16,-10-3-11-16</inkml:trace>
          <inkml:trace contextRef="#ctx0" brushRef="#br0" timeOffset="7578.2026">11955 14453 329 0,'0'0'7'16,"-18"0"2"-16,-4 0 1 16,-1 0 1-16,-2 4 2 15,-10-4 0-15,-8 0 0 0,3 0 0 16,5 0-6-16,7-10-2 16,10-5-1-16,8-7-2 15,10-2 0-15,13-7 0 16,17-2-1-16,5-3 0 0,8 1 0 15,-2 7 0-15,6-3-1 16,-5 7 2-16,-6 9-1 16,-1 6 0-16,-11 3 2 0,-7 6-1 15,-2 6 0-15,-8 14 1 16,-7 5-1-16,0 9 0 16,0 1 0-16,-7 8-1 15,-8 0 0-15,-2 2 0 16,-4-7 0-16,-11-1-1 15,1-6 1-15,-9-7 0 0,2-6 0 16,-2-8 1-16,9-5 0 16,3-5-1-16,14-5 2 15,11-8-1-15,9-5 1 0,19-3 0 16,14 1-1-16,7 2 1 16,10 3-1-16,4 5 0 15,3 10 0-15,-5 2-1 16,-3 13-1-16,-7 4-1 0,-3 8-5 15,-17-6-15-15,-3 4-59 16,-4 3-7-16</inkml:trace>
          <inkml:trace contextRef="#ctx0" brushRef="#br0" timeOffset="9046.9656">12485 14403 271 0,'0'0'8'16,"0"0"3"-16,0 0 4 15,0 0 2-15,-14 7 2 16,14-7 2-16,-10 11 3 16,3 2-1-16,2 2-7 0,2 3-3 15,3 7-4-15,0 3-2 16,11 0-3-16,6 0-3 16,5 6-3-16,6-4-6 0,3-10-11 15,6-5-32-15,8-2-30 16,-2-5-5-16</inkml:trace>
          <inkml:trace contextRef="#ctx0" brushRef="#br0" timeOffset="9218.8699">12443 14499 332 0,'0'0'3'0,"0"0"2"0,18 0 0 15,3 0 0-15,4 0 1 16,5 0-6-16,6 4-25 16,3 3-40-16,7 6-8 15</inkml:trace>
          <inkml:trace contextRef="#ctx0" brushRef="#br0" timeOffset="9938.5993">12051 15700 365 0,'0'0'1'15,"0"0"1"-15,-12 18-2 0,2-4 1 16,-4-1 0-16,-3 4 0 16,-13 5 0-16,-1-1 1 15,-4-6 3-15,3-4 1 16,-1-9 3-16,-2-2-1 0,12-2 1 16,1-21 0-16,14-1-1 15,8-8-1-15,5-2-2 16,12-5-2-16,11 0-1 15,7 0 0-15,4 4-1 16,3 6 1-16,-2 4 0 0,-2 7 0 16,-2 5 1-16,-4 13-1 15,-7 0 1-15,-7 13-1 16,-8 11 0-16,-3 4 0 16,-7 6-1-16,-4 4-1 0,-9 4 1 15,-2 2-2-15,-6-10 1 16,-1 5 0-16,-3-11 1 15,-6-2-1-15,3-5 0 0,3-11 2 16,0-6 0-16,8-4 0 16,6 0 0-16,11 0 1 15,0-18-1-15,11 8 0 16,9 3 0-16,10 3-1 16,5 0 1-16,0 8-1 0,4 11 0 15,0 2-1-15,0 7-1 16,-1 3-3-16,-3 10-5 15,-3-9-14-15,-4-7-49 16,-3 0-15-16</inkml:trace>
          <inkml:trace contextRef="#ctx0" brushRef="#br0" timeOffset="10500.1054">12051 15312 363 0,'0'0'7'0,"0"0"0"0,0 0 4 16,0 0 1-16,0 0 2 16,0 0 0-16,10 6 0 15,22-2-2-15,14 10-23 0,24-6-66 16,-2-8-2-16</inkml:trace>
          <inkml:trace contextRef="#ctx0" brushRef="#br0" timeOffset="10187.6124">12479 15816 388 0,'0'0'6'0,"0"0"1"0,-15 17 2 15,15-17 0-15,-18 22 2 16,11-8 0-16,4 7 1 16,3-1 0-16,0 2-5 15,3 2-1-15,15-1-3 0,4 1-3 16,1-7-7-16,10 8-17 15,-1-5-53-15,-7-9-9 16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0:40.12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D2983AE-A7B4-4283-8CB5-E41B9E323638}" emma:medium="tactile" emma:mode="ink">
          <msink:context xmlns:msink="http://schemas.microsoft.com/ink/2010/main" type="inkDrawing" rotatedBoundingBox="7947,12467 12313,12287 12440,15387 8074,15566" hotPoints="8177,12565 11674,12503 11736,16000 8239,16062" semanticType="enclosure" shapeName="Square">
            <msink:sourceLink direction="with" ref="{D4982FCE-CA9B-48BC-BC50-F1C4F582CA7D}"/>
          </msink:context>
        </emma:interpretation>
      </emma:emma>
    </inkml:annotationXML>
    <inkml:trace contextRef="#ctx0" brushRef="#br0">0 60 255 0,'0'0'7'0,"0"0"2"16,21 0 4-16,4-4 2 0,3-3 2 16,11-1 1-16,14 1 0 15,3-1 3-15,19 3-6 16,6-3-4-16,10 3-2 16,12 3-2-16,3-2-1 0,12 4-1 15,8 0-1-15,5 0 0 16,3 0 0-16,12 0-3 15,-5 4 1-15,4 3 0 16,7 3 1-16,-4-1-1 16,1 4 1-16,0 2-1 0,-8 2 1 15,4-4-1-15,-4 1 0 16,1 4 0-16,-4-5-1 16,-4 6 0-16,-3-4-1 15,-8-2 0-15,-2 2 1 0,-11-2-1 16,-8 1 1-16,-7-3 0 15,-17 3-1-15,-10-4 2 16,-12 1-1-16,-11-5 0 0,-12 1 1 16,-8-3-1-16,-11 0 0 15,-14-4-3-15,0 0-9 16,0 0-36-16,-14 13-35 16,-4-4-2-16</inkml:trace>
    <inkml:trace contextRef="#ctx0" brushRef="#br0" timeOffset="-750.0087">81 98 357 0,'0'0'6'16,"0"0"3"-16,0 0 2 15,0 0 0-15,0 0 1 16,-7-4 1-16,7 4 1 16,0 0 0-16,-11 14-5 0,4 4-2 15,4 2-2-15,-4 14-1 16,7 4-1-16,0 10 1 15,0 14-1-15,0 4-1 16,0 10 1-16,0 13-1 0,0 4 1 16,0 8-1-16,0 4 0 15,0 1 0-15,-8 4-1 16,6 2 1-16,-6 1 0 16,1 4 1-16,7 5-1 0,-8 2 1 15,6 9-3-15,-6 0 0 16,5 6 0-16,-4-1 0 15,7-5 0-15,-5-6 0 16,5-10 0-16,0-13 0 0,0-12 0 16,0-6 0-16,0-20 0 15,0-8 0-15,0-13 0 16,0-18 0-16,0 1 0 16,0-28-30-16,0 0-57 0,0-10-3 15</inkml:trace>
    <inkml:trace contextRef="#ctx0" brushRef="#br0" timeOffset="1578.1647">-113 3121 154 0,'0'0'9'0,"7"-15"5"16,-7 15 5-16,18-18 4 15,-18 18 0-15,21-10 2 16,-11 3 1-16,8 0 0 16,-4 3-6-16,-1 4-5 15,12 0-3-15,5 4-1 0,5-4-2 16,3 7-2-16,12-4-1 16,3 1-1-16,11 0 1 15,6 2-1-15,8-6 0 16,3 7 0-16,12-3-1 0,2-4 1 15,7 0 0-15,8-8 0 16,6 1-1-16,5 1 0 16,-1-8-2-16,4 4 1 15,-3-1-1-15,5 4-1 0,-2-3 0 16,-4 2 1-16,4-3-1 16,-7 5 0-16,2-7 0 15,2 4 0-15,-5-1 0 16,2 3 0-16,-2-4-1 0,-3 0 1 15,1 5 0-15,-12-5 0 16,0 4-1-16,-6 0 1 16,-4-4-1-16,-4 8 0 15,-10-4 1-15,-4 0-1 16,-11 4 1-16,2-1-1 0,-12 0 1 16,-5 2 0-16,-5-2 1 15,-11 4-1-15,1-5 1 16,-10 5 0-16,-1-2 0 0,-4 2 0 15,-5 0 0-15,-1 0 0 16,-12 0 0-16,21 0-1 16,-21 0 1-16,20 0-1 15,-20 0 1-15,22 0 0 0,-22 0 0 16,21-4 0-16,-21 4 0 16,17-4 1-16,-17 4-3 15,15-3 0-15,-15 3 0 16,10-6 0-16,-10 6 0 0,15-9 0 15,-15 9 0-15,18-6 0 16,-18 6 0-16,20-11 0 16,-20 11 0-16,11-15 0 15,-11 15 0-15,11-11 0 0,-11 11 0 16,6-20 0-16,2 10 0 16,-8-8 0-16,4-2 0 15,-1-6 0-15,-3-6 0 16,0-3 0-16,0-7 0 0,0-8 0 15,0-6 0-15,-3-3 0 16,-1-6 0-16,1 3 0 16,-5-7 0-16,8 3 0 15,-7 3 0-15,4-1 0 0,-7 9 0 16,-2-2 0-16,2 0 0 16,7 1 0-16,-5 2 0 15,1-1 0-15,0 1 0 16,4-1 0-16,0 3 0 0,3-2 0 15,-5-2 0-15,5 7 0 16,0-1 0-16,0 4 0 16,0 0 0-16,0-3 0 15,5 3 0-15,-2 0 0 16,4 1 0-16,-4-8 0 0,4-4 0 16,1 1 0-16,-5-3 0 15,-3-4 0-15,0 2 0 16,-11-2 0-16,4 5 0 0,-11 3 0 15,1 7 0-15,-1 3 0 16,-2 8 0-16,2 8 0 16,3 5 0-16,0 5 0 15,5 1 0-15,3 5 0 0,7 13 0 16,-10-17 0-16,10 17 0 16,-8-15 0-16,8 15 0 15,-6-10 0-15,6 10 0 16,-4-17 0-16,4 17 0 0,0-14 0 15,0 14 0-15,-7-10 0 16,7 10 0-16,-11 13-55 16,8-2-33-16,-1 9-3 15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0:42.60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A31169A-AC5E-4EE4-B208-FD6B9EA258D9}" emma:medium="tactile" emma:mode="ink">
          <msink:context xmlns:msink="http://schemas.microsoft.com/ink/2010/main" type="inkDrawing" rotatedBoundingBox="10012,15406 10113,12579 10240,12584 10138,15411" semanticType="scratchOut" shapeName="Other">
            <msink:sourceLink direction="with" ref="{97493CC5-2960-4910-9B5F-9BFDE4D286C0}"/>
          </msink:context>
        </emma:interpretation>
      </emma:emma>
    </inkml:annotationXML>
    <inkml:trace contextRef="#ctx0" brushRef="#br0">184 0 374 0,'0'0'2'0,"0"0"-1"16,0 0 2-16,-20 7 2 15,9 6 0-15,1 6 1 16,-8 12 2-16,4 11 0 15,-4 20 1-15,0 7-1 0,4 19 1 16,3 17-3-16,4 8-1 16,-3 11 0-16,10 10 0 15,0 3-1-15,0 0 1 0,0 5 0 16,0-1 1-16,0-3 1 16,0 1-1-16,0-6 0 15,0-4 0-15,0-7-1 16,0-5-3-16,-3-7-2 0,-2-9 0 15,5-6 0-15,-3-14 0 16,3-3 0-16,0-10 0 16,-4-12 0-16,4-11 0 15,0-13 0-15,0-15 0 16,0-17 0-16,0 0-77 0,-10-6-12 16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0:43.12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C56815F-5731-40F4-A849-4630592D11C7}" emma:medium="tactile" emma:mode="ink">
          <msink:context xmlns:msink="http://schemas.microsoft.com/ink/2010/main" type="inkDrawing" rotatedBoundingBox="8293,13884 12055,14022 12053,14073 8291,13935" semanticType="strikethrough" shapeName="Other">
            <msink:sourceLink direction="with" ref="{D4982FCE-CA9B-48BC-BC50-F1C4F582CA7D}"/>
          </msink:context>
        </emma:interpretation>
      </emma:emma>
    </inkml:annotationXML>
    <inkml:trace contextRef="#ctx0" brushRef="#br0">0 1 260 0,'0'0'9'0,"0"0"2"0,25-2 2 15,-4 2 4-15,11 0 1 16,6 0 0-16,20 0 1 15,8 0 4-15,16 2-9 16,9 2-2-16,20 9-3 0,5-2-1 16,18 2-1-16,11-3-2 15,7 4 0-15,14 0-2 16,5-4 0-16,5-3-1 16,11 0 1-16,1 0-1 0,-4-7 1 15,3 0 0-15,-1 0 0 16,-5 0 0-16,-12 0 0 15,-8 0 1-15,-17 0-1 0,-16 0 0 16,-15 3 0-16,-22 1-1 16,-13 3 0-16,-15 0 0 15,-16-3-1-15,-11-2 0 16,-16 7-1-16,-5-9-6 16,-15 0-26-16,0 0-52 0,0 0-2 15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0:43.84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9E18DB5-8827-4876-956D-19787655E216}" emma:medium="tactile" emma:mode="ink">
          <msink:context xmlns:msink="http://schemas.microsoft.com/ink/2010/main" type="inkDrawing" rotatedBoundingBox="7101,11003 8305,12379 8214,12459 7010,11083" semanticType="strikethrough" shapeName="Other">
            <msink:sourceLink direction="with" ref="{7709E267-3A72-452A-9B90-D5DD85FC658F}"/>
          </msink:context>
        </emma:interpretation>
      </emma:emma>
    </inkml:annotationXML>
    <inkml:trace contextRef="#ctx0" brushRef="#br0">2775 676 200 0,'0'0'6'15,"0"0"7"-15,-17 4 3 16,6-2 4-16,11-2 2 16,-27 4 1-16,12 1 1 0,0-5 2 15,-3-5-4-15,8-9-4 16,0 0-4-16,3-10-1 15,-4-5-2-15,1-5-1 16,-8-9-2-16,1-6 0 0,-16-7-1 16,-2-8-2-16,-11-3 0 15,-4-4-1-15,-13-2-1 16,-7-5-1-16,-1 2 0 16,-7-3-1-16,-3 1-1 0,3 8 0 15,-4-4 0-15,5 7 0 16,5 8 0-16,9-1 1 15,10 7 0-15,8 14 0 16,12 2-1-16,8 13-1 16,19 7-6-16,6 17-16 0,24 7-58 15,5 14-4-15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1:24.81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8247888-5AC5-4642-A0E2-D1A1330D119A}" emma:medium="tactile" emma:mode="ink">
          <msink:context xmlns:msink="http://schemas.microsoft.com/ink/2010/main" type="inkDrawing" rotatedBoundingBox="10310,4568 12783,4477 12787,4583 10313,4674" shapeName="Other"/>
        </emma:interpretation>
      </emma:emma>
    </inkml:annotationXML>
    <inkml:trace contextRef="#ctx0" brushRef="#br0">93 157 242 0,'0'0'4'15,"-13"-11"5"-15,-1 5 4 0,0-1 3 16,0 3 1-16,3-3 3 15,-3-1-2-15,0 1 2 16,14 7-1-16,0 0-2 16,0 0-4-16,14-2-1 0,11-4-3 15,7 1 0-15,9-3 1 16,12-1-2-16,7-4-2 16,8 7-1-16,3-5-2 15,4 4 0-15,-2 3-1 16,5 4 0-16,-4 0-1 0,1 0 0 15,-2 4 0-15,2 3 1 16,-4-3 0-16,-1-1-1 16,1 5 1-16,-8-8 0 15,5 0 1-15,-1 0-1 0,-3-8 1 16,-4 1-2-16,0 0 1 16,-7 0-1-16,3 0 0 15,4 4 0-15,-2 3-1 0,-2-4 1 16,4 4-1-16,0 0 1 15,3 0-1-15,-2 0 0 16,-1 0 0-16,-4 0 0 16,1 0 0-16,-1 0 0 0,-9 0 0 15,-1 0 0-15,-11 0 1 16,-4 0-1-16,-6 0 0 16,-7 0 0-16,-1 0 0 15,-17 0 1-15,12 0-1 16,-12 0 1-16,0 0-1 0,0 0 0 15,0 0-3-15,0 0-13 16,6 21-68-16,-6-21-2 16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0:47.17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70A7ED1-4F4B-4225-AEDC-42F3C33DAF9B}" emma:medium="tactile" emma:mode="ink">
          <msink:context xmlns:msink="http://schemas.microsoft.com/ink/2010/main" type="writingRegion" rotatedBoundingBox="6483,12721 7268,12721 7268,15236 6483,15236"/>
        </emma:interpretation>
      </emma:emma>
    </inkml:annotationXML>
    <inkml:traceGroup>
      <inkml:annotationXML>
        <emma:emma xmlns:emma="http://www.w3.org/2003/04/emma" version="1.0">
          <emma:interpretation id="{CA673D1B-5652-4C8D-8837-F468121FFDFB}" emma:medium="tactile" emma:mode="ink">
            <msink:context xmlns:msink="http://schemas.microsoft.com/ink/2010/main" type="paragraph" rotatedBoundingBox="6483,12721 7268,12721 7268,15236 6483,15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84553A-6681-462F-B17D-186BF9A64021}" emma:medium="tactile" emma:mode="ink">
              <msink:context xmlns:msink="http://schemas.microsoft.com/ink/2010/main" type="line" rotatedBoundingBox="6483,12721 7268,12721 7268,15236 6483,15236"/>
            </emma:interpretation>
          </emma:emma>
        </inkml:annotationXML>
        <inkml:traceGroup>
          <inkml:annotationXML>
            <emma:emma xmlns:emma="http://www.w3.org/2003/04/emma" version="1.0">
              <emma:interpretation id="{97493CC5-2960-4910-9B5F-9BFDE4D286C0}" emma:medium="tactile" emma:mode="ink">
                <msink:context xmlns:msink="http://schemas.microsoft.com/ink/2010/main" type="inkWord" rotatedBoundingBox="7192,12693 7292,15218 6510,15249 6411,12723">
                  <msink:destinationLink direction="with" ref="{1A31169A-AC5E-4EE4-B208-FD6B9EA258D9}"/>
                </msink:context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It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"I</emma:literal>
                </emma:interpretation>
                <emma:interpretation id="interp4" emma:lang="en-US" emma:confidence="0">
                  <emma:literal>It,</emma:literal>
                </emma:interpretation>
              </emma:one-of>
            </emma:emma>
          </inkml:annotationXML>
          <inkml:trace contextRef="#ctx0" brushRef="#br0">-2429 1302 442 0,'0'0'3'0,"10"3"1"16,8-3 1-16,7 6 0 15,7-4 1-15,14 0-1 0,7 7-1 16,17 6-11-16,-10-6-71 15,18 1-5-15</inkml:trace>
          <inkml:trace contextRef="#ctx0" brushRef="#br0" timeOffset="718.7564">-2422 3317 339 0,'0'0'3'0,"0"0"2"15,0 0 3-15,0 0 2 0,10 0 3 16,5 4 1-16,9-4-1 16,11 0 1-16,12-4-3 15,13-2-2-15,11-5-3 16,10-2-3-16,10-13-6 0,5 9-13 16,-4-5-40-16,-11 5-22 15,-6-1-6-15</inkml:trace>
          <inkml:trace contextRef="#ctx0" brushRef="#br0" timeOffset="906.251">-2150 3293 418 0,'0'0'1'0,"0"0"0"15,0 0 2-15,0 0 1 0,-7 18 2 16,7-1 1-16,0 14 0 15,7 12 0-15,3 14 0 16,5 13-1-16,6 14-10 16,-11 25-61-16,19-14-18 0</inkml:trace>
          <inkml:trace contextRef="#ctx0" brushRef="#br0" timeOffset="52984.8804">512 2519 241 0,'0'0'4'0,"-18"0"2"16,1 0 0-16,-4 2 3 16,-11 9-1-16,-11 0 3 15,-7 3 1-15,-9 6 1 0,-8 5-1 16,-1 7-3-16,-10 3 0 16,0 8 0-16,5 6 0 15,2 9-1-15,3 14 0 16,5 5-3-16,10 8 0 0,11 11-1 15,9-1-2-15,23 3 0 16,10-3 0-16,10-3 0 16,20-8 0-16,15-13 0 15,18-4 2-15,5-19-1 0,13-5 0 16,7-15 0-16,5-9 0 16,-2-19-1-16,-3 0 1 15,5-21-1-15,-8-7 0 16,-8-13-1-16,-5-3 1 0,-9-17 0 15,-7-2 0-15,-6-7 0 16,-15-12 0-16,-7-5 1 16,-13-5-2-16,-8-14 0 15,-7 8-1-15,-15-11 1 16,-5 6-2-16,-10 1 0 0,-8 15-1 16,-4 11 0-16,-4 17-3 15,-7 20-4-15,-7 24-19 16,-15 21-50-16,1 25-2 0</inkml:trace>
          <inkml:trace contextRef="#ctx0" brushRef="#br0" timeOffset="52578.6381">409 2819 186 0,'0'0'-9'16,"0"-13"-18"-16,15-2-15 16,-5-4-10-16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0:52.6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4982FCE-CA9B-48BC-BC50-F1C4F582CA7D}" emma:medium="tactile" emma:mode="ink">
          <msink:context xmlns:msink="http://schemas.microsoft.com/ink/2010/main" type="writingRegion" rotatedBoundingBox="7759,13992 10905,11711 12439,13825 9293,16107">
            <msink:destinationLink direction="with" ref="{3D2983AE-A7B4-4283-8CB5-E41B9E323638}"/>
            <msink:destinationLink direction="with" ref="{0C56815F-5731-40F4-A849-4630592D11C7}"/>
          </msink:context>
        </emma:interpretation>
      </emma:emma>
    </inkml:annotationXML>
    <inkml:traceGroup>
      <inkml:annotationXML>
        <emma:emma xmlns:emma="http://www.w3.org/2003/04/emma" version="1.0">
          <emma:interpretation id="{1CCFACEB-5E6D-4025-A322-61C61D92ED7F}" emma:medium="tactile" emma:mode="ink">
            <msink:context xmlns:msink="http://schemas.microsoft.com/ink/2010/main" type="paragraph" rotatedBoundingBox="7759,13992 10905,11711 12439,13825 9293,161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A5CF5E-130C-4D0D-8624-F0D97E6FD92D}" emma:medium="tactile" emma:mode="ink">
              <msink:context xmlns:msink="http://schemas.microsoft.com/ink/2010/main" type="line" rotatedBoundingBox="7759,13992 10905,11711 12439,13825 9293,16107"/>
            </emma:interpretation>
          </emma:emma>
        </inkml:annotationXML>
        <inkml:traceGroup>
          <inkml:annotationXML>
            <emma:emma xmlns:emma="http://www.w3.org/2003/04/emma" version="1.0">
              <emma:interpretation id="{AA920685-0F87-4450-8611-5212BF058883}" emma:medium="tactile" emma:mode="ink">
                <msink:context xmlns:msink="http://schemas.microsoft.com/ink/2010/main" type="inkWord" rotatedBoundingBox="7759,13992 10905,11711 12439,13825 9293,16107"/>
              </emma:interpretation>
              <emma:one-of disjunction-type="recognition" id="oneOf0">
                <emma:interpretation id="interp0" emma:lang="en-US" emma:confidence="0">
                  <emma:literal>0:00</emma:literal>
                </emma:interpretation>
                <emma:interpretation id="interp1" emma:lang="en-US" emma:confidence="0">
                  <emma:literal>00</emma:literal>
                </emma:interpretation>
                <emma:interpretation id="interp2" emma:lang="en-US" emma:confidence="0">
                  <emma:literal>080</emma:literal>
                </emma:interpretation>
                <emma:interpretation id="interp3" emma:lang="en-US" emma:confidence="0">
                  <emma:literal>8080</emma:literal>
                </emma:interpretation>
                <emma:interpretation id="interp4" emma:lang="en-US" emma:confidence="0">
                  <emma:literal>"too</emma:literal>
                </emma:interpretation>
              </emma:one-of>
            </emma:emma>
          </inkml:annotationXML>
          <inkml:trace contextRef="#ctx0" brushRef="#br0">2167 1515 373 0,'0'0'7'0,"0"0"4"16,0 0 2-16,0 0 2 16,0 0 1-16,-11 0 1 15,4 16 0-15,7 6 0 0,-3 15-7 16,-1 7-3-16,1 12-6 16,0 2-12-16,6 4-72 15,-3 14-3-15</inkml:trace>
          <inkml:trace contextRef="#ctx0" brushRef="#br0" timeOffset="-312.5564">416 1511 334 0,'0'0'7'0,"0"0"3"0,-10-11 4 16,10 11 4-16,-20 0 0 16,5 0 0-16,-10 0 1 15,0 11 0-15,-6 6-7 0,-1 11-3 16,-1 6-3-16,-2 5-3 15,7 11-1-15,3-5-1 16,12 5 0-16,8-7-1 16,5-9 1-16,22-13-1 0,9-10 1 15,19-11 0-15,11-17-1 16,6-11 1-16,-1-10-1 16,5-9 0-16,-3-3 1 15,-12 1-1-15,-9-4 0 0,-16 8 0 16,-14 6-1-16,-17 3 0 15,-6 16-2-15,-23 1-1 16,-6 16-6-16,-18 3-10 16,7 0-57-16,0 14-6 15</inkml:trace>
          <inkml:trace contextRef="#ctx0" brushRef="#br0" timeOffset="406.2538">296 2946 431 0,'0'0'4'0,"0"0"0"15,0 0 2-15,-13 3 2 0,13-3 0 16,-8 29 2-16,5-5 1 16,3 12 0-16,3 5-3 15,5 13-2-15,5 5-2 16,2 8-4-16,5 10 0 15,-1-6-9-15,-1 10-76 0,3 1-2 16</inkml:trace>
          <inkml:trace contextRef="#ctx0" brushRef="#br0" timeOffset="1156.2212">2025 3109 355 0,'0'0'5'0,"0"0"3"0,0 0 2 15,0 0 3-15,-14 0 2 16,3 2 1-16,-6 13 0 16,-8 9 0-16,-3 12-2 0,-5 9-4 15,-2 5-2-15,7 5-2 16,0-1-3-16,11 2 0 15,9-11-1-15,8-7 0 16,18-14-2-16,17-14-1 0,18-14-1 16,7-21-2-16,8-10 0 15,6-14 2-15,-7-9-1 16,-4-4 0-16,-10 2 1 16,-20-4 1-16,-16 12 2 15,-17 14 0-15,-25 1 0 0,-13 27-6 16,-22-4-35-16,-8 21-43 15,5 23-2-15</inkml:trace>
          <inkml:trace contextRef="#ctx0" brushRef="#br0" timeOffset="42703.4969">2577 1348 271 0,'0'0'4'16,"0"0"3"-16,-18 0 3 0,18 0 1 16,-17 0 1-16,17 0 3 15,-25-9-1-15,14-6 2 16,-3-4-3-16,3 5-1 16,-6 0-3-16,-1 0-3 15,-7 0-1-15,-3 8-1 0,-4-2 0 16,-7 8-1-16,4 0-1 15,-8 0 0-15,1 4 0 16,-4 3 0-16,4 0 0 16,-1 0 1-16,-3 3-1 0,8 5 1 15,-9-2-1-15,4 4 0 16,-2 9 1-16,-1 6-1 16,1 3 0-16,5 3-1 0,-3 3 0 15,12 3 1-15,-4 6-1 16,7-2 0-16,6 6 0 15,4 1 0-15,8 7 1 16,3 0-1-16,-1 3 1 16,8 1-1-16,5-4 1 0,5 3 0 15,8-10-1-15,7-1 1 16,10-8 1-16,8-4-1 16,10-14 1-16,7-2-1 0,6-13 1 15,5-9-1-15,11-4 0 16,-8-11 0-16,4-10-1 15,2-1 1-15,-2-13-1 16,-3 4 0-16,-8-14 1 16,0-3-1-16,-6-7 1 0,-13-5 0 15,-1-11 0-15,-9-6 0 16,-10-4 0-16,-3-4-2 16,-10-7 1-16,-8 1 0 15,-7 9-1-15,-7 2 0 0,-18 18 0 16,-10 0 0-16,-11 20-1 15,-11 11 0-15,-9 18 0 16,-9 4-4-16,-6 20-4 0,-12 4-19 16,-13 30-56-16,15 4-2 15</inkml:trace>
          <inkml:trace contextRef="#ctx0" brushRef="#br0" timeOffset="-5750.1104">-2165 1641 380 0,'0'0'5'16,"0"0"1"-16,0 0 4 15,0 13 1-15,0-13 2 0,8 25 1 16,-8-7 0-16,0 6 1 15,0 8-3-15,0 4-3 16,0 2-3-16,0 12-2 16,-3-5-1-16,-2 16 0 0,5-6-2 15,0 3 0-15,0 1-1 16,8-6-3-16,-1 0-3 16,0-11-7-16,7 0-18 15,-4-10-55-15,5-8-2 0</inkml:trace>
          <inkml:trace contextRef="#ctx0" brushRef="#br0" timeOffset="-6046.9351">-2412 1654 406 0,'0'0'4'0,"0"0"2"16,0 0 2-16,15-10 2 15,-2 7 0-15,5-3 1 16,14 0 0-16,11 3 1 15,3 1-4-15,6 2-2 16,9 0-3-16,6 0-2 16,4 0-4-16,-8 0-6 0,1 0-24 15,11 0-52-15,-27 0 0 16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0:44.34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DC77BF8-A598-4349-9E62-1B571662D367}" emma:medium="tactile" emma:mode="ink">
          <msink:context xmlns:msink="http://schemas.microsoft.com/ink/2010/main" type="writingRegion" rotatedBoundingBox="5357,11542 8820,10348 9121,11220 5657,12414"/>
        </emma:interpretation>
      </emma:emma>
    </inkml:annotationXML>
    <inkml:traceGroup>
      <inkml:annotationXML>
        <emma:emma xmlns:emma="http://www.w3.org/2003/04/emma" version="1.0">
          <emma:interpretation id="{BAA06D3F-7437-4425-9AEA-65E1246E09E7}" emma:medium="tactile" emma:mode="ink">
            <msink:context xmlns:msink="http://schemas.microsoft.com/ink/2010/main" type="paragraph" rotatedBoundingBox="5357,11542 8820,10348 9121,11220 5657,124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7B83E1-788D-41A9-B5A1-B298AA9A2C1C}" emma:medium="tactile" emma:mode="ink">
              <msink:context xmlns:msink="http://schemas.microsoft.com/ink/2010/main" type="line" rotatedBoundingBox="5357,11542 8820,10348 9121,11220 5657,12414"/>
            </emma:interpretation>
          </emma:emma>
        </inkml:annotationXML>
        <inkml:traceGroup>
          <inkml:annotationXML>
            <emma:emma xmlns:emma="http://www.w3.org/2003/04/emma" version="1.0">
              <emma:interpretation id="{54929546-68D7-4C6D-8AB3-4E6C3F05334F}" emma:medium="tactile" emma:mode="ink">
                <msink:context xmlns:msink="http://schemas.microsoft.com/ink/2010/main" type="inkWord" rotatedBoundingBox="5438,11777 5994,11585 6214,12222 5657,12414"/>
              </emma:interpretation>
              <emma:one-of disjunction-type="recognition" id="oneOf0">
                <emma:interpretation id="interp0" emma:lang="en-US" emma:confidence="0">
                  <emma:literal>t</emma:literal>
                </emma:interpretation>
                <emma:interpretation id="interp1" emma:lang="en-US" emma:confidence="0">
                  <emma:literal>+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-3412 537 353 0,'0'0'6'16,"0"0"3"-16,0 0 0 15,0 0 3-15,0-14-1 0,0 14 2 16,21-17 1-16,4 0 0 15,10 3-6-15,15-8-1 16,6-4-2-16,15 2-3 16,-4-7-6-16,14 10-12 0,-10 3-46 15,-4-6-18-15</inkml:trace>
          <inkml:trace contextRef="#ctx0" brushRef="#br0" timeOffset="203.1224">-3331 309 418 0,'0'0'3'0,"0"0"-1"0,0 0 1 15,0 0 2-15,0 22 0 16,3-5 1-16,4 4 0 16,8 13 1-16,-5 5-3 15,8 15 0-15,0 8 0 16,10 13-5-16,0-4-7 0,7 2-43 15,5 11-30-15,-5-5-4 16</inkml:trace>
        </inkml:traceGroup>
        <inkml:traceGroup>
          <inkml:annotationXML>
            <emma:emma xmlns:emma="http://www.w3.org/2003/04/emma" version="1.0">
              <emma:interpretation id="{6D6A952D-BECA-465E-AC8E-8F3EA4E59D43}" emma:medium="tactile" emma:mode="ink">
                <msink:context xmlns:msink="http://schemas.microsoft.com/ink/2010/main" type="inkWord" rotatedBoundingBox="8051,10613 8820,10348 9119,11214 8349,11479"/>
              </emma:interpretation>
              <emma:one-of disjunction-type="recognition" id="oneOf1">
                <emma:interpretation id="interp5" emma:lang="en-US" emma:confidence="0">
                  <emma:literal>It</emma:literal>
                </emma:interpretation>
                <emma:interpretation id="interp6" emma:lang="en-US" emma:confidence="0">
                  <emma:literal>If</emma:literal>
                </emma:interpretation>
                <emma:interpretation id="interp7" emma:lang="en-US" emma:confidence="0">
                  <emma:literal>IF</emma:literal>
                </emma:interpretation>
                <emma:interpretation id="interp8" emma:lang="en-US" emma:confidence="0">
                  <emma:literal>QF</emma:literal>
                </emma:interpretation>
                <emma:interpretation id="interp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4812.5822">0-2 365 0,'0'0'5'0,"0"0"3"16,0 0 4-16,18 0-1 16,5 0 2-16,10 0-1 15,12 0 0-15,8 0-1 0,18 0-17 16,0 9-68-16,6-7-5 15</inkml:trace>
          <inkml:trace contextRef="#ctx0" brushRef="#br0" timeOffset="4546.9214">343 594 331 0,'0'0'5'0,"0"0"3"15,-7 5 1-15,7-5 0 0,-33 13 3 16,13 2 0-16,-13-5 0 15,-2 0 0-15,-8 0-4 16,-2-10-1-16,-8 0-2 0,10-6-1 16,0-16 0-16,13-6-1 15,8-8 0-15,14-9-2 16,8-5 1-16,22-6-2 16,14 0 0-16,14 3 0 15,2-1 0-15,7 10 1 16,2 9-1-16,-4 5 2 0,-8 19-1 15,-7 11 2-15,-9 11-1 16,-16 21 1-16,-9 15 0 16,-8 5 0-16,-11 12-1 0,-11 2 0 15,-9 1-1-15,-5-3 0 16,-3-4-1-16,1-10 1 16,-2-12-1-16,5-10 0 15,7-6 0-15,3-13 1 0,4-9 0 16,21 0 0-16,-11-18 0 15,15-1 0-15,14-3 0 16,7 5 0-16,6-4 0 16,4 6 0-16,8 9 0 0,-1 6 0 15,4 4 0-15,-3 13 0 16,-1 10-1-16,1 1 0 16,-5 11-3-16,2-6-6 0,-5 9-15 15,-10-3-51-15,3-11-7 16</inkml:trace>
          <inkml:trace contextRef="#ctx0" brushRef="#br0" timeOffset="5531.2986">777 749 316 0,'0'0'5'0,"0"0"1"15,25 0 0-15,0 0 0 16,10 0-1-16,8 0-15 0,13 4-51 16,4-4-3-16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4:49.25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1" timeString="2019-03-13T03:30:00.164"/>
    </inkml:context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5B00FDF-00AE-49E1-8345-587334D692DF}" emma:medium="tactile" emma:mode="ink">
          <msink:context xmlns:msink="http://schemas.microsoft.com/ink/2010/main" type="writingRegion" rotatedBoundingBox="391,8184 1504,8184 1504,9896 391,9896"/>
        </emma:interpretation>
      </emma:emma>
    </inkml:annotationXML>
    <inkml:traceGroup>
      <inkml:annotationXML>
        <emma:emma xmlns:emma="http://www.w3.org/2003/04/emma" version="1.0">
          <emma:interpretation id="{9F885A18-73A2-4C46-84FB-6CD4D2695E3D}" emma:medium="tactile" emma:mode="ink">
            <msink:context xmlns:msink="http://schemas.microsoft.com/ink/2010/main" type="paragraph" rotatedBoundingBox="391,8184 1504,8184 1504,9896 391,98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3D4EDE-83EA-4049-AF99-7FDEFEA922B3}" emma:medium="tactile" emma:mode="ink">
              <msink:context xmlns:msink="http://schemas.microsoft.com/ink/2010/main" type="line" rotatedBoundingBox="391,8184 1504,8184 1504,9896 391,9896"/>
            </emma:interpretation>
          </emma:emma>
        </inkml:annotationXML>
        <inkml:traceGroup>
          <inkml:annotationXML>
            <emma:emma xmlns:emma="http://www.w3.org/2003/04/emma" version="1.0">
              <emma:interpretation id="{F4942148-5A33-4183-A178-6B1C86EC2EB4}" emma:medium="tactile" emma:mode="ink">
                <msink:context xmlns:msink="http://schemas.microsoft.com/ink/2010/main" type="inkWord" rotatedBoundingBox="391,8184 1504,8184 1504,9896 391,9896"/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4</emma:literal>
                </emma:interpretation>
                <emma:interpretation id="interp3" emma:lang="en-US" emma:confidence="0">
                  <emma:literal>V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37 0 227 0,'0'0'5'0,"0"0"3"16,0 0 3-16,0 0 0 15,0 0 1-15,0 0 1 0,0 0 0 16,0 0 1-16,0 0-2 16,0 11-3-16,0 2-1 15,0 8 0-15,0 0 0 16,0 10 1-16,0 5 0 15,0 3 0-15,0-1-3 0,0 8 0 16,0-3-1-16,0 2-1 16,3 2 0-16,2 2-1 15,-5-7-1-15,2 0 1 16,3 1-1-16,-2-4 0 0,0-1 0 16,1 0 0-16,-1-1-1 15,2-2 0-15,-5-4 1 16,2 0-1-16,-2-3 1 15,0 8 0-15,0-8 0 0,-2 8 0 16,-3-6 0-16,2 3 0 16,-4 3 1-16,4-9 0 15,-2 6-1-15,3-5 0 0,2-4 1 16,-5 1-1-16,5-3 0 16,-3 2 0-16,3 0-1 15,-3 5 1-15,-1-5-1 16,1 1 0-16,-2 3 0 0,3 0-1 15,-1-4 1-15,3 1-1 16,-5-3 1-16,2-5-1 16,3 0 1-16,0-2-1 15,0-1 1-15,0-14 0 0,0 20 0 16,0-20-1-16,0 15 1 16,0-15 0-16,0 0 0 15,0 0 0-15,0 0 1 16,0 11-1-16,0-11 0 0,0 0 0 15,0 0 0-15,0 0 0 16,0 0 0-16,0 13 0 16,0-13-1-16,0 0 1 15,0 15-1-15,0-15 0 0,0 15 1 16,0-15-1-16,0 20 0 16,0-20 0-16,-7 21 0 15,7-21 0-15,-3 18 0 16,3-18 1-16,-4 20-1 0,4-20 0 15,0 0 1-15,0 11 0 16,0-11 0-16,0 0 0 16,0 0 1-16,0 0-1 15,0 0 1-15,0 0-1 0,0 0-1 16,0 0 1-16,0 0-1 16,0 0-3-16,0 0-14 15,10 15-64-15,-10-15-4 16</inkml:trace>
          <inkml:trace contextRef="#ctx1" brushRef="#br1">-1041 658 318 0,'0'0'7'16,"0"0"3"-16,0 0 0 15,0 0 1-15,0 0 1 16,0 0 0-16,14-4 0 0,0 4 0 16,8 0-6-16,9 0-2 15,12 0-2-15,7 0 0 16,14 0 0-16,10 0 0 16,7 0 0-16,-5 0 1 15,5-4-1-15,-7 4 0 0,-11-2 0 16,-9 2-3-16,-14-6-7 15,-13 6-25-15,-3 8-45 16,-24-8-2-16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0:45.32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0B3F802-81DC-4489-AA6A-DB98D4811844}" emma:medium="tactile" emma:mode="ink">
          <msink:context xmlns:msink="http://schemas.microsoft.com/ink/2010/main" type="writingRegion" rotatedBoundingBox="8134,10508 9014,10508 9014,11280 8134,11280"/>
        </emma:interpretation>
      </emma:emma>
    </inkml:annotationXML>
    <inkml:traceGroup>
      <inkml:annotationXML>
        <emma:emma xmlns:emma="http://www.w3.org/2003/04/emma" version="1.0">
          <emma:interpretation id="{6B967461-BE21-4838-9AA0-FDC2671D3641}" emma:medium="tactile" emma:mode="ink">
            <msink:context xmlns:msink="http://schemas.microsoft.com/ink/2010/main" type="paragraph" rotatedBoundingBox="8134,10508 9014,10508 9014,11280 8134,112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BAEEAD-42C6-422A-87C1-191BB6A9982F}" emma:medium="tactile" emma:mode="ink">
              <msink:context xmlns:msink="http://schemas.microsoft.com/ink/2010/main" type="line" rotatedBoundingBox="8134,10508 9014,10508 9014,11280 8134,11280"/>
            </emma:interpretation>
          </emma:emma>
        </inkml:annotationXML>
        <inkml:traceGroup>
          <inkml:annotationXML>
            <emma:emma xmlns:emma="http://www.w3.org/2003/04/emma" version="1.0">
              <emma:interpretation id="{002D0357-7936-43C3-8877-19D5B22B9BEE}" emma:medium="tactile" emma:mode="ink">
                <msink:context xmlns:msink="http://schemas.microsoft.com/ink/2010/main" type="inkWord" rotatedBoundingBox="8134,10508 9014,10508 9014,11280 8134,11280"/>
              </emma:interpretation>
              <emma:one-of disjunction-type="recognition" id="oneOf0">
                <emma:interpretation id="interp0" emma:lang="en-US" emma:confidence="1">
                  <emma:literal>It</emma:literal>
                </emma:interpretation>
                <emma:interpretation id="interp1" emma:lang="en-US" emma:confidence="0">
                  <emma:literal>Jt</emma:literal>
                </emma:interpretation>
                <emma:interpretation id="interp2" emma:lang="en-US" emma:confidence="0">
                  <emma:literal>If</emma:literal>
                </emma:interpretation>
                <emma:interpretation id="interp3" emma:lang="en-US" emma:confidence="0">
                  <emma:literal>Qt</emma:literal>
                </emma:interpretation>
                <emma:interpretation id="interp4" emma:lang="en-US" emma:confidence="0">
                  <emma:literal>Ie</emma:literal>
                </emma:interpretation>
              </emma:one-of>
            </emma:emma>
          </inkml:annotationXML>
          <inkml:trace contextRef="#ctx0" brushRef="#br0">-435-375 343 0,'0'0'6'0,"0"0"1"16,-15-10 2-16,5 6-1 15,-8-3 2-15,-7 0-1 0,-10-3 0 16,0-1 1-16,-8-2-6 16,5-5 0-16,-2-5-2 15,5-1 1-15,7-7-2 16,13-8 0-16,9 0 0 0,6-7-1 15,11-2 0-15,6 5-1 16,14-3 0-16,6 7 1 16,1 4-1-16,0 15 1 15,2 1 1-15,-2 15 0 0,-5 4 1 16,-5 12 1-16,-11 16 0 16,1 10 1-16,-11 10 0 15,-7 14 0-15,-3 8 0 16,-11 0-1-16,-4 8-1 0,-7-4 0 15,-3-11-1-15,3-10 0 16,-3-3 1-16,0-22-1 16,3-4 1-16,7-10 0 15,4-14 0-15,14 0 0 0,-8-21 0 16,13 0 0-16,8-3-1 16,9-5 0-16,6 4 0 15,7 3-1-15,-2 9 0 16,5 6 0-16,-3 7 0 0,5 7-3 15,-5 10-3-15,1 7-8 16,-9 2-21-16,1-4-45 16,8 2-4-16</inkml:trace>
          <inkml:trace contextRef="#ctx0" brushRef="#br0" timeOffset="609.4409">-29-731 309 0,'0'0'5'0,"0"0"2"15,0 0 3-15,-13 4 1 16,13-4 3-16,-18 24 2 0,3 1 1 16,1 7 0-16,0 7-4 15,4 11-1-15,3 2-5 16,2 9 0-16,10 1-4 15,5-2-3-15,8-3-7 0,14-9-19 16,6 2-48-16,2-22-7 16</inkml:trace>
          <inkml:trace contextRef="#ctx0" brushRef="#br0" timeOffset="781.2703">-117-480 391 0,'0'0'5'0,"0"0"0"0,17-5 1 16,5 5 0-16,9 0 0 15,4-4-7-15,23-16-58 16,-2 20-12-16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0:50.56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CF0455F-7573-47FE-9FC2-5F750FAE2F2F}" emma:medium="tactile" emma:mode="ink">
          <msink:context xmlns:msink="http://schemas.microsoft.com/ink/2010/main" type="writingRegion" rotatedBoundingBox="9703,11502 12348,11502 12348,12443 9703,12443"/>
        </emma:interpretation>
      </emma:emma>
    </inkml:annotationXML>
    <inkml:traceGroup>
      <inkml:annotationXML>
        <emma:emma xmlns:emma="http://www.w3.org/2003/04/emma" version="1.0">
          <emma:interpretation id="{A0AC271B-4DE9-43B0-BA87-14B3A5E37479}" emma:medium="tactile" emma:mode="ink">
            <msink:context xmlns:msink="http://schemas.microsoft.com/ink/2010/main" type="paragraph" rotatedBoundingBox="9703,11502 12348,11502 12348,12443 9703,124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2C1DC5-D645-4E90-9EF6-9EF2348CAB3E}" emma:medium="tactile" emma:mode="ink">
              <msink:context xmlns:msink="http://schemas.microsoft.com/ink/2010/main" type="line" rotatedBoundingBox="9703,11502 12348,11502 12348,12443 9703,12443"/>
            </emma:interpretation>
          </emma:emma>
        </inkml:annotationXML>
        <inkml:traceGroup>
          <inkml:annotationXML>
            <emma:emma xmlns:emma="http://www.w3.org/2003/04/emma" version="1.0">
              <emma:interpretation id="{73ABF708-50B4-4748-8EBA-D0DADBA04C65}" emma:medium="tactile" emma:mode="ink">
                <msink:context xmlns:msink="http://schemas.microsoft.com/ink/2010/main" type="inkWord" rotatedBoundingBox="11008,11502 12348,11502 12348,12280 11008,12280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( It</emma:literal>
                </emma:interpretation>
                <emma:interpretation id="interp2" emma:lang="en-US" emma:confidence="0">
                  <emma:literal>( TJ</emma:literal>
                </emma:interpretation>
                <emma:interpretation id="interp3" emma:lang="en-US" emma:confidence="0">
                  <emma:literal>[It</emma:literal>
                </emma:interpretation>
                <emma:interpretation id="interp4" emma:lang="en-US" emma:confidence="0">
                  <emma:literal>( TI</emma:literal>
                </emma:interpretation>
              </emma:one-of>
            </emma:emma>
          </inkml:annotationXML>
          <inkml:trace contextRef="#ctx0" brushRef="#br0">2431 661 340 0,'0'0'2'16,"-13"4"2"-16,-2-4 0 0,-5 0 1 16,-13 0 1-16,-5-8 1 15,-2-5-1-15,-5-2 1 16,2-9-1-16,5-6-3 16,10-4 0-16,10-4-1 0,14-8-1 15,8-3 1-15,17-8-1 16,14 4 1-16,15 4 0 15,6 0 1-15,4 6 1 16,4 4 0-16,3 18 0 16,-11 7 1-16,5 14 0 0,-19 14 1 15,-9 11 0-15,-16 25-1 16,-14 5 1-16,-10 16-2 16,-21 3 0-16,-7 7 0 0,-11 0-2 15,-11-6-1-15,-4-6 0 16,-2-11 0-16,3-13-1 15,7-7 1-15,0-16 0 16,10-9 1-16,8-13-1 0,17 0 1 16,8-17 0-16,10-4 0 15,22-3 0-15,9-8 0 16,14 8 0-16,5-6 0 16,11 13 0-16,9 6-1 0,1 8 0 15,0 3 0-15,-1 14 0 16,-5 7-5-16,-2 7-4 15,0 5-22-15,-2-2-52 0,-16-7-3 16</inkml:trace>
          <inkml:trace contextRef="#ctx0" brushRef="#br0" timeOffset="390.6515">3047 565 386 0,'0'0'7'0,"0"0"2"16,21-9 2-16,4 0 0 15,18 7 0-15,13-2 0 16,14 4-10-16,8 4-70 16,18 7-7-16</inkml:trace>
          <inkml:trace contextRef="#ctx0" brushRef="#br0" timeOffset="218.7643">3305 333 368 0,'0'0'6'0,"0"0"4"16,0 0 0-16,-8 0 2 16,-2 4 2-16,-7 10 0 0,3 7 1 15,-8 10 0-15,2 12-6 16,5 3-3-16,5 3-1 16,7 9-3-16,3 4-4 15,10-10-7-15,18 10-25 0,15-14-49 16,-1-10-1-16</inkml:trace>
          <inkml:trace contextRef="#ctx0" brushRef="#br0" timeOffset="-859.3301">890 575 378 0,'0'0'1'0,"0"0"1"16,-13 5 3-16,-2 5 0 16,0 9 2-16,2 5 0 15,-2 8 2-15,-2 7 0 16,9 6 0-16,5 5-2 15,3-6 0-15,18 8-5 0,7-7-7 16,3-11-19-16,0-6-54 16,15-6-3-16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1:53.18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3E10411-89A1-48B9-A1E3-B0F24352A0A3}" emma:medium="tactile" emma:mode="ink">
          <msink:context xmlns:msink="http://schemas.microsoft.com/ink/2010/main" type="inkDrawing" rotatedBoundingBox="26377,6705 27586,1560 31531,2486 30322,7631" semanticType="enclosure" shapeName="Other">
            <msink:sourceLink direction="with" ref="{FB866299-E6BC-4173-979D-3068A5AA0777}"/>
          </msink:context>
        </emma:interpretation>
      </emma:emma>
    </inkml:annotationXML>
    <inkml:trace contextRef="#ctx0" brushRef="#br0">-432-810 236 0,'0'0'6'0,"0"0"4"16,0 0 2-16,-14-8 3 16,14 8-2-16,-17 0 3 15,17 0 1-15,-18 18 0 16,11 6-3-16,-3 9-1 0,2 3-5 16,4 12 1-16,4 5 0 15,0 7-1-15,0 11 0 16,0 6-1-16,0 0-1 0,0 7-2 15,4 4 2-15,-4 8-1 16,0 3-2-16,-4 0 2 16,-2 6-3-16,6 8 1 15,0-1-1-15,0 11 1 0,0 5-2 16,-5 5 1-16,3 4 0 16,-9 9-1-16,4 1 2 15,-8-2-1-15,2-4 0 16,-6-4 0-16,9 1 1 15,-4-11 0-15,0-3 1 0,-1-12-1 16,2-7 2-16,2-2 0 16,4-5 0-16,0 4-1 15,-4 1 0-15,4-3-1 0,4-4-3 16,3-3 0-16,0-9 0 16,0 4 0-16,0-9 0 15,0-13 0-15,0-8 0 16,0 0 0-16,3-16 0 0,0 0 0 15,-3-10-11-15,4-6-23 16,10-9-52-16,-14-17-2 16</inkml:trace>
    <inkml:trace contextRef="#ctx0" brushRef="#br0" timeOffset="1984.3836">-659-866 169 0,'0'0'5'0,"12"-4"3"15,9 4 5-15,11-4 3 16,14 1 0-16,17-5 1 15,12-3 2-15,20 1 0 0,11 3-5 16,13-4-3-16,12 1-3 16,8-4-4-16,9 4 1 15,5 2-2-15,6 2-2 0,-8 6 0 16,5 0 1-16,6 4-2 16,-9 2 1-16,-9 1-1 15,-1 4 1-15,-20 3 0 16,-4-8 1-16,-1 1-1 15,-22-3 1-15,-5 0 2 0,-6-4-1 16,-11 0 1-16,-7 0 2 16,-3-4 3-16,-14-3-1 15,0 3 4-15,-15 1-2 16,-7 0 1-16,-11-4 1 0,-3 3-1 16,-14 4-2-16,19-10-1 15,-19 10-2-15,0 0-2 16,13-7-1-16,-13 7-2 15,15-4 0-15,-15 4-1 0,0 0 0 16,13-4-1-16,-13 4 1 16,12 0 1-16,-12 0-1 15,0 0 0-15,0 0 2 0,13 8-1 16,-13-8 0-16,0 0 0 16,18 14 0-16,-18-14 0 15,0 0 1-15,0 0-2 16,0 0 0-16,4 14 2 15,-4-14-2-15,0 0 0 0,0 0 0 16,0 10 1-16,0-10-1 16,0 0 1-16,3 18-1 15,-3-18 0-15,0 0 1 16,0 0 0-16,10 21-1 0,-5-6 1 16,-2 3-1-16,0-1 0 15,1 10 1-15,-4 6 0 16,0 5-1-16,0 8 1 0,0 7 1 15,-10 1-1-15,2 12 0 16,-2-4 0-16,3 16-1 16,-8 3 0-16,5 8 1 15,-1-2-1-15,7 8-1 0,4 5 2 16,-6-5-1-16,6 6 0 16,-4-5 2-16,4 3-2 15,0-5 1-15,0 9 0 16,0-11 0-16,-3-2 0 0,3 3 1 15,0-3 0-15,-8 6-2 16,8 1 3-16,-7-3-1 16,0 4-1-16,1-3 1 15,-2 8-1-15,1-1 0 16,-3 4 0-16,-2-5 0 0,2 2-1 16,2-1 0-16,-2 0 1 15,-3 0 1-15,-5-2-2 16,6-4 0-16,-1-3 0 15,3-1 0-15,-5-5 0 0,8 5 0 16,-1-12 0-16,6 6 0 16,2-9 0-16,0-6 0 15,10-9 0-15,-6-11 0 0,7-10 0 16,-4-8 0-16,3-5 0 16,-7-9 0-16,-3-19 0 15,7 17 0-15,-7-17 0 16,0 0 0-16,-10 0 0 0,10 0 0 15,-25 0 0-15,10 0 0 16,-2-4 0-16,-4 0 0 16,-1 1 0-16,-1-1 0 15,-10 4 0-15,1 0 0 16,-6 0 0-16,-2 0 0 0,-1 4 0 16,-9 3 0-16,0-1 0 15,-3 2 0-15,-3-1 0 16,3 0 0-16,-4 0 0 15,1 3 0-15,-2 0 0 0,3-6 0 16,-3 0 0-16,2 6 0 16,-1-2 0-16,-9-6 0 15,-2 7 0-15,-2-7 0 16,-4 5-2-16,-4 1 1 0,-4 3 0 16,1 0 0-16,3-7 0 15,4 5 1-15,-1-5 0 16,5 2-1-16,2 5 2 0,2-11-1 15,-2 4 0-15,5-4 1 16,3 0-1-16,-4 4 0 16,0 2 0-16,-2-6 1 15,-5 8-1-15,6 2-1 16,2-4 2-16,-5 2-2 0,12-1 1 16,-7-7 0-16,10 3 0 15,0 5-1-15,11-8 2 16,-1 0-1-16,0 0 0 15,5 0 0-15,6 0 0 0,-3 2-1 16,10-2 2-16,-3 0-1 16,10 0-1-16,3 0 2 15,15 0-1-15,-17 0 1 0,17 0-1 16,0 0 0-16,-14 0 0 16,14 0 0-16,0 0 0 15,0 0 0-15,0 0-2 16,0 0-4-16,-22-6-11 15,22 6-67-15,0-14-1 0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1:57.3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A70ED18-1070-48FD-8FDB-B65A1C19FCCA}" emma:medium="tactile" emma:mode="ink">
          <msink:context xmlns:msink="http://schemas.microsoft.com/ink/2010/main" type="writingRegion" rotatedBoundingBox="26338,2028 33442,2061 33422,6226 26318,6193"/>
        </emma:interpretation>
      </emma:emma>
    </inkml:annotationXML>
    <inkml:traceGroup>
      <inkml:annotationXML>
        <emma:emma xmlns:emma="http://www.w3.org/2003/04/emma" version="1.0">
          <emma:interpretation id="{44ED8958-3E82-4259-829E-59D15FB362C7}" emma:medium="tactile" emma:mode="ink">
            <msink:context xmlns:msink="http://schemas.microsoft.com/ink/2010/main" type="paragraph" rotatedBoundingBox="27917,3136 32886,1890 33098,2735 28129,39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3E3316A-46CD-4848-8DDD-2FDD8955BA81}" emma:medium="tactile" emma:mode="ink">
              <msink:context xmlns:msink="http://schemas.microsoft.com/ink/2010/main" type="inkBullet" rotatedBoundingBox="27954,3284 28395,3174 28546,3775 28105,3886"/>
            </emma:interpretation>
            <emma:one-of disjunction-type="recognition" id="oneOf0">
              <emma:interpretation id="interp0" emma:lang="en-US" emma:confidence="0">
                <emma:literal>X</emma:literal>
              </emma:interpretation>
              <emma:interpretation id="interp1" emma:lang="en-US" emma:confidence="0">
                <emma:literal>x</emma:literal>
              </emma:interpretation>
              <emma:interpretation id="interp2" emma:lang="en-US" emma:confidence="0">
                <emma:literal>]</emma:literal>
              </emma:interpretation>
              <emma:interpretation id="interp3" emma:lang="en-US" emma:confidence="0">
                <emma:literal>*</emma:literal>
              </emma:interpretation>
              <emma:interpretation id="interp4" emma:lang="en-US" emma:confidence="0">
                <emma:literal>a</emma:literal>
              </emma:interpretation>
            </emma:one-of>
          </emma:emma>
        </inkml:annotationXML>
        <inkml:trace contextRef="#ctx0" brushRef="#br0">0 3 288 0,'0'0'5'16,"0"0"4"-16,18 0 2 15,5 0 2-15,7-4 0 0,5 4 2 16,3 0 1-16,5 0 1 16,0 4-5-16,-1 7-4 15,-4 4-1-15,-2 6-2 16,-11 7-1-16,-11 2 0 0,4 7-1 16,-12-3-2-16,-2 13 2 15,-1 1-2-15,-3-1 0 16,-13-2 1-16,-5 2 0 15,4-10 0-15,-4 3 2 16,-10-5-1-16,-4-10-1 0,-4-5-1 16,-9-5-10-16,-5-2-69 15,4 2 0-15</inkml:trace>
        <inkml:trace contextRef="#ctx0" brushRef="#br0" timeOffset="-343.7549">127 25 354 0,'0'0'5'0,"0"0"2"15,-15-3 1-15,15 3 1 16,0 0 0-16,-18 7 1 0,15 4 0 15,0 13 2-15,-4 10-5 16,3 4-2-16,4 5 1 16,0 14-1-16,0 2-1 15,0 6 0-15,0-3-1 16,-3-9-5-16,3-3-8 0,-3-19-26 16,-15 4-43-16,18-9-3 15</inkml:trace>
      </inkml:traceGroup>
      <inkml:traceGroup>
        <inkml:annotationXML>
          <emma:emma xmlns:emma="http://www.w3.org/2003/04/emma" version="1.0">
            <emma:interpretation id="{7B620562-AD92-4818-95AA-3D14CD83D419}" emma:medium="tactile" emma:mode="ink">
              <msink:context xmlns:msink="http://schemas.microsoft.com/ink/2010/main" type="line" rotatedBoundingBox="30420,2508 32886,1890 33098,2735 30632,3354"/>
            </emma:interpretation>
          </emma:emma>
        </inkml:annotationXML>
        <inkml:traceGroup>
          <inkml:annotationXML>
            <emma:emma xmlns:emma="http://www.w3.org/2003/04/emma" version="1.0">
              <emma:interpretation id="{945133A1-2166-435D-8D0B-D8EC6FF94931}" emma:medium="tactile" emma:mode="ink">
                <msink:context xmlns:msink="http://schemas.microsoft.com/ink/2010/main" type="inkWord" rotatedBoundingBox="30420,2508 32886,1890 33098,2735 30632,3354">
                  <msink:destinationLink direction="from" ref="{B22659FD-AEC6-43F3-9A01-75064D904697}"/>
                </msink:context>
              </emma:interpretation>
              <emma:one-of disjunction-type="recognition" id="oneOf1">
                <emma:interpretation id="interp5" emma:lang="en-US" emma:confidence="0">
                  <emma:literal>to St</emma:literal>
                </emma:interpretation>
                <emma:interpretation id="interp6" emma:lang="en-US" emma:confidence="0">
                  <emma:literal>to Ct</emma:literal>
                </emma:interpretation>
                <emma:interpretation id="interp7" emma:lang="en-US" emma:confidence="0">
                  <emma:literal>to Pt</emma:literal>
                </emma:interpretation>
                <emma:interpretation id="interp8" emma:lang="en-US" emma:confidence="0">
                  <emma:literal>to Ft</emma:literal>
                </emma:interpretation>
                <emma:interpretation id="interp9" emma:lang="en-US" emma:confidence="0">
                  <emma:literal>RFQ</emma:literal>
                </emma:interpretation>
              </emma:one-of>
            </emma:emma>
          </inkml:annotationXML>
          <inkml:trace contextRef="#ctx0" brushRef="#br0" timeOffset="6296.8838">4737-930 345 0,'0'0'5'0,"0"0"1"16,0 0 3-16,-15-7 0 15,15 7 2-15,0 0-1 0,-17 0 0 16,17 0 2-16,-13 17-5 16,13 1-1-16,0 10-1 15,0 8 0-15,2 2-1 0,16 1-1 16,4 4-4-16,13-1-12 16,1 0-37-16,9-12-29 15,1-6-5-15</inkml:trace>
          <inkml:trace contextRef="#ctx0" brushRef="#br0" timeOffset="4593.7543">2503-222 299 0,'0'0'5'0,"0"0"2"0,18-6 4 16,-18 6 2-16,20 0 2 15,1 0 1-15,16-4 3 16,8 4-2-16,16 4-4 16,17-4-3-16,10 0-2 15,18 0-3-15,17-4-3 0,1-3 0 16,4 0-2-16,-12-3 1 16,-3 1 0-16,-17 0-1 15,-12-1 2-15,-20-3-1 16,-18 13-1-16,-11-6 1 0,-17 1-4 15,-3 5-7-15,-15 0-33 16,0 0-36-16,-8 11-3 16</inkml:trace>
          <inkml:trace contextRef="#ctx0" brushRef="#br0" timeOffset="21157.4354">3319-232 242 0,'0'0'4'16,"0"0"3"-16,-14-5 2 15,14 5-1-15,-21 19 2 0,-1-2-1 16,4 0 2-16,5 5-1 16,3 4-2-16,2-2-1 15,8-3-2-15,0-21 0 16,21 10-1-16,11-10-2 0,4-3-1 15,2-11-1-15,-3-11-2 16,5 3-1-16,-9-10-1 16,-6 8 0-16,-10-3 0 15,-8 9 1-15,-14-3 0 0,-14 8 5 16,-11 11 0-16,-4 0 2 16,-9 2 2-16,2 4 1 15,-4 11 0-15,-2-4 2 0,10 6-2 16,8 2-1-16,13 1 1 15,8-1-3-15,10 0 0 16,10-10-2-16,15 6-2 16,11-11-2-16,9 2-1 15,-2-6-1-15,2-8-1 0,-2-3-1 16,0-10 1-16,-15 10 0 16,-18-6 1-16,-7 3 1 15,-6-6 2-15,-18 5 2 16,-8 2 0-16,-9 8 1 0,-8 5 1 15,-1 0 2-15,6 0 0 16,6 7 0-16,-1 4 1 16,19 4-2-16,2 5 0 15,15-2-1-15,3-1-1 0,19-4-1 16,16 2-1-16,2-4-1 16,5 0-2-16,5-14 1 15,-4-16-1-15,-3 9-1 0,-8-5 0 16,-14 1-1-1,-11-6 0-15,-10 2 2 0,-13 1 2 16,-17 10-1-16,-1 3 1 16,-11 4 1-16,-1 0 1 15,5 0 0-15,2 4 2 16,11 10-1-16,3 3 0 0,9 0 1 16,13 2-1-16,0-10 0 15,18 6 0-15,7-1-1 16,-2 4 0-16,7-18 0 0,1 4 1 15,-2-2-2-15,-5-2 1 16,-7 0 0-16,-17 0-1 16,15 0 2-16,-15 0-2 15,0 0 0-15,-18-9 1 0,8 9-1 16,10 0 0-16,-22-8 0 16,22 8 1-16,-18 0-1 15,18 0 1-15,0 0 1 16,0 0-1-16,0 0 0 15,0 0 0-15,0 0-1 0,0 0 1 16,0 0 0-16,0 0-2 16,0 0 1-16,0 0 0 15,0 0 0-15,-10 0 0 16,10 0 2-16,0 0-2 0,0 0 0 16,0 0 2-16,0 0-1 15,0 0 0-15,0 0 1 16,0 0-1-16,0 0-1 0,0 0 2 15,0 0-1-15,0 0-1 16,0 0 1-16,0 0-1 16,0 0 0-16,0 0 0 15,0 0 1-15,0 0-1 0,0 0 0 16,0 0 1-16,0 0 0 16,0 0 0-16,0 0 1 15,0 0-2-15,0 0 1 16,0 0 0-16,0 0-1 0,0 0 0 15,0 0 0-15,0 0 1 16,0 0-2-16,0 0 2 16,0 0-1-16,0 0-1 15,0 0 3-15,0 0-2 16,0 0 0-16,0 0 0 0,0 0 1 16,0 0-2-16,0 0 1 15,0 0 0-15,7 0-2 16,-7 0 2-16,0 0 1 0,0 0-1 15,0 0-1-15,0 0 2 16,0 0-1-16,0 0 0 16,0 0 0-16,0 0 0 15,0 0-7-15,3 15-26 0,-3-15-41 16,0 0-6-16</inkml:trace>
          <inkml:trace contextRef="#ctx0" brushRef="#br0" timeOffset="5453.1301">4115-800 215 0,'0'0'5'15,"0"0"2"-15,-22 0 1 16,9 4 6-16,-9-4 0 0,-2 0 1 15,-8-4 2-15,-8 0 0 16,-1-2 0-16,-2-4-4 16,8-5-2-16,0-5-2 15,10-2-2-15,7-1-2 16,8-4-1-16,10-1-3 0,10-3 0 16,15-1-1-16,10 2-2 15,8 3 1-15,3-1 0 16,2 4-1-16,6 2 1 15,-5 5 1-15,-6 4-2 0,-5 0 2 16,-9 3 0-16,-1 10 1 16,-7 4-1-16,-6 15 1 15,-13 1 2-15,-2 12-1 0,-2-1 0 16,-16 11 2-16,0 5-1 16,-14-2 0-16,1-3 0 15,-12-3 0-15,4-11-1 16,-3-6 2-16,6-5 0 0,5 1 2 15,-2-18 0-15,13 3 1 16,5-3-2-16,15 0 3 16,0-11-4-16,18 1 1 15,7 4-2-15,7-5-1 16,6 7-1-16,8 4 0 0,1 4 0 16,2 3-1-16,4 7 1 15,-1 7 0-15,-4 3-1 16,-7 0-5-16,9 12-13 15,-11 7-59-15,7-19-3 0</inkml:trace>
          <inkml:trace contextRef="#ctx0" brushRef="#br0" timeOffset="6453.1339">4687-820 329 0,'0'0'6'0,"7"0"1"0,11 0 0 16,14 0 1-16,14 0-4 15,7 6-36-15,10 4-34 16,12 1-3-16</inkml:trace>
        </inkml:traceGroup>
      </inkml:traceGroup>
    </inkml:traceGroup>
    <inkml:traceGroup>
      <inkml:annotationXML>
        <emma:emma xmlns:emma="http://www.w3.org/2003/04/emma" version="1.0">
          <emma:interpretation id="{968825D5-26DF-4CB4-A291-0B331CD43D23}" emma:medium="tactile" emma:mode="ink">
            <msink:context xmlns:msink="http://schemas.microsoft.com/ink/2010/main" type="paragraph" rotatedBoundingBox="30758,4958 33506,5285 33393,6236 30645,590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D5CC246-F352-49B7-BB7B-5C57640CC791}" emma:medium="tactile" emma:mode="ink">
              <msink:context xmlns:msink="http://schemas.microsoft.com/ink/2010/main" type="line" rotatedBoundingBox="30758,4958 33506,5285 33393,6236 30645,5909"/>
            </emma:interpretation>
          </emma:emma>
        </inkml:annotationXML>
        <inkml:traceGroup>
          <inkml:annotationXML>
            <emma:emma xmlns:emma="http://www.w3.org/2003/04/emma" version="1.0">
              <emma:interpretation id="{4821D2BB-1643-4F1D-8824-17158A180664}" emma:medium="tactile" emma:mode="ink">
                <msink:context xmlns:msink="http://schemas.microsoft.com/ink/2010/main" type="inkWord" rotatedBoundingBox="30758,4958 33506,5285 33393,6236 30645,5909"/>
              </emma:interpretation>
              <emma:one-of disjunction-type="recognition" id="oneOf2">
                <emma:interpretation id="interp10" emma:lang="en-US" emma:confidence="0">
                  <emma:literal>☺</emma:literal>
                </emma:interpretation>
                <emma:interpretation id="interp11" emma:lang="en-US" emma:confidence="0">
                  <emma:literal>Z</emma:literal>
                </emma:interpretation>
                <emma:interpretation id="interp12" emma:lang="en-US" emma:confidence="0">
                  <emma:literal>L</emma:literal>
                </emma:interpretation>
                <emma:interpretation id="interp13" emma:lang="en-US" emma:confidence="0">
                  <emma:literal>#</emma:literal>
                </emma:interpretation>
                <emma:interpretation id="interp14" emma:lang="en-US" emma:confidence="0">
                  <emma:literal>;</emma:literal>
                </emma:interpretation>
              </emma:one-of>
            </emma:emma>
          </inkml:annotationXML>
          <inkml:trace contextRef="#ctx0" brushRef="#br0" timeOffset="6984.4434">2612 2511 315 0,'0'0'7'0,"0"0"0"16,25 0 3-16,7 0 0 0,17 0 1 15,16 0 1-15,18 0 0 16,17 0 0-16,20 0-6 15,3 0-3-15,2-2-2 16,-9 2-4-16,-7 0-6 0,-24-5-26 16,-17 5-40-16,-12 0-4 15</inkml:trace>
          <inkml:trace contextRef="#ctx0" brushRef="#br0" timeOffset="7812.5231">4150 1917 385 0,'0'0'4'0,"0"0"1"0,0 0 2 16,0 0 3-16,21 0 1 16,11 0-1-16,24 0 1 15,12 0-2-15,10 0-13 16,17 2-72-16,19 6-4 0</inkml:trace>
          <inkml:trace contextRef="#ctx0" brushRef="#br0" timeOffset="7562.5359">4589 2380 265 0,'0'0'5'16,"-15"0"2"-16,-6 6 1 15,-4-6 3-15,-10 0 0 16,-3 0 4-16,-5 0 0 16,-7-6 1-16,4-7-3 0,4 2-1 15,17-6-3-15,12-4-2 16,13-3-2-16,5-4-2 16,25 0-2-16,8-6-1 15,19 7-2-15,-1-1 1 0,5 0 1 16,-1 10-1-16,-7-1 1 15,-10 10 1-15,-13 9-1 16,-7 0 2-16,-13 18 0 0,-10 10 1 16,-8 7-1-16,-6 7 1 15,-7 7 0-15,-7 5 0 16,-14-3 0-16,-1 1 0 16,-7-11 0-16,1-3 1 0,-4-6-1 15,3-10 2-15,0-7 1 16,9-9 0-16,9-6 1 15,4 0-1-15,28 0-1 16,-10-17 1-16,10 17 0 16,23-22-2-16,17 18-2 0,3 4 0 15,12 0-1-15,13 13-1 16,-2 11 2-16,12-5-2 16,5 10-2-16,-10-5-4 15,-2 9-9-15,-11-5-33 0,0-7-36 16,-10-8-3-16</inkml:trace>
          <inkml:trace contextRef="#ctx0" brushRef="#br0" timeOffset="8687.5387">5183 2604 317 0,'0'0'6'0,"-18"-4"1"15,3 0 1-15,2 4 3 0,-12 0 0 16,0 0 3-16,7 0 0 16,-2 14 1-16,1 5-5 15,6 4-1-15,2 16-1 16,11 0-2-16,0 3-1 0,18 0 1 16,0 2-4-16,7-2-3 15,16-8-9-15,6-13-19 16,1-14-49-16,10-1-3 15</inkml:trace>
          <inkml:trace contextRef="#ctx0" brushRef="#br0" timeOffset="8843.7994">5087 2719 376 0,'0'0'4'16,"7"0"4"-16,11 0-2 15,13 0 0-15,4-6-1 16,20 6-21-16,15 4-55 16,1-2-1-16</inkml:trace>
        </inkml:traceGroup>
      </inkml:traceGroup>
    </inkml:traceGroup>
    <inkml:traceGroup>
      <inkml:annotationXML>
        <emma:emma xmlns:emma="http://www.w3.org/2003/04/emma" version="1.0">
          <emma:interpretation id="{A026BEFB-5A3E-465D-B12D-1B5436E5C44C}" emma:medium="tactile" emma:mode="ink">
            <msink:context xmlns:msink="http://schemas.microsoft.com/ink/2010/main" type="paragraph" rotatedBoundingBox="26322,5316 29037,5328 29034,5995 26319,59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B23F8C-1BF5-42A1-8A14-0A2251D29059}" emma:medium="tactile" emma:mode="ink">
              <msink:context xmlns:msink="http://schemas.microsoft.com/ink/2010/main" type="inkBullet" rotatedBoundingBox="28638,5482 29036,5484 29034,5965 28636,5963"/>
            </emma:interpretation>
            <emma:one-of disjunction-type="recognition" id="oneOf3">
              <emma:interpretation id="interp15" emma:lang="en-US" emma:confidence="0">
                <emma:literal>the</emma:literal>
              </emma:interpretation>
              <emma:interpretation id="interp16" emma:lang="en-US" emma:confidence="0">
                <emma:literal>The</emma:literal>
              </emma:interpretation>
              <emma:interpretation id="interp17" emma:lang="en-US" emma:confidence="0">
                <emma:literal>he</emma:literal>
              </emma:interpretation>
              <emma:interpretation id="interp18" emma:lang="en-US" emma:confidence="0">
                <emma:literal>de</emma:literal>
              </emma:interpretation>
              <emma:interpretation id="interp19" emma:lang="en-US" emma:confidence="0">
                <emma:literal>MC</emma:literal>
              </emma:interpretation>
            </emma:one-of>
          </emma:emma>
        </inkml:annotationXML>
        <inkml:trace contextRef="#ctx0" brushRef="#br0" timeOffset="3890.6371">640 2245 335 0,'0'0'5'0,"0"0"2"15,0 0 3-15,0 0 1 0,0 0-1 16,0 11 3-16,0 2-1 15,0 4 0-15,0 8-4 16,0 7-2-16,3 3-3 16,0 8 1-16,1 2 0 15,-4 0-1-15,0 2-1 0,0-5 2 16,-10-7-2-16,10-3 0 16,-8-10 1-16,4-5 0 15,4-17-1-15,0 0 1 16,0 0-1-16,7-6-1 0,11-12 1 15,11-12 0-15,-5 7-2 16,11-16 0-16,5 3-1 16,-2-3-1-16,2 0 2 15,-5 8-1-15,-4 3-1 0,-13 0 2 16,-4 6-1-16,-6 7 0 16,-8 15 3-16,-5-17-2 15,-5 17 0-15,-10 4 1 0,-5 7 0 16,4 2 1-16,-1 10 0 15,1 1 1-15,4-2-1 16,2 2 2-16,8 0-1 16,7 0 0-16,0 0 0 15,14 0-1-15,4-11-6 0,20 4-23 16,22-9-55-16,-7-5-3 16</inkml:trace>
        <inkml:trace contextRef="#ctx0" brushRef="#br0" timeOffset="2484.3644">816 2226 287 0,'0'0'3'0,"0"0"3"0,0 0 0 15,0 0 3-15,0 0-1 16,0 19 2-16,0-6-1 16,-4 9 0-16,-2 2-1 0,-1 0-2 15,-4 0-2-15,-3 2-3 16,3-5 4-16,-6 4-1 16,-11-4 2-1,3-7 2-15,-3 0-2 16,3 0 0-16,7-3 2 15,1-9-2-15,-1 7 0 16,18-9-2-16,0 0-1 0,0 0-2 16,23 6 1-16,-5-2 0 15,0-4-2-15,11 0 1 16,-4 0 0-16,-1 0 0 16,-2 4 1-16,-9-4-1 0,-1 3 0 15,1-3-1-15,-13 0 3 16,0 0-2-16,0 0 0 15,0 0-1-15,0 0-2 16,0 0-3-16,0 0-7 0,0 0-28 16,0 0-41-16,0 0-1 15</inkml:trace>
      </inkml:traceGroup>
      <inkml:traceGroup>
        <inkml:annotationXML>
          <emma:emma xmlns:emma="http://www.w3.org/2003/04/emma" version="1.0">
            <emma:interpretation id="{FB866299-E6BC-4173-979D-3068A5AA0777}" emma:medium="tactile" emma:mode="ink">
              <msink:context xmlns:msink="http://schemas.microsoft.com/ink/2010/main" type="line" rotatedBoundingBox="26322,5316 28564,5326 28561,5993 26319,5982">
                <msink:destinationLink direction="with" ref="{73E10411-89A1-48B9-A1E3-B0F24352A0A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756900C-94D6-494B-975A-8E6AA5B4C490}" emma:medium="tactile" emma:mode="ink">
                <msink:context xmlns:msink="http://schemas.microsoft.com/ink/2010/main" type="inkWord" rotatedBoundingBox="26322,5316 28564,5326 28561,5993 26319,5982"/>
              </emma:interpretation>
              <emma:one-of disjunction-type="recognition" id="oneOf4">
                <emma:interpretation id="interp20" emma:lang="en-US" emma:confidence="0">
                  <emma:literal>-Chis</emma:literal>
                </emma:interpretation>
                <emma:interpretation id="interp21" emma:lang="en-US" emma:confidence="0">
                  <emma:literal>-chis</emma:literal>
                </emma:interpretation>
                <emma:interpretation id="interp22" emma:lang="en-US" emma:confidence="0">
                  <emma:literal>-ChB</emma:literal>
                </emma:interpretation>
                <emma:interpretation id="interp23" emma:lang="en-US" emma:confidence="0">
                  <emma:literal>-chis}</emma:literal>
                </emma:interpretation>
                <emma:interpretation id="interp24" emma:lang="en-US" emma:confidence="0">
                  <emma:literal>tld</emma:literal>
                </emma:interpretation>
              </emma:one-of>
            </emma:emma>
          </inkml:annotationXML>
          <inkml:trace contextRef="#ctx0" brushRef="#br0" timeOffset="1343.7288">-121 2332 267 0,'0'0'6'0,"-10"0"2"0,-5 0 1 16,-2 0 5-16,-4 3-1 15,-4 1 2-15,-7 0 1 16,0 5 1-16,-4 10-5 16,5 3-1-16,-1 2-2 0,4 8-2 15,13-1 0-15,8 4-1 16,7 2-1-16,12 1-1 15,13-4-1-15,13-10-10 0,15 2-29 16,18-15-40-16,-4-5-3 16</inkml:trace>
          <inkml:trace contextRef="#ctx0" brushRef="#br0" timeOffset="3374.9791">177 2108 316 0,'0'0'6'0,"0"0"0"15,0 0 2-15,0 0 2 16,0 0 2-16,0 10 2 16,7 4 1-16,-4 3-1 0,4 11-3 15,-4-1-3-15,2 16 0 16,-2 4-2-16,-3-2-2 16,-8 5 1-16,-9-1 0 15,-1-4-2-15,-7-2 1 0,0-11 0 16,-3 0-1-16,3-8 1 15,7-3 0-15,5-4-1 16,13-17 0-16,-4 20 1 16,11-16-1-16,11 5 1 0,10-5 0 15,7-4-2-15,8 0 1 16,7 0-1-16,5-4-1 16,-8 1 0-16,-1 3 0 0,-3-6 0 15,-5 4-2-15,-6 0 3 16,-11-3-2-16,-6 5 1 15,-15 0-1-15,10-4 1 16,-10 4-1-16,0 0 1 0,0 0-1 16,-10 0-1-16,-5 0 1 15,2 4 0-15,-9 3-1 16,-3 1 2-16,-11 1-1 16,1-9-1-16,-3 9 1 15,-5-7 0-15,-2 6 1 0,2-5 0 16,0 1 0-16,8-4-1 15,3-4 1-15,11-3 0 16,6-4-1-16,15 11 0 16,-10-21 2-16,10 6-2 0,7-6 0 15,8 1 0-15,6 2 0 16,-1 4-2-16,-5-7 4 16,0-1-4-16,2 2 0 15,-3-5 1-15,-3 0-1 0,-5-3-1 16,-6-3 1-16,5-9 0 15,-2 1-2-15,1 1 3 16,-1-1 0-16,0-4-1 0,1 5 2 16,-4 3 0-16,3 11 0 15,-3 3 0-15,0 6 0 16,0 0 0-16,0 15-1 16,0 0 1-16,0 0-1 15,0 11 0-15,-3 19 1 0,-1 0-1 16,-2 12 1-16,2 10 1 15,1 10-1-15,-2 0 1 16,5 6 2-16,-3-5-4 16,6 2-5-16,2-17-6 0,12 4-33 15,8-4-39-15,-12-14-2 16</inkml:trace>
          <inkml:trace contextRef="#ctx0" brushRef="#br0" timeOffset="2062.4818">260 2166 281 0,'0'0'3'0,"0"0"2"15,0 0 3-15,0 0 0 16,5 14 2-16,-5 4 1 15,0 3-1-15,0 7 1 16,0 9-2-16,-8 1 0 0,-6 14-2 31,-4 6-2-31,0-7 2 16,-5 0-2-16,5-9-1 0,1 3 1 16,-5-18 1-16,7 1 0 15,15-28-1-15,0 0 0 16,0 0-1-16,7 0 1 15,8-4-1-15,3-16-1 16,10-1-1-16,4-3-1 0,3-1-2 16,-4 1-1-16,6-6 2 15,1 2-2-15,-6 1 1 16,-1-1 1-16,-3 11-2 16,-10 3 1-16,-3-7 1 0,-11 8 0 15,-4 13-2-15,3-13 2 16,-3 13-1-16,-7 4 0 15,-11 3 0-15,3 4 1 16,-2 4-1-16,3 2 2 0,-8 0 0 16,9 4 1-16,-5-4 0 15,4 7 1-15,3-1-1 16,8-5 1-16,-1 3 1 16,4-7-3-16,15 0-3 0,2-8-6 15,14 8-21-15,12-10-49 16,-8 0-3-16</inkml:trace>
          <inkml:trace contextRef="#ctx0" brushRef="#br0" timeOffset="953.0835">-732 2442 239 0,'0'0'5'0,"0"0"4"16,0 0 2-16,-22-14 3 0,8 14 0 15,-8 0 1-15,-1-7 1 16,-12 7-1-16,-13 0-3 15,-7 0-2-15,-9 3-2 0,0 1-3 16,-10-4 0-16,-7 4 1 16,3-2-3-16,0-2 2 15,3 4-2-15,9 0-1 16,6-1 1-16,7 1-1 16,13-1-1-16,12 1-3 0,11-4-5 15,17 0-27-15,0 14-39 16,28-14-5-1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2:09.15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92F1A3D-1D31-4B80-B0D5-F59AD73A7190}" emma:medium="tactile" emma:mode="ink">
          <msink:context xmlns:msink="http://schemas.microsoft.com/ink/2010/main" type="inkDrawing" rotatedBoundingBox="22214,2065 25649,2857 25125,5129 21690,4337" semanticType="callout" shapeName="Other">
            <msink:sourceLink direction="with" ref="{EC720F4D-D43D-4651-B88C-D8C0E7BC2488}"/>
            <msink:sourceLink direction="with" ref="{B49E0E38-4AF3-4AD8-B5DF-946556F7D081}"/>
          </msink:context>
        </emma:interpretation>
      </emma:emma>
    </inkml:annotationXML>
    <inkml:trace contextRef="#ctx0" brushRef="#br0">-133-206 187 0,'0'0'5'15,"0"0"6"-15,13 0 2 16,5 4 5-16,4 3 0 0,10 1 2 15,3-1 4-15,14 1-1 16,8 10-1-16,3-16-5 16,-1 2-1-16,9-4-3 15,0 0 0-15,9-4-2 0,-6 4-4 16,3-2 1-16,-4 2-3 16,1 0-1-16,-6 10 1 15,-2 0-3-15,-3 4 0 16,-7 0 0-16,-3 4-1 15,-1 6 0-15,1-7 0 0,0 9-1 16,-2-5 0-16,2 1 1 16,6 2-1-16,1 3 1 15,7-1-1-15,-9-1 2 0,3-5-1 16,-2 2-1-16,1 2 2 16,-1-3-1-16,-6 4-1 15,3-8 2-15,-8 5-2 16,3-1 0-16,0 3 1 0,-8-6 0 15,5 3-2-15,-6-3 1 16,3 0 1-16,1 1-2 16,0 0 3-16,-5-1-2 15,4-3 0-15,4 1 0 0,-6-2 1 16,-5 5-1-16,3 0 1 16,-5-4-1-16,2 11 0 15,0-13 0-15,-7 9 0 16,2-2-1-16,-3 2 1 15,-2 2 1-15,-1-7-2 0,5 6 1 16,-8-5 0-16,7-1 0 16,-10 4 1-16,7-1 0 15,-8-1 0-15,5 0-1 16,-1 5 1-16,-6-5 0 0,2 7-1 16,-6-9 2-16,3 1-1 15,0 7-1-15,0-6 1 16,-6-4 1-16,-3-4-2 0,-5-11 1 15,18 17 0-15,-6-2 0 16,-12-15 1-16,10 18-1 16,-10-18 0-16,13 3 0 15,-13-3 0-15,12 7 0 0,-12-7 0 16,3 14 1-16,-3-14-1 16,0 0 0-16,18 4-1 15,-18-4 1-15,0 0-1 16,7 16 2-16,-7-16-2 15,0 0-1-15,0 0 3 0,0 0-2 16,0 0 0-16,0 0 2 16,0 0-2-16,0 0 0 15,0 0 2-15,0 0-2 16,0 0 0-16,0 0 1 0,15 0-1 16,-15 0-1-16,0 0 2 15,0 0-2-15,0 0-7 16,0 15-18-16,0-15-56 0,0 0-3 15</inkml:trace>
    <inkml:trace contextRef="#ctx0" brushRef="#br0" timeOffset="749.9987">-45 2055 286 0,'0'0'6'0,"0"0"1"16,0 0 2-16,0 0 4 16,0 0 0-16,0 0 1 15,0 0 1-15,0-15 2 0,7 11-4 16,18-5-2-16,6 1-2 16,15 3-1-16,8 5-1 15,12 0 0-15,12 0-1 16,10-6-1-16,18-5 0 0,12 4-2 15,1-3-1-15,9-4 1 16,13-7-2-16,0-4-1 16,5 1 1-16,-2 1 0 15,-1 6-1-15,-12-7 1 16,-8 6 0-16,1 1-1 0,-4 3 1 16,-14-3 1-16,0-1-2 15,-7-7 1-15,-1-4 1 16,-2 1-1-16,-4 1 1 15,-6-9-1-15,-13-3 0 0,1-3 1 16,-2 0 0-16,-13-1-1 16,-12 0 1-16,-9 9 0 15,-10-4-1-15,-3 1 0 0,-15 7 0 16,2 1 0-16,-16 11-1 16,-10 1 1-16,-3 6-4 15,-1 5-7-15,-7-1-25 16,10 7-48-16,-5 7-1 0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2:24.29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A138C71-B908-44A1-BE9F-BB7C048E43A8}" emma:medium="tactile" emma:mode="ink">
          <msink:context xmlns:msink="http://schemas.microsoft.com/ink/2010/main" type="writingRegion" rotatedBoundingBox="14205,4332 24633,3436 25605,14743 15176,15639"/>
        </emma:interpretation>
      </emma:emma>
    </inkml:annotationXML>
    <inkml:traceGroup>
      <inkml:annotationXML>
        <emma:emma xmlns:emma="http://www.w3.org/2003/04/emma" version="1.0">
          <emma:interpretation id="{775BFD23-1984-417B-AD1A-74374DB2F7EF}" emma:medium="tactile" emma:mode="ink">
            <msink:context xmlns:msink="http://schemas.microsoft.com/ink/2010/main" type="paragraph" rotatedBoundingBox="15641,4300 22007,3615 22121,4671 15755,53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3DCD16F-09D1-4574-8050-6A5BBA6260C0}" emma:medium="tactile" emma:mode="ink">
              <msink:context xmlns:msink="http://schemas.microsoft.com/ink/2010/main" type="inkBullet" rotatedBoundingBox="15659,4462 17155,4301 17163,4376 15667,4537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9390-6924 326 0,'0'0'2'15,"0"0"1"-15,11-13 1 16,2 4 1-16,16 7 1 0,-1-9-1 16,22 3 1-16,14-7 0 15,14 6-4-15,2 5-5 16,13-7-11-16,-2 4-22 15,-10-3-36-15,7 6-2 0</inkml:trace>
      </inkml:traceGroup>
      <inkml:traceGroup>
        <inkml:annotationXML>
          <emma:emma xmlns:emma="http://www.w3.org/2003/04/emma" version="1.0">
            <emma:interpretation id="{661B0BCA-8612-434C-ABFA-B15E0AB5C293}" emma:medium="tactile" emma:mode="ink">
              <msink:context xmlns:msink="http://schemas.microsoft.com/ink/2010/main" type="line" rotatedBoundingBox="18250,4019 22007,3615 22121,4671 18364,5076">
                <msink:destinationLink direction="with" ref="{1BFFD193-BD57-4DE9-8450-5FCE95305B69}"/>
                <msink:destinationLink direction="with" ref="{B49E0E38-4AF3-4AD8-B5DF-946556F7D08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05F0307-042C-4C64-A4D0-D1F3C77A45BE}" emma:medium="tactile" emma:mode="ink">
                <msink:context xmlns:msink="http://schemas.microsoft.com/ink/2010/main" type="inkWord" rotatedBoundingBox="18237,4195 21927,3395 22123,4297 18432,5098"/>
              </emma:interpretation>
              <emma:one-of disjunction-type="recognition" id="oneOf1">
                <emma:interpretation id="interp1" emma:lang="en-US" emma:confidence="0">
                  <emma:literal>to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+</emma:literal>
                </emma:interpretation>
                <emma:interpretation id="interp5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218.7521">9605-7034 308 0,'0'0'3'0,"0"0"2"15,0 0 4-15,0 0 1 16,8 21 2-16,-1-3 2 0,-4 3 2 16,9 12 0-16,-2 1-3 15,3 8-1-15,2 15-4 16,5 3 0-16,-5 8-3 16,3-2-5-16,7 10-13 0,-5 3-63 15,-2 1-3-15</inkml:trace>
          <inkml:trace contextRef="#ctx0" brushRef="#br0" timeOffset="-58656.8304">6798-6948 179 0,'0'0'6'16,"0"0"3"-16,-14-6 2 16,14 6 5-16,0 0 3 15,-17 8 1-15,17-8 2 0,-15 11 2 16,15-11-3-16,0 22-2 15,0-22 0-15,5 13-1 16,8-9-3-16,15-4-2 16,8-4-1-16,17 1-2 0,11-7 0 15,14-5-3-15,13 2-2 16,15-9-1-16,7 3-1 16,0-1-1-16,-3 5 0 15,-1-5 1-15,-6 6-2 16,-7 0 0-16,-8-4 2 0,-10 7-2 15,-15 5 1-15,-17-1 1 16,-11 7-2-16,-5 0 1 16,-10 0 0-16,-20 0 0 15,15 0-1-15,-15 0 0 0,0 0 0 16,0 0-1-16,0 0 0 16,-5 18-10-16,0 13-64 15,5-14-10-15</inkml:trace>
          <inkml:trace contextRef="#ctx0" brushRef="#br0" timeOffset="-421.8598">13127-7512 245 0,'0'0'4'0,"0"0"0"16,0 0 3-16,0 0 1 15,-11 0 3-15,-7 0-1 0,-5 0 3 16,-10-8 1-16,-17 5-2 16,-3 3-1-16,-20 0 1 15,-8 0-1-15,-15 0-1 16,-7 11 1-16,-25-8-2 0,5 1-2 16,-8-1-1-16,-3 4 0 15,-4 0-3-15,4-7 2 16,3 3-2-16,10-3-1 15,13 4 0-15,8-4-1 0,8 0 1 16,10 0-1-16,19-4 1 16,14 1-1-16,10-8 1 15,6 1 1-15,16 3-3 0,-1-6 0 16,18 13-6-16,-18-19-14 16,15-3-52-16,3 22-4 15</inkml:trace>
        </inkml:traceGroup>
      </inkml:traceGroup>
    </inkml:traceGroup>
    <inkml:traceGroup>
      <inkml:annotationXML>
        <emma:emma xmlns:emma="http://www.w3.org/2003/04/emma" version="1.0">
          <emma:interpretation id="{07F85134-4BB1-4021-B2F4-F3C8FA4DED6C}" emma:medium="tactile" emma:mode="ink">
            <msink:context xmlns:msink="http://schemas.microsoft.com/ink/2010/main" type="paragraph" rotatedBoundingBox="15678,10458 15908,6791 16366,6819 16136,104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B65F148-26D7-4AD1-8EDB-314DCEE5E2F3}" emma:medium="tactile" emma:mode="ink">
              <msink:context xmlns:msink="http://schemas.microsoft.com/ink/2010/main" type="line" rotatedBoundingBox="15678,10458 15908,6791 16366,6819 16136,10487"/>
            </emma:interpretation>
          </emma:emma>
        </inkml:annotationXML>
        <inkml:traceGroup>
          <inkml:annotationXML>
            <emma:emma xmlns:emma="http://www.w3.org/2003/04/emma" version="1.0">
              <emma:interpretation id="{9772E060-C3F3-4259-AB04-E3B4E20BE8E1}" emma:medium="tactile" emma:mode="ink">
                <msink:context xmlns:msink="http://schemas.microsoft.com/ink/2010/main" type="inkWord" rotatedBoundingBox="15678,10458 15908,6791 16366,6819 16136,10487"/>
              </emma:interpretation>
              <emma:one-of disjunction-type="recognition" id="oneOf2">
                <emma:interpretation id="interp6" emma:lang="en-US" emma:confidence="0">
                  <emma:literal>0-0</emma:literal>
                </emma:interpretation>
                <emma:interpretation id="interp7" emma:lang="en-US" emma:confidence="0">
                  <emma:literal>of</emma:literal>
                </emma:interpretation>
                <emma:interpretation id="interp8" emma:lang="en-US" emma:confidence="0">
                  <emma:literal>0--0</emma:literal>
                </emma:interpretation>
                <emma:interpretation id="interp9" emma:lang="en-US" emma:confidence="0">
                  <emma:literal>at</emma:literal>
                </emma:interpretation>
                <emma:interpretation id="interp10" emma:lang="en-US" emma:confidence="0">
                  <emma:literal>0=-0</emma:literal>
                </emma:interpretation>
              </emma:one-of>
            </emma:emma>
          </inkml:annotationXML>
          <inkml:trace contextRef="#ctx0" brushRef="#br0" timeOffset="-116376.1461">7117-4607 289 0,'0'0'7'15,"0"0"4"-15,0 0 3 16,0 0 2-16,7-13 1 15,-7 13 0-15,0 0 2 0,0 0-2 16,0 0-6-16,-17 10-3 16,-1 8-4-16,3 7-1 15,-2 7-1-15,-4-2 1 16,3 5 0-16,1 10 0 16,2-11 1-16,8 8-2 0,7-7 2 15,0 2 0-15,17-17-1 16,11-6 0-16,5-4-1 15,12-10 1-15,5-7-1 0,6-6 0 16,1-11-1-16,-8-10 1 16,1-1-1-16,-10 0-1 15,-12 0 1-15,-15 0 0 16,-13 7-1-16,-6-4-1 0,-16 4 2 16,-3 7-1-16,-13 10-1 15,-2 0 0-15,-1 5-5 16,1 12-17-16,22 9-57 15,-20 6-2-15</inkml:trace>
          <inkml:trace contextRef="#ctx0" brushRef="#br0" timeOffset="-115610.513">7184-3556 317 0,'0'0'8'0,"0"0"1"0,0 0 2 16,0 0 2-16,0 0 3 16,0 0 0-16,-11 8 2 15,3 5 0-15,5 15-6 16,0 4-1-16,-4 9-2 0,3 2-1 16,4 7-2-16,-3-2-1 15,0 6-1-15,3-5 0 16,0-8-1-16,6-2-1 15,-2-2-1-15,3-6-2 16,-1 1-9-16,-6 18-57 0,8-26-17 16</inkml:trace>
          <inkml:trace contextRef="#ctx0" brushRef="#br0" timeOffset="-115219.8817">6943-2529 324 0,'0'0'7'0,"0"0"4"15,0 0 2-15,0 0 2 16,0 0 2-16,8 13 0 16,-8-13 1-16,10 17 0 0,-3-4-7 15,1 13-3-15,-5-2-1 16,4 12-2-16,-4 2-2 15,4 8 0-15,-7 3-1 16,5 4-1-16,-5-7-5 16,3 13-14-16,-3-1-63 0,3-6-1 15</inkml:trace>
          <inkml:trace contextRef="#ctx0" brushRef="#br0" timeOffset="-114735.517">6915-1417 413 0,'0'0'4'0,"0"0"2"0,0 0 0 15,0 0 1-15,0 0 0 16,0 16 2-16,0-1 0 16,-4 5 0-16,1 10-3 0,-4 2 0 15,-1 9-1-15,2 2 0 16,-1 4-1-16,3 1 0 15,1 0 0-15,3-7-1 16,3-6 1-16,14-7-4 16,1-12 0-16,14-8 0 0,1-12 0 15,2-13 0-15,3-11 0 16,-3-10 0-16,5-5 0 16,-9-7 0-16,-6 6 0 15,-15-1 0-15,-2 4 0 0,-8 9 0 16,-14 8 0-16,-11 14-2 15,-4 10-2-15,-12 0-5 16,1 13-45-16,-5 15-32 16,2 7-1-16</inkml:trace>
        </inkml:traceGroup>
      </inkml:traceGroup>
    </inkml:traceGroup>
    <inkml:traceGroup>
      <inkml:annotationXML>
        <emma:emma xmlns:emma="http://www.w3.org/2003/04/emma" version="1.0">
          <emma:interpretation id="{EC6F4CB4-2216-4EDB-A617-93B51B3EABD2}" emma:medium="tactile" emma:mode="ink">
            <msink:context xmlns:msink="http://schemas.microsoft.com/ink/2010/main" type="paragraph" rotatedBoundingBox="14843,11760 25271,10864 25417,12562 14989,134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FB38DB-62D2-4ACC-9C66-B4FEA0101110}" emma:medium="tactile" emma:mode="ink">
              <msink:context xmlns:msink="http://schemas.microsoft.com/ink/2010/main" type="inkBullet" rotatedBoundingBox="15118,12200 15632,12156 15724,13226 15210,13271"/>
            </emma:interpretation>
            <emma:one-of disjunction-type="recognition" id="oneOf3">
              <emma:interpretation id="interp11" emma:lang="en-US" emma:confidence="0">
                <emma:literal>}</emma:literal>
              </emma:interpretation>
              <emma:interpretation id="interp12" emma:lang="en-US" emma:confidence="0">
                <emma:literal>]</emma:literal>
              </emma:interpretation>
              <emma:interpretation id="interp13" emma:lang="en-US" emma:confidence="0">
                <emma:literal>)</emma:literal>
              </emma:interpretation>
              <emma:interpretation id="interp14" emma:lang="en-US" emma:confidence="0">
                <emma:literal>,</emma:literal>
              </emma:interpretation>
              <emma:interpretation id="interp15" emma:lang="en-US" emma:confidence="0">
                <emma:literal>I</emma:literal>
              </emma:interpretation>
            </emma:one-of>
          </emma:emma>
        </inkml:annotationXML>
        <inkml:trace contextRef="#ctx0" brushRef="#br0" timeOffset="-51046.3684">6261 826 380 0,'0'0'5'0,"0"0"0"15,-7-10 1-15,7 10 2 16,0 0 0-16,-8-21 1 15,8 21 2-15,5-14-1 0,5 10-2 16,8 4-2-16,9 0-1 16,6 4 0-16,5 10-2 15,5 0 0-15,7 7-1 0,-5 3 0 16,5 6-1-16,-4 5 0 16,-3 3 0-16,-8 7-1 15,-7 5 1-15,-3 3 0 16,-10 7-1-16,-10 10 1 15,-5-3 0-15,-3 7-1 0,-11 0 1 16,-7-7 0-16,-4 3-1 16,-6-9 1-16,2-9 0 15,-6-6 1-15,-1-14 0 16,1-3 1-16,0-12 0 0,-1-3 0 16,1-11 0-16,0-3 0 15,2-6-2-15,5-9-2 16,8-3-6-16,2-6-9 15,14-8-42-15,4 0-28 0,12-3-2 16</inkml:trace>
      </inkml:traceGroup>
      <inkml:traceGroup>
        <inkml:annotationXML>
          <emma:emma xmlns:emma="http://www.w3.org/2003/04/emma" version="1.0">
            <emma:interpretation id="{548D4253-BD11-4A63-86B0-71F754677411}" emma:medium="tactile" emma:mode="ink">
              <msink:context xmlns:msink="http://schemas.microsoft.com/ink/2010/main" type="line" rotatedBoundingBox="14843,11760 25271,10864 25417,12562 14989,13458"/>
            </emma:interpretation>
          </emma:emma>
        </inkml:annotationXML>
        <inkml:traceGroup>
          <inkml:annotationXML>
            <emma:emma xmlns:emma="http://www.w3.org/2003/04/emma" version="1.0">
              <emma:interpretation id="{D85068D6-9563-406E-8A3A-828608506A35}" emma:medium="tactile" emma:mode="ink">
                <msink:context xmlns:msink="http://schemas.microsoft.com/ink/2010/main" type="inkWord" rotatedBoundingBox="15164,12222 15307,13170 15038,13210 14896,12263"/>
              </emma:interpretation>
              <emma:one-of disjunction-type="recognition" id="oneOf4">
                <emma:interpretation id="interp16" emma:lang="en-US" emma:confidence="0">
                  <emma:literal>|</emma:literal>
                </emma:interpretation>
                <emma:interpretation id="interp17" emma:lang="en-US" emma:confidence="0">
                  <emma:literal>i</emma:literal>
                </emma:interpretation>
                <emma:interpretation id="interp18" emma:lang="en-US" emma:confidence="0">
                  <emma:literal>'</emma:literal>
                </emma:interpretation>
                <emma:interpretation id="interp19" emma:lang="en-US" emma:confidence="0">
                  <emma:literal>"</emma:literal>
                </emma:interpretation>
                <emma:interpretation id="interp20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-51047.3684">6268 904 384 0,'0'0'3'16,"0"0"1"-16,-10-15 0 15,10 15 1-15,0 0 0 0,-12-9 0 16,12 9 2-16,0 0 0 16,-10 6-1-16,10 9 0 15,-3 17 1-15,-1 2-1 16,4 16 1-16,-3 6-1 0,3 8 1 15,0 9-1-15,0 2-1 16,0-2-2-16,0 2 0 16,3-8-1-16,4-1 0 0,3-8 0 15,-2-6-3-15,2-14-2 16,2-6-6-16,-7-12-10 16,10-20-52-16,-15 0-15 15</inkml:trace>
          <inkml:trace contextRef="#ctx0" brushRef="#br0" timeOffset="-52453.6321">5992 895 49 0,'0'0'-3'0,"0"-19"-4"0,0 4-6 15,0-3-6-15</inkml:trace>
        </inkml:traceGroup>
        <inkml:traceGroup>
          <inkml:annotationXML>
            <emma:emma xmlns:emma="http://www.w3.org/2003/04/emma" version="1.0">
              <emma:interpretation id="{1B80704E-3E84-4071-A66E-A1B20F162844}" emma:medium="tactile" emma:mode="ink">
                <msink:context xmlns:msink="http://schemas.microsoft.com/ink/2010/main" type="inkWord" rotatedBoundingBox="16343,12491 17197,12421 17229,12811 16375,12881"/>
              </emma:interpretation>
              <emma:one-of disjunction-type="recognition" id="oneOf5">
                <emma:interpretation id="interp21" emma:lang="en-US" emma:confidence="1">
                  <emma:literal>=</emma:literal>
                </emma:interpretation>
                <emma:interpretation id="interp22" emma:lang="en-US" emma:confidence="0">
                  <emma:literal>•</emma:literal>
                </emma:interpretation>
                <emma:interpretation id="interp23" emma:lang="en-US" emma:confidence="0">
                  <emma:literal>•Y</emma:literal>
                </emma:interpretation>
                <emma:interpretation id="interp24" emma:lang="en-US" emma:confidence="0">
                  <emma:literal>•A</emma:literal>
                </emma:interpretation>
                <emma:interpretation id="interp25" emma:lang="en-US" emma:confidence="0">
                  <emma:literal>•I</emma:literal>
                </emma:interpretation>
              </emma:one-of>
            </emma:emma>
          </inkml:annotationXML>
          <inkml:trace contextRef="#ctx0" brushRef="#br0" timeOffset="-50844.2413">7434 1105 412 0,'0'0'6'0,"0"0"2"15,0 0 1-15,0 0 0 16,0 0 2-16,8-7 1 15,2 4-1-15,12-1 1 0,6 1-5 16,7-4-2-16,4 3-2 16,11-6 0-16,6 3 0 15,8-1-3-15,0 1 0 16,-4-1 0-16,3 5 0 16,-6 1 0-16,-4-2 0 0,-4 0 0 15,-14 4 0-15,-2 0 0 16,-13 0 0-16,-2 0 0 15,-18 0 0-15,14 0 0 16,-14 0-3-16,0 0-15 0,0 0-47 16,-14 0-23-16</inkml:trace>
          <inkml:trace contextRef="#ctx0" brushRef="#br0" timeOffset="-50469.2522">7545 1415 354 0,'0'0'5'15,"-15"7"2"-15,15-7 4 16,-18 11 1-16,18-11 2 16,-14 13 2-16,14-13 3 0,0 0-2 15,7 11-2-15,22-11-3 16,7-4-3-16,12-3 0 15,10-6-2-15,12-2-3 16,4 2-4-16,1-1 0 0,-2-1 0 16,-2 2 0-16,-6-2 0 15,-7 6 0-15,-8 0 0 16,-14 3 0-16,-8-3 0 16,-6 7 0-16,-9 2 0 0,-13 0 0 15,0 0 0-15,0 0 0 16,0 7 0-16,0-7 0 15,-13 13 0-15,-5 6-73 16,18-19-18-16</inkml:trace>
        </inkml:traceGroup>
        <inkml:traceGroup>
          <inkml:annotationXML>
            <emma:emma xmlns:emma="http://www.w3.org/2003/04/emma" version="1.0">
              <emma:interpretation id="{B0FEC490-0647-4CF2-98B6-3AAFD768DEF7}" emma:medium="tactile" emma:mode="ink">
                <msink:context xmlns:msink="http://schemas.microsoft.com/ink/2010/main" type="inkWord" rotatedBoundingBox="14858,11932 25286,11036 25417,12562 14989,13458"/>
              </emma:interpretation>
              <emma:one-of disjunction-type="recognition" id="oneOf6">
                <emma:interpretation id="interp26" emma:lang="en-US" emma:confidence="0">
                  <emma:literal>It</emma:literal>
                </emma:interpretation>
                <emma:interpretation id="interp27" emma:lang="en-US" emma:confidence="0">
                  <emma:literal>FILE</emma:literal>
                </emma:interpretation>
                <emma:interpretation id="interp28" emma:lang="en-US" emma:confidence="0">
                  <emma:literal>FILL</emma:literal>
                </emma:interpretation>
                <emma:interpretation id="interp29" emma:lang="en-US" emma:confidence="0">
                  <emma:literal>FILM</emma:literal>
                </emma:interpretation>
                <emma:interpretation id="interp30" emma:lang="en-US" emma:confidence="0">
                  <emma:literal>FILO</emma:literal>
                </emma:interpretation>
              </emma:one-of>
            </emma:emma>
          </inkml:annotationXML>
          <inkml:trace contextRef="#ctx0" brushRef="#br0" timeOffset="-47766.0853">9885 723 355 0,'0'0'6'0,"0"0"5"16,0 0 0-16,0-13 0 16,0 13 1-16,17-15 0 15,1 9 1-15,7-1-1 0,3 0-5 16,7 0-3-16,12 4-2 16,9-5-2-16,4 5-4 15,14 3-13-15,-14 3-39 16,11-3-24-16,4-3-5 15</inkml:trace>
          <inkml:trace contextRef="#ctx0" brushRef="#br0" timeOffset="-47531.6957">10245 618 376 0,'0'0'4'0,"-28"9"3"15,7-3 0-15,-4 12 1 16,0-1 1-16,-7 4 2 15,1 7 0-15,3 8 2 16,14 6-4-16,-1-4-1 0,12 13-2 16,3 5-1-16,3-1-1 15,12 6-2-15,-5 2 0 16,7 3-1-16,1-2-1 16,-3-8-3-16,-2 6-7 0,-1-21-14 15,1-7-59-15,-3 0 1 16</inkml:trace>
          <inkml:trace contextRef="#ctx0" brushRef="#br0" timeOffset="-46453.5724">11277 961 298 0,'0'0'3'0,"0"0"1"16,-17 6 2-16,-4-2 1 0,-7 3 2 15,-1 0 2-15,-17-1 1 16,-2-2 3-16,-5-4-4 16,-2 0 1-16,2-6-3 0,0-16-1 15,18-2-2-15,0-18-1 16,17-5-2-16,8-8-1 15,10-8 0-15,20-5 0 16,13 1 0-16,7 0 0 16,12 12 0-16,1 3 1 0,14 14-1 15,-7 14 0-15,3 14 1 16,-3 10 0-16,-7 10 0 16,-3 22 0-16,-14 13 1 15,-8 16-1-15,-17 9 0 0,-8 11-1 16,-10 3 0-16,-18 4 0 15,-3-6-2-15,-15-1 1 16,-5-8-1-16,-10-6 1 16,-2-16-1-16,0-6 1 0,0-13 0 15,4-12 0-15,3-10 1 16,10-6 0-16,5-8 1 16,13-9-1-16,10-8 0 15,15-3 0-15,10-5 0 0,20-4 0 16,8 9 0-16,15 0-1 15,4 10 0-15,14 7 1 16,0 7-1-16,-1 11-1 16,1 13 1-16,-8 0-5 15,-3 19-9-15,-14 10-52 0,1-12-20 16</inkml:trace>
          <inkml:trace contextRef="#ctx0" brushRef="#br0" timeOffset="-46156.6559">12055 823 335 0,'0'0'6'15,"0"0"3"-15,-20 3 1 16,2 4 4-16,0 12 2 0,-4 0 0 15,2 11 1-15,-8 5 0 16,3 3-5-16,3 12-3 16,4 3-2-16,8 3-2 0,7 2-2 15,3 4 0-15,7-4-3 16,7-2-3-16,13-5-7 16,-2-8-18-16,5-4-55 15,11-8 0-15</inkml:trace>
          <inkml:trace contextRef="#ctx0" brushRef="#br0" timeOffset="-45953.5802">11561 1180 363 0,'0'0'7'0,"0"0"1"16,10 0 4-16,5 0 1 15,9 0 1-15,11 0 0 0,8 0 0 16,10 0 0-16,7 0-10 16,11 13-26-16,17-9-57 15,-13-4-3-15</inkml:trace>
          <inkml:trace contextRef="#ctx0" brushRef="#br0" timeOffset="-47234.8439">9627 24 413 0,'0'0'3'0,"0"0"0"16,0 0 0-16,0 0 3 16,0 0 0-16,25 11 2 0,-1-5-1 15,15 1 1-15,14 0-3 16,15 0-1-16,9 0-6 15,18 10-26-15,11-2-52 16,-10-2-2-16</inkml:trace>
        </inkml:traceGroup>
        <inkml:traceGroup>
          <inkml:annotationXML>
            <emma:emma xmlns:emma="http://www.w3.org/2003/04/emma" version="1.0">
              <emma:interpretation id="{78E9AAE1-87C1-4064-8FCB-13900094E1AE}" emma:medium="tactile" emma:mode="ink">
                <msink:context xmlns:msink="http://schemas.microsoft.com/ink/2010/main" type="inkWord" rotatedBoundingBox="21760,11924 22517,11702 22721,12395 21963,12618"/>
              </emma:interpretation>
              <emma:one-of disjunction-type="recognition" id="oneOf7">
                <emma:interpretation id="interp31" emma:lang="en-US" emma:confidence="1">
                  <emma:literal>+</emma:literal>
                </emma:interpretation>
                <emma:interpretation id="interp32" emma:lang="en-US" emma:confidence="0">
                  <emma:literal>t</emma:literal>
                </emma:interpretation>
                <emma:interpretation id="interp33" emma:lang="en-US" emma:confidence="0">
                  <emma:literal>x</emma:literal>
                </emma:interpretation>
                <emma:interpretation id="interp34" emma:lang="en-US" emma:confidence="0">
                  <emma:literal>X</emma:literal>
                </emma:interpretation>
                <emma:interpretation id="interp35" emma:lang="en-US" emma:confidence="0">
                  <emma:literal>tv</emma:literal>
                </emma:interpretation>
              </emma:one-of>
            </emma:emma>
          </inkml:annotationXML>
          <inkml:trace contextRef="#ctx0" brushRef="#br0" timeOffset="-45172.2968">13304 372 443 0,'0'0'1'0,"0"0"2"16,0 17 2-16,0 8 1 0,0 12 0 16,0 11 0-16,0 15 1 15,0 19-1-15,0 21-3 16,3 11-16-16,9 14-67 16,-6 2-5-16</inkml:trace>
          <inkml:trace contextRef="#ctx0" brushRef="#br0" timeOffset="-45406.7013">12929 781 327 0,'0'0'3'0,"0"0"2"0,0 0 3 16,10-4 3-16,-10 4 4 15,18 0 1-15,0 0 0 0,11 0 1 16,-1 0-2-16,15 0-2 16,2-2-4-16,15-2-2 15,4-1-2-15,11-4-2 0,1 1-3 16,-1-3-4 0,3 1-6-16,-7-5-23 0,-21 6-48 15,6-6-3-15</inkml:trace>
        </inkml:traceGroup>
        <inkml:traceGroup>
          <inkml:annotationXML>
            <emma:emma xmlns:emma="http://www.w3.org/2003/04/emma" version="1.0">
              <emma:interpretation id="{96B1CD96-9ABC-4016-B4EE-0DB55D852C52}" emma:medium="tactile" emma:mode="ink">
                <msink:context xmlns:msink="http://schemas.microsoft.com/ink/2010/main" type="inkWord" rotatedBoundingBox="23188,11769 23887,11798 23863,12364 23164,12334"/>
              </emma:interpretation>
              <emma:one-of disjunction-type="recognition" id="oneOf8">
                <emma:interpretation id="interp36" emma:lang="en-US" emma:confidence="0">
                  <emma:literal>B</emma:literal>
                </emma:interpretation>
                <emma:interpretation id="interp37" emma:lang="en-US" emma:confidence="0">
                  <emma:literal>*</emma:literal>
                </emma:interpretation>
                <emma:interpretation id="interp38" emma:lang="en-US" emma:confidence="0">
                  <emma:literal>F</emma:literal>
                </emma:interpretation>
                <emma:interpretation id="interp39" emma:lang="en-US" emma:confidence="0">
                  <emma:literal>•</emma:literal>
                </emma:interpretation>
                <emma:interpretation id="interp40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-43094.1785">14535 361 377 0,'0'0'2'0,"0"0"0"16,-19 11 2-16,19-11 0 0,-6 25 2 15,1-5 1-15,5 9 1 16,5 6 0-16,13 7-2 15,9 8 1-15,6 4-2 0,8 8-3 16,2-2-10-16,7 4-36 16,3-1-34-16,0 1-5 15</inkml:trace>
          <inkml:trace contextRef="#ctx0" brushRef="#br0" timeOffset="-43297.3058">14350 513 341 0,'0'0'3'0,"0"0"1"0,0 0 1 16,25-4 1-16,4 1 1 16,6 0 1-16,11-4 1 15,14 0-1-15,14-1-4 16,4-3-7-16,14 2-26 0,2 5-42 16,-4-7-6-16</inkml:trace>
          <inkml:trace contextRef="#ctx0" brushRef="#br0" timeOffset="-40125.3869">14279 496 215 0,'0'0'5'0,"0"0"2"15,0-15 2-15,0 15 5 16,0 0 0-16,0-11 1 0,0 11 3 15,15-13 0-15,-1 13-1 16,4-6-3-16,10 1-3 16,10 1-2-16,5 4-1 15,2-6-1-15,3 6-1 0,-6-3-3 16,4-3-1-16,-4 4 0 16,-11-2-1-16,-6 0 0 15,-3 1 0-15,-22 3 0 0,0 0-1 16,0 0 0-16,-17-11 0 15,-16 11 0-15,-6 0 0 16,-7 0 0-16,-7 5 0 16,-3-3 0-16,3 5 1 15,3 1-1-15,5 0 0 0,12-5 1 16,8 1-1-16,12-2 1 16,13-2 0-16,0 0 0 15,21 0 0-15,11-6 0 16,14-5 0-16,4 3 0 0,8-1 0 15,7 0 0-15,1 3 0 16,-8-1 0-16,-5 3 0 16,-8 1-1-16,-12 3 0 15,-8 0 0-15,-25 0 0 0,0 0 0 16,-18 18 1-16,-22-7-1 16,-2-2 0-16,-14 7 1 15,-5-7 0-15,-2 2 0 16,3-3 0-16,7-1 1 0,13 0-1 15,9-7 1-15,17 0-1 16,14 0 1-16,14-7 0 16,17 0 0-16,9-3 0 15,13-1-1-15,10 4 1 0,0-5 0 16,2 5 0-16,-2 1-1 16,-10 1 0-16,-3 5-1 15,-12 0-2-15,-10 5-10 0,-28-5-42 16,25 19-25-16,-25-19-2 15</inkml:trace>
        </inkml:traceGroup>
        <inkml:traceGroup>
          <inkml:annotationXML>
            <emma:emma xmlns:emma="http://www.w3.org/2003/04/emma" version="1.0">
              <emma:interpretation id="{67DBCC5D-D373-49F9-832D-7DD8028C13E7}" emma:medium="tactile" emma:mode="ink">
                <msink:context xmlns:msink="http://schemas.microsoft.com/ink/2010/main" type="inkWord" rotatedBoundingBox="24782,10733 25747,12163 24613,12928 23648,11498"/>
              </emma:interpretation>
              <emma:one-of disjunction-type="recognition" id="oneOf9">
                <emma:interpretation id="interp41" emma:lang="en-US" emma:confidence="0">
                  <emma:literal>II</emma:literal>
                </emma:interpretation>
                <emma:interpretation id="interp42" emma:lang="en-US" emma:confidence="0">
                  <emma:literal>It</emma:literal>
                </emma:interpretation>
                <emma:interpretation id="interp43" emma:lang="en-US" emma:confidence="0">
                  <emma:literal>IF</emma:literal>
                </emma:interpretation>
                <emma:interpretation id="interp44" emma:lang="en-US" emma:confidence="0">
                  <emma:literal>If</emma:literal>
                </emma:interpretation>
                <emma:interpretation id="interp45" emma:lang="en-US" emma:confidence="0">
                  <emma:literal>It,</emma:literal>
                </emma:interpretation>
              </emma:one-of>
            </emma:emma>
          </inkml:annotationXML>
          <inkml:trace contextRef="#ctx0" brushRef="#br0" timeOffset="-42562.8929">15570 757 372 0,'0'0'2'16,"0"0"1"-16,-17-10 1 16,2-1 2-16,-6-2 0 0,-4-6 1 15,0-3 1-15,-6-6 0 16,2-14-1-16,4-8-3 15,7-9 1-15,8-8-2 16,10-4 0-16,7-4-3 0,14 2 0 16,11 2 0-16,8 15 0 15,1 7 0-15,9 10 0 16,-4 14 1-16,1 14 0 16,-6 11 0-16,6 11 0 15,-12 14 1-15,-7 18 0 0,-10 13-1 16,-8 11 0-16,-10 10 0 15,-7 9 0-15,-17 0-1 16,-8 3 0-16,-11-7 0 16,-7-9-1-16,-8-11 1 0,-3-10-1 15,-3-11 2-15,0-20-1 16,8-6 2-16,9-15-1 16,6 0 1-16,16-19 0 0,13-1-1 15,12-8 1-15,23 0-1 16,9-1 0-16,16 5 0 15,10 2 0-15,5 15 0 16,5 7 0-16,2 3 0 0,-7 18-2 16,-7 8-3-16,2 14-12 15,-13 9-40-15,-9-6-27 16,-8 4-2-16</inkml:trace>
          <inkml:trace contextRef="#ctx0" brushRef="#br0" timeOffset="-42281.6584">16316 594 351 0,'0'0'4'15,"0"0"1"-15,0 0 0 0,-18-6 3 16,4 6 2-16,-4 2-1 15,-3 9 3-15,-4 6 0 16,0 9-2-16,-3 8-1 16,8 1 0-16,-2 12-2 0,16 2-2 15,1 3 0-15,5 1-3 16,15-3-4-16,16 3-7 16,1-14-25-16,-4 3-47 15,18-11-3-15</inkml:trace>
          <inkml:trace contextRef="#ctx0" brushRef="#br0" timeOffset="-42109.7385">16164 865 392 0,'0'0'3'0,"8"-4"0"16,12 1 0-16,8-1 0 0,12-3-2 15,9 7-9-15,1 0-37 16,10-6-27-16,0-2-7 16</inkml:trace>
          <inkml:trace contextRef="#ctx0" brushRef="#br0" timeOffset="-41578.4853">15283-289 335 0,'0'0'4'15,"0"0"4"-15,0 0 2 16,23 2 5-16,7 2 0 0,10 0 0 15,23-1 1-15,18-3 0 16,22 0-4-16,6-3-8 16,26 3-30-16,-4-8-52 15,0-7-1-15</inkml:trace>
        </inkml:traceGroup>
      </inkml:traceGroup>
    </inkml:traceGroup>
    <inkml:traceGroup>
      <inkml:annotationXML>
        <emma:emma xmlns:emma="http://www.w3.org/2003/04/emma" version="1.0">
          <emma:interpretation id="{CDA573FF-8D88-4CDD-B918-6B595C92E83E}" emma:medium="tactile" emma:mode="ink">
            <msink:context xmlns:msink="http://schemas.microsoft.com/ink/2010/main" type="paragraph" rotatedBoundingBox="16821,13659 23206,13752 23185,15233 16800,1514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31AADEF-230C-4013-88FE-B25B57700547}" emma:medium="tactile" emma:mode="ink">
              <msink:context xmlns:msink="http://schemas.microsoft.com/ink/2010/main" type="line" rotatedBoundingBox="16821,13659 23206,13752 23185,15233 16800,15140"/>
            </emma:interpretation>
          </emma:emma>
        </inkml:annotationXML>
        <inkml:traceGroup>
          <inkml:annotationXML>
            <emma:emma xmlns:emma="http://www.w3.org/2003/04/emma" version="1.0">
              <emma:interpretation id="{D0C2643F-2F14-48F1-9C6C-E1B6E9AAD86D}" emma:medium="tactile" emma:mode="ink">
                <msink:context xmlns:msink="http://schemas.microsoft.com/ink/2010/main" type="inkWord" rotatedBoundingBox="16808,14608 17372,14616 17367,14950 16803,14942"/>
              </emma:interpretation>
              <emma:one-of disjunction-type="recognition" id="oneOf10">
                <emma:interpretation id="interp46" emma:lang="en-US" emma:confidence="1">
                  <emma:literal>=</emma:literal>
                </emma:interpretation>
                <emma:interpretation id="interp47" emma:lang="en-US" emma:confidence="0">
                  <emma:literal>•</emma:literal>
                </emma:interpretation>
                <emma:interpretation id="interp48" emma:lang="en-US" emma:confidence="0">
                  <emma:literal>•Y</emma:literal>
                </emma:interpretation>
                <emma:interpretation id="interp49" emma:lang="en-US" emma:confidence="0">
                  <emma:literal>•A</emma:literal>
                </emma:interpretation>
                <emma:interpretation id="interp50" emma:lang="en-US" emma:confidence="0">
                  <emma:literal>•I</emma:literal>
                </emma:interpretation>
              </emma:one-of>
            </emma:emma>
          </inkml:annotationXML>
          <inkml:trace contextRef="#ctx0" brushRef="#br0" timeOffset="-39484.7118">7895 3276 404 0,'0'0'2'0,"0"0"1"15,0 0-1-15,17-15 1 16,1 8 0-16,7-3 1 15,10-5-4-15,11 4-7 0,7-2-29 16,-7 2-39-16,21 11-4 16</inkml:trace>
          <inkml:trace contextRef="#ctx0" brushRef="#br0" timeOffset="-39297.2511">8029 3525 420 0,'0'0'0'0,"0"0"-1"16,14-4 1-16,11-3-1 15,11-6 0-15,9 2-3 16,18-3-7-16,5-7-20 0,6 3-43 16,29-2-4-16</inkml:trace>
        </inkml:traceGroup>
        <inkml:traceGroup>
          <inkml:annotationXML>
            <emma:emma xmlns:emma="http://www.w3.org/2003/04/emma" version="1.0">
              <emma:interpretation id="{CBDDCF18-3037-4BC2-81BF-682E4DEF4CDC}" emma:medium="tactile" emma:mode="ink">
                <msink:context xmlns:msink="http://schemas.microsoft.com/ink/2010/main" type="inkWord" rotatedBoundingBox="18075,14014 19258,14031 19242,15155 18059,15138"/>
              </emma:interpretation>
              <emma:one-of disjunction-type="recognition" id="oneOf11">
                <emma:interpretation id="interp51" emma:lang="en-US" emma:confidence="0">
                  <emma:literal>z</emma:literal>
                </emma:interpretation>
                <emma:interpretation id="interp52" emma:lang="en-US" emma:confidence="0">
                  <emma:literal>£</emma:literal>
                </emma:interpretation>
                <emma:interpretation id="interp53" emma:lang="en-US" emma:confidence="0">
                  <emma:literal>*</emma:literal>
                </emma:interpretation>
                <emma:interpretation id="interp54" emma:lang="en-US" emma:confidence="0">
                  <emma:literal>F</emma:literal>
                </emma:interpretation>
                <emma:interpretation id="interp55" emma:lang="en-US" emma:confidence="0">
                  <emma:literal>?</emma:literal>
                </emma:interpretation>
              </emma:one-of>
            </emma:emma>
          </inkml:annotationXML>
          <inkml:trace contextRef="#ctx0" brushRef="#br0" timeOffset="-37812.8765">9160 2845 274 0,'0'0'5'0,"0"0"3"0,14-2 3 15,-3-5 2-15,14 3 3 16,7-11 0-16,11 8 2 15,5-6 2-15,15-2-3 0,12 0-5 16,6 2-3-16,12-2-1 16,2 1-3-16,4 1 1 15,0-4-5-15,-4 6 1 16,-10 0-1-16,-11 5-1 0,-14-3 1 16,-14 9-1-16,-17 0 1 15,-29 0 0-15,0 19 0 16,-29-5-1-16,-17 3 1 15,-10-3 0-15,-14 3 0 0,-5 1 0 16,-10-3 0-16,4-2-1 16,0-1 1-16,6-7-1 15,16 3 1-15,9-3 0 16,10-5-1-16,20 0 1 0,20 0 0 16,0 0 0-16,20-5 1 15,23-3-1-15,10 3 1 16,17-7-1-16,8 1 0 15,11 0 0-15,0-2 0 0,-5 2-1 16,-2 1 0-16,-15 3 0 16,-17 0 1-16,-12 4-1 15,-16 3 0-15,-22 0 1 16,-18 7-1-16,-24 7 1 16,-19 3-1-16,-6 5 1 0,-14-3 0 15,-4 5-1-15,4-3 1 16,7-8 0-16,9 1 0 15,20-7 0-15,12 0 0 0,33-7 0 16,0 0 0-16,40-17 0 16,13 6 0-16,21-2-1 15,8-8 0-15,17 3-4 16,-8-1-8-16,12-12-55 0,-11 20-17 16</inkml:trace>
          <inkml:trace contextRef="#ctx0" brushRef="#br0" timeOffset="-38969.1374">9920 2750 335 0,'0'0'7'0,"0"0"4"0,0 0 1 15,0 0 3-15,-13 7 2 16,5 10-1-16,1 9 2 16,0 13 0-16,-4 6-6 0,8 16-4 15,-4 9-3-15,3 11 0 16,4 6-2-16,0 6-2 15,0-5-1-15,4-4-3 16,3-11-5-16,4-1-7 16,-4-14-28-16,-1-12-40 15,16-12-3-15</inkml:trace>
          <inkml:trace contextRef="#ctx0" brushRef="#br0" timeOffset="-38453.5065">9807 2667 288 0,'0'0'7'16,"0"0"2"-16,11-9 3 0,-11 9 3 15,18-9 0-15,0 1 2 16,-1 1 3-16,7 3-1 16,1-7-5-16,3 7-2 0,9 2-2 15,-6-2-4-15,1 4 0 16,-4 0-1-16,0 0-1 16,-3 0 0-16,-5 4-1 15,-5-2-1-15,-5 9 0 16,-10-11 0-16,22 26 0 0,-11-9 0 15,-1 5-1-15,0-1 1 16,8 0-1-16,0 3 0 16,-4-3 1-16,1-2-1 15,3-10 1-15,-5 2 0 0,-13-11 0 16,18 15 1-16,-18-15 0 16,0 0 0-16,0 0-1 15,0 0-1-15,0 0-4 16,-3-13-5-16,-12 11-11 0,15 2-41 15,-28-11-26-15,7 11-2 16</inkml:trace>
        </inkml:traceGroup>
        <inkml:traceGroup>
          <inkml:annotationXML>
            <emma:emma xmlns:emma="http://www.w3.org/2003/04/emma" version="1.0">
              <emma:interpretation id="{99ED61E9-0BF5-4F26-AE9A-B5E9A6C056FA}" emma:medium="tactile" emma:mode="ink">
                <msink:context xmlns:msink="http://schemas.microsoft.com/ink/2010/main" type="inkWord" rotatedBoundingBox="21665,13729 23206,13752 23189,14955 21648,14933"/>
              </emma:interpretation>
              <emma:one-of disjunction-type="recognition" id="oneOf12">
                <emma:interpretation id="interp56" emma:lang="en-US" emma:confidence="0">
                  <emma:literal>QE</emma:literal>
                </emma:interpretation>
                <emma:interpretation id="interp57" emma:lang="en-US" emma:confidence="0">
                  <emma:literal>OQE</emma:literal>
                </emma:interpretation>
                <emma:interpretation id="interp58" emma:lang="en-US" emma:confidence="0">
                  <emma:literal>QQE</emma:literal>
                </emma:interpretation>
                <emma:interpretation id="interp59" emma:lang="en-US" emma:confidence="0">
                  <emma:literal>QOQE</emma:literal>
                </emma:interpretation>
                <emma:interpretation id="interp60" emma:lang="en-US" emma:confidence="0">
                  <emma:literal>QER</emma:literal>
                </emma:interpretation>
              </emma:one-of>
            </emma:emma>
          </inkml:annotationXML>
          <inkml:trace contextRef="#ctx0" brushRef="#br0" timeOffset="-35265.9572">13350 3087 366 0,'0'0'3'0,"-14"26"0"0,-8-4 1 16,-3 2 1-16,-6 0 1 15,-16 4 1-15,-1 2 0 16,-13-10 2-16,-6-16-1 16,4-8 0-16,2-24-1 0,5-11-2 15,6-10 0-15,15-15-1 16,17-9-2-16,11-15-1 16,14 4-3-16,26-5 1 0,5 0-1 15,18 8 0-15,12 10 0 16,7 5 1-16,1 14 0 15,2 11 2-15,-3 22 0 16,-1 10 0-16,-10 13 2 16,-5 20 0-16,-12 17 1 0,-16 14-1 15,-13 14 2-15,-18 4-2 16,-3 11 1-16,-22 1-1 16,-11-3 0-16,-14-3 0 15,-3-12-1-15,-10-10-1 0,3-15 1 16,0-6-1-16,7-18 1 15,10-12 0-15,8-6-1 16,11-13 1-16,17-9 0 16,14-6 0-16,17-1 0 0,15 1 0 15,11 4 0-15,6 3 0 16,15 10 1-16,-3 11-1 16,5 8-1-16,-2 12 0 0,-4 19-3 15,-11 3-6-15,5 14-16 16,-11 1-60-16,-8-3-3 15</inkml:trace>
          <inkml:trace contextRef="#ctx0" brushRef="#br0" timeOffset="-34797.206">13923 3085 384 0,'0'0'5'16,"0"0"3"-16,13 8 1 15,9-5 2-15,9 7 0 16,16-5-1-16,17 12-21 0,34-6-59 16,-13-5-4-16</inkml:trace>
          <inkml:trace contextRef="#ctx0" brushRef="#br0" timeOffset="-34983.704">14233 2958 400 0,'0'0'2'0,"0"0"2"0,0 0 0 16,-13-10 2-16,13 10 1 16,-25-3 1-16,0 3 2 15,0 9 2-15,-7 5-2 0,1 11 0 16,-1 11-1-16,1 5-1 16,6 10-2-16,7-3-1 15,6 5-2-15,9 3 0 16,6-3-2-16,19-1-2 0,11-4-2 15,5-14-4-15,12 2-20 16,16-16-57-16,-13-5-3 16</inkml:trace>
          <inkml:trace contextRef="#ctx0" brushRef="#br0" timeOffset="-36844.1172">11882 2767 349 0,'0'0'4'0,"0"0"1"0,-10-13 0 15,-8 13 2-15,-10-4 1 16,-10 4 2-16,-15 7-1 16,-12 8 2-16,-13 15-3 0,-3 13-1 15,-4 17 0-15,-3 15-1 16,10 8-2-16,7 17 0 16,11-2-2-16,19 5 0 0,19-5-1 15,14-5 0-15,20-17-1 16,26-17 2-16,25-12 0 15,20-19-1-15,18-21 1 16,17-10-1-16,13-22-1 16,3-16 1-16,0-13-1 0,-11-6-1 15,-5-15 1-15,-23-2 0 16,-14-5 0-16,-25-4 1 16,-16-3-1-16,-27 5 0 15,-13-1-1-15,-18 7 1 0,-17 15-1 16,-18 10-1-16,-13 14-3 15,-2 18-4-15,-10 11-13 16,5 10-34-16,2 20-23 16,4 13-5-16</inkml:trace>
          <inkml:trace contextRef="#ctx0" brushRef="#br0" timeOffset="-36625.3107">11433 3364 371 0,'0'0'4'0,"0"0"2"16,0 0 1-16,0 0 0 16,11-11 1-16,11 0 0 15,8 0 0-15,13-3 1 16,7-3-6-16,10 0-3 0,4-12-19 15,-1 4-56-15,2 3-3 16</inkml:trace>
          <inkml:trace contextRef="#ctx0" brushRef="#br0" timeOffset="-36422.2365">11702 3102 438 0,'0'0'1'0,"0"0"1"0,0 0 1 16,0 0 1-16,-10 15 1 16,6-2 0-16,1 13-1 15,-2 5 1-15,5 11-3 16,0 7-2-16,0 8-9 16,18-15-58-16,0 26-15 0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2:26.40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22659FD-AEC6-43F3-9A01-75064D904697}" emma:medium="tactile" emma:mode="ink">
          <msink:context xmlns:msink="http://schemas.microsoft.com/ink/2010/main" type="inkDrawing" rotatedBoundingBox="20577,1179 31180,576 31333,3264 20730,3866" semanticType="callout" shapeName="Other">
            <msink:sourceLink direction="from" ref="{945133A1-2166-435D-8D0B-D8EC6FF94931}"/>
            <msink:sourceLink direction="to" ref="{1BFFD193-BD57-4DE9-8450-5FCE95305B69}"/>
          </msink:context>
        </emma:interpretation>
      </emma:emma>
    </inkml:annotationXML>
    <inkml:trace contextRef="#ctx0" brushRef="#br0">10550 2532 268 0,'0'0'6'0,"0"0"4"0,0 0 2 16,6-4 2-16,-6 4 2 16,15-19 1-16,-1 1 1 15,4-3 2-15,0-14-3 16,9 4-4-16,-9-8-3 0,-5-11 0 16,-5-5-3-16,-1-14-2 15,-7 0 0-15,-3-17-1 16,-9-1-3-16,-1-8-1 15,-2-12 1-15,-2 10-2 0,4-9 0 16,-10 0 0-16,10 5 0 16,1 1 0-16,7-2 1 15,-3 13 0-15,-6 5-1 0,3 0 1 16,4-1 0-16,0 7 0 16,-1 5 0-16,-2-6 0 15,-3 17-1-15,-5-5 2 16,0 11-2-16,1 3 0 0,-5 3 2 15,1 11-1-15,-4 4 0 16,-7 0 0-16,1 7 0 16,-4 6-1-16,-1 1 1 15,-11 0 0-15,-6 4-2 16,-10 4 2-16,-8 2-1 0,-9 7 0 16,-16-3 0-16,-22 7 1 15,-8-4-1-15,-20 4 1 16,-20-8-1-16,-10 8 0 15,-23 0 1-15,-8 6 0 0,-24-6-2 16,-6 2 0-16,-13 5 3 16,-6 1-1-16,-9 5-2 15,-4-9 2-15,-3 7-1 0,-3-1 0 16,3-3 2-16,-12 7-2 16,2 0-1-16,-8 3 2 15,3 9 0-15,-5 6-1 16,-2-1 0-16,-4 7 1 15,1 0-2-15,15-1 2 0,6-5 0 16,11 2-1-16,3-6 1 16,18-2 2-16,12-5-2 15,15 1 1-15,8-2 1 16,12 1-1-16,6 0-1 0,18-11 2 16,7 8-1-16,14 3-3 15,9 5 5-15,10-13-3 16,9 2-2-16,8-5 3 15,8 4-1-15,10 0-2 0,13-3 3 16,-4-5-1-16,19-6-1 16,14 7 1-16,10-7 1 15,11 4 0-15,3-4 0 16,10 7 0-16,8-7 0 0,14 0-1 16,0 0 2-16,0 0-2 15,-4 28 0-15,4-9 2 16,0 9-1-16,0 3-1 15,0 7 0-15,7 15 0 16,-7 14 1-16,0 1 0 0,0 5 0 16,5 13-3-16,1-3 4 15,-2 2 0-15,3 2-1 16,-4-9 2-16,2-3-1 0,5 6-1 16,0-4 2-16,1-3 0 15,-4-19-2-15,3 7 1 16,5-6-1-16,-8-2-1 15,7-9 2-15,-10-10-1 0,2-10-1 16,1-8 1-16,8-4 1 16,-15-13 0-16,7 23 0 15,-7-23 1-15,0 0-1 0,0 0 0 16,24 3 0-16,-12-3 0 16,-12 0-1-16,28 0 2 15,-8 0-2-15,20 0-1 16,-2 0 1-16,8-3 0 15,8-3-1-15,-1 2 1 0,6-1-1 16,6 5-1-16,1 0 2 16,-6-8-1-16,0 8-1 15,11-2 1-15,-6-2 0 16,-7 4-1-16,-5 0 1 0,2 0 0 16,-14 0 0-16,2-5 0 15,-8 5 0-15,-17 0 0 16,-1-2 1-16,-17 2 0 0,22 0-1 15,-22 0 1-15,0 0 0 16,14-8 0-16,-14 8-1 16,0 0 2-16,0 0-2 15,0 0 0-15,0 0-1 0,0 0 1 16,0 0 0-16,0 0 0 16,0 0-1-16,0 0-4 15,0 0-4-15,0 0-14 16,0 21-58-16,0-21-1 0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2:11.01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BFFD193-BD57-4DE9-8450-5FCE95305B69}" emma:medium="tactile" emma:mode="ink">
          <msink:context xmlns:msink="http://schemas.microsoft.com/ink/2010/main" type="inkDrawing" rotatedBoundingBox="21375,4539 21719,2537 22461,2665 22118,4667" semanticType="verticalRange" shapeName="Other">
            <msink:sourceLink direction="with" ref="{661B0BCA-8612-434C-ABFA-B15E0AB5C293}"/>
            <msink:destinationLink direction="to" ref="{B22659FD-AEC6-43F3-9A01-75064D904697}"/>
          </msink:context>
        </emma:interpretation>
      </emma:emma>
    </inkml:annotationXML>
    <inkml:trace contextRef="#ctx0" brushRef="#br0">12805-8868 232 0,'0'0'9'0,"0"0"5"0,0 0 2 16,0 0 2-16,0 0 0 15,0 0 0-15,15-11 0 16,-15 11 1-16,18 7-7 15,-8 4-3-15,11 2-4 0,4 12-1 16,-5 3 1-16,10 6 1 16,1 3 0-16,8 2-1 15,-3-5 2-15,2 9-1 16,-3 2-1-16,-6-6 1 0,7-1-1 16,-8 3-3-16,3 4 2 15,-2-4-2-15,-5 6-1 16,-10-8 0-16,4 3 0 15,-3 6-2-15,-5 3 2 0,-3-10 0 16,1-3-1-16,-3 1 2 16,0 4-1-16,-2-1-1 15,1 0 3-15,-4-3-1 16,-4-6-1-16,1 1 1 0,-2 1 1 16,-8 0-1-16,3-1 0 15,-5-4 1-15,-5-5-2 16,5 3 1-16,0 0-1 15,2 0 0-15,-5 5-1 16,-4-6 2-16,2 1-2 0,2 4 0 16,8-4 2-16,-12 1-2 15,4-5 1-15,-3-6 1 16,7 6-1-16,-1-7 0 0,-3 6 1 16,5-1-1-16,-4-2-1 15,2 1 1-15,2 4 0 16,-9-1-1-16,4 4 1 15,-7-2-1-15,0-9 0 0,4 4 1 16,1-7-1-16,-2 4 1 16,-3-5 0-16,4 2 1 15,0-8-1-15,4 3 0 16,-5 1 0-16,1-2 0 16,-4 8 0-16,3-8 1 0,-1-1-1 15,5-1-1-15,0-1 2 16,1 1-2-16,-3 4 0 15,7-4 0-15,3-4 0 16,10-3 0-16,0 0 0 0,-18 14 0 16,18-14 0-16,0 0 0 15,0 0 0-15,0 0 0 16,0 0 0-16,0 0 0 0,0 0 0 16,0 0 0-16,0 0 0 15,-11 0-87-15,11 0-2 16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2:08.04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49E0E38-4AF3-4AD8-B5DF-946556F7D081}" emma:medium="tactile" emma:mode="ink">
          <msink:context xmlns:msink="http://schemas.microsoft.com/ink/2010/main" type="inkDrawing" rotatedBoundingBox="22867,2390 22948,4467 22394,4489 22313,2412" semanticType="verticalRange" shapeName="Other">
            <msink:sourceLink direction="with" ref="{661B0BCA-8612-434C-ABFA-B15E0AB5C293}"/>
            <msink:destinationLink direction="with" ref="{792F1A3D-1D31-4B80-B0D5-F59AD73A7190}"/>
          </msink:context>
        </emma:interpretation>
      </emma:emma>
    </inkml:annotationXML>
    <inkml:trace contextRef="#ctx0" brushRef="#br0">13407-8971 262 0,'0'0'7'16,"0"0"3"-16,0-18 3 15,0 18 3-15,0 0 2 0,-5-10 0 16,5 10 3-16,0 0 2 15,11-8-7-15,-11 8-2 16,22 0-3-16,-5 0-2 16,8 11-1-16,3 4 0 15,-3 1-4-15,6 6 1 0,5 2-1 16,-1 8-1-16,8 7 2 16,-8 0-2-16,5 3-2 15,-5 3 2-15,-4 2-1 0,1 2 0 16,-4 7 0-16,-6 7 0 15,-1-10-3-15,1 8 1 16,-5-2 1-16,-3 2-1 16,-4-2 0-16,-6 0 1 15,-1 2-1-15,2-5 0 0,-5-2 2 16,0 5-1-16,-8 0 0 16,-2 6 1-16,-5 1-1 15,1-2-2-15,-4 6 3 0,0-7-2 16,-2 8 0-16,-1-11 2 15,-8 0-2-15,8-8-1 16,-1-1 3-16,-1-10-1 16,-7 4-1-16,2-6 2 15,3-3-1-15,-6-1 0 0,6-6 1 16,-3-5 0-16,-1 0-2 16,11-9 0-16,1-5 0 15,-1-1 0-15,5-3-2 16,13-6-7-16,-18 0-29 0,18 0-47 15,0-28-2-15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2:14.48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ED9CD63-7BF6-4984-A29A-F9DE578859C2}" emma:medium="tactile" emma:mode="ink">
          <msink:context xmlns:msink="http://schemas.microsoft.com/ink/2010/main" type="writingRegion" rotatedBoundingBox="25193,3422 25850,3422 25850,3579 25193,3579"/>
        </emma:interpretation>
      </emma:emma>
    </inkml:annotationXML>
    <inkml:traceGroup>
      <inkml:annotationXML>
        <emma:emma xmlns:emma="http://www.w3.org/2003/04/emma" version="1.0">
          <emma:interpretation id="{ABA5E35C-D6CD-4782-8923-AB2B17CCF004}" emma:medium="tactile" emma:mode="ink">
            <msink:context xmlns:msink="http://schemas.microsoft.com/ink/2010/main" type="paragraph" rotatedBoundingBox="25193,3422 25850,3422 25850,3579 25193,35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5C34C8-D6F6-4B3B-B626-35CD5D723EE0}" emma:medium="tactile" emma:mode="ink">
              <msink:context xmlns:msink="http://schemas.microsoft.com/ink/2010/main" type="line" rotatedBoundingBox="25193,3422 25850,3422 25850,3579 25193,3579"/>
            </emma:interpretation>
          </emma:emma>
        </inkml:annotationXML>
        <inkml:traceGroup>
          <inkml:annotationXML>
            <emma:emma xmlns:emma="http://www.w3.org/2003/04/emma" version="1.0">
              <emma:interpretation id="{EC720F4D-D43D-4651-B88C-D8C0E7BC2488}" emma:medium="tactile" emma:mode="ink">
                <msink:context xmlns:msink="http://schemas.microsoft.com/ink/2010/main" type="inkWord" rotatedBoundingBox="25193,3422 25850,3422 25850,3579 25193,3579">
                  <msink:destinationLink direction="with" ref="{792F1A3D-1D31-4B80-B0D5-F59AD73A7190}"/>
                </msink:context>
              </emma:interpretation>
              <emma:one-of disjunction-type="recognition" id="oneOf0">
                <emma:interpretation id="interp0" emma:lang="en-US" emma:confidence="1">
                  <emma:literal>t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=</emma:literal>
                </emma:interpretation>
                <emma:interpretation id="interp3" emma:lang="en-US" emma:confidence="0">
                  <emma:literal>#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16306-7840 216 0,'0'0'5'0,"0"0"2"0,10-4 1 15,-10 4 2-15,10-4 0 16,8-7 2-16,-3 8 0 15,10 3 1-15,0 0-2 16,10 0-3-16,7-4-2 0,17 4 1 16,6-6-2-16,9 6-4 15,6-5-15-15,3-12-46 16,8 6-9-16</inkml:trace>
          <inkml:trace contextRef="#ctx0" brushRef="#br0" timeOffset="593.721">16366-7877 229 0,'0'0'2'0,"25"-10"1"16,16 7 1-16,6-3-10 16,27-9-40-16,18 5-11 0</inkml:trace>
          <inkml:trace contextRef="#ctx0" brushRef="#br0" timeOffset="-17859.5933">18607-8073 188 0,'0'0'4'0,"0"0"0"0,-10 0 1 15,10 0-1-15,0 0 2 16,0 0 2-16,-15 0-2 0,15 0 4 15,0 0-1-15,0 0 0 16,0 0 4-16,0 0 1 16,0 0-1-16,0 0 1 15,0 0 0-15,0 0-4 0,0 0 0 16,0 0-2-16,0 0-3 16,0 0-1-16,0 0 0 15,0 0-1-15,0 0 1 16,0 0 0-16,0 0 0 0,0 0 3 15,0 0-1-15,0 0 0 16,0 0 0-16,0 0 1 16,0 0-2-16,0 0 0 15,0 0-1-15,8-4-1 0,-8 4 0 16,0 0 1-16,0 0-2 16,0 0 1-16,0 0-1 15,0 0 0-15,0 0 0 16,0 0 2-16,0 0-2 0,0 0-1 15,0 0 2-15,0 0-1 16,0 0 0-16,0 0 1 16,-3-14-1-16,3 14-2 15,-22 0 1-15,-6 4 0 0,0-4-2 16,-15 4 2-16,-17-1-1 16,-21 0 0-16,-7 8 2 15,-26-4 0-15,-3-3-1 16,-7-2 1-16,-2 2 0 0,-2 1 0 15,4-5 1-15,11 2 0 16,14-2-3-16,21-2 2 16,11-3-1-16,14 1 1 15,10 4-2-15,15 0 0 0,8 0-3 16,20 0-7-16,0 0-25 16,28 11-47-16,2 0-2 15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14:53.0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33F2CA2-0AAA-428F-A51C-BE434F77CB04}" emma:medium="tactile" emma:mode="ink">
          <msink:context xmlns:msink="http://schemas.microsoft.com/ink/2010/main" type="inkDrawing" rotatedBoundingBox="9016,8399 9502,8754 9411,8880 8925,8524" semanticType="verticalRange" shapeName="Other">
            <msink:destinationLink direction="with" ref="{C3B999AA-F208-4833-8347-7D08D363D1DD}"/>
          </msink:context>
        </emma:interpretation>
      </emma:emma>
    </inkml:annotationXML>
    <inkml:trace contextRef="#ctx0" brushRef="#br0">254 9 167 0,'0'0'7'0,"0"0"4"0,0 0 0 16,-14 0 3-16,14 0 0 15,-18-4 2-15,18 4 0 16,-25-7 0-16,4 7-5 0,-1 0-2 16,5 0-2-16,-4 0 0 15,-4 0 0-15,4 0 2 16,-1 4-1-16,9-4 1 16,-2 3-1-16,15-3 0 15,-20 0-1-15,20 0-1 0,0 0-2 16,0 0 0-16,0 0-2 15,3 10 0-15,-3-10-1 16,25 18 1-16,-5-4-1 16,2 3 1-16,6 6 0 0,0-3-1 15,5 2 0-15,2-1 0 16,0 0 1-16,-4-1-1 16,9-6 0-16,-5 4-1 0,-7-3-2 15,7 0-2-15,-10-2-6 16,3 2-9-16,-10-2-22 15,0 8-31-15,-1 0-5 16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2:14.89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EB3001B-BECC-4DD7-A2F5-21CD251CAD8A}" emma:medium="tactile" emma:mode="ink">
          <msink:context xmlns:msink="http://schemas.microsoft.com/ink/2010/main" type="inkDrawing" rotatedBoundingBox="25914,3365 27518,3326 27519,3351 25915,3390" shapeName="Other"/>
        </emma:interpretation>
      </emma:emma>
    </inkml:annotationXML>
    <inkml:trace contextRef="#ctx0" brushRef="#br0">16281-7872 214 0,'0'0'6'16,"25"-15"2"-16,3 8 0 0,11-4 3 15,7 1 0-15,14 0 0 16,18-11-2-16,13 7-12 16,8 1-27-16,-7 2-31 15,0-2-5-15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6:46.31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C97B4A1-AC0F-4ED9-AEDC-8525DA6C1EF9}" emma:medium="tactile" emma:mode="ink">
          <msink:context xmlns:msink="http://schemas.microsoft.com/ink/2010/main" type="writingRegion" rotatedBoundingBox="21702,272 22441,3350 21237,3639 20497,561">
            <msink:destinationLink direction="with" ref="{12D35D9C-2CA1-43A3-A4ED-E2ACE8A6D0F0}"/>
          </msink:context>
        </emma:interpretation>
      </emma:emma>
    </inkml:annotationXML>
    <inkml:traceGroup>
      <inkml:annotationXML>
        <emma:emma xmlns:emma="http://www.w3.org/2003/04/emma" version="1.0">
          <emma:interpretation id="{1A7E7BE5-1209-4993-90D1-423DCCB46B17}" emma:medium="tactile" emma:mode="ink">
            <msink:context xmlns:msink="http://schemas.microsoft.com/ink/2010/main" type="paragraph" rotatedBoundingBox="21702,272 22441,3350 21237,3639 20497,5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7FE1A6-437F-481E-B145-8CCB46A52E1B}" emma:medium="tactile" emma:mode="ink">
              <msink:context xmlns:msink="http://schemas.microsoft.com/ink/2010/main" type="line" rotatedBoundingBox="21702,272 22441,3350 21237,3639 20497,561"/>
            </emma:interpretation>
          </emma:emma>
        </inkml:annotationXML>
        <inkml:traceGroup>
          <inkml:annotationXML>
            <emma:emma xmlns:emma="http://www.w3.org/2003/04/emma" version="1.0">
              <emma:interpretation id="{7CA1C315-0730-4AC6-B6CD-E038298F0FF6}" emma:medium="tactile" emma:mode="ink">
                <msink:context xmlns:msink="http://schemas.microsoft.com/ink/2010/main" type="inkWord" rotatedBoundingBox="21702,272 22441,3350 21237,3639 20497,561">
                  <msink:destinationLink direction="with" ref="{C0221A75-E972-4F5E-8D58-F248A41833EC}"/>
                </msink:context>
              </emma:interpretation>
              <emma:one-of disjunction-type="recognition" id="oneOf0">
                <emma:interpretation id="interp0" emma:lang="en-US" emma:confidence="0">
                  <emma:literal>court</emma:literal>
                </emma:interpretation>
                <emma:interpretation id="interp1" emma:lang="en-US" emma:confidence="0">
                  <emma:literal>sort</emma:literal>
                </emma:interpretation>
                <emma:interpretation id="interp2" emma:lang="en-US" emma:confidence="0">
                  <emma:literal>soot</emma:literal>
                </emma:interpretation>
                <emma:interpretation id="interp3" emma:lang="en-US" emma:confidence="0">
                  <emma:literal>Tort</emma:literal>
                </emma:interpretation>
                <emma:interpretation id="interp4" emma:lang="en-US" emma:confidence="0">
                  <emma:literal>sot</emma:literal>
                </emma:interpretation>
              </emma:one-of>
            </emma:emma>
          </inkml:annotationXML>
          <inkml:trace contextRef="#ctx0" brushRef="#br0">9568-2424 298 0,'0'0'6'0,"0"0"1"0,-14 0 3 16,-1-7 1-16,-10-3 1 15,-3-4 3-15,-7-6 0 16,-8-10 0-16,5-9-4 0,2 1-3 16,1-3-3-16,7-17 0 15,11 6-3-15,12-8-2 16,10 6 2-16,15-1-3 15,12 10-1-15,7-9 3 16,3 12-2-16,14 18-1 0,9 9 2 16,-9 4 0-16,7 11-3 15,-10 22 4-15,1 9 0 16,-15 32-1-16,-7 8 2 16,-19 21 1-16,-8-5-2 0,-5 23 2 15,-18-5-1-15,-11 4 0 16,-13-3 0-16,-8-22 1 15,-3-6-1-15,-4-21 0 0,4-14 4 16,5-15-1-16,-5-18 0 16,3-17 3-16,7-14-2 15,15-11-3-15,18-11 3 16,2-9-2-16,16 3-3 0,5-9 0 16,22 10 0-16,15 9-2 15,18 11 2-15,-15 13-1 16,20 8 0-16,-2 11 0 15,4 14 0-15,3 14-1 16,-12 10-9-16,2-1-60 0,-12 9-15 16</inkml:trace>
          <inkml:trace contextRef="#ctx0" brushRef="#br0" timeOffset="1109.3833">8868-3333 351 0,'0'0'4'0,"0"0"3"16,10-3 6-16,15 3-2 0,11-3 0 15,17-4 0-15,13 7 0 16,27 0-10-16,5 10-71 15,20-3-5-15</inkml:trace>
          <inkml:trace contextRef="#ctx0" brushRef="#br0" timeOffset="796.8801">9981-2342 404 0,'0'0'3'0,"0"0"3"16,0 0 0-16,21-4 1 16,1 4 2-16,9 0-2 15,16-7 0-15,12-1-2 0,-6 3-31 16,22 5-54-16,10 0-1 16</inkml:trace>
          <inkml:trace contextRef="#ctx0" brushRef="#br0" timeOffset="609.3908">10095-2627 346 0,'0'0'7'0,"0"0"3"16,0 0 4-16,7-15 1 15,-7 15-1-15,0 0 0 16,0 0 1-16,0 0 0 16,-18 0-5-16,1 19-5 0,-2 1-3 15,1 15 1-15,12 4-1 16,-6 17 0-16,6 0 0 16,6 15 0-16,6-15-1 15,19 10 0-15,11-8-3 0,11-6-6 16,-6-6-8-16,12-24-58 15,7 2-9-15</inkml:trace>
          <inkml:trace contextRef="#ctx0" brushRef="#br0" timeOffset="1843.7816">9723-676 328 0,'0'0'7'15,"0"0"6"-15,0 0 0 16,0 0 3-16,0 0 0 0,0 0-1 16,-18-14 0-16,5-8 0 15,-9-3-7-15,8 1-6 16,0-4 1-16,-1-17-2 16,9 0-1-16,-1-13 1 15,7 2-1-15,13 3-2 0,9 0 2 16,-1-4-1-16,11 5-1 15,3 9 0-15,4 9 0 16,0 15 0-16,0 13 1 16,-12 12 1-16,-2 9 1 0,5 23 0 15,-12 8 1-15,-8 22 0 16,-10 12 0-16,-5 2 1 16,-12 1-1-16,-1 2-1 0,-5-5 0 15,-7-1 0-15,-8-10-1 16,-2-18 3-16,-1-6-1 15,1-16-2-15,8-8 4 16,-3-18-1-16,11-3-1 0,2-24 1 16,15 0 0-16,7-9-2 15,17 2 2-15,13-6-2 16,1 9-1-16,16 0 0 16,6 12-1-16,0 16-2 15,3 0-7-15,1 6-32 0,2 8-41 16,-6 8-1-16</inkml:trace>
          <inkml:trace contextRef="#ctx0" brushRef="#br0" timeOffset="2093.7676">10440-1014 395 0,'0'0'5'16,"0"0"1"-16,-6 4 2 16,-1 9 3-16,0 13-1 0,4 8 0 15,-2-2 1-15,5 22 1 16,0 1-6-16,5-3 0 16,8 6-5-16,15 8-9 15,4-16-16-15,4-8-56 0,9-1-4 16</inkml:trace>
          <inkml:trace contextRef="#ctx0" brushRef="#br0" timeOffset="2546.9096">10232-731 347 0,'0'0'6'15,"0"0"3"-15,7 2 4 16,-7-2 1-16,29 0-1 16,-1-8 1-16,0 1 0 15,18-4 0-15,-4 1-9 0,16 1-26 16,12-10-57-16,-14-1-2 16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6:40.7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0D4C268-E138-4D87-9280-8D442548BE25}" emma:medium="tactile" emma:mode="ink">
          <msink:context xmlns:msink="http://schemas.microsoft.com/ink/2010/main" type="inkDrawing" rotatedBoundingBox="23738,790 30352,974 30350,1022 23736,839" semanticType="underline" shapeName="Other">
            <msink:sourceLink direction="with" ref="{8BF83F66-7D4F-4ACC-8643-A733D2B92281}"/>
          </msink:context>
        </emma:interpretation>
      </emma:emma>
    </inkml:annotationXML>
    <inkml:trace contextRef="#ctx0" brushRef="#br0">397-1556 253 0,'0'0'4'0,"0"0"6"0,20-7 2 16,-2 1 5-16,10 2-2 16,11 0 3-16,10 4 1 15,11 0-2-15,11 0-2 16,0-6-2-16,6 6-7 0,12 3-3 16,6 4 1-16,-2 0-1 15,10-7-2-15,3 3 1 16,13 1 1-16,-1 6-2 15,15-2 3-15,-2 1-1 16,8-9-2-16,5 0 2 16,-2 0-1-16,-1 4 0 0,-4 3 0 15,6 3 3-15,1-10-5 16,5 9 0-16,4-3 4 16,1 5-3-16,-1 4 2 0,16-15 2 15,5 7-2-15,12-7-1 16,10 10 3-16,1-10 0 15,19 7-2-15,-1-7 2 16,4 4-2-16,-6 6-1 0,6 1 1 16,-22-5 1-16,-1-6-3 15,-19 4 1-15,-11-4-1 16,-15 0 0-16,-15 0 0 0,-13 0 1 16,-17 0-2-1,-8-7-3-15,-20 4-5 0,-7 3-24 16,-11 3-54-16,-27-3 1 15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6:44.42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2D35D9C-2CA1-43A3-A4ED-E2ACE8A6D0F0}" emma:medium="tactile" emma:mode="ink">
          <msink:context xmlns:msink="http://schemas.microsoft.com/ink/2010/main" type="inkDrawing" rotatedBoundingBox="27319,3930 27324,911 27503,912 27499,3931" semanticType="verticalRange" shapeName="Line">
            <msink:sourceLink direction="with" ref="{4C97B4A1-AC0F-4ED9-AEDC-8525DA6C1EF9}"/>
            <msink:sourceLink direction="with" ref="{4A40FB03-4067-4448-BA68-A7A40718E0EF}"/>
            <msink:sourceLink direction="with" ref="{6D81D1CC-99C3-4569-98F7-5903087F4E63}"/>
          </msink:context>
        </emma:interpretation>
      </emma:emma>
    </inkml:annotationXML>
    <inkml:trace contextRef="#ctx0" brushRef="#br0">80 0 330 0,'0'0'1'15,"0"0"0"-15,0 0 3 16,7 11 2-16,-4 2 4 16,-3 15 0-16,0 14 3 0,4 23 2 15,-4 8-2-15,0 30-1 16,0 13 0-16,-4 21-5 15,-2 18-3-15,2 21 3 16,-10 4-1-16,-3 6-1 0,5 9 2 16,-1-5-1-16,2 0 1 15,4-7 0-15,3-12 2 16,4-17-4-16,11-14-1 16,7-18-1-16,6-15-1 0,-7-18 1 15,8-13-3-15,-7-26-5 16,4-7-19-16,-1-22-58 15,1-18-6-15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6:44.86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71DD840-F123-4545-9790-DD3DE73BC130}" emma:medium="tactile" emma:mode="ink">
          <msink:context xmlns:msink="http://schemas.microsoft.com/ink/2010/main" type="inkDrawing" rotatedBoundingBox="28941,3408 28972,1164 28989,1165 28957,3409" semanticType="callout" shapeName="Line"/>
        </emma:interpretation>
      </emma:emma>
    </inkml:annotationXML>
    <inkml:trace contextRef="#ctx0" brushRef="#br0">35 0 311 0,'0'0'3'0,"0"0"2"15,0 0 2-15,-2 11 0 0,2 0 5 16,-5 10 0-16,5 18 2 16,0 10 3-16,0 18-4 15,0 20-1-15,0 23-1 0,0 17-2 16,0 21-1-16,0 14 0 15,0 10-1-15,-6 0 0 16,-1 8-1-16,-3-6 0 16,10-13-1-16,-5-13 1 0,5-11-6 15,0-32-11-15,5-12-70 16,0-23-5-16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6:45.56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0221A75-E972-4F5E-8D58-F248A41833EC}" emma:medium="tactile" emma:mode="ink">
          <msink:context xmlns:msink="http://schemas.microsoft.com/ink/2010/main" type="inkDrawing" rotatedBoundingBox="21815,-308 23610,693 23494,900 21700,-100" semanticType="callout" shapeName="Other">
            <msink:sourceLink direction="with" ref="{7CA1C315-0730-4AC6-B6CD-E038298F0FF6}"/>
            <msink:sourceLink direction="with" ref="{17668EBB-B52D-480D-BD7C-0D7BFC78A179}"/>
          </msink:context>
        </emma:interpretation>
      </emma:emma>
    </inkml:annotationXML>
    <inkml:trace contextRef="#ctx0" brushRef="#br0">1810 1022 300 0,'0'0'9'16,"0"0"0"-16,0 0 4 15,0 0 3-15,0-18 0 16,0 18 2-16,-15-38 2 0,2 18-1 15,-9-12-7-15,-10-8 2 16,-4-5-4-16,-16 0-4 16,-22-22 3-16,-7 0-4 15,-19-1-1-15,-1-9 0 0,-24 2-2 16,-6-5-2-16,-6 5 1 16,2 13 0-16,8 4-2 15,10 9 1-15,8 18 0 16,-2 0-1-16,23 9-3 0,10 7-7 15,25 15-31-15,18 13-42 16,-3 15 2-16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35:42.91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3A190FB-35CB-4181-AB9D-7B1F6E139E3F}" emma:medium="tactile" emma:mode="ink">
          <msink:context xmlns:msink="http://schemas.microsoft.com/ink/2010/main" type="writingRegion" rotatedBoundingBox="16431,4181 11674,4548 11565,3131 16321,2764"/>
        </emma:interpretation>
      </emma:emma>
    </inkml:annotationXML>
    <inkml:traceGroup>
      <inkml:annotationXML>
        <emma:emma xmlns:emma="http://www.w3.org/2003/04/emma" version="1.0">
          <emma:interpretation id="{A354ECC6-8445-4827-B09F-8D6C6A6EA9AC}" emma:medium="tactile" emma:mode="ink">
            <msink:context xmlns:msink="http://schemas.microsoft.com/ink/2010/main" type="paragraph" rotatedBoundingBox="16431,4181 11674,4548 11565,3131 16321,27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2D0742-CD7D-4413-BF52-38EB7B8E590F}" emma:medium="tactile" emma:mode="ink">
              <msink:context xmlns:msink="http://schemas.microsoft.com/ink/2010/main" type="line" rotatedBoundingBox="16431,4181 11674,4548 11565,3131 16321,2764"/>
            </emma:interpretation>
          </emma:emma>
        </inkml:annotationXML>
        <inkml:traceGroup>
          <inkml:annotationXML>
            <emma:emma xmlns:emma="http://www.w3.org/2003/04/emma" version="1.0">
              <emma:interpretation id="{800C10C0-7C20-4B57-8AC1-946BDC61404B}" emma:medium="tactile" emma:mode="ink">
                <msink:context xmlns:msink="http://schemas.microsoft.com/ink/2010/main" type="inkWord" rotatedBoundingBox="14296,4159 11660,4362 11571,3215 14207,3012"/>
              </emma:interpretation>
              <emma:one-of disjunction-type="recognition" id="oneOf0">
                <emma:interpretation id="interp0" emma:lang="en-US" emma:confidence="0">
                  <emma:literal>Yet</emma:literal>
                </emma:interpretation>
                <emma:interpretation id="interp1" emma:lang="en-US" emma:confidence="0">
                  <emma:literal>I if</emma:literal>
                </emma:interpretation>
                <emma:interpretation id="interp2" emma:lang="en-US" emma:confidence="0">
                  <emma:literal>lest</emma:literal>
                </emma:interpretation>
                <emma:interpretation id="interp3" emma:lang="en-US" emma:confidence="0">
                  <emma:literal>Yes,</emma:literal>
                </emma:interpretation>
                <emma:interpretation id="interp4" emma:lang="en-US" emma:confidence="0">
                  <emma:literal>if,</emma:literal>
                </emma:interpretation>
              </emma:one-of>
            </emma:emma>
          </inkml:annotationXML>
          <inkml:trace contextRef="#ctx0" brushRef="#br0">0 78 254 0,'0'0'5'16,"0"0"6"-16,0 0 2 16,10 24 3-16,5-5 0 0,3 3 3 15,2 5 0-15,5 4 2 16,-3 12-4-16,9-7-5 16,2-1-2-16,-5-8-1 15,4-3 0-15,3-3-1 0,-7-6 0 16,4-8 0-16,-1-7 0 15,2-4-1-15,-1-9 0 16,-1-9-1-16,1 1-1 16,-4-10 0-16,5 0-2 15,-8-6 0-15,-2-2-1 0,-1 5 1 16,-1 2-2-16,-9-4 1 16,1 8-1-16,-6 4-1 15,0 6 1-15,1 4-3 16,-5 1-6-16,7-2-40 0,-10 15-37 15,10 0 0-15</inkml:trace>
          <inkml:trace contextRef="#ctx0" brushRef="#br0" timeOffset="-375.015">360-711 301 0,'0'0'4'16,"0"0"3"-16,0 0 4 15,0 0 2-15,0 0 1 0,-6 0 1 16,6 0 0-16,0 0 3 15,-14 14-5-15,14-14-2 16,0 29-3-16,-3-5-2 0,-2 5 0 16,5 6 0-16,0 10-1 15,8 7 0-15,-1 6-1 16,0 4 0-16,4 2 0 16,-1 6 0-16,5-3-1 15,-5 4-1-15,0-4 0 0,-2-4 0 16,-5 0-1-16,1-5 1 15,-1-9-2-15,1-4 2 16,-4-6-1-16,0-11 1 16,0-3 0-16,0-12 1 0,0 2 0 15,0-15 0-15,0 0 1 16,0 0-1-16,0 0-1 16,0 0-2-16,0 0 0 15,0 0 0-15,-14-8 0 0,6-5 0 16,8 13-25-16,-3-18-59 15,3 18-4-15</inkml:trace>
          <inkml:trace contextRef="#ctx0" brushRef="#br0" timeOffset="-1671.9013">4490-1102 190 0,'0'0'10'0,"0"0"4"16,-10-4 5-16,10 4 3 15,-18-4 2-15,18 4 1 16,-25 0 0-16,15 0 0 0,10 0-4 16,-15 11-6-16,9 4-3 15,-1 2-2-15,-3 9-1 16,5 4-1-16,2 2 1 15,-1 11-1-15,-2 10-3 16,1-5 1-16,5 5-2 0,0 11-1 16,5 5 0-16,-2 0 0 15,0 0-3-15,4-1 2 16,3-2 1-16,-2 6-2 16,2-2 1-16,-3-7 1 0,1-6-2 15,-1-5 1-15,-4-5 0 16,1-2 0-16,-4-7 1 15,0-3 0-15,-4-9-1 16,1-5 1-16,-1-10-1 0,4-11 1 16,-11 21-1-16,11-21 1 15,0 0-1-15,0 0-2 16,0 0-4-16,0 0-13 16,0 0-51-16,-10-4-17 0</inkml:trace>
          <inkml:trace contextRef="#ctx0" brushRef="#br0" timeOffset="-1265.649">3903-222 296 0,'0'0'6'0,"5"11"1"16,-5-11 6-16,28 24 1 15,-11-5 1-15,8 6 0 16,3 6 5-16,0 4-3 16,4 0-5-16,-1 4-2 0,2 3-4 15,-1 4-3-15,-1-7 1 16,-2 0-3-16,2-1 0 16,2 0 1-16,-8-12 0 15,3 0 1-15,-3-17 1 0,0 2 2 16,-2-7-1-16,2-4 2 15,-7-4 0-15,4-14-2 16,-2-3 1-16,5-7-1 16,3-5-2-16,-3 3 1 0,-4-17-1 15,4 2-1-15,0-5-1 16,3-3 1-16,1 8-1 16,-11 6-1-16,-5 11 0 0,5-3-3 15,-4 20-13-15,-14 11-64 16,0 0-5-16</inkml:trace>
          <inkml:trace contextRef="#ctx0" brushRef="#br0" timeOffset="641303.2329">1559-267 279 0,'0'0'0'0,"0"0"2"15,0 0 0-15,0 0 3 16,0 0 3-16,0 0 1 16,0 0 2-16,0 14 2 0,7 6-1 15,1 8-1-15,-1 5 0 16,-4 10-2-16,4-5-3 16,-4 11-1-16,-3 5-2 15,-3-9-1-15,0 0 0 16,-4-8-1-16,-3-3 1 0,-2-9 0 15,-1-4 1-15,-5-11 2 16,3-6-1-16,-2-4 1 16,-1-7 0-16,3-10 0 0,5-1 0 15,-3 0 1-15,1 1-1 16,6 4-4-16,6 13 1 16,-7-19-1-16,7 19 0 15,0 0-1-15,0 15 0 0,7 2-1 16,-1 0 1-16,1-3 1 15,4 0-1-15,3-4 1 16,4-2-3-16,4-5-6 16,-22-3-37-16,31 0-33 0,-3-17-3 15</inkml:trace>
          <inkml:trace contextRef="#ctx0" brushRef="#br0" timeOffset="641788.6427">2472-353 348 0,'0'0'3'15,"0"0"4"-15,-22 0 1 16,22 0 3-16,-17 5 0 0,17-5 0 15,-11 19-1-15,8-6 2 16,3 8-4-16,6 7-3 16,12 6-1-16,-1 5-2 15,6 8-1-15,4 2 0 0,1 3 0 16,-3 6-1-16,3-9 1 16,-10-1-1-16,-3-1 0 15,-5-12 0-15,-6-4 1 16,-4-7 0-16,-14-7 0 0,-4-11 2 15,-7-6-1-15,0-6 0 16,2-11 1-16,0-3-1 16,-2-5 0-16,0 1 1 15,8 3-1-15,11-3-1 0,6 1 1 16,-4 5-2-16,4 18 1 16,10-13 0-16,2 9-1 15,8 1-1-15,8 3 2 16,2 3-3-16,0-3-12 0,13 4-66 15,3-4-2-15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6:59.03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D81D1CC-99C3-4569-98F7-5903087F4E63}" emma:medium="tactile" emma:mode="ink">
          <msink:context xmlns:msink="http://schemas.microsoft.com/ink/2010/main" type="writingRegion" rotatedBoundingBox="26021,1440 26487,1440 26487,1788 26021,1788">
            <msink:destinationLink direction="with" ref="{64236BB9-5DB7-42AC-B6DE-8B66FF630F84}"/>
            <msink:destinationLink direction="with" ref="{12D35D9C-2CA1-43A3-A4ED-E2ACE8A6D0F0}"/>
          </msink:context>
        </emma:interpretation>
      </emma:emma>
    </inkml:annotationXML>
    <inkml:traceGroup>
      <inkml:annotationXML>
        <emma:emma xmlns:emma="http://www.w3.org/2003/04/emma" version="1.0">
          <emma:interpretation id="{ABDFF2D7-7748-4249-BB92-32AB9E7A2462}" emma:medium="tactile" emma:mode="ink">
            <msink:context xmlns:msink="http://schemas.microsoft.com/ink/2010/main" type="paragraph" rotatedBoundingBox="26021,1440 26487,1440 26487,1788 26021,17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E4DC20-553B-46D7-A13D-C6DD2B1626BF}" emma:medium="tactile" emma:mode="ink">
              <msink:context xmlns:msink="http://schemas.microsoft.com/ink/2010/main" type="line" rotatedBoundingBox="26021,1440 26487,1440 26487,1788 26021,1788"/>
            </emma:interpretation>
          </emma:emma>
        </inkml:annotationXML>
        <inkml:traceGroup>
          <inkml:annotationXML>
            <emma:emma xmlns:emma="http://www.w3.org/2003/04/emma" version="1.0">
              <emma:interpretation id="{C3CF5DF0-613A-44B2-9AE5-D79C593D2A66}" emma:medium="tactile" emma:mode="ink">
                <msink:context xmlns:msink="http://schemas.microsoft.com/ink/2010/main" type="inkWord" rotatedBoundingBox="26021,1440 26487,1440 26487,1788 26021,1788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C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2518 1460 414 0,'0'0'3'0,"0"-13"0"15,0 13 2-15,-18-4 2 0,-4 4-1 16,-6 10 1-16,-4 1 0 16,4 10 0-16,-7 20-2 15,-3-5-1-15,5 7-1 16,18 6-3-16,10-3 2 15,5-7-1-15,23-8-2 0,14-17 2 16,8-7-2-16,11-7-1 16,12-7 1-16,-12-21 0 15,1-11-2-15,-4-4 2 16,-15 2 1-16,-16 3-1 0,-11-1 2 16,-14 7 0-16,-27-7-2 15,-5 21-9-15,-21 15-64 16,-1-1-8-16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6:43.36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F4EF9CA-2368-4E74-9376-46E9E113570A}" emma:medium="tactile" emma:mode="ink">
          <msink:context xmlns:msink="http://schemas.microsoft.com/ink/2010/main" type="inkDrawing" rotatedBoundingBox="23131,1778 30873,711 31268,3578 23526,4645" semanticType="enclosure" shapeName="Other">
            <msink:sourceLink direction="with" ref="{5A0EEDE2-FDDD-438B-8326-5C808C63B06E}"/>
            <msink:sourceLink direction="with" ref="{35484C5D-6642-42F5-9A61-1A82D8EB920E}"/>
            <msink:sourceLink direction="with" ref="{75F176D8-85B1-443E-BDE2-E3ADCDFD826F}"/>
            <msink:destinationLink direction="with" ref="{17668EBB-B52D-480D-BD7C-0D7BFC78A179}"/>
          </msink:context>
        </emma:interpretation>
      </emma:emma>
    </inkml:annotationXML>
    <inkml:trace contextRef="#ctx0" brushRef="#br0">0 104 272 0,'0'0'5'16,"0"0"0"-16,0 0 3 15,11-4 3-15,7 0 2 0,5-6 3 16,13 3-1-16,18-3 2 16,12-4 0-16,17 4-3 15,23-5-4-15,13 8 0 16,12 1-3-16,22 6-2 0,8-7 0 15,13-1-1-15,17 8-2 16,8 0 2-16,8 0-1 16,6 0-1-16,12 0 0 0,6 0 1 15,-4 8-1 1,-2-6-1-16,1 5 2 0,-2-3-3 16,-5 3 1-16,-7-3 0 15,-8 3 0-15,-13-1-1 16,-10 5 2-16,-4-4 0 0,-11-3-2 15,-15-1 2-15,2 1 0 16,-19 3-1-16,-3-7 1 16,-3 0-1-16,-9 0-1 15,2 0 1-15,-5-4 0 0,1 1-2 16,-8-1 1-16,9 4 1 16,-5 0-2-16,0 0 1 15,-1 0 1-15,-2 0-2 16,1-3 1-16,-5-1 0 0,-1 0 1 15,-13 1-1-15,0 0 1 16,-14-7 0-16,-7 2-1 16,-5 5 1-16,-1-1-1 0,-20 4 0 15,-2-3-1-15,-12-1-8 16,1-17-63-16,-11 18-11 16</inkml:trace>
    <inkml:trace contextRef="#ctx0" brushRef="#br0" timeOffset="-875.0122">85 544 238 0,'0'0'8'0,"0"0"3"16,-8 7 4-16,8-7 1 16,0 0 1-16,0 0 2 15,0 25 1-15,0-25 1 0,-2 22-3 16,2-5-3-16,2 5-4 15,-2 12-1-15,0-2 1 16,0 13-2-16,-2 5-2 0,-3 5 0 16,2 14-2-16,0 8-3 15,-4-4 2-15,7 9-1 16,0 3 0-16,10 3 0 16,-7-11 0-16,9 1-2 0,1-19 1 15,-1 4 0-15,-2-13 1 16,0-4-1-16,-7-11 0 15,9-14 0-15,-2-3 1 16,-10-18 1-16,11 21-1 0,-11-21 1 16,0 0-1-16,0 0 1 15,20 0-4-15,-20 0 0 16,25-13 0-16,-7 9 0 16,10 0 0-16,9-5 0 15,11-4 0-15,23 9 0 0,7 2 0 16,14-5 0-16,14-8 0 15,13 4 0-15,24 1 0 16,16-4 0-16,3 4 0 16,8 0 0-16,10-8 0 0,8 3 0 15,3 2 0-15,6 7 0 16,-6-9 0-16,-2-4 0 16,5 1 0-16,0 1 0 15,4 7 0-15,-8-4 0 0,19 4 0 16,-3-5 0-16,16 4 0 15,-3 1 0-15,8 7 0 16,-5-1 0-16,-2 4 0 0,-8 0 0 16,-8-8 0-16,-5-1 0 15,-12-2 0-15,-14 7 0 16,-6-18 0-16,-9 9 0 16,1-4 0-16,-6-1 0 15,-4-2 0-15,-18 5 0 0,-1-7 0 16,-13 7 0-16,-7 5 0 15,-9 1 0-15,-15-2 0 16,-8 0 0-16,-22 4 0 16,-4 0 0-16,-12 4 0 0,-2-8 0 15,-13 11 0-15,0-8 0 16,0-1 0-16,0 1 0 16,3 6 0-16,-3-2 0 0,3-1 0 15,0 3 0-15,0-2 0 16,2 4 0-16,-13 0 0 15,1 0 0-15,-18 0 0 16,20-8 0-16,-20 8 0 0,15-14 0 16,-15 14 0-16,0-17 0 15,0 17 0-15,3-22 0 16,-3 8 0-16,0-6 0 16,-7-1 0-16,4-7 0 15,-2-8 0-15,0-7 0 0,-7-5 0 16,-1-16 0-16,-5-6 0 15,3-8 0-15,-5-6 0 16,-5-12 0-16,0 1 0 16,0-3 0-16,-3-1 0 0,3-4 0 15,4 5 0-15,-8 3 0 16,5 3 0-16,-1 4 0 16,7-4 0-16,-4 8 0 0,9-4 0 15,-4 11 0-15,-1-5 0 16,3 5 0-16,2 3 0 15,1 7 0-15,2 0 0 16,-8 11 0-16,1-2 0 0,-1 6 0 16,-3-1 0-16,-1 8 0 15,9 2 0-15,-12 5 0 16,0-1 0-16,0 0 0 16,4 4 0-16,4 7 0 15,-1 4 0-15,1 6 0 0,-1-7 0 16,0 10 0-16,4 1 0 15,3 4 0-15,-6 6 0 16,-1-6 0-16,-4 3 0 16,9 0 0-16,-9 7 0 0,1-4 0 15,-1 4 0-15,-13-10-15 16,-18 7-71-16,10 3-1 16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15T04:47:03.32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A0EEDE2-FDDD-438B-8326-5C808C63B06E}" emma:medium="tactile" emma:mode="ink">
          <msink:context xmlns:msink="http://schemas.microsoft.com/ink/2010/main" type="writingRegion" rotatedBoundingBox="27812,2855 29740,2855 29740,3316 27812,3316">
            <msink:destinationLink direction="with" ref="{7F4EF9CA-2368-4E74-9376-46E9E113570A}"/>
          </msink:context>
        </emma:interpretation>
      </emma:emma>
    </inkml:annotationXML>
    <inkml:traceGroup>
      <inkml:annotationXML>
        <emma:emma xmlns:emma="http://www.w3.org/2003/04/emma" version="1.0">
          <emma:interpretation id="{1A08E922-6AB6-4052-A662-59923F2EDC2B}" emma:medium="tactile" emma:mode="ink">
            <msink:context xmlns:msink="http://schemas.microsoft.com/ink/2010/main" type="paragraph" rotatedBoundingBox="27812,2855 29740,2855 29740,3316 27812,33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129F51-311B-480F-BCB4-1A340A9FD48B}" emma:medium="tactile" emma:mode="ink">
              <msink:context xmlns:msink="http://schemas.microsoft.com/ink/2010/main" type="line" rotatedBoundingBox="27812,2855 29740,2855 29740,3316 27812,3316"/>
            </emma:interpretation>
          </emma:emma>
        </inkml:annotationXML>
        <inkml:traceGroup>
          <inkml:annotationXML>
            <emma:emma xmlns:emma="http://www.w3.org/2003/04/emma" version="1.0">
              <emma:interpretation id="{B6DE5621-EECE-4ACB-A73B-A4E03BE5746F}" emma:medium="tactile" emma:mode="ink">
                <msink:context xmlns:msink="http://schemas.microsoft.com/ink/2010/main" type="inkWord" rotatedBoundingBox="27812,2855 29740,2855 29740,3316 27812,3316"/>
              </emma:interpretation>
              <emma:one-of disjunction-type="recognition" id="oneOf0">
                <emma:interpretation id="interp0" emma:lang="en-US" emma:confidence="0">
                  <emma:literal>OX</emma:literal>
                </emma:interpretation>
                <emma:interpretation id="interp1" emma:lang="en-US" emma:confidence="0">
                  <emma:literal>Ox</emma:literal>
                </emma:interpretation>
                <emma:interpretation id="interp2" emma:lang="en-US" emma:confidence="0">
                  <emma:literal>ox</emma:literal>
                </emma:interpretation>
                <emma:interpretation id="interp3" emma:lang="en-US" emma:confidence="0">
                  <emma:literal>04</emma:literal>
                </emma:interpretation>
                <emma:interpretation id="interp4" emma:lang="en-US" emma:confidence="0">
                  <emma:literal>0*</emma:literal>
                </emma:interpretation>
              </emma:one-of>
            </emma:emma>
          </inkml:annotationXML>
          <inkml:trace contextRef="#ctx0" brushRef="#br0">1928 8 417 0,'0'0'3'0,"0"0"1"15,-12 7 0-15,-6 10 0 16,-5 5 0-16,-6 12 0 0,-7 5 1 15,-2 10-1-15,-2-3-5 16,5 13-17-16,7-1-61 16,3-3 0-16</inkml:trace>
          <inkml:trace contextRef="#ctx0" brushRef="#br0" timeOffset="171.8776">1648-15 393 0,'0'0'1'0,"0"0"1"16,0 0 2-16,0 0 1 15,3 26 1-15,12-5-1 16,10 7-1-16,10 0-1 16,8 17-13-16,10 6-64 0,-4 5-3 15</inkml:trace>
          <inkml:trace contextRef="#ctx0" brushRef="#br0" timeOffset="609.3818">0 0 415 0,'0'0'1'0,"0"0"1"0,0 0 0 15,7 15 1-15,-7 6 0 16,5 7 0-16,-2 11 0 15,7 6 3-15,5 8-5 16,5 3 2-16,10-2 0 0,-3-5-1 16,16-10-2-16,6-11 3 15,4-11-2-15,0-15-1 16,1-6 1-16,-8-15 0 16,-4-14-1-16,-6-5 2 15,-19-10 1-15,-14-3-2 0,-10-4 0 16,-24 3 0-16,-12 11-1 15,-10 10-3-15,-11 24-21 16,11 4-56-16,-25 13-3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40B06-F420-4473-88E3-9D026816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CA97E8-4A1A-4D33-8CE3-B8065315B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CD29CF-440D-417A-966E-13679818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39788B-DD61-4C35-A254-FFF1623F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02B180-09CE-44C5-ABC6-497E97FF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0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8732DA-FE4C-4552-BEC7-FE02454E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ACF117-68DC-4CBD-B3C6-BF40E7731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966A3A-A199-48AB-9EE7-9D35C47F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6F798C-2F80-4371-8658-EEB4264A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20534-0717-43F0-B785-A5EBF744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2FCC73D-B01B-4B1A-9C41-291B6A08A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E33C6C-8072-4679-8C87-48B2052CD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B27536-C09D-4073-923A-6DAB580E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1A969B-5C5B-4C13-8FAC-C50D1D8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0E0205-EE08-4AB6-BCC0-4F137CED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7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EFE6B-B2C5-4DA8-A4E0-F57EB729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E667AC-4649-4079-95F0-CF1169E77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B9E9E6-73D4-4178-848B-B2E22EF7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5001C3-9DB2-45F3-A229-1D3A0C9C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72230F-90FA-4EA7-BA0C-914D0F67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2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D5C3E7-F99E-4A5A-98F2-B92B1529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43DB58-5B95-48DF-B365-CB9C91D74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A2E870-1445-4742-9AD2-3381E573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5F9D94-221B-485C-BDA4-E84F8CF9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1F1290-B20E-486E-9EF1-0286BE3E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7219E-D8E1-4AAE-A664-86E48547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5156F-3478-4EC8-93D7-35B84192B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2B7966-51EE-426A-A3EE-ABD896F74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AFE267-8661-44DB-92B3-3E739A87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10E7B6-DA4D-4239-B380-453AA2F0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0730DA-0575-48FC-9FD9-7FFA41C6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BB4A70-7334-4471-A2F6-A4D10E10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FB01CB-EAEA-4562-8B9E-DAFE4593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4661BC-868A-4234-A0F6-FD41611E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6FACDAA-8C0A-4910-8F0A-811136D08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5D2AA6-857C-4CBA-A456-5279C9B8C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49ACD1B-1BA5-4794-9DFB-026E2DB6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D28541F-F9F8-4F8E-9961-1B9B4A5F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6D5204A-EEB8-443B-B494-7E0BA53E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2B46D-F517-40CD-A76A-16E7ABDB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0CEAC2B-89F1-4CC4-B25F-5E9281B8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E5603C-BB7E-4EAA-895A-58BCC432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579193-6504-450B-A158-4492AEA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A8324D-B5ED-4B30-9EAB-CE56317A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4975079-7C72-4252-8AD3-18B8B2B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3FBDD6-A12B-475A-9DCB-ECB50894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95CF28-4CDB-43C7-862A-0817D065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1D6AE7-3377-497B-B40F-0CC67FAC1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B31BF1-8C3C-4EEB-A455-BAFCCB796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B39550-EC1E-4A86-A6CA-D5275C85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C0BD15-8813-40F8-8C6F-ACD3DA33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B3BEE2-E9E1-4FCC-887B-2EE1165A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B2974-45D4-46C4-9B5C-607D79EF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70F111C-0E3B-480A-8B37-2BA62EC40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B8AB69-58CC-4E58-91FA-CDEDF42F8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AB1729-A152-4CC6-93DC-A7DCE5EB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E715-1A5C-426B-8E02-FF9F3BCF9769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A3EDD9-0CB8-447C-ADEA-3E0406F4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C02265-1998-4CFD-ADA5-2B7C4C7E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56EAA11-BAC4-4C7F-98FC-1E949672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E6071B-F550-487C-94CA-6B4CB400C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E0254C-1CB9-4458-85FC-F8990C8E8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8E715-1A5C-426B-8E02-FF9F3BCF9769}" type="datetimeFigureOut">
              <a:rPr lang="en-US" smtClean="0"/>
              <a:t>2019-03-15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82E730-539A-4D99-B590-42159FCFD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6A2382-8681-400C-ABEA-98A540744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76AF-1F2E-4B3D-B2B4-C5B8E759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5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9.xml"/><Relationship Id="rId13" Type="http://schemas.openxmlformats.org/officeDocument/2006/relationships/image" Target="../media/image120.emf"/><Relationship Id="rId18" Type="http://schemas.openxmlformats.org/officeDocument/2006/relationships/customXml" Target="../ink/ink124.xml"/><Relationship Id="rId26" Type="http://schemas.openxmlformats.org/officeDocument/2006/relationships/customXml" Target="../ink/ink128.xml"/><Relationship Id="rId3" Type="http://schemas.openxmlformats.org/officeDocument/2006/relationships/image" Target="../media/image115.emf"/><Relationship Id="rId21" Type="http://schemas.openxmlformats.org/officeDocument/2006/relationships/image" Target="../media/image124.emf"/><Relationship Id="rId34" Type="http://schemas.openxmlformats.org/officeDocument/2006/relationships/customXml" Target="../ink/ink132.xml"/><Relationship Id="rId7" Type="http://schemas.openxmlformats.org/officeDocument/2006/relationships/image" Target="../media/image117.emf"/><Relationship Id="rId12" Type="http://schemas.openxmlformats.org/officeDocument/2006/relationships/customXml" Target="../ink/ink121.xml"/><Relationship Id="rId17" Type="http://schemas.openxmlformats.org/officeDocument/2006/relationships/image" Target="../media/image122.emf"/><Relationship Id="rId25" Type="http://schemas.openxmlformats.org/officeDocument/2006/relationships/image" Target="../media/image126.emf"/><Relationship Id="rId33" Type="http://schemas.openxmlformats.org/officeDocument/2006/relationships/image" Target="../media/image130.emf"/><Relationship Id="rId2" Type="http://schemas.openxmlformats.org/officeDocument/2006/relationships/customXml" Target="../ink/ink116.xml"/><Relationship Id="rId16" Type="http://schemas.openxmlformats.org/officeDocument/2006/relationships/customXml" Target="../ink/ink123.xml"/><Relationship Id="rId20" Type="http://schemas.openxmlformats.org/officeDocument/2006/relationships/customXml" Target="../ink/ink125.xml"/><Relationship Id="rId29" Type="http://schemas.openxmlformats.org/officeDocument/2006/relationships/image" Target="../media/image12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1" Type="http://schemas.openxmlformats.org/officeDocument/2006/relationships/image" Target="../media/image119.emf"/><Relationship Id="rId24" Type="http://schemas.openxmlformats.org/officeDocument/2006/relationships/customXml" Target="../ink/ink127.xml"/><Relationship Id="rId32" Type="http://schemas.openxmlformats.org/officeDocument/2006/relationships/customXml" Target="../ink/ink131.xml"/><Relationship Id="rId37" Type="http://schemas.openxmlformats.org/officeDocument/2006/relationships/image" Target="../media/image132.emf"/><Relationship Id="rId5" Type="http://schemas.openxmlformats.org/officeDocument/2006/relationships/image" Target="../media/image116.emf"/><Relationship Id="rId15" Type="http://schemas.openxmlformats.org/officeDocument/2006/relationships/image" Target="../media/image121.emf"/><Relationship Id="rId23" Type="http://schemas.openxmlformats.org/officeDocument/2006/relationships/image" Target="../media/image125.emf"/><Relationship Id="rId28" Type="http://schemas.openxmlformats.org/officeDocument/2006/relationships/customXml" Target="../ink/ink129.xml"/><Relationship Id="rId36" Type="http://schemas.openxmlformats.org/officeDocument/2006/relationships/customXml" Target="../ink/ink133.xml"/><Relationship Id="rId10" Type="http://schemas.openxmlformats.org/officeDocument/2006/relationships/customXml" Target="../ink/ink120.xml"/><Relationship Id="rId19" Type="http://schemas.openxmlformats.org/officeDocument/2006/relationships/image" Target="../media/image123.emf"/><Relationship Id="rId31" Type="http://schemas.openxmlformats.org/officeDocument/2006/relationships/image" Target="../media/image129.emf"/><Relationship Id="rId4" Type="http://schemas.openxmlformats.org/officeDocument/2006/relationships/customXml" Target="../ink/ink117.xml"/><Relationship Id="rId9" Type="http://schemas.openxmlformats.org/officeDocument/2006/relationships/image" Target="../media/image118.emf"/><Relationship Id="rId14" Type="http://schemas.openxmlformats.org/officeDocument/2006/relationships/customXml" Target="../ink/ink122.xml"/><Relationship Id="rId22" Type="http://schemas.openxmlformats.org/officeDocument/2006/relationships/customXml" Target="../ink/ink126.xml"/><Relationship Id="rId27" Type="http://schemas.openxmlformats.org/officeDocument/2006/relationships/image" Target="../media/image127.emf"/><Relationship Id="rId30" Type="http://schemas.openxmlformats.org/officeDocument/2006/relationships/customXml" Target="../ink/ink130.xml"/><Relationship Id="rId35" Type="http://schemas.openxmlformats.org/officeDocument/2006/relationships/image" Target="../media/image13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.emf"/><Relationship Id="rId4" Type="http://schemas.openxmlformats.org/officeDocument/2006/relationships/customXml" Target="../ink/ink3.xml"/><Relationship Id="rId9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0.emf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" Type="http://schemas.openxmlformats.org/officeDocument/2006/relationships/image" Target="../media/image5.emf"/><Relationship Id="rId21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customXml" Target="../ink/ink11.xml"/><Relationship Id="rId17" Type="http://schemas.openxmlformats.org/officeDocument/2006/relationships/image" Target="../media/image12.emf"/><Relationship Id="rId25" Type="http://schemas.openxmlformats.org/officeDocument/2006/relationships/image" Target="../media/image16.emf"/><Relationship Id="rId33" Type="http://schemas.openxmlformats.org/officeDocument/2006/relationships/image" Target="../media/image20.emf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2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9.emf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23" Type="http://schemas.openxmlformats.org/officeDocument/2006/relationships/image" Target="../media/image15.emf"/><Relationship Id="rId28" Type="http://schemas.openxmlformats.org/officeDocument/2006/relationships/customXml" Target="../ink/ink19.xml"/><Relationship Id="rId10" Type="http://schemas.openxmlformats.org/officeDocument/2006/relationships/customXml" Target="../ink/ink10.xml"/><Relationship Id="rId19" Type="http://schemas.openxmlformats.org/officeDocument/2006/relationships/image" Target="../media/image13.emf"/><Relationship Id="rId31" Type="http://schemas.openxmlformats.org/officeDocument/2006/relationships/image" Target="../media/image19.emf"/><Relationship Id="rId4" Type="http://schemas.openxmlformats.org/officeDocument/2006/relationships/customXml" Target="../ink/ink7.xml"/><Relationship Id="rId9" Type="http://schemas.openxmlformats.org/officeDocument/2006/relationships/image" Target="../media/image8.emf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17.emf"/><Relationship Id="rId30" Type="http://schemas.openxmlformats.org/officeDocument/2006/relationships/customXml" Target="../ink/ink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12" Type="http://schemas.openxmlformats.org/officeDocument/2006/relationships/customXml" Target="../ink/ink27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emf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9" Type="http://schemas.openxmlformats.org/officeDocument/2006/relationships/image" Target="../media/image45.emf"/><Relationship Id="rId21" Type="http://schemas.openxmlformats.org/officeDocument/2006/relationships/image" Target="../media/image36.emf"/><Relationship Id="rId34" Type="http://schemas.openxmlformats.org/officeDocument/2006/relationships/customXml" Target="../ink/ink44.xml"/><Relationship Id="rId42" Type="http://schemas.openxmlformats.org/officeDocument/2006/relationships/customXml" Target="../ink/ink48.xml"/><Relationship Id="rId47" Type="http://schemas.openxmlformats.org/officeDocument/2006/relationships/image" Target="../media/image49.emf"/><Relationship Id="rId50" Type="http://schemas.openxmlformats.org/officeDocument/2006/relationships/customXml" Target="../ink/ink52.xml"/><Relationship Id="rId55" Type="http://schemas.openxmlformats.org/officeDocument/2006/relationships/image" Target="../media/image53.emf"/><Relationship Id="rId63" Type="http://schemas.openxmlformats.org/officeDocument/2006/relationships/image" Target="../media/image57.emf"/><Relationship Id="rId68" Type="http://schemas.openxmlformats.org/officeDocument/2006/relationships/customXml" Target="../ink/ink61.xml"/><Relationship Id="rId76" Type="http://schemas.openxmlformats.org/officeDocument/2006/relationships/customXml" Target="../ink/ink65.xml"/><Relationship Id="rId84" Type="http://schemas.openxmlformats.org/officeDocument/2006/relationships/customXml" Target="../ink/ink69.xml"/><Relationship Id="rId89" Type="http://schemas.openxmlformats.org/officeDocument/2006/relationships/image" Target="../media/image70.emf"/><Relationship Id="rId7" Type="http://schemas.openxmlformats.org/officeDocument/2006/relationships/image" Target="../media/image29.emf"/><Relationship Id="rId71" Type="http://schemas.openxmlformats.org/officeDocument/2006/relationships/image" Target="../media/image61.emf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9" Type="http://schemas.openxmlformats.org/officeDocument/2006/relationships/image" Target="../media/image40.emf"/><Relationship Id="rId11" Type="http://schemas.openxmlformats.org/officeDocument/2006/relationships/image" Target="../media/image31.emf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37" Type="http://schemas.openxmlformats.org/officeDocument/2006/relationships/image" Target="../media/image44.emf"/><Relationship Id="rId40" Type="http://schemas.openxmlformats.org/officeDocument/2006/relationships/customXml" Target="../ink/ink47.xml"/><Relationship Id="rId45" Type="http://schemas.openxmlformats.org/officeDocument/2006/relationships/image" Target="../media/image48.emf"/><Relationship Id="rId53" Type="http://schemas.openxmlformats.org/officeDocument/2006/relationships/image" Target="../media/image52.emf"/><Relationship Id="rId58" Type="http://schemas.openxmlformats.org/officeDocument/2006/relationships/customXml" Target="../ink/ink56.xml"/><Relationship Id="rId66" Type="http://schemas.openxmlformats.org/officeDocument/2006/relationships/customXml" Target="../ink/ink60.xml"/><Relationship Id="rId74" Type="http://schemas.openxmlformats.org/officeDocument/2006/relationships/customXml" Target="../ink/ink64.xml"/><Relationship Id="rId79" Type="http://schemas.openxmlformats.org/officeDocument/2006/relationships/image" Target="../media/image65.emf"/><Relationship Id="rId87" Type="http://schemas.openxmlformats.org/officeDocument/2006/relationships/image" Target="../media/image69.emf"/><Relationship Id="rId5" Type="http://schemas.openxmlformats.org/officeDocument/2006/relationships/image" Target="../media/image28.emf"/><Relationship Id="rId61" Type="http://schemas.openxmlformats.org/officeDocument/2006/relationships/image" Target="../media/image56.emf"/><Relationship Id="rId82" Type="http://schemas.openxmlformats.org/officeDocument/2006/relationships/customXml" Target="../ink/ink68.xml"/><Relationship Id="rId19" Type="http://schemas.openxmlformats.org/officeDocument/2006/relationships/image" Target="../media/image35.emf"/><Relationship Id="rId4" Type="http://schemas.openxmlformats.org/officeDocument/2006/relationships/customXml" Target="../ink/ink29.xml"/><Relationship Id="rId9" Type="http://schemas.openxmlformats.org/officeDocument/2006/relationships/image" Target="../media/image30.emf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39.emf"/><Relationship Id="rId30" Type="http://schemas.openxmlformats.org/officeDocument/2006/relationships/customXml" Target="../ink/ink42.xml"/><Relationship Id="rId35" Type="http://schemas.openxmlformats.org/officeDocument/2006/relationships/image" Target="../media/image43.emf"/><Relationship Id="rId43" Type="http://schemas.openxmlformats.org/officeDocument/2006/relationships/image" Target="../media/image47.emf"/><Relationship Id="rId48" Type="http://schemas.openxmlformats.org/officeDocument/2006/relationships/customXml" Target="../ink/ink51.xml"/><Relationship Id="rId56" Type="http://schemas.openxmlformats.org/officeDocument/2006/relationships/customXml" Target="../ink/ink55.xml"/><Relationship Id="rId64" Type="http://schemas.openxmlformats.org/officeDocument/2006/relationships/customXml" Target="../ink/ink59.xml"/><Relationship Id="rId69" Type="http://schemas.openxmlformats.org/officeDocument/2006/relationships/image" Target="../media/image60.emf"/><Relationship Id="rId77" Type="http://schemas.openxmlformats.org/officeDocument/2006/relationships/image" Target="../media/image64.emf"/><Relationship Id="rId8" Type="http://schemas.openxmlformats.org/officeDocument/2006/relationships/customXml" Target="../ink/ink31.xml"/><Relationship Id="rId51" Type="http://schemas.openxmlformats.org/officeDocument/2006/relationships/image" Target="../media/image51.emf"/><Relationship Id="rId72" Type="http://schemas.openxmlformats.org/officeDocument/2006/relationships/customXml" Target="../ink/ink63.xml"/><Relationship Id="rId80" Type="http://schemas.openxmlformats.org/officeDocument/2006/relationships/customXml" Target="../ink/ink67.xml"/><Relationship Id="rId85" Type="http://schemas.openxmlformats.org/officeDocument/2006/relationships/image" Target="../media/image68.emf"/><Relationship Id="rId3" Type="http://schemas.openxmlformats.org/officeDocument/2006/relationships/image" Target="../media/image27.emf"/><Relationship Id="rId12" Type="http://schemas.openxmlformats.org/officeDocument/2006/relationships/customXml" Target="../ink/ink33.xml"/><Relationship Id="rId17" Type="http://schemas.openxmlformats.org/officeDocument/2006/relationships/image" Target="../media/image34.emf"/><Relationship Id="rId25" Type="http://schemas.openxmlformats.org/officeDocument/2006/relationships/image" Target="../media/image38.emf"/><Relationship Id="rId33" Type="http://schemas.openxmlformats.org/officeDocument/2006/relationships/image" Target="../media/image42.emf"/><Relationship Id="rId38" Type="http://schemas.openxmlformats.org/officeDocument/2006/relationships/customXml" Target="../ink/ink46.xml"/><Relationship Id="rId46" Type="http://schemas.openxmlformats.org/officeDocument/2006/relationships/customXml" Target="../ink/ink50.xml"/><Relationship Id="rId59" Type="http://schemas.openxmlformats.org/officeDocument/2006/relationships/image" Target="../media/image55.emf"/><Relationship Id="rId67" Type="http://schemas.openxmlformats.org/officeDocument/2006/relationships/image" Target="../media/image59.emf"/><Relationship Id="rId20" Type="http://schemas.openxmlformats.org/officeDocument/2006/relationships/customXml" Target="../ink/ink37.xml"/><Relationship Id="rId41" Type="http://schemas.openxmlformats.org/officeDocument/2006/relationships/image" Target="../media/image46.emf"/><Relationship Id="rId54" Type="http://schemas.openxmlformats.org/officeDocument/2006/relationships/customXml" Target="../ink/ink54.xml"/><Relationship Id="rId62" Type="http://schemas.openxmlformats.org/officeDocument/2006/relationships/customXml" Target="../ink/ink58.xml"/><Relationship Id="rId70" Type="http://schemas.openxmlformats.org/officeDocument/2006/relationships/customXml" Target="../ink/ink62.xml"/><Relationship Id="rId75" Type="http://schemas.openxmlformats.org/officeDocument/2006/relationships/image" Target="../media/image63.emf"/><Relationship Id="rId83" Type="http://schemas.openxmlformats.org/officeDocument/2006/relationships/image" Target="../media/image67.emf"/><Relationship Id="rId88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5" Type="http://schemas.openxmlformats.org/officeDocument/2006/relationships/image" Target="../media/image33.emf"/><Relationship Id="rId23" Type="http://schemas.openxmlformats.org/officeDocument/2006/relationships/image" Target="../media/image37.emf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49" Type="http://schemas.openxmlformats.org/officeDocument/2006/relationships/image" Target="../media/image50.emf"/><Relationship Id="rId57" Type="http://schemas.openxmlformats.org/officeDocument/2006/relationships/image" Target="../media/image54.emf"/><Relationship Id="rId10" Type="http://schemas.openxmlformats.org/officeDocument/2006/relationships/customXml" Target="../ink/ink32.xml"/><Relationship Id="rId31" Type="http://schemas.openxmlformats.org/officeDocument/2006/relationships/image" Target="../media/image41.emf"/><Relationship Id="rId44" Type="http://schemas.openxmlformats.org/officeDocument/2006/relationships/customXml" Target="../ink/ink49.xml"/><Relationship Id="rId52" Type="http://schemas.openxmlformats.org/officeDocument/2006/relationships/customXml" Target="../ink/ink53.xml"/><Relationship Id="rId60" Type="http://schemas.openxmlformats.org/officeDocument/2006/relationships/customXml" Target="../ink/ink57.xml"/><Relationship Id="rId65" Type="http://schemas.openxmlformats.org/officeDocument/2006/relationships/image" Target="../media/image58.emf"/><Relationship Id="rId73" Type="http://schemas.openxmlformats.org/officeDocument/2006/relationships/image" Target="../media/image62.emf"/><Relationship Id="rId78" Type="http://schemas.openxmlformats.org/officeDocument/2006/relationships/customXml" Target="../ink/ink66.xml"/><Relationship Id="rId81" Type="http://schemas.openxmlformats.org/officeDocument/2006/relationships/image" Target="../media/image66.emf"/><Relationship Id="rId86" Type="http://schemas.openxmlformats.org/officeDocument/2006/relationships/customXml" Target="../ink/ink7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13" Type="http://schemas.openxmlformats.org/officeDocument/2006/relationships/image" Target="../media/image76.emf"/><Relationship Id="rId18" Type="http://schemas.openxmlformats.org/officeDocument/2006/relationships/customXml" Target="../ink/ink80.xml"/><Relationship Id="rId26" Type="http://schemas.openxmlformats.org/officeDocument/2006/relationships/customXml" Target="../ink/ink84.xml"/><Relationship Id="rId39" Type="http://schemas.openxmlformats.org/officeDocument/2006/relationships/image" Target="../media/image89.emf"/><Relationship Id="rId3" Type="http://schemas.openxmlformats.org/officeDocument/2006/relationships/image" Target="../media/image71.emf"/><Relationship Id="rId21" Type="http://schemas.openxmlformats.org/officeDocument/2006/relationships/image" Target="../media/image80.emf"/><Relationship Id="rId34" Type="http://schemas.openxmlformats.org/officeDocument/2006/relationships/customXml" Target="../ink/ink88.xml"/><Relationship Id="rId7" Type="http://schemas.openxmlformats.org/officeDocument/2006/relationships/image" Target="../media/image73.emf"/><Relationship Id="rId12" Type="http://schemas.openxmlformats.org/officeDocument/2006/relationships/customXml" Target="../ink/ink77.xml"/><Relationship Id="rId17" Type="http://schemas.openxmlformats.org/officeDocument/2006/relationships/image" Target="../media/image78.emf"/><Relationship Id="rId25" Type="http://schemas.openxmlformats.org/officeDocument/2006/relationships/image" Target="../media/image82.emf"/><Relationship Id="rId33" Type="http://schemas.openxmlformats.org/officeDocument/2006/relationships/image" Target="../media/image86.emf"/><Relationship Id="rId38" Type="http://schemas.openxmlformats.org/officeDocument/2006/relationships/customXml" Target="../ink/ink90.xml"/><Relationship Id="rId2" Type="http://schemas.openxmlformats.org/officeDocument/2006/relationships/customXml" Target="../ink/ink72.xml"/><Relationship Id="rId16" Type="http://schemas.openxmlformats.org/officeDocument/2006/relationships/customXml" Target="../ink/ink79.xml"/><Relationship Id="rId20" Type="http://schemas.openxmlformats.org/officeDocument/2006/relationships/customXml" Target="../ink/ink81.xml"/><Relationship Id="rId29" Type="http://schemas.openxmlformats.org/officeDocument/2006/relationships/image" Target="../media/image8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11" Type="http://schemas.openxmlformats.org/officeDocument/2006/relationships/image" Target="../media/image75.emf"/><Relationship Id="rId24" Type="http://schemas.openxmlformats.org/officeDocument/2006/relationships/customXml" Target="../ink/ink83.xml"/><Relationship Id="rId32" Type="http://schemas.openxmlformats.org/officeDocument/2006/relationships/customXml" Target="../ink/ink87.xml"/><Relationship Id="rId37" Type="http://schemas.openxmlformats.org/officeDocument/2006/relationships/image" Target="../media/image88.emf"/><Relationship Id="rId5" Type="http://schemas.openxmlformats.org/officeDocument/2006/relationships/image" Target="../media/image72.emf"/><Relationship Id="rId15" Type="http://schemas.openxmlformats.org/officeDocument/2006/relationships/image" Target="../media/image77.emf"/><Relationship Id="rId23" Type="http://schemas.openxmlformats.org/officeDocument/2006/relationships/image" Target="../media/image81.emf"/><Relationship Id="rId28" Type="http://schemas.openxmlformats.org/officeDocument/2006/relationships/customXml" Target="../ink/ink85.xml"/><Relationship Id="rId36" Type="http://schemas.openxmlformats.org/officeDocument/2006/relationships/customXml" Target="../ink/ink89.xml"/><Relationship Id="rId10" Type="http://schemas.openxmlformats.org/officeDocument/2006/relationships/customXml" Target="../ink/ink76.xml"/><Relationship Id="rId19" Type="http://schemas.openxmlformats.org/officeDocument/2006/relationships/image" Target="../media/image79.emf"/><Relationship Id="rId31" Type="http://schemas.openxmlformats.org/officeDocument/2006/relationships/image" Target="../media/image85.emf"/><Relationship Id="rId4" Type="http://schemas.openxmlformats.org/officeDocument/2006/relationships/customXml" Target="../ink/ink73.xml"/><Relationship Id="rId9" Type="http://schemas.openxmlformats.org/officeDocument/2006/relationships/image" Target="../media/image74.emf"/><Relationship Id="rId14" Type="http://schemas.openxmlformats.org/officeDocument/2006/relationships/customXml" Target="../ink/ink78.xml"/><Relationship Id="rId22" Type="http://schemas.openxmlformats.org/officeDocument/2006/relationships/customXml" Target="../ink/ink82.xml"/><Relationship Id="rId27" Type="http://schemas.openxmlformats.org/officeDocument/2006/relationships/image" Target="../media/image83.emf"/><Relationship Id="rId30" Type="http://schemas.openxmlformats.org/officeDocument/2006/relationships/customXml" Target="../ink/ink86.xml"/><Relationship Id="rId35" Type="http://schemas.openxmlformats.org/officeDocument/2006/relationships/image" Target="../media/image87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emf"/><Relationship Id="rId18" Type="http://schemas.openxmlformats.org/officeDocument/2006/relationships/customXml" Target="../ink/ink99.xml"/><Relationship Id="rId26" Type="http://schemas.openxmlformats.org/officeDocument/2006/relationships/customXml" Target="../ink/ink103.xml"/><Relationship Id="rId39" Type="http://schemas.openxmlformats.org/officeDocument/2006/relationships/image" Target="../media/image108.emf"/><Relationship Id="rId3" Type="http://schemas.openxmlformats.org/officeDocument/2006/relationships/image" Target="../media/image90.emf"/><Relationship Id="rId21" Type="http://schemas.openxmlformats.org/officeDocument/2006/relationships/image" Target="../media/image99.emf"/><Relationship Id="rId34" Type="http://schemas.openxmlformats.org/officeDocument/2006/relationships/customXml" Target="../ink/ink107.xml"/><Relationship Id="rId42" Type="http://schemas.openxmlformats.org/officeDocument/2006/relationships/customXml" Target="../ink/ink111.xml"/><Relationship Id="rId47" Type="http://schemas.openxmlformats.org/officeDocument/2006/relationships/image" Target="../media/image112.emf"/><Relationship Id="rId50" Type="http://schemas.openxmlformats.org/officeDocument/2006/relationships/customXml" Target="../ink/ink115.xml"/><Relationship Id="rId7" Type="http://schemas.openxmlformats.org/officeDocument/2006/relationships/image" Target="../media/image92.emf"/><Relationship Id="rId12" Type="http://schemas.openxmlformats.org/officeDocument/2006/relationships/customXml" Target="../ink/ink96.xml"/><Relationship Id="rId17" Type="http://schemas.openxmlformats.org/officeDocument/2006/relationships/image" Target="../media/image97.emf"/><Relationship Id="rId25" Type="http://schemas.openxmlformats.org/officeDocument/2006/relationships/image" Target="../media/image101.emf"/><Relationship Id="rId33" Type="http://schemas.openxmlformats.org/officeDocument/2006/relationships/image" Target="../media/image105.emf"/><Relationship Id="rId38" Type="http://schemas.openxmlformats.org/officeDocument/2006/relationships/customXml" Target="../ink/ink109.xml"/><Relationship Id="rId46" Type="http://schemas.openxmlformats.org/officeDocument/2006/relationships/customXml" Target="../ink/ink113.xml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20" Type="http://schemas.openxmlformats.org/officeDocument/2006/relationships/customXml" Target="../ink/ink100.xml"/><Relationship Id="rId29" Type="http://schemas.openxmlformats.org/officeDocument/2006/relationships/image" Target="../media/image103.emf"/><Relationship Id="rId41" Type="http://schemas.openxmlformats.org/officeDocument/2006/relationships/image" Target="../media/image10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94.emf"/><Relationship Id="rId24" Type="http://schemas.openxmlformats.org/officeDocument/2006/relationships/customXml" Target="../ink/ink102.xml"/><Relationship Id="rId32" Type="http://schemas.openxmlformats.org/officeDocument/2006/relationships/customXml" Target="../ink/ink106.xml"/><Relationship Id="rId37" Type="http://schemas.openxmlformats.org/officeDocument/2006/relationships/image" Target="../media/image107.emf"/><Relationship Id="rId40" Type="http://schemas.openxmlformats.org/officeDocument/2006/relationships/customXml" Target="../ink/ink110.xml"/><Relationship Id="rId45" Type="http://schemas.openxmlformats.org/officeDocument/2006/relationships/image" Target="../media/image111.emf"/><Relationship Id="rId5" Type="http://schemas.openxmlformats.org/officeDocument/2006/relationships/image" Target="../media/image91.emf"/><Relationship Id="rId15" Type="http://schemas.openxmlformats.org/officeDocument/2006/relationships/image" Target="../media/image96.emf"/><Relationship Id="rId23" Type="http://schemas.openxmlformats.org/officeDocument/2006/relationships/image" Target="../media/image100.emf"/><Relationship Id="rId28" Type="http://schemas.openxmlformats.org/officeDocument/2006/relationships/customXml" Target="../ink/ink104.xml"/><Relationship Id="rId36" Type="http://schemas.openxmlformats.org/officeDocument/2006/relationships/customXml" Target="../ink/ink108.xml"/><Relationship Id="rId49" Type="http://schemas.openxmlformats.org/officeDocument/2006/relationships/image" Target="../media/image113.emf"/><Relationship Id="rId10" Type="http://schemas.openxmlformats.org/officeDocument/2006/relationships/customXml" Target="../ink/ink95.xml"/><Relationship Id="rId19" Type="http://schemas.openxmlformats.org/officeDocument/2006/relationships/image" Target="../media/image98.emf"/><Relationship Id="rId31" Type="http://schemas.openxmlformats.org/officeDocument/2006/relationships/image" Target="../media/image104.emf"/><Relationship Id="rId44" Type="http://schemas.openxmlformats.org/officeDocument/2006/relationships/customXml" Target="../ink/ink112.xml"/><Relationship Id="rId4" Type="http://schemas.openxmlformats.org/officeDocument/2006/relationships/customXml" Target="../ink/ink92.xml"/><Relationship Id="rId9" Type="http://schemas.openxmlformats.org/officeDocument/2006/relationships/image" Target="../media/image93.emf"/><Relationship Id="rId14" Type="http://schemas.openxmlformats.org/officeDocument/2006/relationships/customXml" Target="../ink/ink97.xml"/><Relationship Id="rId22" Type="http://schemas.openxmlformats.org/officeDocument/2006/relationships/customXml" Target="../ink/ink101.xml"/><Relationship Id="rId27" Type="http://schemas.openxmlformats.org/officeDocument/2006/relationships/image" Target="../media/image102.emf"/><Relationship Id="rId30" Type="http://schemas.openxmlformats.org/officeDocument/2006/relationships/customXml" Target="../ink/ink105.xml"/><Relationship Id="rId35" Type="http://schemas.openxmlformats.org/officeDocument/2006/relationships/image" Target="../media/image106.emf"/><Relationship Id="rId43" Type="http://schemas.openxmlformats.org/officeDocument/2006/relationships/image" Target="../media/image110.emf"/><Relationship Id="rId48" Type="http://schemas.openxmlformats.org/officeDocument/2006/relationships/customXml" Target="../ink/ink114.xml"/><Relationship Id="rId8" Type="http://schemas.openxmlformats.org/officeDocument/2006/relationships/customXml" Target="../ink/ink94.xml"/><Relationship Id="rId51" Type="http://schemas.openxmlformats.org/officeDocument/2006/relationships/image" Target="../media/image1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A622B-0353-4182-AB47-556DD9AFC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Flip Flop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65AC9F-9A19-40B9-BBE6-2C1BFCAA2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901160" y="536640"/>
              <a:ext cx="2002680" cy="26730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3880" y="517560"/>
                <a:ext cx="2033640" cy="270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5865880" y="2691240"/>
              <a:ext cx="1978200" cy="23742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5440" y="2671440"/>
                <a:ext cx="2008440" cy="24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4940320" y="3055560"/>
              <a:ext cx="933840" cy="1728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1600" y="3036840"/>
                <a:ext cx="9684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/>
              <p14:cNvContentPartPr/>
              <p14:nvPr/>
            </p14:nvContentPartPr>
            <p14:xfrm>
              <a:off x="7832200" y="2917320"/>
              <a:ext cx="930960" cy="3888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18880" y="2900760"/>
                <a:ext cx="9572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Ink 44"/>
              <p14:cNvContentPartPr/>
              <p14:nvPr/>
            </p14:nvContentPartPr>
            <p14:xfrm>
              <a:off x="7853800" y="4464960"/>
              <a:ext cx="907920" cy="8604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9040" y="4445520"/>
                <a:ext cx="9410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Ink 53"/>
              <p14:cNvContentPartPr/>
              <p14:nvPr/>
            </p14:nvContentPartPr>
            <p14:xfrm>
              <a:off x="8705560" y="2608440"/>
              <a:ext cx="1406520" cy="189468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91880" y="2591880"/>
                <a:ext cx="1433520" cy="19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" name="Ink 62"/>
              <p14:cNvContentPartPr/>
              <p14:nvPr/>
            </p14:nvContentPartPr>
            <p14:xfrm>
              <a:off x="4141840" y="2225760"/>
              <a:ext cx="4385160" cy="235908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21680" y="2204880"/>
                <a:ext cx="4425120" cy="23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5" name="Ink 64"/>
              <p14:cNvContentPartPr/>
              <p14:nvPr/>
            </p14:nvContentPartPr>
            <p14:xfrm>
              <a:off x="4126720" y="2709960"/>
              <a:ext cx="805320" cy="72144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09800" y="2693040"/>
                <a:ext cx="84132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" name="Ink 70"/>
              <p14:cNvContentPartPr/>
              <p14:nvPr/>
            </p14:nvContentPartPr>
            <p14:xfrm>
              <a:off x="2537680" y="3151680"/>
              <a:ext cx="1683000" cy="6336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24360" y="3138360"/>
                <a:ext cx="17103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2" name="Ink 81"/>
              <p14:cNvContentPartPr/>
              <p14:nvPr/>
            </p14:nvContentPartPr>
            <p14:xfrm>
              <a:off x="1788160" y="1847760"/>
              <a:ext cx="1254960" cy="281988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68360" y="1832280"/>
                <a:ext cx="1287720" cy="28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6" name="Ink 85"/>
              <p14:cNvContentPartPr/>
              <p14:nvPr/>
            </p14:nvContentPartPr>
            <p14:xfrm>
              <a:off x="4021960" y="4355160"/>
              <a:ext cx="952200" cy="65844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07920" y="4338600"/>
                <a:ext cx="98640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1" name="Ink 90"/>
              <p14:cNvContentPartPr/>
              <p14:nvPr/>
            </p14:nvContentPartPr>
            <p14:xfrm>
              <a:off x="2214040" y="4489080"/>
              <a:ext cx="1917360" cy="12168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01080" y="4475040"/>
                <a:ext cx="19404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4" name="Ink 93"/>
              <p14:cNvContentPartPr/>
              <p14:nvPr/>
            </p14:nvContentPartPr>
            <p14:xfrm>
              <a:off x="3549280" y="2901840"/>
              <a:ext cx="5235120" cy="276084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28400" y="2883120"/>
                <a:ext cx="5274720" cy="28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4" name="Ink 103"/>
              <p14:cNvContentPartPr/>
              <p14:nvPr/>
            </p14:nvContentPartPr>
            <p14:xfrm>
              <a:off x="5071720" y="4678800"/>
              <a:ext cx="881280" cy="8316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54440" y="4665120"/>
                <a:ext cx="9100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7" name="Ink 106"/>
              <p14:cNvContentPartPr/>
              <p14:nvPr/>
            </p14:nvContentPartPr>
            <p14:xfrm>
              <a:off x="2635960" y="3791400"/>
              <a:ext cx="2707920" cy="11412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15440" y="3770880"/>
                <a:ext cx="2743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8" name="Ink 107"/>
              <p14:cNvContentPartPr/>
              <p14:nvPr/>
            </p14:nvContentPartPr>
            <p14:xfrm>
              <a:off x="2788240" y="1872600"/>
              <a:ext cx="6371640" cy="457272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74200" y="1851720"/>
                <a:ext cx="6406560" cy="46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3" name="Ink 112"/>
              <p14:cNvContentPartPr/>
              <p14:nvPr/>
            </p14:nvContentPartPr>
            <p14:xfrm>
              <a:off x="3967960" y="2392080"/>
              <a:ext cx="256320" cy="570600"/>
            </p14:xfrm>
          </p:contentPart>
        </mc:Choice>
        <mc:Fallback>
          <p:pic>
            <p:nvPicPr>
              <p:cNvPr id="113" name="Ink 11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48880" y="2374440"/>
                <a:ext cx="28908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4" name="Ink 113"/>
              <p14:cNvContentPartPr/>
              <p14:nvPr/>
            </p14:nvContentPartPr>
            <p14:xfrm>
              <a:off x="4096840" y="3609600"/>
              <a:ext cx="2694600" cy="134208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1360" y="3594840"/>
                <a:ext cx="2724120" cy="13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13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/>
          <a:lstStyle/>
          <a:p>
            <a:r>
              <a:rPr lang="en-US" dirty="0" smtClean="0"/>
              <a:t> JK to D flip flop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43936"/>
              </p:ext>
            </p:extLst>
          </p:nvPr>
        </p:nvGraphicFramePr>
        <p:xfrm>
          <a:off x="3976756" y="1260980"/>
          <a:ext cx="2382080" cy="23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16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476416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696512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  <a:gridCol w="256320"/>
                <a:gridCol w="476416"/>
              </a:tblGrid>
              <a:tr h="85712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865844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18688"/>
              </p:ext>
            </p:extLst>
          </p:nvPr>
        </p:nvGraphicFramePr>
        <p:xfrm>
          <a:off x="255103" y="1260980"/>
          <a:ext cx="3176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570761095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424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69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IN" dirty="0"/>
              <a:t>SR Flip Flop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8057" y="1296265"/>
            <a:ext cx="993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Truth Table 			Characteristic Table 			Excitation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4017" y="1665597"/>
          <a:ext cx="3176104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570761095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26587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424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Not 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59655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71723"/>
              </p:ext>
            </p:extLst>
          </p:nvPr>
        </p:nvGraphicFramePr>
        <p:xfrm>
          <a:off x="4214191" y="1699295"/>
          <a:ext cx="3317700" cy="398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95">
                  <a:extLst>
                    <a:ext uri="{9D8B030D-6E8A-4147-A177-3AD203B41FA5}">
                      <a16:colId xmlns:a16="http://schemas.microsoft.com/office/drawing/2014/main" xmlns="" val="2366366851"/>
                    </a:ext>
                  </a:extLst>
                </a:gridCol>
                <a:gridCol w="834335">
                  <a:extLst>
                    <a:ext uri="{9D8B030D-6E8A-4147-A177-3AD203B41FA5}">
                      <a16:colId xmlns:a16="http://schemas.microsoft.com/office/drawing/2014/main" xmlns="" val="1782468149"/>
                    </a:ext>
                  </a:extLst>
                </a:gridCol>
                <a:gridCol w="581990">
                  <a:extLst>
                    <a:ext uri="{9D8B030D-6E8A-4147-A177-3AD203B41FA5}">
                      <a16:colId xmlns:a16="http://schemas.microsoft.com/office/drawing/2014/main" xmlns="" val="4083995037"/>
                    </a:ext>
                  </a:extLst>
                </a:gridCol>
                <a:gridCol w="1086680">
                  <a:extLst>
                    <a:ext uri="{9D8B030D-6E8A-4147-A177-3AD203B41FA5}">
                      <a16:colId xmlns:a16="http://schemas.microsoft.com/office/drawing/2014/main" xmlns="" val="673780912"/>
                    </a:ext>
                  </a:extLst>
                </a:gridCol>
              </a:tblGrid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6390948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72992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5810939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933783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654212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955904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559017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721231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110843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7009"/>
              </p:ext>
            </p:extLst>
          </p:nvPr>
        </p:nvGraphicFramePr>
        <p:xfrm>
          <a:off x="8611703" y="1937267"/>
          <a:ext cx="3169480" cy="350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62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959678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792370">
                  <a:extLst>
                    <a:ext uri="{9D8B030D-6E8A-4147-A177-3AD203B41FA5}">
                      <a16:colId xmlns:a16="http://schemas.microsoft.com/office/drawing/2014/main" xmlns="" val="3570761095"/>
                    </a:ext>
                  </a:extLst>
                </a:gridCol>
                <a:gridCol w="792370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</a:tblGrid>
              <a:tr h="701875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424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8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IN" dirty="0"/>
              <a:t>D Flip Flop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8057" y="1296265"/>
            <a:ext cx="993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Truth Table 			Characteristic Table 			Excitation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06782" y="2177405"/>
          <a:ext cx="23820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92004"/>
              </p:ext>
            </p:extLst>
          </p:nvPr>
        </p:nvGraphicFramePr>
        <p:xfrm>
          <a:off x="4662556" y="2188080"/>
          <a:ext cx="2382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86584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74978"/>
              </p:ext>
            </p:extLst>
          </p:nvPr>
        </p:nvGraphicFramePr>
        <p:xfrm>
          <a:off x="8971722" y="2188080"/>
          <a:ext cx="2382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02317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40931" y="3177909"/>
              <a:ext cx="299880" cy="57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371" y="3159909"/>
                <a:ext cx="330480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98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IN" dirty="0"/>
              <a:t>JK Flip Flop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8057" y="1296265"/>
            <a:ext cx="993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Truth Table 			     Characteristic Table 			Excitation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06782" y="2177405"/>
          <a:ext cx="3176104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570761095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424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r>
                        <a:rPr lang="en-IN" sz="2800" dirty="0"/>
                        <a:t>’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59655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98586"/>
              </p:ext>
            </p:extLst>
          </p:nvPr>
        </p:nvGraphicFramePr>
        <p:xfrm>
          <a:off x="8611703" y="1937267"/>
          <a:ext cx="3176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570761095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424752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32709"/>
              </p:ext>
            </p:extLst>
          </p:nvPr>
        </p:nvGraphicFramePr>
        <p:xfrm>
          <a:off x="4214191" y="1699295"/>
          <a:ext cx="3317700" cy="398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95">
                  <a:extLst>
                    <a:ext uri="{9D8B030D-6E8A-4147-A177-3AD203B41FA5}">
                      <a16:colId xmlns:a16="http://schemas.microsoft.com/office/drawing/2014/main" xmlns="" val="2366366851"/>
                    </a:ext>
                  </a:extLst>
                </a:gridCol>
                <a:gridCol w="834335">
                  <a:extLst>
                    <a:ext uri="{9D8B030D-6E8A-4147-A177-3AD203B41FA5}">
                      <a16:colId xmlns:a16="http://schemas.microsoft.com/office/drawing/2014/main" xmlns="" val="1782468149"/>
                    </a:ext>
                  </a:extLst>
                </a:gridCol>
                <a:gridCol w="581990">
                  <a:extLst>
                    <a:ext uri="{9D8B030D-6E8A-4147-A177-3AD203B41FA5}">
                      <a16:colId xmlns:a16="http://schemas.microsoft.com/office/drawing/2014/main" xmlns="" val="4083995037"/>
                    </a:ext>
                  </a:extLst>
                </a:gridCol>
                <a:gridCol w="1086680">
                  <a:extLst>
                    <a:ext uri="{9D8B030D-6E8A-4147-A177-3AD203B41FA5}">
                      <a16:colId xmlns:a16="http://schemas.microsoft.com/office/drawing/2014/main" xmlns="" val="673780912"/>
                    </a:ext>
                  </a:extLst>
                </a:gridCol>
              </a:tblGrid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6390948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72992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5810939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933783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654212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955904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559017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721231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11084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7646440" y="3594480"/>
              <a:ext cx="151560" cy="1580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9880" y="3583320"/>
                <a:ext cx="1789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7684960" y="3656400"/>
              <a:ext cx="381960" cy="460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1280" y="3639840"/>
                <a:ext cx="4122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7695040" y="5282520"/>
              <a:ext cx="154440" cy="2030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79560" y="5269200"/>
                <a:ext cx="1792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7733200" y="5332920"/>
              <a:ext cx="602280" cy="673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20960" y="5314560"/>
                <a:ext cx="632880" cy="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47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IN" dirty="0"/>
              <a:t>T Flip Flop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8057" y="1296265"/>
            <a:ext cx="993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Truth Table 			Characteristic Table 			Excitation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63932"/>
              </p:ext>
            </p:extLst>
          </p:nvPr>
        </p:nvGraphicFramePr>
        <p:xfrm>
          <a:off x="706782" y="2177405"/>
          <a:ext cx="238207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Qt</a:t>
                      </a:r>
                      <a:r>
                        <a:rPr lang="en-IN" sz="2400" b="1" dirty="0"/>
                        <a:t>’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97415"/>
              </p:ext>
            </p:extLst>
          </p:nvPr>
        </p:nvGraphicFramePr>
        <p:xfrm>
          <a:off x="4662556" y="2188080"/>
          <a:ext cx="2382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86584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18733"/>
              </p:ext>
            </p:extLst>
          </p:nvPr>
        </p:nvGraphicFramePr>
        <p:xfrm>
          <a:off x="8971722" y="2188080"/>
          <a:ext cx="2382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02317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3161200" y="2651280"/>
              <a:ext cx="123840" cy="1828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3920" y="2635440"/>
                <a:ext cx="1508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205840" y="2687280"/>
              <a:ext cx="552600" cy="108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2520" y="2669280"/>
                <a:ext cx="5810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140931" y="2946480"/>
              <a:ext cx="400549" cy="6166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376" y="2932080"/>
                <a:ext cx="435817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3214840" y="3064920"/>
              <a:ext cx="181800" cy="1213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8640" y="3050520"/>
                <a:ext cx="2070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/>
              <p14:cNvContentPartPr/>
              <p14:nvPr/>
            </p14:nvContentPartPr>
            <p14:xfrm>
              <a:off x="3265600" y="3040080"/>
              <a:ext cx="457200" cy="543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56960" y="3024600"/>
                <a:ext cx="4813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/>
              <p14:cNvContentPartPr/>
              <p14:nvPr/>
            </p14:nvContentPartPr>
            <p14:xfrm>
              <a:off x="3209800" y="2930640"/>
              <a:ext cx="160560" cy="14508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6840" y="2913000"/>
                <a:ext cx="1872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/>
              <p14:cNvContentPartPr/>
              <p14:nvPr/>
            </p14:nvContentPartPr>
            <p14:xfrm>
              <a:off x="3295840" y="3402600"/>
              <a:ext cx="172440" cy="1933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79640" y="3387120"/>
                <a:ext cx="1994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/>
              <p14:cNvContentPartPr/>
              <p14:nvPr/>
            </p14:nvContentPartPr>
            <p14:xfrm>
              <a:off x="3317440" y="3456600"/>
              <a:ext cx="470160" cy="6408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8080" y="3442560"/>
                <a:ext cx="4906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/>
              <p14:cNvContentPartPr/>
              <p14:nvPr/>
            </p14:nvContentPartPr>
            <p14:xfrm>
              <a:off x="4626760" y="3390360"/>
              <a:ext cx="25200" cy="60768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07680" y="3378840"/>
                <a:ext cx="543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/>
              <p14:cNvContentPartPr/>
              <p14:nvPr/>
            </p14:nvContentPartPr>
            <p14:xfrm>
              <a:off x="11525080" y="2552280"/>
              <a:ext cx="82080" cy="149904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507440" y="2535000"/>
                <a:ext cx="120240" cy="15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/>
              <p14:cNvContentPartPr/>
              <p14:nvPr/>
            </p14:nvContentPartPr>
            <p14:xfrm>
              <a:off x="5607400" y="2869080"/>
              <a:ext cx="971280" cy="3708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00200" y="2856480"/>
                <a:ext cx="9939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/>
              <p14:cNvContentPartPr/>
              <p14:nvPr/>
            </p14:nvContentPartPr>
            <p14:xfrm>
              <a:off x="10629760" y="2843880"/>
              <a:ext cx="302040" cy="3096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18960" y="2826240"/>
                <a:ext cx="3304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/>
              <p14:cNvContentPartPr/>
              <p14:nvPr/>
            </p14:nvContentPartPr>
            <p14:xfrm>
              <a:off x="5547640" y="3589440"/>
              <a:ext cx="988560" cy="4500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37560" y="3570360"/>
                <a:ext cx="1017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/>
              <p14:cNvContentPartPr/>
              <p14:nvPr/>
            </p14:nvContentPartPr>
            <p14:xfrm>
              <a:off x="7177000" y="2620680"/>
              <a:ext cx="544680" cy="134208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59720" y="2608080"/>
                <a:ext cx="576000" cy="13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/>
              <p14:cNvContentPartPr/>
              <p14:nvPr/>
            </p14:nvContentPartPr>
            <p14:xfrm>
              <a:off x="5474920" y="4021440"/>
              <a:ext cx="1216080" cy="439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66640" y="4002720"/>
                <a:ext cx="12430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5" name="Ink 54"/>
              <p14:cNvContentPartPr/>
              <p14:nvPr/>
            </p14:nvContentPartPr>
            <p14:xfrm>
              <a:off x="5528560" y="3185160"/>
              <a:ext cx="1226160" cy="4068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18840" y="3167160"/>
                <a:ext cx="125208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72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B5BE-A5A7-4D32-AB65-0F897A34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to convert Flip 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8429F7-83FA-492C-A835-915063F1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Identify available and required FF.</a:t>
            </a:r>
          </a:p>
          <a:p>
            <a:pPr marL="514350" indent="-514350">
              <a:buAutoNum type="arabicPeriod"/>
            </a:pPr>
            <a:r>
              <a:rPr lang="en-US" dirty="0"/>
              <a:t>Make Excitation Table of available FF.</a:t>
            </a:r>
          </a:p>
          <a:p>
            <a:pPr marL="514350" indent="-514350">
              <a:buAutoNum type="arabicPeriod"/>
            </a:pPr>
            <a:r>
              <a:rPr lang="en-US" dirty="0"/>
              <a:t>Make characteristic table of required FF.</a:t>
            </a:r>
          </a:p>
          <a:p>
            <a:pPr marL="514350" indent="-514350">
              <a:buAutoNum type="arabicPeriod"/>
            </a:pPr>
            <a:r>
              <a:rPr lang="en-US" dirty="0"/>
              <a:t>Make entry of available FF input on characteristic table.</a:t>
            </a:r>
          </a:p>
          <a:p>
            <a:pPr marL="514350" indent="-514350">
              <a:buAutoNum type="arabicPeriod"/>
            </a:pPr>
            <a:r>
              <a:rPr lang="en-US" dirty="0"/>
              <a:t>Write Boolean expression for available FF</a:t>
            </a:r>
          </a:p>
          <a:p>
            <a:pPr marL="514350" indent="-514350">
              <a:buAutoNum type="arabicPeriod"/>
            </a:pPr>
            <a:r>
              <a:rPr lang="en-US" dirty="0"/>
              <a:t>Draw the circuit diagram.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875920" y="1428360"/>
              <a:ext cx="172800" cy="3734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7200" y="1410000"/>
                <a:ext cx="212400" cy="37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023480" y="2759640"/>
              <a:ext cx="1819800" cy="385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0520" y="2742000"/>
                <a:ext cx="18514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7558960" y="2948280"/>
              <a:ext cx="198720" cy="1533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39520" y="2930640"/>
                <a:ext cx="2311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7611880" y="2918040"/>
              <a:ext cx="843480" cy="1224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98920" y="2898960"/>
                <a:ext cx="8755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9639400" y="3471720"/>
              <a:ext cx="153720" cy="1879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19960" y="3456240"/>
                <a:ext cx="1861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9677560" y="3466320"/>
              <a:ext cx="856440" cy="1450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64600" y="3446880"/>
                <a:ext cx="888840" cy="1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0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E8B11-0992-409C-ABAC-3E21B8F0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to JK flip flop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959880" y="1335840"/>
              <a:ext cx="924480" cy="270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2240" y="1314960"/>
                <a:ext cx="963000" cy="66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21517"/>
              </p:ext>
            </p:extLst>
          </p:nvPr>
        </p:nvGraphicFramePr>
        <p:xfrm>
          <a:off x="665922" y="1734303"/>
          <a:ext cx="2382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023179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93069"/>
              </p:ext>
            </p:extLst>
          </p:nvPr>
        </p:nvGraphicFramePr>
        <p:xfrm>
          <a:off x="3350591" y="1754106"/>
          <a:ext cx="3317701" cy="398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88">
                  <a:extLst>
                    <a:ext uri="{9D8B030D-6E8A-4147-A177-3AD203B41FA5}">
                      <a16:colId xmlns:a16="http://schemas.microsoft.com/office/drawing/2014/main" xmlns="" val="2366366851"/>
                    </a:ext>
                  </a:extLst>
                </a:gridCol>
                <a:gridCol w="628482">
                  <a:extLst>
                    <a:ext uri="{9D8B030D-6E8A-4147-A177-3AD203B41FA5}">
                      <a16:colId xmlns:a16="http://schemas.microsoft.com/office/drawing/2014/main" xmlns="" val="1782468149"/>
                    </a:ext>
                  </a:extLst>
                </a:gridCol>
                <a:gridCol w="438397">
                  <a:extLst>
                    <a:ext uri="{9D8B030D-6E8A-4147-A177-3AD203B41FA5}">
                      <a16:colId xmlns:a16="http://schemas.microsoft.com/office/drawing/2014/main" xmlns="" val="4083995037"/>
                    </a:ext>
                  </a:extLst>
                </a:gridCol>
                <a:gridCol w="818567">
                  <a:extLst>
                    <a:ext uri="{9D8B030D-6E8A-4147-A177-3AD203B41FA5}">
                      <a16:colId xmlns:a16="http://schemas.microsoft.com/office/drawing/2014/main" xmlns="" val="673780912"/>
                    </a:ext>
                  </a:extLst>
                </a:gridCol>
                <a:gridCol w="818567"/>
              </a:tblGrid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6390948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72992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5810939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933783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654212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955904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559017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721231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11084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765760" y="3668640"/>
              <a:ext cx="1238760" cy="1148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880" y="3648120"/>
                <a:ext cx="12715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3402760" y="1193280"/>
              <a:ext cx="2080800" cy="5745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0880" y="1176360"/>
                <a:ext cx="211176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/>
              <p14:cNvContentPartPr/>
              <p14:nvPr/>
            </p14:nvContentPartPr>
            <p14:xfrm>
              <a:off x="820120" y="1317840"/>
              <a:ext cx="428400" cy="3060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040" y="1298040"/>
                <a:ext cx="4683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/>
              <p14:cNvContentPartPr/>
              <p14:nvPr/>
            </p14:nvContentPartPr>
            <p14:xfrm>
              <a:off x="3446320" y="2524560"/>
              <a:ext cx="309240" cy="97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34080" y="2509080"/>
                <a:ext cx="3369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/>
              <p14:cNvContentPartPr/>
              <p14:nvPr/>
            </p14:nvContentPartPr>
            <p14:xfrm>
              <a:off x="3549280" y="2946840"/>
              <a:ext cx="252000" cy="1260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34520" y="2928480"/>
                <a:ext cx="2862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2" name="Ink 51"/>
              <p14:cNvContentPartPr/>
              <p14:nvPr/>
            </p14:nvContentPartPr>
            <p14:xfrm>
              <a:off x="1514920" y="1427640"/>
              <a:ext cx="281880" cy="3636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00520" y="1415760"/>
                <a:ext cx="3078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" name="Ink 52"/>
              <p14:cNvContentPartPr/>
              <p14:nvPr/>
            </p14:nvContentPartPr>
            <p14:xfrm>
              <a:off x="1685200" y="1440600"/>
              <a:ext cx="15840" cy="18324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70080" y="1426560"/>
                <a:ext cx="432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4" name="Ink 53"/>
              <p14:cNvContentPartPr/>
              <p14:nvPr/>
            </p14:nvContentPartPr>
            <p14:xfrm>
              <a:off x="1936840" y="1469760"/>
              <a:ext cx="46080" cy="19692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18840" y="1451760"/>
                <a:ext cx="817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" name="Ink 54"/>
              <p14:cNvContentPartPr/>
              <p14:nvPr/>
            </p14:nvContentPartPr>
            <p14:xfrm>
              <a:off x="684040" y="2775120"/>
              <a:ext cx="354600" cy="1152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8920" y="2756760"/>
                <a:ext cx="3823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6" name="Ink 55"/>
              <p14:cNvContentPartPr/>
              <p14:nvPr/>
            </p14:nvContentPartPr>
            <p14:xfrm>
              <a:off x="1548760" y="2796000"/>
              <a:ext cx="231840" cy="2448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32920" y="2776560"/>
                <a:ext cx="2671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5" name="Ink 94"/>
              <p14:cNvContentPartPr/>
              <p14:nvPr/>
            </p14:nvContentPartPr>
            <p14:xfrm>
              <a:off x="3505000" y="3397920"/>
              <a:ext cx="276840" cy="2088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89520" y="3380280"/>
                <a:ext cx="3096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7" name="Ink 96"/>
              <p14:cNvContentPartPr/>
              <p14:nvPr/>
            </p14:nvContentPartPr>
            <p14:xfrm>
              <a:off x="3566920" y="3852240"/>
              <a:ext cx="269280" cy="2484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51800" y="3836760"/>
                <a:ext cx="2973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8" name="Ink 97"/>
              <p14:cNvContentPartPr/>
              <p14:nvPr/>
            </p14:nvContentPartPr>
            <p14:xfrm>
              <a:off x="3526600" y="4346880"/>
              <a:ext cx="216360" cy="3708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10760" y="4329960"/>
                <a:ext cx="2530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9" name="Ink 98"/>
              <p14:cNvContentPartPr/>
              <p14:nvPr/>
            </p14:nvContentPartPr>
            <p14:xfrm>
              <a:off x="3544240" y="4769520"/>
              <a:ext cx="217800" cy="37800"/>
            </p14:xfrm>
          </p:contentPart>
        </mc:Choice>
        <mc:Fallback>
          <p:pic>
            <p:nvPicPr>
              <p:cNvPr id="99" name="Ink 9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28760" y="4752600"/>
                <a:ext cx="2505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0" name="Ink 99"/>
              <p14:cNvContentPartPr/>
              <p14:nvPr/>
            </p14:nvContentPartPr>
            <p14:xfrm>
              <a:off x="3533800" y="5236080"/>
              <a:ext cx="334080" cy="2376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15800" y="5216280"/>
                <a:ext cx="3661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3" name="Ink 102"/>
              <p14:cNvContentPartPr/>
              <p14:nvPr/>
            </p14:nvContentPartPr>
            <p14:xfrm>
              <a:off x="1666120" y="3630120"/>
              <a:ext cx="357120" cy="65844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47400" y="3613560"/>
                <a:ext cx="39132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4" name="Ink 103"/>
              <p14:cNvContentPartPr/>
              <p14:nvPr/>
            </p14:nvContentPartPr>
            <p14:xfrm>
              <a:off x="3552880" y="5632080"/>
              <a:ext cx="178200" cy="5796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35600" y="5615880"/>
                <a:ext cx="2149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7" name="Ink 116"/>
              <p14:cNvContentPartPr/>
              <p14:nvPr/>
            </p14:nvContentPartPr>
            <p14:xfrm>
              <a:off x="3545680" y="5721360"/>
              <a:ext cx="1418040" cy="9288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28040" y="5700480"/>
                <a:ext cx="14565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0" name="Ink 119"/>
              <p14:cNvContentPartPr/>
              <p14:nvPr/>
            </p14:nvContentPartPr>
            <p14:xfrm>
              <a:off x="5999440" y="5831880"/>
              <a:ext cx="533880" cy="25560"/>
            </p14:xfrm>
          </p:contentPart>
        </mc:Choice>
        <mc:Fallback>
          <p:pic>
            <p:nvPicPr>
              <p:cNvPr id="120" name="Ink 11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81080" y="5812080"/>
                <a:ext cx="5684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4" name="Ink 123"/>
              <p14:cNvContentPartPr/>
              <p14:nvPr/>
            </p14:nvContentPartPr>
            <p14:xfrm>
              <a:off x="7935160" y="462480"/>
              <a:ext cx="2917800" cy="1226880"/>
            </p14:xfrm>
          </p:contentPart>
        </mc:Choice>
        <mc:Fallback>
          <p:pic>
            <p:nvPicPr>
              <p:cNvPr id="124" name="Ink 12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21840" y="441600"/>
                <a:ext cx="2952360" cy="12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0" name="Ink 129"/>
              <p14:cNvContentPartPr/>
              <p14:nvPr/>
            </p14:nvContentPartPr>
            <p14:xfrm>
              <a:off x="8542840" y="598560"/>
              <a:ext cx="63720" cy="1067760"/>
            </p14:xfrm>
          </p:contentPart>
        </mc:Choice>
        <mc:Fallback>
          <p:pic>
            <p:nvPicPr>
              <p:cNvPr id="130" name="Ink 12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27360" y="582360"/>
                <a:ext cx="100080" cy="11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4" name="Ink 133"/>
              <p14:cNvContentPartPr/>
              <p14:nvPr/>
            </p14:nvContentPartPr>
            <p14:xfrm>
              <a:off x="9295960" y="560760"/>
              <a:ext cx="76680" cy="102744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82640" y="544920"/>
                <a:ext cx="104760" cy="10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1" name="Ink 240"/>
              <p14:cNvContentPartPr/>
              <p14:nvPr/>
            </p14:nvContentPartPr>
            <p14:xfrm>
              <a:off x="9780880" y="3546240"/>
              <a:ext cx="1101240" cy="1364040"/>
            </p14:xfrm>
          </p:contentPart>
        </mc:Choice>
        <mc:Fallback>
          <p:pic>
            <p:nvPicPr>
              <p:cNvPr id="241" name="Ink 24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66480" y="3526080"/>
                <a:ext cx="1136520" cy="14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49" name="Ink 248"/>
              <p14:cNvContentPartPr/>
              <p14:nvPr/>
            </p14:nvContentPartPr>
            <p14:xfrm>
              <a:off x="11868520" y="3606360"/>
              <a:ext cx="68760" cy="0"/>
            </p14:xfrm>
          </p:contentPart>
        </mc:Choice>
        <mc:Fallback>
          <p:pic>
            <p:nvPicPr>
              <p:cNvPr id="249" name="Ink 24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0" y="0"/>
                <a:ext cx="687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50" name="Ink 249"/>
              <p14:cNvContentPartPr/>
              <p14:nvPr/>
            </p14:nvContentPartPr>
            <p14:xfrm>
              <a:off x="11648200" y="3269240"/>
              <a:ext cx="805680" cy="1384360"/>
            </p14:xfrm>
          </p:contentPart>
        </mc:Choice>
        <mc:Fallback>
          <p:pic>
            <p:nvPicPr>
              <p:cNvPr id="250" name="Ink 24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628040" y="3255918"/>
                <a:ext cx="844920" cy="1409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57" name="Ink 256"/>
              <p14:cNvContentPartPr/>
              <p14:nvPr/>
            </p14:nvContentPartPr>
            <p14:xfrm>
              <a:off x="4982080" y="92760"/>
              <a:ext cx="5673960" cy="993240"/>
            </p14:xfrm>
          </p:contentPart>
        </mc:Choice>
        <mc:Fallback>
          <p:pic>
            <p:nvPicPr>
              <p:cNvPr id="257" name="Ink 25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64440" y="73680"/>
                <a:ext cx="5705280" cy="10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63" name="Ink 262"/>
              <p14:cNvContentPartPr/>
              <p14:nvPr/>
            </p14:nvContentPartPr>
            <p14:xfrm>
              <a:off x="8596120" y="2527800"/>
              <a:ext cx="2664720" cy="115200"/>
            </p14:xfrm>
          </p:contentPart>
        </mc:Choice>
        <mc:Fallback>
          <p:pic>
            <p:nvPicPr>
              <p:cNvPr id="263" name="Ink 26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78480" y="2506920"/>
                <a:ext cx="27032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65" name="Ink 264"/>
              <p14:cNvContentPartPr/>
              <p14:nvPr/>
            </p14:nvContentPartPr>
            <p14:xfrm>
              <a:off x="7961800" y="434760"/>
              <a:ext cx="2822760" cy="1233360"/>
            </p14:xfrm>
          </p:contentPart>
        </mc:Choice>
        <mc:Fallback>
          <p:pic>
            <p:nvPicPr>
              <p:cNvPr id="265" name="Ink 26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42000" y="417480"/>
                <a:ext cx="2863080" cy="12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5" name="Ink 304"/>
              <p14:cNvContentPartPr/>
              <p14:nvPr/>
            </p14:nvContentPartPr>
            <p14:xfrm>
              <a:off x="8180680" y="691080"/>
              <a:ext cx="187560" cy="190800"/>
            </p14:xfrm>
          </p:contentPart>
        </mc:Choice>
        <mc:Fallback>
          <p:pic>
            <p:nvPicPr>
              <p:cNvPr id="305" name="Ink 30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61240" y="672720"/>
                <a:ext cx="2271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11" name="Ink 310"/>
              <p14:cNvContentPartPr/>
              <p14:nvPr/>
            </p14:nvContentPartPr>
            <p14:xfrm>
              <a:off x="8832640" y="1045320"/>
              <a:ext cx="1991160" cy="909360"/>
            </p14:xfrm>
          </p:contentPart>
        </mc:Choice>
        <mc:Fallback>
          <p:pic>
            <p:nvPicPr>
              <p:cNvPr id="311" name="Ink 31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16440" y="1025520"/>
                <a:ext cx="2022120" cy="9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12" name="Ink 311"/>
              <p14:cNvContentPartPr/>
              <p14:nvPr/>
            </p14:nvContentPartPr>
            <p14:xfrm>
              <a:off x="6170080" y="1037040"/>
              <a:ext cx="2294280" cy="657360"/>
            </p14:xfrm>
          </p:contentPart>
        </mc:Choice>
        <mc:Fallback>
          <p:pic>
            <p:nvPicPr>
              <p:cNvPr id="312" name="Ink 311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54960" y="1016160"/>
                <a:ext cx="232956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30" name="Ink 329"/>
              <p14:cNvContentPartPr/>
              <p14:nvPr/>
            </p14:nvContentPartPr>
            <p14:xfrm>
              <a:off x="5259280" y="1977360"/>
              <a:ext cx="5846400" cy="1006200"/>
            </p14:xfrm>
          </p:contentPart>
        </mc:Choice>
        <mc:Fallback>
          <p:pic>
            <p:nvPicPr>
              <p:cNvPr id="330" name="Ink 329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41640" y="1957560"/>
                <a:ext cx="5884920" cy="10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40" name="Ink 339"/>
              <p14:cNvContentPartPr/>
              <p14:nvPr/>
            </p14:nvContentPartPr>
            <p14:xfrm>
              <a:off x="8813920" y="718800"/>
              <a:ext cx="163080" cy="127080"/>
            </p14:xfrm>
          </p:contentPart>
        </mc:Choice>
        <mc:Fallback>
          <p:pic>
            <p:nvPicPr>
              <p:cNvPr id="340" name="Ink 339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95920" y="703320"/>
                <a:ext cx="2005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42" name="Ink 341"/>
              <p14:cNvContentPartPr/>
              <p14:nvPr/>
            </p14:nvContentPartPr>
            <p14:xfrm>
              <a:off x="7377880" y="2796000"/>
              <a:ext cx="3829320" cy="1901160"/>
            </p14:xfrm>
          </p:contentPart>
        </mc:Choice>
        <mc:Fallback>
          <p:pic>
            <p:nvPicPr>
              <p:cNvPr id="342" name="Ink 341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57360" y="2775120"/>
                <a:ext cx="3870000" cy="19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46" name="Ink 345"/>
              <p14:cNvContentPartPr/>
              <p14:nvPr/>
            </p14:nvContentPartPr>
            <p14:xfrm>
              <a:off x="9360400" y="467520"/>
              <a:ext cx="1185840" cy="578160"/>
            </p14:xfrm>
          </p:contentPart>
        </mc:Choice>
        <mc:Fallback>
          <p:pic>
            <p:nvPicPr>
              <p:cNvPr id="346" name="Ink 345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339520" y="447000"/>
                <a:ext cx="121104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50" name="Ink 349"/>
              <p14:cNvContentPartPr/>
              <p14:nvPr/>
            </p14:nvContentPartPr>
            <p14:xfrm>
              <a:off x="7297960" y="3720120"/>
              <a:ext cx="4058280" cy="1919160"/>
            </p14:xfrm>
          </p:contentPart>
        </mc:Choice>
        <mc:Fallback>
          <p:pic>
            <p:nvPicPr>
              <p:cNvPr id="350" name="Ink 34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77080" y="3700320"/>
                <a:ext cx="4100040" cy="19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56" name="Ink 355"/>
              <p14:cNvContentPartPr/>
              <p14:nvPr/>
            </p14:nvContentPartPr>
            <p14:xfrm>
              <a:off x="10852600" y="4629840"/>
              <a:ext cx="691920" cy="57240"/>
            </p14:xfrm>
          </p:contentPart>
        </mc:Choice>
        <mc:Fallback>
          <p:pic>
            <p:nvPicPr>
              <p:cNvPr id="356" name="Ink 355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838200" y="4609680"/>
                <a:ext cx="727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57" name="Ink 356"/>
              <p14:cNvContentPartPr/>
              <p14:nvPr/>
            </p14:nvContentPartPr>
            <p14:xfrm>
              <a:off x="7193560" y="5645760"/>
              <a:ext cx="4336200" cy="141120"/>
            </p14:xfrm>
          </p:contentPart>
        </mc:Choice>
        <mc:Fallback>
          <p:pic>
            <p:nvPicPr>
              <p:cNvPr id="357" name="Ink 356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79880" y="5627760"/>
                <a:ext cx="43707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60" name="Ink 359"/>
              <p14:cNvContentPartPr/>
              <p14:nvPr/>
            </p14:nvContentPartPr>
            <p14:xfrm>
              <a:off x="3541360" y="1235400"/>
              <a:ext cx="228600" cy="237240"/>
            </p14:xfrm>
          </p:contentPart>
        </mc:Choice>
        <mc:Fallback>
          <p:pic>
            <p:nvPicPr>
              <p:cNvPr id="360" name="Ink 359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28760" y="1215960"/>
                <a:ext cx="2545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63" name="Ink 362"/>
              <p14:cNvContentPartPr/>
              <p14:nvPr/>
            </p14:nvContentPartPr>
            <p14:xfrm>
              <a:off x="6903400" y="2641920"/>
              <a:ext cx="4619160" cy="3313800"/>
            </p14:xfrm>
          </p:contentPart>
        </mc:Choice>
        <mc:Fallback>
          <p:pic>
            <p:nvPicPr>
              <p:cNvPr id="363" name="Ink 362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882520" y="2627160"/>
                <a:ext cx="4660920" cy="33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72" name="Ink 371"/>
              <p14:cNvContentPartPr/>
              <p14:nvPr/>
            </p14:nvContentPartPr>
            <p14:xfrm>
              <a:off x="10809040" y="3707520"/>
              <a:ext cx="647280" cy="55080"/>
            </p14:xfrm>
          </p:contentPart>
        </mc:Choice>
        <mc:Fallback>
          <p:pic>
            <p:nvPicPr>
              <p:cNvPr id="372" name="Ink 371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795360" y="3686640"/>
                <a:ext cx="6818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83" name="Ink 382"/>
              <p14:cNvContentPartPr/>
              <p14:nvPr/>
            </p14:nvContentPartPr>
            <p14:xfrm>
              <a:off x="5328760" y="2884920"/>
              <a:ext cx="4792680" cy="2787480"/>
            </p14:xfrm>
          </p:contentPart>
        </mc:Choice>
        <mc:Fallback>
          <p:pic>
            <p:nvPicPr>
              <p:cNvPr id="383" name="Ink 382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14360" y="2873400"/>
                <a:ext cx="4827600" cy="28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87" name="Ink 386"/>
              <p14:cNvContentPartPr/>
              <p14:nvPr/>
            </p14:nvContentPartPr>
            <p14:xfrm>
              <a:off x="7317040" y="5983900"/>
              <a:ext cx="2230200" cy="864980"/>
            </p14:xfrm>
          </p:contentPart>
        </mc:Choice>
        <mc:Fallback>
          <p:pic>
            <p:nvPicPr>
              <p:cNvPr id="387" name="Ink 38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01200" y="5964822"/>
                <a:ext cx="2256480" cy="9052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60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60242-5DF8-4100-85D1-DE8D34B3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to T flip flop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7114"/>
              </p:ext>
            </p:extLst>
          </p:nvPr>
        </p:nvGraphicFramePr>
        <p:xfrm>
          <a:off x="665922" y="1734303"/>
          <a:ext cx="23820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26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794026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023179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94976"/>
              </p:ext>
            </p:extLst>
          </p:nvPr>
        </p:nvGraphicFramePr>
        <p:xfrm>
          <a:off x="3713922" y="1734303"/>
          <a:ext cx="23820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20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595520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595520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  <a:gridCol w="5955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865844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2906680" y="4475040"/>
              <a:ext cx="1571760" cy="11221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8040" y="4456680"/>
                <a:ext cx="1601280" cy="11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3620200" y="4530480"/>
              <a:ext cx="66600" cy="101268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2920" y="4513920"/>
                <a:ext cx="100440" cy="10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/>
              <p14:cNvContentPartPr/>
              <p14:nvPr/>
            </p14:nvContentPartPr>
            <p14:xfrm>
              <a:off x="2985520" y="5002800"/>
              <a:ext cx="1354680" cy="5328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2560" y="4985880"/>
                <a:ext cx="13878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/>
              <p14:cNvContentPartPr/>
              <p14:nvPr/>
            </p14:nvContentPartPr>
            <p14:xfrm>
              <a:off x="2531920" y="3984360"/>
              <a:ext cx="448560" cy="48708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2120" y="3964560"/>
                <a:ext cx="4791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/>
              <p14:cNvContentPartPr/>
              <p14:nvPr/>
            </p14:nvContentPartPr>
            <p14:xfrm>
              <a:off x="3712720" y="1625280"/>
              <a:ext cx="889200" cy="5688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95440" y="1604400"/>
                <a:ext cx="9252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2" name="Ink 81"/>
              <p14:cNvContentPartPr/>
              <p14:nvPr/>
            </p14:nvContentPartPr>
            <p14:xfrm>
              <a:off x="2333920" y="4579800"/>
              <a:ext cx="1165320" cy="93348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5200" y="4561080"/>
                <a:ext cx="1202760" cy="9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3" name="Ink 82"/>
              <p14:cNvContentPartPr/>
              <p14:nvPr/>
            </p14:nvContentPartPr>
            <p14:xfrm>
              <a:off x="2340040" y="4536600"/>
              <a:ext cx="1868400" cy="86076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22040" y="4516080"/>
                <a:ext cx="190728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9" name="Ink 88"/>
              <p14:cNvContentPartPr/>
              <p14:nvPr/>
            </p14:nvContentPartPr>
            <p14:xfrm>
              <a:off x="1981120" y="4111080"/>
              <a:ext cx="1595160" cy="33876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63480" y="4092360"/>
                <a:ext cx="16232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5" name="Ink 94"/>
              <p14:cNvContentPartPr/>
              <p14:nvPr/>
            </p14:nvContentPartPr>
            <p14:xfrm>
              <a:off x="2927920" y="3782040"/>
              <a:ext cx="317520" cy="27936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09920" y="3764040"/>
                <a:ext cx="3488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6" name="Ink 95"/>
              <p14:cNvContentPartPr/>
              <p14:nvPr/>
            </p14:nvContentPartPr>
            <p14:xfrm>
              <a:off x="3493480" y="4140960"/>
              <a:ext cx="952200" cy="33912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74760" y="4122960"/>
                <a:ext cx="9846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6" name="Ink 115"/>
              <p14:cNvContentPartPr/>
              <p14:nvPr/>
            </p14:nvContentPartPr>
            <p14:xfrm>
              <a:off x="9844600" y="825720"/>
              <a:ext cx="1233000" cy="167580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23720" y="808440"/>
                <a:ext cx="1273680" cy="17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9" name="Ink 128"/>
              <p14:cNvContentPartPr/>
              <p14:nvPr/>
            </p14:nvContentPartPr>
            <p14:xfrm>
              <a:off x="9477760" y="741120"/>
              <a:ext cx="2555280" cy="1501200"/>
            </p14:xfrm>
          </p:contentPart>
        </mc:Choice>
        <mc:Fallback>
          <p:pic>
            <p:nvPicPr>
              <p:cNvPr id="129" name="Ink 12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60840" y="724920"/>
                <a:ext cx="2583720" cy="15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1" name="Ink 130"/>
              <p14:cNvContentPartPr/>
              <p14:nvPr/>
            </p14:nvContentPartPr>
            <p14:xfrm>
              <a:off x="7985200" y="796200"/>
              <a:ext cx="1182960" cy="813960"/>
            </p14:xfrm>
          </p:contentPart>
        </mc:Choice>
        <mc:Fallback>
          <p:pic>
            <p:nvPicPr>
              <p:cNvPr id="131" name="Ink 13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75120" y="785760"/>
                <a:ext cx="121320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3" name="Ink 152"/>
              <p14:cNvContentPartPr/>
              <p14:nvPr/>
            </p14:nvContentPartPr>
            <p14:xfrm>
              <a:off x="5365480" y="1385880"/>
              <a:ext cx="3775680" cy="408348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0800" y="1370760"/>
                <a:ext cx="3790440" cy="41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5" name="Ink 154"/>
              <p14:cNvContentPartPr/>
              <p14:nvPr/>
            </p14:nvContentPartPr>
            <p14:xfrm>
              <a:off x="7421440" y="267360"/>
              <a:ext cx="3849120" cy="911880"/>
            </p14:xfrm>
          </p:contentPart>
        </mc:Choice>
        <mc:Fallback>
          <p:pic>
            <p:nvPicPr>
              <p:cNvPr id="155" name="Ink 15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02720" y="248640"/>
                <a:ext cx="388656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6" name="Ink 155"/>
              <p14:cNvContentPartPr/>
              <p14:nvPr/>
            </p14:nvContentPartPr>
            <p14:xfrm>
              <a:off x="7725280" y="919320"/>
              <a:ext cx="302760" cy="720000"/>
            </p14:xfrm>
          </p:contentPart>
        </mc:Choice>
        <mc:Fallback>
          <p:pic>
            <p:nvPicPr>
              <p:cNvPr id="156" name="Ink 15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7280" y="903480"/>
                <a:ext cx="34020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7" name="Ink 156"/>
              <p14:cNvContentPartPr/>
              <p14:nvPr/>
            </p14:nvContentPartPr>
            <p14:xfrm>
              <a:off x="8033080" y="870000"/>
              <a:ext cx="213840" cy="74484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16520" y="851640"/>
                <a:ext cx="25092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8" name="Ink 157"/>
              <p14:cNvContentPartPr/>
              <p14:nvPr/>
            </p14:nvContentPartPr>
            <p14:xfrm>
              <a:off x="9078520" y="1197960"/>
              <a:ext cx="830520" cy="9108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67360" y="1178520"/>
                <a:ext cx="8546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9" name="Ink 158"/>
              <p14:cNvContentPartPr/>
              <p14:nvPr/>
            </p14:nvContentPartPr>
            <p14:xfrm>
              <a:off x="9069520" y="1232160"/>
              <a:ext cx="234360" cy="45360"/>
            </p14:xfrm>
          </p:contentPart>
        </mc:Choice>
        <mc:Fallback>
          <p:pic>
            <p:nvPicPr>
              <p:cNvPr id="159" name="Ink 15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58720" y="1224960"/>
                <a:ext cx="25236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425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814C3E-CCBC-4E7D-A47C-D86F3394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95"/>
          </a:xfrm>
        </p:spPr>
        <p:txBody>
          <a:bodyPr/>
          <a:lstStyle/>
          <a:p>
            <a:r>
              <a:rPr lang="en-US" dirty="0"/>
              <a:t>SR to JK flip </a:t>
            </a:r>
            <a:r>
              <a:rPr lang="en-US" dirty="0" smtClean="0"/>
              <a:t>flop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30533"/>
              </p:ext>
            </p:extLst>
          </p:nvPr>
        </p:nvGraphicFramePr>
        <p:xfrm>
          <a:off x="318603" y="1543567"/>
          <a:ext cx="2437296" cy="350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66">
                  <a:extLst>
                    <a:ext uri="{9D8B030D-6E8A-4147-A177-3AD203B41FA5}">
                      <a16:colId xmlns:a16="http://schemas.microsoft.com/office/drawing/2014/main" xmlns="" val="3869669200"/>
                    </a:ext>
                  </a:extLst>
                </a:gridCol>
                <a:gridCol w="737982">
                  <a:extLst>
                    <a:ext uri="{9D8B030D-6E8A-4147-A177-3AD203B41FA5}">
                      <a16:colId xmlns:a16="http://schemas.microsoft.com/office/drawing/2014/main" xmlns="" val="2528621976"/>
                    </a:ext>
                  </a:extLst>
                </a:gridCol>
                <a:gridCol w="609324">
                  <a:extLst>
                    <a:ext uri="{9D8B030D-6E8A-4147-A177-3AD203B41FA5}">
                      <a16:colId xmlns:a16="http://schemas.microsoft.com/office/drawing/2014/main" xmlns="" val="3570761095"/>
                    </a:ext>
                  </a:extLst>
                </a:gridCol>
                <a:gridCol w="609324">
                  <a:extLst>
                    <a:ext uri="{9D8B030D-6E8A-4147-A177-3AD203B41FA5}">
                      <a16:colId xmlns:a16="http://schemas.microsoft.com/office/drawing/2014/main" xmlns="" val="366036797"/>
                    </a:ext>
                  </a:extLst>
                </a:gridCol>
              </a:tblGrid>
              <a:tr h="701875">
                <a:tc>
                  <a:txBody>
                    <a:bodyPr/>
                    <a:lstStyle/>
                    <a:p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772334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041121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6177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199220"/>
                  </a:ext>
                </a:extLst>
              </a:tr>
              <a:tr h="70187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424752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81471"/>
              </p:ext>
            </p:extLst>
          </p:nvPr>
        </p:nvGraphicFramePr>
        <p:xfrm>
          <a:off x="4103241" y="1545155"/>
          <a:ext cx="3317701" cy="418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39">
                  <a:extLst>
                    <a:ext uri="{9D8B030D-6E8A-4147-A177-3AD203B41FA5}">
                      <a16:colId xmlns:a16="http://schemas.microsoft.com/office/drawing/2014/main" xmlns="" val="2366366851"/>
                    </a:ext>
                  </a:extLst>
                </a:gridCol>
                <a:gridCol w="382920">
                  <a:extLst>
                    <a:ext uri="{9D8B030D-6E8A-4147-A177-3AD203B41FA5}">
                      <a16:colId xmlns:a16="http://schemas.microsoft.com/office/drawing/2014/main" xmlns="" val="1782468149"/>
                    </a:ext>
                  </a:extLst>
                </a:gridCol>
                <a:gridCol w="472823">
                  <a:extLst>
                    <a:ext uri="{9D8B030D-6E8A-4147-A177-3AD203B41FA5}">
                      <a16:colId xmlns:a16="http://schemas.microsoft.com/office/drawing/2014/main" xmlns="" val="4083995037"/>
                    </a:ext>
                  </a:extLst>
                </a:gridCol>
                <a:gridCol w="656573">
                  <a:extLst>
                    <a:ext uri="{9D8B030D-6E8A-4147-A177-3AD203B41FA5}">
                      <a16:colId xmlns:a16="http://schemas.microsoft.com/office/drawing/2014/main" xmlns="" val="673780912"/>
                    </a:ext>
                  </a:extLst>
                </a:gridCol>
                <a:gridCol w="656573"/>
                <a:gridCol w="656573"/>
              </a:tblGrid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Qt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Q(t+1)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6390948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72992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5810939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9337837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654212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955904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5590175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7212313"/>
                  </a:ext>
                </a:extLst>
              </a:tr>
              <a:tr h="442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11084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7379320" y="197580"/>
              <a:ext cx="622440" cy="10504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3480" y="179940"/>
                <a:ext cx="650880" cy="10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/>
              <p14:cNvContentPartPr/>
              <p14:nvPr/>
            </p14:nvContentPartPr>
            <p14:xfrm>
              <a:off x="8545360" y="291840"/>
              <a:ext cx="2381760" cy="6192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3120" y="274560"/>
                <a:ext cx="24069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6" name="Ink 45"/>
              <p14:cNvContentPartPr/>
              <p14:nvPr/>
            </p14:nvContentPartPr>
            <p14:xfrm>
              <a:off x="9834880" y="328560"/>
              <a:ext cx="65160" cy="108540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14360" y="313800"/>
                <a:ext cx="99720" cy="11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Ink 46"/>
              <p14:cNvContentPartPr/>
              <p14:nvPr/>
            </p14:nvContentPartPr>
            <p14:xfrm>
              <a:off x="10420960" y="419640"/>
              <a:ext cx="12240" cy="80820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00800" y="405240"/>
                <a:ext cx="4896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" name="Ink 56"/>
              <p14:cNvContentPartPr/>
              <p14:nvPr/>
            </p14:nvContentPartPr>
            <p14:xfrm>
              <a:off x="7812040" y="-53760"/>
              <a:ext cx="650520" cy="36834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99800" y="-73203"/>
                <a:ext cx="679320" cy="402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9" name="Ink 58"/>
              <p14:cNvContentPartPr/>
              <p14:nvPr/>
            </p14:nvContentPartPr>
            <p14:xfrm>
              <a:off x="4186840" y="1003620"/>
              <a:ext cx="1716120" cy="54678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3880" y="987422"/>
                <a:ext cx="1749240" cy="582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4" name="Ink 63"/>
              <p14:cNvContentPartPr/>
              <p14:nvPr/>
            </p14:nvContentPartPr>
            <p14:xfrm>
              <a:off x="9365800" y="519060"/>
              <a:ext cx="170640" cy="12564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46000" y="500340"/>
                <a:ext cx="2098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/>
              <p14:cNvContentPartPr/>
              <p14:nvPr/>
            </p14:nvContentPartPr>
            <p14:xfrm>
              <a:off x="8402440" y="290040"/>
              <a:ext cx="2853360" cy="121392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89120" y="270600"/>
                <a:ext cx="288756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2" name="Ink 91"/>
              <p14:cNvContentPartPr/>
              <p14:nvPr/>
            </p14:nvContentPartPr>
            <p14:xfrm>
              <a:off x="10012360" y="1028100"/>
              <a:ext cx="694440" cy="16704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94720" y="1010820"/>
                <a:ext cx="730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4" name="Ink 93"/>
              <p14:cNvContentPartPr/>
              <p14:nvPr/>
            </p14:nvContentPartPr>
            <p14:xfrm>
              <a:off x="9861520" y="345900"/>
              <a:ext cx="1187280" cy="55764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43880" y="329340"/>
                <a:ext cx="122436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3" name="Ink 102"/>
              <p14:cNvContentPartPr/>
              <p14:nvPr/>
            </p14:nvContentPartPr>
            <p14:xfrm>
              <a:off x="8481640" y="313080"/>
              <a:ext cx="64800" cy="81216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60400" y="298680"/>
                <a:ext cx="10260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4" name="Ink 103"/>
              <p14:cNvContentPartPr/>
              <p14:nvPr/>
            </p14:nvContentPartPr>
            <p14:xfrm>
              <a:off x="8612320" y="1081380"/>
              <a:ext cx="210240" cy="23286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96480" y="1065544"/>
                <a:ext cx="242280" cy="259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9" name="Ink 108"/>
              <p14:cNvContentPartPr/>
              <p14:nvPr/>
            </p14:nvContentPartPr>
            <p14:xfrm>
              <a:off x="10060960" y="474060"/>
              <a:ext cx="687600" cy="218520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42600" y="455700"/>
                <a:ext cx="7196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1" name="Ink 110"/>
              <p14:cNvContentPartPr/>
              <p14:nvPr/>
            </p14:nvContentPartPr>
            <p14:xfrm>
              <a:off x="9282280" y="1022340"/>
              <a:ext cx="204120" cy="191520"/>
            </p14:xfrm>
          </p:contentPart>
        </mc:Choice>
        <mc:Fallback>
          <p:pic>
            <p:nvPicPr>
              <p:cNvPr id="111" name="Ink 11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63920" y="1006860"/>
                <a:ext cx="2401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2" name="Ink 111"/>
              <p14:cNvContentPartPr/>
              <p14:nvPr/>
            </p14:nvContentPartPr>
            <p14:xfrm>
              <a:off x="9094720" y="318840"/>
              <a:ext cx="65880" cy="1131120"/>
            </p14:xfrm>
          </p:contentPart>
        </mc:Choice>
        <mc:Fallback>
          <p:pic>
            <p:nvPicPr>
              <p:cNvPr id="112" name="Ink 11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75280" y="305160"/>
                <a:ext cx="98640" cy="11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3" name="Ink 112"/>
              <p14:cNvContentPartPr/>
              <p14:nvPr/>
            </p14:nvContentPartPr>
            <p14:xfrm>
              <a:off x="8255200" y="2693100"/>
              <a:ext cx="3471840" cy="1116000"/>
            </p14:xfrm>
          </p:contentPart>
        </mc:Choice>
        <mc:Fallback>
          <p:pic>
            <p:nvPicPr>
              <p:cNvPr id="113" name="Ink 11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40800" y="2673660"/>
                <a:ext cx="3506760" cy="11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5" name="Ink 114"/>
              <p14:cNvContentPartPr/>
              <p14:nvPr/>
            </p14:nvContentPartPr>
            <p14:xfrm>
              <a:off x="8552560" y="-2940"/>
              <a:ext cx="2486160" cy="66132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38880" y="-19140"/>
                <a:ext cx="251100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0" name="Ink 119"/>
              <p14:cNvContentPartPr/>
              <p14:nvPr/>
            </p14:nvContentPartPr>
            <p14:xfrm>
              <a:off x="8320720" y="3202500"/>
              <a:ext cx="3184920" cy="36720"/>
            </p14:xfrm>
          </p:contentPart>
        </mc:Choice>
        <mc:Fallback>
          <p:pic>
            <p:nvPicPr>
              <p:cNvPr id="120" name="Ink 11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08840" y="3188460"/>
                <a:ext cx="32083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3" name="Ink 122"/>
              <p14:cNvContentPartPr/>
              <p14:nvPr/>
            </p14:nvContentPartPr>
            <p14:xfrm>
              <a:off x="9453280" y="2829540"/>
              <a:ext cx="84960" cy="105192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34920" y="2816220"/>
                <a:ext cx="117000" cy="10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4" name="Ink 123"/>
              <p14:cNvContentPartPr/>
              <p14:nvPr/>
            </p14:nvContentPartPr>
            <p14:xfrm>
              <a:off x="10483960" y="2796420"/>
              <a:ext cx="14400" cy="914040"/>
            </p14:xfrm>
          </p:contentPart>
        </mc:Choice>
        <mc:Fallback>
          <p:pic>
            <p:nvPicPr>
              <p:cNvPr id="124" name="Ink 1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65600" y="2780220"/>
                <a:ext cx="5256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5" name="Ink 124"/>
              <p14:cNvContentPartPr/>
              <p14:nvPr/>
            </p14:nvContentPartPr>
            <p14:xfrm>
              <a:off x="8827240" y="2798940"/>
              <a:ext cx="83520" cy="1048320"/>
            </p14:xfrm>
          </p:contentPart>
        </mc:Choice>
        <mc:Fallback>
          <p:pic>
            <p:nvPicPr>
              <p:cNvPr id="125" name="Ink 1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14640" y="2786340"/>
                <a:ext cx="10800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7" name="Ink 146"/>
              <p14:cNvContentPartPr/>
              <p14:nvPr/>
            </p14:nvContentPartPr>
            <p14:xfrm>
              <a:off x="6248920" y="2289540"/>
              <a:ext cx="1000440" cy="34019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33440" y="2271540"/>
                <a:ext cx="1036080" cy="3434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9" name="Ink 178"/>
              <p14:cNvContentPartPr/>
              <p14:nvPr/>
            </p14:nvContentPartPr>
            <p14:xfrm>
              <a:off x="8159080" y="1667460"/>
              <a:ext cx="1675800" cy="448560"/>
            </p14:xfrm>
          </p:contentPart>
        </mc:Choice>
        <mc:Fallback>
          <p:pic>
            <p:nvPicPr>
              <p:cNvPr id="179" name="Ink 17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42160" y="1648380"/>
                <a:ext cx="170352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0" name="Ink 179"/>
              <p14:cNvContentPartPr/>
              <p14:nvPr/>
            </p14:nvContentPartPr>
            <p14:xfrm>
              <a:off x="8183200" y="2268660"/>
              <a:ext cx="3057840" cy="2309040"/>
            </p14:xfrm>
          </p:contentPart>
        </mc:Choice>
        <mc:Fallback>
          <p:pic>
            <p:nvPicPr>
              <p:cNvPr id="180" name="Ink 17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65920" y="2254620"/>
                <a:ext cx="3088800" cy="23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5" name="Ink 184"/>
              <p14:cNvContentPartPr/>
              <p14:nvPr/>
            </p14:nvContentPartPr>
            <p14:xfrm>
              <a:off x="7692520" y="2441460"/>
              <a:ext cx="569160" cy="1273260"/>
            </p14:xfrm>
          </p:contentPart>
        </mc:Choice>
        <mc:Fallback>
          <p:pic>
            <p:nvPicPr>
              <p:cNvPr id="185" name="Ink 18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75600" y="2429221"/>
                <a:ext cx="600120" cy="13049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95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535</Words>
  <Application>Microsoft Office PowerPoint</Application>
  <PresentationFormat>Widescreen</PresentationFormat>
  <Paragraphs>442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Flip Flop Conversion</vt:lpstr>
      <vt:lpstr>SR Flip Flop</vt:lpstr>
      <vt:lpstr>D Flip Flop</vt:lpstr>
      <vt:lpstr>JK Flip Flop</vt:lpstr>
      <vt:lpstr>T Flip Flop</vt:lpstr>
      <vt:lpstr>Step to convert Flip Flop</vt:lpstr>
      <vt:lpstr>D to JK flip flop</vt:lpstr>
      <vt:lpstr>D to T flip flop</vt:lpstr>
      <vt:lpstr>SR to JK flip flop</vt:lpstr>
      <vt:lpstr>PowerPoint Presentation</vt:lpstr>
      <vt:lpstr> JK to D flip flop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 Flop Conversion</dc:title>
  <dc:creator>Vipul Kumar Mishra</dc:creator>
  <cp:lastModifiedBy>LECTUREHALL</cp:lastModifiedBy>
  <cp:revision>8</cp:revision>
  <dcterms:created xsi:type="dcterms:W3CDTF">2019-03-15T03:34:20Z</dcterms:created>
  <dcterms:modified xsi:type="dcterms:W3CDTF">2019-03-15T05:02:12Z</dcterms:modified>
</cp:coreProperties>
</file>